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79" r:id="rId4"/>
    <p:sldId id="258" r:id="rId5"/>
    <p:sldId id="280" r:id="rId6"/>
    <p:sldId id="259" r:id="rId7"/>
    <p:sldId id="281" r:id="rId8"/>
    <p:sldId id="260" r:id="rId9"/>
    <p:sldId id="265" r:id="rId10"/>
    <p:sldId id="266" r:id="rId11"/>
    <p:sldId id="267" r:id="rId12"/>
    <p:sldId id="274" r:id="rId13"/>
    <p:sldId id="282" r:id="rId14"/>
    <p:sldId id="264" r:id="rId15"/>
    <p:sldId id="268" r:id="rId16"/>
    <p:sldId id="269" r:id="rId17"/>
    <p:sldId id="271" r:id="rId18"/>
    <p:sldId id="270" r:id="rId19"/>
    <p:sldId id="272" r:id="rId20"/>
    <p:sldId id="273" r:id="rId21"/>
    <p:sldId id="275" r:id="rId22"/>
    <p:sldId id="276" r:id="rId23"/>
    <p:sldId id="277" r:id="rId24"/>
    <p:sldId id="283" r:id="rId25"/>
    <p:sldId id="284" r:id="rId26"/>
    <p:sldId id="278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6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17F776-9D7D-46F1-8EB6-F175BD65D9E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DDB39DF-FDDD-45DC-81FE-79C2B34D1EF2}">
      <dgm:prSet/>
      <dgm:spPr/>
      <dgm:t>
        <a:bodyPr/>
        <a:lstStyle/>
        <a:p>
          <a:r>
            <a:rPr lang="en-US" b="1" i="0"/>
            <a:t>1.</a:t>
          </a:r>
          <a:r>
            <a:rPr lang="id-ID" b="1" i="0"/>
            <a:t>Pengetahuan (</a:t>
          </a:r>
          <a:r>
            <a:rPr lang="id-ID" b="1" i="1"/>
            <a:t>knowledge)</a:t>
          </a:r>
          <a:endParaRPr lang="en-US"/>
        </a:p>
      </dgm:t>
    </dgm:pt>
    <dgm:pt modelId="{49134992-E6B0-4843-8D53-FDF8E0A76C18}" type="parTrans" cxnId="{7C72D6AB-6A28-45D2-8A4C-EAFB1E80D9B7}">
      <dgm:prSet/>
      <dgm:spPr/>
      <dgm:t>
        <a:bodyPr/>
        <a:lstStyle/>
        <a:p>
          <a:endParaRPr lang="en-US"/>
        </a:p>
      </dgm:t>
    </dgm:pt>
    <dgm:pt modelId="{DF124A89-674C-4816-98AD-96B6BA0C480C}" type="sibTrans" cxnId="{7C72D6AB-6A28-45D2-8A4C-EAFB1E80D9B7}">
      <dgm:prSet/>
      <dgm:spPr/>
      <dgm:t>
        <a:bodyPr/>
        <a:lstStyle/>
        <a:p>
          <a:endParaRPr lang="en-US"/>
        </a:p>
      </dgm:t>
    </dgm:pt>
    <dgm:pt modelId="{AA5DF105-1A24-4CF1-B10F-932349F0C9CC}">
      <dgm:prSet/>
      <dgm:spPr/>
      <dgm:t>
        <a:bodyPr/>
        <a:lstStyle/>
        <a:p>
          <a:r>
            <a:rPr lang="id-ID" b="1" i="0"/>
            <a:t>Tahu (</a:t>
          </a:r>
          <a:r>
            <a:rPr lang="id-ID" b="1" i="1"/>
            <a:t>kno</a:t>
          </a:r>
          <a:r>
            <a:rPr lang="en-US" b="1" i="1"/>
            <a:t>w</a:t>
          </a:r>
          <a:r>
            <a:rPr lang="id-ID" b="1" i="1"/>
            <a:t>)</a:t>
          </a:r>
          <a:endParaRPr lang="en-US"/>
        </a:p>
      </dgm:t>
    </dgm:pt>
    <dgm:pt modelId="{799045A1-E835-4D5F-8680-8956B26A6D1F}" type="parTrans" cxnId="{A1142C35-E7DD-45D4-BF6C-19CAF6122984}">
      <dgm:prSet/>
      <dgm:spPr/>
      <dgm:t>
        <a:bodyPr/>
        <a:lstStyle/>
        <a:p>
          <a:endParaRPr lang="en-US"/>
        </a:p>
      </dgm:t>
    </dgm:pt>
    <dgm:pt modelId="{8E6676B2-C579-41F3-A18C-6CE41B6D1A83}" type="sibTrans" cxnId="{A1142C35-E7DD-45D4-BF6C-19CAF6122984}">
      <dgm:prSet/>
      <dgm:spPr/>
      <dgm:t>
        <a:bodyPr/>
        <a:lstStyle/>
        <a:p>
          <a:endParaRPr lang="en-US"/>
        </a:p>
      </dgm:t>
    </dgm:pt>
    <dgm:pt modelId="{70ED3AC0-BC0C-4880-8807-AAA0A0A60E88}">
      <dgm:prSet/>
      <dgm:spPr/>
      <dgm:t>
        <a:bodyPr/>
        <a:lstStyle/>
        <a:p>
          <a:r>
            <a:rPr lang="en-ID" b="1" i="0"/>
            <a:t>Tahu diartikan sebagai mengingat sesuatu materi yang telah dipelajari</a:t>
          </a:r>
          <a:endParaRPr lang="en-US"/>
        </a:p>
      </dgm:t>
    </dgm:pt>
    <dgm:pt modelId="{9A33C40B-9436-4327-BF7B-8A34348FA852}" type="parTrans" cxnId="{2AD66119-CDA7-4530-8ADF-6D26349D98E9}">
      <dgm:prSet/>
      <dgm:spPr/>
      <dgm:t>
        <a:bodyPr/>
        <a:lstStyle/>
        <a:p>
          <a:endParaRPr lang="en-US"/>
        </a:p>
      </dgm:t>
    </dgm:pt>
    <dgm:pt modelId="{F32F3860-AEA4-4941-AEB8-14490B220DD9}" type="sibTrans" cxnId="{2AD66119-CDA7-4530-8ADF-6D26349D98E9}">
      <dgm:prSet/>
      <dgm:spPr/>
      <dgm:t>
        <a:bodyPr/>
        <a:lstStyle/>
        <a:p>
          <a:endParaRPr lang="en-US"/>
        </a:p>
      </dgm:t>
    </dgm:pt>
    <dgm:pt modelId="{483260AC-482B-4667-84BA-CDA1A4A4032E}">
      <dgm:prSet/>
      <dgm:spPr/>
      <dgm:t>
        <a:bodyPr/>
        <a:lstStyle/>
        <a:p>
          <a:r>
            <a:rPr lang="en-ID" b="1" i="0"/>
            <a:t>Memahami (</a:t>
          </a:r>
          <a:r>
            <a:rPr lang="en-ID" b="1" i="1"/>
            <a:t>comprehension)</a:t>
          </a:r>
          <a:endParaRPr lang="en-US"/>
        </a:p>
      </dgm:t>
    </dgm:pt>
    <dgm:pt modelId="{D1B9CEB2-4920-4498-9DAE-54ABF0C24E2E}" type="parTrans" cxnId="{BA9A8588-EAD8-46A6-8FC0-B331D46F39E8}">
      <dgm:prSet/>
      <dgm:spPr/>
      <dgm:t>
        <a:bodyPr/>
        <a:lstStyle/>
        <a:p>
          <a:endParaRPr lang="en-US"/>
        </a:p>
      </dgm:t>
    </dgm:pt>
    <dgm:pt modelId="{83F4A9FF-DEA9-4EE6-AEE7-B55D27EEE5EF}" type="sibTrans" cxnId="{BA9A8588-EAD8-46A6-8FC0-B331D46F39E8}">
      <dgm:prSet/>
      <dgm:spPr/>
      <dgm:t>
        <a:bodyPr/>
        <a:lstStyle/>
        <a:p>
          <a:endParaRPr lang="en-US"/>
        </a:p>
      </dgm:t>
    </dgm:pt>
    <dgm:pt modelId="{469DBF69-8FB4-4BAE-BCCB-41FD705678B9}">
      <dgm:prSet/>
      <dgm:spPr/>
      <dgm:t>
        <a:bodyPr/>
        <a:lstStyle/>
        <a:p>
          <a:r>
            <a:rPr lang="en-ID" b="0" i="0"/>
            <a:t>Memahami diartikan sebagai suatu kemampuan untuk menjelaskan secara benar tentang obyek yang 	diketahui dan dapat menginterpretasikan materi tersebut secara benar.</a:t>
          </a:r>
          <a:endParaRPr lang="en-US"/>
        </a:p>
      </dgm:t>
    </dgm:pt>
    <dgm:pt modelId="{6B64A3D9-752C-4BC5-9583-7CA8555C9382}" type="parTrans" cxnId="{F95A9AFC-6A96-422A-AE7F-A5FF743FB0EE}">
      <dgm:prSet/>
      <dgm:spPr/>
      <dgm:t>
        <a:bodyPr/>
        <a:lstStyle/>
        <a:p>
          <a:endParaRPr lang="en-US"/>
        </a:p>
      </dgm:t>
    </dgm:pt>
    <dgm:pt modelId="{23DEE3AE-353A-4E7F-8B64-8E3255672A7D}" type="sibTrans" cxnId="{F95A9AFC-6A96-422A-AE7F-A5FF743FB0EE}">
      <dgm:prSet/>
      <dgm:spPr/>
      <dgm:t>
        <a:bodyPr/>
        <a:lstStyle/>
        <a:p>
          <a:endParaRPr lang="en-US"/>
        </a:p>
      </dgm:t>
    </dgm:pt>
    <dgm:pt modelId="{12ECF74A-1D93-455A-BEBF-9B047DF1424F}">
      <dgm:prSet/>
      <dgm:spPr/>
      <dgm:t>
        <a:bodyPr/>
        <a:lstStyle/>
        <a:p>
          <a:r>
            <a:rPr lang="id-ID" b="0" i="0"/>
            <a:t>Aplikasi (</a:t>
          </a:r>
          <a:r>
            <a:rPr lang="id-ID" b="0" i="1"/>
            <a:t>aplication)</a:t>
          </a:r>
          <a:endParaRPr lang="en-US"/>
        </a:p>
      </dgm:t>
    </dgm:pt>
    <dgm:pt modelId="{71B5830C-9CEB-46E8-9E38-08C0F0C8E628}" type="parTrans" cxnId="{C312ACCB-9233-4B29-BF33-6B009584CE4D}">
      <dgm:prSet/>
      <dgm:spPr/>
      <dgm:t>
        <a:bodyPr/>
        <a:lstStyle/>
        <a:p>
          <a:endParaRPr lang="en-US"/>
        </a:p>
      </dgm:t>
    </dgm:pt>
    <dgm:pt modelId="{AAE062AE-F898-4F4F-9814-DAF2DC7013E2}" type="sibTrans" cxnId="{C312ACCB-9233-4B29-BF33-6B009584CE4D}">
      <dgm:prSet/>
      <dgm:spPr/>
      <dgm:t>
        <a:bodyPr/>
        <a:lstStyle/>
        <a:p>
          <a:endParaRPr lang="en-US"/>
        </a:p>
      </dgm:t>
    </dgm:pt>
    <dgm:pt modelId="{DEBD914C-7E97-4A94-AF29-CCE3A1CBED3C}">
      <dgm:prSet/>
      <dgm:spPr/>
      <dgm:t>
        <a:bodyPr/>
        <a:lstStyle/>
        <a:p>
          <a:r>
            <a:rPr lang="en-ID" b="0" i="0"/>
            <a:t>Aplikasi diartikan sebagai kemampuan untuk menggunakan materi yang telah dipelajari pada situasi 	atau kondisi real (sebenarnya).</a:t>
          </a:r>
          <a:endParaRPr lang="en-US"/>
        </a:p>
      </dgm:t>
    </dgm:pt>
    <dgm:pt modelId="{62D48809-5194-4F84-819C-C229B6F22B5C}" type="parTrans" cxnId="{FA860A7F-30F8-4597-A09D-CD990885E023}">
      <dgm:prSet/>
      <dgm:spPr/>
      <dgm:t>
        <a:bodyPr/>
        <a:lstStyle/>
        <a:p>
          <a:endParaRPr lang="en-US"/>
        </a:p>
      </dgm:t>
    </dgm:pt>
    <dgm:pt modelId="{8325C3F9-1CEB-42F9-8D71-0E88EDEF8B07}" type="sibTrans" cxnId="{FA860A7F-30F8-4597-A09D-CD990885E023}">
      <dgm:prSet/>
      <dgm:spPr/>
      <dgm:t>
        <a:bodyPr/>
        <a:lstStyle/>
        <a:p>
          <a:endParaRPr lang="en-US"/>
        </a:p>
      </dgm:t>
    </dgm:pt>
    <dgm:pt modelId="{2B3C647E-39DF-4330-8422-821F5C1C0E66}">
      <dgm:prSet/>
      <dgm:spPr/>
      <dgm:t>
        <a:bodyPr/>
        <a:lstStyle/>
        <a:p>
          <a:r>
            <a:rPr lang="en-ID" b="1" i="0"/>
            <a:t>Analisis (</a:t>
          </a:r>
          <a:r>
            <a:rPr lang="en-ID" b="1" i="1"/>
            <a:t>analysis)</a:t>
          </a:r>
          <a:endParaRPr lang="en-US"/>
        </a:p>
      </dgm:t>
    </dgm:pt>
    <dgm:pt modelId="{04703F9E-1FBC-49F8-AC6F-ED642BD721C9}" type="parTrans" cxnId="{69227351-2531-44A1-8A28-821F34F28838}">
      <dgm:prSet/>
      <dgm:spPr/>
      <dgm:t>
        <a:bodyPr/>
        <a:lstStyle/>
        <a:p>
          <a:endParaRPr lang="en-US"/>
        </a:p>
      </dgm:t>
    </dgm:pt>
    <dgm:pt modelId="{F0318056-78F8-4645-A265-A711D8CA7C46}" type="sibTrans" cxnId="{69227351-2531-44A1-8A28-821F34F28838}">
      <dgm:prSet/>
      <dgm:spPr/>
      <dgm:t>
        <a:bodyPr/>
        <a:lstStyle/>
        <a:p>
          <a:endParaRPr lang="en-US"/>
        </a:p>
      </dgm:t>
    </dgm:pt>
    <dgm:pt modelId="{1A5ED33C-46E7-4340-8816-AC6F94E39793}">
      <dgm:prSet/>
      <dgm:spPr/>
      <dgm:t>
        <a:bodyPr/>
        <a:lstStyle/>
        <a:p>
          <a:r>
            <a:rPr lang="en-ID" b="0" i="0"/>
            <a:t>Analisis adalah suatu kemampuan untuk menjabarkan materi atau suatu obyek ke dalam komponen-	komponen, tetapi masih di dalam struktur organisasi dan masih ada kaitannya satu sama lain.</a:t>
          </a:r>
          <a:endParaRPr lang="en-US"/>
        </a:p>
      </dgm:t>
    </dgm:pt>
    <dgm:pt modelId="{9DA08452-68D8-4AE1-9112-76BF7DBCC781}" type="parTrans" cxnId="{F7662E3C-2CFF-4909-9748-745C80EA945D}">
      <dgm:prSet/>
      <dgm:spPr/>
      <dgm:t>
        <a:bodyPr/>
        <a:lstStyle/>
        <a:p>
          <a:endParaRPr lang="en-US"/>
        </a:p>
      </dgm:t>
    </dgm:pt>
    <dgm:pt modelId="{95E4D058-0761-42C4-B1DA-797C345AD59E}" type="sibTrans" cxnId="{F7662E3C-2CFF-4909-9748-745C80EA945D}">
      <dgm:prSet/>
      <dgm:spPr/>
      <dgm:t>
        <a:bodyPr/>
        <a:lstStyle/>
        <a:p>
          <a:endParaRPr lang="en-US"/>
        </a:p>
      </dgm:t>
    </dgm:pt>
    <dgm:pt modelId="{0077BE69-8313-46EF-BC99-A889E87D9EAE}">
      <dgm:prSet/>
      <dgm:spPr/>
      <dgm:t>
        <a:bodyPr/>
        <a:lstStyle/>
        <a:p>
          <a:r>
            <a:rPr lang="id-ID" b="1" i="0"/>
            <a:t>Evaluasi (</a:t>
          </a:r>
          <a:r>
            <a:rPr lang="id-ID" b="1" i="1"/>
            <a:t>evaluation)</a:t>
          </a:r>
          <a:endParaRPr lang="en-US"/>
        </a:p>
      </dgm:t>
    </dgm:pt>
    <dgm:pt modelId="{91CF7617-C44F-42B4-A886-CFEB8DE17E79}" type="parTrans" cxnId="{6F43D562-4496-4B71-B51F-E2990AF2505D}">
      <dgm:prSet/>
      <dgm:spPr/>
      <dgm:t>
        <a:bodyPr/>
        <a:lstStyle/>
        <a:p>
          <a:endParaRPr lang="en-US"/>
        </a:p>
      </dgm:t>
    </dgm:pt>
    <dgm:pt modelId="{06028754-5623-46DE-8D6C-7718E8F2652E}" type="sibTrans" cxnId="{6F43D562-4496-4B71-B51F-E2990AF2505D}">
      <dgm:prSet/>
      <dgm:spPr/>
      <dgm:t>
        <a:bodyPr/>
        <a:lstStyle/>
        <a:p>
          <a:endParaRPr lang="en-US"/>
        </a:p>
      </dgm:t>
    </dgm:pt>
    <dgm:pt modelId="{445A693D-0FA6-45A5-A6F3-50D5D4423E4F}">
      <dgm:prSet/>
      <dgm:spPr/>
      <dgm:t>
        <a:bodyPr/>
        <a:lstStyle/>
        <a:p>
          <a:r>
            <a:rPr lang="en-ID" b="0" i="0"/>
            <a:t>Evaluasi ini berkaitan dengan kemampuan untuk melakukan justifikasi atau penilaian terhadap suatu 	materi atau obyek.</a:t>
          </a:r>
          <a:endParaRPr lang="en-US"/>
        </a:p>
      </dgm:t>
    </dgm:pt>
    <dgm:pt modelId="{B315D720-1082-4C5C-A7E6-40302467D331}" type="parTrans" cxnId="{4559A852-70B9-4136-BB69-570599061590}">
      <dgm:prSet/>
      <dgm:spPr/>
      <dgm:t>
        <a:bodyPr/>
        <a:lstStyle/>
        <a:p>
          <a:endParaRPr lang="en-US"/>
        </a:p>
      </dgm:t>
    </dgm:pt>
    <dgm:pt modelId="{B6F3A518-F461-4F52-976D-7713A4B8A17B}" type="sibTrans" cxnId="{4559A852-70B9-4136-BB69-570599061590}">
      <dgm:prSet/>
      <dgm:spPr/>
      <dgm:t>
        <a:bodyPr/>
        <a:lstStyle/>
        <a:p>
          <a:endParaRPr lang="en-US"/>
        </a:p>
      </dgm:t>
    </dgm:pt>
    <dgm:pt modelId="{6EC489A1-D4D4-4AD2-9789-0B2949584640}" type="pres">
      <dgm:prSet presAssocID="{3D17F776-9D7D-46F1-8EB6-F175BD65D9E5}" presName="Name0" presStyleCnt="0">
        <dgm:presLayoutVars>
          <dgm:dir/>
          <dgm:animLvl val="lvl"/>
          <dgm:resizeHandles val="exact"/>
        </dgm:presLayoutVars>
      </dgm:prSet>
      <dgm:spPr/>
    </dgm:pt>
    <dgm:pt modelId="{9C5C749E-0EB9-4497-ADF4-68223B10A313}" type="pres">
      <dgm:prSet presAssocID="{5DDB39DF-FDDD-45DC-81FE-79C2B34D1EF2}" presName="linNode" presStyleCnt="0"/>
      <dgm:spPr/>
    </dgm:pt>
    <dgm:pt modelId="{AEB58B91-DD20-46B3-A102-0C2B56EB46EE}" type="pres">
      <dgm:prSet presAssocID="{5DDB39DF-FDDD-45DC-81FE-79C2B34D1EF2}" presName="parentText" presStyleLbl="node1" presStyleIdx="0" presStyleCnt="6" custLinFactNeighborX="84110" custLinFactNeighborY="7175">
        <dgm:presLayoutVars>
          <dgm:chMax val="1"/>
          <dgm:bulletEnabled val="1"/>
        </dgm:presLayoutVars>
      </dgm:prSet>
      <dgm:spPr/>
    </dgm:pt>
    <dgm:pt modelId="{4248B776-63F7-4424-8CC5-71EFDC82C98B}" type="pres">
      <dgm:prSet presAssocID="{DF124A89-674C-4816-98AD-96B6BA0C480C}" presName="sp" presStyleCnt="0"/>
      <dgm:spPr/>
    </dgm:pt>
    <dgm:pt modelId="{2400BC74-D011-4BFA-A5A1-C07480AE3FD8}" type="pres">
      <dgm:prSet presAssocID="{AA5DF105-1A24-4CF1-B10F-932349F0C9CC}" presName="linNode" presStyleCnt="0"/>
      <dgm:spPr/>
    </dgm:pt>
    <dgm:pt modelId="{2B06FA18-A5D9-4D5F-BA7B-42271718A107}" type="pres">
      <dgm:prSet presAssocID="{AA5DF105-1A24-4CF1-B10F-932349F0C9CC}" presName="parentText" presStyleLbl="node1" presStyleIdx="1" presStyleCnt="6">
        <dgm:presLayoutVars>
          <dgm:chMax val="1"/>
          <dgm:bulletEnabled val="1"/>
        </dgm:presLayoutVars>
      </dgm:prSet>
      <dgm:spPr/>
    </dgm:pt>
    <dgm:pt modelId="{D7EF3973-09A4-4B5C-921F-5B1DAA1B10CE}" type="pres">
      <dgm:prSet presAssocID="{AA5DF105-1A24-4CF1-B10F-932349F0C9CC}" presName="descendantText" presStyleLbl="alignAccFollowNode1" presStyleIdx="0" presStyleCnt="5">
        <dgm:presLayoutVars>
          <dgm:bulletEnabled val="1"/>
        </dgm:presLayoutVars>
      </dgm:prSet>
      <dgm:spPr/>
    </dgm:pt>
    <dgm:pt modelId="{EC31AECC-5CE9-4C7B-8EC6-7D18C436B5EC}" type="pres">
      <dgm:prSet presAssocID="{8E6676B2-C579-41F3-A18C-6CE41B6D1A83}" presName="sp" presStyleCnt="0"/>
      <dgm:spPr/>
    </dgm:pt>
    <dgm:pt modelId="{F3311AAA-650D-43F5-A00A-592638F1C04B}" type="pres">
      <dgm:prSet presAssocID="{483260AC-482B-4667-84BA-CDA1A4A4032E}" presName="linNode" presStyleCnt="0"/>
      <dgm:spPr/>
    </dgm:pt>
    <dgm:pt modelId="{058602B6-450C-40F2-A189-55BCC4331434}" type="pres">
      <dgm:prSet presAssocID="{483260AC-482B-4667-84BA-CDA1A4A4032E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4DB56692-90D4-41ED-89BD-8ECF7AB66C32}" type="pres">
      <dgm:prSet presAssocID="{483260AC-482B-4667-84BA-CDA1A4A4032E}" presName="descendantText" presStyleLbl="alignAccFollowNode1" presStyleIdx="1" presStyleCnt="5">
        <dgm:presLayoutVars>
          <dgm:bulletEnabled val="1"/>
        </dgm:presLayoutVars>
      </dgm:prSet>
      <dgm:spPr/>
    </dgm:pt>
    <dgm:pt modelId="{70CCDF81-2857-43B0-9226-A368EDA6EFFA}" type="pres">
      <dgm:prSet presAssocID="{83F4A9FF-DEA9-4EE6-AEE7-B55D27EEE5EF}" presName="sp" presStyleCnt="0"/>
      <dgm:spPr/>
    </dgm:pt>
    <dgm:pt modelId="{97A02AFC-7296-45DF-9D05-459DB4870AF9}" type="pres">
      <dgm:prSet presAssocID="{12ECF74A-1D93-455A-BEBF-9B047DF1424F}" presName="linNode" presStyleCnt="0"/>
      <dgm:spPr/>
    </dgm:pt>
    <dgm:pt modelId="{0BA89ACE-8C30-424E-AD4B-FD494D0D197E}" type="pres">
      <dgm:prSet presAssocID="{12ECF74A-1D93-455A-BEBF-9B047DF1424F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2037626D-2059-4DBC-946E-2C3F0C986E8B}" type="pres">
      <dgm:prSet presAssocID="{12ECF74A-1D93-455A-BEBF-9B047DF1424F}" presName="descendantText" presStyleLbl="alignAccFollowNode1" presStyleIdx="2" presStyleCnt="5">
        <dgm:presLayoutVars>
          <dgm:bulletEnabled val="1"/>
        </dgm:presLayoutVars>
      </dgm:prSet>
      <dgm:spPr/>
    </dgm:pt>
    <dgm:pt modelId="{161C6E59-A245-4A4C-B3B5-6BC03DCAE36B}" type="pres">
      <dgm:prSet presAssocID="{AAE062AE-F898-4F4F-9814-DAF2DC7013E2}" presName="sp" presStyleCnt="0"/>
      <dgm:spPr/>
    </dgm:pt>
    <dgm:pt modelId="{07BF9EAF-B4DF-4E24-A439-02E8036B43B2}" type="pres">
      <dgm:prSet presAssocID="{2B3C647E-39DF-4330-8422-821F5C1C0E66}" presName="linNode" presStyleCnt="0"/>
      <dgm:spPr/>
    </dgm:pt>
    <dgm:pt modelId="{DFCA2C2E-7D26-418A-B096-F15A27A823A1}" type="pres">
      <dgm:prSet presAssocID="{2B3C647E-39DF-4330-8422-821F5C1C0E66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EA474092-7284-4F5C-84F2-30391DE98F2E}" type="pres">
      <dgm:prSet presAssocID="{2B3C647E-39DF-4330-8422-821F5C1C0E66}" presName="descendantText" presStyleLbl="alignAccFollowNode1" presStyleIdx="3" presStyleCnt="5">
        <dgm:presLayoutVars>
          <dgm:bulletEnabled val="1"/>
        </dgm:presLayoutVars>
      </dgm:prSet>
      <dgm:spPr/>
    </dgm:pt>
    <dgm:pt modelId="{E931B15C-3A69-4815-97A5-D99E9360F7F3}" type="pres">
      <dgm:prSet presAssocID="{F0318056-78F8-4645-A265-A711D8CA7C46}" presName="sp" presStyleCnt="0"/>
      <dgm:spPr/>
    </dgm:pt>
    <dgm:pt modelId="{76F84F82-824C-49D7-97F5-5CDC9F4B92A7}" type="pres">
      <dgm:prSet presAssocID="{0077BE69-8313-46EF-BC99-A889E87D9EAE}" presName="linNode" presStyleCnt="0"/>
      <dgm:spPr/>
    </dgm:pt>
    <dgm:pt modelId="{1CD0F49C-1DB6-40DE-BCBD-3D1610FBC65B}" type="pres">
      <dgm:prSet presAssocID="{0077BE69-8313-46EF-BC99-A889E87D9EAE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953A3F76-58DC-4D5F-99D6-0CFE6FCC76BD}" type="pres">
      <dgm:prSet presAssocID="{0077BE69-8313-46EF-BC99-A889E87D9EAE}" presName="descendantText" presStyleLbl="alignAccFollowNode1" presStyleIdx="4" presStyleCnt="5">
        <dgm:presLayoutVars>
          <dgm:bulletEnabled val="1"/>
        </dgm:presLayoutVars>
      </dgm:prSet>
      <dgm:spPr/>
    </dgm:pt>
  </dgm:ptLst>
  <dgm:cxnLst>
    <dgm:cxn modelId="{2AD66119-CDA7-4530-8ADF-6D26349D98E9}" srcId="{AA5DF105-1A24-4CF1-B10F-932349F0C9CC}" destId="{70ED3AC0-BC0C-4880-8807-AAA0A0A60E88}" srcOrd="0" destOrd="0" parTransId="{9A33C40B-9436-4327-BF7B-8A34348FA852}" sibTransId="{F32F3860-AEA4-4941-AEB8-14490B220DD9}"/>
    <dgm:cxn modelId="{A1142C35-E7DD-45D4-BF6C-19CAF6122984}" srcId="{3D17F776-9D7D-46F1-8EB6-F175BD65D9E5}" destId="{AA5DF105-1A24-4CF1-B10F-932349F0C9CC}" srcOrd="1" destOrd="0" parTransId="{799045A1-E835-4D5F-8680-8956B26A6D1F}" sibTransId="{8E6676B2-C579-41F3-A18C-6CE41B6D1A83}"/>
    <dgm:cxn modelId="{D58A7237-4ADF-408B-BF2D-7DC2B2001BC3}" type="presOf" srcId="{AA5DF105-1A24-4CF1-B10F-932349F0C9CC}" destId="{2B06FA18-A5D9-4D5F-BA7B-42271718A107}" srcOrd="0" destOrd="0" presId="urn:microsoft.com/office/officeart/2005/8/layout/vList5"/>
    <dgm:cxn modelId="{F7662E3C-2CFF-4909-9748-745C80EA945D}" srcId="{2B3C647E-39DF-4330-8422-821F5C1C0E66}" destId="{1A5ED33C-46E7-4340-8816-AC6F94E39793}" srcOrd="0" destOrd="0" parTransId="{9DA08452-68D8-4AE1-9112-76BF7DBCC781}" sibTransId="{95E4D058-0761-42C4-B1DA-797C345AD59E}"/>
    <dgm:cxn modelId="{8DDCEC3C-EBEF-4505-A5B7-336B8A73E57F}" type="presOf" srcId="{70ED3AC0-BC0C-4880-8807-AAA0A0A60E88}" destId="{D7EF3973-09A4-4B5C-921F-5B1DAA1B10CE}" srcOrd="0" destOrd="0" presId="urn:microsoft.com/office/officeart/2005/8/layout/vList5"/>
    <dgm:cxn modelId="{6F43D562-4496-4B71-B51F-E2990AF2505D}" srcId="{3D17F776-9D7D-46F1-8EB6-F175BD65D9E5}" destId="{0077BE69-8313-46EF-BC99-A889E87D9EAE}" srcOrd="5" destOrd="0" parTransId="{91CF7617-C44F-42B4-A886-CFEB8DE17E79}" sibTransId="{06028754-5623-46DE-8D6C-7718E8F2652E}"/>
    <dgm:cxn modelId="{4D7CB363-2F74-41DC-8B27-62769F172D16}" type="presOf" srcId="{1A5ED33C-46E7-4340-8816-AC6F94E39793}" destId="{EA474092-7284-4F5C-84F2-30391DE98F2E}" srcOrd="0" destOrd="0" presId="urn:microsoft.com/office/officeart/2005/8/layout/vList5"/>
    <dgm:cxn modelId="{C991FD63-A539-4991-A792-E9E47362D010}" type="presOf" srcId="{12ECF74A-1D93-455A-BEBF-9B047DF1424F}" destId="{0BA89ACE-8C30-424E-AD4B-FD494D0D197E}" srcOrd="0" destOrd="0" presId="urn:microsoft.com/office/officeart/2005/8/layout/vList5"/>
    <dgm:cxn modelId="{FC20DA6F-B4AF-4FEF-8E70-BEC0AC64A2CF}" type="presOf" srcId="{2B3C647E-39DF-4330-8422-821F5C1C0E66}" destId="{DFCA2C2E-7D26-418A-B096-F15A27A823A1}" srcOrd="0" destOrd="0" presId="urn:microsoft.com/office/officeart/2005/8/layout/vList5"/>
    <dgm:cxn modelId="{4005DF6F-9010-4F0E-9224-3224B6AF454A}" type="presOf" srcId="{483260AC-482B-4667-84BA-CDA1A4A4032E}" destId="{058602B6-450C-40F2-A189-55BCC4331434}" srcOrd="0" destOrd="0" presId="urn:microsoft.com/office/officeart/2005/8/layout/vList5"/>
    <dgm:cxn modelId="{69227351-2531-44A1-8A28-821F34F28838}" srcId="{3D17F776-9D7D-46F1-8EB6-F175BD65D9E5}" destId="{2B3C647E-39DF-4330-8422-821F5C1C0E66}" srcOrd="4" destOrd="0" parTransId="{04703F9E-1FBC-49F8-AC6F-ED642BD721C9}" sibTransId="{F0318056-78F8-4645-A265-A711D8CA7C46}"/>
    <dgm:cxn modelId="{4559A852-70B9-4136-BB69-570599061590}" srcId="{0077BE69-8313-46EF-BC99-A889E87D9EAE}" destId="{445A693D-0FA6-45A5-A6F3-50D5D4423E4F}" srcOrd="0" destOrd="0" parTransId="{B315D720-1082-4C5C-A7E6-40302467D331}" sibTransId="{B6F3A518-F461-4F52-976D-7713A4B8A17B}"/>
    <dgm:cxn modelId="{7DFF4C53-4CCF-4CD6-93C5-99DC0EE5B5CB}" type="presOf" srcId="{5DDB39DF-FDDD-45DC-81FE-79C2B34D1EF2}" destId="{AEB58B91-DD20-46B3-A102-0C2B56EB46EE}" srcOrd="0" destOrd="0" presId="urn:microsoft.com/office/officeart/2005/8/layout/vList5"/>
    <dgm:cxn modelId="{FA860A7F-30F8-4597-A09D-CD990885E023}" srcId="{12ECF74A-1D93-455A-BEBF-9B047DF1424F}" destId="{DEBD914C-7E97-4A94-AF29-CCE3A1CBED3C}" srcOrd="0" destOrd="0" parTransId="{62D48809-5194-4F84-819C-C229B6F22B5C}" sibTransId="{8325C3F9-1CEB-42F9-8D71-0E88EDEF8B07}"/>
    <dgm:cxn modelId="{BA9A8588-EAD8-46A6-8FC0-B331D46F39E8}" srcId="{3D17F776-9D7D-46F1-8EB6-F175BD65D9E5}" destId="{483260AC-482B-4667-84BA-CDA1A4A4032E}" srcOrd="2" destOrd="0" parTransId="{D1B9CEB2-4920-4498-9DAE-54ABF0C24E2E}" sibTransId="{83F4A9FF-DEA9-4EE6-AEE7-B55D27EEE5EF}"/>
    <dgm:cxn modelId="{324DCC89-2126-4B2B-AE06-FE72352D143C}" type="presOf" srcId="{469DBF69-8FB4-4BAE-BCCB-41FD705678B9}" destId="{4DB56692-90D4-41ED-89BD-8ECF7AB66C32}" srcOrd="0" destOrd="0" presId="urn:microsoft.com/office/officeart/2005/8/layout/vList5"/>
    <dgm:cxn modelId="{85A98EA0-5E58-4FB4-A1CA-69566D82C4A9}" type="presOf" srcId="{3D17F776-9D7D-46F1-8EB6-F175BD65D9E5}" destId="{6EC489A1-D4D4-4AD2-9789-0B2949584640}" srcOrd="0" destOrd="0" presId="urn:microsoft.com/office/officeart/2005/8/layout/vList5"/>
    <dgm:cxn modelId="{7C72D6AB-6A28-45D2-8A4C-EAFB1E80D9B7}" srcId="{3D17F776-9D7D-46F1-8EB6-F175BD65D9E5}" destId="{5DDB39DF-FDDD-45DC-81FE-79C2B34D1EF2}" srcOrd="0" destOrd="0" parTransId="{49134992-E6B0-4843-8D53-FDF8E0A76C18}" sibTransId="{DF124A89-674C-4816-98AD-96B6BA0C480C}"/>
    <dgm:cxn modelId="{51E6D8C2-6741-4C75-88AA-A6FDB7FB147E}" type="presOf" srcId="{0077BE69-8313-46EF-BC99-A889E87D9EAE}" destId="{1CD0F49C-1DB6-40DE-BCBD-3D1610FBC65B}" srcOrd="0" destOrd="0" presId="urn:microsoft.com/office/officeart/2005/8/layout/vList5"/>
    <dgm:cxn modelId="{C312ACCB-9233-4B29-BF33-6B009584CE4D}" srcId="{3D17F776-9D7D-46F1-8EB6-F175BD65D9E5}" destId="{12ECF74A-1D93-455A-BEBF-9B047DF1424F}" srcOrd="3" destOrd="0" parTransId="{71B5830C-9CEB-46E8-9E38-08C0F0C8E628}" sibTransId="{AAE062AE-F898-4F4F-9814-DAF2DC7013E2}"/>
    <dgm:cxn modelId="{4CF263D9-9915-403B-8FF6-579CDEF8D43A}" type="presOf" srcId="{445A693D-0FA6-45A5-A6F3-50D5D4423E4F}" destId="{953A3F76-58DC-4D5F-99D6-0CFE6FCC76BD}" srcOrd="0" destOrd="0" presId="urn:microsoft.com/office/officeart/2005/8/layout/vList5"/>
    <dgm:cxn modelId="{166273FB-B9CB-4E94-887B-AEB8F5C18F99}" type="presOf" srcId="{DEBD914C-7E97-4A94-AF29-CCE3A1CBED3C}" destId="{2037626D-2059-4DBC-946E-2C3F0C986E8B}" srcOrd="0" destOrd="0" presId="urn:microsoft.com/office/officeart/2005/8/layout/vList5"/>
    <dgm:cxn modelId="{F95A9AFC-6A96-422A-AE7F-A5FF743FB0EE}" srcId="{483260AC-482B-4667-84BA-CDA1A4A4032E}" destId="{469DBF69-8FB4-4BAE-BCCB-41FD705678B9}" srcOrd="0" destOrd="0" parTransId="{6B64A3D9-752C-4BC5-9583-7CA8555C9382}" sibTransId="{23DEE3AE-353A-4E7F-8B64-8E3255672A7D}"/>
    <dgm:cxn modelId="{59BCB56C-A8BA-4697-90AE-8744ECE73B5E}" type="presParOf" srcId="{6EC489A1-D4D4-4AD2-9789-0B2949584640}" destId="{9C5C749E-0EB9-4497-ADF4-68223B10A313}" srcOrd="0" destOrd="0" presId="urn:microsoft.com/office/officeart/2005/8/layout/vList5"/>
    <dgm:cxn modelId="{9F50861C-4AC7-454B-AB67-D75CEBC305D7}" type="presParOf" srcId="{9C5C749E-0EB9-4497-ADF4-68223B10A313}" destId="{AEB58B91-DD20-46B3-A102-0C2B56EB46EE}" srcOrd="0" destOrd="0" presId="urn:microsoft.com/office/officeart/2005/8/layout/vList5"/>
    <dgm:cxn modelId="{7FA1B886-05D5-429E-9618-4CD9896AF015}" type="presParOf" srcId="{6EC489A1-D4D4-4AD2-9789-0B2949584640}" destId="{4248B776-63F7-4424-8CC5-71EFDC82C98B}" srcOrd="1" destOrd="0" presId="urn:microsoft.com/office/officeart/2005/8/layout/vList5"/>
    <dgm:cxn modelId="{8ACA27A2-5F98-4674-9B92-17687B084EAB}" type="presParOf" srcId="{6EC489A1-D4D4-4AD2-9789-0B2949584640}" destId="{2400BC74-D011-4BFA-A5A1-C07480AE3FD8}" srcOrd="2" destOrd="0" presId="urn:microsoft.com/office/officeart/2005/8/layout/vList5"/>
    <dgm:cxn modelId="{75461D94-CF07-490A-AB18-6522363E56D6}" type="presParOf" srcId="{2400BC74-D011-4BFA-A5A1-C07480AE3FD8}" destId="{2B06FA18-A5D9-4D5F-BA7B-42271718A107}" srcOrd="0" destOrd="0" presId="urn:microsoft.com/office/officeart/2005/8/layout/vList5"/>
    <dgm:cxn modelId="{9958F591-E883-45B2-ABCF-3EBFDEB3AFBE}" type="presParOf" srcId="{2400BC74-D011-4BFA-A5A1-C07480AE3FD8}" destId="{D7EF3973-09A4-4B5C-921F-5B1DAA1B10CE}" srcOrd="1" destOrd="0" presId="urn:microsoft.com/office/officeart/2005/8/layout/vList5"/>
    <dgm:cxn modelId="{DB8181CE-20AF-4746-B954-145C3237B35E}" type="presParOf" srcId="{6EC489A1-D4D4-4AD2-9789-0B2949584640}" destId="{EC31AECC-5CE9-4C7B-8EC6-7D18C436B5EC}" srcOrd="3" destOrd="0" presId="urn:microsoft.com/office/officeart/2005/8/layout/vList5"/>
    <dgm:cxn modelId="{CE97DD15-1BD8-4AD7-9B7A-93EFE251E730}" type="presParOf" srcId="{6EC489A1-D4D4-4AD2-9789-0B2949584640}" destId="{F3311AAA-650D-43F5-A00A-592638F1C04B}" srcOrd="4" destOrd="0" presId="urn:microsoft.com/office/officeart/2005/8/layout/vList5"/>
    <dgm:cxn modelId="{AA2FC5F6-1B44-48F9-91DD-B169624AD68B}" type="presParOf" srcId="{F3311AAA-650D-43F5-A00A-592638F1C04B}" destId="{058602B6-450C-40F2-A189-55BCC4331434}" srcOrd="0" destOrd="0" presId="urn:microsoft.com/office/officeart/2005/8/layout/vList5"/>
    <dgm:cxn modelId="{C4174A32-8091-44CB-8B6B-1E1123F7E936}" type="presParOf" srcId="{F3311AAA-650D-43F5-A00A-592638F1C04B}" destId="{4DB56692-90D4-41ED-89BD-8ECF7AB66C32}" srcOrd="1" destOrd="0" presId="urn:microsoft.com/office/officeart/2005/8/layout/vList5"/>
    <dgm:cxn modelId="{18ECC9FF-FEC8-4050-8DAC-9E7B8925BD42}" type="presParOf" srcId="{6EC489A1-D4D4-4AD2-9789-0B2949584640}" destId="{70CCDF81-2857-43B0-9226-A368EDA6EFFA}" srcOrd="5" destOrd="0" presId="urn:microsoft.com/office/officeart/2005/8/layout/vList5"/>
    <dgm:cxn modelId="{DE46A469-3D9E-4DD4-B996-47934BDACD57}" type="presParOf" srcId="{6EC489A1-D4D4-4AD2-9789-0B2949584640}" destId="{97A02AFC-7296-45DF-9D05-459DB4870AF9}" srcOrd="6" destOrd="0" presId="urn:microsoft.com/office/officeart/2005/8/layout/vList5"/>
    <dgm:cxn modelId="{5839E54F-8BEF-49BC-921E-FFE6C43628F2}" type="presParOf" srcId="{97A02AFC-7296-45DF-9D05-459DB4870AF9}" destId="{0BA89ACE-8C30-424E-AD4B-FD494D0D197E}" srcOrd="0" destOrd="0" presId="urn:microsoft.com/office/officeart/2005/8/layout/vList5"/>
    <dgm:cxn modelId="{0D8198BA-3D9C-4F8F-A816-1268FE7C60DE}" type="presParOf" srcId="{97A02AFC-7296-45DF-9D05-459DB4870AF9}" destId="{2037626D-2059-4DBC-946E-2C3F0C986E8B}" srcOrd="1" destOrd="0" presId="urn:microsoft.com/office/officeart/2005/8/layout/vList5"/>
    <dgm:cxn modelId="{AE0A3202-F2B9-4999-8FB5-5170D1B3C684}" type="presParOf" srcId="{6EC489A1-D4D4-4AD2-9789-0B2949584640}" destId="{161C6E59-A245-4A4C-B3B5-6BC03DCAE36B}" srcOrd="7" destOrd="0" presId="urn:microsoft.com/office/officeart/2005/8/layout/vList5"/>
    <dgm:cxn modelId="{D096C837-BCC4-48D2-8F1B-B5A64FA39EF8}" type="presParOf" srcId="{6EC489A1-D4D4-4AD2-9789-0B2949584640}" destId="{07BF9EAF-B4DF-4E24-A439-02E8036B43B2}" srcOrd="8" destOrd="0" presId="urn:microsoft.com/office/officeart/2005/8/layout/vList5"/>
    <dgm:cxn modelId="{F25CAD3B-D3DF-42C7-BB0D-FF52690FAAB0}" type="presParOf" srcId="{07BF9EAF-B4DF-4E24-A439-02E8036B43B2}" destId="{DFCA2C2E-7D26-418A-B096-F15A27A823A1}" srcOrd="0" destOrd="0" presId="urn:microsoft.com/office/officeart/2005/8/layout/vList5"/>
    <dgm:cxn modelId="{2128FF06-D969-48A3-BC4C-6885F36F671E}" type="presParOf" srcId="{07BF9EAF-B4DF-4E24-A439-02E8036B43B2}" destId="{EA474092-7284-4F5C-84F2-30391DE98F2E}" srcOrd="1" destOrd="0" presId="urn:microsoft.com/office/officeart/2005/8/layout/vList5"/>
    <dgm:cxn modelId="{9EFA053F-8789-4031-8A23-DB7D58EE608A}" type="presParOf" srcId="{6EC489A1-D4D4-4AD2-9789-0B2949584640}" destId="{E931B15C-3A69-4815-97A5-D99E9360F7F3}" srcOrd="9" destOrd="0" presId="urn:microsoft.com/office/officeart/2005/8/layout/vList5"/>
    <dgm:cxn modelId="{A66FC0CE-3365-422A-B0FE-1718A22FE29C}" type="presParOf" srcId="{6EC489A1-D4D4-4AD2-9789-0B2949584640}" destId="{76F84F82-824C-49D7-97F5-5CDC9F4B92A7}" srcOrd="10" destOrd="0" presId="urn:microsoft.com/office/officeart/2005/8/layout/vList5"/>
    <dgm:cxn modelId="{3BC5D599-8B73-436E-85DB-D405B24E044E}" type="presParOf" srcId="{76F84F82-824C-49D7-97F5-5CDC9F4B92A7}" destId="{1CD0F49C-1DB6-40DE-BCBD-3D1610FBC65B}" srcOrd="0" destOrd="0" presId="urn:microsoft.com/office/officeart/2005/8/layout/vList5"/>
    <dgm:cxn modelId="{5E52281F-9EDF-4E54-8E84-D75578CCD6B7}" type="presParOf" srcId="{76F84F82-824C-49D7-97F5-5CDC9F4B92A7}" destId="{953A3F76-58DC-4D5F-99D6-0CFE6FCC76B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287714-4D12-4995-9378-C77C53949A9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7CADEA-8156-48F4-8F89-7ADA36B056CD}">
      <dgm:prSet/>
      <dgm:spPr/>
      <dgm:t>
        <a:bodyPr/>
        <a:lstStyle/>
        <a:p>
          <a:r>
            <a:rPr lang="en-US" b="1" i="0" dirty="0">
              <a:solidFill>
                <a:srgbClr val="00B050"/>
              </a:solidFill>
            </a:rPr>
            <a:t>2. </a:t>
          </a:r>
          <a:r>
            <a:rPr lang="id-ID" b="1" i="0" dirty="0">
              <a:solidFill>
                <a:srgbClr val="00B050"/>
              </a:solidFill>
            </a:rPr>
            <a:t>Sikap (</a:t>
          </a:r>
          <a:r>
            <a:rPr lang="id-ID" b="1" i="1" dirty="0">
              <a:solidFill>
                <a:srgbClr val="00B050"/>
              </a:solidFill>
            </a:rPr>
            <a:t>attitude)</a:t>
          </a:r>
          <a:r>
            <a:rPr lang="en-ID" b="1" i="1" dirty="0">
              <a:solidFill>
                <a:srgbClr val="00B050"/>
              </a:solidFill>
            </a:rPr>
            <a:t> </a:t>
          </a:r>
          <a:endParaRPr lang="en-US" b="1" dirty="0">
            <a:solidFill>
              <a:srgbClr val="00B050"/>
            </a:solidFill>
          </a:endParaRPr>
        </a:p>
      </dgm:t>
    </dgm:pt>
    <dgm:pt modelId="{0643001B-1161-4957-BABE-72D8ADE52AEE}" type="parTrans" cxnId="{6CDA3668-41F4-41CD-8092-ADB1207778EA}">
      <dgm:prSet/>
      <dgm:spPr/>
      <dgm:t>
        <a:bodyPr/>
        <a:lstStyle/>
        <a:p>
          <a:endParaRPr lang="en-US"/>
        </a:p>
      </dgm:t>
    </dgm:pt>
    <dgm:pt modelId="{81717934-71DF-40B1-B178-C196ED480A74}" type="sibTrans" cxnId="{6CDA3668-41F4-41CD-8092-ADB1207778EA}">
      <dgm:prSet/>
      <dgm:spPr/>
      <dgm:t>
        <a:bodyPr/>
        <a:lstStyle/>
        <a:p>
          <a:endParaRPr lang="en-US"/>
        </a:p>
      </dgm:t>
    </dgm:pt>
    <dgm:pt modelId="{BC1FE069-2660-4502-BC0F-6AE7A2C25FC2}">
      <dgm:prSet/>
      <dgm:spPr/>
      <dgm:t>
        <a:bodyPr/>
        <a:lstStyle/>
        <a:p>
          <a:r>
            <a:rPr lang="id-ID" b="0" i="0" baseline="0" dirty="0"/>
            <a:t>Sikap merupakan reaksi atau respon yang masih tertutup dari seseorang terhadap suatu stimulus atau obyek. Sikap terdiri dari berbagai tindakan, yaitu :</a:t>
          </a:r>
          <a:endParaRPr lang="en-US" dirty="0"/>
        </a:p>
      </dgm:t>
    </dgm:pt>
    <dgm:pt modelId="{B96F09EC-9533-4CEF-8DAF-D7B27FF831E7}" type="parTrans" cxnId="{02EA32F5-8ED5-4DC8-BB16-36A5E252313B}">
      <dgm:prSet/>
      <dgm:spPr/>
      <dgm:t>
        <a:bodyPr/>
        <a:lstStyle/>
        <a:p>
          <a:endParaRPr lang="en-US"/>
        </a:p>
      </dgm:t>
    </dgm:pt>
    <dgm:pt modelId="{623A862E-DF76-41B2-973E-51A29FA49BD7}" type="sibTrans" cxnId="{02EA32F5-8ED5-4DC8-BB16-36A5E252313B}">
      <dgm:prSet/>
      <dgm:spPr/>
      <dgm:t>
        <a:bodyPr/>
        <a:lstStyle/>
        <a:p>
          <a:endParaRPr lang="en-US"/>
        </a:p>
      </dgm:t>
    </dgm:pt>
    <dgm:pt modelId="{489E67D8-8843-4EE1-BBFF-A349600138B0}">
      <dgm:prSet/>
      <dgm:spPr/>
      <dgm:t>
        <a:bodyPr/>
        <a:lstStyle/>
        <a:p>
          <a:r>
            <a:rPr lang="id-ID" b="0" i="0" baseline="0"/>
            <a:t>1.      Menerima (</a:t>
          </a:r>
          <a:r>
            <a:rPr lang="id-ID" b="0" i="1" baseline="0"/>
            <a:t>receiving)</a:t>
          </a:r>
          <a:endParaRPr lang="en-US"/>
        </a:p>
      </dgm:t>
    </dgm:pt>
    <dgm:pt modelId="{78C25EBA-C65F-4D38-AA33-CCFAA5AF443C}" type="parTrans" cxnId="{7E2A7CDF-137B-49FF-A137-64229CDEC93B}">
      <dgm:prSet/>
      <dgm:spPr/>
      <dgm:t>
        <a:bodyPr/>
        <a:lstStyle/>
        <a:p>
          <a:endParaRPr lang="en-US"/>
        </a:p>
      </dgm:t>
    </dgm:pt>
    <dgm:pt modelId="{DCDEC452-6B1A-4B12-8CD6-A5D529AD50E6}" type="sibTrans" cxnId="{7E2A7CDF-137B-49FF-A137-64229CDEC93B}">
      <dgm:prSet/>
      <dgm:spPr/>
      <dgm:t>
        <a:bodyPr/>
        <a:lstStyle/>
        <a:p>
          <a:endParaRPr lang="en-US"/>
        </a:p>
      </dgm:t>
    </dgm:pt>
    <dgm:pt modelId="{6E78CC21-627C-4122-8F1E-C11661EF85B7}">
      <dgm:prSet/>
      <dgm:spPr/>
      <dgm:t>
        <a:bodyPr/>
        <a:lstStyle/>
        <a:p>
          <a:r>
            <a:rPr lang="id-ID" b="0" i="0" baseline="0"/>
            <a:t>Menerima diartikan bahwa orang (subyek) mau dan memperhatikan stimulus yang </a:t>
          </a:r>
          <a:r>
            <a:rPr lang="en-ID" b="0" i="0" baseline="0"/>
            <a:t>	</a:t>
          </a:r>
          <a:r>
            <a:rPr lang="id-ID" b="0" i="0" baseline="0"/>
            <a:t>diberikan (obyek).</a:t>
          </a:r>
          <a:endParaRPr lang="en-US"/>
        </a:p>
      </dgm:t>
    </dgm:pt>
    <dgm:pt modelId="{2ED78A1A-1E60-4659-8D9E-E59CBE1E0D77}" type="parTrans" cxnId="{89C2100B-94F6-4025-9F8C-B99BA06D1B62}">
      <dgm:prSet/>
      <dgm:spPr/>
      <dgm:t>
        <a:bodyPr/>
        <a:lstStyle/>
        <a:p>
          <a:endParaRPr lang="en-US"/>
        </a:p>
      </dgm:t>
    </dgm:pt>
    <dgm:pt modelId="{2F7AF4E8-04F1-4B27-86F3-5D6A16479E48}" type="sibTrans" cxnId="{89C2100B-94F6-4025-9F8C-B99BA06D1B62}">
      <dgm:prSet/>
      <dgm:spPr/>
      <dgm:t>
        <a:bodyPr/>
        <a:lstStyle/>
        <a:p>
          <a:endParaRPr lang="en-US"/>
        </a:p>
      </dgm:t>
    </dgm:pt>
    <dgm:pt modelId="{B8B14160-0FE2-43D8-A7B9-528FEFB3423C}">
      <dgm:prSet/>
      <dgm:spPr/>
      <dgm:t>
        <a:bodyPr/>
        <a:lstStyle/>
        <a:p>
          <a:r>
            <a:rPr lang="id-ID" b="0" i="0" baseline="0"/>
            <a:t>2.    </a:t>
          </a:r>
          <a:r>
            <a:rPr lang="id-ID" i="0" baseline="0"/>
            <a:t>  Merespon (</a:t>
          </a:r>
          <a:r>
            <a:rPr lang="id-ID" i="1" baseline="0"/>
            <a:t>responding)</a:t>
          </a:r>
          <a:endParaRPr lang="en-US"/>
        </a:p>
      </dgm:t>
    </dgm:pt>
    <dgm:pt modelId="{4ECC6896-E37A-42E8-9B3E-2A573BE566AB}" type="parTrans" cxnId="{C0CF92B5-2D94-4C7B-8C3D-2D53361212C7}">
      <dgm:prSet/>
      <dgm:spPr/>
      <dgm:t>
        <a:bodyPr/>
        <a:lstStyle/>
        <a:p>
          <a:endParaRPr lang="en-US"/>
        </a:p>
      </dgm:t>
    </dgm:pt>
    <dgm:pt modelId="{0437E252-2A62-49FE-9D17-7BB0A7665E13}" type="sibTrans" cxnId="{C0CF92B5-2D94-4C7B-8C3D-2D53361212C7}">
      <dgm:prSet/>
      <dgm:spPr/>
      <dgm:t>
        <a:bodyPr/>
        <a:lstStyle/>
        <a:p>
          <a:endParaRPr lang="en-US"/>
        </a:p>
      </dgm:t>
    </dgm:pt>
    <dgm:pt modelId="{70758B3E-14F2-4EA9-91BD-6B11F76FCD20}">
      <dgm:prSet/>
      <dgm:spPr/>
      <dgm:t>
        <a:bodyPr/>
        <a:lstStyle/>
        <a:p>
          <a:r>
            <a:rPr lang="id-ID" b="0" i="0" baseline="0"/>
            <a:t>Memberikan jawaban apabila ditanya, mengerjakan dan menyelesaikan tugas yang </a:t>
          </a:r>
          <a:r>
            <a:rPr lang="en-ID" b="0" i="0" baseline="0"/>
            <a:t>	</a:t>
          </a:r>
          <a:r>
            <a:rPr lang="id-ID" b="0" i="0" baseline="0"/>
            <a:t>diberikan adalah suatu indikasi dari sikap.</a:t>
          </a:r>
          <a:endParaRPr lang="en-US"/>
        </a:p>
      </dgm:t>
    </dgm:pt>
    <dgm:pt modelId="{DF22B074-0BAE-444A-BDA2-BB49FBDE7092}" type="parTrans" cxnId="{A772C7A4-2421-4FA8-BB30-C01D970432CF}">
      <dgm:prSet/>
      <dgm:spPr/>
      <dgm:t>
        <a:bodyPr/>
        <a:lstStyle/>
        <a:p>
          <a:endParaRPr lang="en-US"/>
        </a:p>
      </dgm:t>
    </dgm:pt>
    <dgm:pt modelId="{CAB74B0C-7F57-4B26-9D93-6F46AAB48348}" type="sibTrans" cxnId="{A772C7A4-2421-4FA8-BB30-C01D970432CF}">
      <dgm:prSet/>
      <dgm:spPr/>
      <dgm:t>
        <a:bodyPr/>
        <a:lstStyle/>
        <a:p>
          <a:endParaRPr lang="en-US"/>
        </a:p>
      </dgm:t>
    </dgm:pt>
    <dgm:pt modelId="{8B95FF08-3011-4949-B808-F8A3F23EAB23}">
      <dgm:prSet/>
      <dgm:spPr/>
      <dgm:t>
        <a:bodyPr/>
        <a:lstStyle/>
        <a:p>
          <a:r>
            <a:rPr lang="id-ID" b="0" i="0" baseline="0"/>
            <a:t>3.      Menghargai (</a:t>
          </a:r>
          <a:r>
            <a:rPr lang="id-ID" b="0" i="1" baseline="0"/>
            <a:t>valuing)</a:t>
          </a:r>
          <a:endParaRPr lang="en-US"/>
        </a:p>
      </dgm:t>
    </dgm:pt>
    <dgm:pt modelId="{F882DCD9-54DB-4FFE-931E-551D80DBD1C9}" type="parTrans" cxnId="{91687C60-9E7E-4779-ACBF-DFE1CF3FCF0F}">
      <dgm:prSet/>
      <dgm:spPr/>
      <dgm:t>
        <a:bodyPr/>
        <a:lstStyle/>
        <a:p>
          <a:endParaRPr lang="en-US"/>
        </a:p>
      </dgm:t>
    </dgm:pt>
    <dgm:pt modelId="{CFDC5F47-2B17-43B3-967E-D3E1C53EB73D}" type="sibTrans" cxnId="{91687C60-9E7E-4779-ACBF-DFE1CF3FCF0F}">
      <dgm:prSet/>
      <dgm:spPr/>
      <dgm:t>
        <a:bodyPr/>
        <a:lstStyle/>
        <a:p>
          <a:endParaRPr lang="en-US"/>
        </a:p>
      </dgm:t>
    </dgm:pt>
    <dgm:pt modelId="{7445BEBF-76C5-4883-A65A-FA8A10D2AC55}">
      <dgm:prSet/>
      <dgm:spPr/>
      <dgm:t>
        <a:bodyPr/>
        <a:lstStyle/>
        <a:p>
          <a:r>
            <a:rPr lang="id-ID" b="0" i="0" baseline="0"/>
            <a:t>Mengajak orang lain untuk mengerjakan atau mendiskusikan suatu masalah adalah </a:t>
          </a:r>
          <a:r>
            <a:rPr lang="en-ID" b="0" i="0" baseline="0"/>
            <a:t>	</a:t>
          </a:r>
          <a:r>
            <a:rPr lang="id-ID" b="0" i="0" baseline="0"/>
            <a:t>suatu indikasi sikap tingkat tiga.</a:t>
          </a:r>
          <a:endParaRPr lang="en-US"/>
        </a:p>
      </dgm:t>
    </dgm:pt>
    <dgm:pt modelId="{49ABFD12-1EF8-4858-A2BC-D18755EDD1F7}" type="parTrans" cxnId="{955713DC-4CC2-49BB-8749-FFD055E609A3}">
      <dgm:prSet/>
      <dgm:spPr/>
      <dgm:t>
        <a:bodyPr/>
        <a:lstStyle/>
        <a:p>
          <a:endParaRPr lang="en-US"/>
        </a:p>
      </dgm:t>
    </dgm:pt>
    <dgm:pt modelId="{CA55AF8A-7854-4CC7-A65B-4D62BD53459D}" type="sibTrans" cxnId="{955713DC-4CC2-49BB-8749-FFD055E609A3}">
      <dgm:prSet/>
      <dgm:spPr/>
      <dgm:t>
        <a:bodyPr/>
        <a:lstStyle/>
        <a:p>
          <a:endParaRPr lang="en-US"/>
        </a:p>
      </dgm:t>
    </dgm:pt>
    <dgm:pt modelId="{619176E1-2A32-407F-BD6B-DB9A5855BDC8}">
      <dgm:prSet/>
      <dgm:spPr/>
      <dgm:t>
        <a:bodyPr/>
        <a:lstStyle/>
        <a:p>
          <a:r>
            <a:rPr lang="id-ID" b="0" i="0" baseline="0"/>
            <a:t>4.      Bertanggung jawab (</a:t>
          </a:r>
          <a:r>
            <a:rPr lang="id-ID" b="0" i="1" baseline="0"/>
            <a:t>responsible)</a:t>
          </a:r>
          <a:endParaRPr lang="en-US"/>
        </a:p>
      </dgm:t>
    </dgm:pt>
    <dgm:pt modelId="{C2FE6A45-21E2-48D6-9E40-72CE1565550A}" type="parTrans" cxnId="{BECA02E8-8906-4DD7-8E4A-EF1F643AB071}">
      <dgm:prSet/>
      <dgm:spPr/>
      <dgm:t>
        <a:bodyPr/>
        <a:lstStyle/>
        <a:p>
          <a:endParaRPr lang="en-US"/>
        </a:p>
      </dgm:t>
    </dgm:pt>
    <dgm:pt modelId="{C989297F-50F8-4297-9A2D-C76E1184F96E}" type="sibTrans" cxnId="{BECA02E8-8906-4DD7-8E4A-EF1F643AB071}">
      <dgm:prSet/>
      <dgm:spPr/>
      <dgm:t>
        <a:bodyPr/>
        <a:lstStyle/>
        <a:p>
          <a:endParaRPr lang="en-US"/>
        </a:p>
      </dgm:t>
    </dgm:pt>
    <dgm:pt modelId="{8971514C-AEE7-4953-8BE0-59FA34620012}">
      <dgm:prSet/>
      <dgm:spPr/>
      <dgm:t>
        <a:bodyPr/>
        <a:lstStyle/>
        <a:p>
          <a:r>
            <a:rPr lang="id-ID" b="0" i="0" baseline="0"/>
            <a:t>Bertanggung jawab atas segala sesuatu yang telah dipilihnya dengan segala resiko </a:t>
          </a:r>
          <a:r>
            <a:rPr lang="en-ID" b="0" i="0" baseline="0"/>
            <a:t>	</a:t>
          </a:r>
          <a:r>
            <a:rPr lang="id-ID" b="0" i="0" baseline="0"/>
            <a:t>merupakan sikap yang paling tinggi.</a:t>
          </a:r>
          <a:endParaRPr lang="en-US"/>
        </a:p>
      </dgm:t>
    </dgm:pt>
    <dgm:pt modelId="{3D7B1E8D-9408-48EC-BA6E-1F7A8DD85D8D}" type="parTrans" cxnId="{4ACF5B0D-41CD-4D2C-A114-5B948B612976}">
      <dgm:prSet/>
      <dgm:spPr/>
      <dgm:t>
        <a:bodyPr/>
        <a:lstStyle/>
        <a:p>
          <a:endParaRPr lang="en-US"/>
        </a:p>
      </dgm:t>
    </dgm:pt>
    <dgm:pt modelId="{18FAB865-CA55-412E-A88C-D0F043B1B41A}" type="sibTrans" cxnId="{4ACF5B0D-41CD-4D2C-A114-5B948B612976}">
      <dgm:prSet/>
      <dgm:spPr/>
      <dgm:t>
        <a:bodyPr/>
        <a:lstStyle/>
        <a:p>
          <a:endParaRPr lang="en-US"/>
        </a:p>
      </dgm:t>
    </dgm:pt>
    <dgm:pt modelId="{C1661F4E-A238-40C8-ADF5-A556907EC046}" type="pres">
      <dgm:prSet presAssocID="{F0287714-4D12-4995-9378-C77C53949A92}" presName="Name0" presStyleCnt="0">
        <dgm:presLayoutVars>
          <dgm:dir/>
          <dgm:animLvl val="lvl"/>
          <dgm:resizeHandles val="exact"/>
        </dgm:presLayoutVars>
      </dgm:prSet>
      <dgm:spPr/>
    </dgm:pt>
    <dgm:pt modelId="{CE9D8C02-DEC6-464D-90DC-B063E0DBFA00}" type="pres">
      <dgm:prSet presAssocID="{FD7CADEA-8156-48F4-8F89-7ADA36B056CD}" presName="linNode" presStyleCnt="0"/>
      <dgm:spPr/>
    </dgm:pt>
    <dgm:pt modelId="{A1CFC538-7C38-4754-92D8-62E796BF4DA7}" type="pres">
      <dgm:prSet presAssocID="{FD7CADEA-8156-48F4-8F89-7ADA36B056CD}" presName="parentText" presStyleLbl="node1" presStyleIdx="0" presStyleCnt="6" custScaleX="49583" custLinFactX="15405" custLinFactNeighborX="100000" custLinFactNeighborY="6794">
        <dgm:presLayoutVars>
          <dgm:chMax val="1"/>
          <dgm:bulletEnabled val="1"/>
        </dgm:presLayoutVars>
      </dgm:prSet>
      <dgm:spPr/>
    </dgm:pt>
    <dgm:pt modelId="{9B49BC90-9D31-4530-82B4-D2B371C399CC}" type="pres">
      <dgm:prSet presAssocID="{81717934-71DF-40B1-B178-C196ED480A74}" presName="sp" presStyleCnt="0"/>
      <dgm:spPr/>
    </dgm:pt>
    <dgm:pt modelId="{700E30B9-DD94-47DA-A689-D62638197435}" type="pres">
      <dgm:prSet presAssocID="{BC1FE069-2660-4502-BC0F-6AE7A2C25FC2}" presName="linNode" presStyleCnt="0"/>
      <dgm:spPr/>
    </dgm:pt>
    <dgm:pt modelId="{32E636A6-B218-4C0F-818F-3D792938A27A}" type="pres">
      <dgm:prSet presAssocID="{BC1FE069-2660-4502-BC0F-6AE7A2C25FC2}" presName="parentText" presStyleLbl="node1" presStyleIdx="1" presStyleCnt="6" custLinFactNeighborX="79796" custLinFactNeighborY="1911">
        <dgm:presLayoutVars>
          <dgm:chMax val="1"/>
          <dgm:bulletEnabled val="1"/>
        </dgm:presLayoutVars>
      </dgm:prSet>
      <dgm:spPr/>
    </dgm:pt>
    <dgm:pt modelId="{B23452E4-7B94-4DBD-8EC6-2B4BEA97842A}" type="pres">
      <dgm:prSet presAssocID="{623A862E-DF76-41B2-973E-51A29FA49BD7}" presName="sp" presStyleCnt="0"/>
      <dgm:spPr/>
    </dgm:pt>
    <dgm:pt modelId="{4F521724-B3B9-4A02-B641-6461CDB3BAF3}" type="pres">
      <dgm:prSet presAssocID="{489E67D8-8843-4EE1-BBFF-A349600138B0}" presName="linNode" presStyleCnt="0"/>
      <dgm:spPr/>
    </dgm:pt>
    <dgm:pt modelId="{12364633-BA65-4377-9FE2-C42AA46ECA77}" type="pres">
      <dgm:prSet presAssocID="{489E67D8-8843-4EE1-BBFF-A349600138B0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8F185938-3D2B-4A72-A151-60E32312C705}" type="pres">
      <dgm:prSet presAssocID="{489E67D8-8843-4EE1-BBFF-A349600138B0}" presName="descendantText" presStyleLbl="alignAccFollowNode1" presStyleIdx="0" presStyleCnt="4">
        <dgm:presLayoutVars>
          <dgm:bulletEnabled val="1"/>
        </dgm:presLayoutVars>
      </dgm:prSet>
      <dgm:spPr/>
    </dgm:pt>
    <dgm:pt modelId="{C325FE63-61AA-4521-9BE3-85F0BBB7AD1F}" type="pres">
      <dgm:prSet presAssocID="{DCDEC452-6B1A-4B12-8CD6-A5D529AD50E6}" presName="sp" presStyleCnt="0"/>
      <dgm:spPr/>
    </dgm:pt>
    <dgm:pt modelId="{6935F94F-F796-4956-B685-D737F037C445}" type="pres">
      <dgm:prSet presAssocID="{B8B14160-0FE2-43D8-A7B9-528FEFB3423C}" presName="linNode" presStyleCnt="0"/>
      <dgm:spPr/>
    </dgm:pt>
    <dgm:pt modelId="{80B71DEF-5A38-4D2C-8D86-A00752069B2C}" type="pres">
      <dgm:prSet presAssocID="{B8B14160-0FE2-43D8-A7B9-528FEFB3423C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DE65E378-0B97-47EF-8D2C-8B68DD2C81DC}" type="pres">
      <dgm:prSet presAssocID="{B8B14160-0FE2-43D8-A7B9-528FEFB3423C}" presName="descendantText" presStyleLbl="alignAccFollowNode1" presStyleIdx="1" presStyleCnt="4">
        <dgm:presLayoutVars>
          <dgm:bulletEnabled val="1"/>
        </dgm:presLayoutVars>
      </dgm:prSet>
      <dgm:spPr/>
    </dgm:pt>
    <dgm:pt modelId="{D7BC1960-0A6E-4661-AC94-2D42A823E35C}" type="pres">
      <dgm:prSet presAssocID="{0437E252-2A62-49FE-9D17-7BB0A7665E13}" presName="sp" presStyleCnt="0"/>
      <dgm:spPr/>
    </dgm:pt>
    <dgm:pt modelId="{08926D95-9C0A-4265-9146-B6CE6BAFCCE1}" type="pres">
      <dgm:prSet presAssocID="{8B95FF08-3011-4949-B808-F8A3F23EAB23}" presName="linNode" presStyleCnt="0"/>
      <dgm:spPr/>
    </dgm:pt>
    <dgm:pt modelId="{83D76B6B-A3DF-40C9-BDD3-E754CC50446B}" type="pres">
      <dgm:prSet presAssocID="{8B95FF08-3011-4949-B808-F8A3F23EAB23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FB7D38EC-419F-42C6-BBF1-DC29ECE4722A}" type="pres">
      <dgm:prSet presAssocID="{8B95FF08-3011-4949-B808-F8A3F23EAB23}" presName="descendantText" presStyleLbl="alignAccFollowNode1" presStyleIdx="2" presStyleCnt="4">
        <dgm:presLayoutVars>
          <dgm:bulletEnabled val="1"/>
        </dgm:presLayoutVars>
      </dgm:prSet>
      <dgm:spPr/>
    </dgm:pt>
    <dgm:pt modelId="{E4AD97C3-0EDB-4A1C-9B2F-BCE0B70AEA51}" type="pres">
      <dgm:prSet presAssocID="{CFDC5F47-2B17-43B3-967E-D3E1C53EB73D}" presName="sp" presStyleCnt="0"/>
      <dgm:spPr/>
    </dgm:pt>
    <dgm:pt modelId="{17C103A5-F524-4EA1-851C-91DAF7AC64E7}" type="pres">
      <dgm:prSet presAssocID="{619176E1-2A32-407F-BD6B-DB9A5855BDC8}" presName="linNode" presStyleCnt="0"/>
      <dgm:spPr/>
    </dgm:pt>
    <dgm:pt modelId="{C9F6D737-E41C-4B07-B5C1-77864395FD14}" type="pres">
      <dgm:prSet presAssocID="{619176E1-2A32-407F-BD6B-DB9A5855BDC8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38A2CC35-9B53-42A1-B1D2-EBA07C3DD1D6}" type="pres">
      <dgm:prSet presAssocID="{619176E1-2A32-407F-BD6B-DB9A5855BDC8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CD1D307-48E8-4B4A-9887-BF63741BC31F}" type="presOf" srcId="{BC1FE069-2660-4502-BC0F-6AE7A2C25FC2}" destId="{32E636A6-B218-4C0F-818F-3D792938A27A}" srcOrd="0" destOrd="0" presId="urn:microsoft.com/office/officeart/2005/8/layout/vList5"/>
    <dgm:cxn modelId="{89C2100B-94F6-4025-9F8C-B99BA06D1B62}" srcId="{489E67D8-8843-4EE1-BBFF-A349600138B0}" destId="{6E78CC21-627C-4122-8F1E-C11661EF85B7}" srcOrd="0" destOrd="0" parTransId="{2ED78A1A-1E60-4659-8D9E-E59CBE1E0D77}" sibTransId="{2F7AF4E8-04F1-4B27-86F3-5D6A16479E48}"/>
    <dgm:cxn modelId="{4ACF5B0D-41CD-4D2C-A114-5B948B612976}" srcId="{619176E1-2A32-407F-BD6B-DB9A5855BDC8}" destId="{8971514C-AEE7-4953-8BE0-59FA34620012}" srcOrd="0" destOrd="0" parTransId="{3D7B1E8D-9408-48EC-BA6E-1F7A8DD85D8D}" sibTransId="{18FAB865-CA55-412E-A88C-D0F043B1B41A}"/>
    <dgm:cxn modelId="{25E3971D-8EB6-4549-A77D-73BA8629958D}" type="presOf" srcId="{F0287714-4D12-4995-9378-C77C53949A92}" destId="{C1661F4E-A238-40C8-ADF5-A556907EC046}" srcOrd="0" destOrd="0" presId="urn:microsoft.com/office/officeart/2005/8/layout/vList5"/>
    <dgm:cxn modelId="{C52D602F-C44C-4909-9884-BF9F60DBA546}" type="presOf" srcId="{7445BEBF-76C5-4883-A65A-FA8A10D2AC55}" destId="{FB7D38EC-419F-42C6-BBF1-DC29ECE4722A}" srcOrd="0" destOrd="0" presId="urn:microsoft.com/office/officeart/2005/8/layout/vList5"/>
    <dgm:cxn modelId="{0A42333D-8771-438F-819A-523A408B939B}" type="presOf" srcId="{B8B14160-0FE2-43D8-A7B9-528FEFB3423C}" destId="{80B71DEF-5A38-4D2C-8D86-A00752069B2C}" srcOrd="0" destOrd="0" presId="urn:microsoft.com/office/officeart/2005/8/layout/vList5"/>
    <dgm:cxn modelId="{91687C60-9E7E-4779-ACBF-DFE1CF3FCF0F}" srcId="{F0287714-4D12-4995-9378-C77C53949A92}" destId="{8B95FF08-3011-4949-B808-F8A3F23EAB23}" srcOrd="4" destOrd="0" parTransId="{F882DCD9-54DB-4FFE-931E-551D80DBD1C9}" sibTransId="{CFDC5F47-2B17-43B3-967E-D3E1C53EB73D}"/>
    <dgm:cxn modelId="{6CDA3668-41F4-41CD-8092-ADB1207778EA}" srcId="{F0287714-4D12-4995-9378-C77C53949A92}" destId="{FD7CADEA-8156-48F4-8F89-7ADA36B056CD}" srcOrd="0" destOrd="0" parTransId="{0643001B-1161-4957-BABE-72D8ADE52AEE}" sibTransId="{81717934-71DF-40B1-B178-C196ED480A74}"/>
    <dgm:cxn modelId="{79D8F877-83E1-45B5-8213-16B49FE79397}" type="presOf" srcId="{FD7CADEA-8156-48F4-8F89-7ADA36B056CD}" destId="{A1CFC538-7C38-4754-92D8-62E796BF4DA7}" srcOrd="0" destOrd="0" presId="urn:microsoft.com/office/officeart/2005/8/layout/vList5"/>
    <dgm:cxn modelId="{22BA087D-BB91-48E0-853D-EDA9E9270277}" type="presOf" srcId="{489E67D8-8843-4EE1-BBFF-A349600138B0}" destId="{12364633-BA65-4377-9FE2-C42AA46ECA77}" srcOrd="0" destOrd="0" presId="urn:microsoft.com/office/officeart/2005/8/layout/vList5"/>
    <dgm:cxn modelId="{FB5CB17D-5F90-4687-B5A7-231F054C0122}" type="presOf" srcId="{8B95FF08-3011-4949-B808-F8A3F23EAB23}" destId="{83D76B6B-A3DF-40C9-BDD3-E754CC50446B}" srcOrd="0" destOrd="0" presId="urn:microsoft.com/office/officeart/2005/8/layout/vList5"/>
    <dgm:cxn modelId="{008E5C93-DC17-448D-8A59-576E2DB1BBD9}" type="presOf" srcId="{619176E1-2A32-407F-BD6B-DB9A5855BDC8}" destId="{C9F6D737-E41C-4B07-B5C1-77864395FD14}" srcOrd="0" destOrd="0" presId="urn:microsoft.com/office/officeart/2005/8/layout/vList5"/>
    <dgm:cxn modelId="{07D22FA2-5A8F-4FF7-BFBA-0F313CB2259D}" type="presOf" srcId="{8971514C-AEE7-4953-8BE0-59FA34620012}" destId="{38A2CC35-9B53-42A1-B1D2-EBA07C3DD1D6}" srcOrd="0" destOrd="0" presId="urn:microsoft.com/office/officeart/2005/8/layout/vList5"/>
    <dgm:cxn modelId="{A772C7A4-2421-4FA8-BB30-C01D970432CF}" srcId="{B8B14160-0FE2-43D8-A7B9-528FEFB3423C}" destId="{70758B3E-14F2-4EA9-91BD-6B11F76FCD20}" srcOrd="0" destOrd="0" parTransId="{DF22B074-0BAE-444A-BDA2-BB49FBDE7092}" sibTransId="{CAB74B0C-7F57-4B26-9D93-6F46AAB48348}"/>
    <dgm:cxn modelId="{C0CF92B5-2D94-4C7B-8C3D-2D53361212C7}" srcId="{F0287714-4D12-4995-9378-C77C53949A92}" destId="{B8B14160-0FE2-43D8-A7B9-528FEFB3423C}" srcOrd="3" destOrd="0" parTransId="{4ECC6896-E37A-42E8-9B3E-2A573BE566AB}" sibTransId="{0437E252-2A62-49FE-9D17-7BB0A7665E13}"/>
    <dgm:cxn modelId="{5B4FA8BC-D364-4121-B78B-14283A4B98DC}" type="presOf" srcId="{6E78CC21-627C-4122-8F1E-C11661EF85B7}" destId="{8F185938-3D2B-4A72-A151-60E32312C705}" srcOrd="0" destOrd="0" presId="urn:microsoft.com/office/officeart/2005/8/layout/vList5"/>
    <dgm:cxn modelId="{955713DC-4CC2-49BB-8749-FFD055E609A3}" srcId="{8B95FF08-3011-4949-B808-F8A3F23EAB23}" destId="{7445BEBF-76C5-4883-A65A-FA8A10D2AC55}" srcOrd="0" destOrd="0" parTransId="{49ABFD12-1EF8-4858-A2BC-D18755EDD1F7}" sibTransId="{CA55AF8A-7854-4CC7-A65B-4D62BD53459D}"/>
    <dgm:cxn modelId="{7E2A7CDF-137B-49FF-A137-64229CDEC93B}" srcId="{F0287714-4D12-4995-9378-C77C53949A92}" destId="{489E67D8-8843-4EE1-BBFF-A349600138B0}" srcOrd="2" destOrd="0" parTransId="{78C25EBA-C65F-4D38-AA33-CCFAA5AF443C}" sibTransId="{DCDEC452-6B1A-4B12-8CD6-A5D529AD50E6}"/>
    <dgm:cxn modelId="{BECA02E8-8906-4DD7-8E4A-EF1F643AB071}" srcId="{F0287714-4D12-4995-9378-C77C53949A92}" destId="{619176E1-2A32-407F-BD6B-DB9A5855BDC8}" srcOrd="5" destOrd="0" parTransId="{C2FE6A45-21E2-48D6-9E40-72CE1565550A}" sibTransId="{C989297F-50F8-4297-9A2D-C76E1184F96E}"/>
    <dgm:cxn modelId="{A13115EF-9548-4EFC-83F7-E658B8AFFBBE}" type="presOf" srcId="{70758B3E-14F2-4EA9-91BD-6B11F76FCD20}" destId="{DE65E378-0B97-47EF-8D2C-8B68DD2C81DC}" srcOrd="0" destOrd="0" presId="urn:microsoft.com/office/officeart/2005/8/layout/vList5"/>
    <dgm:cxn modelId="{02EA32F5-8ED5-4DC8-BB16-36A5E252313B}" srcId="{F0287714-4D12-4995-9378-C77C53949A92}" destId="{BC1FE069-2660-4502-BC0F-6AE7A2C25FC2}" srcOrd="1" destOrd="0" parTransId="{B96F09EC-9533-4CEF-8DAF-D7B27FF831E7}" sibTransId="{623A862E-DF76-41B2-973E-51A29FA49BD7}"/>
    <dgm:cxn modelId="{A7E5ABF4-E2C0-4569-A1FC-FD5E1C14F2C1}" type="presParOf" srcId="{C1661F4E-A238-40C8-ADF5-A556907EC046}" destId="{CE9D8C02-DEC6-464D-90DC-B063E0DBFA00}" srcOrd="0" destOrd="0" presId="urn:microsoft.com/office/officeart/2005/8/layout/vList5"/>
    <dgm:cxn modelId="{0232A481-5E91-46E0-AEF3-29DFB2E2C4CD}" type="presParOf" srcId="{CE9D8C02-DEC6-464D-90DC-B063E0DBFA00}" destId="{A1CFC538-7C38-4754-92D8-62E796BF4DA7}" srcOrd="0" destOrd="0" presId="urn:microsoft.com/office/officeart/2005/8/layout/vList5"/>
    <dgm:cxn modelId="{EC1550AC-5016-4869-82FD-3B43F1C72F8D}" type="presParOf" srcId="{C1661F4E-A238-40C8-ADF5-A556907EC046}" destId="{9B49BC90-9D31-4530-82B4-D2B371C399CC}" srcOrd="1" destOrd="0" presId="urn:microsoft.com/office/officeart/2005/8/layout/vList5"/>
    <dgm:cxn modelId="{5B65953B-B9C3-40E1-93FA-C05BC3B1E264}" type="presParOf" srcId="{C1661F4E-A238-40C8-ADF5-A556907EC046}" destId="{700E30B9-DD94-47DA-A689-D62638197435}" srcOrd="2" destOrd="0" presId="urn:microsoft.com/office/officeart/2005/8/layout/vList5"/>
    <dgm:cxn modelId="{749090AE-59D7-4F9D-9C27-4277EAA9F609}" type="presParOf" srcId="{700E30B9-DD94-47DA-A689-D62638197435}" destId="{32E636A6-B218-4C0F-818F-3D792938A27A}" srcOrd="0" destOrd="0" presId="urn:microsoft.com/office/officeart/2005/8/layout/vList5"/>
    <dgm:cxn modelId="{D4B67D38-2D11-4EB5-8DCD-ACDA56C2B893}" type="presParOf" srcId="{C1661F4E-A238-40C8-ADF5-A556907EC046}" destId="{B23452E4-7B94-4DBD-8EC6-2B4BEA97842A}" srcOrd="3" destOrd="0" presId="urn:microsoft.com/office/officeart/2005/8/layout/vList5"/>
    <dgm:cxn modelId="{3C54ED3D-18FE-41E3-9EFE-18261ABD51B7}" type="presParOf" srcId="{C1661F4E-A238-40C8-ADF5-A556907EC046}" destId="{4F521724-B3B9-4A02-B641-6461CDB3BAF3}" srcOrd="4" destOrd="0" presId="urn:microsoft.com/office/officeart/2005/8/layout/vList5"/>
    <dgm:cxn modelId="{A40EDE7B-06B6-4E50-9A14-089E14B0066D}" type="presParOf" srcId="{4F521724-B3B9-4A02-B641-6461CDB3BAF3}" destId="{12364633-BA65-4377-9FE2-C42AA46ECA77}" srcOrd="0" destOrd="0" presId="urn:microsoft.com/office/officeart/2005/8/layout/vList5"/>
    <dgm:cxn modelId="{71094577-CE4D-41E9-97A0-10211B837A10}" type="presParOf" srcId="{4F521724-B3B9-4A02-B641-6461CDB3BAF3}" destId="{8F185938-3D2B-4A72-A151-60E32312C705}" srcOrd="1" destOrd="0" presId="urn:microsoft.com/office/officeart/2005/8/layout/vList5"/>
    <dgm:cxn modelId="{6A118FF1-4B26-4CE9-9BB7-FC826D0FCF53}" type="presParOf" srcId="{C1661F4E-A238-40C8-ADF5-A556907EC046}" destId="{C325FE63-61AA-4521-9BE3-85F0BBB7AD1F}" srcOrd="5" destOrd="0" presId="urn:microsoft.com/office/officeart/2005/8/layout/vList5"/>
    <dgm:cxn modelId="{4F353109-74AC-499D-A169-AECDF2B50ECC}" type="presParOf" srcId="{C1661F4E-A238-40C8-ADF5-A556907EC046}" destId="{6935F94F-F796-4956-B685-D737F037C445}" srcOrd="6" destOrd="0" presId="urn:microsoft.com/office/officeart/2005/8/layout/vList5"/>
    <dgm:cxn modelId="{CCD296CD-EF2B-4A84-916B-E00E223428E1}" type="presParOf" srcId="{6935F94F-F796-4956-B685-D737F037C445}" destId="{80B71DEF-5A38-4D2C-8D86-A00752069B2C}" srcOrd="0" destOrd="0" presId="urn:microsoft.com/office/officeart/2005/8/layout/vList5"/>
    <dgm:cxn modelId="{F92EDDC3-A37C-4EC8-AE4D-B288753631E9}" type="presParOf" srcId="{6935F94F-F796-4956-B685-D737F037C445}" destId="{DE65E378-0B97-47EF-8D2C-8B68DD2C81DC}" srcOrd="1" destOrd="0" presId="urn:microsoft.com/office/officeart/2005/8/layout/vList5"/>
    <dgm:cxn modelId="{12CF4B7D-DF2B-48FD-9DA4-FA2DA17B29FB}" type="presParOf" srcId="{C1661F4E-A238-40C8-ADF5-A556907EC046}" destId="{D7BC1960-0A6E-4661-AC94-2D42A823E35C}" srcOrd="7" destOrd="0" presId="urn:microsoft.com/office/officeart/2005/8/layout/vList5"/>
    <dgm:cxn modelId="{33D246A6-A7EB-4EC1-B576-B86D38492D92}" type="presParOf" srcId="{C1661F4E-A238-40C8-ADF5-A556907EC046}" destId="{08926D95-9C0A-4265-9146-B6CE6BAFCCE1}" srcOrd="8" destOrd="0" presId="urn:microsoft.com/office/officeart/2005/8/layout/vList5"/>
    <dgm:cxn modelId="{9771B9DD-BA85-43D8-B327-108FB927EE9E}" type="presParOf" srcId="{08926D95-9C0A-4265-9146-B6CE6BAFCCE1}" destId="{83D76B6B-A3DF-40C9-BDD3-E754CC50446B}" srcOrd="0" destOrd="0" presId="urn:microsoft.com/office/officeart/2005/8/layout/vList5"/>
    <dgm:cxn modelId="{A2C24A5E-E98A-4269-87BF-120D68ABB6CD}" type="presParOf" srcId="{08926D95-9C0A-4265-9146-B6CE6BAFCCE1}" destId="{FB7D38EC-419F-42C6-BBF1-DC29ECE4722A}" srcOrd="1" destOrd="0" presId="urn:microsoft.com/office/officeart/2005/8/layout/vList5"/>
    <dgm:cxn modelId="{B5816A69-B912-4CB8-A15F-EF45745D9689}" type="presParOf" srcId="{C1661F4E-A238-40C8-ADF5-A556907EC046}" destId="{E4AD97C3-0EDB-4A1C-9B2F-BCE0B70AEA51}" srcOrd="9" destOrd="0" presId="urn:microsoft.com/office/officeart/2005/8/layout/vList5"/>
    <dgm:cxn modelId="{3784664F-7A3E-42E4-8239-F544FDF3437A}" type="presParOf" srcId="{C1661F4E-A238-40C8-ADF5-A556907EC046}" destId="{17C103A5-F524-4EA1-851C-91DAF7AC64E7}" srcOrd="10" destOrd="0" presId="urn:microsoft.com/office/officeart/2005/8/layout/vList5"/>
    <dgm:cxn modelId="{931AAB1D-DE71-4035-9B7E-9809701DFE71}" type="presParOf" srcId="{17C103A5-F524-4EA1-851C-91DAF7AC64E7}" destId="{C9F6D737-E41C-4B07-B5C1-77864395FD14}" srcOrd="0" destOrd="0" presId="urn:microsoft.com/office/officeart/2005/8/layout/vList5"/>
    <dgm:cxn modelId="{B80D273D-ED26-4754-9CDA-45BF22417EFB}" type="presParOf" srcId="{17C103A5-F524-4EA1-851C-91DAF7AC64E7}" destId="{38A2CC35-9B53-42A1-B1D2-EBA07C3DD1D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741FAD-BF45-4E45-9570-86A852471D8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06E44C2-7366-4ECD-B446-DCA96DF25B30}">
      <dgm:prSet/>
      <dgm:spPr/>
      <dgm:t>
        <a:bodyPr/>
        <a:lstStyle/>
        <a:p>
          <a:r>
            <a:rPr lang="en-US" b="1" i="0" baseline="0" dirty="0"/>
            <a:t>3.</a:t>
          </a:r>
          <a:r>
            <a:rPr lang="id-ID" b="1" i="0" baseline="0" dirty="0"/>
            <a:t>Praktik atau Tindakan (</a:t>
          </a:r>
          <a:r>
            <a:rPr lang="id-ID" b="1" i="1" baseline="0" dirty="0"/>
            <a:t>practice)</a:t>
          </a:r>
          <a:br>
            <a:rPr lang="id-ID" b="0" i="0" baseline="0" dirty="0"/>
          </a:br>
          <a:endParaRPr lang="en-US" dirty="0"/>
        </a:p>
      </dgm:t>
    </dgm:pt>
    <dgm:pt modelId="{445DAFF8-E5F9-40CA-A3EC-5F1AD964A6A2}" type="parTrans" cxnId="{CB47B689-A4EC-40F1-A524-A8DDE41B09B0}">
      <dgm:prSet/>
      <dgm:spPr/>
      <dgm:t>
        <a:bodyPr/>
        <a:lstStyle/>
        <a:p>
          <a:endParaRPr lang="en-US"/>
        </a:p>
      </dgm:t>
    </dgm:pt>
    <dgm:pt modelId="{5D9B064F-FF40-4606-A724-3D0FF6D5F27F}" type="sibTrans" cxnId="{CB47B689-A4EC-40F1-A524-A8DDE41B09B0}">
      <dgm:prSet/>
      <dgm:spPr/>
      <dgm:t>
        <a:bodyPr/>
        <a:lstStyle/>
        <a:p>
          <a:endParaRPr lang="en-US"/>
        </a:p>
      </dgm:t>
    </dgm:pt>
    <dgm:pt modelId="{64A4C982-E8C0-4C77-BF72-5C554F1AA789}">
      <dgm:prSet/>
      <dgm:spPr/>
      <dgm:t>
        <a:bodyPr/>
        <a:lstStyle/>
        <a:p>
          <a:r>
            <a:rPr lang="id-ID" b="0" i="0" baseline="0" dirty="0"/>
            <a:t>Praktik ini mempunya beberapa tingkatan :</a:t>
          </a:r>
          <a:endParaRPr lang="en-US" dirty="0"/>
        </a:p>
      </dgm:t>
    </dgm:pt>
    <dgm:pt modelId="{42B49D88-E266-4CEA-8E05-0230C633C6BB}" type="parTrans" cxnId="{02F3C002-7901-4025-B72E-9E3713B1C4D5}">
      <dgm:prSet/>
      <dgm:spPr/>
      <dgm:t>
        <a:bodyPr/>
        <a:lstStyle/>
        <a:p>
          <a:endParaRPr lang="en-US"/>
        </a:p>
      </dgm:t>
    </dgm:pt>
    <dgm:pt modelId="{D7ADE263-B7C4-4093-ABBF-7AB390C56DCA}" type="sibTrans" cxnId="{02F3C002-7901-4025-B72E-9E3713B1C4D5}">
      <dgm:prSet/>
      <dgm:spPr/>
      <dgm:t>
        <a:bodyPr/>
        <a:lstStyle/>
        <a:p>
          <a:endParaRPr lang="en-US"/>
        </a:p>
      </dgm:t>
    </dgm:pt>
    <dgm:pt modelId="{4E45574A-CD85-438D-9280-87B0752686D5}">
      <dgm:prSet/>
      <dgm:spPr/>
      <dgm:t>
        <a:bodyPr/>
        <a:lstStyle/>
        <a:p>
          <a:r>
            <a:rPr lang="id-ID" b="0" i="0" baseline="0"/>
            <a:t>1)      Persepsi (</a:t>
          </a:r>
          <a:r>
            <a:rPr lang="id-ID" b="0" i="1" baseline="0"/>
            <a:t>perception)</a:t>
          </a:r>
          <a:endParaRPr lang="en-US"/>
        </a:p>
      </dgm:t>
    </dgm:pt>
    <dgm:pt modelId="{47751BAA-346B-43EF-90FA-2D0408965EF3}" type="parTrans" cxnId="{76648BA0-2708-4929-A5F1-8E34CDF4F0B2}">
      <dgm:prSet/>
      <dgm:spPr/>
      <dgm:t>
        <a:bodyPr/>
        <a:lstStyle/>
        <a:p>
          <a:endParaRPr lang="en-US"/>
        </a:p>
      </dgm:t>
    </dgm:pt>
    <dgm:pt modelId="{9E812DF6-D97B-4331-B391-24EC1FF42042}" type="sibTrans" cxnId="{76648BA0-2708-4929-A5F1-8E34CDF4F0B2}">
      <dgm:prSet/>
      <dgm:spPr/>
      <dgm:t>
        <a:bodyPr/>
        <a:lstStyle/>
        <a:p>
          <a:endParaRPr lang="en-US"/>
        </a:p>
      </dgm:t>
    </dgm:pt>
    <dgm:pt modelId="{474140C8-0570-48E9-8FDD-671201F9C018}">
      <dgm:prSet/>
      <dgm:spPr/>
      <dgm:t>
        <a:bodyPr/>
        <a:lstStyle/>
        <a:p>
          <a:r>
            <a:rPr lang="id-ID" b="0" i="0" baseline="0"/>
            <a:t>Mengenal dan memilih berbagai obyek sehubungan dengan tindakan </a:t>
          </a:r>
          <a:r>
            <a:rPr lang="en-ID" b="0" i="0" baseline="0"/>
            <a:t>	</a:t>
          </a:r>
          <a:r>
            <a:rPr lang="id-ID" b="0" i="0" baseline="0"/>
            <a:t>yang akan diambil adalah merupakan praktik tingkat pertama.</a:t>
          </a:r>
          <a:endParaRPr lang="en-US"/>
        </a:p>
      </dgm:t>
    </dgm:pt>
    <dgm:pt modelId="{92FB6287-A02B-4497-9661-F810F034FD5E}" type="parTrans" cxnId="{DC1C9D6B-4375-4372-BA7D-91CB84E06334}">
      <dgm:prSet/>
      <dgm:spPr/>
      <dgm:t>
        <a:bodyPr/>
        <a:lstStyle/>
        <a:p>
          <a:endParaRPr lang="en-US"/>
        </a:p>
      </dgm:t>
    </dgm:pt>
    <dgm:pt modelId="{E9C5CD42-B3E0-4F8E-94DD-886FF5F82288}" type="sibTrans" cxnId="{DC1C9D6B-4375-4372-BA7D-91CB84E06334}">
      <dgm:prSet/>
      <dgm:spPr/>
      <dgm:t>
        <a:bodyPr/>
        <a:lstStyle/>
        <a:p>
          <a:endParaRPr lang="en-US"/>
        </a:p>
      </dgm:t>
    </dgm:pt>
    <dgm:pt modelId="{2FA57333-3FBC-414B-B5F0-6A7E38718297}">
      <dgm:prSet/>
      <dgm:spPr/>
      <dgm:t>
        <a:bodyPr/>
        <a:lstStyle/>
        <a:p>
          <a:r>
            <a:rPr lang="id-ID" b="0" i="0" baseline="0"/>
            <a:t>2)      Respon terpimpin (</a:t>
          </a:r>
          <a:r>
            <a:rPr lang="id-ID" b="0" i="1" baseline="0"/>
            <a:t>guided response)</a:t>
          </a:r>
          <a:endParaRPr lang="en-US"/>
        </a:p>
      </dgm:t>
    </dgm:pt>
    <dgm:pt modelId="{429DB244-E646-4EFD-8228-6908808532F3}" type="parTrans" cxnId="{0C588302-B7B2-4C9F-BDDA-F9CF5E571E17}">
      <dgm:prSet/>
      <dgm:spPr/>
      <dgm:t>
        <a:bodyPr/>
        <a:lstStyle/>
        <a:p>
          <a:endParaRPr lang="en-US"/>
        </a:p>
      </dgm:t>
    </dgm:pt>
    <dgm:pt modelId="{25577196-75DE-41D0-B5DD-2C698529CFFD}" type="sibTrans" cxnId="{0C588302-B7B2-4C9F-BDDA-F9CF5E571E17}">
      <dgm:prSet/>
      <dgm:spPr/>
      <dgm:t>
        <a:bodyPr/>
        <a:lstStyle/>
        <a:p>
          <a:endParaRPr lang="en-US"/>
        </a:p>
      </dgm:t>
    </dgm:pt>
    <dgm:pt modelId="{5FA947F2-FA7D-42F5-B0EA-235C2E61E266}">
      <dgm:prSet/>
      <dgm:spPr/>
      <dgm:t>
        <a:bodyPr/>
        <a:lstStyle/>
        <a:p>
          <a:r>
            <a:rPr lang="id-ID" b="0" i="0" baseline="0"/>
            <a:t>Dapat dilakukan sesuatu sesuai dengan urutan yang benar dan sesuai </a:t>
          </a:r>
          <a:r>
            <a:rPr lang="en-ID" b="0" i="0" baseline="0"/>
            <a:t>	</a:t>
          </a:r>
          <a:r>
            <a:rPr lang="id-ID" b="0" i="0" baseline="0"/>
            <a:t>dengan contoh adalah merupakan indikator praktik tingkat dua.</a:t>
          </a:r>
          <a:endParaRPr lang="en-US"/>
        </a:p>
      </dgm:t>
    </dgm:pt>
    <dgm:pt modelId="{87566DD0-264D-465C-B88F-8E8EF57BD8E5}" type="parTrans" cxnId="{98E667E1-A611-4DD8-B13B-39572C3715CD}">
      <dgm:prSet/>
      <dgm:spPr/>
      <dgm:t>
        <a:bodyPr/>
        <a:lstStyle/>
        <a:p>
          <a:endParaRPr lang="en-US"/>
        </a:p>
      </dgm:t>
    </dgm:pt>
    <dgm:pt modelId="{35E949C6-3A49-44FA-9A63-EF2259154B31}" type="sibTrans" cxnId="{98E667E1-A611-4DD8-B13B-39572C3715CD}">
      <dgm:prSet/>
      <dgm:spPr/>
      <dgm:t>
        <a:bodyPr/>
        <a:lstStyle/>
        <a:p>
          <a:endParaRPr lang="en-US"/>
        </a:p>
      </dgm:t>
    </dgm:pt>
    <dgm:pt modelId="{CC9EBCA1-E64F-49F0-ADAB-E9B3FFB66ECD}">
      <dgm:prSet/>
      <dgm:spPr/>
      <dgm:t>
        <a:bodyPr/>
        <a:lstStyle/>
        <a:p>
          <a:r>
            <a:rPr lang="id-ID" b="0" i="0" baseline="0"/>
            <a:t>3)      Mekanisme (</a:t>
          </a:r>
          <a:r>
            <a:rPr lang="id-ID" b="0" i="1" baseline="0"/>
            <a:t>mecanism)</a:t>
          </a:r>
          <a:endParaRPr lang="en-US"/>
        </a:p>
      </dgm:t>
    </dgm:pt>
    <dgm:pt modelId="{A208E717-5831-413E-80FE-1D543B71F9CC}" type="parTrans" cxnId="{8E173D47-FF96-49E9-AE0F-304BEC6580D7}">
      <dgm:prSet/>
      <dgm:spPr/>
      <dgm:t>
        <a:bodyPr/>
        <a:lstStyle/>
        <a:p>
          <a:endParaRPr lang="en-US"/>
        </a:p>
      </dgm:t>
    </dgm:pt>
    <dgm:pt modelId="{8A77B39C-107A-428B-9FA3-5A0D88807C4E}" type="sibTrans" cxnId="{8E173D47-FF96-49E9-AE0F-304BEC6580D7}">
      <dgm:prSet/>
      <dgm:spPr/>
      <dgm:t>
        <a:bodyPr/>
        <a:lstStyle/>
        <a:p>
          <a:endParaRPr lang="en-US"/>
        </a:p>
      </dgm:t>
    </dgm:pt>
    <dgm:pt modelId="{A505BBCD-5EFF-4D92-A768-83C86ED624BA}">
      <dgm:prSet/>
      <dgm:spPr/>
      <dgm:t>
        <a:bodyPr/>
        <a:lstStyle/>
        <a:p>
          <a:r>
            <a:rPr lang="id-ID" b="0" i="0" baseline="0"/>
            <a:t>Apabila seseorang telah dapat melakukan sesuatu dengan benar </a:t>
          </a:r>
          <a:r>
            <a:rPr lang="en-ID" b="0" i="0" baseline="0"/>
            <a:t>	</a:t>
          </a:r>
          <a:r>
            <a:rPr lang="id-ID" b="0" i="0" baseline="0"/>
            <a:t>secara otomatis,atau sesuatu itu sudah merupakan kebiasaan, maka </a:t>
          </a:r>
          <a:r>
            <a:rPr lang="en-ID" b="0" i="0" baseline="0"/>
            <a:t>	</a:t>
          </a:r>
          <a:r>
            <a:rPr lang="id-ID" b="0" i="0" baseline="0"/>
            <a:t>ia sudah mencapai praktik tingkat tiga.</a:t>
          </a:r>
          <a:endParaRPr lang="en-US"/>
        </a:p>
      </dgm:t>
    </dgm:pt>
    <dgm:pt modelId="{45DFA2D5-6A05-4780-9DD0-94B0C57E3979}" type="parTrans" cxnId="{497C3A7F-7757-40FA-92B4-6D0F96002FAA}">
      <dgm:prSet/>
      <dgm:spPr/>
      <dgm:t>
        <a:bodyPr/>
        <a:lstStyle/>
        <a:p>
          <a:endParaRPr lang="en-US"/>
        </a:p>
      </dgm:t>
    </dgm:pt>
    <dgm:pt modelId="{A877FBB4-D15E-45CE-B34D-CCDAE0577083}" type="sibTrans" cxnId="{497C3A7F-7757-40FA-92B4-6D0F96002FAA}">
      <dgm:prSet/>
      <dgm:spPr/>
      <dgm:t>
        <a:bodyPr/>
        <a:lstStyle/>
        <a:p>
          <a:endParaRPr lang="en-US"/>
        </a:p>
      </dgm:t>
    </dgm:pt>
    <dgm:pt modelId="{E4A1197F-383E-4271-A637-6F5719982FF5}">
      <dgm:prSet/>
      <dgm:spPr/>
      <dgm:t>
        <a:bodyPr/>
        <a:lstStyle/>
        <a:p>
          <a:r>
            <a:rPr lang="id-ID" b="0" i="0" baseline="0"/>
            <a:t>4)      Adopsi (</a:t>
          </a:r>
          <a:r>
            <a:rPr lang="id-ID" b="0" i="1" baseline="0"/>
            <a:t>adoption)</a:t>
          </a:r>
          <a:endParaRPr lang="en-US"/>
        </a:p>
      </dgm:t>
    </dgm:pt>
    <dgm:pt modelId="{72E34A2E-9C98-47AB-9D1E-B83C9C4F5E31}" type="parTrans" cxnId="{604CDEC1-0A9B-4116-A8EA-C0042FDCDD73}">
      <dgm:prSet/>
      <dgm:spPr/>
      <dgm:t>
        <a:bodyPr/>
        <a:lstStyle/>
        <a:p>
          <a:endParaRPr lang="en-US"/>
        </a:p>
      </dgm:t>
    </dgm:pt>
    <dgm:pt modelId="{4F5105CB-337B-497A-A4D5-8F55BE0DC2C2}" type="sibTrans" cxnId="{604CDEC1-0A9B-4116-A8EA-C0042FDCDD73}">
      <dgm:prSet/>
      <dgm:spPr/>
      <dgm:t>
        <a:bodyPr/>
        <a:lstStyle/>
        <a:p>
          <a:endParaRPr lang="en-US"/>
        </a:p>
      </dgm:t>
    </dgm:pt>
    <dgm:pt modelId="{4AB404F0-E71D-4812-B5DC-674711487FB7}">
      <dgm:prSet/>
      <dgm:spPr/>
      <dgm:t>
        <a:bodyPr/>
        <a:lstStyle/>
        <a:p>
          <a:r>
            <a:rPr lang="id-ID" b="0" i="0" baseline="0"/>
            <a:t>Adopsi adalah suatu praktik atau tindakan yang sudah berkembang </a:t>
          </a:r>
          <a:r>
            <a:rPr lang="en-ID" b="0" i="0" baseline="0"/>
            <a:t>	</a:t>
          </a:r>
          <a:r>
            <a:rPr lang="id-ID" b="0" i="0" baseline="0"/>
            <a:t>dengan baik. Artinya tindakan itu sudah dimodifikasikannya tanpa </a:t>
          </a:r>
          <a:r>
            <a:rPr lang="en-ID" b="0" i="0" baseline="0"/>
            <a:t>	</a:t>
          </a:r>
          <a:r>
            <a:rPr lang="id-ID" b="0" i="0" baseline="0"/>
            <a:t>mengurangi kebenaran tindakan tersebut.</a:t>
          </a:r>
          <a:endParaRPr lang="en-US"/>
        </a:p>
      </dgm:t>
    </dgm:pt>
    <dgm:pt modelId="{0F895616-BB68-4C58-88A3-7A5B0994B3B8}" type="parTrans" cxnId="{92E4A5CC-9D7D-4828-906B-CB75FB3EA625}">
      <dgm:prSet/>
      <dgm:spPr/>
      <dgm:t>
        <a:bodyPr/>
        <a:lstStyle/>
        <a:p>
          <a:endParaRPr lang="en-US"/>
        </a:p>
      </dgm:t>
    </dgm:pt>
    <dgm:pt modelId="{EE57906F-6371-436B-A721-7FBD4910F5DE}" type="sibTrans" cxnId="{92E4A5CC-9D7D-4828-906B-CB75FB3EA625}">
      <dgm:prSet/>
      <dgm:spPr/>
      <dgm:t>
        <a:bodyPr/>
        <a:lstStyle/>
        <a:p>
          <a:endParaRPr lang="en-US"/>
        </a:p>
      </dgm:t>
    </dgm:pt>
    <dgm:pt modelId="{D13A7CFA-1F6E-4120-AE61-635C18B986FF}" type="pres">
      <dgm:prSet presAssocID="{65741FAD-BF45-4E45-9570-86A852471D81}" presName="Name0" presStyleCnt="0">
        <dgm:presLayoutVars>
          <dgm:dir/>
          <dgm:animLvl val="lvl"/>
          <dgm:resizeHandles val="exact"/>
        </dgm:presLayoutVars>
      </dgm:prSet>
      <dgm:spPr/>
    </dgm:pt>
    <dgm:pt modelId="{08F213C9-B6B5-4A19-AFE8-12113E29FD16}" type="pres">
      <dgm:prSet presAssocID="{106E44C2-7366-4ECD-B446-DCA96DF25B30}" presName="linNode" presStyleCnt="0"/>
      <dgm:spPr/>
    </dgm:pt>
    <dgm:pt modelId="{E99C2B94-BFB5-4F9C-9BC4-AA244B21B506}" type="pres">
      <dgm:prSet presAssocID="{106E44C2-7366-4ECD-B446-DCA96DF25B30}" presName="parentText" presStyleLbl="node1" presStyleIdx="0" presStyleCnt="6" custLinFactX="4382" custLinFactNeighborX="100000" custLinFactNeighborY="10308">
        <dgm:presLayoutVars>
          <dgm:chMax val="1"/>
          <dgm:bulletEnabled val="1"/>
        </dgm:presLayoutVars>
      </dgm:prSet>
      <dgm:spPr/>
    </dgm:pt>
    <dgm:pt modelId="{3031214D-B9E8-45CB-B182-87E7C4B97CCF}" type="pres">
      <dgm:prSet presAssocID="{5D9B064F-FF40-4606-A724-3D0FF6D5F27F}" presName="sp" presStyleCnt="0"/>
      <dgm:spPr/>
    </dgm:pt>
    <dgm:pt modelId="{E93767F8-AAF9-4BF4-A252-FBD16F195245}" type="pres">
      <dgm:prSet presAssocID="{64A4C982-E8C0-4C77-BF72-5C554F1AA789}" presName="linNode" presStyleCnt="0"/>
      <dgm:spPr/>
    </dgm:pt>
    <dgm:pt modelId="{DAE23431-27C2-420A-B91F-6F917F9239FB}" type="pres">
      <dgm:prSet presAssocID="{64A4C982-E8C0-4C77-BF72-5C554F1AA789}" presName="parentText" presStyleLbl="node1" presStyleIdx="1" presStyleCnt="6" custScaleX="91320" custLinFactX="6970" custLinFactNeighborX="100000" custLinFactNeighborY="9162">
        <dgm:presLayoutVars>
          <dgm:chMax val="1"/>
          <dgm:bulletEnabled val="1"/>
        </dgm:presLayoutVars>
      </dgm:prSet>
      <dgm:spPr/>
    </dgm:pt>
    <dgm:pt modelId="{CB92FAD8-E0FF-4694-88B1-FBA3D5136960}" type="pres">
      <dgm:prSet presAssocID="{D7ADE263-B7C4-4093-ABBF-7AB390C56DCA}" presName="sp" presStyleCnt="0"/>
      <dgm:spPr/>
    </dgm:pt>
    <dgm:pt modelId="{FC25BF1D-0B2B-4C40-A7CF-DF409A43EC54}" type="pres">
      <dgm:prSet presAssocID="{4E45574A-CD85-438D-9280-87B0752686D5}" presName="linNode" presStyleCnt="0"/>
      <dgm:spPr/>
    </dgm:pt>
    <dgm:pt modelId="{C23711D1-18A4-4DCA-AEED-4CA36F7D7A4A}" type="pres">
      <dgm:prSet presAssocID="{4E45574A-CD85-438D-9280-87B0752686D5}" presName="parentText" presStyleLbl="node1" presStyleIdx="2" presStyleCnt="6">
        <dgm:presLayoutVars>
          <dgm:chMax val="1"/>
          <dgm:bulletEnabled val="1"/>
        </dgm:presLayoutVars>
      </dgm:prSet>
      <dgm:spPr/>
    </dgm:pt>
    <dgm:pt modelId="{7B10A602-DDEE-4980-A782-7011D2BB165B}" type="pres">
      <dgm:prSet presAssocID="{4E45574A-CD85-438D-9280-87B0752686D5}" presName="descendantText" presStyleLbl="alignAccFollowNode1" presStyleIdx="0" presStyleCnt="4">
        <dgm:presLayoutVars>
          <dgm:bulletEnabled val="1"/>
        </dgm:presLayoutVars>
      </dgm:prSet>
      <dgm:spPr/>
    </dgm:pt>
    <dgm:pt modelId="{EBDB9A38-7748-4795-9C83-B19CE81CEF16}" type="pres">
      <dgm:prSet presAssocID="{9E812DF6-D97B-4331-B391-24EC1FF42042}" presName="sp" presStyleCnt="0"/>
      <dgm:spPr/>
    </dgm:pt>
    <dgm:pt modelId="{D14057B6-826A-4275-A37F-D6A7D6A5E115}" type="pres">
      <dgm:prSet presAssocID="{2FA57333-3FBC-414B-B5F0-6A7E38718297}" presName="linNode" presStyleCnt="0"/>
      <dgm:spPr/>
    </dgm:pt>
    <dgm:pt modelId="{51268218-598C-42E8-94B7-B31896BAF348}" type="pres">
      <dgm:prSet presAssocID="{2FA57333-3FBC-414B-B5F0-6A7E38718297}" presName="parentText" presStyleLbl="node1" presStyleIdx="3" presStyleCnt="6">
        <dgm:presLayoutVars>
          <dgm:chMax val="1"/>
          <dgm:bulletEnabled val="1"/>
        </dgm:presLayoutVars>
      </dgm:prSet>
      <dgm:spPr/>
    </dgm:pt>
    <dgm:pt modelId="{A146C4A2-410B-4DF4-A1A4-5C63BEB75E01}" type="pres">
      <dgm:prSet presAssocID="{2FA57333-3FBC-414B-B5F0-6A7E38718297}" presName="descendantText" presStyleLbl="alignAccFollowNode1" presStyleIdx="1" presStyleCnt="4">
        <dgm:presLayoutVars>
          <dgm:bulletEnabled val="1"/>
        </dgm:presLayoutVars>
      </dgm:prSet>
      <dgm:spPr/>
    </dgm:pt>
    <dgm:pt modelId="{A58D8682-BDDB-47BB-8F32-8CF5377F0D28}" type="pres">
      <dgm:prSet presAssocID="{25577196-75DE-41D0-B5DD-2C698529CFFD}" presName="sp" presStyleCnt="0"/>
      <dgm:spPr/>
    </dgm:pt>
    <dgm:pt modelId="{7EEA650E-5DF9-4BB8-9041-0D14EBF8C4AB}" type="pres">
      <dgm:prSet presAssocID="{CC9EBCA1-E64F-49F0-ADAB-E9B3FFB66ECD}" presName="linNode" presStyleCnt="0"/>
      <dgm:spPr/>
    </dgm:pt>
    <dgm:pt modelId="{EA3D75D0-C12C-4E60-BF48-617E7D920A68}" type="pres">
      <dgm:prSet presAssocID="{CC9EBCA1-E64F-49F0-ADAB-E9B3FFB66ECD}" presName="parentText" presStyleLbl="node1" presStyleIdx="4" presStyleCnt="6">
        <dgm:presLayoutVars>
          <dgm:chMax val="1"/>
          <dgm:bulletEnabled val="1"/>
        </dgm:presLayoutVars>
      </dgm:prSet>
      <dgm:spPr/>
    </dgm:pt>
    <dgm:pt modelId="{B3B0E31B-78A9-4AB0-BC68-AEB366EF7659}" type="pres">
      <dgm:prSet presAssocID="{CC9EBCA1-E64F-49F0-ADAB-E9B3FFB66ECD}" presName="descendantText" presStyleLbl="alignAccFollowNode1" presStyleIdx="2" presStyleCnt="4">
        <dgm:presLayoutVars>
          <dgm:bulletEnabled val="1"/>
        </dgm:presLayoutVars>
      </dgm:prSet>
      <dgm:spPr/>
    </dgm:pt>
    <dgm:pt modelId="{FB4BA7F7-7FCB-4589-98A1-ED8C739C723C}" type="pres">
      <dgm:prSet presAssocID="{8A77B39C-107A-428B-9FA3-5A0D88807C4E}" presName="sp" presStyleCnt="0"/>
      <dgm:spPr/>
    </dgm:pt>
    <dgm:pt modelId="{28833AB7-E792-4F75-82DB-9CA10EEF3F0D}" type="pres">
      <dgm:prSet presAssocID="{E4A1197F-383E-4271-A637-6F5719982FF5}" presName="linNode" presStyleCnt="0"/>
      <dgm:spPr/>
    </dgm:pt>
    <dgm:pt modelId="{E6D718C2-9D71-4883-B787-2FE65B735655}" type="pres">
      <dgm:prSet presAssocID="{E4A1197F-383E-4271-A637-6F5719982FF5}" presName="parentText" presStyleLbl="node1" presStyleIdx="5" presStyleCnt="6">
        <dgm:presLayoutVars>
          <dgm:chMax val="1"/>
          <dgm:bulletEnabled val="1"/>
        </dgm:presLayoutVars>
      </dgm:prSet>
      <dgm:spPr/>
    </dgm:pt>
    <dgm:pt modelId="{B213A241-6D26-4544-880D-0733785767A8}" type="pres">
      <dgm:prSet presAssocID="{E4A1197F-383E-4271-A637-6F5719982FF5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0C588302-B7B2-4C9F-BDDA-F9CF5E571E17}" srcId="{65741FAD-BF45-4E45-9570-86A852471D81}" destId="{2FA57333-3FBC-414B-B5F0-6A7E38718297}" srcOrd="3" destOrd="0" parTransId="{429DB244-E646-4EFD-8228-6908808532F3}" sibTransId="{25577196-75DE-41D0-B5DD-2C698529CFFD}"/>
    <dgm:cxn modelId="{02F3C002-7901-4025-B72E-9E3713B1C4D5}" srcId="{65741FAD-BF45-4E45-9570-86A852471D81}" destId="{64A4C982-E8C0-4C77-BF72-5C554F1AA789}" srcOrd="1" destOrd="0" parTransId="{42B49D88-E266-4CEA-8E05-0230C633C6BB}" sibTransId="{D7ADE263-B7C4-4093-ABBF-7AB390C56DCA}"/>
    <dgm:cxn modelId="{C4E9E707-024B-492C-B742-4D78A9745D69}" type="presOf" srcId="{4E45574A-CD85-438D-9280-87B0752686D5}" destId="{C23711D1-18A4-4DCA-AEED-4CA36F7D7A4A}" srcOrd="0" destOrd="0" presId="urn:microsoft.com/office/officeart/2005/8/layout/vList5"/>
    <dgm:cxn modelId="{564FE11C-B834-4818-B0AA-E1EB6023DE6F}" type="presOf" srcId="{4AB404F0-E71D-4812-B5DC-674711487FB7}" destId="{B213A241-6D26-4544-880D-0733785767A8}" srcOrd="0" destOrd="0" presId="urn:microsoft.com/office/officeart/2005/8/layout/vList5"/>
    <dgm:cxn modelId="{2CD1FD2F-2499-411A-B95F-87461D4DD239}" type="presOf" srcId="{474140C8-0570-48E9-8FDD-671201F9C018}" destId="{7B10A602-DDEE-4980-A782-7011D2BB165B}" srcOrd="0" destOrd="0" presId="urn:microsoft.com/office/officeart/2005/8/layout/vList5"/>
    <dgm:cxn modelId="{5C469936-8753-4746-8979-6FCBBEE54B45}" type="presOf" srcId="{CC9EBCA1-E64F-49F0-ADAB-E9B3FFB66ECD}" destId="{EA3D75D0-C12C-4E60-BF48-617E7D920A68}" srcOrd="0" destOrd="0" presId="urn:microsoft.com/office/officeart/2005/8/layout/vList5"/>
    <dgm:cxn modelId="{6925595C-5FAC-4550-878E-3CF4DA740736}" type="presOf" srcId="{65741FAD-BF45-4E45-9570-86A852471D81}" destId="{D13A7CFA-1F6E-4120-AE61-635C18B986FF}" srcOrd="0" destOrd="0" presId="urn:microsoft.com/office/officeart/2005/8/layout/vList5"/>
    <dgm:cxn modelId="{8E173D47-FF96-49E9-AE0F-304BEC6580D7}" srcId="{65741FAD-BF45-4E45-9570-86A852471D81}" destId="{CC9EBCA1-E64F-49F0-ADAB-E9B3FFB66ECD}" srcOrd="4" destOrd="0" parTransId="{A208E717-5831-413E-80FE-1D543B71F9CC}" sibTransId="{8A77B39C-107A-428B-9FA3-5A0D88807C4E}"/>
    <dgm:cxn modelId="{DC1C9D6B-4375-4372-BA7D-91CB84E06334}" srcId="{4E45574A-CD85-438D-9280-87B0752686D5}" destId="{474140C8-0570-48E9-8FDD-671201F9C018}" srcOrd="0" destOrd="0" parTransId="{92FB6287-A02B-4497-9661-F810F034FD5E}" sibTransId="{E9C5CD42-B3E0-4F8E-94DD-886FF5F82288}"/>
    <dgm:cxn modelId="{0BA0F34B-B0E5-4AAD-A5DF-E8B2921C192F}" type="presOf" srcId="{E4A1197F-383E-4271-A637-6F5719982FF5}" destId="{E6D718C2-9D71-4883-B787-2FE65B735655}" srcOrd="0" destOrd="0" presId="urn:microsoft.com/office/officeart/2005/8/layout/vList5"/>
    <dgm:cxn modelId="{B4968E73-1260-412D-AA33-E29A8E56A866}" type="presOf" srcId="{64A4C982-E8C0-4C77-BF72-5C554F1AA789}" destId="{DAE23431-27C2-420A-B91F-6F917F9239FB}" srcOrd="0" destOrd="0" presId="urn:microsoft.com/office/officeart/2005/8/layout/vList5"/>
    <dgm:cxn modelId="{497C3A7F-7757-40FA-92B4-6D0F96002FAA}" srcId="{CC9EBCA1-E64F-49F0-ADAB-E9B3FFB66ECD}" destId="{A505BBCD-5EFF-4D92-A768-83C86ED624BA}" srcOrd="0" destOrd="0" parTransId="{45DFA2D5-6A05-4780-9DD0-94B0C57E3979}" sibTransId="{A877FBB4-D15E-45CE-B34D-CCDAE0577083}"/>
    <dgm:cxn modelId="{CB47B689-A4EC-40F1-A524-A8DDE41B09B0}" srcId="{65741FAD-BF45-4E45-9570-86A852471D81}" destId="{106E44C2-7366-4ECD-B446-DCA96DF25B30}" srcOrd="0" destOrd="0" parTransId="{445DAFF8-E5F9-40CA-A3EC-5F1AD964A6A2}" sibTransId="{5D9B064F-FF40-4606-A724-3D0FF6D5F27F}"/>
    <dgm:cxn modelId="{F292889C-50E2-438A-BEBF-2160BC065E27}" type="presOf" srcId="{A505BBCD-5EFF-4D92-A768-83C86ED624BA}" destId="{B3B0E31B-78A9-4AB0-BC68-AEB366EF7659}" srcOrd="0" destOrd="0" presId="urn:microsoft.com/office/officeart/2005/8/layout/vList5"/>
    <dgm:cxn modelId="{76648BA0-2708-4929-A5F1-8E34CDF4F0B2}" srcId="{65741FAD-BF45-4E45-9570-86A852471D81}" destId="{4E45574A-CD85-438D-9280-87B0752686D5}" srcOrd="2" destOrd="0" parTransId="{47751BAA-346B-43EF-90FA-2D0408965EF3}" sibTransId="{9E812DF6-D97B-4331-B391-24EC1FF42042}"/>
    <dgm:cxn modelId="{8966A9B6-A04D-4027-ABB5-BE10F65E1620}" type="presOf" srcId="{2FA57333-3FBC-414B-B5F0-6A7E38718297}" destId="{51268218-598C-42E8-94B7-B31896BAF348}" srcOrd="0" destOrd="0" presId="urn:microsoft.com/office/officeart/2005/8/layout/vList5"/>
    <dgm:cxn modelId="{604CDEC1-0A9B-4116-A8EA-C0042FDCDD73}" srcId="{65741FAD-BF45-4E45-9570-86A852471D81}" destId="{E4A1197F-383E-4271-A637-6F5719982FF5}" srcOrd="5" destOrd="0" parTransId="{72E34A2E-9C98-47AB-9D1E-B83C9C4F5E31}" sibTransId="{4F5105CB-337B-497A-A4D5-8F55BE0DC2C2}"/>
    <dgm:cxn modelId="{92E4A5CC-9D7D-4828-906B-CB75FB3EA625}" srcId="{E4A1197F-383E-4271-A637-6F5719982FF5}" destId="{4AB404F0-E71D-4812-B5DC-674711487FB7}" srcOrd="0" destOrd="0" parTransId="{0F895616-BB68-4C58-88A3-7A5B0994B3B8}" sibTransId="{EE57906F-6371-436B-A721-7FBD4910F5DE}"/>
    <dgm:cxn modelId="{E3B98ECE-AD6F-42F8-838E-81158FF92268}" type="presOf" srcId="{5FA947F2-FA7D-42F5-B0EA-235C2E61E266}" destId="{A146C4A2-410B-4DF4-A1A4-5C63BEB75E01}" srcOrd="0" destOrd="0" presId="urn:microsoft.com/office/officeart/2005/8/layout/vList5"/>
    <dgm:cxn modelId="{25EAB8DA-74B6-4A1D-A83D-2F0CFAE66BE2}" type="presOf" srcId="{106E44C2-7366-4ECD-B446-DCA96DF25B30}" destId="{E99C2B94-BFB5-4F9C-9BC4-AA244B21B506}" srcOrd="0" destOrd="0" presId="urn:microsoft.com/office/officeart/2005/8/layout/vList5"/>
    <dgm:cxn modelId="{98E667E1-A611-4DD8-B13B-39572C3715CD}" srcId="{2FA57333-3FBC-414B-B5F0-6A7E38718297}" destId="{5FA947F2-FA7D-42F5-B0EA-235C2E61E266}" srcOrd="0" destOrd="0" parTransId="{87566DD0-264D-465C-B88F-8E8EF57BD8E5}" sibTransId="{35E949C6-3A49-44FA-9A63-EF2259154B31}"/>
    <dgm:cxn modelId="{51FBB8A8-5056-4350-B800-BB119D7703EB}" type="presParOf" srcId="{D13A7CFA-1F6E-4120-AE61-635C18B986FF}" destId="{08F213C9-B6B5-4A19-AFE8-12113E29FD16}" srcOrd="0" destOrd="0" presId="urn:microsoft.com/office/officeart/2005/8/layout/vList5"/>
    <dgm:cxn modelId="{199BDF06-CC90-4795-860C-2C2FF6DC9DFB}" type="presParOf" srcId="{08F213C9-B6B5-4A19-AFE8-12113E29FD16}" destId="{E99C2B94-BFB5-4F9C-9BC4-AA244B21B506}" srcOrd="0" destOrd="0" presId="urn:microsoft.com/office/officeart/2005/8/layout/vList5"/>
    <dgm:cxn modelId="{0A7AC136-96FA-4BC8-81CF-5F4FB6BDCEF8}" type="presParOf" srcId="{D13A7CFA-1F6E-4120-AE61-635C18B986FF}" destId="{3031214D-B9E8-45CB-B182-87E7C4B97CCF}" srcOrd="1" destOrd="0" presId="urn:microsoft.com/office/officeart/2005/8/layout/vList5"/>
    <dgm:cxn modelId="{A7C815C0-C3E3-48C8-BF31-D914131C2877}" type="presParOf" srcId="{D13A7CFA-1F6E-4120-AE61-635C18B986FF}" destId="{E93767F8-AAF9-4BF4-A252-FBD16F195245}" srcOrd="2" destOrd="0" presId="urn:microsoft.com/office/officeart/2005/8/layout/vList5"/>
    <dgm:cxn modelId="{6FB91F2A-0834-4F06-AACE-7D8C56EEA968}" type="presParOf" srcId="{E93767F8-AAF9-4BF4-A252-FBD16F195245}" destId="{DAE23431-27C2-420A-B91F-6F917F9239FB}" srcOrd="0" destOrd="0" presId="urn:microsoft.com/office/officeart/2005/8/layout/vList5"/>
    <dgm:cxn modelId="{321FCCE0-58D1-4538-B07A-FC74C0C4BBE2}" type="presParOf" srcId="{D13A7CFA-1F6E-4120-AE61-635C18B986FF}" destId="{CB92FAD8-E0FF-4694-88B1-FBA3D5136960}" srcOrd="3" destOrd="0" presId="urn:microsoft.com/office/officeart/2005/8/layout/vList5"/>
    <dgm:cxn modelId="{949D9A1C-D28F-46DE-B97A-CD0CB6DBD2BC}" type="presParOf" srcId="{D13A7CFA-1F6E-4120-AE61-635C18B986FF}" destId="{FC25BF1D-0B2B-4C40-A7CF-DF409A43EC54}" srcOrd="4" destOrd="0" presId="urn:microsoft.com/office/officeart/2005/8/layout/vList5"/>
    <dgm:cxn modelId="{4430F743-8439-4041-A86F-CF0A20EE7F87}" type="presParOf" srcId="{FC25BF1D-0B2B-4C40-A7CF-DF409A43EC54}" destId="{C23711D1-18A4-4DCA-AEED-4CA36F7D7A4A}" srcOrd="0" destOrd="0" presId="urn:microsoft.com/office/officeart/2005/8/layout/vList5"/>
    <dgm:cxn modelId="{7F285A9F-5AB4-4842-B0BF-9D1C4B975351}" type="presParOf" srcId="{FC25BF1D-0B2B-4C40-A7CF-DF409A43EC54}" destId="{7B10A602-DDEE-4980-A782-7011D2BB165B}" srcOrd="1" destOrd="0" presId="urn:microsoft.com/office/officeart/2005/8/layout/vList5"/>
    <dgm:cxn modelId="{7632671B-F08D-4AE9-9A05-CFD507CF8118}" type="presParOf" srcId="{D13A7CFA-1F6E-4120-AE61-635C18B986FF}" destId="{EBDB9A38-7748-4795-9C83-B19CE81CEF16}" srcOrd="5" destOrd="0" presId="urn:microsoft.com/office/officeart/2005/8/layout/vList5"/>
    <dgm:cxn modelId="{B799BE1F-28ED-4417-B9C1-6557BF081E00}" type="presParOf" srcId="{D13A7CFA-1F6E-4120-AE61-635C18B986FF}" destId="{D14057B6-826A-4275-A37F-D6A7D6A5E115}" srcOrd="6" destOrd="0" presId="urn:microsoft.com/office/officeart/2005/8/layout/vList5"/>
    <dgm:cxn modelId="{017884A9-11EC-48A1-9928-15F1968DD0B0}" type="presParOf" srcId="{D14057B6-826A-4275-A37F-D6A7D6A5E115}" destId="{51268218-598C-42E8-94B7-B31896BAF348}" srcOrd="0" destOrd="0" presId="urn:microsoft.com/office/officeart/2005/8/layout/vList5"/>
    <dgm:cxn modelId="{A1F7CDE8-3179-4F34-890E-F62D0688EFD1}" type="presParOf" srcId="{D14057B6-826A-4275-A37F-D6A7D6A5E115}" destId="{A146C4A2-410B-4DF4-A1A4-5C63BEB75E01}" srcOrd="1" destOrd="0" presId="urn:microsoft.com/office/officeart/2005/8/layout/vList5"/>
    <dgm:cxn modelId="{E871CE64-3FA1-4B65-A41E-1379F7D4945F}" type="presParOf" srcId="{D13A7CFA-1F6E-4120-AE61-635C18B986FF}" destId="{A58D8682-BDDB-47BB-8F32-8CF5377F0D28}" srcOrd="7" destOrd="0" presId="urn:microsoft.com/office/officeart/2005/8/layout/vList5"/>
    <dgm:cxn modelId="{8D584C1E-3542-449A-8388-20D413ECDD34}" type="presParOf" srcId="{D13A7CFA-1F6E-4120-AE61-635C18B986FF}" destId="{7EEA650E-5DF9-4BB8-9041-0D14EBF8C4AB}" srcOrd="8" destOrd="0" presId="urn:microsoft.com/office/officeart/2005/8/layout/vList5"/>
    <dgm:cxn modelId="{6DA7F886-15E3-4C3B-964D-E069F4B818B1}" type="presParOf" srcId="{7EEA650E-5DF9-4BB8-9041-0D14EBF8C4AB}" destId="{EA3D75D0-C12C-4E60-BF48-617E7D920A68}" srcOrd="0" destOrd="0" presId="urn:microsoft.com/office/officeart/2005/8/layout/vList5"/>
    <dgm:cxn modelId="{02A4300B-E599-4369-86EF-2742D02947DA}" type="presParOf" srcId="{7EEA650E-5DF9-4BB8-9041-0D14EBF8C4AB}" destId="{B3B0E31B-78A9-4AB0-BC68-AEB366EF7659}" srcOrd="1" destOrd="0" presId="urn:microsoft.com/office/officeart/2005/8/layout/vList5"/>
    <dgm:cxn modelId="{5ACB6D28-133B-4184-8C4A-BFE2B15123A4}" type="presParOf" srcId="{D13A7CFA-1F6E-4120-AE61-635C18B986FF}" destId="{FB4BA7F7-7FCB-4589-98A1-ED8C739C723C}" srcOrd="9" destOrd="0" presId="urn:microsoft.com/office/officeart/2005/8/layout/vList5"/>
    <dgm:cxn modelId="{31410A90-7463-449D-9A3C-940CEAB01344}" type="presParOf" srcId="{D13A7CFA-1F6E-4120-AE61-635C18B986FF}" destId="{28833AB7-E792-4F75-82DB-9CA10EEF3F0D}" srcOrd="10" destOrd="0" presId="urn:microsoft.com/office/officeart/2005/8/layout/vList5"/>
    <dgm:cxn modelId="{E197319E-B84B-4CDA-BA3B-B4CEA7A5CA94}" type="presParOf" srcId="{28833AB7-E792-4F75-82DB-9CA10EEF3F0D}" destId="{E6D718C2-9D71-4883-B787-2FE65B735655}" srcOrd="0" destOrd="0" presId="urn:microsoft.com/office/officeart/2005/8/layout/vList5"/>
    <dgm:cxn modelId="{1C808A92-01BE-4942-801E-A82C0EB311E5}" type="presParOf" srcId="{28833AB7-E792-4F75-82DB-9CA10EEF3F0D}" destId="{B213A241-6D26-4544-880D-0733785767A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B58B91-DD20-46B3-A102-0C2B56EB46EE}">
      <dsp:nvSpPr>
        <dsp:cNvPr id="0" name=""/>
        <dsp:cNvSpPr/>
      </dsp:nvSpPr>
      <dsp:spPr>
        <a:xfrm>
          <a:off x="2840183" y="66881"/>
          <a:ext cx="3376748" cy="910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i="0" kern="1200"/>
            <a:t>1.</a:t>
          </a:r>
          <a:r>
            <a:rPr lang="id-ID" sz="2700" b="1" i="0" kern="1200"/>
            <a:t>Pengetahuan (</a:t>
          </a:r>
          <a:r>
            <a:rPr lang="id-ID" sz="2700" b="1" i="1" kern="1200"/>
            <a:t>knowledge)</a:t>
          </a:r>
          <a:endParaRPr lang="en-US" sz="2700" kern="1200"/>
        </a:p>
      </dsp:txBody>
      <dsp:txXfrm>
        <a:off x="2884623" y="111321"/>
        <a:ext cx="3287868" cy="821478"/>
      </dsp:txXfrm>
    </dsp:sp>
    <dsp:sp modelId="{D7EF3973-09A4-4B5C-921F-5B1DAA1B10CE}">
      <dsp:nvSpPr>
        <dsp:cNvPr id="0" name=""/>
        <dsp:cNvSpPr/>
      </dsp:nvSpPr>
      <dsp:spPr>
        <a:xfrm rot="5400000">
          <a:off x="6014159" y="-1588934"/>
          <a:ext cx="728286" cy="60031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500" b="1" i="0" kern="1200"/>
            <a:t>Tahu diartikan sebagai mengingat sesuatu materi yang telah dipelajari</a:t>
          </a:r>
          <a:endParaRPr lang="en-US" sz="1500" kern="1200"/>
        </a:p>
      </dsp:txBody>
      <dsp:txXfrm rot="-5400000">
        <a:off x="3376748" y="1084029"/>
        <a:ext cx="5967556" cy="657182"/>
      </dsp:txXfrm>
    </dsp:sp>
    <dsp:sp modelId="{2B06FA18-A5D9-4D5F-BA7B-42271718A107}">
      <dsp:nvSpPr>
        <dsp:cNvPr id="0" name=""/>
        <dsp:cNvSpPr/>
      </dsp:nvSpPr>
      <dsp:spPr>
        <a:xfrm>
          <a:off x="0" y="957440"/>
          <a:ext cx="3376748" cy="910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700" b="1" i="0" kern="1200"/>
            <a:t>Tahu (</a:t>
          </a:r>
          <a:r>
            <a:rPr lang="id-ID" sz="2700" b="1" i="1" kern="1200"/>
            <a:t>kno</a:t>
          </a:r>
          <a:r>
            <a:rPr lang="en-US" sz="2700" b="1" i="1" kern="1200"/>
            <a:t>w</a:t>
          </a:r>
          <a:r>
            <a:rPr lang="id-ID" sz="2700" b="1" i="1" kern="1200"/>
            <a:t>)</a:t>
          </a:r>
          <a:endParaRPr lang="en-US" sz="2700" kern="1200"/>
        </a:p>
      </dsp:txBody>
      <dsp:txXfrm>
        <a:off x="44440" y="1001880"/>
        <a:ext cx="3287868" cy="821478"/>
      </dsp:txXfrm>
    </dsp:sp>
    <dsp:sp modelId="{4DB56692-90D4-41ED-89BD-8ECF7AB66C32}">
      <dsp:nvSpPr>
        <dsp:cNvPr id="0" name=""/>
        <dsp:cNvSpPr/>
      </dsp:nvSpPr>
      <dsp:spPr>
        <a:xfrm rot="5400000">
          <a:off x="6014159" y="-633058"/>
          <a:ext cx="728286" cy="60031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500" b="0" i="0" kern="1200"/>
            <a:t>Memahami diartikan sebagai suatu kemampuan untuk menjelaskan secara benar tentang obyek yang 	diketahui dan dapat menginterpretasikan materi tersebut secara benar.</a:t>
          </a:r>
          <a:endParaRPr lang="en-US" sz="1500" kern="1200"/>
        </a:p>
      </dsp:txBody>
      <dsp:txXfrm rot="-5400000">
        <a:off x="3376748" y="2039905"/>
        <a:ext cx="5967556" cy="657182"/>
      </dsp:txXfrm>
    </dsp:sp>
    <dsp:sp modelId="{058602B6-450C-40F2-A189-55BCC4331434}">
      <dsp:nvSpPr>
        <dsp:cNvPr id="0" name=""/>
        <dsp:cNvSpPr/>
      </dsp:nvSpPr>
      <dsp:spPr>
        <a:xfrm>
          <a:off x="0" y="1913316"/>
          <a:ext cx="3376748" cy="910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700" b="1" i="0" kern="1200"/>
            <a:t>Memahami (</a:t>
          </a:r>
          <a:r>
            <a:rPr lang="en-ID" sz="2700" b="1" i="1" kern="1200"/>
            <a:t>comprehension)</a:t>
          </a:r>
          <a:endParaRPr lang="en-US" sz="2700" kern="1200"/>
        </a:p>
      </dsp:txBody>
      <dsp:txXfrm>
        <a:off x="44440" y="1957756"/>
        <a:ext cx="3287868" cy="821478"/>
      </dsp:txXfrm>
    </dsp:sp>
    <dsp:sp modelId="{2037626D-2059-4DBC-946E-2C3F0C986E8B}">
      <dsp:nvSpPr>
        <dsp:cNvPr id="0" name=""/>
        <dsp:cNvSpPr/>
      </dsp:nvSpPr>
      <dsp:spPr>
        <a:xfrm rot="5400000">
          <a:off x="6014159" y="322818"/>
          <a:ext cx="728286" cy="60031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500" b="0" i="0" kern="1200"/>
            <a:t>Aplikasi diartikan sebagai kemampuan untuk menggunakan materi yang telah dipelajari pada situasi 	atau kondisi real (sebenarnya).</a:t>
          </a:r>
          <a:endParaRPr lang="en-US" sz="1500" kern="1200"/>
        </a:p>
      </dsp:txBody>
      <dsp:txXfrm rot="-5400000">
        <a:off x="3376748" y="2995781"/>
        <a:ext cx="5967556" cy="657182"/>
      </dsp:txXfrm>
    </dsp:sp>
    <dsp:sp modelId="{0BA89ACE-8C30-424E-AD4B-FD494D0D197E}">
      <dsp:nvSpPr>
        <dsp:cNvPr id="0" name=""/>
        <dsp:cNvSpPr/>
      </dsp:nvSpPr>
      <dsp:spPr>
        <a:xfrm>
          <a:off x="0" y="2869193"/>
          <a:ext cx="3376748" cy="910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700" b="0" i="0" kern="1200"/>
            <a:t>Aplikasi (</a:t>
          </a:r>
          <a:r>
            <a:rPr lang="id-ID" sz="2700" b="0" i="1" kern="1200"/>
            <a:t>aplication)</a:t>
          </a:r>
          <a:endParaRPr lang="en-US" sz="2700" kern="1200"/>
        </a:p>
      </dsp:txBody>
      <dsp:txXfrm>
        <a:off x="44440" y="2913633"/>
        <a:ext cx="3287868" cy="821478"/>
      </dsp:txXfrm>
    </dsp:sp>
    <dsp:sp modelId="{EA474092-7284-4F5C-84F2-30391DE98F2E}">
      <dsp:nvSpPr>
        <dsp:cNvPr id="0" name=""/>
        <dsp:cNvSpPr/>
      </dsp:nvSpPr>
      <dsp:spPr>
        <a:xfrm rot="5400000">
          <a:off x="6014159" y="1278695"/>
          <a:ext cx="728286" cy="60031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500" b="0" i="0" kern="1200"/>
            <a:t>Analisis adalah suatu kemampuan untuk menjabarkan materi atau suatu obyek ke dalam komponen-	komponen, tetapi masih di dalam struktur organisasi dan masih ada kaitannya satu sama lain.</a:t>
          </a:r>
          <a:endParaRPr lang="en-US" sz="1500" kern="1200"/>
        </a:p>
      </dsp:txBody>
      <dsp:txXfrm rot="-5400000">
        <a:off x="3376748" y="3951658"/>
        <a:ext cx="5967556" cy="657182"/>
      </dsp:txXfrm>
    </dsp:sp>
    <dsp:sp modelId="{DFCA2C2E-7D26-418A-B096-F15A27A823A1}">
      <dsp:nvSpPr>
        <dsp:cNvPr id="0" name=""/>
        <dsp:cNvSpPr/>
      </dsp:nvSpPr>
      <dsp:spPr>
        <a:xfrm>
          <a:off x="0" y="3825070"/>
          <a:ext cx="3376748" cy="910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2700" b="1" i="0" kern="1200"/>
            <a:t>Analisis (</a:t>
          </a:r>
          <a:r>
            <a:rPr lang="en-ID" sz="2700" b="1" i="1" kern="1200"/>
            <a:t>analysis)</a:t>
          </a:r>
          <a:endParaRPr lang="en-US" sz="2700" kern="1200"/>
        </a:p>
      </dsp:txBody>
      <dsp:txXfrm>
        <a:off x="44440" y="3869510"/>
        <a:ext cx="3287868" cy="821478"/>
      </dsp:txXfrm>
    </dsp:sp>
    <dsp:sp modelId="{953A3F76-58DC-4D5F-99D6-0CFE6FCC76BD}">
      <dsp:nvSpPr>
        <dsp:cNvPr id="0" name=""/>
        <dsp:cNvSpPr/>
      </dsp:nvSpPr>
      <dsp:spPr>
        <a:xfrm rot="5400000">
          <a:off x="6014159" y="2234571"/>
          <a:ext cx="728286" cy="600310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ID" sz="1500" b="0" i="0" kern="1200"/>
            <a:t>Evaluasi ini berkaitan dengan kemampuan untuk melakukan justifikasi atau penilaian terhadap suatu 	materi atau obyek.</a:t>
          </a:r>
          <a:endParaRPr lang="en-US" sz="1500" kern="1200"/>
        </a:p>
      </dsp:txBody>
      <dsp:txXfrm rot="-5400000">
        <a:off x="3376748" y="4907534"/>
        <a:ext cx="5967556" cy="657182"/>
      </dsp:txXfrm>
    </dsp:sp>
    <dsp:sp modelId="{1CD0F49C-1DB6-40DE-BCBD-3D1610FBC65B}">
      <dsp:nvSpPr>
        <dsp:cNvPr id="0" name=""/>
        <dsp:cNvSpPr/>
      </dsp:nvSpPr>
      <dsp:spPr>
        <a:xfrm>
          <a:off x="0" y="4780946"/>
          <a:ext cx="3376748" cy="9103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700" b="1" i="0" kern="1200"/>
            <a:t>Evaluasi (</a:t>
          </a:r>
          <a:r>
            <a:rPr lang="id-ID" sz="2700" b="1" i="1" kern="1200"/>
            <a:t>evaluation)</a:t>
          </a:r>
          <a:endParaRPr lang="en-US" sz="2700" kern="1200"/>
        </a:p>
      </dsp:txBody>
      <dsp:txXfrm>
        <a:off x="44440" y="4825386"/>
        <a:ext cx="3287868" cy="8214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CFC538-7C38-4754-92D8-62E796BF4DA7}">
      <dsp:nvSpPr>
        <dsp:cNvPr id="0" name=""/>
        <dsp:cNvSpPr/>
      </dsp:nvSpPr>
      <dsp:spPr>
        <a:xfrm>
          <a:off x="4368790" y="59518"/>
          <a:ext cx="1877021" cy="8544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i="0" kern="1200" dirty="0">
              <a:solidFill>
                <a:srgbClr val="00B050"/>
              </a:solidFill>
            </a:rPr>
            <a:t>2. </a:t>
          </a:r>
          <a:r>
            <a:rPr lang="id-ID" sz="1300" b="1" i="0" kern="1200" dirty="0">
              <a:solidFill>
                <a:srgbClr val="00B050"/>
              </a:solidFill>
            </a:rPr>
            <a:t>Sikap (</a:t>
          </a:r>
          <a:r>
            <a:rPr lang="id-ID" sz="1300" b="1" i="1" kern="1200" dirty="0">
              <a:solidFill>
                <a:srgbClr val="00B050"/>
              </a:solidFill>
            </a:rPr>
            <a:t>attitude)</a:t>
          </a:r>
          <a:r>
            <a:rPr lang="en-ID" sz="1300" b="1" i="1" kern="1200" dirty="0">
              <a:solidFill>
                <a:srgbClr val="00B050"/>
              </a:solidFill>
            </a:rPr>
            <a:t> </a:t>
          </a:r>
          <a:endParaRPr lang="en-US" sz="1300" b="1" kern="1200" dirty="0">
            <a:solidFill>
              <a:srgbClr val="00B050"/>
            </a:solidFill>
          </a:endParaRPr>
        </a:p>
      </dsp:txBody>
      <dsp:txXfrm>
        <a:off x="4410501" y="101229"/>
        <a:ext cx="1793599" cy="771027"/>
      </dsp:txXfrm>
    </dsp:sp>
    <dsp:sp modelId="{32E636A6-B218-4C0F-818F-3D792938A27A}">
      <dsp:nvSpPr>
        <dsp:cNvPr id="0" name=""/>
        <dsp:cNvSpPr/>
      </dsp:nvSpPr>
      <dsp:spPr>
        <a:xfrm>
          <a:off x="3020770" y="914968"/>
          <a:ext cx="3785616" cy="8544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300" b="0" i="0" kern="1200" baseline="0" dirty="0"/>
            <a:t>Sikap merupakan reaksi atau respon yang masih tertutup dari seseorang terhadap suatu stimulus atau obyek. Sikap terdiri dari berbagai tindakan, yaitu :</a:t>
          </a:r>
          <a:endParaRPr lang="en-US" sz="1300" kern="1200" dirty="0"/>
        </a:p>
      </dsp:txBody>
      <dsp:txXfrm>
        <a:off x="3062481" y="956679"/>
        <a:ext cx="3702194" cy="771027"/>
      </dsp:txXfrm>
    </dsp:sp>
    <dsp:sp modelId="{8F185938-3D2B-4A72-A151-60E32312C705}">
      <dsp:nvSpPr>
        <dsp:cNvPr id="0" name=""/>
        <dsp:cNvSpPr/>
      </dsp:nvSpPr>
      <dsp:spPr>
        <a:xfrm rot="5400000">
          <a:off x="6808828" y="-1141955"/>
          <a:ext cx="68355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b="0" i="0" kern="1200" baseline="0"/>
            <a:t>Menerima diartikan bahwa orang (subyek) mau dan memperhatikan stimulus yang </a:t>
          </a:r>
          <a:r>
            <a:rPr lang="en-ID" sz="1500" b="0" i="0" kern="1200" baseline="0"/>
            <a:t>	</a:t>
          </a:r>
          <a:r>
            <a:rPr lang="id-ID" sz="1500" b="0" i="0" kern="1200" baseline="0"/>
            <a:t>diberikan (obyek).</a:t>
          </a:r>
          <a:endParaRPr lang="en-US" sz="1500" kern="1200"/>
        </a:p>
      </dsp:txBody>
      <dsp:txXfrm rot="-5400000">
        <a:off x="3785616" y="1914626"/>
        <a:ext cx="6696615" cy="616821"/>
      </dsp:txXfrm>
    </dsp:sp>
    <dsp:sp modelId="{12364633-BA65-4377-9FE2-C42AA46ECA77}">
      <dsp:nvSpPr>
        <dsp:cNvPr id="0" name=""/>
        <dsp:cNvSpPr/>
      </dsp:nvSpPr>
      <dsp:spPr>
        <a:xfrm>
          <a:off x="0" y="1795811"/>
          <a:ext cx="3785616" cy="8544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300" b="0" i="0" kern="1200" baseline="0"/>
            <a:t>1.      Menerima (</a:t>
          </a:r>
          <a:r>
            <a:rPr lang="id-ID" sz="1300" b="0" i="1" kern="1200" baseline="0"/>
            <a:t>receiving)</a:t>
          </a:r>
          <a:endParaRPr lang="en-US" sz="1300" kern="1200"/>
        </a:p>
      </dsp:txBody>
      <dsp:txXfrm>
        <a:off x="41711" y="1837522"/>
        <a:ext cx="3702194" cy="771027"/>
      </dsp:txXfrm>
    </dsp:sp>
    <dsp:sp modelId="{DE65E378-0B97-47EF-8D2C-8B68DD2C81DC}">
      <dsp:nvSpPr>
        <dsp:cNvPr id="0" name=""/>
        <dsp:cNvSpPr/>
      </dsp:nvSpPr>
      <dsp:spPr>
        <a:xfrm rot="5400000">
          <a:off x="6808828" y="-244783"/>
          <a:ext cx="68355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b="0" i="0" kern="1200" baseline="0"/>
            <a:t>Memberikan jawaban apabila ditanya, mengerjakan dan menyelesaikan tugas yang </a:t>
          </a:r>
          <a:r>
            <a:rPr lang="en-ID" sz="1500" b="0" i="0" kern="1200" baseline="0"/>
            <a:t>	</a:t>
          </a:r>
          <a:r>
            <a:rPr lang="id-ID" sz="1500" b="0" i="0" kern="1200" baseline="0"/>
            <a:t>diberikan adalah suatu indikasi dari sikap.</a:t>
          </a:r>
          <a:endParaRPr lang="en-US" sz="1500" kern="1200"/>
        </a:p>
      </dsp:txBody>
      <dsp:txXfrm rot="-5400000">
        <a:off x="3785616" y="2811798"/>
        <a:ext cx="6696615" cy="616821"/>
      </dsp:txXfrm>
    </dsp:sp>
    <dsp:sp modelId="{80B71DEF-5A38-4D2C-8D86-A00752069B2C}">
      <dsp:nvSpPr>
        <dsp:cNvPr id="0" name=""/>
        <dsp:cNvSpPr/>
      </dsp:nvSpPr>
      <dsp:spPr>
        <a:xfrm>
          <a:off x="0" y="2692983"/>
          <a:ext cx="3785616" cy="8544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300" b="0" i="0" kern="1200" baseline="0"/>
            <a:t>2.    </a:t>
          </a:r>
          <a:r>
            <a:rPr lang="id-ID" sz="1300" i="0" kern="1200" baseline="0"/>
            <a:t>  Merespon (</a:t>
          </a:r>
          <a:r>
            <a:rPr lang="id-ID" sz="1300" i="1" kern="1200" baseline="0"/>
            <a:t>responding)</a:t>
          </a:r>
          <a:endParaRPr lang="en-US" sz="1300" kern="1200"/>
        </a:p>
      </dsp:txBody>
      <dsp:txXfrm>
        <a:off x="41711" y="2734694"/>
        <a:ext cx="3702194" cy="771027"/>
      </dsp:txXfrm>
    </dsp:sp>
    <dsp:sp modelId="{FB7D38EC-419F-42C6-BBF1-DC29ECE4722A}">
      <dsp:nvSpPr>
        <dsp:cNvPr id="0" name=""/>
        <dsp:cNvSpPr/>
      </dsp:nvSpPr>
      <dsp:spPr>
        <a:xfrm rot="5400000">
          <a:off x="6808828" y="652388"/>
          <a:ext cx="68355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b="0" i="0" kern="1200" baseline="0"/>
            <a:t>Mengajak orang lain untuk mengerjakan atau mendiskusikan suatu masalah adalah </a:t>
          </a:r>
          <a:r>
            <a:rPr lang="en-ID" sz="1500" b="0" i="0" kern="1200" baseline="0"/>
            <a:t>	</a:t>
          </a:r>
          <a:r>
            <a:rPr lang="id-ID" sz="1500" b="0" i="0" kern="1200" baseline="0"/>
            <a:t>suatu indikasi sikap tingkat tiga.</a:t>
          </a:r>
          <a:endParaRPr lang="en-US" sz="1500" kern="1200"/>
        </a:p>
      </dsp:txBody>
      <dsp:txXfrm rot="-5400000">
        <a:off x="3785616" y="3708970"/>
        <a:ext cx="6696615" cy="616821"/>
      </dsp:txXfrm>
    </dsp:sp>
    <dsp:sp modelId="{83D76B6B-A3DF-40C9-BDD3-E754CC50446B}">
      <dsp:nvSpPr>
        <dsp:cNvPr id="0" name=""/>
        <dsp:cNvSpPr/>
      </dsp:nvSpPr>
      <dsp:spPr>
        <a:xfrm>
          <a:off x="0" y="3590155"/>
          <a:ext cx="3785616" cy="8544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300" b="0" i="0" kern="1200" baseline="0"/>
            <a:t>3.      Menghargai (</a:t>
          </a:r>
          <a:r>
            <a:rPr lang="id-ID" sz="1300" b="0" i="1" kern="1200" baseline="0"/>
            <a:t>valuing)</a:t>
          </a:r>
          <a:endParaRPr lang="en-US" sz="1300" kern="1200"/>
        </a:p>
      </dsp:txBody>
      <dsp:txXfrm>
        <a:off x="41711" y="3631866"/>
        <a:ext cx="3702194" cy="771027"/>
      </dsp:txXfrm>
    </dsp:sp>
    <dsp:sp modelId="{38A2CC35-9B53-42A1-B1D2-EBA07C3DD1D6}">
      <dsp:nvSpPr>
        <dsp:cNvPr id="0" name=""/>
        <dsp:cNvSpPr/>
      </dsp:nvSpPr>
      <dsp:spPr>
        <a:xfrm rot="5400000">
          <a:off x="6808828" y="1549560"/>
          <a:ext cx="683559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b="0" i="0" kern="1200" baseline="0"/>
            <a:t>Bertanggung jawab atas segala sesuatu yang telah dipilihnya dengan segala resiko </a:t>
          </a:r>
          <a:r>
            <a:rPr lang="en-ID" sz="1500" b="0" i="0" kern="1200" baseline="0"/>
            <a:t>	</a:t>
          </a:r>
          <a:r>
            <a:rPr lang="id-ID" sz="1500" b="0" i="0" kern="1200" baseline="0"/>
            <a:t>merupakan sikap yang paling tinggi.</a:t>
          </a:r>
          <a:endParaRPr lang="en-US" sz="1500" kern="1200"/>
        </a:p>
      </dsp:txBody>
      <dsp:txXfrm rot="-5400000">
        <a:off x="3785616" y="4606142"/>
        <a:ext cx="6696615" cy="616821"/>
      </dsp:txXfrm>
    </dsp:sp>
    <dsp:sp modelId="{C9F6D737-E41C-4B07-B5C1-77864395FD14}">
      <dsp:nvSpPr>
        <dsp:cNvPr id="0" name=""/>
        <dsp:cNvSpPr/>
      </dsp:nvSpPr>
      <dsp:spPr>
        <a:xfrm>
          <a:off x="0" y="4487327"/>
          <a:ext cx="3785616" cy="8544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300" b="0" i="0" kern="1200" baseline="0"/>
            <a:t>4.      Bertanggung jawab (</a:t>
          </a:r>
          <a:r>
            <a:rPr lang="id-ID" sz="1300" b="0" i="1" kern="1200" baseline="0"/>
            <a:t>responsible)</a:t>
          </a:r>
          <a:endParaRPr lang="en-US" sz="1300" kern="1200"/>
        </a:p>
      </dsp:txBody>
      <dsp:txXfrm>
        <a:off x="41711" y="4529038"/>
        <a:ext cx="3702194" cy="7710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C2B94-BFB5-4F9C-9BC4-AA244B21B506}">
      <dsp:nvSpPr>
        <dsp:cNvPr id="0" name=""/>
        <dsp:cNvSpPr/>
      </dsp:nvSpPr>
      <dsp:spPr>
        <a:xfrm>
          <a:off x="3951501" y="99605"/>
          <a:ext cx="3785616" cy="950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i="0" kern="1200" baseline="0" dirty="0"/>
            <a:t>3.</a:t>
          </a:r>
          <a:r>
            <a:rPr lang="id-ID" sz="1900" b="1" i="0" kern="1200" baseline="0" dirty="0"/>
            <a:t>Praktik atau Tindakan (</a:t>
          </a:r>
          <a:r>
            <a:rPr lang="id-ID" sz="1900" b="1" i="1" kern="1200" baseline="0" dirty="0"/>
            <a:t>practice)</a:t>
          </a:r>
          <a:br>
            <a:rPr lang="id-ID" sz="1900" b="0" i="0" kern="1200" baseline="0" dirty="0"/>
          </a:br>
          <a:endParaRPr lang="en-US" sz="1900" kern="1200" dirty="0"/>
        </a:p>
      </dsp:txBody>
      <dsp:txXfrm>
        <a:off x="3997898" y="146002"/>
        <a:ext cx="3692822" cy="857659"/>
      </dsp:txXfrm>
    </dsp:sp>
    <dsp:sp modelId="{DAE23431-27C2-420A-B91F-6F917F9239FB}">
      <dsp:nvSpPr>
        <dsp:cNvPr id="0" name=""/>
        <dsp:cNvSpPr/>
      </dsp:nvSpPr>
      <dsp:spPr>
        <a:xfrm>
          <a:off x="4049473" y="1086689"/>
          <a:ext cx="3457024" cy="950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b="0" i="0" kern="1200" baseline="0" dirty="0"/>
            <a:t>Praktik ini mempunya beberapa tingkatan :</a:t>
          </a:r>
          <a:endParaRPr lang="en-US" sz="1900" kern="1200" dirty="0"/>
        </a:p>
      </dsp:txBody>
      <dsp:txXfrm>
        <a:off x="4095870" y="1133086"/>
        <a:ext cx="3364230" cy="857659"/>
      </dsp:txXfrm>
    </dsp:sp>
    <dsp:sp modelId="{7B10A602-DDEE-4980-A782-7011D2BB165B}">
      <dsp:nvSpPr>
        <dsp:cNvPr id="0" name=""/>
        <dsp:cNvSpPr/>
      </dsp:nvSpPr>
      <dsp:spPr>
        <a:xfrm rot="5400000">
          <a:off x="6770426" y="-892180"/>
          <a:ext cx="76036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b="0" i="0" kern="1200" baseline="0"/>
            <a:t>Mengenal dan memilih berbagai obyek sehubungan dengan tindakan </a:t>
          </a:r>
          <a:r>
            <a:rPr lang="en-ID" sz="1500" b="0" i="0" kern="1200" baseline="0"/>
            <a:t>	</a:t>
          </a:r>
          <a:r>
            <a:rPr lang="id-ID" sz="1500" b="0" i="0" kern="1200" baseline="0"/>
            <a:t>yang akan diambil adalah merupakan praktik tingkat pertama.</a:t>
          </a:r>
          <a:endParaRPr lang="en-US" sz="1500" kern="1200"/>
        </a:p>
      </dsp:txBody>
      <dsp:txXfrm rot="-5400000">
        <a:off x="3785615" y="2129749"/>
        <a:ext cx="6692866" cy="686126"/>
      </dsp:txXfrm>
    </dsp:sp>
    <dsp:sp modelId="{C23711D1-18A4-4DCA-AEED-4CA36F7D7A4A}">
      <dsp:nvSpPr>
        <dsp:cNvPr id="0" name=""/>
        <dsp:cNvSpPr/>
      </dsp:nvSpPr>
      <dsp:spPr>
        <a:xfrm>
          <a:off x="0" y="1997585"/>
          <a:ext cx="3785616" cy="950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b="0" i="0" kern="1200" baseline="0"/>
            <a:t>1)      Persepsi (</a:t>
          </a:r>
          <a:r>
            <a:rPr lang="id-ID" sz="1900" b="0" i="1" kern="1200" baseline="0"/>
            <a:t>perception)</a:t>
          </a:r>
          <a:endParaRPr lang="en-US" sz="1900" kern="1200"/>
        </a:p>
      </dsp:txBody>
      <dsp:txXfrm>
        <a:off x="46397" y="2043982"/>
        <a:ext cx="3692822" cy="857659"/>
      </dsp:txXfrm>
    </dsp:sp>
    <dsp:sp modelId="{A146C4A2-410B-4DF4-A1A4-5C63BEB75E01}">
      <dsp:nvSpPr>
        <dsp:cNvPr id="0" name=""/>
        <dsp:cNvSpPr/>
      </dsp:nvSpPr>
      <dsp:spPr>
        <a:xfrm rot="5400000">
          <a:off x="6770426" y="105796"/>
          <a:ext cx="76036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b="0" i="0" kern="1200" baseline="0"/>
            <a:t>Dapat dilakukan sesuatu sesuai dengan urutan yang benar dan sesuai </a:t>
          </a:r>
          <a:r>
            <a:rPr lang="en-ID" sz="1500" b="0" i="0" kern="1200" baseline="0"/>
            <a:t>	</a:t>
          </a:r>
          <a:r>
            <a:rPr lang="id-ID" sz="1500" b="0" i="0" kern="1200" baseline="0"/>
            <a:t>dengan contoh adalah merupakan indikator praktik tingkat dua.</a:t>
          </a:r>
          <a:endParaRPr lang="en-US" sz="1500" kern="1200"/>
        </a:p>
      </dsp:txBody>
      <dsp:txXfrm rot="-5400000">
        <a:off x="3785615" y="3127725"/>
        <a:ext cx="6692866" cy="686126"/>
      </dsp:txXfrm>
    </dsp:sp>
    <dsp:sp modelId="{51268218-598C-42E8-94B7-B31896BAF348}">
      <dsp:nvSpPr>
        <dsp:cNvPr id="0" name=""/>
        <dsp:cNvSpPr/>
      </dsp:nvSpPr>
      <dsp:spPr>
        <a:xfrm>
          <a:off x="0" y="2995561"/>
          <a:ext cx="3785616" cy="950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b="0" i="0" kern="1200" baseline="0"/>
            <a:t>2)      Respon terpimpin (</a:t>
          </a:r>
          <a:r>
            <a:rPr lang="id-ID" sz="1900" b="0" i="1" kern="1200" baseline="0"/>
            <a:t>guided response)</a:t>
          </a:r>
          <a:endParaRPr lang="en-US" sz="1900" kern="1200"/>
        </a:p>
      </dsp:txBody>
      <dsp:txXfrm>
        <a:off x="46397" y="3041958"/>
        <a:ext cx="3692822" cy="857659"/>
      </dsp:txXfrm>
    </dsp:sp>
    <dsp:sp modelId="{B3B0E31B-78A9-4AB0-BC68-AEB366EF7659}">
      <dsp:nvSpPr>
        <dsp:cNvPr id="0" name=""/>
        <dsp:cNvSpPr/>
      </dsp:nvSpPr>
      <dsp:spPr>
        <a:xfrm rot="5400000">
          <a:off x="6770426" y="1103772"/>
          <a:ext cx="76036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b="0" i="0" kern="1200" baseline="0"/>
            <a:t>Apabila seseorang telah dapat melakukan sesuatu dengan benar </a:t>
          </a:r>
          <a:r>
            <a:rPr lang="en-ID" sz="1500" b="0" i="0" kern="1200" baseline="0"/>
            <a:t>	</a:t>
          </a:r>
          <a:r>
            <a:rPr lang="id-ID" sz="1500" b="0" i="0" kern="1200" baseline="0"/>
            <a:t>secara otomatis,atau sesuatu itu sudah merupakan kebiasaan, maka </a:t>
          </a:r>
          <a:r>
            <a:rPr lang="en-ID" sz="1500" b="0" i="0" kern="1200" baseline="0"/>
            <a:t>	</a:t>
          </a:r>
          <a:r>
            <a:rPr lang="id-ID" sz="1500" b="0" i="0" kern="1200" baseline="0"/>
            <a:t>ia sudah mencapai praktik tingkat tiga.</a:t>
          </a:r>
          <a:endParaRPr lang="en-US" sz="1500" kern="1200"/>
        </a:p>
      </dsp:txBody>
      <dsp:txXfrm rot="-5400000">
        <a:off x="3785615" y="4125701"/>
        <a:ext cx="6692866" cy="686126"/>
      </dsp:txXfrm>
    </dsp:sp>
    <dsp:sp modelId="{EA3D75D0-C12C-4E60-BF48-617E7D920A68}">
      <dsp:nvSpPr>
        <dsp:cNvPr id="0" name=""/>
        <dsp:cNvSpPr/>
      </dsp:nvSpPr>
      <dsp:spPr>
        <a:xfrm>
          <a:off x="0" y="3993537"/>
          <a:ext cx="3785616" cy="950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b="0" i="0" kern="1200" baseline="0"/>
            <a:t>3)      Mekanisme (</a:t>
          </a:r>
          <a:r>
            <a:rPr lang="id-ID" sz="1900" b="0" i="1" kern="1200" baseline="0"/>
            <a:t>mecanism)</a:t>
          </a:r>
          <a:endParaRPr lang="en-US" sz="1900" kern="1200"/>
        </a:p>
      </dsp:txBody>
      <dsp:txXfrm>
        <a:off x="46397" y="4039934"/>
        <a:ext cx="3692822" cy="857659"/>
      </dsp:txXfrm>
    </dsp:sp>
    <dsp:sp modelId="{B213A241-6D26-4544-880D-0733785767A8}">
      <dsp:nvSpPr>
        <dsp:cNvPr id="0" name=""/>
        <dsp:cNvSpPr/>
      </dsp:nvSpPr>
      <dsp:spPr>
        <a:xfrm rot="5400000">
          <a:off x="6770426" y="2101748"/>
          <a:ext cx="760362" cy="672998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d-ID" sz="1500" b="0" i="0" kern="1200" baseline="0"/>
            <a:t>Adopsi adalah suatu praktik atau tindakan yang sudah berkembang </a:t>
          </a:r>
          <a:r>
            <a:rPr lang="en-ID" sz="1500" b="0" i="0" kern="1200" baseline="0"/>
            <a:t>	</a:t>
          </a:r>
          <a:r>
            <a:rPr lang="id-ID" sz="1500" b="0" i="0" kern="1200" baseline="0"/>
            <a:t>dengan baik. Artinya tindakan itu sudah dimodifikasikannya tanpa </a:t>
          </a:r>
          <a:r>
            <a:rPr lang="en-ID" sz="1500" b="0" i="0" kern="1200" baseline="0"/>
            <a:t>	</a:t>
          </a:r>
          <a:r>
            <a:rPr lang="id-ID" sz="1500" b="0" i="0" kern="1200" baseline="0"/>
            <a:t>mengurangi kebenaran tindakan tersebut.</a:t>
          </a:r>
          <a:endParaRPr lang="en-US" sz="1500" kern="1200"/>
        </a:p>
      </dsp:txBody>
      <dsp:txXfrm rot="-5400000">
        <a:off x="3785615" y="5123677"/>
        <a:ext cx="6692866" cy="686126"/>
      </dsp:txXfrm>
    </dsp:sp>
    <dsp:sp modelId="{E6D718C2-9D71-4883-B787-2FE65B735655}">
      <dsp:nvSpPr>
        <dsp:cNvPr id="0" name=""/>
        <dsp:cNvSpPr/>
      </dsp:nvSpPr>
      <dsp:spPr>
        <a:xfrm>
          <a:off x="0" y="4991513"/>
          <a:ext cx="3785616" cy="95045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900" b="0" i="0" kern="1200" baseline="0"/>
            <a:t>4)      Adopsi (</a:t>
          </a:r>
          <a:r>
            <a:rPr lang="id-ID" sz="1900" b="0" i="1" kern="1200" baseline="0"/>
            <a:t>adoption)</a:t>
          </a:r>
          <a:endParaRPr lang="en-US" sz="1900" kern="1200"/>
        </a:p>
      </dsp:txBody>
      <dsp:txXfrm>
        <a:off x="46397" y="5037910"/>
        <a:ext cx="3692822" cy="857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65308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25459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945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06269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4990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37371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38150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63669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2965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5408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50653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77688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7335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0047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355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8200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47DD6-1021-4FFA-B6D4-278B13DFDC75}" type="datetimeFigureOut">
              <a:rPr lang="en-ID" smtClean="0"/>
              <a:t>10/03/2025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7432E7-856F-4D8B-BC96-F791AA5AD84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41528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41E2F-3A18-80B9-FA85-13B39F507E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605119"/>
            <a:ext cx="7766936" cy="1586752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KONSEP PENDIDIKAN 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DAN 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TEORI BELAJAR</a:t>
            </a:r>
            <a:endParaRPr lang="en-ID" sz="36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F6767C-CE8C-EA30-8E73-7A391AAF9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607424"/>
            <a:ext cx="7766936" cy="847164"/>
          </a:xfrm>
        </p:spPr>
        <p:txBody>
          <a:bodyPr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OLEH </a:t>
            </a:r>
          </a:p>
          <a:p>
            <a:pPr algn="ctr"/>
            <a:r>
              <a:rPr lang="en-US" dirty="0" err="1">
                <a:latin typeface="Arial Black" panose="020B0A04020102020204" pitchFamily="34" charset="0"/>
              </a:rPr>
              <a:t>Ns.Suyamto</a:t>
            </a:r>
            <a:r>
              <a:rPr lang="en-US" dirty="0">
                <a:latin typeface="Arial Black" panose="020B0A04020102020204" pitchFamily="34" charset="0"/>
              </a:rPr>
              <a:t>., SST., MPH</a:t>
            </a:r>
            <a:endParaRPr lang="en-ID" dirty="0">
              <a:latin typeface="Arial Black" panose="020B0A04020102020204" pitchFamily="34" charset="0"/>
            </a:endParaRPr>
          </a:p>
        </p:txBody>
      </p:sp>
      <p:pic>
        <p:nvPicPr>
          <p:cNvPr id="1028" name="Picture 4" descr="Macam-Macam Metode Penyuluhan Kesehatan Gigi Terbaru">
            <a:extLst>
              <a:ext uri="{FF2B5EF4-FFF2-40B4-BE49-F238E27FC236}">
                <a16:creationId xmlns:a16="http://schemas.microsoft.com/office/drawing/2014/main" id="{12F62DDD-DE08-56EA-404F-1D46136B8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624" y="2191871"/>
            <a:ext cx="5795682" cy="3240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2990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48F76EC-8A55-C4E7-178E-CCC2DF66DB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251305"/>
              </p:ext>
            </p:extLst>
          </p:nvPr>
        </p:nvGraphicFramePr>
        <p:xfrm>
          <a:off x="544285" y="457200"/>
          <a:ext cx="105156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44422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1F445-1859-390C-4DB4-D02D2E621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7871"/>
          </a:xfrm>
        </p:spPr>
        <p:txBody>
          <a:bodyPr>
            <a:normAutofit/>
          </a:bodyPr>
          <a:lstStyle/>
          <a:p>
            <a:pPr algn="ctr"/>
            <a:r>
              <a:rPr lang="en-US" b="1" dirty="0" err="1">
                <a:solidFill>
                  <a:srgbClr val="FF0000"/>
                </a:solidFill>
                <a:latin typeface="+mn-lt"/>
              </a:rPr>
              <a:t>Sasaran</a:t>
            </a:r>
            <a:r>
              <a:rPr lang="en-US" b="1" dirty="0">
                <a:solidFill>
                  <a:srgbClr val="FF0000"/>
                </a:solidFill>
                <a:latin typeface="+mn-lt"/>
              </a:rPr>
              <a:t> Pendidikan Kesehatan </a:t>
            </a:r>
            <a:endParaRPr lang="en-ID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EA9CB9-45FF-0227-54C2-669D569D6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80881"/>
            <a:ext cx="10658537" cy="4787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ID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Sasaran Primer (Primary Target)</a:t>
            </a:r>
          </a:p>
          <a:p>
            <a:pPr marL="0" indent="0" algn="just">
              <a:buNone/>
            </a:pP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	Masyarakat pada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umumnya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langsung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segala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upaya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promosi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en-ID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permasalahan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dikelompokkan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kepala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keluarga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umum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ibu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hamil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menyusui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masalah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KIA 	(Kesehatan Ibu dan Anak),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anak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sekolah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remaja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, dan juga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sebagainya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6076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17B41-4388-4C03-1CDE-A52E9DA57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8224"/>
            <a:ext cx="8450943" cy="5598739"/>
          </a:xfrm>
        </p:spPr>
        <p:txBody>
          <a:bodyPr/>
          <a:lstStyle/>
          <a:p>
            <a:pPr marL="0" indent="0">
              <a:buNone/>
            </a:pPr>
            <a:r>
              <a:rPr lang="en-ID" sz="2800" dirty="0"/>
              <a:t>2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ID" sz="28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Sekunder</a:t>
            </a:r>
            <a:r>
              <a:rPr lang="en-ID" sz="2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(Secondary Target)</a:t>
            </a:r>
          </a:p>
          <a:p>
            <a:pPr marL="0" indent="0" algn="just">
              <a:buNone/>
            </a:pP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	Yang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termasuk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tokoh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tokoh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	agama,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tokoh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adat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sebagainya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.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Disebut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sekunder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diharapkan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nantinya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sekitarnya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 algn="just">
              <a:buNone/>
            </a:pPr>
            <a:endParaRPr lang="en-ID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495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456F3-1DFF-FAFA-E079-83AF8B73D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0BB05-30F5-E8F8-CF4F-DBFDD9509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36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D" sz="3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6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Tersier</a:t>
            </a:r>
            <a:r>
              <a:rPr lang="en-ID" sz="36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(Tertiary Target)</a:t>
            </a:r>
          </a:p>
          <a:p>
            <a:pPr marL="0" indent="0" algn="just">
              <a:buNone/>
            </a:pP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pembuat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keputusan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penentu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di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tingkat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pusat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daerah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-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kebijakan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keputusan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yang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dikeluarkan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oleh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mempunyai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dampak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langsung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tokoh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umum</a:t>
            </a:r>
            <a:endParaRPr lang="en-ID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165298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E0901-3348-73B6-FC28-915DD7F20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b="1" i="0" u="none" strike="noStrike" dirty="0">
                <a:solidFill>
                  <a:srgbClr val="0000FF"/>
                </a:solidFill>
                <a:effectLst/>
                <a:latin typeface="georgia" panose="02040502050405020303" pitchFamily="18" charset="0"/>
              </a:rPr>
              <a:t>Ruang Lingkup Pendidikan Kesehatan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0E992-CDF7-205B-82D9-3E1EE2FA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5912152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1.Aspek Kesehatan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ID" sz="2600" dirty="0" err="1">
                <a:latin typeface="Arial" panose="020B0604020202020204" pitchFamily="34" charset="0"/>
                <a:cs typeface="Arial" panose="020B0604020202020204" pitchFamily="34" charset="0"/>
              </a:rPr>
              <a:t>Promosi</a:t>
            </a: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en-ID" sz="2600" dirty="0" err="1">
                <a:latin typeface="Arial" panose="020B0604020202020204" pitchFamily="34" charset="0"/>
                <a:cs typeface="Arial" panose="020B0604020202020204" pitchFamily="34" charset="0"/>
              </a:rPr>
              <a:t>promotif</a:t>
            </a: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 )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ID" sz="2600" dirty="0" err="1">
                <a:latin typeface="Arial" panose="020B0604020202020204" pitchFamily="34" charset="0"/>
                <a:cs typeface="Arial" panose="020B0604020202020204" pitchFamily="34" charset="0"/>
              </a:rPr>
              <a:t>Pencegahan</a:t>
            </a: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en-ID" sz="2600" dirty="0" err="1">
                <a:latin typeface="Arial" panose="020B0604020202020204" pitchFamily="34" charset="0"/>
                <a:cs typeface="Arial" panose="020B0604020202020204" pitchFamily="34" charset="0"/>
              </a:rPr>
              <a:t>preventif</a:t>
            </a: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 )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ID" sz="2600" dirty="0" err="1">
                <a:latin typeface="Arial" panose="020B0604020202020204" pitchFamily="34" charset="0"/>
                <a:cs typeface="Arial" panose="020B0604020202020204" pitchFamily="34" charset="0"/>
              </a:rPr>
              <a:t>Penyembuhan</a:t>
            </a: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en-ID" sz="2600" dirty="0" err="1">
                <a:latin typeface="Arial" panose="020B0604020202020204" pitchFamily="34" charset="0"/>
                <a:cs typeface="Arial" panose="020B0604020202020204" pitchFamily="34" charset="0"/>
              </a:rPr>
              <a:t>kuratif</a:t>
            </a: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 )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en-ID" sz="2600" dirty="0" err="1">
                <a:latin typeface="Arial" panose="020B0604020202020204" pitchFamily="34" charset="0"/>
                <a:cs typeface="Arial" panose="020B0604020202020204" pitchFamily="34" charset="0"/>
              </a:rPr>
              <a:t>Pemulihan</a:t>
            </a: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en-ID" sz="2600" dirty="0" err="1">
                <a:latin typeface="Arial" panose="020B0604020202020204" pitchFamily="34" charset="0"/>
                <a:cs typeface="Arial" panose="020B0604020202020204" pitchFamily="34" charset="0"/>
              </a:rPr>
              <a:t>rehabilitatif</a:t>
            </a: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</p:txBody>
      </p:sp>
      <p:pic>
        <p:nvPicPr>
          <p:cNvPr id="4" name="Picture 2" descr="Friends of Community Health in Kenya... - Friends of Community Health ...">
            <a:extLst>
              <a:ext uri="{FF2B5EF4-FFF2-40B4-BE49-F238E27FC236}">
                <a16:creationId xmlns:a16="http://schemas.microsoft.com/office/drawing/2014/main" id="{DA7938E0-D812-A3FD-D57F-AAF4183CC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7318" y="2043953"/>
            <a:ext cx="4572000" cy="388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3286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3325DA-0999-BBB8-87AB-FD81A72E0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282" y="534707"/>
            <a:ext cx="9197575" cy="57988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2.</a:t>
            </a:r>
            <a:r>
              <a:rPr lang="en-ID" sz="2400" dirty="0"/>
              <a:t> </a:t>
            </a:r>
            <a:r>
              <a:rPr lang="en-ID" sz="2400" b="1" dirty="0" err="1"/>
              <a:t>Tempat</a:t>
            </a:r>
            <a:r>
              <a:rPr lang="en-ID" sz="2400" b="1" dirty="0"/>
              <a:t> </a:t>
            </a:r>
            <a:r>
              <a:rPr lang="en-ID" sz="2400" b="1" dirty="0" err="1"/>
              <a:t>Pelaksanaan</a:t>
            </a:r>
            <a:r>
              <a:rPr lang="en-ID" sz="2400" b="1" dirty="0"/>
              <a:t> Pendidikan Kesehatan</a:t>
            </a:r>
          </a:p>
          <a:p>
            <a:pPr marL="0" indent="0">
              <a:buNone/>
            </a:pPr>
            <a:r>
              <a:rPr lang="en-ID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/>
              <a:t>Pendidikan </a:t>
            </a:r>
            <a:r>
              <a:rPr lang="en-ID" sz="2400" dirty="0" err="1"/>
              <a:t>kesehatan</a:t>
            </a:r>
            <a:r>
              <a:rPr lang="en-ID" sz="2400" dirty="0"/>
              <a:t> pada </a:t>
            </a:r>
            <a:r>
              <a:rPr lang="en-ID" sz="2400" dirty="0" err="1"/>
              <a:t>tatanan</a:t>
            </a:r>
            <a:r>
              <a:rPr lang="en-ID" sz="2400" dirty="0"/>
              <a:t> </a:t>
            </a:r>
            <a:r>
              <a:rPr lang="en-ID" sz="2400" dirty="0" err="1"/>
              <a:t>keluarga</a:t>
            </a:r>
            <a:r>
              <a:rPr lang="en-ID" sz="2400" dirty="0"/>
              <a:t> (</a:t>
            </a:r>
            <a:r>
              <a:rPr lang="en-ID" sz="2400" dirty="0" err="1"/>
              <a:t>rumah</a:t>
            </a:r>
            <a:r>
              <a:rPr lang="en-ID" sz="2400" dirty="0"/>
              <a:t> </a:t>
            </a:r>
            <a:r>
              <a:rPr lang="en-ID" sz="2400" dirty="0" err="1"/>
              <a:t>tangga</a:t>
            </a:r>
            <a:r>
              <a:rPr lang="en-ID" sz="2400" dirty="0"/>
              <a:t>)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/>
              <a:t>Pendidikan </a:t>
            </a:r>
            <a:r>
              <a:rPr lang="en-ID" sz="2400" dirty="0" err="1"/>
              <a:t>kesehatan</a:t>
            </a:r>
            <a:r>
              <a:rPr lang="en-ID" sz="2400" dirty="0"/>
              <a:t> pada </a:t>
            </a:r>
            <a:r>
              <a:rPr lang="en-ID" sz="2400" dirty="0" err="1"/>
              <a:t>tatanan</a:t>
            </a:r>
            <a:r>
              <a:rPr lang="en-ID" sz="2400" dirty="0"/>
              <a:t> </a:t>
            </a:r>
            <a:r>
              <a:rPr lang="en-ID" sz="2400" dirty="0" err="1"/>
              <a:t>sekolah</a:t>
            </a:r>
            <a:r>
              <a:rPr lang="en-ID" sz="2400" dirty="0"/>
              <a:t>, </a:t>
            </a:r>
            <a:r>
              <a:rPr lang="en-ID" sz="2400" dirty="0" err="1"/>
              <a:t>dilakukan</a:t>
            </a:r>
            <a:r>
              <a:rPr lang="en-ID" sz="2400" dirty="0"/>
              <a:t> di </a:t>
            </a:r>
            <a:r>
              <a:rPr lang="en-ID" sz="2400" dirty="0" err="1"/>
              <a:t>Sekolah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sasaran</a:t>
            </a:r>
            <a:r>
              <a:rPr lang="en-ID" sz="2400" dirty="0"/>
              <a:t> murid.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/>
              <a:t>Pendidikan </a:t>
            </a:r>
            <a:r>
              <a:rPr lang="en-ID" sz="2400" dirty="0" err="1"/>
              <a:t>kesehatan</a:t>
            </a:r>
            <a:r>
              <a:rPr lang="en-ID" sz="2400" dirty="0"/>
              <a:t> di </a:t>
            </a:r>
            <a:r>
              <a:rPr lang="en-ID" sz="2400" dirty="0" err="1"/>
              <a:t>tempat-tempat</a:t>
            </a:r>
            <a:r>
              <a:rPr lang="en-ID" sz="2400" dirty="0"/>
              <a:t> </a:t>
            </a:r>
            <a:r>
              <a:rPr lang="en-ID" sz="2400" dirty="0" err="1"/>
              <a:t>kerja</a:t>
            </a:r>
            <a:r>
              <a:rPr lang="en-ID" sz="2400" dirty="0"/>
              <a:t> </a:t>
            </a:r>
            <a:r>
              <a:rPr lang="en-ID" sz="2400" dirty="0" err="1"/>
              <a:t>dengan</a:t>
            </a:r>
            <a:r>
              <a:rPr lang="en-ID" sz="2400" dirty="0"/>
              <a:t> </a:t>
            </a:r>
            <a:r>
              <a:rPr lang="en-ID" sz="2400" dirty="0" err="1"/>
              <a:t>sasaran</a:t>
            </a:r>
            <a:r>
              <a:rPr lang="en-ID" sz="2400" dirty="0"/>
              <a:t> </a:t>
            </a:r>
            <a:r>
              <a:rPr lang="en-ID" sz="2400" dirty="0" err="1"/>
              <a:t>buruh</a:t>
            </a:r>
            <a:r>
              <a:rPr lang="en-ID" sz="2400" dirty="0"/>
              <a:t> </a:t>
            </a:r>
            <a:r>
              <a:rPr lang="en-ID" sz="2400" dirty="0" err="1"/>
              <a:t>atau</a:t>
            </a:r>
            <a:r>
              <a:rPr lang="en-ID" sz="2400" dirty="0"/>
              <a:t> </a:t>
            </a:r>
            <a:r>
              <a:rPr lang="en-ID" sz="2400" dirty="0" err="1"/>
              <a:t>karyawan</a:t>
            </a:r>
            <a:r>
              <a:rPr lang="en-ID" sz="2400" dirty="0"/>
              <a:t> yang </a:t>
            </a:r>
            <a:r>
              <a:rPr lang="en-ID" sz="2400" dirty="0" err="1"/>
              <a:t>bersangkutan</a:t>
            </a:r>
            <a:r>
              <a:rPr lang="en-ID" sz="2400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/>
              <a:t>Pendidikan </a:t>
            </a:r>
            <a:r>
              <a:rPr lang="en-ID" sz="2400" dirty="0" err="1"/>
              <a:t>kesehatan</a:t>
            </a:r>
            <a:r>
              <a:rPr lang="en-ID" sz="2400" dirty="0"/>
              <a:t> di </a:t>
            </a:r>
            <a:r>
              <a:rPr lang="en-ID" sz="2400" dirty="0" err="1"/>
              <a:t>tempat-tempat</a:t>
            </a:r>
            <a:r>
              <a:rPr lang="en-ID" sz="2400" dirty="0"/>
              <a:t> </a:t>
            </a:r>
            <a:r>
              <a:rPr lang="en-ID" sz="2400" dirty="0" err="1"/>
              <a:t>umum</a:t>
            </a:r>
            <a:r>
              <a:rPr lang="en-ID" sz="2400" dirty="0"/>
              <a:t>, yang </a:t>
            </a:r>
            <a:r>
              <a:rPr lang="en-ID" sz="2400" dirty="0" err="1"/>
              <a:t>mencakup</a:t>
            </a:r>
            <a:r>
              <a:rPr lang="en-ID" sz="2400" dirty="0"/>
              <a:t> terminal bus, </a:t>
            </a:r>
            <a:r>
              <a:rPr lang="en-ID" sz="2400" dirty="0" err="1"/>
              <a:t>stasiun</a:t>
            </a:r>
            <a:r>
              <a:rPr lang="en-ID" sz="2400" dirty="0"/>
              <a:t>, bandar </a:t>
            </a:r>
            <a:r>
              <a:rPr lang="en-ID" sz="2400" dirty="0" err="1"/>
              <a:t>udara</a:t>
            </a:r>
            <a:r>
              <a:rPr lang="en-ID" sz="2400" dirty="0"/>
              <a:t>, </a:t>
            </a:r>
            <a:r>
              <a:rPr lang="en-ID" sz="2400" dirty="0" err="1"/>
              <a:t>tempat-tempat</a:t>
            </a:r>
            <a:r>
              <a:rPr lang="en-ID" sz="2400" dirty="0"/>
              <a:t> </a:t>
            </a:r>
            <a:r>
              <a:rPr lang="en-ID" sz="2400" dirty="0" err="1"/>
              <a:t>olahraga</a:t>
            </a:r>
            <a:r>
              <a:rPr lang="en-ID" sz="2400" dirty="0"/>
              <a:t>, dan </a:t>
            </a:r>
            <a:r>
              <a:rPr lang="en-ID" sz="2400" dirty="0" err="1"/>
              <a:t>sebagainya</a:t>
            </a:r>
            <a:r>
              <a:rPr lang="en-ID" sz="2400" dirty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/>
              <a:t>Pendidikan </a:t>
            </a:r>
            <a:r>
              <a:rPr lang="en-ID" sz="2400" dirty="0" err="1"/>
              <a:t>kesehatan</a:t>
            </a:r>
            <a:r>
              <a:rPr lang="en-ID" sz="2400" dirty="0"/>
              <a:t> pada </a:t>
            </a:r>
            <a:r>
              <a:rPr lang="en-ID" sz="2400" dirty="0" err="1"/>
              <a:t>fasilitas</a:t>
            </a:r>
            <a:r>
              <a:rPr lang="en-ID" sz="2400" dirty="0"/>
              <a:t> </a:t>
            </a:r>
            <a:r>
              <a:rPr lang="en-ID" sz="2400" dirty="0" err="1"/>
              <a:t>pelayanan</a:t>
            </a:r>
            <a:r>
              <a:rPr lang="en-ID" sz="2400" dirty="0"/>
              <a:t> </a:t>
            </a:r>
            <a:r>
              <a:rPr lang="en-ID" sz="2400" dirty="0" err="1"/>
              <a:t>kesehatan</a:t>
            </a:r>
            <a:r>
              <a:rPr lang="en-ID" sz="2400" dirty="0"/>
              <a:t>, </a:t>
            </a:r>
            <a:r>
              <a:rPr lang="en-ID" sz="2400" dirty="0" err="1"/>
              <a:t>seperti</a:t>
            </a:r>
            <a:r>
              <a:rPr lang="en-ID" sz="2400" dirty="0"/>
              <a:t>: </a:t>
            </a:r>
            <a:r>
              <a:rPr lang="en-ID" sz="2400" dirty="0" err="1"/>
              <a:t>rumah</a:t>
            </a:r>
            <a:r>
              <a:rPr lang="en-ID" sz="2400" dirty="0"/>
              <a:t> </a:t>
            </a:r>
            <a:r>
              <a:rPr lang="en-ID" sz="2400" dirty="0" err="1"/>
              <a:t>sakit</a:t>
            </a:r>
            <a:r>
              <a:rPr lang="en-ID" sz="2400" dirty="0"/>
              <a:t>, </a:t>
            </a:r>
            <a:r>
              <a:rPr lang="en-ID" sz="2400" dirty="0" err="1"/>
              <a:t>Puskesmas</a:t>
            </a:r>
            <a:r>
              <a:rPr lang="en-ID" sz="2400" dirty="0"/>
              <a:t>, </a:t>
            </a:r>
            <a:r>
              <a:rPr lang="en-ID" sz="2400" dirty="0" err="1"/>
              <a:t>Poliklinik</a:t>
            </a:r>
            <a:r>
              <a:rPr lang="en-ID" sz="2400" dirty="0"/>
              <a:t> </a:t>
            </a:r>
            <a:r>
              <a:rPr lang="en-ID" sz="2400" dirty="0" err="1"/>
              <a:t>rumah</a:t>
            </a:r>
            <a:r>
              <a:rPr lang="en-ID" sz="2400" dirty="0"/>
              <a:t> </a:t>
            </a:r>
            <a:r>
              <a:rPr lang="en-ID" sz="2400" dirty="0" err="1"/>
              <a:t>bersalin</a:t>
            </a:r>
            <a:r>
              <a:rPr lang="en-ID" sz="2400" dirty="0"/>
              <a:t>, dan </a:t>
            </a:r>
            <a:r>
              <a:rPr lang="en-ID" sz="2400" dirty="0" err="1"/>
              <a:t>sebagainya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780133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E0BF6-6D36-5CE9-CFD2-1A1EDC743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2706" y="349623"/>
            <a:ext cx="10515600" cy="5477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3. Tingkat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Pelayanan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Kesehatan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Promosi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peningkatan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gizi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kebiasaan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hidup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perbaikan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sanitasi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lingkungan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Perlindungan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khusus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adanya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imunisasi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Diagnosis Dini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Pengobatan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Segera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Pembatasan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Cacat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kurangnya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pengertian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kesadaran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seringkali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mengakibatkan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melanjutkan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pengobatannya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sampai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tuntas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sedang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pengobatan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sempurna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mengakibatkan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orang yang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ber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sangkutan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cacat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Rehabilitasi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pemulihan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21652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06241-D5E3-4E3A-FCA3-18BC04FA4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3028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+mn-lt"/>
              </a:rPr>
              <a:t>Prinsip</a:t>
            </a:r>
            <a:r>
              <a:rPr lang="en-US" sz="40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n-lt"/>
              </a:rPr>
              <a:t>Prinsip</a:t>
            </a:r>
            <a:r>
              <a:rPr lang="en-US" sz="4000" b="1" dirty="0">
                <a:solidFill>
                  <a:srgbClr val="FF0000"/>
                </a:solidFill>
                <a:latin typeface="+mn-lt"/>
              </a:rPr>
              <a:t> Pendidikan Kesehatan </a:t>
            </a:r>
            <a:endParaRPr lang="en-ID" sz="4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B585E-B8B1-FFD1-8D28-8DA1F95BC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8154"/>
            <a:ext cx="10515600" cy="4818809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rabicPeriod"/>
            </a:pP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Pendidikan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bukan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hanya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pelajaran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kelas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tetapi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merupakan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kumpulan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dimana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kapan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saja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sepanjang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mempengaruhi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pengetahuan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sikap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kebiasaan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Pendidikan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mudah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oleh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orang lain,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pada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akhirnya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itu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mengubah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kebiasaan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tingkah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lakunya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Bahwa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harus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oleh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pendidik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menciptakan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agar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keluarga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mengubah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sikap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tingkah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lakunya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sendiri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Pendidikan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dikatakan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berhasil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bila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keluarga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sudah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mengubah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sikap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tingkah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lakunya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ditetapkan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52015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1B9EC-732C-A8D0-73F8-7CDB8D717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6541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+mn-lt"/>
              </a:rPr>
              <a:t>Faktor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 - </a:t>
            </a:r>
            <a:r>
              <a:rPr lang="en-US" sz="3600" b="1" dirty="0" err="1">
                <a:solidFill>
                  <a:srgbClr val="FF0000"/>
                </a:solidFill>
                <a:latin typeface="+mn-lt"/>
              </a:rPr>
              <a:t>faktor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 yang </a:t>
            </a:r>
            <a:r>
              <a:rPr lang="en-US" sz="3600" b="1" dirty="0" err="1">
                <a:solidFill>
                  <a:srgbClr val="FF0000"/>
                </a:solidFill>
                <a:latin typeface="+mn-lt"/>
              </a:rPr>
              <a:t>mempengaruhi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 Pendidikan Kesehatan</a:t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 </a:t>
            </a:r>
            <a:endParaRPr lang="en-ID" sz="36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A13CE-25C1-06C3-D3DA-AA71337A0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5012"/>
            <a:ext cx="10515600" cy="4679576"/>
          </a:xfrm>
        </p:spPr>
        <p:txBody>
          <a:bodyPr/>
          <a:lstStyle/>
          <a:p>
            <a:pPr marL="0" indent="0">
              <a:buNone/>
            </a:pPr>
            <a:endParaRPr lang="en-ID" b="1" i="0" dirty="0">
              <a:effectLst/>
              <a:latin typeface="-apple-system"/>
            </a:endParaRPr>
          </a:p>
          <a:p>
            <a:pPr marL="0" indent="0">
              <a:buNone/>
            </a:pPr>
            <a:r>
              <a:rPr lang="en-ID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1.Faktor </a:t>
            </a:r>
            <a:r>
              <a:rPr lang="en-ID" sz="2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Petugas</a:t>
            </a:r>
            <a:endParaRPr lang="en-ID" sz="24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 fontAlgn="base">
              <a:buFont typeface="+mj-lt"/>
              <a:buAutoNum type="arabicPeriod"/>
            </a:pP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Kurang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persiapan</a:t>
            </a:r>
            <a:endParaRPr lang="en-ID" sz="2200" b="0" i="0" dirty="0">
              <a:solidFill>
                <a:srgbClr val="4B4F5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 fontAlgn="base">
              <a:buFont typeface="+mj-lt"/>
              <a:buAutoNum type="arabicPeriod"/>
            </a:pP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Kurang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menguasai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dijelaskan</a:t>
            </a:r>
            <a:endParaRPr lang="en-ID" sz="2200" b="0" i="0" dirty="0">
              <a:solidFill>
                <a:srgbClr val="4B4F5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 fontAlgn="base">
              <a:buFont typeface="+mj-lt"/>
              <a:buAutoNum type="arabicPeriod"/>
            </a:pP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Penampilan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kurang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meyakinkan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endParaRPr lang="en-ID" sz="2200" b="0" i="0" dirty="0">
              <a:solidFill>
                <a:srgbClr val="4B4F5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 fontAlgn="base">
              <a:buFont typeface="+mj-lt"/>
              <a:buAutoNum type="arabicPeriod"/>
            </a:pP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Bahasa yang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kurang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dimengerti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oleh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terlalu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istilah-istilah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asing</a:t>
            </a:r>
            <a:endParaRPr lang="en-ID" sz="2200" b="0" i="0" dirty="0">
              <a:solidFill>
                <a:srgbClr val="4B4F5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 fontAlgn="base">
              <a:buFont typeface="+mj-lt"/>
              <a:buAutoNum type="arabicPeriod"/>
            </a:pP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Suara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terlalu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kecil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kurang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didengar</a:t>
            </a:r>
            <a:endParaRPr lang="en-ID" sz="2200" b="0" i="0" dirty="0">
              <a:solidFill>
                <a:srgbClr val="4B4F5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lvl="1" indent="-457200" fontAlgn="base">
              <a:buFont typeface="+mj-lt"/>
              <a:buAutoNum type="arabicPeriod"/>
            </a:pP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Penyampaian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terlalu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monoton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2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membosankan</a:t>
            </a:r>
            <a:r>
              <a:rPr lang="en-ID" sz="22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ID" b="1" i="0" dirty="0">
              <a:effectLst/>
              <a:latin typeface="-apple-system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336125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83215-4EBA-B7AD-BCF7-0D3A69716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0988"/>
            <a:ext cx="10515600" cy="5665975"/>
          </a:xfrm>
        </p:spPr>
        <p:txBody>
          <a:bodyPr/>
          <a:lstStyle/>
          <a:p>
            <a:pPr marL="0" indent="0">
              <a:buNone/>
            </a:pPr>
            <a:r>
              <a:rPr lang="en-ID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D" sz="2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Faktor</a:t>
            </a:r>
            <a:r>
              <a:rPr lang="en-ID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endParaRPr lang="en-ID" sz="24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 fontAlgn="base">
              <a:buFont typeface="+mj-lt"/>
              <a:buAutoNum type="arabicPeriod"/>
            </a:pP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Tingkat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terlalu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rendah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sulit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mencerna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pesan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disampaikan</a:t>
            </a:r>
            <a:endParaRPr lang="en-ID" sz="2400" b="0" i="0" dirty="0">
              <a:solidFill>
                <a:srgbClr val="4B4F5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 fontAlgn="base">
              <a:buFont typeface="+mj-lt"/>
              <a:buAutoNum type="arabicPeriod"/>
            </a:pP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Tingkat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sosial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ekonomi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terlalu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rendah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begitu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memperhatikan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pesan-pesan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disampaikan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karena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memikirkan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kebutuhan-kebutuhan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lain yang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mendesak</a:t>
            </a:r>
            <a:endParaRPr lang="en-ID" sz="2400" b="0" i="0" dirty="0">
              <a:solidFill>
                <a:srgbClr val="4B4F5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 fontAlgn="base">
              <a:buFont typeface="+mj-lt"/>
              <a:buAutoNum type="arabicPeriod"/>
            </a:pP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Kepercayaan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kebiasaan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tertanam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sulit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mengubah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misalnya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ikan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menimbulkan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cacingan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just" fontAlgn="base">
              <a:buFont typeface="+mj-lt"/>
              <a:buAutoNum type="arabicPeriod"/>
            </a:pP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lingkungan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tempat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tinggal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mungkin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terjadi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perubahan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Misalnya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tinggal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daerah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tandus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sulit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air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sangat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sukar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hygiene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sanitasi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perseorangan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ID" b="1" i="0" dirty="0">
              <a:effectLst/>
              <a:latin typeface="-apple-system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72806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53FAB-EB66-891B-41A7-51F6CDD5E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72343"/>
            <a:ext cx="8103810" cy="416901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Pendidikan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sejumlah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pengalaman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berpengaruh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menguntungkan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kebiasaan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sikap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pengetahuan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hubungannya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perseorangan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bangsa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Wood (1992) yang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dikutip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Susilo (2011).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364B421-1D0A-16F0-D19C-26775212C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4765"/>
          </a:xfrm>
        </p:spPr>
        <p:txBody>
          <a:bodyPr>
            <a:no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DEFINISI </a:t>
            </a:r>
            <a:endParaRPr lang="en-ID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841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93483B-861A-065F-D863-45B9EAE89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6859"/>
            <a:ext cx="10538012" cy="57601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D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3.Faktor Proses </a:t>
            </a:r>
            <a:r>
              <a:rPr lang="en-ID" sz="24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ID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Pendidikan</a:t>
            </a:r>
          </a:p>
          <a:p>
            <a:pPr marL="457200" indent="-457200" algn="l" fontAlgn="base">
              <a:lnSpc>
                <a:spcPct val="150000"/>
              </a:lnSpc>
              <a:buFont typeface="+mj-lt"/>
              <a:buAutoNum type="arabicPeriod"/>
            </a:pP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Waktu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waktu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diinginkan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endParaRPr lang="en-ID" sz="2400" b="0" i="0" dirty="0">
              <a:solidFill>
                <a:srgbClr val="4B4F5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 fontAlgn="base">
              <a:lnSpc>
                <a:spcPct val="150000"/>
              </a:lnSpc>
              <a:buFont typeface="+mj-lt"/>
              <a:buAutoNum type="arabicPeriod"/>
            </a:pP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Tempat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dekat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tempat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keramaian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mengganggu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endParaRPr lang="en-ID" sz="2400" b="0" i="0" dirty="0">
              <a:solidFill>
                <a:srgbClr val="4B4F5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 fontAlgn="base">
              <a:lnSpc>
                <a:spcPct val="150000"/>
              </a:lnSpc>
              <a:buFont typeface="+mj-lt"/>
              <a:buAutoNum type="arabicPeriod"/>
            </a:pP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Jumlah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mendengar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terlalu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banyak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sulit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menarik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perhatian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endParaRPr lang="en-ID" sz="2400" b="0" i="0" dirty="0">
              <a:solidFill>
                <a:srgbClr val="4B4F5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 fontAlgn="base">
              <a:lnSpc>
                <a:spcPct val="150000"/>
              </a:lnSpc>
              <a:buFont typeface="+mj-lt"/>
              <a:buAutoNum type="arabicPeriod"/>
            </a:pP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Alat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peraga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memberikan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kurang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ditunjang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oleh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peraga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yang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mempermudah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pemahaman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endParaRPr lang="en-ID" sz="2400" b="0" i="0" dirty="0">
              <a:solidFill>
                <a:srgbClr val="4B4F5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 fontAlgn="base">
              <a:lnSpc>
                <a:spcPct val="150000"/>
              </a:lnSpc>
              <a:buFont typeface="+mj-lt"/>
              <a:buAutoNum type="arabicPeriod"/>
            </a:pP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digunakan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kurang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tepat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sehingga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membosankan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mendengarkan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disampaikan</a:t>
            </a:r>
            <a:endParaRPr lang="en-ID" sz="2400" b="0" i="0" dirty="0">
              <a:solidFill>
                <a:srgbClr val="4B4F5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 fontAlgn="base">
              <a:lnSpc>
                <a:spcPct val="150000"/>
              </a:lnSpc>
              <a:buFont typeface="+mj-lt"/>
              <a:buAutoNum type="arabicPeriod"/>
            </a:pP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menggunakan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bahasa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keseharian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sasaran</a:t>
            </a:r>
            <a:r>
              <a:rPr lang="en-ID" sz="2400" b="0" i="0" dirty="0">
                <a:solidFill>
                  <a:srgbClr val="4B4F5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ID" sz="24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035346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C0C27-6DC0-C3E9-B07E-D515909CA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5447"/>
          </a:xfrm>
        </p:spPr>
        <p:txBody>
          <a:bodyPr/>
          <a:lstStyle/>
          <a:p>
            <a:pPr algn="ctr"/>
            <a:r>
              <a:rPr lang="en-ID" b="1" dirty="0" err="1">
                <a:solidFill>
                  <a:srgbClr val="FF0000"/>
                </a:solidFill>
              </a:rPr>
              <a:t>Metode</a:t>
            </a:r>
            <a:r>
              <a:rPr lang="en-ID" b="1" dirty="0">
                <a:solidFill>
                  <a:srgbClr val="FF0000"/>
                </a:solidFill>
              </a:rPr>
              <a:t> Pendidikan Kesehatan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A7222-0E10-F9C4-7311-9A012FFEA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3306"/>
            <a:ext cx="9555878" cy="44680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Metode Pendidikan Individual (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perorangan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Bimbingan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penyuluhan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(guidance and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counceling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	Interview (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wawancara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r>
              <a:rPr lang="en-ID" sz="2400" b="1" dirty="0">
                <a:latin typeface="Arial" panose="020B0604020202020204" pitchFamily="34" charset="0"/>
                <a:cs typeface="Arial" panose="020B0604020202020204" pitchFamily="34" charset="0"/>
              </a:rPr>
              <a:t> Pendidikan </a:t>
            </a:r>
            <a:r>
              <a:rPr lang="en-ID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besa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 (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lebih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15 orang )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Ceramah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dan seminar </a:t>
            </a:r>
          </a:p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kecil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kurang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15 orang ) -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Diskusi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, 	Curah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Pendapat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(brain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stroming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) , Bola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Salju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(snow balling), 	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Kelompok-kelompok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kecil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(buzz group),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Memainkan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Peran (role 	play) ,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Permainan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dirty="0" err="1">
                <a:latin typeface="Arial" panose="020B0604020202020204" pitchFamily="34" charset="0"/>
                <a:cs typeface="Arial" panose="020B0604020202020204" pitchFamily="34" charset="0"/>
              </a:rPr>
              <a:t>Simulasi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 (simulation game)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835859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75237-8BB6-791B-6247-F836DB77D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5118"/>
            <a:ext cx="10515600" cy="55718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D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Metode</a:t>
            </a:r>
            <a:r>
              <a:rPr lang="en-ID" sz="2800" b="1" dirty="0">
                <a:latin typeface="Arial" panose="020B0604020202020204" pitchFamily="34" charset="0"/>
                <a:cs typeface="Arial" panose="020B0604020202020204" pitchFamily="34" charset="0"/>
              </a:rPr>
              <a:t> Pendidikan Massa</a:t>
            </a:r>
          </a:p>
          <a:p>
            <a:pPr marL="0" indent="0">
              <a:buNone/>
            </a:pP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Ceramah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Umum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(public speaking). </a:t>
            </a:r>
          </a:p>
          <a:p>
            <a:pPr marL="0" indent="0">
              <a:buNone/>
            </a:pP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Pidato-pidato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diskusi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tentang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dilakukan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melalui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media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elektronik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baik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televisi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maupun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radio. </a:t>
            </a:r>
          </a:p>
          <a:p>
            <a:pPr marL="0" indent="0">
              <a:buNone/>
            </a:pP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Simulasi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contohnya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seperti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dialog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antara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pasien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perawat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d. Billboard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biasanya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dipasang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tempat-tempat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umum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diisi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pesanpesan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informasi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9633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2CF17-E9A8-6626-673A-157BF63CB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8557"/>
          </a:xfrm>
        </p:spPr>
        <p:txBody>
          <a:bodyPr/>
          <a:lstStyle/>
          <a:p>
            <a:pPr algn="ctr"/>
            <a:r>
              <a:rPr lang="en-ID" b="1" dirty="0">
                <a:solidFill>
                  <a:srgbClr val="FF0000"/>
                </a:solidFill>
              </a:rPr>
              <a:t>Media Pendidikan Kesehatan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C9A8D-61E3-9219-0070-0C67DA57EC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3682"/>
            <a:ext cx="10515600" cy="4953281"/>
          </a:xfrm>
        </p:spPr>
        <p:txBody>
          <a:bodyPr/>
          <a:lstStyle/>
          <a:p>
            <a:pPr marL="0" indent="0">
              <a:buNone/>
            </a:pPr>
            <a:r>
              <a:rPr lang="en-ID" sz="2800" dirty="0">
                <a:latin typeface="Arial" panose="020B0604020202020204" pitchFamily="34" charset="0"/>
                <a:cs typeface="Arial" panose="020B0604020202020204" pitchFamily="34" charset="0"/>
              </a:rPr>
              <a:t>1) Media </a:t>
            </a:r>
            <a:r>
              <a:rPr lang="en-ID" sz="2800" dirty="0" err="1">
                <a:latin typeface="Arial" panose="020B0604020202020204" pitchFamily="34" charset="0"/>
                <a:cs typeface="Arial" panose="020B0604020202020204" pitchFamily="34" charset="0"/>
              </a:rPr>
              <a:t>Cetak</a:t>
            </a:r>
            <a:endParaRPr lang="en-ID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514350">
              <a:buFont typeface="+mj-lt"/>
              <a:buAutoNum type="arabicPeriod"/>
            </a:pP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Booklet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Leaflet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Flyer (</a:t>
            </a:r>
            <a:r>
              <a:rPr lang="en-ID" sz="2600" dirty="0" err="1">
                <a:latin typeface="Arial" panose="020B0604020202020204" pitchFamily="34" charset="0"/>
                <a:cs typeface="Arial" panose="020B0604020202020204" pitchFamily="34" charset="0"/>
              </a:rPr>
              <a:t>selebaran</a:t>
            </a: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sv-SE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14400" lvl="1" indent="-514350">
              <a:buFont typeface="+mj-lt"/>
              <a:buAutoNum type="arabicPeriod"/>
            </a:pPr>
            <a:r>
              <a:rPr lang="sv-SE" sz="2600" dirty="0">
                <a:latin typeface="Arial" panose="020B0604020202020204" pitchFamily="34" charset="0"/>
                <a:cs typeface="Arial" panose="020B0604020202020204" pitchFamily="34" charset="0"/>
              </a:rPr>
              <a:t>Flip chart (lembar Balik)</a:t>
            </a: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Rubrik/tulisan-tulisan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Poster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ID" sz="2600" dirty="0">
                <a:latin typeface="Arial" panose="020B0604020202020204" pitchFamily="34" charset="0"/>
                <a:cs typeface="Arial" panose="020B0604020202020204" pitchFamily="34" charset="0"/>
              </a:rPr>
              <a:t>Foto</a:t>
            </a:r>
          </a:p>
          <a:p>
            <a:pPr marL="514350" indent="-514350">
              <a:buAutoNum type="arabicParenR"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963478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13D55-7A06-C91B-6945-71E2BB1F5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57CCA-3703-9EFA-0F6E-1C1541463E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n-ID" sz="2400" dirty="0">
                <a:latin typeface="Arial" panose="020B0604020202020204" pitchFamily="34" charset="0"/>
                <a:cs typeface="Arial" panose="020B0604020202020204" pitchFamily="34" charset="0"/>
              </a:rPr>
              <a:t>Media Elektronik</a:t>
            </a:r>
          </a:p>
          <a:p>
            <a:pPr lvl="1">
              <a:buFont typeface="+mj-lt"/>
              <a:buAutoNum type="arabicPeriod"/>
            </a:pPr>
            <a:r>
              <a:rPr lang="en-ID" sz="2200" dirty="0" err="1">
                <a:latin typeface="Arial" panose="020B0604020202020204" pitchFamily="34" charset="0"/>
                <a:cs typeface="Arial" panose="020B0604020202020204" pitchFamily="34" charset="0"/>
              </a:rPr>
              <a:t>Televisi</a:t>
            </a:r>
            <a:endParaRPr lang="en-ID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+mj-lt"/>
              <a:buAutoNum type="arabicPeriod"/>
            </a:pPr>
            <a:r>
              <a:rPr lang="en-ID" sz="2200" dirty="0">
                <a:latin typeface="Arial" panose="020B0604020202020204" pitchFamily="34" charset="0"/>
                <a:cs typeface="Arial" panose="020B0604020202020204" pitchFamily="34" charset="0"/>
              </a:rPr>
              <a:t>Radio </a:t>
            </a:r>
          </a:p>
          <a:p>
            <a:pPr lvl="1">
              <a:buFont typeface="+mj-lt"/>
              <a:buAutoNum type="arabicPeriod"/>
            </a:pPr>
            <a:r>
              <a:rPr lang="en-ID" sz="2200" dirty="0">
                <a:latin typeface="Arial" panose="020B0604020202020204" pitchFamily="34" charset="0"/>
                <a:cs typeface="Arial" panose="020B0604020202020204" pitchFamily="34" charset="0"/>
              </a:rPr>
              <a:t>Video Compact Disc (VCD)</a:t>
            </a:r>
          </a:p>
          <a:p>
            <a:pPr lvl="1">
              <a:buFont typeface="+mj-lt"/>
              <a:buAutoNum type="arabicPeriod"/>
            </a:pPr>
            <a:r>
              <a:rPr lang="en-ID" sz="2200" dirty="0"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</a:p>
          <a:p>
            <a:pPr lvl="1">
              <a:buFont typeface="+mj-lt"/>
              <a:buAutoNum type="arabicPeriod"/>
            </a:pPr>
            <a:r>
              <a:rPr lang="en-ID" sz="2200" dirty="0">
                <a:latin typeface="Arial" panose="020B0604020202020204" pitchFamily="34" charset="0"/>
                <a:cs typeface="Arial" panose="020B0604020202020204" pitchFamily="34" charset="0"/>
              </a:rPr>
              <a:t>Film strip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886241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DCD04-1C0C-092E-7869-A1E2C8A00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50CD9B-CC02-2E36-CE0E-69DBBD218D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3) Media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Papan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(Bill Board)</a:t>
            </a:r>
          </a:p>
          <a:p>
            <a:pPr marL="0" indent="0">
              <a:buNone/>
            </a:pP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Papan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/bill board yang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dipasang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tempat-tempat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umum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D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560566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6A3EC-78AA-6F98-D37F-192D90772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7541"/>
            <a:ext cx="10515600" cy="5679422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TERIMA KASIH </a:t>
            </a:r>
          </a:p>
          <a:p>
            <a:pPr marL="0" indent="0" algn="ctr">
              <a:buNone/>
            </a:pP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SELAMAT BELAJAR</a:t>
            </a:r>
          </a:p>
          <a:p>
            <a:pPr marL="0" indent="0" algn="ctr">
              <a:buNone/>
            </a:pPr>
            <a:endParaRPr lang="en-ID" sz="2800" dirty="0"/>
          </a:p>
          <a:p>
            <a:pPr marL="0" indent="0">
              <a:buNone/>
            </a:pPr>
            <a:endParaRPr lang="en-ID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F77B7A-F182-B3F8-8673-B973BF222A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111187"/>
            <a:ext cx="7933765" cy="3563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8653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46179-DC57-886D-CEA5-67608CDD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09B7A-F567-4529-0E67-51F148419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943429"/>
            <a:ext cx="7915123" cy="555897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Pendidikan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bukanlah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diberikan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oleh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orang lain dan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bukan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pula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rangkaian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tata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laksana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dilaksanakan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ataupun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dicapai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melainkan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proses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perkembangan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selalu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berubah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dinamis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di mana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seseorang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dapat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menerima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menolak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keterangan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baru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sikap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baru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baru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ada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hubungannya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hidup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endParaRPr lang="en-ID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berlangsung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sangat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bergantung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bersangkutan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apa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latin typeface="Arial" panose="020B0604020202020204" pitchFamily="34" charset="0"/>
                <a:cs typeface="Arial" panose="020B0604020202020204" pitchFamily="34" charset="0"/>
              </a:rPr>
              <a:t>diproseskan</a:t>
            </a:r>
            <a:r>
              <a:rPr lang="en-ID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52329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E292E-AC4D-F0AE-B089-5C5EC9793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</a:t>
            </a:r>
            <a:r>
              <a:rPr lang="en-US" dirty="0" err="1"/>
              <a:t>definisi</a:t>
            </a:r>
            <a:r>
              <a:rPr lang="en-US" dirty="0"/>
              <a:t>…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8126D-36F3-178A-0B43-2A1A3A902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31259"/>
            <a:ext cx="6971696" cy="471010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Pendidikan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usaha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menolong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individu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kelompok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mampuan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mencapai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secara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optimal (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Sukidjo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4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Notoatmodjo</a:t>
            </a:r>
            <a:r>
              <a:rPr lang="en-ID" sz="24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95168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024E3-1CAD-73A1-B63E-D9A56480A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351D3-55ED-7F38-EBDC-9F883E08E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7407123" cy="388077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Pendidikan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unsur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kedokteran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didalamnya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terkandung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rencana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merubah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perseorangan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masyarakat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membantu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tercapainya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pengobatan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rehabilitasi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pencegahan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penyakit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dan </a:t>
            </a:r>
            <a:r>
              <a:rPr lang="en-ID" sz="1800" b="0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peningkatan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Kesehatan</a:t>
            </a:r>
            <a:r>
              <a:rPr lang="en-ID" sz="1800" dirty="0">
                <a:solidFill>
                  <a:srgbClr val="6565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ID" sz="1800" b="0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Steward)</a:t>
            </a:r>
            <a:endParaRPr lang="en-ID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313776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38A08-B52A-2F0B-8E9C-6E38228FC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5494"/>
            <a:ext cx="10515600" cy="645459"/>
          </a:xfrm>
        </p:spPr>
        <p:txBody>
          <a:bodyPr>
            <a:normAutofit fontScale="90000"/>
          </a:bodyPr>
          <a:lstStyle/>
          <a:p>
            <a:r>
              <a:rPr lang="id-ID" sz="3600" b="1" i="0" u="none" strike="noStrike" dirty="0">
                <a:solidFill>
                  <a:srgbClr val="FF0000"/>
                </a:solidFill>
                <a:effectLst/>
                <a:latin typeface="georgia" panose="02040502050405020303" pitchFamily="18" charset="0"/>
              </a:rPr>
              <a:t>Tujuan Pendidikan Kesehatan</a:t>
            </a:r>
            <a:br>
              <a:rPr lang="id-ID" b="1" i="0" u="none" strike="noStrike" dirty="0">
                <a:solidFill>
                  <a:srgbClr val="2C3E50"/>
                </a:solidFill>
                <a:effectLst/>
                <a:latin typeface="Open Sans" panose="020B0606030504020204" pitchFamily="34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5FA9D-1644-9F87-53D1-1DF738E5C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86" y="1328484"/>
            <a:ext cx="8026400" cy="50743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Benyamin Bloom (1908) 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tujuan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mengembangkan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meningkatkan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tiga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domain 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perilaku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yaitu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kognitif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D" sz="2000" b="1" i="1" u="none" strike="noStrike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cognotive</a:t>
            </a:r>
            <a:r>
              <a:rPr lang="en-ID" sz="2000" b="1" i="1" u="none" strike="noStrike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domain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afektif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D" sz="2000" b="1" i="1" u="none" strike="noStrike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affective domain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), dan 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psikomotor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D" sz="2000" b="1" i="1" u="none" strike="noStrike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psychomotor domain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(</a:t>
            </a:r>
            <a:r>
              <a:rPr lang="en-ID" sz="20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Notoatmojo</a:t>
            </a:r>
            <a:r>
              <a:rPr lang="en-ID" sz="20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2003:127).</a:t>
            </a:r>
          </a:p>
        </p:txBody>
      </p:sp>
      <p:pic>
        <p:nvPicPr>
          <p:cNvPr id="4098" name="Picture 2" descr="Penyuluhan Kesehatan Di Dalam Gedung Oleh Promosi Kesehatan Rumah Sakit ...">
            <a:extLst>
              <a:ext uri="{FF2B5EF4-FFF2-40B4-BE49-F238E27FC236}">
                <a16:creationId xmlns:a16="http://schemas.microsoft.com/office/drawing/2014/main" id="{CD793908-1DD4-56CF-E10F-A876AD7CCD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8847" y="4818744"/>
            <a:ext cx="3173505" cy="1858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729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6C1A4-C79F-C6FB-E083-C4212863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599"/>
            <a:ext cx="11296952" cy="1654629"/>
          </a:xfrm>
        </p:spPr>
        <p:txBody>
          <a:bodyPr>
            <a:normAutofit fontScale="90000"/>
          </a:bodyPr>
          <a:lstStyle/>
          <a:p>
            <a:pPr algn="ctr"/>
            <a:r>
              <a:rPr lang="en-ID" sz="36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Menurut</a:t>
            </a:r>
            <a: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6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Notoatmodjo</a:t>
            </a:r>
            <a: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(2007:139) </a:t>
            </a:r>
            <a:r>
              <a:rPr lang="en-ID" sz="36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dalam</a:t>
            </a:r>
            <a: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6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perkembangannya</a:t>
            </a:r>
            <a: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36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teori</a:t>
            </a:r>
            <a: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Bloom </a:t>
            </a:r>
            <a:r>
              <a:rPr lang="en-ID" sz="36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6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dimodifikasi</a:t>
            </a:r>
            <a: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6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untuk</a:t>
            </a:r>
            <a: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6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pengukuran</a:t>
            </a:r>
            <a: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6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6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pendidikan</a:t>
            </a:r>
            <a: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D" sz="36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kesehatan</a:t>
            </a:r>
            <a: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D" sz="3600" b="1" i="0" dirty="0" err="1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yakni</a:t>
            </a:r>
            <a: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br>
              <a:rPr lang="en-ID" sz="3600" b="1" i="0" dirty="0">
                <a:solidFill>
                  <a:srgbClr val="65656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D" dirty="0"/>
          </a:p>
        </p:txBody>
      </p:sp>
      <p:pic>
        <p:nvPicPr>
          <p:cNvPr id="4" name="Content Placeholder 3" descr="A diagram of different colors&#10;&#10;Description automatically generated">
            <a:extLst>
              <a:ext uri="{FF2B5EF4-FFF2-40B4-BE49-F238E27FC236}">
                <a16:creationId xmlns:a16="http://schemas.microsoft.com/office/drawing/2014/main" id="{B09AC214-2CB6-6F25-7D81-E70A14F842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80" r="8021" b="1"/>
          <a:stretch/>
        </p:blipFill>
        <p:spPr bwMode="auto">
          <a:xfrm>
            <a:off x="3106057" y="2264228"/>
            <a:ext cx="6183086" cy="41801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74570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4A91165-B5D7-7671-DB8F-16138DA7A9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9255694"/>
              </p:ext>
            </p:extLst>
          </p:nvPr>
        </p:nvGraphicFramePr>
        <p:xfrm>
          <a:off x="838200" y="484094"/>
          <a:ext cx="9379857" cy="5692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3002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C388240-8748-EE86-D728-B4D2E2AEA6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6609627"/>
              </p:ext>
            </p:extLst>
          </p:nvPr>
        </p:nvGraphicFramePr>
        <p:xfrm>
          <a:off x="127000" y="964346"/>
          <a:ext cx="10515600" cy="5343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42258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1702</TotalTime>
  <Words>1563</Words>
  <Application>Microsoft Office PowerPoint</Application>
  <PresentationFormat>Widescreen</PresentationFormat>
  <Paragraphs>130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4" baseType="lpstr">
      <vt:lpstr>-apple-system</vt:lpstr>
      <vt:lpstr>Arial</vt:lpstr>
      <vt:lpstr>Arial Black</vt:lpstr>
      <vt:lpstr>georgia</vt:lpstr>
      <vt:lpstr>Open Sans</vt:lpstr>
      <vt:lpstr>Trebuchet MS</vt:lpstr>
      <vt:lpstr>Wingdings 3</vt:lpstr>
      <vt:lpstr>Facet</vt:lpstr>
      <vt:lpstr>KONSEP PENDIDIKAN  DAN  TEORI BELAJAR</vt:lpstr>
      <vt:lpstr>DEFINISI </vt:lpstr>
      <vt:lpstr>PowerPoint Presentation</vt:lpstr>
      <vt:lpstr>Lanjutan definisi…</vt:lpstr>
      <vt:lpstr>PowerPoint Presentation</vt:lpstr>
      <vt:lpstr>Tujuan Pendidikan Kesehatan </vt:lpstr>
      <vt:lpstr>Menurut Notoatmodjo (2007:139) dalam perkembangannya, teori Bloom ini dimodifikasi untuk pengukuran hasil pendidikan kesehatan, yakni : </vt:lpstr>
      <vt:lpstr>PowerPoint Presentation</vt:lpstr>
      <vt:lpstr>PowerPoint Presentation</vt:lpstr>
      <vt:lpstr>PowerPoint Presentation</vt:lpstr>
      <vt:lpstr>Sasaran Pendidikan Kesehatan </vt:lpstr>
      <vt:lpstr>PowerPoint Presentation</vt:lpstr>
      <vt:lpstr>PowerPoint Presentation</vt:lpstr>
      <vt:lpstr>Ruang Lingkup Pendidikan Kesehatan</vt:lpstr>
      <vt:lpstr>PowerPoint Presentation</vt:lpstr>
      <vt:lpstr>PowerPoint Presentation</vt:lpstr>
      <vt:lpstr>Prinsip Prinsip Pendidikan Kesehatan </vt:lpstr>
      <vt:lpstr>Faktor - faktor yang mempengaruhi Pendidikan Kesehatan  </vt:lpstr>
      <vt:lpstr>PowerPoint Presentation</vt:lpstr>
      <vt:lpstr>PowerPoint Presentation</vt:lpstr>
      <vt:lpstr>Metode Pendidikan Kesehatan</vt:lpstr>
      <vt:lpstr>PowerPoint Presentation</vt:lpstr>
      <vt:lpstr>Media Pendidikan Kesehatan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KONSEP, TEORI DAN PRINSIP PENDIDIKAN KESEHATAN</dc:title>
  <dc:creator>HP 14s</dc:creator>
  <cp:lastModifiedBy>hasto nsp</cp:lastModifiedBy>
  <cp:revision>14</cp:revision>
  <dcterms:created xsi:type="dcterms:W3CDTF">2023-03-18T15:15:34Z</dcterms:created>
  <dcterms:modified xsi:type="dcterms:W3CDTF">2025-03-10T06:02:44Z</dcterms:modified>
</cp:coreProperties>
</file>