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74" r:id="rId11"/>
    <p:sldId id="275" r:id="rId12"/>
    <p:sldId id="276" r:id="rId13"/>
    <p:sldId id="277" r:id="rId14"/>
    <p:sldId id="278" r:id="rId15"/>
    <p:sldId id="279" r:id="rId16"/>
    <p:sldId id="272" r:id="rId17"/>
    <p:sldId id="281" r:id="rId1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310028F-9634-4CAB-9BA5-9D9FDDDA5FBD}" type="datetimeFigureOut">
              <a:rPr lang="id-ID" smtClean="0"/>
              <a:pPr/>
              <a:t>26/02/2019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CED6440-9573-411F-B969-13489E2C305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028F-9634-4CAB-9BA5-9D9FDDDA5FBD}" type="datetimeFigureOut">
              <a:rPr lang="id-ID" smtClean="0"/>
              <a:pPr/>
              <a:t>26/02/2019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6440-9573-411F-B969-13489E2C305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028F-9634-4CAB-9BA5-9D9FDDDA5FBD}" type="datetimeFigureOut">
              <a:rPr lang="id-ID" smtClean="0"/>
              <a:pPr/>
              <a:t>26/02/2019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6440-9573-411F-B969-13489E2C305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310028F-9634-4CAB-9BA5-9D9FDDDA5FBD}" type="datetimeFigureOut">
              <a:rPr lang="id-ID" smtClean="0"/>
              <a:pPr/>
              <a:t>26/02/2019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CED6440-9573-411F-B969-13489E2C305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310028F-9634-4CAB-9BA5-9D9FDDDA5FBD}" type="datetimeFigureOut">
              <a:rPr lang="id-ID" smtClean="0"/>
              <a:pPr/>
              <a:t>26/02/2019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d-ID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CED6440-9573-411F-B969-13489E2C305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028F-9634-4CAB-9BA5-9D9FDDDA5FBD}" type="datetimeFigureOut">
              <a:rPr lang="id-ID" smtClean="0"/>
              <a:pPr/>
              <a:t>26/02/2019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6440-9573-411F-B969-13489E2C305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028F-9634-4CAB-9BA5-9D9FDDDA5FBD}" type="datetimeFigureOut">
              <a:rPr lang="id-ID" smtClean="0"/>
              <a:pPr/>
              <a:t>26/02/2019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6440-9573-411F-B969-13489E2C305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310028F-9634-4CAB-9BA5-9D9FDDDA5FBD}" type="datetimeFigureOut">
              <a:rPr lang="id-ID" smtClean="0"/>
              <a:pPr/>
              <a:t>26/02/2019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CED6440-9573-411F-B969-13489E2C305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028F-9634-4CAB-9BA5-9D9FDDDA5FBD}" type="datetimeFigureOut">
              <a:rPr lang="id-ID" smtClean="0"/>
              <a:pPr/>
              <a:t>26/02/2019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6440-9573-411F-B969-13489E2C305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310028F-9634-4CAB-9BA5-9D9FDDDA5FBD}" type="datetimeFigureOut">
              <a:rPr lang="id-ID" smtClean="0"/>
              <a:pPr/>
              <a:t>26/02/2019</a:t>
            </a:fld>
            <a:endParaRPr lang="id-ID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CED6440-9573-411F-B969-13489E2C305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310028F-9634-4CAB-9BA5-9D9FDDDA5FBD}" type="datetimeFigureOut">
              <a:rPr lang="id-ID" smtClean="0"/>
              <a:pPr/>
              <a:t>26/02/2019</a:t>
            </a:fld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CED6440-9573-411F-B969-13489E2C305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310028F-9634-4CAB-9BA5-9D9FDDDA5FBD}" type="datetimeFigureOut">
              <a:rPr lang="id-ID" smtClean="0"/>
              <a:pPr/>
              <a:t>26/02/2019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CED6440-9573-411F-B969-13489E2C3053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1"/>
            <a:ext cx="8143900" cy="1857363"/>
          </a:xfrm>
        </p:spPr>
        <p:txBody>
          <a:bodyPr>
            <a:normAutofit/>
          </a:bodyPr>
          <a:lstStyle/>
          <a:p>
            <a:pPr algn="ctr"/>
            <a:r>
              <a:rPr lang="id-ID" sz="4000" dirty="0" smtClean="0">
                <a:solidFill>
                  <a:srgbClr val="00B050"/>
                </a:solidFill>
                <a:latin typeface="Bell MT" pitchFamily="18" charset="0"/>
              </a:rPr>
              <a:t>ASUHAN KEPERAWATAN KOMUNITAS</a:t>
            </a:r>
            <a:endParaRPr lang="id-ID" sz="4000" dirty="0">
              <a:solidFill>
                <a:srgbClr val="00B050"/>
              </a:solidFill>
              <a:latin typeface="Bell M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572140"/>
            <a:ext cx="6172200" cy="1285860"/>
          </a:xfrm>
        </p:spPr>
        <p:txBody>
          <a:bodyPr>
            <a:normAutofit lnSpcReduction="10000"/>
          </a:bodyPr>
          <a:lstStyle/>
          <a:p>
            <a:pPr algn="ctr"/>
            <a:r>
              <a:rPr lang="id-ID" sz="4000" dirty="0" smtClean="0">
                <a:solidFill>
                  <a:schemeClr val="tx1"/>
                </a:solidFill>
                <a:latin typeface="Bell MT" pitchFamily="18" charset="0"/>
              </a:rPr>
              <a:t>EVA NURLINA APRILIA, M.Kep.,Ns.,Sp.Kep.Kom</a:t>
            </a:r>
            <a:endParaRPr lang="id-ID" sz="4000" dirty="0">
              <a:solidFill>
                <a:schemeClr val="tx1"/>
              </a:solidFill>
              <a:latin typeface="Bell MT" pitchFamily="18" charset="0"/>
            </a:endParaRPr>
          </a:p>
        </p:txBody>
      </p:sp>
      <p:pic>
        <p:nvPicPr>
          <p:cNvPr id="5" name="Picture 3" descr="https://personalitywafa.files.wordpress.com/2014/12/depositphotos_12691901-young-pretty-nurse-providing-information-guidance-cartoon-nurse-hospital.jpg?w=163&amp;h=2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43240" y="2071678"/>
            <a:ext cx="3643338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52"/>
            <a:ext cx="9144000" cy="688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352" y="0"/>
            <a:ext cx="9210352" cy="686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228" y="0"/>
            <a:ext cx="918222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759" y="0"/>
            <a:ext cx="9197517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"/>
            <a:ext cx="9144000" cy="690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191" y="0"/>
            <a:ext cx="92283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76" y="4214818"/>
            <a:ext cx="8001024" cy="2643182"/>
          </a:xfrm>
        </p:spPr>
        <p:txBody>
          <a:bodyPr/>
          <a:lstStyle/>
          <a:p>
            <a:pPr algn="ctr"/>
            <a:r>
              <a:rPr lang="id-ID" dirty="0" smtClean="0">
                <a:latin typeface="Bell MT" pitchFamily="18" charset="0"/>
                <a:cs typeface="Times New Roman" pitchFamily="18" charset="0"/>
              </a:rPr>
              <a:t>̴</a:t>
            </a:r>
          </a:p>
          <a:p>
            <a:pPr algn="ctr"/>
            <a:endParaRPr lang="id-ID" sz="6000" dirty="0" smtClean="0">
              <a:latin typeface="Bell MT" pitchFamily="18" charset="0"/>
              <a:cs typeface="Times New Roman" pitchFamily="18" charset="0"/>
            </a:endParaRPr>
          </a:p>
          <a:p>
            <a:pPr algn="ctr"/>
            <a:r>
              <a:rPr lang="id-ID" sz="6000" dirty="0" smtClean="0">
                <a:latin typeface="Bell MT" pitchFamily="18" charset="0"/>
              </a:rPr>
              <a:t>≈TERIMA KASIH</a:t>
            </a:r>
            <a:r>
              <a:rPr lang="id-ID" sz="6000" dirty="0" smtClean="0">
                <a:latin typeface="Bell MT" pitchFamily="18" charset="0"/>
                <a:cs typeface="Times New Roman" pitchFamily="18" charset="0"/>
              </a:rPr>
              <a:t>≈</a:t>
            </a:r>
            <a:endParaRPr lang="id-ID" sz="6000" dirty="0" smtClean="0">
              <a:latin typeface="Bell MT" pitchFamily="18" charset="0"/>
            </a:endParaRPr>
          </a:p>
          <a:p>
            <a:endParaRPr lang="id-ID" dirty="0"/>
          </a:p>
        </p:txBody>
      </p:sp>
      <p:pic>
        <p:nvPicPr>
          <p:cNvPr id="4" name="Picture 3" descr="http://t2.gstatic.com/images?q=tbn:ANd9GcQbiKI1BL_0b-kVr-N5Tfp547ofDwtqNOriV4k10-73PdNCNX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855"/>
            <a:ext cx="9144000" cy="687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1316"/>
            <a:ext cx="9159139" cy="684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688"/>
            <a:ext cx="9136430" cy="68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" y="0"/>
            <a:ext cx="91897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104</TotalTime>
  <Words>17</Words>
  <Application>Microsoft Office PowerPoint</Application>
  <PresentationFormat>On-screen Show (4:3)</PresentationFormat>
  <Paragraphs>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Bell MT</vt:lpstr>
      <vt:lpstr>Century Schoolbook</vt:lpstr>
      <vt:lpstr>Times New Roman</vt:lpstr>
      <vt:lpstr>Wingdings</vt:lpstr>
      <vt:lpstr>Wingdings 2</vt:lpstr>
      <vt:lpstr>Oriel</vt:lpstr>
      <vt:lpstr>ASUHAN KEPERAWATAN KOMUNITAS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</dc:creator>
  <cp:lastModifiedBy>LENOVO</cp:lastModifiedBy>
  <cp:revision>10</cp:revision>
  <dcterms:created xsi:type="dcterms:W3CDTF">2017-03-19T01:48:41Z</dcterms:created>
  <dcterms:modified xsi:type="dcterms:W3CDTF">2019-02-27T03:45:07Z</dcterms:modified>
</cp:coreProperties>
</file>