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4" r:id="rId5"/>
    <p:sldId id="28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8288000" cy="10287000"/>
  <p:notesSz cx="6888163" cy="10020300"/>
  <p:embeddedFontLst>
    <p:embeddedFont>
      <p:font typeface="Agrandir" panose="020B0604020202020204" charset="0"/>
      <p:regular r:id="rId32"/>
    </p:embeddedFont>
    <p:embeddedFont>
      <p:font typeface="Agrandir Heavy" panose="020B0604020202020204" charset="0"/>
      <p:regular r:id="rId33"/>
    </p:embeddedFont>
    <p:embeddedFont>
      <p:font typeface="Agrandir Ultra-Bold" panose="020B0604020202020204" charset="0"/>
      <p:regular r:id="rId34"/>
    </p:embeddedFont>
    <p:embeddedFont>
      <p:font typeface="Aptos" panose="020B0004020202020204" pitchFamily="34" charset="0"/>
      <p:regular r:id="rId35"/>
      <p:bold r:id="rId36"/>
      <p:italic r:id="rId37"/>
      <p:boldItalic r:id="rId38"/>
    </p:embeddedFont>
    <p:embeddedFont>
      <p:font typeface="Canva Sans Bold" panose="020B0604020202020204" charset="0"/>
      <p:regular r:id="rId39"/>
    </p:embeddedFont>
  </p:embeddedFontLst>
  <p:defaultTextStyle>
    <a:defPPr>
      <a:defRPr lang="en-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029" autoAdjust="0"/>
  </p:normalViewPr>
  <p:slideViewPr>
    <p:cSldViewPr>
      <p:cViewPr varScale="1">
        <p:scale>
          <a:sx n="35" d="100"/>
          <a:sy n="35" d="100"/>
        </p:scale>
        <p:origin x="16"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58E0EDE-8413-2B20-4747-79F5501530FA}"/>
              </a:ext>
            </a:extLst>
          </p:cNvPr>
          <p:cNvSpPr>
            <a:spLocks noGrp="1"/>
          </p:cNvSpPr>
          <p:nvPr>
            <p:ph type="dt" sz="half" idx="10"/>
          </p:nvPr>
        </p:nvSpPr>
        <p:spPr/>
        <p:txBody>
          <a:bodyPr/>
          <a:lstStyle>
            <a:lvl1pPr>
              <a:defRPr/>
            </a:lvl1pPr>
          </a:lstStyle>
          <a:p>
            <a:pPr>
              <a:defRPr/>
            </a:pPr>
            <a:fld id="{6E7E948C-4B7B-409F-99FA-01E84A75CCB8}" type="datetimeFigureOut">
              <a:rPr lang="en-US"/>
              <a:pPr>
                <a:defRPr/>
              </a:pPr>
              <a:t>9/18/2025</a:t>
            </a:fld>
            <a:endParaRPr lang="en-US"/>
          </a:p>
        </p:txBody>
      </p:sp>
      <p:sp>
        <p:nvSpPr>
          <p:cNvPr id="5" name="Footer Placeholder 4">
            <a:extLst>
              <a:ext uri="{FF2B5EF4-FFF2-40B4-BE49-F238E27FC236}">
                <a16:creationId xmlns:a16="http://schemas.microsoft.com/office/drawing/2014/main" id="{C3FFE0C9-0DA3-B3F8-C302-EBC38BF6E3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0AE82F-5227-6B15-3EE4-1CE497571B2B}"/>
              </a:ext>
            </a:extLst>
          </p:cNvPr>
          <p:cNvSpPr>
            <a:spLocks noGrp="1"/>
          </p:cNvSpPr>
          <p:nvPr>
            <p:ph type="sldNum" sz="quarter" idx="12"/>
          </p:nvPr>
        </p:nvSpPr>
        <p:spPr/>
        <p:txBody>
          <a:bodyPr/>
          <a:lstStyle>
            <a:lvl1pPr>
              <a:defRPr/>
            </a:lvl1pPr>
          </a:lstStyle>
          <a:p>
            <a:pPr>
              <a:defRPr/>
            </a:pPr>
            <a:fld id="{86E1FAE0-CD5A-4E15-A69D-2E7815E8ADB7}" type="slidenum">
              <a:rPr lang="en-US"/>
              <a:pPr>
                <a:defRPr/>
              </a:pPr>
              <a:t>‹#›</a:t>
            </a:fld>
            <a:endParaRPr lang="en-US"/>
          </a:p>
        </p:txBody>
      </p:sp>
    </p:spTree>
    <p:extLst>
      <p:ext uri="{BB962C8B-B14F-4D97-AF65-F5344CB8AC3E}">
        <p14:creationId xmlns:p14="http://schemas.microsoft.com/office/powerpoint/2010/main" val="196933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E72B9-5B43-ED0B-969B-73C2607084F7}"/>
              </a:ext>
            </a:extLst>
          </p:cNvPr>
          <p:cNvSpPr>
            <a:spLocks noGrp="1"/>
          </p:cNvSpPr>
          <p:nvPr>
            <p:ph type="dt" sz="half" idx="10"/>
          </p:nvPr>
        </p:nvSpPr>
        <p:spPr/>
        <p:txBody>
          <a:bodyPr/>
          <a:lstStyle>
            <a:lvl1pPr>
              <a:defRPr/>
            </a:lvl1pPr>
          </a:lstStyle>
          <a:p>
            <a:pPr>
              <a:defRPr/>
            </a:pPr>
            <a:fld id="{56CB62CA-AB62-40B7-8A90-05C44C127666}" type="datetimeFigureOut">
              <a:rPr lang="en-US"/>
              <a:pPr>
                <a:defRPr/>
              </a:pPr>
              <a:t>9/18/2025</a:t>
            </a:fld>
            <a:endParaRPr lang="en-US"/>
          </a:p>
        </p:txBody>
      </p:sp>
      <p:sp>
        <p:nvSpPr>
          <p:cNvPr id="5" name="Footer Placeholder 4">
            <a:extLst>
              <a:ext uri="{FF2B5EF4-FFF2-40B4-BE49-F238E27FC236}">
                <a16:creationId xmlns:a16="http://schemas.microsoft.com/office/drawing/2014/main" id="{29ECE0CB-0444-F411-47DD-82EA93AAB4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2963B5-98A7-B664-4875-C9BF9A63AB95}"/>
              </a:ext>
            </a:extLst>
          </p:cNvPr>
          <p:cNvSpPr>
            <a:spLocks noGrp="1"/>
          </p:cNvSpPr>
          <p:nvPr>
            <p:ph type="sldNum" sz="quarter" idx="12"/>
          </p:nvPr>
        </p:nvSpPr>
        <p:spPr/>
        <p:txBody>
          <a:bodyPr/>
          <a:lstStyle>
            <a:lvl1pPr>
              <a:defRPr/>
            </a:lvl1pPr>
          </a:lstStyle>
          <a:p>
            <a:pPr>
              <a:defRPr/>
            </a:pPr>
            <a:fld id="{81DC344C-CD24-448B-A17A-B449064A8AEF}" type="slidenum">
              <a:rPr lang="en-US"/>
              <a:pPr>
                <a:defRPr/>
              </a:pPr>
              <a:t>‹#›</a:t>
            </a:fld>
            <a:endParaRPr lang="en-US"/>
          </a:p>
        </p:txBody>
      </p:sp>
    </p:spTree>
    <p:extLst>
      <p:ext uri="{BB962C8B-B14F-4D97-AF65-F5344CB8AC3E}">
        <p14:creationId xmlns:p14="http://schemas.microsoft.com/office/powerpoint/2010/main" val="63190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B8FC6-6A8E-AB02-FD2A-6C670D71A556}"/>
              </a:ext>
            </a:extLst>
          </p:cNvPr>
          <p:cNvSpPr>
            <a:spLocks noGrp="1"/>
          </p:cNvSpPr>
          <p:nvPr>
            <p:ph type="dt" sz="half" idx="10"/>
          </p:nvPr>
        </p:nvSpPr>
        <p:spPr/>
        <p:txBody>
          <a:bodyPr/>
          <a:lstStyle>
            <a:lvl1pPr>
              <a:defRPr/>
            </a:lvl1pPr>
          </a:lstStyle>
          <a:p>
            <a:pPr>
              <a:defRPr/>
            </a:pPr>
            <a:fld id="{4B1715C3-2F73-46ED-B66D-D43B590F0B0E}" type="datetimeFigureOut">
              <a:rPr lang="en-US"/>
              <a:pPr>
                <a:defRPr/>
              </a:pPr>
              <a:t>9/18/2025</a:t>
            </a:fld>
            <a:endParaRPr lang="en-US"/>
          </a:p>
        </p:txBody>
      </p:sp>
      <p:sp>
        <p:nvSpPr>
          <p:cNvPr id="5" name="Footer Placeholder 4">
            <a:extLst>
              <a:ext uri="{FF2B5EF4-FFF2-40B4-BE49-F238E27FC236}">
                <a16:creationId xmlns:a16="http://schemas.microsoft.com/office/drawing/2014/main" id="{600D3CED-D437-256F-0F22-986F94AB8D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BAEFAA-277B-BBCD-A132-13747CAFD004}"/>
              </a:ext>
            </a:extLst>
          </p:cNvPr>
          <p:cNvSpPr>
            <a:spLocks noGrp="1"/>
          </p:cNvSpPr>
          <p:nvPr>
            <p:ph type="sldNum" sz="quarter" idx="12"/>
          </p:nvPr>
        </p:nvSpPr>
        <p:spPr/>
        <p:txBody>
          <a:bodyPr/>
          <a:lstStyle>
            <a:lvl1pPr>
              <a:defRPr/>
            </a:lvl1pPr>
          </a:lstStyle>
          <a:p>
            <a:pPr>
              <a:defRPr/>
            </a:pPr>
            <a:fld id="{8B08A777-811F-4778-8FC3-B33039BABD12}" type="slidenum">
              <a:rPr lang="en-US"/>
              <a:pPr>
                <a:defRPr/>
              </a:pPr>
              <a:t>‹#›</a:t>
            </a:fld>
            <a:endParaRPr lang="en-US"/>
          </a:p>
        </p:txBody>
      </p:sp>
    </p:spTree>
    <p:extLst>
      <p:ext uri="{BB962C8B-B14F-4D97-AF65-F5344CB8AC3E}">
        <p14:creationId xmlns:p14="http://schemas.microsoft.com/office/powerpoint/2010/main" val="392340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056BD-B16D-3CCD-96AB-22CC9052B218}"/>
              </a:ext>
            </a:extLst>
          </p:cNvPr>
          <p:cNvSpPr>
            <a:spLocks noGrp="1"/>
          </p:cNvSpPr>
          <p:nvPr>
            <p:ph type="dt" sz="half" idx="10"/>
          </p:nvPr>
        </p:nvSpPr>
        <p:spPr/>
        <p:txBody>
          <a:bodyPr/>
          <a:lstStyle>
            <a:lvl1pPr>
              <a:defRPr/>
            </a:lvl1pPr>
          </a:lstStyle>
          <a:p>
            <a:pPr>
              <a:defRPr/>
            </a:pPr>
            <a:fld id="{8DF73EA8-BB27-4D3C-B8AC-009D3E5C38D3}" type="datetimeFigureOut">
              <a:rPr lang="en-US"/>
              <a:pPr>
                <a:defRPr/>
              </a:pPr>
              <a:t>9/18/2025</a:t>
            </a:fld>
            <a:endParaRPr lang="en-US"/>
          </a:p>
        </p:txBody>
      </p:sp>
      <p:sp>
        <p:nvSpPr>
          <p:cNvPr id="5" name="Footer Placeholder 4">
            <a:extLst>
              <a:ext uri="{FF2B5EF4-FFF2-40B4-BE49-F238E27FC236}">
                <a16:creationId xmlns:a16="http://schemas.microsoft.com/office/drawing/2014/main" id="{AEA201B8-F6FB-4A17-3150-78DB51844D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3F9199-9221-99D4-493E-23440180FFB4}"/>
              </a:ext>
            </a:extLst>
          </p:cNvPr>
          <p:cNvSpPr>
            <a:spLocks noGrp="1"/>
          </p:cNvSpPr>
          <p:nvPr>
            <p:ph type="sldNum" sz="quarter" idx="12"/>
          </p:nvPr>
        </p:nvSpPr>
        <p:spPr/>
        <p:txBody>
          <a:bodyPr/>
          <a:lstStyle>
            <a:lvl1pPr>
              <a:defRPr/>
            </a:lvl1pPr>
          </a:lstStyle>
          <a:p>
            <a:pPr>
              <a:defRPr/>
            </a:pPr>
            <a:fld id="{CA115F55-FBE6-4C5D-A67B-C695CD8AF2F5}" type="slidenum">
              <a:rPr lang="en-US"/>
              <a:pPr>
                <a:defRPr/>
              </a:pPr>
              <a:t>‹#›</a:t>
            </a:fld>
            <a:endParaRPr lang="en-US"/>
          </a:p>
        </p:txBody>
      </p:sp>
    </p:spTree>
    <p:extLst>
      <p:ext uri="{BB962C8B-B14F-4D97-AF65-F5344CB8AC3E}">
        <p14:creationId xmlns:p14="http://schemas.microsoft.com/office/powerpoint/2010/main" val="404308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895E1-8E0C-8118-A6A8-6BDB23D8F40E}"/>
              </a:ext>
            </a:extLst>
          </p:cNvPr>
          <p:cNvSpPr>
            <a:spLocks noGrp="1"/>
          </p:cNvSpPr>
          <p:nvPr>
            <p:ph type="dt" sz="half" idx="10"/>
          </p:nvPr>
        </p:nvSpPr>
        <p:spPr/>
        <p:txBody>
          <a:bodyPr/>
          <a:lstStyle>
            <a:lvl1pPr>
              <a:defRPr/>
            </a:lvl1pPr>
          </a:lstStyle>
          <a:p>
            <a:pPr>
              <a:defRPr/>
            </a:pPr>
            <a:fld id="{00668D68-0D10-46D8-9528-7E4681A35EC7}" type="datetimeFigureOut">
              <a:rPr lang="en-US"/>
              <a:pPr>
                <a:defRPr/>
              </a:pPr>
              <a:t>9/18/2025</a:t>
            </a:fld>
            <a:endParaRPr lang="en-US"/>
          </a:p>
        </p:txBody>
      </p:sp>
      <p:sp>
        <p:nvSpPr>
          <p:cNvPr id="5" name="Footer Placeholder 4">
            <a:extLst>
              <a:ext uri="{FF2B5EF4-FFF2-40B4-BE49-F238E27FC236}">
                <a16:creationId xmlns:a16="http://schemas.microsoft.com/office/drawing/2014/main" id="{0DF46BDA-E1D5-D609-9DFB-D895600BD6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3EBCA1-E56C-1C6B-7D24-F9C2AEB6000E}"/>
              </a:ext>
            </a:extLst>
          </p:cNvPr>
          <p:cNvSpPr>
            <a:spLocks noGrp="1"/>
          </p:cNvSpPr>
          <p:nvPr>
            <p:ph type="sldNum" sz="quarter" idx="12"/>
          </p:nvPr>
        </p:nvSpPr>
        <p:spPr/>
        <p:txBody>
          <a:bodyPr/>
          <a:lstStyle>
            <a:lvl1pPr>
              <a:defRPr/>
            </a:lvl1pPr>
          </a:lstStyle>
          <a:p>
            <a:pPr>
              <a:defRPr/>
            </a:pPr>
            <a:fld id="{9FB56FEF-99DE-47EF-89B0-802B5E7687C9}" type="slidenum">
              <a:rPr lang="en-US"/>
              <a:pPr>
                <a:defRPr/>
              </a:pPr>
              <a:t>‹#›</a:t>
            </a:fld>
            <a:endParaRPr lang="en-US"/>
          </a:p>
        </p:txBody>
      </p:sp>
    </p:spTree>
    <p:extLst>
      <p:ext uri="{BB962C8B-B14F-4D97-AF65-F5344CB8AC3E}">
        <p14:creationId xmlns:p14="http://schemas.microsoft.com/office/powerpoint/2010/main" val="222912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2D161E4-BAC8-EF3A-6325-47522760956C}"/>
              </a:ext>
            </a:extLst>
          </p:cNvPr>
          <p:cNvSpPr>
            <a:spLocks noGrp="1"/>
          </p:cNvSpPr>
          <p:nvPr>
            <p:ph type="dt" sz="half" idx="10"/>
          </p:nvPr>
        </p:nvSpPr>
        <p:spPr/>
        <p:txBody>
          <a:bodyPr/>
          <a:lstStyle>
            <a:lvl1pPr>
              <a:defRPr/>
            </a:lvl1pPr>
          </a:lstStyle>
          <a:p>
            <a:pPr>
              <a:defRPr/>
            </a:pPr>
            <a:fld id="{C6AB35E0-AA38-4995-A660-C83CEC7DC2B7}" type="datetimeFigureOut">
              <a:rPr lang="en-US"/>
              <a:pPr>
                <a:defRPr/>
              </a:pPr>
              <a:t>9/18/2025</a:t>
            </a:fld>
            <a:endParaRPr lang="en-US"/>
          </a:p>
        </p:txBody>
      </p:sp>
      <p:sp>
        <p:nvSpPr>
          <p:cNvPr id="6" name="Footer Placeholder 4">
            <a:extLst>
              <a:ext uri="{FF2B5EF4-FFF2-40B4-BE49-F238E27FC236}">
                <a16:creationId xmlns:a16="http://schemas.microsoft.com/office/drawing/2014/main" id="{FF4EB28D-1169-0D44-50DB-8B16AC8A81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AF01E0-2229-D30C-686F-0E2CA797207C}"/>
              </a:ext>
            </a:extLst>
          </p:cNvPr>
          <p:cNvSpPr>
            <a:spLocks noGrp="1"/>
          </p:cNvSpPr>
          <p:nvPr>
            <p:ph type="sldNum" sz="quarter" idx="12"/>
          </p:nvPr>
        </p:nvSpPr>
        <p:spPr/>
        <p:txBody>
          <a:bodyPr/>
          <a:lstStyle>
            <a:lvl1pPr>
              <a:defRPr/>
            </a:lvl1pPr>
          </a:lstStyle>
          <a:p>
            <a:pPr>
              <a:defRPr/>
            </a:pPr>
            <a:fld id="{0898823D-2810-4C69-A567-DFAD10BA2541}" type="slidenum">
              <a:rPr lang="en-US"/>
              <a:pPr>
                <a:defRPr/>
              </a:pPr>
              <a:t>‹#›</a:t>
            </a:fld>
            <a:endParaRPr lang="en-US"/>
          </a:p>
        </p:txBody>
      </p:sp>
    </p:spTree>
    <p:extLst>
      <p:ext uri="{BB962C8B-B14F-4D97-AF65-F5344CB8AC3E}">
        <p14:creationId xmlns:p14="http://schemas.microsoft.com/office/powerpoint/2010/main" val="41791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2CA2639-76AD-7454-ECE5-DD0565B6ADF5}"/>
              </a:ext>
            </a:extLst>
          </p:cNvPr>
          <p:cNvSpPr>
            <a:spLocks noGrp="1"/>
          </p:cNvSpPr>
          <p:nvPr>
            <p:ph type="dt" sz="half" idx="10"/>
          </p:nvPr>
        </p:nvSpPr>
        <p:spPr/>
        <p:txBody>
          <a:bodyPr/>
          <a:lstStyle>
            <a:lvl1pPr>
              <a:defRPr/>
            </a:lvl1pPr>
          </a:lstStyle>
          <a:p>
            <a:pPr>
              <a:defRPr/>
            </a:pPr>
            <a:fld id="{C857CCDC-E827-4F7D-9114-519D1D2B5F76}" type="datetimeFigureOut">
              <a:rPr lang="en-US"/>
              <a:pPr>
                <a:defRPr/>
              </a:pPr>
              <a:t>9/18/2025</a:t>
            </a:fld>
            <a:endParaRPr lang="en-US"/>
          </a:p>
        </p:txBody>
      </p:sp>
      <p:sp>
        <p:nvSpPr>
          <p:cNvPr id="8" name="Footer Placeholder 4">
            <a:extLst>
              <a:ext uri="{FF2B5EF4-FFF2-40B4-BE49-F238E27FC236}">
                <a16:creationId xmlns:a16="http://schemas.microsoft.com/office/drawing/2014/main" id="{D0958EB7-A711-240F-4BC7-5044879FA4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656B942-0DDD-F260-6210-F51072713A8D}"/>
              </a:ext>
            </a:extLst>
          </p:cNvPr>
          <p:cNvSpPr>
            <a:spLocks noGrp="1"/>
          </p:cNvSpPr>
          <p:nvPr>
            <p:ph type="sldNum" sz="quarter" idx="12"/>
          </p:nvPr>
        </p:nvSpPr>
        <p:spPr/>
        <p:txBody>
          <a:bodyPr/>
          <a:lstStyle>
            <a:lvl1pPr>
              <a:defRPr/>
            </a:lvl1pPr>
          </a:lstStyle>
          <a:p>
            <a:pPr>
              <a:defRPr/>
            </a:pPr>
            <a:fld id="{BB7F65E8-7975-40E8-AD58-695C02BE165F}" type="slidenum">
              <a:rPr lang="en-US"/>
              <a:pPr>
                <a:defRPr/>
              </a:pPr>
              <a:t>‹#›</a:t>
            </a:fld>
            <a:endParaRPr lang="en-US"/>
          </a:p>
        </p:txBody>
      </p:sp>
    </p:spTree>
    <p:extLst>
      <p:ext uri="{BB962C8B-B14F-4D97-AF65-F5344CB8AC3E}">
        <p14:creationId xmlns:p14="http://schemas.microsoft.com/office/powerpoint/2010/main" val="219899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1CA44DD-40F3-DE82-E906-45772EA304EF}"/>
              </a:ext>
            </a:extLst>
          </p:cNvPr>
          <p:cNvSpPr>
            <a:spLocks noGrp="1"/>
          </p:cNvSpPr>
          <p:nvPr>
            <p:ph type="dt" sz="half" idx="10"/>
          </p:nvPr>
        </p:nvSpPr>
        <p:spPr/>
        <p:txBody>
          <a:bodyPr/>
          <a:lstStyle>
            <a:lvl1pPr>
              <a:defRPr/>
            </a:lvl1pPr>
          </a:lstStyle>
          <a:p>
            <a:pPr>
              <a:defRPr/>
            </a:pPr>
            <a:fld id="{5986A875-F440-46FB-A92E-F7701161301E}" type="datetimeFigureOut">
              <a:rPr lang="en-US"/>
              <a:pPr>
                <a:defRPr/>
              </a:pPr>
              <a:t>9/18/2025</a:t>
            </a:fld>
            <a:endParaRPr lang="en-US"/>
          </a:p>
        </p:txBody>
      </p:sp>
      <p:sp>
        <p:nvSpPr>
          <p:cNvPr id="4" name="Footer Placeholder 4">
            <a:extLst>
              <a:ext uri="{FF2B5EF4-FFF2-40B4-BE49-F238E27FC236}">
                <a16:creationId xmlns:a16="http://schemas.microsoft.com/office/drawing/2014/main" id="{CC0D4A59-9EC2-37E0-173C-463F4CB67E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CEAEBCF-5A0E-7968-AE0D-E13146DBCE13}"/>
              </a:ext>
            </a:extLst>
          </p:cNvPr>
          <p:cNvSpPr>
            <a:spLocks noGrp="1"/>
          </p:cNvSpPr>
          <p:nvPr>
            <p:ph type="sldNum" sz="quarter" idx="12"/>
          </p:nvPr>
        </p:nvSpPr>
        <p:spPr/>
        <p:txBody>
          <a:bodyPr/>
          <a:lstStyle>
            <a:lvl1pPr>
              <a:defRPr/>
            </a:lvl1pPr>
          </a:lstStyle>
          <a:p>
            <a:pPr>
              <a:defRPr/>
            </a:pPr>
            <a:fld id="{53834ADC-19EB-4A36-8CB8-D34D5C094C29}" type="slidenum">
              <a:rPr lang="en-US"/>
              <a:pPr>
                <a:defRPr/>
              </a:pPr>
              <a:t>‹#›</a:t>
            </a:fld>
            <a:endParaRPr lang="en-US"/>
          </a:p>
        </p:txBody>
      </p:sp>
    </p:spTree>
    <p:extLst>
      <p:ext uri="{BB962C8B-B14F-4D97-AF65-F5344CB8AC3E}">
        <p14:creationId xmlns:p14="http://schemas.microsoft.com/office/powerpoint/2010/main" val="371527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9C8E85-8EA2-399E-60F1-E0DB21964B1B}"/>
              </a:ext>
            </a:extLst>
          </p:cNvPr>
          <p:cNvSpPr>
            <a:spLocks noGrp="1"/>
          </p:cNvSpPr>
          <p:nvPr>
            <p:ph type="dt" sz="half" idx="10"/>
          </p:nvPr>
        </p:nvSpPr>
        <p:spPr/>
        <p:txBody>
          <a:bodyPr/>
          <a:lstStyle>
            <a:lvl1pPr>
              <a:defRPr/>
            </a:lvl1pPr>
          </a:lstStyle>
          <a:p>
            <a:pPr>
              <a:defRPr/>
            </a:pPr>
            <a:fld id="{393DAD06-0CD0-464C-9CB5-A602A6AD746C}" type="datetimeFigureOut">
              <a:rPr lang="en-US"/>
              <a:pPr>
                <a:defRPr/>
              </a:pPr>
              <a:t>9/18/2025</a:t>
            </a:fld>
            <a:endParaRPr lang="en-US"/>
          </a:p>
        </p:txBody>
      </p:sp>
      <p:sp>
        <p:nvSpPr>
          <p:cNvPr id="3" name="Footer Placeholder 4">
            <a:extLst>
              <a:ext uri="{FF2B5EF4-FFF2-40B4-BE49-F238E27FC236}">
                <a16:creationId xmlns:a16="http://schemas.microsoft.com/office/drawing/2014/main" id="{3F6081E2-0620-EBC2-8374-614E8DD7F8F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B2C6CE9-59E1-A919-B80A-FEDA889F6C64}"/>
              </a:ext>
            </a:extLst>
          </p:cNvPr>
          <p:cNvSpPr>
            <a:spLocks noGrp="1"/>
          </p:cNvSpPr>
          <p:nvPr>
            <p:ph type="sldNum" sz="quarter" idx="12"/>
          </p:nvPr>
        </p:nvSpPr>
        <p:spPr/>
        <p:txBody>
          <a:bodyPr/>
          <a:lstStyle>
            <a:lvl1pPr>
              <a:defRPr/>
            </a:lvl1pPr>
          </a:lstStyle>
          <a:p>
            <a:pPr>
              <a:defRPr/>
            </a:pPr>
            <a:fld id="{55FE4B3B-1D6D-41A7-AAFD-19C0D5D43B41}" type="slidenum">
              <a:rPr lang="en-US"/>
              <a:pPr>
                <a:defRPr/>
              </a:pPr>
              <a:t>‹#›</a:t>
            </a:fld>
            <a:endParaRPr lang="en-US"/>
          </a:p>
        </p:txBody>
      </p:sp>
    </p:spTree>
    <p:extLst>
      <p:ext uri="{BB962C8B-B14F-4D97-AF65-F5344CB8AC3E}">
        <p14:creationId xmlns:p14="http://schemas.microsoft.com/office/powerpoint/2010/main" val="73139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BBA608-A03B-84F2-51A4-86C6384D877E}"/>
              </a:ext>
            </a:extLst>
          </p:cNvPr>
          <p:cNvSpPr>
            <a:spLocks noGrp="1"/>
          </p:cNvSpPr>
          <p:nvPr>
            <p:ph type="dt" sz="half" idx="10"/>
          </p:nvPr>
        </p:nvSpPr>
        <p:spPr/>
        <p:txBody>
          <a:bodyPr/>
          <a:lstStyle>
            <a:lvl1pPr>
              <a:defRPr/>
            </a:lvl1pPr>
          </a:lstStyle>
          <a:p>
            <a:pPr>
              <a:defRPr/>
            </a:pPr>
            <a:fld id="{7F717034-819F-483A-8DE2-FC7B2BEE818A}" type="datetimeFigureOut">
              <a:rPr lang="en-US"/>
              <a:pPr>
                <a:defRPr/>
              </a:pPr>
              <a:t>9/18/2025</a:t>
            </a:fld>
            <a:endParaRPr lang="en-US"/>
          </a:p>
        </p:txBody>
      </p:sp>
      <p:sp>
        <p:nvSpPr>
          <p:cNvPr id="6" name="Footer Placeholder 4">
            <a:extLst>
              <a:ext uri="{FF2B5EF4-FFF2-40B4-BE49-F238E27FC236}">
                <a16:creationId xmlns:a16="http://schemas.microsoft.com/office/drawing/2014/main" id="{8522CE3A-A806-6627-A96C-D90041BF1A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10430E-7E74-AE91-7696-4BEF16DD865D}"/>
              </a:ext>
            </a:extLst>
          </p:cNvPr>
          <p:cNvSpPr>
            <a:spLocks noGrp="1"/>
          </p:cNvSpPr>
          <p:nvPr>
            <p:ph type="sldNum" sz="quarter" idx="12"/>
          </p:nvPr>
        </p:nvSpPr>
        <p:spPr/>
        <p:txBody>
          <a:bodyPr/>
          <a:lstStyle>
            <a:lvl1pPr>
              <a:defRPr/>
            </a:lvl1pPr>
          </a:lstStyle>
          <a:p>
            <a:pPr>
              <a:defRPr/>
            </a:pPr>
            <a:fld id="{C821D000-7989-4E0D-8A62-D790423D95E7}" type="slidenum">
              <a:rPr lang="en-US"/>
              <a:pPr>
                <a:defRPr/>
              </a:pPr>
              <a:t>‹#›</a:t>
            </a:fld>
            <a:endParaRPr lang="en-US"/>
          </a:p>
        </p:txBody>
      </p:sp>
    </p:spTree>
    <p:extLst>
      <p:ext uri="{BB962C8B-B14F-4D97-AF65-F5344CB8AC3E}">
        <p14:creationId xmlns:p14="http://schemas.microsoft.com/office/powerpoint/2010/main" val="413733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63898F-6B89-A6F9-DA84-908B21D1C0E0}"/>
              </a:ext>
            </a:extLst>
          </p:cNvPr>
          <p:cNvSpPr>
            <a:spLocks noGrp="1"/>
          </p:cNvSpPr>
          <p:nvPr>
            <p:ph type="dt" sz="half" idx="10"/>
          </p:nvPr>
        </p:nvSpPr>
        <p:spPr/>
        <p:txBody>
          <a:bodyPr/>
          <a:lstStyle>
            <a:lvl1pPr>
              <a:defRPr/>
            </a:lvl1pPr>
          </a:lstStyle>
          <a:p>
            <a:pPr>
              <a:defRPr/>
            </a:pPr>
            <a:fld id="{DA034E36-4FFC-4B16-8F2A-3EE8A8F02DAB}" type="datetimeFigureOut">
              <a:rPr lang="en-US"/>
              <a:pPr>
                <a:defRPr/>
              </a:pPr>
              <a:t>9/18/2025</a:t>
            </a:fld>
            <a:endParaRPr lang="en-US"/>
          </a:p>
        </p:txBody>
      </p:sp>
      <p:sp>
        <p:nvSpPr>
          <p:cNvPr id="6" name="Footer Placeholder 4">
            <a:extLst>
              <a:ext uri="{FF2B5EF4-FFF2-40B4-BE49-F238E27FC236}">
                <a16:creationId xmlns:a16="http://schemas.microsoft.com/office/drawing/2014/main" id="{425C0AE1-9641-005C-1875-D82B720EF7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06BB94-7CBF-678F-968E-41C145306AFF}"/>
              </a:ext>
            </a:extLst>
          </p:cNvPr>
          <p:cNvSpPr>
            <a:spLocks noGrp="1"/>
          </p:cNvSpPr>
          <p:nvPr>
            <p:ph type="sldNum" sz="quarter" idx="12"/>
          </p:nvPr>
        </p:nvSpPr>
        <p:spPr/>
        <p:txBody>
          <a:bodyPr/>
          <a:lstStyle>
            <a:lvl1pPr>
              <a:defRPr/>
            </a:lvl1pPr>
          </a:lstStyle>
          <a:p>
            <a:pPr>
              <a:defRPr/>
            </a:pPr>
            <a:fld id="{455419C8-DF8F-4F8C-AB9D-E91A3B23E9F0}" type="slidenum">
              <a:rPr lang="en-US"/>
              <a:pPr>
                <a:defRPr/>
              </a:pPr>
              <a:t>‹#›</a:t>
            </a:fld>
            <a:endParaRPr lang="en-US"/>
          </a:p>
        </p:txBody>
      </p:sp>
    </p:spTree>
    <p:extLst>
      <p:ext uri="{BB962C8B-B14F-4D97-AF65-F5344CB8AC3E}">
        <p14:creationId xmlns:p14="http://schemas.microsoft.com/office/powerpoint/2010/main" val="31900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56CBFA-72CA-7E07-D219-49BA45E6B53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D" altLang="en-US"/>
          </a:p>
        </p:txBody>
      </p:sp>
      <p:sp>
        <p:nvSpPr>
          <p:cNvPr id="1027" name="Text Placeholder 2">
            <a:extLst>
              <a:ext uri="{FF2B5EF4-FFF2-40B4-BE49-F238E27FC236}">
                <a16:creationId xmlns:a16="http://schemas.microsoft.com/office/drawing/2014/main" id="{001B7246-CADF-FAB7-958F-34DA2763DF3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D" altLang="en-US"/>
          </a:p>
        </p:txBody>
      </p:sp>
      <p:sp>
        <p:nvSpPr>
          <p:cNvPr id="4" name="Date Placeholder 3">
            <a:extLst>
              <a:ext uri="{FF2B5EF4-FFF2-40B4-BE49-F238E27FC236}">
                <a16:creationId xmlns:a16="http://schemas.microsoft.com/office/drawing/2014/main" id="{D43E71FB-69F9-5C73-E4BD-445F6A9C096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A5B6078-75F9-4885-913F-F595003FB37D}" type="datetimeFigureOut">
              <a:rPr lang="en-US"/>
              <a:pPr>
                <a:defRPr/>
              </a:pPr>
              <a:t>9/18/2025</a:t>
            </a:fld>
            <a:endParaRPr lang="en-US"/>
          </a:p>
        </p:txBody>
      </p:sp>
      <p:sp>
        <p:nvSpPr>
          <p:cNvPr id="5" name="Footer Placeholder 4">
            <a:extLst>
              <a:ext uri="{FF2B5EF4-FFF2-40B4-BE49-F238E27FC236}">
                <a16:creationId xmlns:a16="http://schemas.microsoft.com/office/drawing/2014/main" id="{887EF38F-C386-0A25-FB10-2A80A1702CA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1029C0-00CF-7A46-141D-A4D7D60DC18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B3EF677-AF36-46AE-AC62-8D7D0DE920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673C391A-535B-B77F-3CA2-2D63057C4017}"/>
              </a:ext>
            </a:extLst>
          </p:cNvPr>
          <p:cNvGrpSpPr>
            <a:grpSpLocks/>
          </p:cNvGrpSpPr>
          <p:nvPr/>
        </p:nvGrpSpPr>
        <p:grpSpPr bwMode="auto">
          <a:xfrm>
            <a:off x="0" y="-30163"/>
            <a:ext cx="18288000" cy="10317163"/>
            <a:chOff x="0" y="0"/>
            <a:chExt cx="1149350" cy="1149350"/>
          </a:xfrm>
        </p:grpSpPr>
        <p:sp>
          <p:nvSpPr>
            <p:cNvPr id="2084" name="Freeform 3">
              <a:extLst>
                <a:ext uri="{FF2B5EF4-FFF2-40B4-BE49-F238E27FC236}">
                  <a16:creationId xmlns:a16="http://schemas.microsoft.com/office/drawing/2014/main" id="{17D084DC-DB6F-AEDF-6182-C47FCFAE76BC}"/>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051" name="Group 4">
            <a:extLst>
              <a:ext uri="{FF2B5EF4-FFF2-40B4-BE49-F238E27FC236}">
                <a16:creationId xmlns:a16="http://schemas.microsoft.com/office/drawing/2014/main" id="{9944272B-DC15-1037-41FD-464451DA98D5}"/>
              </a:ext>
            </a:extLst>
          </p:cNvPr>
          <p:cNvGrpSpPr>
            <a:grpSpLocks/>
          </p:cNvGrpSpPr>
          <p:nvPr/>
        </p:nvGrpSpPr>
        <p:grpSpPr bwMode="auto">
          <a:xfrm>
            <a:off x="942975" y="2181225"/>
            <a:ext cx="12801600" cy="6242050"/>
            <a:chOff x="0" y="0"/>
            <a:chExt cx="3371609" cy="1644158"/>
          </a:xfrm>
        </p:grpSpPr>
        <p:sp>
          <p:nvSpPr>
            <p:cNvPr id="2082" name="Freeform 5">
              <a:extLst>
                <a:ext uri="{FF2B5EF4-FFF2-40B4-BE49-F238E27FC236}">
                  <a16:creationId xmlns:a16="http://schemas.microsoft.com/office/drawing/2014/main" id="{0EFD69BD-7281-6B3D-0C36-46127601CB36}"/>
                </a:ext>
              </a:extLst>
            </p:cNvPr>
            <p:cNvSpPr>
              <a:spLocks/>
            </p:cNvSpPr>
            <p:nvPr/>
          </p:nvSpPr>
          <p:spPr bwMode="auto">
            <a:xfrm>
              <a:off x="0" y="0"/>
              <a:ext cx="3371609" cy="1644158"/>
            </a:xfrm>
            <a:custGeom>
              <a:avLst/>
              <a:gdLst>
                <a:gd name="T0" fmla="*/ 30843 w 3371609"/>
                <a:gd name="T1" fmla="*/ 0 h 1644158"/>
                <a:gd name="T2" fmla="*/ 3340766 w 3371609"/>
                <a:gd name="T3" fmla="*/ 0 h 1644158"/>
                <a:gd name="T4" fmla="*/ 3371609 w 3371609"/>
                <a:gd name="T5" fmla="*/ 30843 h 1644158"/>
                <a:gd name="T6" fmla="*/ 3371609 w 3371609"/>
                <a:gd name="T7" fmla="*/ 1613315 h 1644158"/>
                <a:gd name="T8" fmla="*/ 3362576 w 3371609"/>
                <a:gd name="T9" fmla="*/ 1635125 h 1644158"/>
                <a:gd name="T10" fmla="*/ 3340766 w 3371609"/>
                <a:gd name="T11" fmla="*/ 1644158 h 1644158"/>
                <a:gd name="T12" fmla="*/ 30843 w 3371609"/>
                <a:gd name="T13" fmla="*/ 1644158 h 1644158"/>
                <a:gd name="T14" fmla="*/ 9034 w 3371609"/>
                <a:gd name="T15" fmla="*/ 1635125 h 1644158"/>
                <a:gd name="T16" fmla="*/ 0 w 3371609"/>
                <a:gd name="T17" fmla="*/ 1613315 h 1644158"/>
                <a:gd name="T18" fmla="*/ 0 w 3371609"/>
                <a:gd name="T19" fmla="*/ 30843 h 1644158"/>
                <a:gd name="T20" fmla="*/ 9034 w 3371609"/>
                <a:gd name="T21" fmla="*/ 9034 h 1644158"/>
                <a:gd name="T22" fmla="*/ 30843 w 3371609"/>
                <a:gd name="T23" fmla="*/ 0 h 164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1609" h="1644158">
                  <a:moveTo>
                    <a:pt x="30843" y="0"/>
                  </a:moveTo>
                  <a:lnTo>
                    <a:pt x="3340766" y="0"/>
                  </a:lnTo>
                  <a:cubicBezTo>
                    <a:pt x="3357800" y="0"/>
                    <a:pt x="3371609" y="13809"/>
                    <a:pt x="3371609" y="30843"/>
                  </a:cubicBezTo>
                  <a:lnTo>
                    <a:pt x="3371609" y="1613315"/>
                  </a:lnTo>
                  <a:cubicBezTo>
                    <a:pt x="3371609" y="1621496"/>
                    <a:pt x="3368360" y="1629340"/>
                    <a:pt x="3362576" y="1635125"/>
                  </a:cubicBezTo>
                  <a:cubicBezTo>
                    <a:pt x="3356792" y="1640909"/>
                    <a:pt x="3348946" y="1644158"/>
                    <a:pt x="3340766" y="1644158"/>
                  </a:cubicBezTo>
                  <a:lnTo>
                    <a:pt x="30843" y="1644158"/>
                  </a:lnTo>
                  <a:cubicBezTo>
                    <a:pt x="22663" y="1644158"/>
                    <a:pt x="14818" y="1640909"/>
                    <a:pt x="9034" y="1635125"/>
                  </a:cubicBezTo>
                  <a:cubicBezTo>
                    <a:pt x="3250" y="1629340"/>
                    <a:pt x="0" y="1621496"/>
                    <a:pt x="0" y="1613315"/>
                  </a:cubicBezTo>
                  <a:lnTo>
                    <a:pt x="0" y="30843"/>
                  </a:lnTo>
                  <a:cubicBezTo>
                    <a:pt x="0" y="22663"/>
                    <a:pt x="3250" y="14818"/>
                    <a:pt x="9034" y="9034"/>
                  </a:cubicBezTo>
                  <a:cubicBezTo>
                    <a:pt x="14818" y="3250"/>
                    <a:pt x="22663" y="0"/>
                    <a:pt x="30843"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083" name="TextBox 6">
              <a:extLst>
                <a:ext uri="{FF2B5EF4-FFF2-40B4-BE49-F238E27FC236}">
                  <a16:creationId xmlns:a16="http://schemas.microsoft.com/office/drawing/2014/main" id="{278BE4A6-F746-0AD9-4DD7-4663AC0CD0F7}"/>
                </a:ext>
              </a:extLst>
            </p:cNvPr>
            <p:cNvSpPr txBox="1">
              <a:spLocks noChangeArrowheads="1"/>
            </p:cNvSpPr>
            <p:nvPr/>
          </p:nvSpPr>
          <p:spPr bwMode="auto">
            <a:xfrm>
              <a:off x="0" y="-38100"/>
              <a:ext cx="3371609" cy="168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 name="TextBox 7">
            <a:extLst>
              <a:ext uri="{FF2B5EF4-FFF2-40B4-BE49-F238E27FC236}">
                <a16:creationId xmlns:a16="http://schemas.microsoft.com/office/drawing/2014/main" id="{82175B00-0A6F-2A7E-D05C-1FBE448B960E}"/>
              </a:ext>
            </a:extLst>
          </p:cNvPr>
          <p:cNvSpPr txBox="1"/>
          <p:nvPr/>
        </p:nvSpPr>
        <p:spPr>
          <a:xfrm>
            <a:off x="1708150" y="2903538"/>
            <a:ext cx="11271250" cy="4121150"/>
          </a:xfrm>
          <a:prstGeom prst="rect">
            <a:avLst/>
          </a:prstGeom>
        </p:spPr>
        <p:txBody>
          <a:bodyPr lIns="0" tIns="0" rIns="0" bIns="0">
            <a:spAutoFit/>
          </a:bodyPr>
          <a:lstStyle/>
          <a:p>
            <a:pPr algn="ctr" eaLnBrk="1" fontAlgn="auto" hangingPunct="1">
              <a:lnSpc>
                <a:spcPts val="10144"/>
              </a:lnSpc>
              <a:spcBef>
                <a:spcPts val="0"/>
              </a:spcBef>
              <a:spcAft>
                <a:spcPts val="0"/>
              </a:spcAft>
              <a:defRPr/>
            </a:pPr>
            <a:r>
              <a:rPr lang="en-US" sz="8745" b="1">
                <a:solidFill>
                  <a:srgbClr val="2B2B2B"/>
                </a:solidFill>
                <a:latin typeface="Agrandir Ultra-Bold"/>
                <a:ea typeface="Agrandir Ultra-Bold"/>
                <a:cs typeface="Agrandir Ultra-Bold"/>
                <a:sym typeface="Agrandir Ultra-Bold"/>
              </a:rPr>
              <a:t>THE HUMAN RESPIRATORY SYSTEM</a:t>
            </a:r>
          </a:p>
        </p:txBody>
      </p:sp>
      <p:grpSp>
        <p:nvGrpSpPr>
          <p:cNvPr id="2053" name="Group 8">
            <a:extLst>
              <a:ext uri="{FF2B5EF4-FFF2-40B4-BE49-F238E27FC236}">
                <a16:creationId xmlns:a16="http://schemas.microsoft.com/office/drawing/2014/main" id="{F4756E55-5642-F997-1426-523353A0BB7E}"/>
              </a:ext>
            </a:extLst>
          </p:cNvPr>
          <p:cNvGrpSpPr>
            <a:grpSpLocks/>
          </p:cNvGrpSpPr>
          <p:nvPr/>
        </p:nvGrpSpPr>
        <p:grpSpPr bwMode="auto">
          <a:xfrm rot="-186166">
            <a:off x="3898900" y="1584325"/>
            <a:ext cx="6889750" cy="1193800"/>
            <a:chOff x="0" y="0"/>
            <a:chExt cx="9187878" cy="1592793"/>
          </a:xfrm>
        </p:grpSpPr>
        <p:grpSp>
          <p:nvGrpSpPr>
            <p:cNvPr id="2078" name="Group 9">
              <a:extLst>
                <a:ext uri="{FF2B5EF4-FFF2-40B4-BE49-F238E27FC236}">
                  <a16:creationId xmlns:a16="http://schemas.microsoft.com/office/drawing/2014/main" id="{4B9B340B-49C7-DB92-4556-ED4F07F86970}"/>
                </a:ext>
              </a:extLst>
            </p:cNvPr>
            <p:cNvGrpSpPr>
              <a:grpSpLocks/>
            </p:cNvGrpSpPr>
            <p:nvPr/>
          </p:nvGrpSpPr>
          <p:grpSpPr bwMode="auto">
            <a:xfrm>
              <a:off x="0" y="0"/>
              <a:ext cx="9187878" cy="1592793"/>
              <a:chOff x="0" y="0"/>
              <a:chExt cx="2183208" cy="378477"/>
            </a:xfrm>
          </p:grpSpPr>
          <p:sp>
            <p:nvSpPr>
              <p:cNvPr id="2080" name="Freeform 10">
                <a:extLst>
                  <a:ext uri="{FF2B5EF4-FFF2-40B4-BE49-F238E27FC236}">
                    <a16:creationId xmlns:a16="http://schemas.microsoft.com/office/drawing/2014/main" id="{FCB7382D-DD89-98D5-04A2-623281CBF07A}"/>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081" name="TextBox 11">
                <a:extLst>
                  <a:ext uri="{FF2B5EF4-FFF2-40B4-BE49-F238E27FC236}">
                    <a16:creationId xmlns:a16="http://schemas.microsoft.com/office/drawing/2014/main" id="{1A65E201-F973-3965-D336-D28938DE81D7}"/>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2" name="TextBox 12">
              <a:extLst>
                <a:ext uri="{FF2B5EF4-FFF2-40B4-BE49-F238E27FC236}">
                  <a16:creationId xmlns:a16="http://schemas.microsoft.com/office/drawing/2014/main" id="{503F3FD9-F344-F195-1143-CACD8104D153}"/>
                </a:ext>
              </a:extLst>
            </p:cNvPr>
            <p:cNvSpPr txBox="1"/>
            <p:nvPr/>
          </p:nvSpPr>
          <p:spPr>
            <a:xfrm>
              <a:off x="321905" y="294302"/>
              <a:ext cx="8540069"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THE BODY SYSTEMS</a:t>
              </a:r>
            </a:p>
          </p:txBody>
        </p:sp>
      </p:grpSp>
      <p:grpSp>
        <p:nvGrpSpPr>
          <p:cNvPr id="2054" name="Group 13">
            <a:extLst>
              <a:ext uri="{FF2B5EF4-FFF2-40B4-BE49-F238E27FC236}">
                <a16:creationId xmlns:a16="http://schemas.microsoft.com/office/drawing/2014/main" id="{1E2A7F57-13CF-8A74-972A-70725D9DC4C7}"/>
              </a:ext>
            </a:extLst>
          </p:cNvPr>
          <p:cNvGrpSpPr>
            <a:grpSpLocks/>
          </p:cNvGrpSpPr>
          <p:nvPr/>
        </p:nvGrpSpPr>
        <p:grpSpPr bwMode="auto">
          <a:xfrm>
            <a:off x="1588" y="6256338"/>
            <a:ext cx="4090987" cy="4092575"/>
            <a:chOff x="0" y="0"/>
            <a:chExt cx="5455446" cy="5455446"/>
          </a:xfrm>
        </p:grpSpPr>
        <p:grpSp>
          <p:nvGrpSpPr>
            <p:cNvPr id="2072" name="Group 14">
              <a:extLst>
                <a:ext uri="{FF2B5EF4-FFF2-40B4-BE49-F238E27FC236}">
                  <a16:creationId xmlns:a16="http://schemas.microsoft.com/office/drawing/2014/main" id="{B464A8DC-9671-D1EB-B475-063F741FF0E3}"/>
                </a:ext>
              </a:extLst>
            </p:cNvPr>
            <p:cNvGrpSpPr>
              <a:grpSpLocks/>
            </p:cNvGrpSpPr>
            <p:nvPr/>
          </p:nvGrpSpPr>
          <p:grpSpPr bwMode="auto">
            <a:xfrm rot="-1478050">
              <a:off x="670323" y="670323"/>
              <a:ext cx="4114800" cy="4114800"/>
              <a:chOff x="0" y="0"/>
              <a:chExt cx="812800" cy="812800"/>
            </a:xfrm>
          </p:grpSpPr>
          <p:sp>
            <p:nvSpPr>
              <p:cNvPr id="2076" name="Freeform 15">
                <a:extLst>
                  <a:ext uri="{FF2B5EF4-FFF2-40B4-BE49-F238E27FC236}">
                    <a16:creationId xmlns:a16="http://schemas.microsoft.com/office/drawing/2014/main" id="{FAF1617A-F8BB-BDD6-6C3F-2D12891398E0}"/>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19050" cap="sq">
                <a:solidFill>
                  <a:srgbClr val="000000"/>
                </a:solidFill>
                <a:prstDash val="solid"/>
                <a:miter lim="800000"/>
                <a:headEnd/>
                <a:tailEnd/>
              </a:ln>
            </p:spPr>
            <p:txBody>
              <a:bodyPr/>
              <a:lstStyle/>
              <a:p>
                <a:endParaRPr lang="en-ID"/>
              </a:p>
            </p:txBody>
          </p:sp>
          <p:sp>
            <p:nvSpPr>
              <p:cNvPr id="2077" name="TextBox 16">
                <a:extLst>
                  <a:ext uri="{FF2B5EF4-FFF2-40B4-BE49-F238E27FC236}">
                    <a16:creationId xmlns:a16="http://schemas.microsoft.com/office/drawing/2014/main" id="{45DBEA9B-6F59-6812-9BFE-A4800383CCF6}"/>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7" name="Freeform 17">
              <a:extLst>
                <a:ext uri="{FF2B5EF4-FFF2-40B4-BE49-F238E27FC236}">
                  <a16:creationId xmlns:a16="http://schemas.microsoft.com/office/drawing/2014/main" id="{3657A575-FCF9-B3D8-3BE6-54D98C174831}"/>
                </a:ext>
              </a:extLst>
            </p:cNvPr>
            <p:cNvSpPr/>
            <p:nvPr/>
          </p:nvSpPr>
          <p:spPr>
            <a:xfrm rot="-1478050">
              <a:off x="1145799" y="932815"/>
              <a:ext cx="2936491" cy="3094004"/>
            </a:xfrm>
            <a:custGeom>
              <a:avLst/>
              <a:gdLst/>
              <a:ahLst/>
              <a:cxnLst/>
              <a:rect l="l" t="t" r="r" b="b"/>
              <a:pathLst>
                <a:path w="2936491" h="3094004">
                  <a:moveTo>
                    <a:pt x="0" y="0"/>
                  </a:moveTo>
                  <a:lnTo>
                    <a:pt x="2936490" y="0"/>
                  </a:lnTo>
                  <a:lnTo>
                    <a:pt x="2936490" y="3094004"/>
                  </a:lnTo>
                  <a:lnTo>
                    <a:pt x="0" y="3094004"/>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2055" name="Group 18">
            <a:extLst>
              <a:ext uri="{FF2B5EF4-FFF2-40B4-BE49-F238E27FC236}">
                <a16:creationId xmlns:a16="http://schemas.microsoft.com/office/drawing/2014/main" id="{A9EDFC56-CF85-DC74-5E15-452EBA532E4C}"/>
              </a:ext>
            </a:extLst>
          </p:cNvPr>
          <p:cNvGrpSpPr>
            <a:grpSpLocks/>
          </p:cNvGrpSpPr>
          <p:nvPr/>
        </p:nvGrpSpPr>
        <p:grpSpPr bwMode="auto">
          <a:xfrm rot="2330758">
            <a:off x="2911475" y="8086725"/>
            <a:ext cx="3086100" cy="3086100"/>
            <a:chOff x="0" y="0"/>
            <a:chExt cx="4114800" cy="4114800"/>
          </a:xfrm>
        </p:grpSpPr>
        <p:grpSp>
          <p:nvGrpSpPr>
            <p:cNvPr id="2066" name="Group 19">
              <a:extLst>
                <a:ext uri="{FF2B5EF4-FFF2-40B4-BE49-F238E27FC236}">
                  <a16:creationId xmlns:a16="http://schemas.microsoft.com/office/drawing/2014/main" id="{218A68B3-C095-CE98-F62F-5AA3D0FD5AC9}"/>
                </a:ext>
              </a:extLst>
            </p:cNvPr>
            <p:cNvGrpSpPr>
              <a:grpSpLocks/>
            </p:cNvGrpSpPr>
            <p:nvPr/>
          </p:nvGrpSpPr>
          <p:grpSpPr bwMode="auto">
            <a:xfrm>
              <a:off x="0" y="0"/>
              <a:ext cx="4114800" cy="4114800"/>
              <a:chOff x="0" y="0"/>
              <a:chExt cx="812800" cy="812800"/>
            </a:xfrm>
          </p:grpSpPr>
          <p:sp>
            <p:nvSpPr>
              <p:cNvPr id="2070" name="Freeform 20">
                <a:extLst>
                  <a:ext uri="{FF2B5EF4-FFF2-40B4-BE49-F238E27FC236}">
                    <a16:creationId xmlns:a16="http://schemas.microsoft.com/office/drawing/2014/main" id="{B13D7134-E9AF-3B67-360D-7C361532B3CA}"/>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5C7C"/>
              </a:solidFill>
              <a:ln w="19050" cap="sq">
                <a:solidFill>
                  <a:srgbClr val="000000"/>
                </a:solidFill>
                <a:prstDash val="solid"/>
                <a:miter lim="800000"/>
                <a:headEnd/>
                <a:tailEnd/>
              </a:ln>
            </p:spPr>
            <p:txBody>
              <a:bodyPr/>
              <a:lstStyle/>
              <a:p>
                <a:endParaRPr lang="en-ID"/>
              </a:p>
            </p:txBody>
          </p:sp>
          <p:sp>
            <p:nvSpPr>
              <p:cNvPr id="2071" name="TextBox 21">
                <a:extLst>
                  <a:ext uri="{FF2B5EF4-FFF2-40B4-BE49-F238E27FC236}">
                    <a16:creationId xmlns:a16="http://schemas.microsoft.com/office/drawing/2014/main" id="{CBC13C36-629A-4DDF-919D-C13929BAC510}"/>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2" name="Freeform 22">
              <a:extLst>
                <a:ext uri="{FF2B5EF4-FFF2-40B4-BE49-F238E27FC236}">
                  <a16:creationId xmlns:a16="http://schemas.microsoft.com/office/drawing/2014/main" id="{A9F93279-62CF-9BE8-E20B-8AE6A6083299}"/>
                </a:ext>
              </a:extLst>
            </p:cNvPr>
            <p:cNvSpPr/>
            <p:nvPr/>
          </p:nvSpPr>
          <p:spPr>
            <a:xfrm>
              <a:off x="871478" y="604711"/>
              <a:ext cx="2371844" cy="2905377"/>
            </a:xfrm>
            <a:custGeom>
              <a:avLst/>
              <a:gdLst/>
              <a:ahLst/>
              <a:cxnLst/>
              <a:rect l="l" t="t" r="r" b="b"/>
              <a:pathLst>
                <a:path w="2371844" h="2905377">
                  <a:moveTo>
                    <a:pt x="0" y="0"/>
                  </a:moveTo>
                  <a:lnTo>
                    <a:pt x="2371844" y="0"/>
                  </a:lnTo>
                  <a:lnTo>
                    <a:pt x="2371844" y="2905378"/>
                  </a:lnTo>
                  <a:lnTo>
                    <a:pt x="0" y="290537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sp>
        <p:nvSpPr>
          <p:cNvPr id="23" name="Freeform 23">
            <a:extLst>
              <a:ext uri="{FF2B5EF4-FFF2-40B4-BE49-F238E27FC236}">
                <a16:creationId xmlns:a16="http://schemas.microsoft.com/office/drawing/2014/main" id="{65F1F2F9-BCE9-289A-55A1-DBCA89103E51}"/>
              </a:ext>
            </a:extLst>
          </p:cNvPr>
          <p:cNvSpPr/>
          <p:nvPr/>
        </p:nvSpPr>
        <p:spPr>
          <a:xfrm>
            <a:off x="8902902" y="-1923452"/>
            <a:ext cx="16071862" cy="20010545"/>
          </a:xfrm>
          <a:custGeom>
            <a:avLst/>
            <a:gdLst/>
            <a:ahLst/>
            <a:cxnLst/>
            <a:rect l="l" t="t" r="r" b="b"/>
            <a:pathLst>
              <a:path w="16071862" h="20010545">
                <a:moveTo>
                  <a:pt x="0" y="0"/>
                </a:moveTo>
                <a:lnTo>
                  <a:pt x="16071862" y="0"/>
                </a:lnTo>
                <a:lnTo>
                  <a:pt x="16071862" y="20010546"/>
                </a:lnTo>
                <a:lnTo>
                  <a:pt x="0" y="20010546"/>
                </a:lnTo>
                <a:lnTo>
                  <a:pt x="0" y="0"/>
                </a:lnTo>
                <a:close/>
              </a:path>
            </a:pathLst>
          </a:custGeom>
          <a:blipFill>
            <a:blip r:embed="rId4"/>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24" name="Freeform 24">
            <a:extLst>
              <a:ext uri="{FF2B5EF4-FFF2-40B4-BE49-F238E27FC236}">
                <a16:creationId xmlns:a16="http://schemas.microsoft.com/office/drawing/2014/main" id="{9F331252-A484-9F51-98DE-F26977B1B319}"/>
              </a:ext>
            </a:extLst>
          </p:cNvPr>
          <p:cNvSpPr/>
          <p:nvPr/>
        </p:nvSpPr>
        <p:spPr>
          <a:xfrm>
            <a:off x="14293205" y="684373"/>
            <a:ext cx="3342885" cy="4062534"/>
          </a:xfrm>
          <a:custGeom>
            <a:avLst/>
            <a:gdLst/>
            <a:ahLst/>
            <a:cxnLst/>
            <a:rect l="l" t="t" r="r" b="b"/>
            <a:pathLst>
              <a:path w="3342885" h="4062534">
                <a:moveTo>
                  <a:pt x="0" y="0"/>
                </a:moveTo>
                <a:lnTo>
                  <a:pt x="3342885" y="0"/>
                </a:lnTo>
                <a:lnTo>
                  <a:pt x="3342885" y="4062534"/>
                </a:lnTo>
                <a:lnTo>
                  <a:pt x="0" y="4062534"/>
                </a:lnTo>
                <a:lnTo>
                  <a:pt x="0" y="0"/>
                </a:lnTo>
                <a:close/>
              </a:path>
            </a:pathLst>
          </a:custGeom>
          <a:blipFill>
            <a:blip r:embed="rId5"/>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sp>
        <p:nvSpPr>
          <p:cNvPr id="25" name="Freeform 25">
            <a:extLst>
              <a:ext uri="{FF2B5EF4-FFF2-40B4-BE49-F238E27FC236}">
                <a16:creationId xmlns:a16="http://schemas.microsoft.com/office/drawing/2014/main" id="{8027D771-330E-BBDD-DF0C-E3EE0F26DF7D}"/>
              </a:ext>
            </a:extLst>
          </p:cNvPr>
          <p:cNvSpPr/>
          <p:nvPr/>
        </p:nvSpPr>
        <p:spPr>
          <a:xfrm>
            <a:off x="13470923" y="4654475"/>
            <a:ext cx="7431118" cy="7829722"/>
          </a:xfrm>
          <a:custGeom>
            <a:avLst/>
            <a:gdLst/>
            <a:ahLst/>
            <a:cxnLst/>
            <a:rect l="l" t="t" r="r" b="b"/>
            <a:pathLst>
              <a:path w="7431118" h="7829722">
                <a:moveTo>
                  <a:pt x="0" y="0"/>
                </a:moveTo>
                <a:lnTo>
                  <a:pt x="7431119" y="0"/>
                </a:lnTo>
                <a:lnTo>
                  <a:pt x="7431119" y="7829722"/>
                </a:lnTo>
                <a:lnTo>
                  <a:pt x="0" y="7829722"/>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
        <p:nvSpPr>
          <p:cNvPr id="2065" name="TextBox 26">
            <a:extLst>
              <a:ext uri="{FF2B5EF4-FFF2-40B4-BE49-F238E27FC236}">
                <a16:creationId xmlns:a16="http://schemas.microsoft.com/office/drawing/2014/main" id="{D430781C-C52B-B205-FC6C-3D1E87C966D2}"/>
              </a:ext>
            </a:extLst>
          </p:cNvPr>
          <p:cNvSpPr txBox="1">
            <a:spLocks noChangeArrowheads="1"/>
          </p:cNvSpPr>
          <p:nvPr/>
        </p:nvSpPr>
        <p:spPr bwMode="auto">
          <a:xfrm>
            <a:off x="1028700" y="6938963"/>
            <a:ext cx="1280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6025"/>
              </a:lnSpc>
            </a:pPr>
            <a:r>
              <a:rPr lang="en-ID" altLang="en-US" sz="4300" b="1">
                <a:solidFill>
                  <a:srgbClr val="000000"/>
                </a:solidFill>
                <a:latin typeface="Canva Sans Bold" charset="0"/>
                <a:cs typeface="Canva Sans Bold" charset="0"/>
                <a:sym typeface="Canva Sans Bold" charset="0"/>
              </a:rPr>
              <a:t>Eny Septi Wulandari,M.Kep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7533405F-5EA3-9C6E-8AD5-CAE7206A70BC}"/>
              </a:ext>
            </a:extLst>
          </p:cNvPr>
          <p:cNvGrpSpPr>
            <a:grpSpLocks/>
          </p:cNvGrpSpPr>
          <p:nvPr/>
        </p:nvGrpSpPr>
        <p:grpSpPr bwMode="auto">
          <a:xfrm>
            <a:off x="0" y="-30163"/>
            <a:ext cx="18288000" cy="10317163"/>
            <a:chOff x="0" y="0"/>
            <a:chExt cx="1149350" cy="1149350"/>
          </a:xfrm>
        </p:grpSpPr>
        <p:sp>
          <p:nvSpPr>
            <p:cNvPr id="9269" name="Freeform 3">
              <a:extLst>
                <a:ext uri="{FF2B5EF4-FFF2-40B4-BE49-F238E27FC236}">
                  <a16:creationId xmlns:a16="http://schemas.microsoft.com/office/drawing/2014/main" id="{BD4AED50-897C-FF35-F186-A4695351903C}"/>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DA5DA572-7027-B039-3B03-25E50EDD00E3}"/>
              </a:ext>
            </a:extLst>
          </p:cNvPr>
          <p:cNvSpPr/>
          <p:nvPr/>
        </p:nvSpPr>
        <p:spPr>
          <a:xfrm>
            <a:off x="4507164" y="549610"/>
            <a:ext cx="20451215" cy="25463133"/>
          </a:xfrm>
          <a:custGeom>
            <a:avLst/>
            <a:gdLst/>
            <a:ahLst/>
            <a:cxnLst/>
            <a:rect l="l" t="t" r="r" b="b"/>
            <a:pathLst>
              <a:path w="20451215" h="25463133">
                <a:moveTo>
                  <a:pt x="0" y="0"/>
                </a:moveTo>
                <a:lnTo>
                  <a:pt x="20451215" y="0"/>
                </a:lnTo>
                <a:lnTo>
                  <a:pt x="20451215" y="25463132"/>
                </a:lnTo>
                <a:lnTo>
                  <a:pt x="0" y="25463132"/>
                </a:lnTo>
                <a:lnTo>
                  <a:pt x="0" y="0"/>
                </a:lnTo>
                <a:close/>
              </a:path>
            </a:pathLst>
          </a:custGeom>
          <a:blipFill>
            <a:blip r:embed="rId2"/>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5" name="Freeform 5">
            <a:extLst>
              <a:ext uri="{FF2B5EF4-FFF2-40B4-BE49-F238E27FC236}">
                <a16:creationId xmlns:a16="http://schemas.microsoft.com/office/drawing/2014/main" id="{72B5D52B-B9E0-0E29-1856-591C4636B55E}"/>
              </a:ext>
            </a:extLst>
          </p:cNvPr>
          <p:cNvSpPr/>
          <p:nvPr/>
        </p:nvSpPr>
        <p:spPr>
          <a:xfrm>
            <a:off x="10958458" y="4031145"/>
            <a:ext cx="4253773" cy="5169516"/>
          </a:xfrm>
          <a:custGeom>
            <a:avLst/>
            <a:gdLst/>
            <a:ahLst/>
            <a:cxnLst/>
            <a:rect l="l" t="t" r="r" b="b"/>
            <a:pathLst>
              <a:path w="4253773" h="5169516">
                <a:moveTo>
                  <a:pt x="0" y="0"/>
                </a:moveTo>
                <a:lnTo>
                  <a:pt x="4253774" y="0"/>
                </a:lnTo>
                <a:lnTo>
                  <a:pt x="4253774" y="5169517"/>
                </a:lnTo>
                <a:lnTo>
                  <a:pt x="0" y="5169517"/>
                </a:lnTo>
                <a:lnTo>
                  <a:pt x="0" y="0"/>
                </a:lnTo>
                <a:close/>
              </a:path>
            </a:pathLst>
          </a:custGeom>
          <a:blipFill>
            <a:blip r:embed="rId3"/>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sp>
        <p:nvSpPr>
          <p:cNvPr id="6" name="Freeform 6">
            <a:extLst>
              <a:ext uri="{FF2B5EF4-FFF2-40B4-BE49-F238E27FC236}">
                <a16:creationId xmlns:a16="http://schemas.microsoft.com/office/drawing/2014/main" id="{5379C3E3-7EE7-3CD6-CCCE-5597B404C7BC}"/>
              </a:ext>
            </a:extLst>
          </p:cNvPr>
          <p:cNvSpPr/>
          <p:nvPr/>
        </p:nvSpPr>
        <p:spPr>
          <a:xfrm>
            <a:off x="13341271" y="8838803"/>
            <a:ext cx="1903376" cy="3970836"/>
          </a:xfrm>
          <a:custGeom>
            <a:avLst/>
            <a:gdLst/>
            <a:ahLst/>
            <a:cxnLst/>
            <a:rect l="l" t="t" r="r" b="b"/>
            <a:pathLst>
              <a:path w="1903376" h="3970836">
                <a:moveTo>
                  <a:pt x="0" y="0"/>
                </a:moveTo>
                <a:lnTo>
                  <a:pt x="1903377" y="0"/>
                </a:lnTo>
                <a:lnTo>
                  <a:pt x="1903377" y="3970836"/>
                </a:lnTo>
                <a:lnTo>
                  <a:pt x="0" y="3970836"/>
                </a:lnTo>
                <a:lnTo>
                  <a:pt x="0" y="0"/>
                </a:lnTo>
                <a:close/>
              </a:path>
            </a:pathLst>
          </a:custGeom>
          <a:blipFill>
            <a:blip r:embed="rId3"/>
            <a:stretch>
              <a:fillRect l="-345933" t="-211414" r="-395714" b="-202217"/>
            </a:stretch>
          </a:blipFill>
        </p:spPr>
        <p:txBody>
          <a:bodyPr/>
          <a:lstStyle/>
          <a:p>
            <a:pPr eaLnBrk="1" fontAlgn="auto" hangingPunct="1">
              <a:spcBef>
                <a:spcPts val="0"/>
              </a:spcBef>
              <a:spcAft>
                <a:spcPts val="0"/>
              </a:spcAft>
              <a:defRPr/>
            </a:pPr>
            <a:endParaRPr lang="en-ID">
              <a:latin typeface="+mn-lt"/>
            </a:endParaRPr>
          </a:p>
        </p:txBody>
      </p:sp>
      <p:grpSp>
        <p:nvGrpSpPr>
          <p:cNvPr id="9228" name="Group 7">
            <a:extLst>
              <a:ext uri="{FF2B5EF4-FFF2-40B4-BE49-F238E27FC236}">
                <a16:creationId xmlns:a16="http://schemas.microsoft.com/office/drawing/2014/main" id="{408BB8F6-7E12-3F61-99CA-DF20468FE1A4}"/>
              </a:ext>
            </a:extLst>
          </p:cNvPr>
          <p:cNvGrpSpPr>
            <a:grpSpLocks/>
          </p:cNvGrpSpPr>
          <p:nvPr/>
        </p:nvGrpSpPr>
        <p:grpSpPr bwMode="auto">
          <a:xfrm>
            <a:off x="1028700" y="1811338"/>
            <a:ext cx="8693150" cy="7446962"/>
            <a:chOff x="0" y="0"/>
            <a:chExt cx="2289492" cy="1961267"/>
          </a:xfrm>
        </p:grpSpPr>
        <p:sp>
          <p:nvSpPr>
            <p:cNvPr id="9267" name="Freeform 8">
              <a:extLst>
                <a:ext uri="{FF2B5EF4-FFF2-40B4-BE49-F238E27FC236}">
                  <a16:creationId xmlns:a16="http://schemas.microsoft.com/office/drawing/2014/main" id="{F5F81A7B-2F17-4B86-669C-DD3D825CE2EB}"/>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9268" name="TextBox 9">
              <a:extLst>
                <a:ext uri="{FF2B5EF4-FFF2-40B4-BE49-F238E27FC236}">
                  <a16:creationId xmlns:a16="http://schemas.microsoft.com/office/drawing/2014/main" id="{DEE54455-7113-B595-8B89-1C43B5F34637}"/>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9" name="Group 10">
            <a:extLst>
              <a:ext uri="{FF2B5EF4-FFF2-40B4-BE49-F238E27FC236}">
                <a16:creationId xmlns:a16="http://schemas.microsoft.com/office/drawing/2014/main" id="{FD0000C0-90FB-F136-EF89-6ED56C40C586}"/>
              </a:ext>
            </a:extLst>
          </p:cNvPr>
          <p:cNvGrpSpPr>
            <a:grpSpLocks/>
          </p:cNvGrpSpPr>
          <p:nvPr/>
        </p:nvGrpSpPr>
        <p:grpSpPr bwMode="auto">
          <a:xfrm rot="-186166">
            <a:off x="1492250" y="1254125"/>
            <a:ext cx="7766050" cy="1193800"/>
            <a:chOff x="0" y="0"/>
            <a:chExt cx="10355769" cy="1592793"/>
          </a:xfrm>
        </p:grpSpPr>
        <p:grpSp>
          <p:nvGrpSpPr>
            <p:cNvPr id="9263" name="Group 11">
              <a:extLst>
                <a:ext uri="{FF2B5EF4-FFF2-40B4-BE49-F238E27FC236}">
                  <a16:creationId xmlns:a16="http://schemas.microsoft.com/office/drawing/2014/main" id="{2B140223-41AF-34C6-3857-C3D68CA7D3C2}"/>
                </a:ext>
              </a:extLst>
            </p:cNvPr>
            <p:cNvGrpSpPr>
              <a:grpSpLocks/>
            </p:cNvGrpSpPr>
            <p:nvPr/>
          </p:nvGrpSpPr>
          <p:grpSpPr bwMode="auto">
            <a:xfrm>
              <a:off x="0" y="0"/>
              <a:ext cx="10355769" cy="1592793"/>
              <a:chOff x="0" y="0"/>
              <a:chExt cx="2460720" cy="378477"/>
            </a:xfrm>
          </p:grpSpPr>
          <p:sp>
            <p:nvSpPr>
              <p:cNvPr id="9265" name="Freeform 12">
                <a:extLst>
                  <a:ext uri="{FF2B5EF4-FFF2-40B4-BE49-F238E27FC236}">
                    <a16:creationId xmlns:a16="http://schemas.microsoft.com/office/drawing/2014/main" id="{BDCF6202-6031-72F1-A0EF-DF4856C12C0E}"/>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9266" name="TextBox 13">
                <a:extLst>
                  <a:ext uri="{FF2B5EF4-FFF2-40B4-BE49-F238E27FC236}">
                    <a16:creationId xmlns:a16="http://schemas.microsoft.com/office/drawing/2014/main" id="{7FB2504B-A470-C807-F911-DDF137BE6E15}"/>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4" name="TextBox 14">
              <a:extLst>
                <a:ext uri="{FF2B5EF4-FFF2-40B4-BE49-F238E27FC236}">
                  <a16:creationId xmlns:a16="http://schemas.microsoft.com/office/drawing/2014/main" id="{1E607D80-E619-446C-4D1B-B93F7869C1B0}"/>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grpSp>
        <p:nvGrpSpPr>
          <p:cNvPr id="9230" name="Group 15">
            <a:extLst>
              <a:ext uri="{FF2B5EF4-FFF2-40B4-BE49-F238E27FC236}">
                <a16:creationId xmlns:a16="http://schemas.microsoft.com/office/drawing/2014/main" id="{80CD9EBB-EAFE-AD2B-386C-72EB89AB499C}"/>
              </a:ext>
            </a:extLst>
          </p:cNvPr>
          <p:cNvGrpSpPr>
            <a:grpSpLocks/>
          </p:cNvGrpSpPr>
          <p:nvPr/>
        </p:nvGrpSpPr>
        <p:grpSpPr bwMode="auto">
          <a:xfrm>
            <a:off x="13476288" y="7173913"/>
            <a:ext cx="422275" cy="420687"/>
            <a:chOff x="0" y="0"/>
            <a:chExt cx="562514" cy="562514"/>
          </a:xfrm>
        </p:grpSpPr>
        <p:grpSp>
          <p:nvGrpSpPr>
            <p:cNvPr id="9257" name="Group 16">
              <a:extLst>
                <a:ext uri="{FF2B5EF4-FFF2-40B4-BE49-F238E27FC236}">
                  <a16:creationId xmlns:a16="http://schemas.microsoft.com/office/drawing/2014/main" id="{928FD7B7-CF2F-19B2-CAFD-EAC2CAC4665E}"/>
                </a:ext>
              </a:extLst>
            </p:cNvPr>
            <p:cNvGrpSpPr>
              <a:grpSpLocks/>
            </p:cNvGrpSpPr>
            <p:nvPr/>
          </p:nvGrpSpPr>
          <p:grpSpPr bwMode="auto">
            <a:xfrm>
              <a:off x="0" y="0"/>
              <a:ext cx="562514" cy="562514"/>
              <a:chOff x="0" y="0"/>
              <a:chExt cx="812800" cy="812800"/>
            </a:xfrm>
          </p:grpSpPr>
          <p:sp>
            <p:nvSpPr>
              <p:cNvPr id="9261" name="Freeform 17">
                <a:extLst>
                  <a:ext uri="{FF2B5EF4-FFF2-40B4-BE49-F238E27FC236}">
                    <a16:creationId xmlns:a16="http://schemas.microsoft.com/office/drawing/2014/main" id="{AB18D8DB-13E1-B2D2-50D9-915991C578AB}"/>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9262" name="TextBox 18">
                <a:extLst>
                  <a:ext uri="{FF2B5EF4-FFF2-40B4-BE49-F238E27FC236}">
                    <a16:creationId xmlns:a16="http://schemas.microsoft.com/office/drawing/2014/main" id="{E2FB345C-4E2D-DBD4-4E6A-CAE497B6E5E9}"/>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9" name="Freeform 19">
              <a:extLst>
                <a:ext uri="{FF2B5EF4-FFF2-40B4-BE49-F238E27FC236}">
                  <a16:creationId xmlns:a16="http://schemas.microsoft.com/office/drawing/2014/main" id="{0F81FC5C-77F1-97CF-E99B-580A2E318CEB}"/>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sp>
        <p:nvSpPr>
          <p:cNvPr id="20" name="TextBox 20">
            <a:extLst>
              <a:ext uri="{FF2B5EF4-FFF2-40B4-BE49-F238E27FC236}">
                <a16:creationId xmlns:a16="http://schemas.microsoft.com/office/drawing/2014/main" id="{C68D9AD3-5E86-58C2-75B4-ADD94842EE7F}"/>
              </a:ext>
            </a:extLst>
          </p:cNvPr>
          <p:cNvSpPr txBox="1"/>
          <p:nvPr/>
        </p:nvSpPr>
        <p:spPr>
          <a:xfrm>
            <a:off x="1763713" y="5445125"/>
            <a:ext cx="7223125" cy="3324225"/>
          </a:xfrm>
          <a:prstGeom prst="rect">
            <a:avLst/>
          </a:prstGeom>
        </p:spPr>
        <p:txBody>
          <a:bodyPr lIns="0" tIns="0" rIns="0" bIns="0">
            <a:spAutoFit/>
          </a:bodyPr>
          <a:lstStyle/>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Faring menghubungkan rongga hidung dan mulut ke trakea. Faring berfungsi sebagai jalur bersama untuk udara dan makanan.</a:t>
            </a:r>
          </a:p>
          <a:p>
            <a:pPr algn="ctr" eaLnBrk="1" fontAlgn="auto" hangingPunct="1">
              <a:lnSpc>
                <a:spcPts val="3678"/>
              </a:lnSpc>
              <a:spcBef>
                <a:spcPts val="0"/>
              </a:spcBef>
              <a:spcAft>
                <a:spcPts val="0"/>
              </a:spcAft>
              <a:defRPr/>
            </a:pPr>
            <a:endParaRPr lang="en-US" sz="2627">
              <a:solidFill>
                <a:srgbClr val="000000"/>
              </a:solidFill>
              <a:latin typeface="Agrandir"/>
              <a:ea typeface="Agrandir"/>
              <a:cs typeface="Agrandir"/>
              <a:sym typeface="Agrandir"/>
            </a:endParaRPr>
          </a:p>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Epiglottis, sebuah struktur mirip katup di faring, mencegah makanan masuk ke trakea saat menelan.</a:t>
            </a:r>
          </a:p>
        </p:txBody>
      </p:sp>
      <p:sp>
        <p:nvSpPr>
          <p:cNvPr id="21" name="TextBox 21">
            <a:extLst>
              <a:ext uri="{FF2B5EF4-FFF2-40B4-BE49-F238E27FC236}">
                <a16:creationId xmlns:a16="http://schemas.microsoft.com/office/drawing/2014/main" id="{08EC35DA-6A49-A86D-0294-CB242A393627}"/>
              </a:ext>
            </a:extLst>
          </p:cNvPr>
          <p:cNvSpPr txBox="1"/>
          <p:nvPr/>
        </p:nvSpPr>
        <p:spPr>
          <a:xfrm>
            <a:off x="1377950" y="2884488"/>
            <a:ext cx="7994650" cy="22748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PHARYNX (THROAT)</a:t>
            </a:r>
          </a:p>
        </p:txBody>
      </p:sp>
      <p:grpSp>
        <p:nvGrpSpPr>
          <p:cNvPr id="9233" name="Group 22">
            <a:extLst>
              <a:ext uri="{FF2B5EF4-FFF2-40B4-BE49-F238E27FC236}">
                <a16:creationId xmlns:a16="http://schemas.microsoft.com/office/drawing/2014/main" id="{F2FE41EA-908A-A943-8794-B0F56404FE1B}"/>
              </a:ext>
            </a:extLst>
          </p:cNvPr>
          <p:cNvGrpSpPr>
            <a:grpSpLocks/>
          </p:cNvGrpSpPr>
          <p:nvPr/>
        </p:nvGrpSpPr>
        <p:grpSpPr bwMode="auto">
          <a:xfrm rot="2700000">
            <a:off x="13265150" y="6443663"/>
            <a:ext cx="422275" cy="422275"/>
            <a:chOff x="0" y="0"/>
            <a:chExt cx="562514" cy="562514"/>
          </a:xfrm>
        </p:grpSpPr>
        <p:grpSp>
          <p:nvGrpSpPr>
            <p:cNvPr id="9251" name="Group 23">
              <a:extLst>
                <a:ext uri="{FF2B5EF4-FFF2-40B4-BE49-F238E27FC236}">
                  <a16:creationId xmlns:a16="http://schemas.microsoft.com/office/drawing/2014/main" id="{2607678F-A1B8-79F5-A07E-06226C141403}"/>
                </a:ext>
              </a:extLst>
            </p:cNvPr>
            <p:cNvGrpSpPr>
              <a:grpSpLocks/>
            </p:cNvGrpSpPr>
            <p:nvPr/>
          </p:nvGrpSpPr>
          <p:grpSpPr bwMode="auto">
            <a:xfrm>
              <a:off x="0" y="0"/>
              <a:ext cx="562514" cy="562514"/>
              <a:chOff x="0" y="0"/>
              <a:chExt cx="812800" cy="812800"/>
            </a:xfrm>
          </p:grpSpPr>
          <p:sp>
            <p:nvSpPr>
              <p:cNvPr id="9255" name="Freeform 24">
                <a:extLst>
                  <a:ext uri="{FF2B5EF4-FFF2-40B4-BE49-F238E27FC236}">
                    <a16:creationId xmlns:a16="http://schemas.microsoft.com/office/drawing/2014/main" id="{9CEE8DDD-F2CA-0CBC-F513-A39F8B47FF93}"/>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9256" name="TextBox 25">
                <a:extLst>
                  <a:ext uri="{FF2B5EF4-FFF2-40B4-BE49-F238E27FC236}">
                    <a16:creationId xmlns:a16="http://schemas.microsoft.com/office/drawing/2014/main" id="{44E47669-D31E-36D3-2012-82DC3AE5268C}"/>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6" name="Freeform 26">
              <a:extLst>
                <a:ext uri="{FF2B5EF4-FFF2-40B4-BE49-F238E27FC236}">
                  <a16:creationId xmlns:a16="http://schemas.microsoft.com/office/drawing/2014/main" id="{2FC3D13E-0A15-6AB2-EB29-764465977D4F}"/>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9234" name="Group 27">
            <a:extLst>
              <a:ext uri="{FF2B5EF4-FFF2-40B4-BE49-F238E27FC236}">
                <a16:creationId xmlns:a16="http://schemas.microsoft.com/office/drawing/2014/main" id="{067D9FA7-214C-2864-F7AE-48CDF6B2DFAD}"/>
              </a:ext>
            </a:extLst>
          </p:cNvPr>
          <p:cNvGrpSpPr>
            <a:grpSpLocks/>
          </p:cNvGrpSpPr>
          <p:nvPr/>
        </p:nvGrpSpPr>
        <p:grpSpPr bwMode="auto">
          <a:xfrm rot="-4485524">
            <a:off x="13669169" y="6703219"/>
            <a:ext cx="420687" cy="422275"/>
            <a:chOff x="0" y="0"/>
            <a:chExt cx="562514" cy="562514"/>
          </a:xfrm>
        </p:grpSpPr>
        <p:grpSp>
          <p:nvGrpSpPr>
            <p:cNvPr id="9245" name="Group 28">
              <a:extLst>
                <a:ext uri="{FF2B5EF4-FFF2-40B4-BE49-F238E27FC236}">
                  <a16:creationId xmlns:a16="http://schemas.microsoft.com/office/drawing/2014/main" id="{7EEFE775-3478-732D-CCBB-3586E0D813C1}"/>
                </a:ext>
              </a:extLst>
            </p:cNvPr>
            <p:cNvGrpSpPr>
              <a:grpSpLocks/>
            </p:cNvGrpSpPr>
            <p:nvPr/>
          </p:nvGrpSpPr>
          <p:grpSpPr bwMode="auto">
            <a:xfrm>
              <a:off x="0" y="0"/>
              <a:ext cx="562514" cy="562514"/>
              <a:chOff x="0" y="0"/>
              <a:chExt cx="812800" cy="812800"/>
            </a:xfrm>
          </p:grpSpPr>
          <p:sp>
            <p:nvSpPr>
              <p:cNvPr id="9249" name="Freeform 29">
                <a:extLst>
                  <a:ext uri="{FF2B5EF4-FFF2-40B4-BE49-F238E27FC236}">
                    <a16:creationId xmlns:a16="http://schemas.microsoft.com/office/drawing/2014/main" id="{10653AED-441A-9D3C-F478-1B893156C30F}"/>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9250" name="TextBox 30">
                <a:extLst>
                  <a:ext uri="{FF2B5EF4-FFF2-40B4-BE49-F238E27FC236}">
                    <a16:creationId xmlns:a16="http://schemas.microsoft.com/office/drawing/2014/main" id="{530C9687-C664-C035-B915-78876985B643}"/>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31" name="Freeform 31">
              <a:extLst>
                <a:ext uri="{FF2B5EF4-FFF2-40B4-BE49-F238E27FC236}">
                  <a16:creationId xmlns:a16="http://schemas.microsoft.com/office/drawing/2014/main" id="{3D0ED460-B9A8-F3C4-25D8-E146E3F9053F}"/>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9235" name="Group 32">
            <a:extLst>
              <a:ext uri="{FF2B5EF4-FFF2-40B4-BE49-F238E27FC236}">
                <a16:creationId xmlns:a16="http://schemas.microsoft.com/office/drawing/2014/main" id="{41C795BB-3FE1-C5A0-4A4E-95A286AE3F34}"/>
              </a:ext>
            </a:extLst>
          </p:cNvPr>
          <p:cNvGrpSpPr>
            <a:grpSpLocks/>
          </p:cNvGrpSpPr>
          <p:nvPr/>
        </p:nvGrpSpPr>
        <p:grpSpPr bwMode="auto">
          <a:xfrm rot="8239733">
            <a:off x="12582525" y="2971800"/>
            <a:ext cx="4987925" cy="3303588"/>
            <a:chOff x="0" y="0"/>
            <a:chExt cx="6649926" cy="4405837"/>
          </a:xfrm>
        </p:grpSpPr>
        <p:grpSp>
          <p:nvGrpSpPr>
            <p:cNvPr id="9239" name="Group 33">
              <a:extLst>
                <a:ext uri="{FF2B5EF4-FFF2-40B4-BE49-F238E27FC236}">
                  <a16:creationId xmlns:a16="http://schemas.microsoft.com/office/drawing/2014/main" id="{F785DCE1-3F4F-3DE4-27A3-34C8D6B4ABF8}"/>
                </a:ext>
              </a:extLst>
            </p:cNvPr>
            <p:cNvGrpSpPr>
              <a:grpSpLocks/>
            </p:cNvGrpSpPr>
            <p:nvPr/>
          </p:nvGrpSpPr>
          <p:grpSpPr bwMode="auto">
            <a:xfrm rot="5263166">
              <a:off x="2711857" y="327181"/>
              <a:ext cx="4114800" cy="3600450"/>
              <a:chOff x="0" y="0"/>
              <a:chExt cx="812800" cy="711200"/>
            </a:xfrm>
          </p:grpSpPr>
          <p:sp>
            <p:nvSpPr>
              <p:cNvPr id="9243" name="Freeform 34">
                <a:extLst>
                  <a:ext uri="{FF2B5EF4-FFF2-40B4-BE49-F238E27FC236}">
                    <a16:creationId xmlns:a16="http://schemas.microsoft.com/office/drawing/2014/main" id="{8148B62D-E7CC-2024-655A-A9AD204C4D98}"/>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Lst>
                <a:ahLst/>
                <a:cxnLst>
                  <a:cxn ang="0">
                    <a:pos x="T0" y="T1"/>
                  </a:cxn>
                  <a:cxn ang="0">
                    <a:pos x="T2" y="T3"/>
                  </a:cxn>
                  <a:cxn ang="0">
                    <a:pos x="T4" y="T5"/>
                  </a:cxn>
                  <a:cxn ang="0">
                    <a:pos x="T6" y="T7"/>
                  </a:cxn>
                </a:cxnLst>
                <a:rect l="0" t="0" r="r" b="b"/>
                <a:pathLst>
                  <a:path w="812800" h="711200">
                    <a:moveTo>
                      <a:pt x="406400" y="0"/>
                    </a:moveTo>
                    <a:lnTo>
                      <a:pt x="812800" y="711200"/>
                    </a:lnTo>
                    <a:lnTo>
                      <a:pt x="0" y="711200"/>
                    </a:lnTo>
                    <a:lnTo>
                      <a:pt x="406400" y="0"/>
                    </a:lnTo>
                    <a:close/>
                  </a:path>
                </a:pathLst>
              </a:custGeom>
              <a:solidFill>
                <a:srgbClr val="C1D4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9244" name="TextBox 35">
                <a:extLst>
                  <a:ext uri="{FF2B5EF4-FFF2-40B4-BE49-F238E27FC236}">
                    <a16:creationId xmlns:a16="http://schemas.microsoft.com/office/drawing/2014/main" id="{FF393EE4-3A06-ADAD-3F00-B88AD172D2B3}"/>
                  </a:ext>
                </a:extLst>
              </p:cNvPr>
              <p:cNvSpPr txBox="1">
                <a:spLocks noChangeArrowheads="1"/>
              </p:cNvSpPr>
              <p:nvPr/>
            </p:nvSpPr>
            <p:spPr bwMode="auto">
              <a:xfrm>
                <a:off x="127000" y="29210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40" name="Group 36">
              <a:extLst>
                <a:ext uri="{FF2B5EF4-FFF2-40B4-BE49-F238E27FC236}">
                  <a16:creationId xmlns:a16="http://schemas.microsoft.com/office/drawing/2014/main" id="{2BB075B1-5003-0373-EC39-46C1CD92BE57}"/>
                </a:ext>
              </a:extLst>
            </p:cNvPr>
            <p:cNvGrpSpPr>
              <a:grpSpLocks/>
            </p:cNvGrpSpPr>
            <p:nvPr/>
          </p:nvGrpSpPr>
          <p:grpSpPr bwMode="auto">
            <a:xfrm>
              <a:off x="0" y="0"/>
              <a:ext cx="4405837" cy="4405837"/>
              <a:chOff x="0" y="0"/>
              <a:chExt cx="812800" cy="812800"/>
            </a:xfrm>
          </p:grpSpPr>
          <p:sp>
            <p:nvSpPr>
              <p:cNvPr id="9241" name="Freeform 37">
                <a:extLst>
                  <a:ext uri="{FF2B5EF4-FFF2-40B4-BE49-F238E27FC236}">
                    <a16:creationId xmlns:a16="http://schemas.microsoft.com/office/drawing/2014/main" id="{0A4278D0-BB65-C6E8-8C1C-66EABB1CA6D0}"/>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28575" cap="sq">
                <a:solidFill>
                  <a:srgbClr val="000000"/>
                </a:solidFill>
                <a:prstDash val="solid"/>
                <a:miter lim="800000"/>
                <a:headEnd/>
                <a:tailEnd/>
              </a:ln>
            </p:spPr>
            <p:txBody>
              <a:bodyPr/>
              <a:lstStyle/>
              <a:p>
                <a:endParaRPr lang="en-ID"/>
              </a:p>
            </p:txBody>
          </p:sp>
          <p:sp>
            <p:nvSpPr>
              <p:cNvPr id="9242" name="TextBox 38">
                <a:extLst>
                  <a:ext uri="{FF2B5EF4-FFF2-40B4-BE49-F238E27FC236}">
                    <a16:creationId xmlns:a16="http://schemas.microsoft.com/office/drawing/2014/main" id="{204D0A37-D086-4348-333E-EA384A09767F}"/>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sp>
        <p:nvSpPr>
          <p:cNvPr id="39" name="Freeform 39">
            <a:extLst>
              <a:ext uri="{FF2B5EF4-FFF2-40B4-BE49-F238E27FC236}">
                <a16:creationId xmlns:a16="http://schemas.microsoft.com/office/drawing/2014/main" id="{3E9ACBE2-4B07-D173-3087-3EF4B58EB60F}"/>
              </a:ext>
            </a:extLst>
          </p:cNvPr>
          <p:cNvSpPr/>
          <p:nvPr/>
        </p:nvSpPr>
        <p:spPr>
          <a:xfrm>
            <a:off x="14866122" y="2868100"/>
            <a:ext cx="1616963" cy="2519347"/>
          </a:xfrm>
          <a:custGeom>
            <a:avLst/>
            <a:gdLst/>
            <a:ahLst/>
            <a:cxnLst/>
            <a:rect l="l" t="t" r="r" b="b"/>
            <a:pathLst>
              <a:path w="1616963" h="2519347">
                <a:moveTo>
                  <a:pt x="0" y="0"/>
                </a:moveTo>
                <a:lnTo>
                  <a:pt x="1616963" y="0"/>
                </a:lnTo>
                <a:lnTo>
                  <a:pt x="1616963" y="2519347"/>
                </a:lnTo>
                <a:lnTo>
                  <a:pt x="0" y="2519347"/>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720CAEA0-783D-C3D8-E082-E7645B305AA7}"/>
              </a:ext>
            </a:extLst>
          </p:cNvPr>
          <p:cNvGrpSpPr>
            <a:grpSpLocks/>
          </p:cNvGrpSpPr>
          <p:nvPr/>
        </p:nvGrpSpPr>
        <p:grpSpPr bwMode="auto">
          <a:xfrm>
            <a:off x="0" y="-30163"/>
            <a:ext cx="18288000" cy="10317163"/>
            <a:chOff x="0" y="0"/>
            <a:chExt cx="1149350" cy="1149350"/>
          </a:xfrm>
        </p:grpSpPr>
        <p:sp>
          <p:nvSpPr>
            <p:cNvPr id="10258" name="Freeform 3">
              <a:extLst>
                <a:ext uri="{FF2B5EF4-FFF2-40B4-BE49-F238E27FC236}">
                  <a16:creationId xmlns:a16="http://schemas.microsoft.com/office/drawing/2014/main" id="{5E2B7898-7BBF-258A-EC5D-66836BDF8F14}"/>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10243" name="Group 4">
            <a:extLst>
              <a:ext uri="{FF2B5EF4-FFF2-40B4-BE49-F238E27FC236}">
                <a16:creationId xmlns:a16="http://schemas.microsoft.com/office/drawing/2014/main" id="{B17DBA77-0EDA-3336-A331-D90D9566FA71}"/>
              </a:ext>
            </a:extLst>
          </p:cNvPr>
          <p:cNvGrpSpPr>
            <a:grpSpLocks/>
          </p:cNvGrpSpPr>
          <p:nvPr/>
        </p:nvGrpSpPr>
        <p:grpSpPr bwMode="auto">
          <a:xfrm>
            <a:off x="1028700" y="1717675"/>
            <a:ext cx="8958263" cy="7540625"/>
            <a:chOff x="0" y="0"/>
            <a:chExt cx="2359364" cy="1985815"/>
          </a:xfrm>
        </p:grpSpPr>
        <p:sp>
          <p:nvSpPr>
            <p:cNvPr id="10256" name="Freeform 5">
              <a:extLst>
                <a:ext uri="{FF2B5EF4-FFF2-40B4-BE49-F238E27FC236}">
                  <a16:creationId xmlns:a16="http://schemas.microsoft.com/office/drawing/2014/main" id="{134BBF36-F389-AE79-D246-41B4251F0FED}"/>
                </a:ext>
              </a:extLst>
            </p:cNvPr>
            <p:cNvSpPr>
              <a:spLocks/>
            </p:cNvSpPr>
            <p:nvPr/>
          </p:nvSpPr>
          <p:spPr bwMode="auto">
            <a:xfrm>
              <a:off x="0" y="0"/>
              <a:ext cx="2359364" cy="1985815"/>
            </a:xfrm>
            <a:custGeom>
              <a:avLst/>
              <a:gdLst>
                <a:gd name="T0" fmla="*/ 44076 w 2359364"/>
                <a:gd name="T1" fmla="*/ 0 h 1985815"/>
                <a:gd name="T2" fmla="*/ 2315288 w 2359364"/>
                <a:gd name="T3" fmla="*/ 0 h 1985815"/>
                <a:gd name="T4" fmla="*/ 2359364 w 2359364"/>
                <a:gd name="T5" fmla="*/ 44076 h 1985815"/>
                <a:gd name="T6" fmla="*/ 2359364 w 2359364"/>
                <a:gd name="T7" fmla="*/ 1941739 h 1985815"/>
                <a:gd name="T8" fmla="*/ 2346454 w 2359364"/>
                <a:gd name="T9" fmla="*/ 1972905 h 1985815"/>
                <a:gd name="T10" fmla="*/ 2315288 w 2359364"/>
                <a:gd name="T11" fmla="*/ 1985815 h 1985815"/>
                <a:gd name="T12" fmla="*/ 44076 w 2359364"/>
                <a:gd name="T13" fmla="*/ 1985815 h 1985815"/>
                <a:gd name="T14" fmla="*/ 12909 w 2359364"/>
                <a:gd name="T15" fmla="*/ 1972905 h 1985815"/>
                <a:gd name="T16" fmla="*/ 0 w 2359364"/>
                <a:gd name="T17" fmla="*/ 1941739 h 1985815"/>
                <a:gd name="T18" fmla="*/ 0 w 2359364"/>
                <a:gd name="T19" fmla="*/ 44076 h 1985815"/>
                <a:gd name="T20" fmla="*/ 12909 w 2359364"/>
                <a:gd name="T21" fmla="*/ 12909 h 1985815"/>
                <a:gd name="T22" fmla="*/ 44076 w 2359364"/>
                <a:gd name="T23" fmla="*/ 0 h 1985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364" h="1985815">
                  <a:moveTo>
                    <a:pt x="44076" y="0"/>
                  </a:moveTo>
                  <a:lnTo>
                    <a:pt x="2315288" y="0"/>
                  </a:lnTo>
                  <a:cubicBezTo>
                    <a:pt x="2339630" y="0"/>
                    <a:pt x="2359364" y="19733"/>
                    <a:pt x="2359364" y="44076"/>
                  </a:cubicBezTo>
                  <a:lnTo>
                    <a:pt x="2359364" y="1941739"/>
                  </a:lnTo>
                  <a:cubicBezTo>
                    <a:pt x="2359364" y="1953429"/>
                    <a:pt x="2354720" y="1964640"/>
                    <a:pt x="2346454" y="1972905"/>
                  </a:cubicBezTo>
                  <a:cubicBezTo>
                    <a:pt x="2338188" y="1981171"/>
                    <a:pt x="2326978" y="1985815"/>
                    <a:pt x="2315288" y="1985815"/>
                  </a:cubicBezTo>
                  <a:lnTo>
                    <a:pt x="44076" y="1985815"/>
                  </a:lnTo>
                  <a:cubicBezTo>
                    <a:pt x="32386" y="1985815"/>
                    <a:pt x="21175" y="1981171"/>
                    <a:pt x="12909" y="1972905"/>
                  </a:cubicBezTo>
                  <a:cubicBezTo>
                    <a:pt x="4644" y="1964640"/>
                    <a:pt x="0" y="1953429"/>
                    <a:pt x="0" y="1941739"/>
                  </a:cubicBezTo>
                  <a:lnTo>
                    <a:pt x="0" y="44076"/>
                  </a:lnTo>
                  <a:cubicBezTo>
                    <a:pt x="0" y="32386"/>
                    <a:pt x="4644" y="21175"/>
                    <a:pt x="12909" y="12909"/>
                  </a:cubicBezTo>
                  <a:cubicBezTo>
                    <a:pt x="21175" y="4644"/>
                    <a:pt x="32386" y="0"/>
                    <a:pt x="44076"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0257" name="TextBox 6">
              <a:extLst>
                <a:ext uri="{FF2B5EF4-FFF2-40B4-BE49-F238E27FC236}">
                  <a16:creationId xmlns:a16="http://schemas.microsoft.com/office/drawing/2014/main" id="{67380F7F-B251-A7BD-1C6C-1FFB9083976C}"/>
                </a:ext>
              </a:extLst>
            </p:cNvPr>
            <p:cNvSpPr txBox="1">
              <a:spLocks noChangeArrowheads="1"/>
            </p:cNvSpPr>
            <p:nvPr/>
          </p:nvSpPr>
          <p:spPr bwMode="auto">
            <a:xfrm>
              <a:off x="0" y="-38100"/>
              <a:ext cx="2359364" cy="202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0244" name="Group 7">
            <a:extLst>
              <a:ext uri="{FF2B5EF4-FFF2-40B4-BE49-F238E27FC236}">
                <a16:creationId xmlns:a16="http://schemas.microsoft.com/office/drawing/2014/main" id="{41E624E4-291C-9765-E430-75EBCF153EC5}"/>
              </a:ext>
            </a:extLst>
          </p:cNvPr>
          <p:cNvGrpSpPr>
            <a:grpSpLocks/>
          </p:cNvGrpSpPr>
          <p:nvPr/>
        </p:nvGrpSpPr>
        <p:grpSpPr bwMode="auto">
          <a:xfrm rot="-186166">
            <a:off x="1492250" y="1254125"/>
            <a:ext cx="7766050" cy="1193800"/>
            <a:chOff x="0" y="0"/>
            <a:chExt cx="10355769" cy="1592793"/>
          </a:xfrm>
        </p:grpSpPr>
        <p:grpSp>
          <p:nvGrpSpPr>
            <p:cNvPr id="10252" name="Group 8">
              <a:extLst>
                <a:ext uri="{FF2B5EF4-FFF2-40B4-BE49-F238E27FC236}">
                  <a16:creationId xmlns:a16="http://schemas.microsoft.com/office/drawing/2014/main" id="{DB98F53F-1087-9875-4F61-3CC0925822BD}"/>
                </a:ext>
              </a:extLst>
            </p:cNvPr>
            <p:cNvGrpSpPr>
              <a:grpSpLocks/>
            </p:cNvGrpSpPr>
            <p:nvPr/>
          </p:nvGrpSpPr>
          <p:grpSpPr bwMode="auto">
            <a:xfrm>
              <a:off x="0" y="0"/>
              <a:ext cx="10355769" cy="1592793"/>
              <a:chOff x="0" y="0"/>
              <a:chExt cx="2460720" cy="378477"/>
            </a:xfrm>
          </p:grpSpPr>
          <p:sp>
            <p:nvSpPr>
              <p:cNvPr id="10254" name="Freeform 9">
                <a:extLst>
                  <a:ext uri="{FF2B5EF4-FFF2-40B4-BE49-F238E27FC236}">
                    <a16:creationId xmlns:a16="http://schemas.microsoft.com/office/drawing/2014/main" id="{42F5D48B-9DFE-940E-5B65-F753C62F115B}"/>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0255" name="TextBox 10">
                <a:extLst>
                  <a:ext uri="{FF2B5EF4-FFF2-40B4-BE49-F238E27FC236}">
                    <a16:creationId xmlns:a16="http://schemas.microsoft.com/office/drawing/2014/main" id="{04F483E8-2998-C6C4-69D9-9CCB3F5DC5FC}"/>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6A64D222-98B1-C520-33E3-97B8E41E7D12}"/>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grpSp>
        <p:nvGrpSpPr>
          <p:cNvPr id="10245" name="Group 12">
            <a:extLst>
              <a:ext uri="{FF2B5EF4-FFF2-40B4-BE49-F238E27FC236}">
                <a16:creationId xmlns:a16="http://schemas.microsoft.com/office/drawing/2014/main" id="{6CC30BB3-FEF9-AADB-28C5-60FCC340F265}"/>
              </a:ext>
            </a:extLst>
          </p:cNvPr>
          <p:cNvGrpSpPr>
            <a:grpSpLocks/>
          </p:cNvGrpSpPr>
          <p:nvPr/>
        </p:nvGrpSpPr>
        <p:grpSpPr bwMode="auto">
          <a:xfrm>
            <a:off x="9986963" y="1717675"/>
            <a:ext cx="8066087" cy="7540625"/>
            <a:chOff x="0" y="0"/>
            <a:chExt cx="2124212" cy="1985815"/>
          </a:xfrm>
        </p:grpSpPr>
        <p:sp>
          <p:nvSpPr>
            <p:cNvPr id="10250" name="Freeform 13">
              <a:extLst>
                <a:ext uri="{FF2B5EF4-FFF2-40B4-BE49-F238E27FC236}">
                  <a16:creationId xmlns:a16="http://schemas.microsoft.com/office/drawing/2014/main" id="{B8897C59-A30E-255B-521A-9948AD31DA08}"/>
                </a:ext>
              </a:extLst>
            </p:cNvPr>
            <p:cNvSpPr>
              <a:spLocks/>
            </p:cNvSpPr>
            <p:nvPr/>
          </p:nvSpPr>
          <p:spPr bwMode="auto">
            <a:xfrm>
              <a:off x="0" y="0"/>
              <a:ext cx="2124212" cy="1985815"/>
            </a:xfrm>
            <a:custGeom>
              <a:avLst/>
              <a:gdLst>
                <a:gd name="T0" fmla="*/ 48955 w 2124212"/>
                <a:gd name="T1" fmla="*/ 0 h 1985815"/>
                <a:gd name="T2" fmla="*/ 2075257 w 2124212"/>
                <a:gd name="T3" fmla="*/ 0 h 1985815"/>
                <a:gd name="T4" fmla="*/ 2109873 w 2124212"/>
                <a:gd name="T5" fmla="*/ 14339 h 1985815"/>
                <a:gd name="T6" fmla="*/ 2124212 w 2124212"/>
                <a:gd name="T7" fmla="*/ 48955 h 1985815"/>
                <a:gd name="T8" fmla="*/ 2124212 w 2124212"/>
                <a:gd name="T9" fmla="*/ 1936860 h 1985815"/>
                <a:gd name="T10" fmla="*/ 2075257 w 2124212"/>
                <a:gd name="T11" fmla="*/ 1985815 h 1985815"/>
                <a:gd name="T12" fmla="*/ 48955 w 2124212"/>
                <a:gd name="T13" fmla="*/ 1985815 h 1985815"/>
                <a:gd name="T14" fmla="*/ 0 w 2124212"/>
                <a:gd name="T15" fmla="*/ 1936860 h 1985815"/>
                <a:gd name="T16" fmla="*/ 0 w 2124212"/>
                <a:gd name="T17" fmla="*/ 48955 h 1985815"/>
                <a:gd name="T18" fmla="*/ 48955 w 2124212"/>
                <a:gd name="T19" fmla="*/ 0 h 1985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4212" h="1985815">
                  <a:moveTo>
                    <a:pt x="48955" y="0"/>
                  </a:moveTo>
                  <a:lnTo>
                    <a:pt x="2075257" y="0"/>
                  </a:lnTo>
                  <a:cubicBezTo>
                    <a:pt x="2088241" y="0"/>
                    <a:pt x="2100693" y="5158"/>
                    <a:pt x="2109873" y="14339"/>
                  </a:cubicBezTo>
                  <a:cubicBezTo>
                    <a:pt x="2119054" y="23519"/>
                    <a:pt x="2124212" y="35971"/>
                    <a:pt x="2124212" y="48955"/>
                  </a:cubicBezTo>
                  <a:lnTo>
                    <a:pt x="2124212" y="1936860"/>
                  </a:lnTo>
                  <a:cubicBezTo>
                    <a:pt x="2124212" y="1963897"/>
                    <a:pt x="2102294" y="1985815"/>
                    <a:pt x="2075257" y="1985815"/>
                  </a:cubicBezTo>
                  <a:lnTo>
                    <a:pt x="48955" y="1985815"/>
                  </a:lnTo>
                  <a:cubicBezTo>
                    <a:pt x="21918" y="1985815"/>
                    <a:pt x="0" y="1963897"/>
                    <a:pt x="0" y="1936860"/>
                  </a:cubicBezTo>
                  <a:lnTo>
                    <a:pt x="0" y="48955"/>
                  </a:lnTo>
                  <a:cubicBezTo>
                    <a:pt x="0" y="21918"/>
                    <a:pt x="21918" y="0"/>
                    <a:pt x="48955"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0251" name="TextBox 14">
              <a:extLst>
                <a:ext uri="{FF2B5EF4-FFF2-40B4-BE49-F238E27FC236}">
                  <a16:creationId xmlns:a16="http://schemas.microsoft.com/office/drawing/2014/main" id="{0191ED83-483C-BB90-F7B1-52D324D08AB1}"/>
                </a:ext>
              </a:extLst>
            </p:cNvPr>
            <p:cNvSpPr txBox="1">
              <a:spLocks noChangeArrowheads="1"/>
            </p:cNvSpPr>
            <p:nvPr/>
          </p:nvSpPr>
          <p:spPr bwMode="auto">
            <a:xfrm>
              <a:off x="0" y="-38100"/>
              <a:ext cx="2124212" cy="202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0246" name="Freeform 15">
            <a:extLst>
              <a:ext uri="{FF2B5EF4-FFF2-40B4-BE49-F238E27FC236}">
                <a16:creationId xmlns:a16="http://schemas.microsoft.com/office/drawing/2014/main" id="{4E28FEF8-2D12-2D7A-81B4-6C476CAC4B1D}"/>
              </a:ext>
            </a:extLst>
          </p:cNvPr>
          <p:cNvSpPr>
            <a:spLocks/>
          </p:cNvSpPr>
          <p:nvPr/>
        </p:nvSpPr>
        <p:spPr bwMode="auto">
          <a:xfrm>
            <a:off x="11039475" y="1851025"/>
            <a:ext cx="6659563" cy="3933825"/>
          </a:xfrm>
          <a:custGeom>
            <a:avLst/>
            <a:gdLst>
              <a:gd name="T0" fmla="*/ 0 w 6659540"/>
              <a:gd name="T1" fmla="*/ 0 h 3934579"/>
              <a:gd name="T2" fmla="*/ 6659540 w 6659540"/>
              <a:gd name="T3" fmla="*/ 0 h 3934579"/>
              <a:gd name="T4" fmla="*/ 6659540 w 6659540"/>
              <a:gd name="T5" fmla="*/ 3934579 h 3934579"/>
              <a:gd name="T6" fmla="*/ 0 w 6659540"/>
              <a:gd name="T7" fmla="*/ 3934579 h 3934579"/>
              <a:gd name="T8" fmla="*/ 0 w 6659540"/>
              <a:gd name="T9" fmla="*/ 0 h 3934579"/>
            </a:gdLst>
            <a:ahLst/>
            <a:cxnLst>
              <a:cxn ang="0">
                <a:pos x="T0" y="T1"/>
              </a:cxn>
              <a:cxn ang="0">
                <a:pos x="T2" y="T3"/>
              </a:cxn>
              <a:cxn ang="0">
                <a:pos x="T4" y="T5"/>
              </a:cxn>
              <a:cxn ang="0">
                <a:pos x="T6" y="T7"/>
              </a:cxn>
              <a:cxn ang="0">
                <a:pos x="T8" y="T9"/>
              </a:cxn>
            </a:cxnLst>
            <a:rect l="0" t="0" r="r" b="b"/>
            <a:pathLst>
              <a:path w="6659540" h="3934579">
                <a:moveTo>
                  <a:pt x="0" y="0"/>
                </a:moveTo>
                <a:lnTo>
                  <a:pt x="6659540" y="0"/>
                </a:lnTo>
                <a:lnTo>
                  <a:pt x="6659540" y="3934579"/>
                </a:lnTo>
                <a:lnTo>
                  <a:pt x="0" y="3934579"/>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0247" name="Freeform 16">
            <a:extLst>
              <a:ext uri="{FF2B5EF4-FFF2-40B4-BE49-F238E27FC236}">
                <a16:creationId xmlns:a16="http://schemas.microsoft.com/office/drawing/2014/main" id="{39B4620D-FD37-5695-1175-D2C632F9B58E}"/>
              </a:ext>
            </a:extLst>
          </p:cNvPr>
          <p:cNvSpPr>
            <a:spLocks/>
          </p:cNvSpPr>
          <p:nvPr/>
        </p:nvSpPr>
        <p:spPr bwMode="auto">
          <a:xfrm>
            <a:off x="9986963" y="5159375"/>
            <a:ext cx="3146425" cy="4008438"/>
          </a:xfrm>
          <a:custGeom>
            <a:avLst/>
            <a:gdLst>
              <a:gd name="T0" fmla="*/ 0 w 3146480"/>
              <a:gd name="T1" fmla="*/ 0 h 4008530"/>
              <a:gd name="T2" fmla="*/ 3146481 w 3146480"/>
              <a:gd name="T3" fmla="*/ 0 h 4008530"/>
              <a:gd name="T4" fmla="*/ 3146481 w 3146480"/>
              <a:gd name="T5" fmla="*/ 4008529 h 4008530"/>
              <a:gd name="T6" fmla="*/ 0 w 3146480"/>
              <a:gd name="T7" fmla="*/ 4008529 h 4008530"/>
              <a:gd name="T8" fmla="*/ 0 w 3146480"/>
              <a:gd name="T9" fmla="*/ 0 h 4008530"/>
            </a:gdLst>
            <a:ahLst/>
            <a:cxnLst>
              <a:cxn ang="0">
                <a:pos x="T0" y="T1"/>
              </a:cxn>
              <a:cxn ang="0">
                <a:pos x="T2" y="T3"/>
              </a:cxn>
              <a:cxn ang="0">
                <a:pos x="T4" y="T5"/>
              </a:cxn>
              <a:cxn ang="0">
                <a:pos x="T6" y="T7"/>
              </a:cxn>
              <a:cxn ang="0">
                <a:pos x="T8" y="T9"/>
              </a:cxn>
            </a:cxnLst>
            <a:rect l="0" t="0" r="r" b="b"/>
            <a:pathLst>
              <a:path w="3146480" h="4008530">
                <a:moveTo>
                  <a:pt x="0" y="0"/>
                </a:moveTo>
                <a:lnTo>
                  <a:pt x="3146481" y="0"/>
                </a:lnTo>
                <a:lnTo>
                  <a:pt x="3146481" y="4008529"/>
                </a:lnTo>
                <a:lnTo>
                  <a:pt x="0" y="4008529"/>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7" name="TextBox 17">
            <a:extLst>
              <a:ext uri="{FF2B5EF4-FFF2-40B4-BE49-F238E27FC236}">
                <a16:creationId xmlns:a16="http://schemas.microsoft.com/office/drawing/2014/main" id="{73674556-3343-5B0A-7BAE-FCAE2A40A781}"/>
              </a:ext>
            </a:extLst>
          </p:cNvPr>
          <p:cNvSpPr txBox="1"/>
          <p:nvPr/>
        </p:nvSpPr>
        <p:spPr>
          <a:xfrm>
            <a:off x="1377950" y="5416550"/>
            <a:ext cx="8353425" cy="2927350"/>
          </a:xfrm>
          <a:prstGeom prst="rect">
            <a:avLst/>
          </a:prstGeom>
        </p:spPr>
        <p:txBody>
          <a:bodyPr lIns="0" tIns="0" rIns="0" bIns="0">
            <a:spAutoFit/>
          </a:bodyPr>
          <a:lstStyle/>
          <a:p>
            <a:pPr marL="696773" lvl="1" indent="-348386" algn="just" eaLnBrk="1" fontAlgn="auto" hangingPunct="1">
              <a:lnSpc>
                <a:spcPts val="4518"/>
              </a:lnSpc>
              <a:spcBef>
                <a:spcPts val="0"/>
              </a:spcBef>
              <a:spcAft>
                <a:spcPts val="0"/>
              </a:spcAft>
              <a:buFont typeface="Arial"/>
              <a:buChar char="•"/>
              <a:defRPr/>
            </a:pPr>
            <a:r>
              <a:rPr lang="en-US" sz="3227">
                <a:solidFill>
                  <a:srgbClr val="000000"/>
                </a:solidFill>
                <a:latin typeface="Agrandir"/>
                <a:ea typeface="Agrandir"/>
                <a:cs typeface="Agrandir"/>
                <a:sym typeface="Agrandir"/>
              </a:rPr>
              <a:t>Merupakan percabangan 2 saluran : Nasopharyng dan Oropharing</a:t>
            </a:r>
          </a:p>
          <a:p>
            <a:pPr marL="696773" lvl="1" indent="-348386" algn="just" eaLnBrk="1" fontAlgn="auto" hangingPunct="1">
              <a:lnSpc>
                <a:spcPts val="4518"/>
              </a:lnSpc>
              <a:spcBef>
                <a:spcPts val="0"/>
              </a:spcBef>
              <a:spcAft>
                <a:spcPts val="0"/>
              </a:spcAft>
              <a:buFont typeface="Arial"/>
              <a:buChar char="•"/>
              <a:defRPr/>
            </a:pPr>
            <a:r>
              <a:rPr lang="en-US" sz="3227">
                <a:solidFill>
                  <a:srgbClr val="000000"/>
                </a:solidFill>
                <a:latin typeface="Agrandir"/>
                <a:ea typeface="Agrandir"/>
                <a:cs typeface="Agrandir"/>
                <a:sym typeface="Agrandir"/>
              </a:rPr>
              <a:t>Terbagi menjadi 3 bagian (Nasopharing, Oropharing, Laringopharing)</a:t>
            </a:r>
          </a:p>
          <a:p>
            <a:pPr algn="just" eaLnBrk="1" fontAlgn="auto" hangingPunct="1">
              <a:lnSpc>
                <a:spcPts val="4518"/>
              </a:lnSpc>
              <a:spcBef>
                <a:spcPts val="0"/>
              </a:spcBef>
              <a:spcAft>
                <a:spcPts val="0"/>
              </a:spcAft>
              <a:defRPr/>
            </a:pPr>
            <a:endParaRPr lang="en-US" sz="3227">
              <a:solidFill>
                <a:srgbClr val="000000"/>
              </a:solidFill>
              <a:latin typeface="Agrandir"/>
              <a:ea typeface="Agrandir"/>
              <a:cs typeface="Agrandir"/>
              <a:sym typeface="Agrandir"/>
            </a:endParaRPr>
          </a:p>
        </p:txBody>
      </p:sp>
      <p:sp>
        <p:nvSpPr>
          <p:cNvPr id="18" name="TextBox 18">
            <a:extLst>
              <a:ext uri="{FF2B5EF4-FFF2-40B4-BE49-F238E27FC236}">
                <a16:creationId xmlns:a16="http://schemas.microsoft.com/office/drawing/2014/main" id="{191DC20B-238E-E60A-B1D6-0156A44C4A8F}"/>
              </a:ext>
            </a:extLst>
          </p:cNvPr>
          <p:cNvSpPr txBox="1"/>
          <p:nvPr/>
        </p:nvSpPr>
        <p:spPr>
          <a:xfrm>
            <a:off x="1377950" y="2884488"/>
            <a:ext cx="7994650" cy="22748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PHARYNX (THROAT)</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F0910DE3-6F64-61ED-621E-52464D9483B9}"/>
              </a:ext>
            </a:extLst>
          </p:cNvPr>
          <p:cNvGrpSpPr>
            <a:grpSpLocks/>
          </p:cNvGrpSpPr>
          <p:nvPr/>
        </p:nvGrpSpPr>
        <p:grpSpPr bwMode="auto">
          <a:xfrm>
            <a:off x="0" y="-30163"/>
            <a:ext cx="18288000" cy="10317163"/>
            <a:chOff x="0" y="0"/>
            <a:chExt cx="1149350" cy="1149350"/>
          </a:xfrm>
        </p:grpSpPr>
        <p:sp>
          <p:nvSpPr>
            <p:cNvPr id="11289" name="Freeform 3">
              <a:extLst>
                <a:ext uri="{FF2B5EF4-FFF2-40B4-BE49-F238E27FC236}">
                  <a16:creationId xmlns:a16="http://schemas.microsoft.com/office/drawing/2014/main" id="{E17D5CC0-65C7-FF74-D53D-CACB8E629C47}"/>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11267" name="Group 4">
            <a:extLst>
              <a:ext uri="{FF2B5EF4-FFF2-40B4-BE49-F238E27FC236}">
                <a16:creationId xmlns:a16="http://schemas.microsoft.com/office/drawing/2014/main" id="{953C771B-D12B-EC25-1398-AB6A5B73CF41}"/>
              </a:ext>
            </a:extLst>
          </p:cNvPr>
          <p:cNvGrpSpPr>
            <a:grpSpLocks/>
          </p:cNvGrpSpPr>
          <p:nvPr/>
        </p:nvGrpSpPr>
        <p:grpSpPr bwMode="auto">
          <a:xfrm>
            <a:off x="1028700" y="1851025"/>
            <a:ext cx="8693150" cy="7446963"/>
            <a:chOff x="0" y="0"/>
            <a:chExt cx="2289492" cy="1961267"/>
          </a:xfrm>
        </p:grpSpPr>
        <p:sp>
          <p:nvSpPr>
            <p:cNvPr id="11287" name="Freeform 5">
              <a:extLst>
                <a:ext uri="{FF2B5EF4-FFF2-40B4-BE49-F238E27FC236}">
                  <a16:creationId xmlns:a16="http://schemas.microsoft.com/office/drawing/2014/main" id="{B6074C77-C258-5D82-0BD7-722873FA73FF}"/>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1288" name="TextBox 6">
              <a:extLst>
                <a:ext uri="{FF2B5EF4-FFF2-40B4-BE49-F238E27FC236}">
                  <a16:creationId xmlns:a16="http://schemas.microsoft.com/office/drawing/2014/main" id="{914C2CF8-C116-D4FB-B2DE-882CEAA2A25B}"/>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1268" name="Group 7">
            <a:extLst>
              <a:ext uri="{FF2B5EF4-FFF2-40B4-BE49-F238E27FC236}">
                <a16:creationId xmlns:a16="http://schemas.microsoft.com/office/drawing/2014/main" id="{3798133E-C92A-6345-1F11-158B4892D32C}"/>
              </a:ext>
            </a:extLst>
          </p:cNvPr>
          <p:cNvGrpSpPr>
            <a:grpSpLocks/>
          </p:cNvGrpSpPr>
          <p:nvPr/>
        </p:nvGrpSpPr>
        <p:grpSpPr bwMode="auto">
          <a:xfrm rot="-186166">
            <a:off x="1492250" y="1254125"/>
            <a:ext cx="7766050" cy="1193800"/>
            <a:chOff x="0" y="0"/>
            <a:chExt cx="10355769" cy="1592793"/>
          </a:xfrm>
        </p:grpSpPr>
        <p:grpSp>
          <p:nvGrpSpPr>
            <p:cNvPr id="11283" name="Group 8">
              <a:extLst>
                <a:ext uri="{FF2B5EF4-FFF2-40B4-BE49-F238E27FC236}">
                  <a16:creationId xmlns:a16="http://schemas.microsoft.com/office/drawing/2014/main" id="{10FF6273-9645-71B2-2302-4C82678FF82A}"/>
                </a:ext>
              </a:extLst>
            </p:cNvPr>
            <p:cNvGrpSpPr>
              <a:grpSpLocks/>
            </p:cNvGrpSpPr>
            <p:nvPr/>
          </p:nvGrpSpPr>
          <p:grpSpPr bwMode="auto">
            <a:xfrm>
              <a:off x="0" y="0"/>
              <a:ext cx="10355769" cy="1592793"/>
              <a:chOff x="0" y="0"/>
              <a:chExt cx="2460720" cy="378477"/>
            </a:xfrm>
          </p:grpSpPr>
          <p:sp>
            <p:nvSpPr>
              <p:cNvPr id="11285" name="Freeform 9">
                <a:extLst>
                  <a:ext uri="{FF2B5EF4-FFF2-40B4-BE49-F238E27FC236}">
                    <a16:creationId xmlns:a16="http://schemas.microsoft.com/office/drawing/2014/main" id="{51A91AF2-EE3C-80E6-3764-938123056FA4}"/>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1286" name="TextBox 10">
                <a:extLst>
                  <a:ext uri="{FF2B5EF4-FFF2-40B4-BE49-F238E27FC236}">
                    <a16:creationId xmlns:a16="http://schemas.microsoft.com/office/drawing/2014/main" id="{D4DBA6FB-1FD4-BB0B-6987-EA0E095435A5}"/>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9DCEF9C7-FA68-8CDE-A07E-297E7286AEDB}"/>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grpSp>
        <p:nvGrpSpPr>
          <p:cNvPr id="11269" name="Group 12">
            <a:extLst>
              <a:ext uri="{FF2B5EF4-FFF2-40B4-BE49-F238E27FC236}">
                <a16:creationId xmlns:a16="http://schemas.microsoft.com/office/drawing/2014/main" id="{79F289F3-1FB9-F45F-8191-E9E987336B58}"/>
              </a:ext>
            </a:extLst>
          </p:cNvPr>
          <p:cNvGrpSpPr>
            <a:grpSpLocks/>
          </p:cNvGrpSpPr>
          <p:nvPr/>
        </p:nvGrpSpPr>
        <p:grpSpPr bwMode="auto">
          <a:xfrm rot="-4485524">
            <a:off x="13304838" y="7810500"/>
            <a:ext cx="422275" cy="422275"/>
            <a:chOff x="0" y="0"/>
            <a:chExt cx="812800" cy="812800"/>
          </a:xfrm>
        </p:grpSpPr>
        <p:sp>
          <p:nvSpPr>
            <p:cNvPr id="11281" name="Freeform 13">
              <a:extLst>
                <a:ext uri="{FF2B5EF4-FFF2-40B4-BE49-F238E27FC236}">
                  <a16:creationId xmlns:a16="http://schemas.microsoft.com/office/drawing/2014/main" id="{736AF0F8-8884-F075-DB3F-EFCD34D39260}"/>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1282" name="TextBox 14">
              <a:extLst>
                <a:ext uri="{FF2B5EF4-FFF2-40B4-BE49-F238E27FC236}">
                  <a16:creationId xmlns:a16="http://schemas.microsoft.com/office/drawing/2014/main" id="{DBB23E00-82FE-AA31-9688-88A3B85B75B9}"/>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850" tIns="27850" rIns="27850" bIns="278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1270" name="Group 15">
            <a:extLst>
              <a:ext uri="{FF2B5EF4-FFF2-40B4-BE49-F238E27FC236}">
                <a16:creationId xmlns:a16="http://schemas.microsoft.com/office/drawing/2014/main" id="{9B7D4E91-3A87-6AAD-CF37-F64188E55ABF}"/>
              </a:ext>
            </a:extLst>
          </p:cNvPr>
          <p:cNvGrpSpPr>
            <a:grpSpLocks/>
          </p:cNvGrpSpPr>
          <p:nvPr/>
        </p:nvGrpSpPr>
        <p:grpSpPr bwMode="auto">
          <a:xfrm>
            <a:off x="9721850" y="1851025"/>
            <a:ext cx="8226425" cy="7446963"/>
            <a:chOff x="0" y="0"/>
            <a:chExt cx="2166717" cy="1961267"/>
          </a:xfrm>
        </p:grpSpPr>
        <p:sp>
          <p:nvSpPr>
            <p:cNvPr id="11279" name="Freeform 16">
              <a:extLst>
                <a:ext uri="{FF2B5EF4-FFF2-40B4-BE49-F238E27FC236}">
                  <a16:creationId xmlns:a16="http://schemas.microsoft.com/office/drawing/2014/main" id="{DF198460-575D-B952-6D04-596EAF7B3104}"/>
                </a:ext>
              </a:extLst>
            </p:cNvPr>
            <p:cNvSpPr>
              <a:spLocks/>
            </p:cNvSpPr>
            <p:nvPr/>
          </p:nvSpPr>
          <p:spPr bwMode="auto">
            <a:xfrm>
              <a:off x="0" y="0"/>
              <a:ext cx="2166717" cy="1961267"/>
            </a:xfrm>
            <a:custGeom>
              <a:avLst/>
              <a:gdLst>
                <a:gd name="T0" fmla="*/ 47994 w 2166717"/>
                <a:gd name="T1" fmla="*/ 0 h 1961267"/>
                <a:gd name="T2" fmla="*/ 2118722 w 2166717"/>
                <a:gd name="T3" fmla="*/ 0 h 1961267"/>
                <a:gd name="T4" fmla="*/ 2166717 w 2166717"/>
                <a:gd name="T5" fmla="*/ 47994 h 1961267"/>
                <a:gd name="T6" fmla="*/ 2166717 w 2166717"/>
                <a:gd name="T7" fmla="*/ 1913273 h 1961267"/>
                <a:gd name="T8" fmla="*/ 2152659 w 2166717"/>
                <a:gd name="T9" fmla="*/ 1947210 h 1961267"/>
                <a:gd name="T10" fmla="*/ 2118722 w 2166717"/>
                <a:gd name="T11" fmla="*/ 1961267 h 1961267"/>
                <a:gd name="T12" fmla="*/ 47994 w 2166717"/>
                <a:gd name="T13" fmla="*/ 1961267 h 1961267"/>
                <a:gd name="T14" fmla="*/ 0 w 2166717"/>
                <a:gd name="T15" fmla="*/ 1913273 h 1961267"/>
                <a:gd name="T16" fmla="*/ 0 w 2166717"/>
                <a:gd name="T17" fmla="*/ 47994 h 1961267"/>
                <a:gd name="T18" fmla="*/ 47994 w 2166717"/>
                <a:gd name="T19"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6717" h="1961267">
                  <a:moveTo>
                    <a:pt x="47994" y="0"/>
                  </a:moveTo>
                  <a:lnTo>
                    <a:pt x="2118722" y="0"/>
                  </a:lnTo>
                  <a:cubicBezTo>
                    <a:pt x="2145229" y="0"/>
                    <a:pt x="2166717" y="21488"/>
                    <a:pt x="2166717" y="47994"/>
                  </a:cubicBezTo>
                  <a:lnTo>
                    <a:pt x="2166717" y="1913273"/>
                  </a:lnTo>
                  <a:cubicBezTo>
                    <a:pt x="2166717" y="1926002"/>
                    <a:pt x="2161660" y="1938209"/>
                    <a:pt x="2152659" y="1947210"/>
                  </a:cubicBezTo>
                  <a:cubicBezTo>
                    <a:pt x="2143659" y="1956211"/>
                    <a:pt x="2131451" y="1961267"/>
                    <a:pt x="2118722" y="1961267"/>
                  </a:cubicBezTo>
                  <a:lnTo>
                    <a:pt x="47994" y="1961267"/>
                  </a:lnTo>
                  <a:cubicBezTo>
                    <a:pt x="21488" y="1961267"/>
                    <a:pt x="0" y="1939779"/>
                    <a:pt x="0" y="1913273"/>
                  </a:cubicBezTo>
                  <a:lnTo>
                    <a:pt x="0" y="47994"/>
                  </a:lnTo>
                  <a:cubicBezTo>
                    <a:pt x="0" y="21488"/>
                    <a:pt x="21488" y="0"/>
                    <a:pt x="47994"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1280" name="TextBox 17">
              <a:extLst>
                <a:ext uri="{FF2B5EF4-FFF2-40B4-BE49-F238E27FC236}">
                  <a16:creationId xmlns:a16="http://schemas.microsoft.com/office/drawing/2014/main" id="{BD48BE44-B5CC-7DA2-88E8-BB9B4BA8CF2D}"/>
                </a:ext>
              </a:extLst>
            </p:cNvPr>
            <p:cNvSpPr txBox="1">
              <a:spLocks noChangeArrowheads="1"/>
            </p:cNvSpPr>
            <p:nvPr/>
          </p:nvSpPr>
          <p:spPr bwMode="auto">
            <a:xfrm>
              <a:off x="0" y="-38100"/>
              <a:ext cx="2166717"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1271" name="Group 18">
            <a:extLst>
              <a:ext uri="{FF2B5EF4-FFF2-40B4-BE49-F238E27FC236}">
                <a16:creationId xmlns:a16="http://schemas.microsoft.com/office/drawing/2014/main" id="{B8835F72-6475-6EB8-7AC3-0E6E6AC50712}"/>
              </a:ext>
            </a:extLst>
          </p:cNvPr>
          <p:cNvGrpSpPr>
            <a:grpSpLocks/>
          </p:cNvGrpSpPr>
          <p:nvPr/>
        </p:nvGrpSpPr>
        <p:grpSpPr bwMode="auto">
          <a:xfrm>
            <a:off x="9874250" y="2003425"/>
            <a:ext cx="8226425" cy="7446963"/>
            <a:chOff x="0" y="0"/>
            <a:chExt cx="2166717" cy="1961267"/>
          </a:xfrm>
        </p:grpSpPr>
        <p:sp>
          <p:nvSpPr>
            <p:cNvPr id="11277" name="Freeform 19">
              <a:extLst>
                <a:ext uri="{FF2B5EF4-FFF2-40B4-BE49-F238E27FC236}">
                  <a16:creationId xmlns:a16="http://schemas.microsoft.com/office/drawing/2014/main" id="{8A07E6EA-CC73-8823-0E6A-7242A911FF53}"/>
                </a:ext>
              </a:extLst>
            </p:cNvPr>
            <p:cNvSpPr>
              <a:spLocks/>
            </p:cNvSpPr>
            <p:nvPr/>
          </p:nvSpPr>
          <p:spPr bwMode="auto">
            <a:xfrm>
              <a:off x="0" y="0"/>
              <a:ext cx="2166717" cy="1961267"/>
            </a:xfrm>
            <a:custGeom>
              <a:avLst/>
              <a:gdLst>
                <a:gd name="T0" fmla="*/ 47994 w 2166717"/>
                <a:gd name="T1" fmla="*/ 0 h 1961267"/>
                <a:gd name="T2" fmla="*/ 2118722 w 2166717"/>
                <a:gd name="T3" fmla="*/ 0 h 1961267"/>
                <a:gd name="T4" fmla="*/ 2166717 w 2166717"/>
                <a:gd name="T5" fmla="*/ 47994 h 1961267"/>
                <a:gd name="T6" fmla="*/ 2166717 w 2166717"/>
                <a:gd name="T7" fmla="*/ 1913273 h 1961267"/>
                <a:gd name="T8" fmla="*/ 2152659 w 2166717"/>
                <a:gd name="T9" fmla="*/ 1947210 h 1961267"/>
                <a:gd name="T10" fmla="*/ 2118722 w 2166717"/>
                <a:gd name="T11" fmla="*/ 1961267 h 1961267"/>
                <a:gd name="T12" fmla="*/ 47994 w 2166717"/>
                <a:gd name="T13" fmla="*/ 1961267 h 1961267"/>
                <a:gd name="T14" fmla="*/ 0 w 2166717"/>
                <a:gd name="T15" fmla="*/ 1913273 h 1961267"/>
                <a:gd name="T16" fmla="*/ 0 w 2166717"/>
                <a:gd name="T17" fmla="*/ 47994 h 1961267"/>
                <a:gd name="T18" fmla="*/ 47994 w 2166717"/>
                <a:gd name="T19"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6717" h="1961267">
                  <a:moveTo>
                    <a:pt x="47994" y="0"/>
                  </a:moveTo>
                  <a:lnTo>
                    <a:pt x="2118722" y="0"/>
                  </a:lnTo>
                  <a:cubicBezTo>
                    <a:pt x="2145229" y="0"/>
                    <a:pt x="2166717" y="21488"/>
                    <a:pt x="2166717" y="47994"/>
                  </a:cubicBezTo>
                  <a:lnTo>
                    <a:pt x="2166717" y="1913273"/>
                  </a:lnTo>
                  <a:cubicBezTo>
                    <a:pt x="2166717" y="1926002"/>
                    <a:pt x="2161660" y="1938209"/>
                    <a:pt x="2152659" y="1947210"/>
                  </a:cubicBezTo>
                  <a:cubicBezTo>
                    <a:pt x="2143659" y="1956211"/>
                    <a:pt x="2131451" y="1961267"/>
                    <a:pt x="2118722" y="1961267"/>
                  </a:cubicBezTo>
                  <a:lnTo>
                    <a:pt x="47994" y="1961267"/>
                  </a:lnTo>
                  <a:cubicBezTo>
                    <a:pt x="21488" y="1961267"/>
                    <a:pt x="0" y="1939779"/>
                    <a:pt x="0" y="1913273"/>
                  </a:cubicBezTo>
                  <a:lnTo>
                    <a:pt x="0" y="47994"/>
                  </a:lnTo>
                  <a:cubicBezTo>
                    <a:pt x="0" y="21488"/>
                    <a:pt x="21488" y="0"/>
                    <a:pt x="47994"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1278" name="TextBox 20">
              <a:extLst>
                <a:ext uri="{FF2B5EF4-FFF2-40B4-BE49-F238E27FC236}">
                  <a16:creationId xmlns:a16="http://schemas.microsoft.com/office/drawing/2014/main" id="{596E2AA8-6CDF-D894-AF75-145F3D7FFD62}"/>
                </a:ext>
              </a:extLst>
            </p:cNvPr>
            <p:cNvSpPr txBox="1">
              <a:spLocks noChangeArrowheads="1"/>
            </p:cNvSpPr>
            <p:nvPr/>
          </p:nvSpPr>
          <p:spPr bwMode="auto">
            <a:xfrm>
              <a:off x="0" y="-38100"/>
              <a:ext cx="2166717"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1" name="Freeform 21">
            <a:extLst>
              <a:ext uri="{FF2B5EF4-FFF2-40B4-BE49-F238E27FC236}">
                <a16:creationId xmlns:a16="http://schemas.microsoft.com/office/drawing/2014/main" id="{06DD9A86-E669-E188-2E74-3A7D13C0C22A}"/>
              </a:ext>
            </a:extLst>
          </p:cNvPr>
          <p:cNvSpPr/>
          <p:nvPr/>
        </p:nvSpPr>
        <p:spPr>
          <a:xfrm>
            <a:off x="10102118" y="2003066"/>
            <a:ext cx="7557239" cy="7255234"/>
          </a:xfrm>
          <a:custGeom>
            <a:avLst/>
            <a:gdLst/>
            <a:ahLst/>
            <a:cxnLst/>
            <a:rect l="l" t="t" r="r" b="b"/>
            <a:pathLst>
              <a:path w="7557239" h="7255234">
                <a:moveTo>
                  <a:pt x="0" y="0"/>
                </a:moveTo>
                <a:lnTo>
                  <a:pt x="7557238" y="0"/>
                </a:lnTo>
                <a:lnTo>
                  <a:pt x="7557238" y="7255234"/>
                </a:lnTo>
                <a:lnTo>
                  <a:pt x="0" y="7255234"/>
                </a:lnTo>
                <a:lnTo>
                  <a:pt x="0" y="0"/>
                </a:lnTo>
                <a:close/>
              </a:path>
            </a:pathLst>
          </a:custGeom>
          <a:blipFill>
            <a:blip r:embed="rId2"/>
            <a:stretch>
              <a:fillRect l="-123264"/>
            </a:stretch>
          </a:blipFill>
        </p:spPr>
        <p:txBody>
          <a:bodyPr/>
          <a:lstStyle/>
          <a:p>
            <a:pPr eaLnBrk="1" fontAlgn="auto" hangingPunct="1">
              <a:spcBef>
                <a:spcPts val="0"/>
              </a:spcBef>
              <a:spcAft>
                <a:spcPts val="0"/>
              </a:spcAft>
              <a:defRPr/>
            </a:pPr>
            <a:endParaRPr lang="en-ID">
              <a:latin typeface="+mn-lt"/>
            </a:endParaRPr>
          </a:p>
        </p:txBody>
      </p:sp>
      <p:sp>
        <p:nvSpPr>
          <p:cNvPr id="22" name="TextBox 22">
            <a:extLst>
              <a:ext uri="{FF2B5EF4-FFF2-40B4-BE49-F238E27FC236}">
                <a16:creationId xmlns:a16="http://schemas.microsoft.com/office/drawing/2014/main" id="{62D3C9CC-79FB-737C-A0ED-BBA2B06C3D4E}"/>
              </a:ext>
            </a:extLst>
          </p:cNvPr>
          <p:cNvSpPr txBox="1"/>
          <p:nvPr/>
        </p:nvSpPr>
        <p:spPr>
          <a:xfrm>
            <a:off x="1614488" y="5445125"/>
            <a:ext cx="7758112" cy="4191000"/>
          </a:xfrm>
          <a:prstGeom prst="rect">
            <a:avLst/>
          </a:prstGeom>
        </p:spPr>
        <p:txBody>
          <a:bodyPr lIns="0" tIns="0" rIns="0" bIns="0">
            <a:spAutoFit/>
          </a:bodyPr>
          <a:lstStyle/>
          <a:p>
            <a:pPr algn="ctr" eaLnBrk="1" fontAlgn="auto" hangingPunct="1">
              <a:lnSpc>
                <a:spcPts val="3678"/>
              </a:lnSpc>
              <a:spcBef>
                <a:spcPts val="0"/>
              </a:spcBef>
              <a:spcAft>
                <a:spcPts val="0"/>
              </a:spcAft>
              <a:defRPr/>
            </a:pPr>
            <a:endParaRPr>
              <a:latin typeface="+mn-lt"/>
            </a:endParaRPr>
          </a:p>
          <a:p>
            <a:pPr marL="653594" lvl="1" indent="-326797" eaLnBrk="1" fontAlgn="auto" hangingPunct="1">
              <a:lnSpc>
                <a:spcPts val="4238"/>
              </a:lnSpc>
              <a:spcBef>
                <a:spcPts val="0"/>
              </a:spcBef>
              <a:spcAft>
                <a:spcPts val="0"/>
              </a:spcAft>
              <a:buFont typeface="Arial"/>
              <a:buChar char="•"/>
              <a:defRPr/>
            </a:pPr>
            <a:r>
              <a:rPr lang="en-US" sz="3027">
                <a:solidFill>
                  <a:srgbClr val="000000"/>
                </a:solidFill>
                <a:latin typeface="Agrandir"/>
                <a:ea typeface="Agrandir"/>
                <a:cs typeface="Agrandir"/>
                <a:sym typeface="Agrandir"/>
              </a:rPr>
              <a:t>Tersusun atas tulang rawan</a:t>
            </a:r>
          </a:p>
          <a:p>
            <a:pPr marL="653594" lvl="1" indent="-326797" eaLnBrk="1" fontAlgn="auto" hangingPunct="1">
              <a:lnSpc>
                <a:spcPts val="4238"/>
              </a:lnSpc>
              <a:spcBef>
                <a:spcPts val="0"/>
              </a:spcBef>
              <a:spcAft>
                <a:spcPts val="0"/>
              </a:spcAft>
              <a:buFont typeface="Arial"/>
              <a:buChar char="•"/>
              <a:defRPr/>
            </a:pPr>
            <a:r>
              <a:rPr lang="en-US" sz="3027">
                <a:solidFill>
                  <a:srgbClr val="000000"/>
                </a:solidFill>
                <a:latin typeface="Agrandir"/>
                <a:ea typeface="Agrandir"/>
                <a:cs typeface="Agrandir"/>
                <a:sym typeface="Agrandir"/>
              </a:rPr>
              <a:t>Berupa lempengan, yang membentuk struktur jakun</a:t>
            </a:r>
          </a:p>
          <a:p>
            <a:pPr marL="653594" lvl="1" indent="-326797" eaLnBrk="1" fontAlgn="auto" hangingPunct="1">
              <a:lnSpc>
                <a:spcPts val="4238"/>
              </a:lnSpc>
              <a:spcBef>
                <a:spcPts val="0"/>
              </a:spcBef>
              <a:spcAft>
                <a:spcPts val="0"/>
              </a:spcAft>
              <a:buFont typeface="Arial"/>
              <a:buChar char="•"/>
              <a:defRPr/>
            </a:pPr>
            <a:r>
              <a:rPr lang="en-US" sz="3027">
                <a:solidFill>
                  <a:srgbClr val="000000"/>
                </a:solidFill>
                <a:latin typeface="Agrandir"/>
                <a:ea typeface="Agrandir"/>
                <a:cs typeface="Agrandir"/>
                <a:sym typeface="Agrandir"/>
              </a:rPr>
              <a:t>Di atas laring terdapat Epiglotis</a:t>
            </a:r>
          </a:p>
          <a:p>
            <a:pPr marL="653594" lvl="1" indent="-326797" eaLnBrk="1" fontAlgn="auto" hangingPunct="1">
              <a:lnSpc>
                <a:spcPts val="4238"/>
              </a:lnSpc>
              <a:spcBef>
                <a:spcPts val="0"/>
              </a:spcBef>
              <a:spcAft>
                <a:spcPts val="0"/>
              </a:spcAft>
              <a:buFont typeface="Arial"/>
              <a:buChar char="•"/>
              <a:defRPr/>
            </a:pPr>
            <a:r>
              <a:rPr lang="en-US" sz="3027">
                <a:solidFill>
                  <a:srgbClr val="000000"/>
                </a:solidFill>
                <a:latin typeface="Agrandir"/>
                <a:ea typeface="Agrandir"/>
                <a:cs typeface="Agrandir"/>
                <a:sym typeface="Agrandir"/>
              </a:rPr>
              <a:t>Di pangkal laring terdapat selaput suara</a:t>
            </a:r>
          </a:p>
          <a:p>
            <a:pPr algn="ctr" eaLnBrk="1" fontAlgn="auto" hangingPunct="1">
              <a:lnSpc>
                <a:spcPts val="3678"/>
              </a:lnSpc>
              <a:spcBef>
                <a:spcPts val="0"/>
              </a:spcBef>
              <a:spcAft>
                <a:spcPts val="0"/>
              </a:spcAft>
              <a:defRPr/>
            </a:pPr>
            <a:endParaRPr lang="en-US" sz="3027">
              <a:solidFill>
                <a:srgbClr val="000000"/>
              </a:solidFill>
              <a:latin typeface="Agrandir"/>
              <a:ea typeface="Agrandir"/>
              <a:cs typeface="Agrandir"/>
              <a:sym typeface="Agrandir"/>
            </a:endParaRPr>
          </a:p>
        </p:txBody>
      </p:sp>
      <p:sp>
        <p:nvSpPr>
          <p:cNvPr id="23" name="TextBox 23">
            <a:extLst>
              <a:ext uri="{FF2B5EF4-FFF2-40B4-BE49-F238E27FC236}">
                <a16:creationId xmlns:a16="http://schemas.microsoft.com/office/drawing/2014/main" id="{11DD94D8-5FD1-4C97-802F-5560404FA668}"/>
              </a:ext>
            </a:extLst>
          </p:cNvPr>
          <p:cNvSpPr txBox="1"/>
          <p:nvPr/>
        </p:nvSpPr>
        <p:spPr>
          <a:xfrm>
            <a:off x="1377950" y="2884488"/>
            <a:ext cx="7994650" cy="22748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LARYNX</a:t>
            </a:r>
          </a:p>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(VOICE BOX)</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7CBD5C9C-5C3C-303B-3107-287C871A8AF4}"/>
              </a:ext>
            </a:extLst>
          </p:cNvPr>
          <p:cNvGrpSpPr>
            <a:grpSpLocks/>
          </p:cNvGrpSpPr>
          <p:nvPr/>
        </p:nvGrpSpPr>
        <p:grpSpPr bwMode="auto">
          <a:xfrm>
            <a:off x="0" y="-30163"/>
            <a:ext cx="18288000" cy="10317163"/>
            <a:chOff x="0" y="0"/>
            <a:chExt cx="1149350" cy="1149350"/>
          </a:xfrm>
        </p:grpSpPr>
        <p:sp>
          <p:nvSpPr>
            <p:cNvPr id="12339" name="Freeform 3">
              <a:extLst>
                <a:ext uri="{FF2B5EF4-FFF2-40B4-BE49-F238E27FC236}">
                  <a16:creationId xmlns:a16="http://schemas.microsoft.com/office/drawing/2014/main" id="{03100D16-F7D9-F122-1627-A95FB57152BB}"/>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93639946-C1C4-BCAE-DE65-922FFA9F055B}"/>
              </a:ext>
            </a:extLst>
          </p:cNvPr>
          <p:cNvSpPr/>
          <p:nvPr/>
        </p:nvSpPr>
        <p:spPr>
          <a:xfrm>
            <a:off x="4507164" y="-2387416"/>
            <a:ext cx="20451215" cy="25463133"/>
          </a:xfrm>
          <a:custGeom>
            <a:avLst/>
            <a:gdLst/>
            <a:ahLst/>
            <a:cxnLst/>
            <a:rect l="l" t="t" r="r" b="b"/>
            <a:pathLst>
              <a:path w="20451215" h="25463133">
                <a:moveTo>
                  <a:pt x="0" y="0"/>
                </a:moveTo>
                <a:lnTo>
                  <a:pt x="20451215" y="0"/>
                </a:lnTo>
                <a:lnTo>
                  <a:pt x="20451215" y="25463132"/>
                </a:lnTo>
                <a:lnTo>
                  <a:pt x="0" y="25463132"/>
                </a:lnTo>
                <a:lnTo>
                  <a:pt x="0" y="0"/>
                </a:lnTo>
                <a:close/>
              </a:path>
            </a:pathLst>
          </a:custGeom>
          <a:blipFill>
            <a:blip r:embed="rId2"/>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5" name="Freeform 5">
            <a:extLst>
              <a:ext uri="{FF2B5EF4-FFF2-40B4-BE49-F238E27FC236}">
                <a16:creationId xmlns:a16="http://schemas.microsoft.com/office/drawing/2014/main" id="{96C12575-2409-0D1A-2C20-F19C8363BF07}"/>
              </a:ext>
            </a:extLst>
          </p:cNvPr>
          <p:cNvSpPr/>
          <p:nvPr/>
        </p:nvSpPr>
        <p:spPr>
          <a:xfrm>
            <a:off x="10958458" y="1094120"/>
            <a:ext cx="4253773" cy="5169516"/>
          </a:xfrm>
          <a:custGeom>
            <a:avLst/>
            <a:gdLst/>
            <a:ahLst/>
            <a:cxnLst/>
            <a:rect l="l" t="t" r="r" b="b"/>
            <a:pathLst>
              <a:path w="4253773" h="5169516">
                <a:moveTo>
                  <a:pt x="0" y="0"/>
                </a:moveTo>
                <a:lnTo>
                  <a:pt x="4253774" y="0"/>
                </a:lnTo>
                <a:lnTo>
                  <a:pt x="4253774" y="5169516"/>
                </a:lnTo>
                <a:lnTo>
                  <a:pt x="0" y="5169516"/>
                </a:lnTo>
                <a:lnTo>
                  <a:pt x="0" y="0"/>
                </a:lnTo>
                <a:close/>
              </a:path>
            </a:pathLst>
          </a:custGeom>
          <a:blipFill>
            <a:blip r:embed="rId3"/>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grpSp>
        <p:nvGrpSpPr>
          <p:cNvPr id="12297" name="Group 6">
            <a:extLst>
              <a:ext uri="{FF2B5EF4-FFF2-40B4-BE49-F238E27FC236}">
                <a16:creationId xmlns:a16="http://schemas.microsoft.com/office/drawing/2014/main" id="{EDFE6E14-4D56-2E31-DF20-489B18D1B6B8}"/>
              </a:ext>
            </a:extLst>
          </p:cNvPr>
          <p:cNvGrpSpPr>
            <a:grpSpLocks/>
          </p:cNvGrpSpPr>
          <p:nvPr/>
        </p:nvGrpSpPr>
        <p:grpSpPr bwMode="auto">
          <a:xfrm>
            <a:off x="1028700" y="1811338"/>
            <a:ext cx="8693150" cy="7446962"/>
            <a:chOff x="0" y="0"/>
            <a:chExt cx="2289492" cy="1961267"/>
          </a:xfrm>
        </p:grpSpPr>
        <p:sp>
          <p:nvSpPr>
            <p:cNvPr id="12337" name="Freeform 7">
              <a:extLst>
                <a:ext uri="{FF2B5EF4-FFF2-40B4-BE49-F238E27FC236}">
                  <a16:creationId xmlns:a16="http://schemas.microsoft.com/office/drawing/2014/main" id="{74F10011-D71D-14DE-4E1D-1F556470D61D}"/>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2338" name="TextBox 8">
              <a:extLst>
                <a:ext uri="{FF2B5EF4-FFF2-40B4-BE49-F238E27FC236}">
                  <a16:creationId xmlns:a16="http://schemas.microsoft.com/office/drawing/2014/main" id="{CDCEC532-85FD-5AE5-2AD1-76505FC2D010}"/>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2298" name="Group 9">
            <a:extLst>
              <a:ext uri="{FF2B5EF4-FFF2-40B4-BE49-F238E27FC236}">
                <a16:creationId xmlns:a16="http://schemas.microsoft.com/office/drawing/2014/main" id="{8B13AEB4-DBD2-009E-B149-D15F6838AB0F}"/>
              </a:ext>
            </a:extLst>
          </p:cNvPr>
          <p:cNvGrpSpPr>
            <a:grpSpLocks/>
          </p:cNvGrpSpPr>
          <p:nvPr/>
        </p:nvGrpSpPr>
        <p:grpSpPr bwMode="auto">
          <a:xfrm rot="-186166">
            <a:off x="1492250" y="1254125"/>
            <a:ext cx="7766050" cy="1193800"/>
            <a:chOff x="0" y="0"/>
            <a:chExt cx="10355769" cy="1592793"/>
          </a:xfrm>
        </p:grpSpPr>
        <p:grpSp>
          <p:nvGrpSpPr>
            <p:cNvPr id="12333" name="Group 10">
              <a:extLst>
                <a:ext uri="{FF2B5EF4-FFF2-40B4-BE49-F238E27FC236}">
                  <a16:creationId xmlns:a16="http://schemas.microsoft.com/office/drawing/2014/main" id="{10622758-1E99-4BD1-3AB9-B01F57DFAC30}"/>
                </a:ext>
              </a:extLst>
            </p:cNvPr>
            <p:cNvGrpSpPr>
              <a:grpSpLocks/>
            </p:cNvGrpSpPr>
            <p:nvPr/>
          </p:nvGrpSpPr>
          <p:grpSpPr bwMode="auto">
            <a:xfrm>
              <a:off x="0" y="0"/>
              <a:ext cx="10355769" cy="1592793"/>
              <a:chOff x="0" y="0"/>
              <a:chExt cx="2460720" cy="378477"/>
            </a:xfrm>
          </p:grpSpPr>
          <p:sp>
            <p:nvSpPr>
              <p:cNvPr id="12335" name="Freeform 11">
                <a:extLst>
                  <a:ext uri="{FF2B5EF4-FFF2-40B4-BE49-F238E27FC236}">
                    <a16:creationId xmlns:a16="http://schemas.microsoft.com/office/drawing/2014/main" id="{176A2B57-61CC-7FA0-FD7B-6D26CB8B828D}"/>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2336" name="TextBox 12">
                <a:extLst>
                  <a:ext uri="{FF2B5EF4-FFF2-40B4-BE49-F238E27FC236}">
                    <a16:creationId xmlns:a16="http://schemas.microsoft.com/office/drawing/2014/main" id="{86963208-35ED-42EA-CAF3-1A828D6E88BD}"/>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3" name="TextBox 13">
              <a:extLst>
                <a:ext uri="{FF2B5EF4-FFF2-40B4-BE49-F238E27FC236}">
                  <a16:creationId xmlns:a16="http://schemas.microsoft.com/office/drawing/2014/main" id="{A33A56CD-194D-6FCB-6D8D-EF6DD9174302}"/>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sp>
        <p:nvSpPr>
          <p:cNvPr id="14" name="Freeform 14">
            <a:extLst>
              <a:ext uri="{FF2B5EF4-FFF2-40B4-BE49-F238E27FC236}">
                <a16:creationId xmlns:a16="http://schemas.microsoft.com/office/drawing/2014/main" id="{81394EC0-C729-6751-EBAF-C282BD070075}"/>
              </a:ext>
            </a:extLst>
          </p:cNvPr>
          <p:cNvSpPr/>
          <p:nvPr/>
        </p:nvSpPr>
        <p:spPr>
          <a:xfrm>
            <a:off x="10038666" y="6086628"/>
            <a:ext cx="9455992" cy="9963210"/>
          </a:xfrm>
          <a:custGeom>
            <a:avLst/>
            <a:gdLst/>
            <a:ahLst/>
            <a:cxnLst/>
            <a:rect l="l" t="t" r="r" b="b"/>
            <a:pathLst>
              <a:path w="9455992" h="9963210">
                <a:moveTo>
                  <a:pt x="0" y="0"/>
                </a:moveTo>
                <a:lnTo>
                  <a:pt x="9455992" y="0"/>
                </a:lnTo>
                <a:lnTo>
                  <a:pt x="9455992" y="9963210"/>
                </a:lnTo>
                <a:lnTo>
                  <a:pt x="0" y="9963210"/>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nvGrpSpPr>
          <p:cNvPr id="12302" name="Group 15">
            <a:extLst>
              <a:ext uri="{FF2B5EF4-FFF2-40B4-BE49-F238E27FC236}">
                <a16:creationId xmlns:a16="http://schemas.microsoft.com/office/drawing/2014/main" id="{DF2D4D1E-5D70-5AEE-5E22-4288D83B3332}"/>
              </a:ext>
            </a:extLst>
          </p:cNvPr>
          <p:cNvGrpSpPr>
            <a:grpSpLocks/>
          </p:cNvGrpSpPr>
          <p:nvPr/>
        </p:nvGrpSpPr>
        <p:grpSpPr bwMode="auto">
          <a:xfrm>
            <a:off x="14264128" y="7492700"/>
            <a:ext cx="420687" cy="422275"/>
            <a:chOff x="0" y="0"/>
            <a:chExt cx="562514" cy="562514"/>
          </a:xfrm>
        </p:grpSpPr>
        <p:grpSp>
          <p:nvGrpSpPr>
            <p:cNvPr id="12327" name="Group 16">
              <a:extLst>
                <a:ext uri="{FF2B5EF4-FFF2-40B4-BE49-F238E27FC236}">
                  <a16:creationId xmlns:a16="http://schemas.microsoft.com/office/drawing/2014/main" id="{3A8F44C5-A00A-2A66-7B9F-706DA01DF6F0}"/>
                </a:ext>
              </a:extLst>
            </p:cNvPr>
            <p:cNvGrpSpPr>
              <a:grpSpLocks/>
            </p:cNvGrpSpPr>
            <p:nvPr/>
          </p:nvGrpSpPr>
          <p:grpSpPr bwMode="auto">
            <a:xfrm>
              <a:off x="0" y="0"/>
              <a:ext cx="562514" cy="562514"/>
              <a:chOff x="0" y="0"/>
              <a:chExt cx="812800" cy="812800"/>
            </a:xfrm>
          </p:grpSpPr>
          <p:sp>
            <p:nvSpPr>
              <p:cNvPr id="12331" name="Freeform 17">
                <a:extLst>
                  <a:ext uri="{FF2B5EF4-FFF2-40B4-BE49-F238E27FC236}">
                    <a16:creationId xmlns:a16="http://schemas.microsoft.com/office/drawing/2014/main" id="{72F8BFC4-15E2-C1B1-6145-19D79FDF825F}"/>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2332" name="TextBox 18">
                <a:extLst>
                  <a:ext uri="{FF2B5EF4-FFF2-40B4-BE49-F238E27FC236}">
                    <a16:creationId xmlns:a16="http://schemas.microsoft.com/office/drawing/2014/main" id="{2EBF4F2E-4F7D-80DF-0620-50C13E57A3C2}"/>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9" name="Freeform 19">
              <a:extLst>
                <a:ext uri="{FF2B5EF4-FFF2-40B4-BE49-F238E27FC236}">
                  <a16:creationId xmlns:a16="http://schemas.microsoft.com/office/drawing/2014/main" id="{00F3E5A6-A797-5755-A3DF-C8338D0ADF4E}"/>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2303" name="Group 20">
            <a:extLst>
              <a:ext uri="{FF2B5EF4-FFF2-40B4-BE49-F238E27FC236}">
                <a16:creationId xmlns:a16="http://schemas.microsoft.com/office/drawing/2014/main" id="{A825BEAA-BAC0-C722-455E-1D87CEF21487}"/>
              </a:ext>
            </a:extLst>
          </p:cNvPr>
          <p:cNvGrpSpPr>
            <a:grpSpLocks/>
          </p:cNvGrpSpPr>
          <p:nvPr/>
        </p:nvGrpSpPr>
        <p:grpSpPr bwMode="auto">
          <a:xfrm rot="2700000">
            <a:off x="13920788" y="6488113"/>
            <a:ext cx="422275" cy="422275"/>
            <a:chOff x="0" y="0"/>
            <a:chExt cx="562514" cy="562514"/>
          </a:xfrm>
        </p:grpSpPr>
        <p:grpSp>
          <p:nvGrpSpPr>
            <p:cNvPr id="12321" name="Group 21">
              <a:extLst>
                <a:ext uri="{FF2B5EF4-FFF2-40B4-BE49-F238E27FC236}">
                  <a16:creationId xmlns:a16="http://schemas.microsoft.com/office/drawing/2014/main" id="{E34DFD02-B0CC-C25C-4B78-1F7148DDD4AE}"/>
                </a:ext>
              </a:extLst>
            </p:cNvPr>
            <p:cNvGrpSpPr>
              <a:grpSpLocks/>
            </p:cNvGrpSpPr>
            <p:nvPr/>
          </p:nvGrpSpPr>
          <p:grpSpPr bwMode="auto">
            <a:xfrm>
              <a:off x="0" y="0"/>
              <a:ext cx="562514" cy="562514"/>
              <a:chOff x="0" y="0"/>
              <a:chExt cx="812800" cy="812800"/>
            </a:xfrm>
          </p:grpSpPr>
          <p:sp>
            <p:nvSpPr>
              <p:cNvPr id="12325" name="Freeform 22">
                <a:extLst>
                  <a:ext uri="{FF2B5EF4-FFF2-40B4-BE49-F238E27FC236}">
                    <a16:creationId xmlns:a16="http://schemas.microsoft.com/office/drawing/2014/main" id="{62579062-3D41-A9DF-967F-350154697B80}"/>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2326" name="TextBox 23">
                <a:extLst>
                  <a:ext uri="{FF2B5EF4-FFF2-40B4-BE49-F238E27FC236}">
                    <a16:creationId xmlns:a16="http://schemas.microsoft.com/office/drawing/2014/main" id="{DE1A0774-FDFF-DA39-0800-2BE6111E56B1}"/>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4" name="Freeform 24">
              <a:extLst>
                <a:ext uri="{FF2B5EF4-FFF2-40B4-BE49-F238E27FC236}">
                  <a16:creationId xmlns:a16="http://schemas.microsoft.com/office/drawing/2014/main" id="{7FA79611-76D0-5F31-4B38-505749E0EF79}"/>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2304" name="Group 25">
            <a:extLst>
              <a:ext uri="{FF2B5EF4-FFF2-40B4-BE49-F238E27FC236}">
                <a16:creationId xmlns:a16="http://schemas.microsoft.com/office/drawing/2014/main" id="{771A22B8-0E06-2425-79F1-74F091A714B4}"/>
              </a:ext>
            </a:extLst>
          </p:cNvPr>
          <p:cNvGrpSpPr>
            <a:grpSpLocks/>
          </p:cNvGrpSpPr>
          <p:nvPr/>
        </p:nvGrpSpPr>
        <p:grpSpPr bwMode="auto">
          <a:xfrm rot="-4485524">
            <a:off x="14053344" y="6954044"/>
            <a:ext cx="422275" cy="420687"/>
            <a:chOff x="0" y="0"/>
            <a:chExt cx="562514" cy="562514"/>
          </a:xfrm>
        </p:grpSpPr>
        <p:grpSp>
          <p:nvGrpSpPr>
            <p:cNvPr id="12315" name="Group 26">
              <a:extLst>
                <a:ext uri="{FF2B5EF4-FFF2-40B4-BE49-F238E27FC236}">
                  <a16:creationId xmlns:a16="http://schemas.microsoft.com/office/drawing/2014/main" id="{DB942178-4B62-5CE2-A733-C8D09698F607}"/>
                </a:ext>
              </a:extLst>
            </p:cNvPr>
            <p:cNvGrpSpPr>
              <a:grpSpLocks/>
            </p:cNvGrpSpPr>
            <p:nvPr/>
          </p:nvGrpSpPr>
          <p:grpSpPr bwMode="auto">
            <a:xfrm>
              <a:off x="0" y="0"/>
              <a:ext cx="562514" cy="562514"/>
              <a:chOff x="0" y="0"/>
              <a:chExt cx="812800" cy="812800"/>
            </a:xfrm>
          </p:grpSpPr>
          <p:sp>
            <p:nvSpPr>
              <p:cNvPr id="12319" name="Freeform 27">
                <a:extLst>
                  <a:ext uri="{FF2B5EF4-FFF2-40B4-BE49-F238E27FC236}">
                    <a16:creationId xmlns:a16="http://schemas.microsoft.com/office/drawing/2014/main" id="{8ACDEA18-ED9D-5FEA-BFB7-0D391C700BEB}"/>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2320" name="TextBox 28">
                <a:extLst>
                  <a:ext uri="{FF2B5EF4-FFF2-40B4-BE49-F238E27FC236}">
                    <a16:creationId xmlns:a16="http://schemas.microsoft.com/office/drawing/2014/main" id="{5DD80EF5-C7D6-37FB-7D53-63637CD15704}"/>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9" name="Freeform 29">
              <a:extLst>
                <a:ext uri="{FF2B5EF4-FFF2-40B4-BE49-F238E27FC236}">
                  <a16:creationId xmlns:a16="http://schemas.microsoft.com/office/drawing/2014/main" id="{36C46453-703E-982A-CE82-D0D4AA742C51}"/>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2305" name="Group 30">
            <a:extLst>
              <a:ext uri="{FF2B5EF4-FFF2-40B4-BE49-F238E27FC236}">
                <a16:creationId xmlns:a16="http://schemas.microsoft.com/office/drawing/2014/main" id="{8AA97AB2-58DE-B387-5ADE-1DE43DE2E720}"/>
              </a:ext>
            </a:extLst>
          </p:cNvPr>
          <p:cNvGrpSpPr>
            <a:grpSpLocks/>
          </p:cNvGrpSpPr>
          <p:nvPr/>
        </p:nvGrpSpPr>
        <p:grpSpPr bwMode="auto">
          <a:xfrm rot="6882302">
            <a:off x="12499975" y="2560638"/>
            <a:ext cx="4986337" cy="3303588"/>
            <a:chOff x="0" y="0"/>
            <a:chExt cx="6649926" cy="4405837"/>
          </a:xfrm>
        </p:grpSpPr>
        <p:grpSp>
          <p:nvGrpSpPr>
            <p:cNvPr id="12309" name="Group 31">
              <a:extLst>
                <a:ext uri="{FF2B5EF4-FFF2-40B4-BE49-F238E27FC236}">
                  <a16:creationId xmlns:a16="http://schemas.microsoft.com/office/drawing/2014/main" id="{4817CAF5-0882-73F5-7B9F-7E5708CC2F94}"/>
                </a:ext>
              </a:extLst>
            </p:cNvPr>
            <p:cNvGrpSpPr>
              <a:grpSpLocks/>
            </p:cNvGrpSpPr>
            <p:nvPr/>
          </p:nvGrpSpPr>
          <p:grpSpPr bwMode="auto">
            <a:xfrm rot="5263166">
              <a:off x="2711857" y="327181"/>
              <a:ext cx="4114800" cy="3600450"/>
              <a:chOff x="0" y="0"/>
              <a:chExt cx="812800" cy="711200"/>
            </a:xfrm>
          </p:grpSpPr>
          <p:sp>
            <p:nvSpPr>
              <p:cNvPr id="12313" name="Freeform 32">
                <a:extLst>
                  <a:ext uri="{FF2B5EF4-FFF2-40B4-BE49-F238E27FC236}">
                    <a16:creationId xmlns:a16="http://schemas.microsoft.com/office/drawing/2014/main" id="{32EB0BDF-EACA-EA07-272C-A0A0AD972805}"/>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Lst>
                <a:ahLst/>
                <a:cxnLst>
                  <a:cxn ang="0">
                    <a:pos x="T0" y="T1"/>
                  </a:cxn>
                  <a:cxn ang="0">
                    <a:pos x="T2" y="T3"/>
                  </a:cxn>
                  <a:cxn ang="0">
                    <a:pos x="T4" y="T5"/>
                  </a:cxn>
                  <a:cxn ang="0">
                    <a:pos x="T6" y="T7"/>
                  </a:cxn>
                </a:cxnLst>
                <a:rect l="0" t="0" r="r" b="b"/>
                <a:pathLst>
                  <a:path w="812800" h="711200">
                    <a:moveTo>
                      <a:pt x="406400" y="0"/>
                    </a:moveTo>
                    <a:lnTo>
                      <a:pt x="812800" y="711200"/>
                    </a:lnTo>
                    <a:lnTo>
                      <a:pt x="0" y="711200"/>
                    </a:lnTo>
                    <a:lnTo>
                      <a:pt x="406400" y="0"/>
                    </a:lnTo>
                    <a:close/>
                  </a:path>
                </a:pathLst>
              </a:custGeom>
              <a:solidFill>
                <a:srgbClr val="C1D4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2314" name="TextBox 33">
                <a:extLst>
                  <a:ext uri="{FF2B5EF4-FFF2-40B4-BE49-F238E27FC236}">
                    <a16:creationId xmlns:a16="http://schemas.microsoft.com/office/drawing/2014/main" id="{9452D0D9-20DB-627D-1385-24A2CD5ECA2A}"/>
                  </a:ext>
                </a:extLst>
              </p:cNvPr>
              <p:cNvSpPr txBox="1">
                <a:spLocks noChangeArrowheads="1"/>
              </p:cNvSpPr>
              <p:nvPr/>
            </p:nvSpPr>
            <p:spPr bwMode="auto">
              <a:xfrm>
                <a:off x="127000" y="29210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2310" name="Group 34">
              <a:extLst>
                <a:ext uri="{FF2B5EF4-FFF2-40B4-BE49-F238E27FC236}">
                  <a16:creationId xmlns:a16="http://schemas.microsoft.com/office/drawing/2014/main" id="{721854CE-04F6-55F6-A557-EEF0E84D463A}"/>
                </a:ext>
              </a:extLst>
            </p:cNvPr>
            <p:cNvGrpSpPr>
              <a:grpSpLocks/>
            </p:cNvGrpSpPr>
            <p:nvPr/>
          </p:nvGrpSpPr>
          <p:grpSpPr bwMode="auto">
            <a:xfrm>
              <a:off x="0" y="0"/>
              <a:ext cx="4405837" cy="4405837"/>
              <a:chOff x="0" y="0"/>
              <a:chExt cx="812800" cy="812800"/>
            </a:xfrm>
          </p:grpSpPr>
          <p:sp>
            <p:nvSpPr>
              <p:cNvPr id="12311" name="Freeform 35">
                <a:extLst>
                  <a:ext uri="{FF2B5EF4-FFF2-40B4-BE49-F238E27FC236}">
                    <a16:creationId xmlns:a16="http://schemas.microsoft.com/office/drawing/2014/main" id="{42D7BB24-D5B5-31DC-12CD-D66CC223AB03}"/>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28575" cap="sq">
                <a:solidFill>
                  <a:srgbClr val="000000"/>
                </a:solidFill>
                <a:prstDash val="solid"/>
                <a:miter lim="800000"/>
                <a:headEnd/>
                <a:tailEnd/>
              </a:ln>
            </p:spPr>
            <p:txBody>
              <a:bodyPr/>
              <a:lstStyle/>
              <a:p>
                <a:endParaRPr lang="en-ID"/>
              </a:p>
            </p:txBody>
          </p:sp>
          <p:sp>
            <p:nvSpPr>
              <p:cNvPr id="12312" name="TextBox 36">
                <a:extLst>
                  <a:ext uri="{FF2B5EF4-FFF2-40B4-BE49-F238E27FC236}">
                    <a16:creationId xmlns:a16="http://schemas.microsoft.com/office/drawing/2014/main" id="{03E932A3-A9FC-B2ED-0E26-D1031E96C724}"/>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sp>
        <p:nvSpPr>
          <p:cNvPr id="12306" name="Freeform 37">
            <a:extLst>
              <a:ext uri="{FF2B5EF4-FFF2-40B4-BE49-F238E27FC236}">
                <a16:creationId xmlns:a16="http://schemas.microsoft.com/office/drawing/2014/main" id="{B2E76517-2B8E-70F6-398A-5558EA2635C2}"/>
              </a:ext>
            </a:extLst>
          </p:cNvPr>
          <p:cNvSpPr>
            <a:spLocks/>
          </p:cNvSpPr>
          <p:nvPr/>
        </p:nvSpPr>
        <p:spPr bwMode="auto">
          <a:xfrm>
            <a:off x="13765266" y="1311528"/>
            <a:ext cx="3413125" cy="3908425"/>
          </a:xfrm>
          <a:custGeom>
            <a:avLst/>
            <a:gdLst>
              <a:gd name="T0" fmla="*/ 0 w 3413036"/>
              <a:gd name="T1" fmla="*/ 0 h 3909592"/>
              <a:gd name="T2" fmla="*/ 3413037 w 3413036"/>
              <a:gd name="T3" fmla="*/ 0 h 3909592"/>
              <a:gd name="T4" fmla="*/ 3413037 w 3413036"/>
              <a:gd name="T5" fmla="*/ 3909592 h 3909592"/>
              <a:gd name="T6" fmla="*/ 0 w 3413036"/>
              <a:gd name="T7" fmla="*/ 3909592 h 3909592"/>
              <a:gd name="T8" fmla="*/ 0 w 3413036"/>
              <a:gd name="T9" fmla="*/ 0 h 3909592"/>
            </a:gdLst>
            <a:ahLst/>
            <a:cxnLst>
              <a:cxn ang="0">
                <a:pos x="T0" y="T1"/>
              </a:cxn>
              <a:cxn ang="0">
                <a:pos x="T2" y="T3"/>
              </a:cxn>
              <a:cxn ang="0">
                <a:pos x="T4" y="T5"/>
              </a:cxn>
              <a:cxn ang="0">
                <a:pos x="T6" y="T7"/>
              </a:cxn>
              <a:cxn ang="0">
                <a:pos x="T8" y="T9"/>
              </a:cxn>
            </a:cxnLst>
            <a:rect l="0" t="0" r="r" b="b"/>
            <a:pathLst>
              <a:path w="3413036" h="3909592">
                <a:moveTo>
                  <a:pt x="0" y="0"/>
                </a:moveTo>
                <a:lnTo>
                  <a:pt x="3413037" y="0"/>
                </a:lnTo>
                <a:lnTo>
                  <a:pt x="3413037" y="3909592"/>
                </a:lnTo>
                <a:lnTo>
                  <a:pt x="0" y="390959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38" name="TextBox 38">
            <a:extLst>
              <a:ext uri="{FF2B5EF4-FFF2-40B4-BE49-F238E27FC236}">
                <a16:creationId xmlns:a16="http://schemas.microsoft.com/office/drawing/2014/main" id="{33D49DFA-F99B-D06D-CB1C-16D37523E038}"/>
              </a:ext>
            </a:extLst>
          </p:cNvPr>
          <p:cNvSpPr txBox="1"/>
          <p:nvPr/>
        </p:nvSpPr>
        <p:spPr>
          <a:xfrm>
            <a:off x="1835150" y="5019675"/>
            <a:ext cx="7080250" cy="4257675"/>
          </a:xfrm>
          <a:prstGeom prst="rect">
            <a:avLst/>
          </a:prstGeom>
        </p:spPr>
        <p:txBody>
          <a:bodyPr lIns="0" tIns="0" rIns="0" bIns="0">
            <a:spAutoFit/>
          </a:bodyPr>
          <a:lstStyle/>
          <a:p>
            <a:pPr algn="ctr" eaLnBrk="1" fontAlgn="auto" hangingPunct="1">
              <a:lnSpc>
                <a:spcPts val="3678"/>
              </a:lnSpc>
              <a:spcBef>
                <a:spcPts val="0"/>
              </a:spcBef>
              <a:spcAft>
                <a:spcPts val="0"/>
              </a:spcAft>
              <a:defRPr/>
            </a:pPr>
            <a:endParaRPr>
              <a:latin typeface="+mn-lt"/>
            </a:endParaRPr>
          </a:p>
          <a:p>
            <a:pPr marL="567236" lvl="1" indent="-283618" eaLnBrk="1" fontAlgn="auto" hangingPunct="1">
              <a:lnSpc>
                <a:spcPts val="3678"/>
              </a:lnSpc>
              <a:spcBef>
                <a:spcPts val="0"/>
              </a:spcBef>
              <a:spcAft>
                <a:spcPts val="0"/>
              </a:spcAft>
              <a:buFont typeface="Arial"/>
              <a:buChar char="•"/>
              <a:defRPr/>
            </a:pPr>
            <a:r>
              <a:rPr lang="en-US" sz="2627">
                <a:solidFill>
                  <a:srgbClr val="000000"/>
                </a:solidFill>
                <a:latin typeface="Agrandir"/>
                <a:ea typeface="Agrandir"/>
                <a:cs typeface="Agrandir"/>
                <a:sym typeface="Agrandir"/>
              </a:rPr>
              <a:t>Berbentuk pipa (rata-rata 10 cm)</a:t>
            </a:r>
          </a:p>
          <a:p>
            <a:pPr marL="567236" lvl="1" indent="-283618" eaLnBrk="1" fontAlgn="auto" hangingPunct="1">
              <a:lnSpc>
                <a:spcPts val="3678"/>
              </a:lnSpc>
              <a:spcBef>
                <a:spcPts val="0"/>
              </a:spcBef>
              <a:spcAft>
                <a:spcPts val="0"/>
              </a:spcAft>
              <a:buFont typeface="Arial"/>
              <a:buChar char="•"/>
              <a:defRPr/>
            </a:pPr>
            <a:r>
              <a:rPr lang="en-US" sz="2627">
                <a:solidFill>
                  <a:srgbClr val="000000"/>
                </a:solidFill>
                <a:latin typeface="Agrandir"/>
                <a:ea typeface="Agrandir"/>
                <a:cs typeface="Agrandir"/>
                <a:sym typeface="Agrandir"/>
              </a:rPr>
              <a:t>Dinding trakea terdiri dari 3 lapisan:</a:t>
            </a:r>
          </a:p>
          <a:p>
            <a:pPr marL="567236" lvl="1" indent="-283618" eaLnBrk="1" fontAlgn="auto" hangingPunct="1">
              <a:lnSpc>
                <a:spcPts val="3678"/>
              </a:lnSpc>
              <a:spcBef>
                <a:spcPts val="0"/>
              </a:spcBef>
              <a:spcAft>
                <a:spcPts val="0"/>
              </a:spcAft>
              <a:buFont typeface="Arial"/>
              <a:buChar char="•"/>
              <a:defRPr/>
            </a:pPr>
            <a:r>
              <a:rPr lang="en-US" sz="2627">
                <a:solidFill>
                  <a:srgbClr val="000000"/>
                </a:solidFill>
                <a:latin typeface="Agrandir"/>
                <a:ea typeface="Agrandir"/>
                <a:cs typeface="Agrandir"/>
                <a:sym typeface="Agrandir"/>
              </a:rPr>
              <a:t>Lapisan dalam : Epitel berambut getar (silia) dan berlendir</a:t>
            </a:r>
          </a:p>
          <a:p>
            <a:pPr marL="567236" lvl="1" indent="-283618" eaLnBrk="1" fontAlgn="auto" hangingPunct="1">
              <a:lnSpc>
                <a:spcPts val="3678"/>
              </a:lnSpc>
              <a:spcBef>
                <a:spcPts val="0"/>
              </a:spcBef>
              <a:spcAft>
                <a:spcPts val="0"/>
              </a:spcAft>
              <a:buFont typeface="Arial"/>
              <a:buChar char="•"/>
              <a:defRPr/>
            </a:pPr>
            <a:r>
              <a:rPr lang="en-US" sz="2627">
                <a:solidFill>
                  <a:srgbClr val="000000"/>
                </a:solidFill>
                <a:latin typeface="Agrandir"/>
                <a:ea typeface="Agrandir"/>
                <a:cs typeface="Agrandir"/>
                <a:sym typeface="Agrandir"/>
              </a:rPr>
              <a:t>Lapisan Tengah : Cincin tulang rawan dan berotot polos</a:t>
            </a:r>
          </a:p>
          <a:p>
            <a:pPr marL="567236" lvl="1" indent="-283618" eaLnBrk="1" fontAlgn="auto" hangingPunct="1">
              <a:lnSpc>
                <a:spcPts val="3678"/>
              </a:lnSpc>
              <a:spcBef>
                <a:spcPts val="0"/>
              </a:spcBef>
              <a:spcAft>
                <a:spcPts val="0"/>
              </a:spcAft>
              <a:buFont typeface="Arial"/>
              <a:buChar char="•"/>
              <a:defRPr/>
            </a:pPr>
            <a:r>
              <a:rPr lang="en-US" sz="2627">
                <a:solidFill>
                  <a:srgbClr val="000000"/>
                </a:solidFill>
                <a:latin typeface="Agrandir"/>
                <a:ea typeface="Agrandir"/>
                <a:cs typeface="Agrandir"/>
                <a:sym typeface="Agrandir"/>
              </a:rPr>
              <a:t>Lapisan uar : Jaringan ikat</a:t>
            </a:r>
          </a:p>
          <a:p>
            <a:pPr algn="ctr" eaLnBrk="1" fontAlgn="auto" hangingPunct="1">
              <a:lnSpc>
                <a:spcPts val="3678"/>
              </a:lnSpc>
              <a:spcBef>
                <a:spcPts val="0"/>
              </a:spcBef>
              <a:spcAft>
                <a:spcPts val="0"/>
              </a:spcAft>
              <a:defRPr/>
            </a:pPr>
            <a:endParaRPr lang="en-US" sz="2627">
              <a:solidFill>
                <a:srgbClr val="000000"/>
              </a:solidFill>
              <a:latin typeface="Agrandir"/>
              <a:ea typeface="Agrandir"/>
              <a:cs typeface="Agrandir"/>
              <a:sym typeface="Agrandir"/>
            </a:endParaRPr>
          </a:p>
        </p:txBody>
      </p:sp>
      <p:sp>
        <p:nvSpPr>
          <p:cNvPr id="39" name="TextBox 39">
            <a:extLst>
              <a:ext uri="{FF2B5EF4-FFF2-40B4-BE49-F238E27FC236}">
                <a16:creationId xmlns:a16="http://schemas.microsoft.com/office/drawing/2014/main" id="{E134B95F-1109-30FB-8B76-6E29EF24A2E2}"/>
              </a:ext>
            </a:extLst>
          </p:cNvPr>
          <p:cNvSpPr txBox="1"/>
          <p:nvPr/>
        </p:nvSpPr>
        <p:spPr>
          <a:xfrm>
            <a:off x="1377950" y="2913063"/>
            <a:ext cx="7994650" cy="1974850"/>
          </a:xfrm>
          <a:prstGeom prst="rect">
            <a:avLst/>
          </a:prstGeom>
        </p:spPr>
        <p:txBody>
          <a:bodyPr lIns="0" tIns="0" rIns="0" bIns="0">
            <a:spAutoFit/>
          </a:bodyPr>
          <a:lstStyle/>
          <a:p>
            <a:pPr algn="ctr" eaLnBrk="1" fontAlgn="auto" hangingPunct="1">
              <a:lnSpc>
                <a:spcPts val="7123"/>
              </a:lnSpc>
              <a:spcBef>
                <a:spcPts val="0"/>
              </a:spcBef>
              <a:spcAft>
                <a:spcPts val="0"/>
              </a:spcAft>
              <a:defRPr/>
            </a:pPr>
            <a:r>
              <a:rPr lang="en-US" sz="6140" b="1">
                <a:solidFill>
                  <a:srgbClr val="2B2B2B"/>
                </a:solidFill>
                <a:latin typeface="Agrandir Ultra-Bold"/>
                <a:ea typeface="Agrandir Ultra-Bold"/>
                <a:cs typeface="Agrandir Ultra-Bold"/>
                <a:sym typeface="Agrandir Ultra-Bold"/>
              </a:rPr>
              <a:t>TRACHEA (SALURAN NAFAS)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92007318-C68A-0A63-AD39-1748B423A614}"/>
              </a:ext>
            </a:extLst>
          </p:cNvPr>
          <p:cNvGrpSpPr>
            <a:grpSpLocks/>
          </p:cNvGrpSpPr>
          <p:nvPr/>
        </p:nvGrpSpPr>
        <p:grpSpPr bwMode="auto">
          <a:xfrm>
            <a:off x="0" y="-30163"/>
            <a:ext cx="18288000" cy="10317163"/>
            <a:chOff x="0" y="0"/>
            <a:chExt cx="1149350" cy="1149350"/>
          </a:xfrm>
        </p:grpSpPr>
        <p:sp>
          <p:nvSpPr>
            <p:cNvPr id="13365" name="Freeform 3">
              <a:extLst>
                <a:ext uri="{FF2B5EF4-FFF2-40B4-BE49-F238E27FC236}">
                  <a16:creationId xmlns:a16="http://schemas.microsoft.com/office/drawing/2014/main" id="{B3D18E47-C3DF-24C6-AEBB-EB8E8BC216DE}"/>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01730FCD-B70A-08E2-B5A0-79E7E4078F9F}"/>
              </a:ext>
            </a:extLst>
          </p:cNvPr>
          <p:cNvSpPr/>
          <p:nvPr/>
        </p:nvSpPr>
        <p:spPr>
          <a:xfrm>
            <a:off x="4507164" y="-5315353"/>
            <a:ext cx="20451215" cy="25463133"/>
          </a:xfrm>
          <a:custGeom>
            <a:avLst/>
            <a:gdLst/>
            <a:ahLst/>
            <a:cxnLst/>
            <a:rect l="l" t="t" r="r" b="b"/>
            <a:pathLst>
              <a:path w="20451215" h="25463133">
                <a:moveTo>
                  <a:pt x="0" y="0"/>
                </a:moveTo>
                <a:lnTo>
                  <a:pt x="20451215" y="0"/>
                </a:lnTo>
                <a:lnTo>
                  <a:pt x="20451215" y="25463132"/>
                </a:lnTo>
                <a:lnTo>
                  <a:pt x="0" y="25463132"/>
                </a:lnTo>
                <a:lnTo>
                  <a:pt x="0" y="0"/>
                </a:lnTo>
                <a:close/>
              </a:path>
            </a:pathLst>
          </a:custGeom>
          <a:blipFill>
            <a:blip r:embed="rId2"/>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5" name="Freeform 5">
            <a:extLst>
              <a:ext uri="{FF2B5EF4-FFF2-40B4-BE49-F238E27FC236}">
                <a16:creationId xmlns:a16="http://schemas.microsoft.com/office/drawing/2014/main" id="{BFC55827-D468-9545-0E9E-0E2FE39EFB84}"/>
              </a:ext>
            </a:extLst>
          </p:cNvPr>
          <p:cNvSpPr/>
          <p:nvPr/>
        </p:nvSpPr>
        <p:spPr>
          <a:xfrm>
            <a:off x="10958458" y="-1833817"/>
            <a:ext cx="4253773" cy="5169516"/>
          </a:xfrm>
          <a:custGeom>
            <a:avLst/>
            <a:gdLst/>
            <a:ahLst/>
            <a:cxnLst/>
            <a:rect l="l" t="t" r="r" b="b"/>
            <a:pathLst>
              <a:path w="4253773" h="5169516">
                <a:moveTo>
                  <a:pt x="0" y="0"/>
                </a:moveTo>
                <a:lnTo>
                  <a:pt x="4253774" y="0"/>
                </a:lnTo>
                <a:lnTo>
                  <a:pt x="4253774" y="5169516"/>
                </a:lnTo>
                <a:lnTo>
                  <a:pt x="0" y="5169516"/>
                </a:lnTo>
                <a:lnTo>
                  <a:pt x="0" y="0"/>
                </a:lnTo>
                <a:close/>
              </a:path>
            </a:pathLst>
          </a:custGeom>
          <a:blipFill>
            <a:blip r:embed="rId3"/>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grpSp>
        <p:nvGrpSpPr>
          <p:cNvPr id="13321" name="Group 6">
            <a:extLst>
              <a:ext uri="{FF2B5EF4-FFF2-40B4-BE49-F238E27FC236}">
                <a16:creationId xmlns:a16="http://schemas.microsoft.com/office/drawing/2014/main" id="{9D6B0D92-9106-718F-6108-8CE25712B3B6}"/>
              </a:ext>
            </a:extLst>
          </p:cNvPr>
          <p:cNvGrpSpPr>
            <a:grpSpLocks/>
          </p:cNvGrpSpPr>
          <p:nvPr/>
        </p:nvGrpSpPr>
        <p:grpSpPr bwMode="auto">
          <a:xfrm>
            <a:off x="1028700" y="1811338"/>
            <a:ext cx="8693150" cy="7446962"/>
            <a:chOff x="0" y="0"/>
            <a:chExt cx="2289492" cy="1961267"/>
          </a:xfrm>
        </p:grpSpPr>
        <p:sp>
          <p:nvSpPr>
            <p:cNvPr id="13363" name="Freeform 7">
              <a:extLst>
                <a:ext uri="{FF2B5EF4-FFF2-40B4-BE49-F238E27FC236}">
                  <a16:creationId xmlns:a16="http://schemas.microsoft.com/office/drawing/2014/main" id="{D5CF9CF1-06AD-B590-FA7F-6DE97368574F}"/>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3364" name="TextBox 8">
              <a:extLst>
                <a:ext uri="{FF2B5EF4-FFF2-40B4-BE49-F238E27FC236}">
                  <a16:creationId xmlns:a16="http://schemas.microsoft.com/office/drawing/2014/main" id="{1E233BF7-3E36-72A2-6892-A88305C0E8A0}"/>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3322" name="Group 9">
            <a:extLst>
              <a:ext uri="{FF2B5EF4-FFF2-40B4-BE49-F238E27FC236}">
                <a16:creationId xmlns:a16="http://schemas.microsoft.com/office/drawing/2014/main" id="{4C656B7D-611C-5C25-B092-F290154B3EC1}"/>
              </a:ext>
            </a:extLst>
          </p:cNvPr>
          <p:cNvGrpSpPr>
            <a:grpSpLocks/>
          </p:cNvGrpSpPr>
          <p:nvPr/>
        </p:nvGrpSpPr>
        <p:grpSpPr bwMode="auto">
          <a:xfrm rot="-186166">
            <a:off x="1492250" y="1254125"/>
            <a:ext cx="7766050" cy="1193800"/>
            <a:chOff x="0" y="0"/>
            <a:chExt cx="10355769" cy="1592793"/>
          </a:xfrm>
        </p:grpSpPr>
        <p:grpSp>
          <p:nvGrpSpPr>
            <p:cNvPr id="13359" name="Group 10">
              <a:extLst>
                <a:ext uri="{FF2B5EF4-FFF2-40B4-BE49-F238E27FC236}">
                  <a16:creationId xmlns:a16="http://schemas.microsoft.com/office/drawing/2014/main" id="{027FEEA9-A7E6-2739-F898-940A968F3B9D}"/>
                </a:ext>
              </a:extLst>
            </p:cNvPr>
            <p:cNvGrpSpPr>
              <a:grpSpLocks/>
            </p:cNvGrpSpPr>
            <p:nvPr/>
          </p:nvGrpSpPr>
          <p:grpSpPr bwMode="auto">
            <a:xfrm>
              <a:off x="0" y="0"/>
              <a:ext cx="10355769" cy="1592793"/>
              <a:chOff x="0" y="0"/>
              <a:chExt cx="2460720" cy="378477"/>
            </a:xfrm>
          </p:grpSpPr>
          <p:sp>
            <p:nvSpPr>
              <p:cNvPr id="13361" name="Freeform 11">
                <a:extLst>
                  <a:ext uri="{FF2B5EF4-FFF2-40B4-BE49-F238E27FC236}">
                    <a16:creationId xmlns:a16="http://schemas.microsoft.com/office/drawing/2014/main" id="{6EE83487-730F-FA76-EDA4-861302D25A81}"/>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3362" name="TextBox 12">
                <a:extLst>
                  <a:ext uri="{FF2B5EF4-FFF2-40B4-BE49-F238E27FC236}">
                    <a16:creationId xmlns:a16="http://schemas.microsoft.com/office/drawing/2014/main" id="{0EC91A15-EC07-5EA0-787F-6910E65D0A31}"/>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3" name="TextBox 13">
              <a:extLst>
                <a:ext uri="{FF2B5EF4-FFF2-40B4-BE49-F238E27FC236}">
                  <a16:creationId xmlns:a16="http://schemas.microsoft.com/office/drawing/2014/main" id="{DE2E210E-92ED-04AF-D256-BD4B4B84FDAE}"/>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sp>
        <p:nvSpPr>
          <p:cNvPr id="14" name="TextBox 14">
            <a:extLst>
              <a:ext uri="{FF2B5EF4-FFF2-40B4-BE49-F238E27FC236}">
                <a16:creationId xmlns:a16="http://schemas.microsoft.com/office/drawing/2014/main" id="{0029E096-9D98-5286-00F6-72442304072B}"/>
              </a:ext>
            </a:extLst>
          </p:cNvPr>
          <p:cNvSpPr txBox="1"/>
          <p:nvPr/>
        </p:nvSpPr>
        <p:spPr>
          <a:xfrm>
            <a:off x="1379538" y="4416425"/>
            <a:ext cx="7993062" cy="4257675"/>
          </a:xfrm>
          <a:prstGeom prst="rect">
            <a:avLst/>
          </a:prstGeom>
        </p:spPr>
        <p:txBody>
          <a:bodyPr lIns="0" tIns="0" rIns="0" bIns="0">
            <a:spAutoFit/>
          </a:bodyPr>
          <a:lstStyle/>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Bronkus adalah saluran udara utama ke paru-paru. Ketika Anda bernapas, udara masuk ke tubuh Anda melalui mulut atau hidung dan melewati laring dan trakea. Trakea bercabang menjadi bronkus di setiap paru-paru.</a:t>
            </a:r>
          </a:p>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Bronkus dilengkapi dengan struktur kecil seperti rambut yang disebut silia. Silia membantu mengeluarkan lendir dari paru-paru Anda, menjaga bronkus tetap bersih dan sehat.</a:t>
            </a:r>
          </a:p>
        </p:txBody>
      </p:sp>
      <p:sp>
        <p:nvSpPr>
          <p:cNvPr id="15" name="TextBox 15">
            <a:extLst>
              <a:ext uri="{FF2B5EF4-FFF2-40B4-BE49-F238E27FC236}">
                <a16:creationId xmlns:a16="http://schemas.microsoft.com/office/drawing/2014/main" id="{C3B38A0B-425A-B698-10D0-7FC1B10FEB72}"/>
              </a:ext>
            </a:extLst>
          </p:cNvPr>
          <p:cNvSpPr txBox="1"/>
          <p:nvPr/>
        </p:nvSpPr>
        <p:spPr>
          <a:xfrm>
            <a:off x="1377950" y="2884488"/>
            <a:ext cx="7994650" cy="12461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BRONCHI</a:t>
            </a:r>
          </a:p>
        </p:txBody>
      </p:sp>
      <p:sp>
        <p:nvSpPr>
          <p:cNvPr id="16" name="Freeform 16">
            <a:extLst>
              <a:ext uri="{FF2B5EF4-FFF2-40B4-BE49-F238E27FC236}">
                <a16:creationId xmlns:a16="http://schemas.microsoft.com/office/drawing/2014/main" id="{586BE5B0-10AB-6E1C-2AAF-ECF21C7DFDD7}"/>
              </a:ext>
            </a:extLst>
          </p:cNvPr>
          <p:cNvSpPr/>
          <p:nvPr/>
        </p:nvSpPr>
        <p:spPr>
          <a:xfrm>
            <a:off x="9912117" y="3218080"/>
            <a:ext cx="9455992" cy="9963210"/>
          </a:xfrm>
          <a:custGeom>
            <a:avLst/>
            <a:gdLst/>
            <a:ahLst/>
            <a:cxnLst/>
            <a:rect l="l" t="t" r="r" b="b"/>
            <a:pathLst>
              <a:path w="9455992" h="9963210">
                <a:moveTo>
                  <a:pt x="0" y="0"/>
                </a:moveTo>
                <a:lnTo>
                  <a:pt x="9455991" y="0"/>
                </a:lnTo>
                <a:lnTo>
                  <a:pt x="9455991" y="9963210"/>
                </a:lnTo>
                <a:lnTo>
                  <a:pt x="0" y="9963210"/>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nvGrpSpPr>
          <p:cNvPr id="13328" name="Group 17">
            <a:extLst>
              <a:ext uri="{FF2B5EF4-FFF2-40B4-BE49-F238E27FC236}">
                <a16:creationId xmlns:a16="http://schemas.microsoft.com/office/drawing/2014/main" id="{436EA779-5020-FF39-8192-7A342FA4571F}"/>
              </a:ext>
            </a:extLst>
          </p:cNvPr>
          <p:cNvGrpSpPr>
            <a:grpSpLocks/>
          </p:cNvGrpSpPr>
          <p:nvPr/>
        </p:nvGrpSpPr>
        <p:grpSpPr bwMode="auto">
          <a:xfrm>
            <a:off x="14809788" y="7348538"/>
            <a:ext cx="422275" cy="422275"/>
            <a:chOff x="0" y="0"/>
            <a:chExt cx="562514" cy="562514"/>
          </a:xfrm>
        </p:grpSpPr>
        <p:grpSp>
          <p:nvGrpSpPr>
            <p:cNvPr id="13353" name="Group 18">
              <a:extLst>
                <a:ext uri="{FF2B5EF4-FFF2-40B4-BE49-F238E27FC236}">
                  <a16:creationId xmlns:a16="http://schemas.microsoft.com/office/drawing/2014/main" id="{4B976B0D-2E76-BBC5-19E8-7A8973DE593D}"/>
                </a:ext>
              </a:extLst>
            </p:cNvPr>
            <p:cNvGrpSpPr>
              <a:grpSpLocks/>
            </p:cNvGrpSpPr>
            <p:nvPr/>
          </p:nvGrpSpPr>
          <p:grpSpPr bwMode="auto">
            <a:xfrm>
              <a:off x="0" y="0"/>
              <a:ext cx="562514" cy="562514"/>
              <a:chOff x="0" y="0"/>
              <a:chExt cx="812800" cy="812800"/>
            </a:xfrm>
          </p:grpSpPr>
          <p:sp>
            <p:nvSpPr>
              <p:cNvPr id="13357" name="Freeform 19">
                <a:extLst>
                  <a:ext uri="{FF2B5EF4-FFF2-40B4-BE49-F238E27FC236}">
                    <a16:creationId xmlns:a16="http://schemas.microsoft.com/office/drawing/2014/main" id="{3EBFD4FE-5B76-D84C-7D78-BD8B420EDAFD}"/>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3358" name="TextBox 20">
                <a:extLst>
                  <a:ext uri="{FF2B5EF4-FFF2-40B4-BE49-F238E27FC236}">
                    <a16:creationId xmlns:a16="http://schemas.microsoft.com/office/drawing/2014/main" id="{68F9F96C-FB34-F41A-AE35-9A280CCB3495}"/>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1" name="Freeform 21">
              <a:extLst>
                <a:ext uri="{FF2B5EF4-FFF2-40B4-BE49-F238E27FC236}">
                  <a16:creationId xmlns:a16="http://schemas.microsoft.com/office/drawing/2014/main" id="{2A8BA5D6-F572-DB4E-FD4A-F2C5159E6B7B}"/>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3329" name="Group 22">
            <a:extLst>
              <a:ext uri="{FF2B5EF4-FFF2-40B4-BE49-F238E27FC236}">
                <a16:creationId xmlns:a16="http://schemas.microsoft.com/office/drawing/2014/main" id="{21B268AA-ECF4-60AA-ADAA-7A5D4AA6ECD7}"/>
              </a:ext>
            </a:extLst>
          </p:cNvPr>
          <p:cNvGrpSpPr>
            <a:grpSpLocks/>
          </p:cNvGrpSpPr>
          <p:nvPr/>
        </p:nvGrpSpPr>
        <p:grpSpPr bwMode="auto">
          <a:xfrm rot="2700000">
            <a:off x="14011275" y="7407275"/>
            <a:ext cx="422275" cy="422275"/>
            <a:chOff x="0" y="0"/>
            <a:chExt cx="562514" cy="562514"/>
          </a:xfrm>
        </p:grpSpPr>
        <p:grpSp>
          <p:nvGrpSpPr>
            <p:cNvPr id="13347" name="Group 23">
              <a:extLst>
                <a:ext uri="{FF2B5EF4-FFF2-40B4-BE49-F238E27FC236}">
                  <a16:creationId xmlns:a16="http://schemas.microsoft.com/office/drawing/2014/main" id="{43C050E3-DC28-8E52-05BA-465E27B2A29C}"/>
                </a:ext>
              </a:extLst>
            </p:cNvPr>
            <p:cNvGrpSpPr>
              <a:grpSpLocks/>
            </p:cNvGrpSpPr>
            <p:nvPr/>
          </p:nvGrpSpPr>
          <p:grpSpPr bwMode="auto">
            <a:xfrm>
              <a:off x="0" y="0"/>
              <a:ext cx="562514" cy="562514"/>
              <a:chOff x="0" y="0"/>
              <a:chExt cx="812800" cy="812800"/>
            </a:xfrm>
          </p:grpSpPr>
          <p:sp>
            <p:nvSpPr>
              <p:cNvPr id="13351" name="Freeform 24">
                <a:extLst>
                  <a:ext uri="{FF2B5EF4-FFF2-40B4-BE49-F238E27FC236}">
                    <a16:creationId xmlns:a16="http://schemas.microsoft.com/office/drawing/2014/main" id="{120D50E7-6663-8E2D-C95D-8DAE93F104DC}"/>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3352" name="TextBox 25">
                <a:extLst>
                  <a:ext uri="{FF2B5EF4-FFF2-40B4-BE49-F238E27FC236}">
                    <a16:creationId xmlns:a16="http://schemas.microsoft.com/office/drawing/2014/main" id="{BC910A18-FF8C-A646-572F-B99E301D717A}"/>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6" name="Freeform 26">
              <a:extLst>
                <a:ext uri="{FF2B5EF4-FFF2-40B4-BE49-F238E27FC236}">
                  <a16:creationId xmlns:a16="http://schemas.microsoft.com/office/drawing/2014/main" id="{44CD1C04-5328-6C9A-1D62-5B3BB72527FE}"/>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3330" name="Group 27">
            <a:extLst>
              <a:ext uri="{FF2B5EF4-FFF2-40B4-BE49-F238E27FC236}">
                <a16:creationId xmlns:a16="http://schemas.microsoft.com/office/drawing/2014/main" id="{D814B0C0-30FD-1399-3A8D-CA6AF2E0A20E}"/>
              </a:ext>
            </a:extLst>
          </p:cNvPr>
          <p:cNvGrpSpPr>
            <a:grpSpLocks/>
          </p:cNvGrpSpPr>
          <p:nvPr/>
        </p:nvGrpSpPr>
        <p:grpSpPr bwMode="auto">
          <a:xfrm rot="-4485524">
            <a:off x="14474032" y="6858794"/>
            <a:ext cx="420687" cy="422275"/>
            <a:chOff x="0" y="0"/>
            <a:chExt cx="562514" cy="562514"/>
          </a:xfrm>
        </p:grpSpPr>
        <p:grpSp>
          <p:nvGrpSpPr>
            <p:cNvPr id="13341" name="Group 28">
              <a:extLst>
                <a:ext uri="{FF2B5EF4-FFF2-40B4-BE49-F238E27FC236}">
                  <a16:creationId xmlns:a16="http://schemas.microsoft.com/office/drawing/2014/main" id="{4325237D-1404-5E2D-72E4-4611E2F9B91C}"/>
                </a:ext>
              </a:extLst>
            </p:cNvPr>
            <p:cNvGrpSpPr>
              <a:grpSpLocks/>
            </p:cNvGrpSpPr>
            <p:nvPr/>
          </p:nvGrpSpPr>
          <p:grpSpPr bwMode="auto">
            <a:xfrm>
              <a:off x="0" y="0"/>
              <a:ext cx="562514" cy="562514"/>
              <a:chOff x="0" y="0"/>
              <a:chExt cx="812800" cy="812800"/>
            </a:xfrm>
          </p:grpSpPr>
          <p:sp>
            <p:nvSpPr>
              <p:cNvPr id="13345" name="Freeform 29">
                <a:extLst>
                  <a:ext uri="{FF2B5EF4-FFF2-40B4-BE49-F238E27FC236}">
                    <a16:creationId xmlns:a16="http://schemas.microsoft.com/office/drawing/2014/main" id="{09161C76-6D41-D38B-C788-8B936400D487}"/>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3346" name="TextBox 30">
                <a:extLst>
                  <a:ext uri="{FF2B5EF4-FFF2-40B4-BE49-F238E27FC236}">
                    <a16:creationId xmlns:a16="http://schemas.microsoft.com/office/drawing/2014/main" id="{D9ADD4F0-02A1-306A-2831-87CB2E705224}"/>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31" name="Freeform 31">
              <a:extLst>
                <a:ext uri="{FF2B5EF4-FFF2-40B4-BE49-F238E27FC236}">
                  <a16:creationId xmlns:a16="http://schemas.microsoft.com/office/drawing/2014/main" id="{2A408654-8850-6444-F6A2-F508594C52DF}"/>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3331" name="Group 32">
            <a:extLst>
              <a:ext uri="{FF2B5EF4-FFF2-40B4-BE49-F238E27FC236}">
                <a16:creationId xmlns:a16="http://schemas.microsoft.com/office/drawing/2014/main" id="{8B0DA230-BD3A-52AB-90D4-4EAAB7A2365C}"/>
              </a:ext>
            </a:extLst>
          </p:cNvPr>
          <p:cNvGrpSpPr>
            <a:grpSpLocks/>
          </p:cNvGrpSpPr>
          <p:nvPr/>
        </p:nvGrpSpPr>
        <p:grpSpPr bwMode="auto">
          <a:xfrm rot="6882302">
            <a:off x="13251657" y="2807494"/>
            <a:ext cx="4986337" cy="3305175"/>
            <a:chOff x="0" y="0"/>
            <a:chExt cx="6649926" cy="4405837"/>
          </a:xfrm>
        </p:grpSpPr>
        <p:grpSp>
          <p:nvGrpSpPr>
            <p:cNvPr id="13335" name="Group 33">
              <a:extLst>
                <a:ext uri="{FF2B5EF4-FFF2-40B4-BE49-F238E27FC236}">
                  <a16:creationId xmlns:a16="http://schemas.microsoft.com/office/drawing/2014/main" id="{98E925B5-B0C3-D616-E896-1F08232C240D}"/>
                </a:ext>
              </a:extLst>
            </p:cNvPr>
            <p:cNvGrpSpPr>
              <a:grpSpLocks/>
            </p:cNvGrpSpPr>
            <p:nvPr/>
          </p:nvGrpSpPr>
          <p:grpSpPr bwMode="auto">
            <a:xfrm rot="5263166">
              <a:off x="2711857" y="327181"/>
              <a:ext cx="4114800" cy="3600450"/>
              <a:chOff x="0" y="0"/>
              <a:chExt cx="812800" cy="711200"/>
            </a:xfrm>
          </p:grpSpPr>
          <p:sp>
            <p:nvSpPr>
              <p:cNvPr id="13339" name="Freeform 34">
                <a:extLst>
                  <a:ext uri="{FF2B5EF4-FFF2-40B4-BE49-F238E27FC236}">
                    <a16:creationId xmlns:a16="http://schemas.microsoft.com/office/drawing/2014/main" id="{C6F6343B-B475-DA97-A8BE-DE22073D7307}"/>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Lst>
                <a:ahLst/>
                <a:cxnLst>
                  <a:cxn ang="0">
                    <a:pos x="T0" y="T1"/>
                  </a:cxn>
                  <a:cxn ang="0">
                    <a:pos x="T2" y="T3"/>
                  </a:cxn>
                  <a:cxn ang="0">
                    <a:pos x="T4" y="T5"/>
                  </a:cxn>
                  <a:cxn ang="0">
                    <a:pos x="T6" y="T7"/>
                  </a:cxn>
                </a:cxnLst>
                <a:rect l="0" t="0" r="r" b="b"/>
                <a:pathLst>
                  <a:path w="812800" h="711200">
                    <a:moveTo>
                      <a:pt x="406400" y="0"/>
                    </a:moveTo>
                    <a:lnTo>
                      <a:pt x="812800" y="711200"/>
                    </a:lnTo>
                    <a:lnTo>
                      <a:pt x="0" y="711200"/>
                    </a:lnTo>
                    <a:lnTo>
                      <a:pt x="406400" y="0"/>
                    </a:lnTo>
                    <a:close/>
                  </a:path>
                </a:pathLst>
              </a:custGeom>
              <a:solidFill>
                <a:srgbClr val="C1D4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3340" name="TextBox 35">
                <a:extLst>
                  <a:ext uri="{FF2B5EF4-FFF2-40B4-BE49-F238E27FC236}">
                    <a16:creationId xmlns:a16="http://schemas.microsoft.com/office/drawing/2014/main" id="{95E59753-9F92-BD1F-E41C-A00AAD74CD18}"/>
                  </a:ext>
                </a:extLst>
              </p:cNvPr>
              <p:cNvSpPr txBox="1">
                <a:spLocks noChangeArrowheads="1"/>
              </p:cNvSpPr>
              <p:nvPr/>
            </p:nvSpPr>
            <p:spPr bwMode="auto">
              <a:xfrm>
                <a:off x="127000" y="29210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3336" name="Group 36">
              <a:extLst>
                <a:ext uri="{FF2B5EF4-FFF2-40B4-BE49-F238E27FC236}">
                  <a16:creationId xmlns:a16="http://schemas.microsoft.com/office/drawing/2014/main" id="{ABD708D4-939C-51E0-E593-C044000A8735}"/>
                </a:ext>
              </a:extLst>
            </p:cNvPr>
            <p:cNvGrpSpPr>
              <a:grpSpLocks/>
            </p:cNvGrpSpPr>
            <p:nvPr/>
          </p:nvGrpSpPr>
          <p:grpSpPr bwMode="auto">
            <a:xfrm>
              <a:off x="0" y="0"/>
              <a:ext cx="4405837" cy="4405837"/>
              <a:chOff x="0" y="0"/>
              <a:chExt cx="812800" cy="812800"/>
            </a:xfrm>
          </p:grpSpPr>
          <p:sp>
            <p:nvSpPr>
              <p:cNvPr id="13337" name="Freeform 37">
                <a:extLst>
                  <a:ext uri="{FF2B5EF4-FFF2-40B4-BE49-F238E27FC236}">
                    <a16:creationId xmlns:a16="http://schemas.microsoft.com/office/drawing/2014/main" id="{BE38C7C7-88D9-C1F2-96DF-4C334049C0EF}"/>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28575" cap="sq">
                <a:solidFill>
                  <a:srgbClr val="000000"/>
                </a:solidFill>
                <a:prstDash val="solid"/>
                <a:miter lim="800000"/>
                <a:headEnd/>
                <a:tailEnd/>
              </a:ln>
            </p:spPr>
            <p:txBody>
              <a:bodyPr/>
              <a:lstStyle/>
              <a:p>
                <a:endParaRPr lang="en-ID"/>
              </a:p>
            </p:txBody>
          </p:sp>
          <p:sp>
            <p:nvSpPr>
              <p:cNvPr id="13338" name="TextBox 38">
                <a:extLst>
                  <a:ext uri="{FF2B5EF4-FFF2-40B4-BE49-F238E27FC236}">
                    <a16:creationId xmlns:a16="http://schemas.microsoft.com/office/drawing/2014/main" id="{F3221648-EDC7-AA68-74F5-9C755E518B37}"/>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sp>
        <p:nvSpPr>
          <p:cNvPr id="39" name="Freeform 39">
            <a:extLst>
              <a:ext uri="{FF2B5EF4-FFF2-40B4-BE49-F238E27FC236}">
                <a16:creationId xmlns:a16="http://schemas.microsoft.com/office/drawing/2014/main" id="{8801CDCF-FDB0-070F-7BB8-C4666335DEC4}"/>
              </a:ext>
            </a:extLst>
          </p:cNvPr>
          <p:cNvSpPr/>
          <p:nvPr/>
        </p:nvSpPr>
        <p:spPr>
          <a:xfrm>
            <a:off x="14732772" y="2657286"/>
            <a:ext cx="2839932" cy="1889846"/>
          </a:xfrm>
          <a:custGeom>
            <a:avLst/>
            <a:gdLst/>
            <a:ahLst/>
            <a:cxnLst/>
            <a:rect l="l" t="t" r="r" b="b"/>
            <a:pathLst>
              <a:path w="2839932" h="1889846">
                <a:moveTo>
                  <a:pt x="0" y="0"/>
                </a:moveTo>
                <a:lnTo>
                  <a:pt x="2839932" y="0"/>
                </a:lnTo>
                <a:lnTo>
                  <a:pt x="2839932" y="1889846"/>
                </a:lnTo>
                <a:lnTo>
                  <a:pt x="0" y="1889846"/>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7EB9CE35-8B3C-3EFA-BB98-FD65C149FBCA}"/>
              </a:ext>
            </a:extLst>
          </p:cNvPr>
          <p:cNvGrpSpPr>
            <a:grpSpLocks/>
          </p:cNvGrpSpPr>
          <p:nvPr/>
        </p:nvGrpSpPr>
        <p:grpSpPr bwMode="auto">
          <a:xfrm>
            <a:off x="0" y="-30163"/>
            <a:ext cx="18288000" cy="10317163"/>
            <a:chOff x="0" y="0"/>
            <a:chExt cx="1149350" cy="1149350"/>
          </a:xfrm>
        </p:grpSpPr>
        <p:sp>
          <p:nvSpPr>
            <p:cNvPr id="14389" name="Freeform 3">
              <a:extLst>
                <a:ext uri="{FF2B5EF4-FFF2-40B4-BE49-F238E27FC236}">
                  <a16:creationId xmlns:a16="http://schemas.microsoft.com/office/drawing/2014/main" id="{4B41DD94-68CA-6238-CDDE-D69256C2DE12}"/>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9D76BDED-C7CF-CFDD-D017-70BD5B2321B8}"/>
              </a:ext>
            </a:extLst>
          </p:cNvPr>
          <p:cNvSpPr/>
          <p:nvPr/>
        </p:nvSpPr>
        <p:spPr>
          <a:xfrm>
            <a:off x="4507164" y="-5315353"/>
            <a:ext cx="20451215" cy="25463133"/>
          </a:xfrm>
          <a:custGeom>
            <a:avLst/>
            <a:gdLst/>
            <a:ahLst/>
            <a:cxnLst/>
            <a:rect l="l" t="t" r="r" b="b"/>
            <a:pathLst>
              <a:path w="20451215" h="25463133">
                <a:moveTo>
                  <a:pt x="0" y="0"/>
                </a:moveTo>
                <a:lnTo>
                  <a:pt x="20451215" y="0"/>
                </a:lnTo>
                <a:lnTo>
                  <a:pt x="20451215" y="25463132"/>
                </a:lnTo>
                <a:lnTo>
                  <a:pt x="0" y="25463132"/>
                </a:lnTo>
                <a:lnTo>
                  <a:pt x="0" y="0"/>
                </a:lnTo>
                <a:close/>
              </a:path>
            </a:pathLst>
          </a:custGeom>
          <a:blipFill>
            <a:blip r:embed="rId2"/>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5" name="Freeform 5">
            <a:extLst>
              <a:ext uri="{FF2B5EF4-FFF2-40B4-BE49-F238E27FC236}">
                <a16:creationId xmlns:a16="http://schemas.microsoft.com/office/drawing/2014/main" id="{9A8F4342-95D9-71CE-9CE7-B310E6F9CA87}"/>
              </a:ext>
            </a:extLst>
          </p:cNvPr>
          <p:cNvSpPr/>
          <p:nvPr/>
        </p:nvSpPr>
        <p:spPr>
          <a:xfrm>
            <a:off x="10958458" y="-1833817"/>
            <a:ext cx="4253773" cy="5169516"/>
          </a:xfrm>
          <a:custGeom>
            <a:avLst/>
            <a:gdLst/>
            <a:ahLst/>
            <a:cxnLst/>
            <a:rect l="l" t="t" r="r" b="b"/>
            <a:pathLst>
              <a:path w="4253773" h="5169516">
                <a:moveTo>
                  <a:pt x="0" y="0"/>
                </a:moveTo>
                <a:lnTo>
                  <a:pt x="4253774" y="0"/>
                </a:lnTo>
                <a:lnTo>
                  <a:pt x="4253774" y="5169516"/>
                </a:lnTo>
                <a:lnTo>
                  <a:pt x="0" y="5169516"/>
                </a:lnTo>
                <a:lnTo>
                  <a:pt x="0" y="0"/>
                </a:lnTo>
                <a:close/>
              </a:path>
            </a:pathLst>
          </a:custGeom>
          <a:blipFill>
            <a:blip r:embed="rId3"/>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grpSp>
        <p:nvGrpSpPr>
          <p:cNvPr id="14345" name="Group 6">
            <a:extLst>
              <a:ext uri="{FF2B5EF4-FFF2-40B4-BE49-F238E27FC236}">
                <a16:creationId xmlns:a16="http://schemas.microsoft.com/office/drawing/2014/main" id="{F1C1DAB7-5313-E88F-2F39-125307C6FA2E}"/>
              </a:ext>
            </a:extLst>
          </p:cNvPr>
          <p:cNvGrpSpPr>
            <a:grpSpLocks/>
          </p:cNvGrpSpPr>
          <p:nvPr/>
        </p:nvGrpSpPr>
        <p:grpSpPr bwMode="auto">
          <a:xfrm>
            <a:off x="1028700" y="1811338"/>
            <a:ext cx="8693150" cy="7446962"/>
            <a:chOff x="0" y="0"/>
            <a:chExt cx="2289492" cy="1961267"/>
          </a:xfrm>
        </p:grpSpPr>
        <p:sp>
          <p:nvSpPr>
            <p:cNvPr id="14387" name="Freeform 7">
              <a:extLst>
                <a:ext uri="{FF2B5EF4-FFF2-40B4-BE49-F238E27FC236}">
                  <a16:creationId xmlns:a16="http://schemas.microsoft.com/office/drawing/2014/main" id="{C9123C94-34D2-81A4-8803-D0B4343232A0}"/>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4388" name="TextBox 8">
              <a:extLst>
                <a:ext uri="{FF2B5EF4-FFF2-40B4-BE49-F238E27FC236}">
                  <a16:creationId xmlns:a16="http://schemas.microsoft.com/office/drawing/2014/main" id="{2252145A-C4DE-66EB-82A8-B9580D64E22C}"/>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4346" name="Group 9">
            <a:extLst>
              <a:ext uri="{FF2B5EF4-FFF2-40B4-BE49-F238E27FC236}">
                <a16:creationId xmlns:a16="http://schemas.microsoft.com/office/drawing/2014/main" id="{6C1CB6B4-9EAC-D85C-D800-5F7EAB474783}"/>
              </a:ext>
            </a:extLst>
          </p:cNvPr>
          <p:cNvGrpSpPr>
            <a:grpSpLocks/>
          </p:cNvGrpSpPr>
          <p:nvPr/>
        </p:nvGrpSpPr>
        <p:grpSpPr bwMode="auto">
          <a:xfrm rot="-186166">
            <a:off x="1492250" y="1254125"/>
            <a:ext cx="7766050" cy="1193800"/>
            <a:chOff x="0" y="0"/>
            <a:chExt cx="10355769" cy="1592793"/>
          </a:xfrm>
        </p:grpSpPr>
        <p:grpSp>
          <p:nvGrpSpPr>
            <p:cNvPr id="14383" name="Group 10">
              <a:extLst>
                <a:ext uri="{FF2B5EF4-FFF2-40B4-BE49-F238E27FC236}">
                  <a16:creationId xmlns:a16="http://schemas.microsoft.com/office/drawing/2014/main" id="{72FAEDDD-A760-0C21-29D5-A450538AC5CF}"/>
                </a:ext>
              </a:extLst>
            </p:cNvPr>
            <p:cNvGrpSpPr>
              <a:grpSpLocks/>
            </p:cNvGrpSpPr>
            <p:nvPr/>
          </p:nvGrpSpPr>
          <p:grpSpPr bwMode="auto">
            <a:xfrm>
              <a:off x="0" y="0"/>
              <a:ext cx="10355769" cy="1592793"/>
              <a:chOff x="0" y="0"/>
              <a:chExt cx="2460720" cy="378477"/>
            </a:xfrm>
          </p:grpSpPr>
          <p:sp>
            <p:nvSpPr>
              <p:cNvPr id="14385" name="Freeform 11">
                <a:extLst>
                  <a:ext uri="{FF2B5EF4-FFF2-40B4-BE49-F238E27FC236}">
                    <a16:creationId xmlns:a16="http://schemas.microsoft.com/office/drawing/2014/main" id="{7583A4BC-4D4E-53EE-D255-1B0468BB2B2F}"/>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4386" name="TextBox 12">
                <a:extLst>
                  <a:ext uri="{FF2B5EF4-FFF2-40B4-BE49-F238E27FC236}">
                    <a16:creationId xmlns:a16="http://schemas.microsoft.com/office/drawing/2014/main" id="{B79ADB2B-9134-3EF1-2572-C4D6A4EBAA85}"/>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3" name="TextBox 13">
              <a:extLst>
                <a:ext uri="{FF2B5EF4-FFF2-40B4-BE49-F238E27FC236}">
                  <a16:creationId xmlns:a16="http://schemas.microsoft.com/office/drawing/2014/main" id="{6BE5FBF6-763E-FA9E-B56A-5F6D99525BFA}"/>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sp>
        <p:nvSpPr>
          <p:cNvPr id="14" name="TextBox 14">
            <a:extLst>
              <a:ext uri="{FF2B5EF4-FFF2-40B4-BE49-F238E27FC236}">
                <a16:creationId xmlns:a16="http://schemas.microsoft.com/office/drawing/2014/main" id="{81A374F9-D02C-ED11-D56C-DFB1190AE445}"/>
              </a:ext>
            </a:extLst>
          </p:cNvPr>
          <p:cNvSpPr txBox="1"/>
          <p:nvPr/>
        </p:nvSpPr>
        <p:spPr>
          <a:xfrm>
            <a:off x="1628775" y="4416425"/>
            <a:ext cx="7493000" cy="4724400"/>
          </a:xfrm>
          <a:prstGeom prst="rect">
            <a:avLst/>
          </a:prstGeom>
        </p:spPr>
        <p:txBody>
          <a:bodyPr lIns="0" tIns="0" rIns="0" bIns="0">
            <a:spAutoFit/>
          </a:bodyPr>
          <a:lstStyle/>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Bronkiolus adalah saluran udara kecil yang bercabang di dalam paru-paru. Mereka berfungsi sebagai saluran untuk udara, menghubungkan bronkus yang lebih besar dengan alveolus.Alveolus adalah tempat terjadinya pertukaran gas: oksigen masuk ke dalam aliran darah, dan karbon dioksida dikeluarkan saat dihembuskan. Bronkiolus mengantarkan udara ke jaringan alveolus yang sangat luas dengan jumlah sekitar 300 juta.</a:t>
            </a:r>
          </a:p>
        </p:txBody>
      </p:sp>
      <p:sp>
        <p:nvSpPr>
          <p:cNvPr id="15" name="TextBox 15">
            <a:extLst>
              <a:ext uri="{FF2B5EF4-FFF2-40B4-BE49-F238E27FC236}">
                <a16:creationId xmlns:a16="http://schemas.microsoft.com/office/drawing/2014/main" id="{DBACF003-4D4F-843D-D78E-8A1F9AA061F3}"/>
              </a:ext>
            </a:extLst>
          </p:cNvPr>
          <p:cNvSpPr txBox="1"/>
          <p:nvPr/>
        </p:nvSpPr>
        <p:spPr>
          <a:xfrm>
            <a:off x="1377950" y="2884488"/>
            <a:ext cx="7994650" cy="12461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BRONCHIOLES</a:t>
            </a:r>
          </a:p>
        </p:txBody>
      </p:sp>
      <p:sp>
        <p:nvSpPr>
          <p:cNvPr id="16" name="Freeform 16">
            <a:extLst>
              <a:ext uri="{FF2B5EF4-FFF2-40B4-BE49-F238E27FC236}">
                <a16:creationId xmlns:a16="http://schemas.microsoft.com/office/drawing/2014/main" id="{3F0A4F22-E5A9-5AD1-C641-0B6F8D98DED9}"/>
              </a:ext>
            </a:extLst>
          </p:cNvPr>
          <p:cNvSpPr/>
          <p:nvPr/>
        </p:nvSpPr>
        <p:spPr>
          <a:xfrm>
            <a:off x="9912117" y="3218080"/>
            <a:ext cx="9455992" cy="9963210"/>
          </a:xfrm>
          <a:custGeom>
            <a:avLst/>
            <a:gdLst/>
            <a:ahLst/>
            <a:cxnLst/>
            <a:rect l="l" t="t" r="r" b="b"/>
            <a:pathLst>
              <a:path w="9455992" h="9963210">
                <a:moveTo>
                  <a:pt x="0" y="0"/>
                </a:moveTo>
                <a:lnTo>
                  <a:pt x="9455991" y="0"/>
                </a:lnTo>
                <a:lnTo>
                  <a:pt x="9455991" y="9963210"/>
                </a:lnTo>
                <a:lnTo>
                  <a:pt x="0" y="9963210"/>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nvGrpSpPr>
          <p:cNvPr id="14352" name="Group 17">
            <a:extLst>
              <a:ext uri="{FF2B5EF4-FFF2-40B4-BE49-F238E27FC236}">
                <a16:creationId xmlns:a16="http://schemas.microsoft.com/office/drawing/2014/main" id="{87A21302-F380-B1D5-3302-FE7A7CBCAEF0}"/>
              </a:ext>
            </a:extLst>
          </p:cNvPr>
          <p:cNvGrpSpPr>
            <a:grpSpLocks/>
          </p:cNvGrpSpPr>
          <p:nvPr/>
        </p:nvGrpSpPr>
        <p:grpSpPr bwMode="auto">
          <a:xfrm>
            <a:off x="16044863" y="6994525"/>
            <a:ext cx="420687" cy="422275"/>
            <a:chOff x="0" y="0"/>
            <a:chExt cx="562514" cy="562514"/>
          </a:xfrm>
        </p:grpSpPr>
        <p:grpSp>
          <p:nvGrpSpPr>
            <p:cNvPr id="14377" name="Group 18">
              <a:extLst>
                <a:ext uri="{FF2B5EF4-FFF2-40B4-BE49-F238E27FC236}">
                  <a16:creationId xmlns:a16="http://schemas.microsoft.com/office/drawing/2014/main" id="{7619DB62-620C-6C26-43EE-58417425DE66}"/>
                </a:ext>
              </a:extLst>
            </p:cNvPr>
            <p:cNvGrpSpPr>
              <a:grpSpLocks/>
            </p:cNvGrpSpPr>
            <p:nvPr/>
          </p:nvGrpSpPr>
          <p:grpSpPr bwMode="auto">
            <a:xfrm>
              <a:off x="0" y="0"/>
              <a:ext cx="562514" cy="562514"/>
              <a:chOff x="0" y="0"/>
              <a:chExt cx="812800" cy="812800"/>
            </a:xfrm>
          </p:grpSpPr>
          <p:sp>
            <p:nvSpPr>
              <p:cNvPr id="14381" name="Freeform 19">
                <a:extLst>
                  <a:ext uri="{FF2B5EF4-FFF2-40B4-BE49-F238E27FC236}">
                    <a16:creationId xmlns:a16="http://schemas.microsoft.com/office/drawing/2014/main" id="{0726805E-4196-179C-C925-2D22A4677F55}"/>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4382" name="TextBox 20">
                <a:extLst>
                  <a:ext uri="{FF2B5EF4-FFF2-40B4-BE49-F238E27FC236}">
                    <a16:creationId xmlns:a16="http://schemas.microsoft.com/office/drawing/2014/main" id="{A0253A1F-5F3B-775C-277B-C5BB530D2FF5}"/>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1" name="Freeform 21">
              <a:extLst>
                <a:ext uri="{FF2B5EF4-FFF2-40B4-BE49-F238E27FC236}">
                  <a16:creationId xmlns:a16="http://schemas.microsoft.com/office/drawing/2014/main" id="{76279266-A61A-38B4-A5CC-858E7DD37CB7}"/>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4353" name="Group 22">
            <a:extLst>
              <a:ext uri="{FF2B5EF4-FFF2-40B4-BE49-F238E27FC236}">
                <a16:creationId xmlns:a16="http://schemas.microsoft.com/office/drawing/2014/main" id="{302D8380-6380-D649-C775-EC0887973554}"/>
              </a:ext>
            </a:extLst>
          </p:cNvPr>
          <p:cNvGrpSpPr>
            <a:grpSpLocks/>
          </p:cNvGrpSpPr>
          <p:nvPr/>
        </p:nvGrpSpPr>
        <p:grpSpPr bwMode="auto">
          <a:xfrm rot="2700000">
            <a:off x="12576175" y="8558213"/>
            <a:ext cx="422275" cy="422275"/>
            <a:chOff x="0" y="0"/>
            <a:chExt cx="562514" cy="562514"/>
          </a:xfrm>
        </p:grpSpPr>
        <p:grpSp>
          <p:nvGrpSpPr>
            <p:cNvPr id="14371" name="Group 23">
              <a:extLst>
                <a:ext uri="{FF2B5EF4-FFF2-40B4-BE49-F238E27FC236}">
                  <a16:creationId xmlns:a16="http://schemas.microsoft.com/office/drawing/2014/main" id="{684B3563-ECC8-F77E-B058-3561A08C65CA}"/>
                </a:ext>
              </a:extLst>
            </p:cNvPr>
            <p:cNvGrpSpPr>
              <a:grpSpLocks/>
            </p:cNvGrpSpPr>
            <p:nvPr/>
          </p:nvGrpSpPr>
          <p:grpSpPr bwMode="auto">
            <a:xfrm>
              <a:off x="0" y="0"/>
              <a:ext cx="562514" cy="562514"/>
              <a:chOff x="0" y="0"/>
              <a:chExt cx="812800" cy="812800"/>
            </a:xfrm>
          </p:grpSpPr>
          <p:sp>
            <p:nvSpPr>
              <p:cNvPr id="14375" name="Freeform 24">
                <a:extLst>
                  <a:ext uri="{FF2B5EF4-FFF2-40B4-BE49-F238E27FC236}">
                    <a16:creationId xmlns:a16="http://schemas.microsoft.com/office/drawing/2014/main" id="{90FF94D7-5AAD-26F5-B0E6-96FE66DA91FE}"/>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4376" name="TextBox 25">
                <a:extLst>
                  <a:ext uri="{FF2B5EF4-FFF2-40B4-BE49-F238E27FC236}">
                    <a16:creationId xmlns:a16="http://schemas.microsoft.com/office/drawing/2014/main" id="{0700F9C8-3024-060F-C95D-03879D9A011A}"/>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6" name="Freeform 26">
              <a:extLst>
                <a:ext uri="{FF2B5EF4-FFF2-40B4-BE49-F238E27FC236}">
                  <a16:creationId xmlns:a16="http://schemas.microsoft.com/office/drawing/2014/main" id="{330A5913-8F8E-973A-311D-1430188F01DE}"/>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4354" name="Group 27">
            <a:extLst>
              <a:ext uri="{FF2B5EF4-FFF2-40B4-BE49-F238E27FC236}">
                <a16:creationId xmlns:a16="http://schemas.microsoft.com/office/drawing/2014/main" id="{85EBF9AB-C2D8-B53F-FFF1-51989E92CA0C}"/>
              </a:ext>
            </a:extLst>
          </p:cNvPr>
          <p:cNvGrpSpPr>
            <a:grpSpLocks/>
          </p:cNvGrpSpPr>
          <p:nvPr/>
        </p:nvGrpSpPr>
        <p:grpSpPr bwMode="auto">
          <a:xfrm rot="-4485524">
            <a:off x="12018963" y="7042150"/>
            <a:ext cx="422275" cy="422275"/>
            <a:chOff x="0" y="0"/>
            <a:chExt cx="562514" cy="562514"/>
          </a:xfrm>
        </p:grpSpPr>
        <p:grpSp>
          <p:nvGrpSpPr>
            <p:cNvPr id="14365" name="Group 28">
              <a:extLst>
                <a:ext uri="{FF2B5EF4-FFF2-40B4-BE49-F238E27FC236}">
                  <a16:creationId xmlns:a16="http://schemas.microsoft.com/office/drawing/2014/main" id="{B9D8F34A-889D-E755-6690-89B1D9462EFD}"/>
                </a:ext>
              </a:extLst>
            </p:cNvPr>
            <p:cNvGrpSpPr>
              <a:grpSpLocks/>
            </p:cNvGrpSpPr>
            <p:nvPr/>
          </p:nvGrpSpPr>
          <p:grpSpPr bwMode="auto">
            <a:xfrm>
              <a:off x="0" y="0"/>
              <a:ext cx="562514" cy="562514"/>
              <a:chOff x="0" y="0"/>
              <a:chExt cx="812800" cy="812800"/>
            </a:xfrm>
          </p:grpSpPr>
          <p:sp>
            <p:nvSpPr>
              <p:cNvPr id="14369" name="Freeform 29">
                <a:extLst>
                  <a:ext uri="{FF2B5EF4-FFF2-40B4-BE49-F238E27FC236}">
                    <a16:creationId xmlns:a16="http://schemas.microsoft.com/office/drawing/2014/main" id="{BB49AF98-4AE0-393D-E323-B5B26BFE6109}"/>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4370" name="TextBox 30">
                <a:extLst>
                  <a:ext uri="{FF2B5EF4-FFF2-40B4-BE49-F238E27FC236}">
                    <a16:creationId xmlns:a16="http://schemas.microsoft.com/office/drawing/2014/main" id="{834F251B-F244-8B61-3B2F-1260FBBFF2ED}"/>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31" name="Freeform 31">
              <a:extLst>
                <a:ext uri="{FF2B5EF4-FFF2-40B4-BE49-F238E27FC236}">
                  <a16:creationId xmlns:a16="http://schemas.microsoft.com/office/drawing/2014/main" id="{5B29BEA2-E4AB-5AF1-4C86-63F9976DBCDD}"/>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4355" name="Group 32">
            <a:extLst>
              <a:ext uri="{FF2B5EF4-FFF2-40B4-BE49-F238E27FC236}">
                <a16:creationId xmlns:a16="http://schemas.microsoft.com/office/drawing/2014/main" id="{797E2C29-11CB-7A9C-19CF-77A61F8CF031}"/>
              </a:ext>
            </a:extLst>
          </p:cNvPr>
          <p:cNvGrpSpPr>
            <a:grpSpLocks/>
          </p:cNvGrpSpPr>
          <p:nvPr/>
        </p:nvGrpSpPr>
        <p:grpSpPr bwMode="auto">
          <a:xfrm rot="4401634">
            <a:off x="13761244" y="3278982"/>
            <a:ext cx="4987925" cy="3303587"/>
            <a:chOff x="0" y="0"/>
            <a:chExt cx="6649926" cy="4405837"/>
          </a:xfrm>
        </p:grpSpPr>
        <p:grpSp>
          <p:nvGrpSpPr>
            <p:cNvPr id="14359" name="Group 33">
              <a:extLst>
                <a:ext uri="{FF2B5EF4-FFF2-40B4-BE49-F238E27FC236}">
                  <a16:creationId xmlns:a16="http://schemas.microsoft.com/office/drawing/2014/main" id="{8EDEED2A-482C-C43E-60B9-0F40BA597B77}"/>
                </a:ext>
              </a:extLst>
            </p:cNvPr>
            <p:cNvGrpSpPr>
              <a:grpSpLocks/>
            </p:cNvGrpSpPr>
            <p:nvPr/>
          </p:nvGrpSpPr>
          <p:grpSpPr bwMode="auto">
            <a:xfrm rot="5263166">
              <a:off x="2711857" y="327181"/>
              <a:ext cx="4114800" cy="3600450"/>
              <a:chOff x="0" y="0"/>
              <a:chExt cx="812800" cy="711200"/>
            </a:xfrm>
          </p:grpSpPr>
          <p:sp>
            <p:nvSpPr>
              <p:cNvPr id="14363" name="Freeform 34">
                <a:extLst>
                  <a:ext uri="{FF2B5EF4-FFF2-40B4-BE49-F238E27FC236}">
                    <a16:creationId xmlns:a16="http://schemas.microsoft.com/office/drawing/2014/main" id="{E8A7AEB1-27BD-A9D3-DED1-D655A00B0B19}"/>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Lst>
                <a:ahLst/>
                <a:cxnLst>
                  <a:cxn ang="0">
                    <a:pos x="T0" y="T1"/>
                  </a:cxn>
                  <a:cxn ang="0">
                    <a:pos x="T2" y="T3"/>
                  </a:cxn>
                  <a:cxn ang="0">
                    <a:pos x="T4" y="T5"/>
                  </a:cxn>
                  <a:cxn ang="0">
                    <a:pos x="T6" y="T7"/>
                  </a:cxn>
                </a:cxnLst>
                <a:rect l="0" t="0" r="r" b="b"/>
                <a:pathLst>
                  <a:path w="812800" h="711200">
                    <a:moveTo>
                      <a:pt x="406400" y="0"/>
                    </a:moveTo>
                    <a:lnTo>
                      <a:pt x="812800" y="711200"/>
                    </a:lnTo>
                    <a:lnTo>
                      <a:pt x="0" y="711200"/>
                    </a:lnTo>
                    <a:lnTo>
                      <a:pt x="406400" y="0"/>
                    </a:lnTo>
                    <a:close/>
                  </a:path>
                </a:pathLst>
              </a:custGeom>
              <a:solidFill>
                <a:srgbClr val="C1D4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4364" name="TextBox 35">
                <a:extLst>
                  <a:ext uri="{FF2B5EF4-FFF2-40B4-BE49-F238E27FC236}">
                    <a16:creationId xmlns:a16="http://schemas.microsoft.com/office/drawing/2014/main" id="{DB47A808-49FF-8220-05E0-9FAA4EF710D4}"/>
                  </a:ext>
                </a:extLst>
              </p:cNvPr>
              <p:cNvSpPr txBox="1">
                <a:spLocks noChangeArrowheads="1"/>
              </p:cNvSpPr>
              <p:nvPr/>
            </p:nvSpPr>
            <p:spPr bwMode="auto">
              <a:xfrm>
                <a:off x="127000" y="29210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4360" name="Group 36">
              <a:extLst>
                <a:ext uri="{FF2B5EF4-FFF2-40B4-BE49-F238E27FC236}">
                  <a16:creationId xmlns:a16="http://schemas.microsoft.com/office/drawing/2014/main" id="{F3296543-2452-B681-25A7-DD6EC162D195}"/>
                </a:ext>
              </a:extLst>
            </p:cNvPr>
            <p:cNvGrpSpPr>
              <a:grpSpLocks/>
            </p:cNvGrpSpPr>
            <p:nvPr/>
          </p:nvGrpSpPr>
          <p:grpSpPr bwMode="auto">
            <a:xfrm>
              <a:off x="0" y="0"/>
              <a:ext cx="4405837" cy="4405837"/>
              <a:chOff x="0" y="0"/>
              <a:chExt cx="812800" cy="812800"/>
            </a:xfrm>
          </p:grpSpPr>
          <p:sp>
            <p:nvSpPr>
              <p:cNvPr id="14361" name="Freeform 37">
                <a:extLst>
                  <a:ext uri="{FF2B5EF4-FFF2-40B4-BE49-F238E27FC236}">
                    <a16:creationId xmlns:a16="http://schemas.microsoft.com/office/drawing/2014/main" id="{E8AA50EF-E69C-1C25-4CCB-2601CE373543}"/>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28575" cap="sq">
                <a:solidFill>
                  <a:srgbClr val="000000"/>
                </a:solidFill>
                <a:prstDash val="solid"/>
                <a:miter lim="800000"/>
                <a:headEnd/>
                <a:tailEnd/>
              </a:ln>
            </p:spPr>
            <p:txBody>
              <a:bodyPr/>
              <a:lstStyle/>
              <a:p>
                <a:endParaRPr lang="en-ID"/>
              </a:p>
            </p:txBody>
          </p:sp>
          <p:sp>
            <p:nvSpPr>
              <p:cNvPr id="14362" name="TextBox 38">
                <a:extLst>
                  <a:ext uri="{FF2B5EF4-FFF2-40B4-BE49-F238E27FC236}">
                    <a16:creationId xmlns:a16="http://schemas.microsoft.com/office/drawing/2014/main" id="{1B2E6FBE-B617-8813-7D6D-C957F0431B3A}"/>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sp>
        <p:nvSpPr>
          <p:cNvPr id="39" name="Freeform 39">
            <a:extLst>
              <a:ext uri="{FF2B5EF4-FFF2-40B4-BE49-F238E27FC236}">
                <a16:creationId xmlns:a16="http://schemas.microsoft.com/office/drawing/2014/main" id="{23136879-B99B-C5BE-DBEA-8056EAD03202}"/>
              </a:ext>
            </a:extLst>
          </p:cNvPr>
          <p:cNvSpPr/>
          <p:nvPr/>
        </p:nvSpPr>
        <p:spPr>
          <a:xfrm>
            <a:off x="14745960" y="3099326"/>
            <a:ext cx="2596336" cy="1831597"/>
          </a:xfrm>
          <a:custGeom>
            <a:avLst/>
            <a:gdLst/>
            <a:ahLst/>
            <a:cxnLst/>
            <a:rect l="l" t="t" r="r" b="b"/>
            <a:pathLst>
              <a:path w="2596336" h="1831597">
                <a:moveTo>
                  <a:pt x="0" y="0"/>
                </a:moveTo>
                <a:lnTo>
                  <a:pt x="2596336" y="0"/>
                </a:lnTo>
                <a:lnTo>
                  <a:pt x="2596336" y="1831597"/>
                </a:lnTo>
                <a:lnTo>
                  <a:pt x="0" y="1831597"/>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7CD1BF95-E883-674A-104F-25324782EE00}"/>
              </a:ext>
            </a:extLst>
          </p:cNvPr>
          <p:cNvGrpSpPr>
            <a:grpSpLocks/>
          </p:cNvGrpSpPr>
          <p:nvPr/>
        </p:nvGrpSpPr>
        <p:grpSpPr bwMode="auto">
          <a:xfrm>
            <a:off x="0" y="-30163"/>
            <a:ext cx="18288000" cy="10317163"/>
            <a:chOff x="0" y="0"/>
            <a:chExt cx="1149350" cy="1149350"/>
          </a:xfrm>
        </p:grpSpPr>
        <p:sp>
          <p:nvSpPr>
            <p:cNvPr id="15385" name="Freeform 3">
              <a:extLst>
                <a:ext uri="{FF2B5EF4-FFF2-40B4-BE49-F238E27FC236}">
                  <a16:creationId xmlns:a16="http://schemas.microsoft.com/office/drawing/2014/main" id="{E7DC243C-85C8-AB41-9F67-F48F12DA7940}"/>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70FC6C81-1F0F-70DD-C366-7F33D6B0DF30}"/>
              </a:ext>
            </a:extLst>
          </p:cNvPr>
          <p:cNvSpPr/>
          <p:nvPr/>
        </p:nvSpPr>
        <p:spPr>
          <a:xfrm>
            <a:off x="4507164" y="-7603413"/>
            <a:ext cx="20451215" cy="25463133"/>
          </a:xfrm>
          <a:custGeom>
            <a:avLst/>
            <a:gdLst/>
            <a:ahLst/>
            <a:cxnLst/>
            <a:rect l="l" t="t" r="r" b="b"/>
            <a:pathLst>
              <a:path w="20451215" h="25463133">
                <a:moveTo>
                  <a:pt x="0" y="0"/>
                </a:moveTo>
                <a:lnTo>
                  <a:pt x="20451215" y="0"/>
                </a:lnTo>
                <a:lnTo>
                  <a:pt x="20451215" y="25463133"/>
                </a:lnTo>
                <a:lnTo>
                  <a:pt x="0" y="25463133"/>
                </a:lnTo>
                <a:lnTo>
                  <a:pt x="0" y="0"/>
                </a:lnTo>
                <a:close/>
              </a:path>
            </a:pathLst>
          </a:custGeom>
          <a:blipFill>
            <a:blip r:embed="rId2"/>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5" name="Freeform 5">
            <a:extLst>
              <a:ext uri="{FF2B5EF4-FFF2-40B4-BE49-F238E27FC236}">
                <a16:creationId xmlns:a16="http://schemas.microsoft.com/office/drawing/2014/main" id="{121DF3A9-35BF-8FB1-5949-49D41BF91D1A}"/>
              </a:ext>
            </a:extLst>
          </p:cNvPr>
          <p:cNvSpPr/>
          <p:nvPr/>
        </p:nvSpPr>
        <p:spPr>
          <a:xfrm>
            <a:off x="10958458" y="-4121877"/>
            <a:ext cx="4253773" cy="5169516"/>
          </a:xfrm>
          <a:custGeom>
            <a:avLst/>
            <a:gdLst/>
            <a:ahLst/>
            <a:cxnLst/>
            <a:rect l="l" t="t" r="r" b="b"/>
            <a:pathLst>
              <a:path w="4253773" h="5169516">
                <a:moveTo>
                  <a:pt x="0" y="0"/>
                </a:moveTo>
                <a:lnTo>
                  <a:pt x="4253774" y="0"/>
                </a:lnTo>
                <a:lnTo>
                  <a:pt x="4253774" y="5169516"/>
                </a:lnTo>
                <a:lnTo>
                  <a:pt x="0" y="5169516"/>
                </a:lnTo>
                <a:lnTo>
                  <a:pt x="0" y="0"/>
                </a:lnTo>
                <a:close/>
              </a:path>
            </a:pathLst>
          </a:custGeom>
          <a:blipFill>
            <a:blip r:embed="rId3"/>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grpSp>
        <p:nvGrpSpPr>
          <p:cNvPr id="15369" name="Group 6">
            <a:extLst>
              <a:ext uri="{FF2B5EF4-FFF2-40B4-BE49-F238E27FC236}">
                <a16:creationId xmlns:a16="http://schemas.microsoft.com/office/drawing/2014/main" id="{7C8739CF-C26C-22D5-679E-1A61F6FBC6F5}"/>
              </a:ext>
            </a:extLst>
          </p:cNvPr>
          <p:cNvGrpSpPr>
            <a:grpSpLocks/>
          </p:cNvGrpSpPr>
          <p:nvPr/>
        </p:nvGrpSpPr>
        <p:grpSpPr bwMode="auto">
          <a:xfrm>
            <a:off x="1028700" y="1811338"/>
            <a:ext cx="8693150" cy="7446962"/>
            <a:chOff x="0" y="0"/>
            <a:chExt cx="2289492" cy="1961267"/>
          </a:xfrm>
        </p:grpSpPr>
        <p:sp>
          <p:nvSpPr>
            <p:cNvPr id="15383" name="Freeform 7">
              <a:extLst>
                <a:ext uri="{FF2B5EF4-FFF2-40B4-BE49-F238E27FC236}">
                  <a16:creationId xmlns:a16="http://schemas.microsoft.com/office/drawing/2014/main" id="{AE0AE54C-2E52-5026-DA7C-11071282A54A}"/>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5384" name="TextBox 8">
              <a:extLst>
                <a:ext uri="{FF2B5EF4-FFF2-40B4-BE49-F238E27FC236}">
                  <a16:creationId xmlns:a16="http://schemas.microsoft.com/office/drawing/2014/main" id="{352CFC21-CE3A-B687-B19F-779B3E45CE49}"/>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5370" name="Group 9">
            <a:extLst>
              <a:ext uri="{FF2B5EF4-FFF2-40B4-BE49-F238E27FC236}">
                <a16:creationId xmlns:a16="http://schemas.microsoft.com/office/drawing/2014/main" id="{85A6D7A6-49ED-E43C-0310-8493508EDD80}"/>
              </a:ext>
            </a:extLst>
          </p:cNvPr>
          <p:cNvGrpSpPr>
            <a:grpSpLocks/>
          </p:cNvGrpSpPr>
          <p:nvPr/>
        </p:nvGrpSpPr>
        <p:grpSpPr bwMode="auto">
          <a:xfrm rot="-186166">
            <a:off x="1492250" y="1254125"/>
            <a:ext cx="7766050" cy="1193800"/>
            <a:chOff x="0" y="0"/>
            <a:chExt cx="10355769" cy="1592793"/>
          </a:xfrm>
        </p:grpSpPr>
        <p:grpSp>
          <p:nvGrpSpPr>
            <p:cNvPr id="15379" name="Group 10">
              <a:extLst>
                <a:ext uri="{FF2B5EF4-FFF2-40B4-BE49-F238E27FC236}">
                  <a16:creationId xmlns:a16="http://schemas.microsoft.com/office/drawing/2014/main" id="{D340F756-1564-8847-E4B9-3FBEB81D275D}"/>
                </a:ext>
              </a:extLst>
            </p:cNvPr>
            <p:cNvGrpSpPr>
              <a:grpSpLocks/>
            </p:cNvGrpSpPr>
            <p:nvPr/>
          </p:nvGrpSpPr>
          <p:grpSpPr bwMode="auto">
            <a:xfrm>
              <a:off x="0" y="0"/>
              <a:ext cx="10355769" cy="1592793"/>
              <a:chOff x="0" y="0"/>
              <a:chExt cx="2460720" cy="378477"/>
            </a:xfrm>
          </p:grpSpPr>
          <p:sp>
            <p:nvSpPr>
              <p:cNvPr id="15381" name="Freeform 11">
                <a:extLst>
                  <a:ext uri="{FF2B5EF4-FFF2-40B4-BE49-F238E27FC236}">
                    <a16:creationId xmlns:a16="http://schemas.microsoft.com/office/drawing/2014/main" id="{40B21656-E59B-E926-6ADE-27EF57B1CE70}"/>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5382" name="TextBox 12">
                <a:extLst>
                  <a:ext uri="{FF2B5EF4-FFF2-40B4-BE49-F238E27FC236}">
                    <a16:creationId xmlns:a16="http://schemas.microsoft.com/office/drawing/2014/main" id="{6BF3D8E6-861B-84D4-3C65-5CE8BE83EA00}"/>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3" name="TextBox 13">
              <a:extLst>
                <a:ext uri="{FF2B5EF4-FFF2-40B4-BE49-F238E27FC236}">
                  <a16:creationId xmlns:a16="http://schemas.microsoft.com/office/drawing/2014/main" id="{E4DC29AE-8B42-5666-1F1E-1CAF1823D9AA}"/>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sp>
        <p:nvSpPr>
          <p:cNvPr id="14" name="TextBox 14">
            <a:extLst>
              <a:ext uri="{FF2B5EF4-FFF2-40B4-BE49-F238E27FC236}">
                <a16:creationId xmlns:a16="http://schemas.microsoft.com/office/drawing/2014/main" id="{7276C59E-1634-F4BD-2571-B0A702F4E575}"/>
              </a:ext>
            </a:extLst>
          </p:cNvPr>
          <p:cNvSpPr txBox="1"/>
          <p:nvPr/>
        </p:nvSpPr>
        <p:spPr>
          <a:xfrm>
            <a:off x="1628775" y="4416425"/>
            <a:ext cx="7493000" cy="3790950"/>
          </a:xfrm>
          <a:prstGeom prst="rect">
            <a:avLst/>
          </a:prstGeom>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3675"/>
              </a:lnSpc>
            </a:pPr>
            <a:r>
              <a:rPr lang="en-ID" altLang="en-US" sz="2600">
                <a:solidFill>
                  <a:srgbClr val="000000"/>
                </a:solidFill>
                <a:latin typeface="Agrandir" charset="0"/>
                <a:cs typeface="Agrandir" charset="0"/>
                <a:sym typeface="Agrandir" charset="0"/>
              </a:rPr>
              <a:t>Alveoli adalah kantong udara kecil yang terletak di ujung bronkiolus. Struktur ini memainkan peran penting dalam pertukaran gas selama bernapas.Di dalam alveolus, molekul oksigen bergerak melalui satu lapisan sel paru-paru, memasuki aliran darah. Secara bersamaan, molekul karbon dioksida (CO₂) berpindah dari aliran darah ke dalam alveolus.</a:t>
            </a:r>
          </a:p>
        </p:txBody>
      </p:sp>
      <p:sp>
        <p:nvSpPr>
          <p:cNvPr id="15" name="TextBox 15">
            <a:extLst>
              <a:ext uri="{FF2B5EF4-FFF2-40B4-BE49-F238E27FC236}">
                <a16:creationId xmlns:a16="http://schemas.microsoft.com/office/drawing/2014/main" id="{5AC52E5C-91AF-0661-F1D0-16A683A468B5}"/>
              </a:ext>
            </a:extLst>
          </p:cNvPr>
          <p:cNvSpPr txBox="1"/>
          <p:nvPr/>
        </p:nvSpPr>
        <p:spPr>
          <a:xfrm>
            <a:off x="1377950" y="2884488"/>
            <a:ext cx="7994650" cy="12461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ALVIOLI</a:t>
            </a:r>
          </a:p>
        </p:txBody>
      </p:sp>
      <p:sp>
        <p:nvSpPr>
          <p:cNvPr id="16" name="Freeform 16">
            <a:extLst>
              <a:ext uri="{FF2B5EF4-FFF2-40B4-BE49-F238E27FC236}">
                <a16:creationId xmlns:a16="http://schemas.microsoft.com/office/drawing/2014/main" id="{628AF7BC-5C9E-B527-83EF-30C83C4419AF}"/>
              </a:ext>
            </a:extLst>
          </p:cNvPr>
          <p:cNvSpPr/>
          <p:nvPr/>
        </p:nvSpPr>
        <p:spPr>
          <a:xfrm>
            <a:off x="9912117" y="930021"/>
            <a:ext cx="9455992" cy="9963210"/>
          </a:xfrm>
          <a:custGeom>
            <a:avLst/>
            <a:gdLst/>
            <a:ahLst/>
            <a:cxnLst/>
            <a:rect l="l" t="t" r="r" b="b"/>
            <a:pathLst>
              <a:path w="9455992" h="9963210">
                <a:moveTo>
                  <a:pt x="0" y="0"/>
                </a:moveTo>
                <a:lnTo>
                  <a:pt x="9455991" y="0"/>
                </a:lnTo>
                <a:lnTo>
                  <a:pt x="9455991" y="9963209"/>
                </a:lnTo>
                <a:lnTo>
                  <a:pt x="0" y="9963209"/>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sp>
        <p:nvSpPr>
          <p:cNvPr id="17" name="Freeform 17">
            <a:extLst>
              <a:ext uri="{FF2B5EF4-FFF2-40B4-BE49-F238E27FC236}">
                <a16:creationId xmlns:a16="http://schemas.microsoft.com/office/drawing/2014/main" id="{61795F55-1320-9BA7-3BD3-C40ACE8D053B}"/>
              </a:ext>
            </a:extLst>
          </p:cNvPr>
          <p:cNvSpPr/>
          <p:nvPr/>
        </p:nvSpPr>
        <p:spPr>
          <a:xfrm>
            <a:off x="9285209" y="3564416"/>
            <a:ext cx="9995343" cy="6451539"/>
          </a:xfrm>
          <a:custGeom>
            <a:avLst/>
            <a:gdLst/>
            <a:ahLst/>
            <a:cxnLst/>
            <a:rect l="l" t="t" r="r" b="b"/>
            <a:pathLst>
              <a:path w="9995343" h="6451539">
                <a:moveTo>
                  <a:pt x="0" y="0"/>
                </a:moveTo>
                <a:lnTo>
                  <a:pt x="9995343" y="0"/>
                </a:lnTo>
                <a:lnTo>
                  <a:pt x="9995343" y="6451539"/>
                </a:lnTo>
                <a:lnTo>
                  <a:pt x="0" y="6451539"/>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35E678C7-9B8B-425B-5CA0-3F38AF443901}"/>
              </a:ext>
            </a:extLst>
          </p:cNvPr>
          <p:cNvGrpSpPr>
            <a:grpSpLocks/>
          </p:cNvGrpSpPr>
          <p:nvPr/>
        </p:nvGrpSpPr>
        <p:grpSpPr bwMode="auto">
          <a:xfrm>
            <a:off x="-22225" y="80963"/>
            <a:ext cx="18288000" cy="10318750"/>
            <a:chOff x="0" y="0"/>
            <a:chExt cx="1149350" cy="1149350"/>
          </a:xfrm>
        </p:grpSpPr>
        <p:sp>
          <p:nvSpPr>
            <p:cNvPr id="16400" name="Freeform 3">
              <a:extLst>
                <a:ext uri="{FF2B5EF4-FFF2-40B4-BE49-F238E27FC236}">
                  <a16:creationId xmlns:a16="http://schemas.microsoft.com/office/drawing/2014/main" id="{350C2421-EE23-618B-D8FA-87B6C2738551}"/>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16387" name="Group 4">
            <a:extLst>
              <a:ext uri="{FF2B5EF4-FFF2-40B4-BE49-F238E27FC236}">
                <a16:creationId xmlns:a16="http://schemas.microsoft.com/office/drawing/2014/main" id="{D0746482-0AE8-468D-AAAB-9001A7A9526A}"/>
              </a:ext>
            </a:extLst>
          </p:cNvPr>
          <p:cNvGrpSpPr>
            <a:grpSpLocks/>
          </p:cNvGrpSpPr>
          <p:nvPr/>
        </p:nvGrpSpPr>
        <p:grpSpPr bwMode="auto">
          <a:xfrm>
            <a:off x="1028700" y="1811338"/>
            <a:ext cx="8693150" cy="7446962"/>
            <a:chOff x="0" y="0"/>
            <a:chExt cx="2289492" cy="1961267"/>
          </a:xfrm>
        </p:grpSpPr>
        <p:sp>
          <p:nvSpPr>
            <p:cNvPr id="16398" name="Freeform 5">
              <a:extLst>
                <a:ext uri="{FF2B5EF4-FFF2-40B4-BE49-F238E27FC236}">
                  <a16:creationId xmlns:a16="http://schemas.microsoft.com/office/drawing/2014/main" id="{AC7C885F-FB8B-DEF0-DE94-9C3857A90BD4}"/>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6399" name="TextBox 6">
              <a:extLst>
                <a:ext uri="{FF2B5EF4-FFF2-40B4-BE49-F238E27FC236}">
                  <a16:creationId xmlns:a16="http://schemas.microsoft.com/office/drawing/2014/main" id="{2EDE1A3F-4C1D-3D17-253B-324CDD244B70}"/>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6388" name="Group 7">
            <a:extLst>
              <a:ext uri="{FF2B5EF4-FFF2-40B4-BE49-F238E27FC236}">
                <a16:creationId xmlns:a16="http://schemas.microsoft.com/office/drawing/2014/main" id="{E9C38EAE-AE08-0679-ED39-9C8104CB468F}"/>
              </a:ext>
            </a:extLst>
          </p:cNvPr>
          <p:cNvGrpSpPr>
            <a:grpSpLocks/>
          </p:cNvGrpSpPr>
          <p:nvPr/>
        </p:nvGrpSpPr>
        <p:grpSpPr bwMode="auto">
          <a:xfrm rot="-186166">
            <a:off x="1492250" y="1254125"/>
            <a:ext cx="7766050" cy="1193800"/>
            <a:chOff x="0" y="0"/>
            <a:chExt cx="10355769" cy="1592793"/>
          </a:xfrm>
        </p:grpSpPr>
        <p:grpSp>
          <p:nvGrpSpPr>
            <p:cNvPr id="16394" name="Group 8">
              <a:extLst>
                <a:ext uri="{FF2B5EF4-FFF2-40B4-BE49-F238E27FC236}">
                  <a16:creationId xmlns:a16="http://schemas.microsoft.com/office/drawing/2014/main" id="{ACB23A78-4C92-444C-7462-620AF8AC498A}"/>
                </a:ext>
              </a:extLst>
            </p:cNvPr>
            <p:cNvGrpSpPr>
              <a:grpSpLocks/>
            </p:cNvGrpSpPr>
            <p:nvPr/>
          </p:nvGrpSpPr>
          <p:grpSpPr bwMode="auto">
            <a:xfrm>
              <a:off x="0" y="0"/>
              <a:ext cx="10355769" cy="1592793"/>
              <a:chOff x="0" y="0"/>
              <a:chExt cx="2460720" cy="378477"/>
            </a:xfrm>
          </p:grpSpPr>
          <p:sp>
            <p:nvSpPr>
              <p:cNvPr id="16396" name="Freeform 9">
                <a:extLst>
                  <a:ext uri="{FF2B5EF4-FFF2-40B4-BE49-F238E27FC236}">
                    <a16:creationId xmlns:a16="http://schemas.microsoft.com/office/drawing/2014/main" id="{3DA62075-8231-272F-FC7B-A78F1A9208EA}"/>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6397" name="TextBox 10">
                <a:extLst>
                  <a:ext uri="{FF2B5EF4-FFF2-40B4-BE49-F238E27FC236}">
                    <a16:creationId xmlns:a16="http://schemas.microsoft.com/office/drawing/2014/main" id="{14660A49-EA8B-D9BE-2F38-103DBD6DAA77}"/>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FF7DB2FA-81C6-F07E-668A-6F8E0EBC3DC5}"/>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sp>
        <p:nvSpPr>
          <p:cNvPr id="12" name="TextBox 12">
            <a:extLst>
              <a:ext uri="{FF2B5EF4-FFF2-40B4-BE49-F238E27FC236}">
                <a16:creationId xmlns:a16="http://schemas.microsoft.com/office/drawing/2014/main" id="{57B7984B-0E1E-4178-B6DD-9C75CB364FBD}"/>
              </a:ext>
            </a:extLst>
          </p:cNvPr>
          <p:cNvSpPr txBox="1"/>
          <p:nvPr/>
        </p:nvSpPr>
        <p:spPr>
          <a:xfrm>
            <a:off x="1377950" y="2884488"/>
            <a:ext cx="7994650" cy="12461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ALVIOLI</a:t>
            </a:r>
          </a:p>
        </p:txBody>
      </p:sp>
      <p:sp>
        <p:nvSpPr>
          <p:cNvPr id="13" name="Freeform 13">
            <a:extLst>
              <a:ext uri="{FF2B5EF4-FFF2-40B4-BE49-F238E27FC236}">
                <a16:creationId xmlns:a16="http://schemas.microsoft.com/office/drawing/2014/main" id="{40AA1362-0C3C-4BBC-2ADB-6CCCBB23746D}"/>
              </a:ext>
            </a:extLst>
          </p:cNvPr>
          <p:cNvSpPr/>
          <p:nvPr/>
        </p:nvSpPr>
        <p:spPr>
          <a:xfrm>
            <a:off x="9950528" y="1482380"/>
            <a:ext cx="8036259" cy="8105155"/>
          </a:xfrm>
          <a:custGeom>
            <a:avLst/>
            <a:gdLst/>
            <a:ahLst/>
            <a:cxnLst/>
            <a:rect l="l" t="t" r="r" b="b"/>
            <a:pathLst>
              <a:path w="8036259" h="8105155">
                <a:moveTo>
                  <a:pt x="0" y="0"/>
                </a:moveTo>
                <a:lnTo>
                  <a:pt x="8036260" y="0"/>
                </a:lnTo>
                <a:lnTo>
                  <a:pt x="8036260" y="8105154"/>
                </a:lnTo>
                <a:lnTo>
                  <a:pt x="0" y="8105154"/>
                </a:lnTo>
                <a:lnTo>
                  <a:pt x="0" y="0"/>
                </a:lnTo>
                <a:close/>
              </a:path>
            </a:pathLst>
          </a:custGeom>
          <a:blipFill>
            <a:blip r:embed="rId2"/>
            <a:stretch>
              <a:fillRect t="-11690" r="-9370" b="-6197"/>
            </a:stretch>
          </a:blipFill>
        </p:spPr>
        <p:txBody>
          <a:bodyPr/>
          <a:lstStyle/>
          <a:p>
            <a:pPr eaLnBrk="1" fontAlgn="auto" hangingPunct="1">
              <a:spcBef>
                <a:spcPts val="0"/>
              </a:spcBef>
              <a:spcAft>
                <a:spcPts val="0"/>
              </a:spcAft>
              <a:defRPr/>
            </a:pPr>
            <a:endParaRPr lang="en-ID">
              <a:latin typeface="+mn-lt"/>
            </a:endParaRPr>
          </a:p>
        </p:txBody>
      </p:sp>
      <p:sp>
        <p:nvSpPr>
          <p:cNvPr id="14" name="TextBox 14">
            <a:extLst>
              <a:ext uri="{FF2B5EF4-FFF2-40B4-BE49-F238E27FC236}">
                <a16:creationId xmlns:a16="http://schemas.microsoft.com/office/drawing/2014/main" id="{1C8F67F3-666F-D910-E8E6-AEC996E4ADC4}"/>
              </a:ext>
            </a:extLst>
          </p:cNvPr>
          <p:cNvSpPr txBox="1"/>
          <p:nvPr/>
        </p:nvSpPr>
        <p:spPr>
          <a:xfrm>
            <a:off x="1628775" y="4359275"/>
            <a:ext cx="7493000" cy="4084638"/>
          </a:xfrm>
          <a:prstGeom prst="rect">
            <a:avLst/>
          </a:prstGeom>
        </p:spPr>
        <p:txBody>
          <a:bodyPr lIns="0" tIns="0" rIns="0" bIns="0">
            <a:spAutoFit/>
          </a:bodyPr>
          <a:lstStyle/>
          <a:p>
            <a:pPr eaLnBrk="1" fontAlgn="auto" hangingPunct="1">
              <a:lnSpc>
                <a:spcPts val="5319"/>
              </a:lnSpc>
              <a:spcBef>
                <a:spcPts val="0"/>
              </a:spcBef>
              <a:spcAft>
                <a:spcPts val="0"/>
              </a:spcAft>
              <a:defRPr/>
            </a:pPr>
            <a:r>
              <a:rPr lang="en-US" sz="3799" dirty="0">
                <a:solidFill>
                  <a:srgbClr val="000000"/>
                </a:solidFill>
                <a:latin typeface="Agrandir"/>
                <a:ea typeface="Agrandir"/>
                <a:cs typeface="Agrandir"/>
                <a:sym typeface="Agrandir"/>
              </a:rPr>
              <a:t>•Sifat alveolus </a:t>
            </a:r>
            <a:r>
              <a:rPr lang="en-US" sz="3799" dirty="0" err="1">
                <a:solidFill>
                  <a:srgbClr val="000000"/>
                </a:solidFill>
                <a:latin typeface="Agrandir"/>
                <a:ea typeface="Agrandir"/>
                <a:cs typeface="Agrandir"/>
                <a:sym typeface="Agrandir"/>
              </a:rPr>
              <a:t>Mikroskopis</a:t>
            </a:r>
            <a:endParaRPr lang="en-US" sz="3799" dirty="0">
              <a:solidFill>
                <a:srgbClr val="000000"/>
              </a:solidFill>
              <a:latin typeface="Agrandir"/>
              <a:ea typeface="Agrandir"/>
              <a:cs typeface="Agrandir"/>
              <a:sym typeface="Agrandir"/>
            </a:endParaRPr>
          </a:p>
          <a:p>
            <a:pPr eaLnBrk="1" fontAlgn="auto" hangingPunct="1">
              <a:lnSpc>
                <a:spcPts val="5319"/>
              </a:lnSpc>
              <a:spcBef>
                <a:spcPts val="0"/>
              </a:spcBef>
              <a:spcAft>
                <a:spcPts val="0"/>
              </a:spcAft>
              <a:defRPr/>
            </a:pPr>
            <a:r>
              <a:rPr lang="en-US" sz="3799" dirty="0">
                <a:solidFill>
                  <a:srgbClr val="000000"/>
                </a:solidFill>
                <a:latin typeface="Agrandir"/>
                <a:ea typeface="Agrandir"/>
                <a:cs typeface="Agrandir"/>
                <a:sym typeface="Agrandir"/>
              </a:rPr>
              <a:t>•</a:t>
            </a:r>
            <a:r>
              <a:rPr lang="en-US" sz="3799" dirty="0" err="1">
                <a:solidFill>
                  <a:srgbClr val="000000"/>
                </a:solidFill>
                <a:latin typeface="Agrandir"/>
                <a:ea typeface="Agrandir"/>
                <a:cs typeface="Agrandir"/>
                <a:sym typeface="Agrandir"/>
              </a:rPr>
              <a:t>Pembuluh</a:t>
            </a:r>
            <a:r>
              <a:rPr lang="en-US" sz="3799" dirty="0">
                <a:solidFill>
                  <a:srgbClr val="000000"/>
                </a:solidFill>
                <a:latin typeface="Agrandir"/>
                <a:ea typeface="Agrandir"/>
                <a:cs typeface="Agrandir"/>
                <a:sym typeface="Agrandir"/>
              </a:rPr>
              <a:t> </a:t>
            </a:r>
            <a:r>
              <a:rPr lang="en-US" sz="3799" dirty="0" err="1">
                <a:solidFill>
                  <a:srgbClr val="000000"/>
                </a:solidFill>
                <a:latin typeface="Agrandir"/>
                <a:ea typeface="Agrandir"/>
                <a:cs typeface="Agrandir"/>
                <a:sym typeface="Agrandir"/>
              </a:rPr>
              <a:t>dara</a:t>
            </a:r>
            <a:r>
              <a:rPr lang="en-US" sz="3799" dirty="0">
                <a:solidFill>
                  <a:srgbClr val="000000"/>
                </a:solidFill>
                <a:latin typeface="Agrandir"/>
                <a:ea typeface="Agrandir"/>
                <a:cs typeface="Agrandir"/>
                <a:sym typeface="Agrandir"/>
              </a:rPr>
              <a:t> </a:t>
            </a:r>
            <a:r>
              <a:rPr lang="en-US" sz="3799" dirty="0">
                <a:solidFill>
                  <a:srgbClr val="000000"/>
                </a:solidFill>
                <a:latin typeface="Agrandir"/>
                <a:ea typeface="Agrandir"/>
                <a:cs typeface="Agrandir"/>
                <a:sym typeface="Wingdings" panose="05000000000000000000" pitchFamily="2" charset="2"/>
              </a:rPr>
              <a:t></a:t>
            </a:r>
            <a:r>
              <a:rPr lang="en-US" sz="3799" dirty="0">
                <a:solidFill>
                  <a:srgbClr val="000000"/>
                </a:solidFill>
                <a:latin typeface="Agrandir"/>
                <a:ea typeface="Agrandir"/>
                <a:cs typeface="Agrandir"/>
                <a:sym typeface="Agrandir"/>
              </a:rPr>
              <a:t> </a:t>
            </a:r>
            <a:r>
              <a:rPr lang="en-US" sz="3799" dirty="0" err="1">
                <a:solidFill>
                  <a:srgbClr val="000000"/>
                </a:solidFill>
                <a:latin typeface="Agrandir"/>
                <a:ea typeface="Agrandir"/>
                <a:cs typeface="Agrandir"/>
                <a:sym typeface="Agrandir"/>
              </a:rPr>
              <a:t>menyalurkan</a:t>
            </a:r>
            <a:r>
              <a:rPr lang="en-US" sz="3799" dirty="0">
                <a:solidFill>
                  <a:srgbClr val="000000"/>
                </a:solidFill>
                <a:latin typeface="Agrandir"/>
                <a:ea typeface="Agrandir"/>
                <a:cs typeface="Agrandir"/>
                <a:sym typeface="Agrandir"/>
              </a:rPr>
              <a:t> </a:t>
            </a:r>
            <a:r>
              <a:rPr lang="en-US" sz="3799" dirty="0" err="1">
                <a:solidFill>
                  <a:srgbClr val="000000"/>
                </a:solidFill>
                <a:latin typeface="Agrandir"/>
                <a:ea typeface="Agrandir"/>
                <a:cs typeface="Agrandir"/>
                <a:sym typeface="Agrandir"/>
              </a:rPr>
              <a:t>darah</a:t>
            </a:r>
            <a:r>
              <a:rPr lang="en-US" sz="3799" dirty="0">
                <a:solidFill>
                  <a:srgbClr val="000000"/>
                </a:solidFill>
                <a:latin typeface="Agrandir"/>
                <a:ea typeface="Agrandir"/>
                <a:cs typeface="Agrandir"/>
                <a:sym typeface="Agrandir"/>
              </a:rPr>
              <a:t> </a:t>
            </a:r>
            <a:r>
              <a:rPr lang="en-US" sz="3799" dirty="0" err="1">
                <a:solidFill>
                  <a:srgbClr val="000000"/>
                </a:solidFill>
                <a:latin typeface="Agrandir"/>
                <a:ea typeface="Agrandir"/>
                <a:cs typeface="Agrandir"/>
                <a:sym typeface="Agrandir"/>
              </a:rPr>
              <a:t>keseluruh</a:t>
            </a:r>
            <a:r>
              <a:rPr lang="en-US" sz="3799" dirty="0">
                <a:solidFill>
                  <a:srgbClr val="000000"/>
                </a:solidFill>
                <a:latin typeface="Agrandir"/>
                <a:ea typeface="Agrandir"/>
                <a:cs typeface="Agrandir"/>
                <a:sym typeface="Agrandir"/>
              </a:rPr>
              <a:t> </a:t>
            </a:r>
            <a:r>
              <a:rPr lang="en-US" sz="3799" dirty="0" err="1">
                <a:solidFill>
                  <a:srgbClr val="000000"/>
                </a:solidFill>
                <a:latin typeface="Agrandir"/>
                <a:ea typeface="Agrandir"/>
                <a:cs typeface="Agrandir"/>
                <a:sym typeface="Agrandir"/>
              </a:rPr>
              <a:t>tubuh</a:t>
            </a:r>
            <a:endParaRPr lang="en-US" sz="3799" dirty="0">
              <a:solidFill>
                <a:srgbClr val="000000"/>
              </a:solidFill>
              <a:latin typeface="Agrandir"/>
              <a:ea typeface="Agrandir"/>
              <a:cs typeface="Agrandir"/>
              <a:sym typeface="Agrandir"/>
            </a:endParaRPr>
          </a:p>
          <a:p>
            <a:pPr eaLnBrk="1" fontAlgn="auto" hangingPunct="1">
              <a:lnSpc>
                <a:spcPts val="5319"/>
              </a:lnSpc>
              <a:spcBef>
                <a:spcPts val="0"/>
              </a:spcBef>
              <a:spcAft>
                <a:spcPts val="0"/>
              </a:spcAft>
              <a:defRPr/>
            </a:pPr>
            <a:r>
              <a:rPr lang="en-US" sz="3799" dirty="0">
                <a:solidFill>
                  <a:srgbClr val="000000"/>
                </a:solidFill>
                <a:latin typeface="Agrandir"/>
                <a:ea typeface="Agrandir"/>
                <a:cs typeface="Agrandir"/>
                <a:sym typeface="Agrandir"/>
              </a:rPr>
              <a:t>•</a:t>
            </a:r>
            <a:r>
              <a:rPr lang="en-US" sz="3799" dirty="0" err="1">
                <a:solidFill>
                  <a:srgbClr val="000000"/>
                </a:solidFill>
                <a:latin typeface="Agrandir"/>
                <a:ea typeface="Agrandir"/>
                <a:cs typeface="Agrandir"/>
                <a:sym typeface="Agrandir"/>
              </a:rPr>
              <a:t>Tempat</a:t>
            </a:r>
            <a:r>
              <a:rPr lang="en-US" sz="3799" dirty="0">
                <a:solidFill>
                  <a:srgbClr val="000000"/>
                </a:solidFill>
                <a:latin typeface="Agrandir"/>
                <a:ea typeface="Agrandir"/>
                <a:cs typeface="Agrandir"/>
                <a:sym typeface="Agrandir"/>
              </a:rPr>
              <a:t> </a:t>
            </a:r>
            <a:r>
              <a:rPr lang="en-US" sz="3799" dirty="0" err="1">
                <a:solidFill>
                  <a:srgbClr val="000000"/>
                </a:solidFill>
                <a:latin typeface="Agrandir"/>
                <a:ea typeface="Agrandir"/>
                <a:cs typeface="Agrandir"/>
                <a:sym typeface="Agrandir"/>
              </a:rPr>
              <a:t>pertukaran</a:t>
            </a:r>
            <a:r>
              <a:rPr lang="en-US" sz="3799" dirty="0">
                <a:solidFill>
                  <a:srgbClr val="000000"/>
                </a:solidFill>
                <a:latin typeface="Agrandir"/>
                <a:ea typeface="Agrandir"/>
                <a:cs typeface="Agrandir"/>
                <a:sym typeface="Agrandir"/>
              </a:rPr>
              <a:t> CO2 dan O2</a:t>
            </a:r>
          </a:p>
          <a:p>
            <a:pPr eaLnBrk="1" fontAlgn="auto" hangingPunct="1">
              <a:lnSpc>
                <a:spcPts val="5319"/>
              </a:lnSpc>
              <a:spcBef>
                <a:spcPts val="0"/>
              </a:spcBef>
              <a:spcAft>
                <a:spcPts val="0"/>
              </a:spcAft>
              <a:defRPr/>
            </a:pPr>
            <a:endParaRPr lang="en-US" sz="3799" dirty="0">
              <a:solidFill>
                <a:srgbClr val="000000"/>
              </a:solidFill>
              <a:latin typeface="Agrandir"/>
              <a:ea typeface="Agrandir"/>
              <a:cs typeface="Agrandir"/>
              <a:sym typeface="Agrandi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AD1F566D-40F4-9EC4-E073-F6A3E057E20D}"/>
              </a:ext>
            </a:extLst>
          </p:cNvPr>
          <p:cNvGrpSpPr>
            <a:grpSpLocks/>
          </p:cNvGrpSpPr>
          <p:nvPr/>
        </p:nvGrpSpPr>
        <p:grpSpPr bwMode="auto">
          <a:xfrm>
            <a:off x="0" y="-30163"/>
            <a:ext cx="18288000" cy="10317163"/>
            <a:chOff x="0" y="0"/>
            <a:chExt cx="1149350" cy="1149350"/>
          </a:xfrm>
        </p:grpSpPr>
        <p:sp>
          <p:nvSpPr>
            <p:cNvPr id="17425" name="Freeform 3">
              <a:extLst>
                <a:ext uri="{FF2B5EF4-FFF2-40B4-BE49-F238E27FC236}">
                  <a16:creationId xmlns:a16="http://schemas.microsoft.com/office/drawing/2014/main" id="{ECB94309-2FF9-C9EB-E1F9-C6C47DE3FF73}"/>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17411" name="Group 4">
            <a:extLst>
              <a:ext uri="{FF2B5EF4-FFF2-40B4-BE49-F238E27FC236}">
                <a16:creationId xmlns:a16="http://schemas.microsoft.com/office/drawing/2014/main" id="{6449281A-6BB0-5339-0A19-36D264B1DB8B}"/>
              </a:ext>
            </a:extLst>
          </p:cNvPr>
          <p:cNvGrpSpPr>
            <a:grpSpLocks/>
          </p:cNvGrpSpPr>
          <p:nvPr/>
        </p:nvGrpSpPr>
        <p:grpSpPr bwMode="auto">
          <a:xfrm>
            <a:off x="7546975" y="1811338"/>
            <a:ext cx="9712325" cy="7446962"/>
            <a:chOff x="0" y="0"/>
            <a:chExt cx="2558115" cy="1961267"/>
          </a:xfrm>
        </p:grpSpPr>
        <p:sp>
          <p:nvSpPr>
            <p:cNvPr id="17423" name="Freeform 5">
              <a:extLst>
                <a:ext uri="{FF2B5EF4-FFF2-40B4-BE49-F238E27FC236}">
                  <a16:creationId xmlns:a16="http://schemas.microsoft.com/office/drawing/2014/main" id="{10735E67-FA70-6B99-8904-F450F8D7421F}"/>
                </a:ext>
              </a:extLst>
            </p:cNvPr>
            <p:cNvSpPr>
              <a:spLocks/>
            </p:cNvSpPr>
            <p:nvPr/>
          </p:nvSpPr>
          <p:spPr bwMode="auto">
            <a:xfrm>
              <a:off x="0" y="0"/>
              <a:ext cx="2558115" cy="1961267"/>
            </a:xfrm>
            <a:custGeom>
              <a:avLst/>
              <a:gdLst>
                <a:gd name="T0" fmla="*/ 40651 w 2558115"/>
                <a:gd name="T1" fmla="*/ 0 h 1961267"/>
                <a:gd name="T2" fmla="*/ 2517464 w 2558115"/>
                <a:gd name="T3" fmla="*/ 0 h 1961267"/>
                <a:gd name="T4" fmla="*/ 2558115 w 2558115"/>
                <a:gd name="T5" fmla="*/ 40651 h 1961267"/>
                <a:gd name="T6" fmla="*/ 2558115 w 2558115"/>
                <a:gd name="T7" fmla="*/ 1920616 h 1961267"/>
                <a:gd name="T8" fmla="*/ 2517464 w 2558115"/>
                <a:gd name="T9" fmla="*/ 1961267 h 1961267"/>
                <a:gd name="T10" fmla="*/ 40651 w 2558115"/>
                <a:gd name="T11" fmla="*/ 1961267 h 1961267"/>
                <a:gd name="T12" fmla="*/ 0 w 2558115"/>
                <a:gd name="T13" fmla="*/ 1920616 h 1961267"/>
                <a:gd name="T14" fmla="*/ 0 w 2558115"/>
                <a:gd name="T15" fmla="*/ 40651 h 1961267"/>
                <a:gd name="T16" fmla="*/ 40651 w 2558115"/>
                <a:gd name="T17"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8115" h="1961267">
                  <a:moveTo>
                    <a:pt x="40651" y="0"/>
                  </a:moveTo>
                  <a:lnTo>
                    <a:pt x="2517464" y="0"/>
                  </a:lnTo>
                  <a:cubicBezTo>
                    <a:pt x="2539915" y="0"/>
                    <a:pt x="2558115" y="18200"/>
                    <a:pt x="2558115" y="40651"/>
                  </a:cubicBezTo>
                  <a:lnTo>
                    <a:pt x="2558115" y="1920616"/>
                  </a:lnTo>
                  <a:cubicBezTo>
                    <a:pt x="2558115" y="1943067"/>
                    <a:pt x="2539915" y="1961267"/>
                    <a:pt x="2517464" y="1961267"/>
                  </a:cubicBezTo>
                  <a:lnTo>
                    <a:pt x="40651" y="1961267"/>
                  </a:lnTo>
                  <a:cubicBezTo>
                    <a:pt x="18200" y="1961267"/>
                    <a:pt x="0" y="1943067"/>
                    <a:pt x="0" y="1920616"/>
                  </a:cubicBezTo>
                  <a:lnTo>
                    <a:pt x="0" y="40651"/>
                  </a:lnTo>
                  <a:cubicBezTo>
                    <a:pt x="0" y="18200"/>
                    <a:pt x="18200" y="0"/>
                    <a:pt x="4065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7424" name="TextBox 6">
              <a:extLst>
                <a:ext uri="{FF2B5EF4-FFF2-40B4-BE49-F238E27FC236}">
                  <a16:creationId xmlns:a16="http://schemas.microsoft.com/office/drawing/2014/main" id="{C98497DE-CC29-DD04-FCA5-33EDFA900BD0}"/>
                </a:ext>
              </a:extLst>
            </p:cNvPr>
            <p:cNvSpPr txBox="1">
              <a:spLocks noChangeArrowheads="1"/>
            </p:cNvSpPr>
            <p:nvPr/>
          </p:nvSpPr>
          <p:spPr bwMode="auto">
            <a:xfrm>
              <a:off x="0" y="-38100"/>
              <a:ext cx="2558115"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7412" name="Group 7">
            <a:extLst>
              <a:ext uri="{FF2B5EF4-FFF2-40B4-BE49-F238E27FC236}">
                <a16:creationId xmlns:a16="http://schemas.microsoft.com/office/drawing/2014/main" id="{B91D460A-E136-B230-9CB2-C90BFF9BD70C}"/>
              </a:ext>
            </a:extLst>
          </p:cNvPr>
          <p:cNvGrpSpPr>
            <a:grpSpLocks/>
          </p:cNvGrpSpPr>
          <p:nvPr/>
        </p:nvGrpSpPr>
        <p:grpSpPr bwMode="auto">
          <a:xfrm rot="-186166">
            <a:off x="9036050" y="1214438"/>
            <a:ext cx="6891338" cy="1193800"/>
            <a:chOff x="0" y="0"/>
            <a:chExt cx="9187878" cy="1592793"/>
          </a:xfrm>
        </p:grpSpPr>
        <p:grpSp>
          <p:nvGrpSpPr>
            <p:cNvPr id="17419" name="Group 8">
              <a:extLst>
                <a:ext uri="{FF2B5EF4-FFF2-40B4-BE49-F238E27FC236}">
                  <a16:creationId xmlns:a16="http://schemas.microsoft.com/office/drawing/2014/main" id="{365FAC02-C839-6AD4-A228-637120DE0E6C}"/>
                </a:ext>
              </a:extLst>
            </p:cNvPr>
            <p:cNvGrpSpPr>
              <a:grpSpLocks/>
            </p:cNvGrpSpPr>
            <p:nvPr/>
          </p:nvGrpSpPr>
          <p:grpSpPr bwMode="auto">
            <a:xfrm>
              <a:off x="0" y="0"/>
              <a:ext cx="9187878" cy="1592793"/>
              <a:chOff x="0" y="0"/>
              <a:chExt cx="2183208" cy="378477"/>
            </a:xfrm>
          </p:grpSpPr>
          <p:sp>
            <p:nvSpPr>
              <p:cNvPr id="17421" name="Freeform 9">
                <a:extLst>
                  <a:ext uri="{FF2B5EF4-FFF2-40B4-BE49-F238E27FC236}">
                    <a16:creationId xmlns:a16="http://schemas.microsoft.com/office/drawing/2014/main" id="{AEBD9F7F-1CC5-50FB-9054-7BC3C4AFD96C}"/>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7422" name="TextBox 10">
                <a:extLst>
                  <a:ext uri="{FF2B5EF4-FFF2-40B4-BE49-F238E27FC236}">
                    <a16:creationId xmlns:a16="http://schemas.microsoft.com/office/drawing/2014/main" id="{04809EC1-D7A1-946C-4A54-149CD5B304ED}"/>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1A551D70-8B3E-B9E3-5530-A8E858FC6593}"/>
                </a:ext>
              </a:extLst>
            </p:cNvPr>
            <p:cNvSpPr txBox="1"/>
            <p:nvPr/>
          </p:nvSpPr>
          <p:spPr>
            <a:xfrm>
              <a:off x="321831" y="294300"/>
              <a:ext cx="8540218"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LET’S DISCUSS</a:t>
              </a:r>
            </a:p>
          </p:txBody>
        </p:sp>
      </p:grpSp>
      <p:sp>
        <p:nvSpPr>
          <p:cNvPr id="12" name="TextBox 12">
            <a:extLst>
              <a:ext uri="{FF2B5EF4-FFF2-40B4-BE49-F238E27FC236}">
                <a16:creationId xmlns:a16="http://schemas.microsoft.com/office/drawing/2014/main" id="{CF9BBD8F-DF6F-F33C-DA21-6B8CA5F7A306}"/>
              </a:ext>
            </a:extLst>
          </p:cNvPr>
          <p:cNvSpPr txBox="1"/>
          <p:nvPr/>
        </p:nvSpPr>
        <p:spPr>
          <a:xfrm>
            <a:off x="7761288" y="4046538"/>
            <a:ext cx="9282112" cy="4257675"/>
          </a:xfrm>
          <a:prstGeom prst="rect">
            <a:avLst/>
          </a:prstGeom>
        </p:spPr>
        <p:txBody>
          <a:bodyPr lIns="0" tIns="0" rIns="0" bIns="0">
            <a:spAutoFit/>
          </a:bodyPr>
          <a:lstStyle/>
          <a:p>
            <a:pPr marL="567236" lvl="1" indent="-283618" eaLnBrk="1" fontAlgn="auto" hangingPunct="1">
              <a:lnSpc>
                <a:spcPts val="3678"/>
              </a:lnSpc>
              <a:spcAft>
                <a:spcPts val="0"/>
              </a:spcAft>
              <a:buFont typeface="Arial"/>
              <a:buChar char="•"/>
              <a:defRPr/>
            </a:pPr>
            <a:r>
              <a:rPr lang="en-US" sz="2627">
                <a:solidFill>
                  <a:srgbClr val="000000"/>
                </a:solidFill>
                <a:latin typeface="Agrandir"/>
                <a:ea typeface="Agrandir"/>
                <a:cs typeface="Agrandir"/>
                <a:sym typeface="Agrandir"/>
              </a:rPr>
              <a:t>Selama respirasi eksternal, udara kaya oksigen masuk ke alveoli. Molekul oksigen berdifusi melintasi dinding alveolar yang tipis ke dalam aliran darah, di mana mereka mengikat hemoglobin dalam sel darah merah. Secara bersamaan, karbon dioksida (yang dihasilkan oleh metabolisme sel) berdifusi dari darah ke alveoli. Selama respirasi internal, oksigen dikirimkan ke jaringan tubuh, dan karbon dioksida dikeluarkan dari jaringan dan diangkut kembali ke paru-paru untuk dihembuskan.</a:t>
            </a:r>
          </a:p>
        </p:txBody>
      </p:sp>
      <p:sp>
        <p:nvSpPr>
          <p:cNvPr id="13" name="TextBox 13">
            <a:extLst>
              <a:ext uri="{FF2B5EF4-FFF2-40B4-BE49-F238E27FC236}">
                <a16:creationId xmlns:a16="http://schemas.microsoft.com/office/drawing/2014/main" id="{415D4E25-489D-E3E0-42E9-12A3960651DD}"/>
              </a:ext>
            </a:extLst>
          </p:cNvPr>
          <p:cNvSpPr txBox="1"/>
          <p:nvPr/>
        </p:nvSpPr>
        <p:spPr>
          <a:xfrm>
            <a:off x="8405813" y="2668588"/>
            <a:ext cx="7994650" cy="1244600"/>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GAS EXCHANGE</a:t>
            </a:r>
          </a:p>
        </p:txBody>
      </p:sp>
      <p:grpSp>
        <p:nvGrpSpPr>
          <p:cNvPr id="17415" name="Group 14">
            <a:extLst>
              <a:ext uri="{FF2B5EF4-FFF2-40B4-BE49-F238E27FC236}">
                <a16:creationId xmlns:a16="http://schemas.microsoft.com/office/drawing/2014/main" id="{857FF7AF-7761-9226-FC21-041167D87BE9}"/>
              </a:ext>
            </a:extLst>
          </p:cNvPr>
          <p:cNvGrpSpPr>
            <a:grpSpLocks/>
          </p:cNvGrpSpPr>
          <p:nvPr/>
        </p:nvGrpSpPr>
        <p:grpSpPr bwMode="auto">
          <a:xfrm>
            <a:off x="1028700" y="1797050"/>
            <a:ext cx="5872163" cy="7461250"/>
            <a:chOff x="0" y="0"/>
            <a:chExt cx="909644" cy="1156064"/>
          </a:xfrm>
        </p:grpSpPr>
        <p:sp>
          <p:nvSpPr>
            <p:cNvPr id="15" name="Freeform 15">
              <a:extLst>
                <a:ext uri="{FF2B5EF4-FFF2-40B4-BE49-F238E27FC236}">
                  <a16:creationId xmlns:a16="http://schemas.microsoft.com/office/drawing/2014/main" id="{BF4DE6C1-D738-0814-4234-52055D3795D7}"/>
                </a:ext>
              </a:extLst>
            </p:cNvPr>
            <p:cNvSpPr/>
            <p:nvPr/>
          </p:nvSpPr>
          <p:spPr>
            <a:xfrm rot="6636219">
              <a:off x="-238448" y="-46330"/>
              <a:ext cx="1386540" cy="1245661"/>
            </a:xfrm>
            <a:custGeom>
              <a:avLst/>
              <a:gdLst/>
              <a:ahLst/>
              <a:cxnLst/>
              <a:rect l="l" t="t" r="r" b="b"/>
              <a:pathLst>
                <a:path w="1386540" h="1245661">
                  <a:moveTo>
                    <a:pt x="301591" y="1225115"/>
                  </a:moveTo>
                  <a:lnTo>
                    <a:pt x="2830" y="430429"/>
                  </a:lnTo>
                  <a:cubicBezTo>
                    <a:pt x="0" y="422901"/>
                    <a:pt x="276" y="414556"/>
                    <a:pt x="3598" y="407231"/>
                  </a:cubicBezTo>
                  <a:cubicBezTo>
                    <a:pt x="6920" y="399906"/>
                    <a:pt x="13016" y="394201"/>
                    <a:pt x="20545" y="391370"/>
                  </a:cubicBezTo>
                  <a:lnTo>
                    <a:pt x="1045890" y="5894"/>
                  </a:lnTo>
                  <a:cubicBezTo>
                    <a:pt x="1061567" y="0"/>
                    <a:pt x="1079055" y="7931"/>
                    <a:pt x="1084949" y="23609"/>
                  </a:cubicBezTo>
                  <a:lnTo>
                    <a:pt x="1383710" y="818295"/>
                  </a:lnTo>
                  <a:cubicBezTo>
                    <a:pt x="1386540" y="825823"/>
                    <a:pt x="1386264" y="834168"/>
                    <a:pt x="1382942" y="841493"/>
                  </a:cubicBezTo>
                  <a:cubicBezTo>
                    <a:pt x="1379619" y="848818"/>
                    <a:pt x="1373523" y="854524"/>
                    <a:pt x="1365995" y="857354"/>
                  </a:cubicBezTo>
                  <a:lnTo>
                    <a:pt x="340650" y="1242830"/>
                  </a:lnTo>
                  <a:cubicBezTo>
                    <a:pt x="333121" y="1245661"/>
                    <a:pt x="324777" y="1245385"/>
                    <a:pt x="317452" y="1242062"/>
                  </a:cubicBezTo>
                  <a:cubicBezTo>
                    <a:pt x="310127" y="1238740"/>
                    <a:pt x="304421" y="1232644"/>
                    <a:pt x="301591" y="1225115"/>
                  </a:cubicBezTo>
                  <a:close/>
                </a:path>
              </a:pathLst>
            </a:custGeom>
            <a:blipFill>
              <a:blip r:embed="rId2"/>
              <a:stretch>
                <a:fillRect l="-54208" t="-15798" r="-34996" b="-3366"/>
              </a:stretch>
            </a:blipFill>
          </p:spPr>
          <p:txBody>
            <a:bodyPr/>
            <a:lstStyle/>
            <a:p>
              <a:pPr eaLnBrk="1" fontAlgn="auto" hangingPunct="1">
                <a:spcBef>
                  <a:spcPts val="0"/>
                </a:spcBef>
                <a:spcAft>
                  <a:spcPts val="0"/>
                </a:spcAft>
                <a:defRPr/>
              </a:pPr>
              <a:endParaRPr lang="en-ID">
                <a:latin typeface="+mn-lt"/>
              </a:endParaRPr>
            </a:p>
          </p:txBody>
        </p:sp>
      </p:gr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DEA5019B-91BB-0EA6-4803-E67E724FFB7A}"/>
              </a:ext>
            </a:extLst>
          </p:cNvPr>
          <p:cNvGrpSpPr>
            <a:grpSpLocks/>
          </p:cNvGrpSpPr>
          <p:nvPr/>
        </p:nvGrpSpPr>
        <p:grpSpPr bwMode="auto">
          <a:xfrm>
            <a:off x="0" y="-15875"/>
            <a:ext cx="18288000" cy="10318750"/>
            <a:chOff x="0" y="0"/>
            <a:chExt cx="1149350" cy="1149350"/>
          </a:xfrm>
        </p:grpSpPr>
        <p:sp>
          <p:nvSpPr>
            <p:cNvPr id="18597" name="Freeform 3">
              <a:extLst>
                <a:ext uri="{FF2B5EF4-FFF2-40B4-BE49-F238E27FC236}">
                  <a16:creationId xmlns:a16="http://schemas.microsoft.com/office/drawing/2014/main" id="{A3C40793-A06B-656A-EAA0-8BAD06E1218A}"/>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1CE7DCC6-7FBC-605C-3379-16DC895D7FEB}"/>
              </a:ext>
            </a:extLst>
          </p:cNvPr>
          <p:cNvSpPr/>
          <p:nvPr/>
        </p:nvSpPr>
        <p:spPr>
          <a:xfrm>
            <a:off x="5784827" y="1028700"/>
            <a:ext cx="6718346" cy="8229600"/>
          </a:xfrm>
          <a:custGeom>
            <a:avLst/>
            <a:gdLst/>
            <a:ahLst/>
            <a:cxnLst/>
            <a:rect l="l" t="t" r="r" b="b"/>
            <a:pathLst>
              <a:path w="6718346" h="8229600">
                <a:moveTo>
                  <a:pt x="0" y="0"/>
                </a:moveTo>
                <a:lnTo>
                  <a:pt x="6718346" y="0"/>
                </a:lnTo>
                <a:lnTo>
                  <a:pt x="6718346" y="8229600"/>
                </a:lnTo>
                <a:lnTo>
                  <a:pt x="0" y="8229600"/>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grpSp>
        <p:nvGrpSpPr>
          <p:cNvPr id="18438" name="Group 5">
            <a:extLst>
              <a:ext uri="{FF2B5EF4-FFF2-40B4-BE49-F238E27FC236}">
                <a16:creationId xmlns:a16="http://schemas.microsoft.com/office/drawing/2014/main" id="{C80A938F-9BDE-2144-739B-465C61B069D3}"/>
              </a:ext>
            </a:extLst>
          </p:cNvPr>
          <p:cNvGrpSpPr>
            <a:grpSpLocks/>
          </p:cNvGrpSpPr>
          <p:nvPr/>
        </p:nvGrpSpPr>
        <p:grpSpPr bwMode="auto">
          <a:xfrm rot="308061">
            <a:off x="10542588" y="5154613"/>
            <a:ext cx="277812" cy="277812"/>
            <a:chOff x="0" y="0"/>
            <a:chExt cx="369370" cy="369370"/>
          </a:xfrm>
        </p:grpSpPr>
        <p:grpSp>
          <p:nvGrpSpPr>
            <p:cNvPr id="18591" name="Group 6">
              <a:extLst>
                <a:ext uri="{FF2B5EF4-FFF2-40B4-BE49-F238E27FC236}">
                  <a16:creationId xmlns:a16="http://schemas.microsoft.com/office/drawing/2014/main" id="{B00AF3C1-4CFA-79B9-53D7-AD15AD7949CC}"/>
                </a:ext>
              </a:extLst>
            </p:cNvPr>
            <p:cNvGrpSpPr>
              <a:grpSpLocks/>
            </p:cNvGrpSpPr>
            <p:nvPr/>
          </p:nvGrpSpPr>
          <p:grpSpPr bwMode="auto">
            <a:xfrm>
              <a:off x="0" y="0"/>
              <a:ext cx="369370" cy="369370"/>
              <a:chOff x="0" y="0"/>
              <a:chExt cx="812800" cy="812800"/>
            </a:xfrm>
          </p:grpSpPr>
          <p:sp>
            <p:nvSpPr>
              <p:cNvPr id="18595" name="Freeform 7">
                <a:extLst>
                  <a:ext uri="{FF2B5EF4-FFF2-40B4-BE49-F238E27FC236}">
                    <a16:creationId xmlns:a16="http://schemas.microsoft.com/office/drawing/2014/main" id="{53FB44B9-727F-411C-F350-8BBAC5329632}"/>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96" name="TextBox 8">
                <a:extLst>
                  <a:ext uri="{FF2B5EF4-FFF2-40B4-BE49-F238E27FC236}">
                    <a16:creationId xmlns:a16="http://schemas.microsoft.com/office/drawing/2014/main" id="{8598EB2B-ADFB-AEEC-3DAB-937B0D8A817C}"/>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9" name="Freeform 9">
              <a:extLst>
                <a:ext uri="{FF2B5EF4-FFF2-40B4-BE49-F238E27FC236}">
                  <a16:creationId xmlns:a16="http://schemas.microsoft.com/office/drawing/2014/main" id="{B15AB7BE-C30D-E98F-A29A-5540BBB26EFC}"/>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39" name="Group 10">
            <a:extLst>
              <a:ext uri="{FF2B5EF4-FFF2-40B4-BE49-F238E27FC236}">
                <a16:creationId xmlns:a16="http://schemas.microsoft.com/office/drawing/2014/main" id="{1F1C6DD0-B1D4-AFEE-E23E-426F39948DCE}"/>
              </a:ext>
            </a:extLst>
          </p:cNvPr>
          <p:cNvGrpSpPr>
            <a:grpSpLocks/>
          </p:cNvGrpSpPr>
          <p:nvPr/>
        </p:nvGrpSpPr>
        <p:grpSpPr bwMode="auto">
          <a:xfrm rot="308061">
            <a:off x="9717088" y="4430713"/>
            <a:ext cx="276225" cy="276225"/>
            <a:chOff x="0" y="0"/>
            <a:chExt cx="369370" cy="369370"/>
          </a:xfrm>
        </p:grpSpPr>
        <p:grpSp>
          <p:nvGrpSpPr>
            <p:cNvPr id="18585" name="Group 11">
              <a:extLst>
                <a:ext uri="{FF2B5EF4-FFF2-40B4-BE49-F238E27FC236}">
                  <a16:creationId xmlns:a16="http://schemas.microsoft.com/office/drawing/2014/main" id="{324B76B3-6442-73C5-C72F-F0713A894CA7}"/>
                </a:ext>
              </a:extLst>
            </p:cNvPr>
            <p:cNvGrpSpPr>
              <a:grpSpLocks/>
            </p:cNvGrpSpPr>
            <p:nvPr/>
          </p:nvGrpSpPr>
          <p:grpSpPr bwMode="auto">
            <a:xfrm>
              <a:off x="0" y="0"/>
              <a:ext cx="369370" cy="369370"/>
              <a:chOff x="0" y="0"/>
              <a:chExt cx="812800" cy="812800"/>
            </a:xfrm>
          </p:grpSpPr>
          <p:sp>
            <p:nvSpPr>
              <p:cNvPr id="18589" name="Freeform 12">
                <a:extLst>
                  <a:ext uri="{FF2B5EF4-FFF2-40B4-BE49-F238E27FC236}">
                    <a16:creationId xmlns:a16="http://schemas.microsoft.com/office/drawing/2014/main" id="{C55D387B-4226-DB63-7E79-59C7DB0DECF6}"/>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90" name="TextBox 13">
                <a:extLst>
                  <a:ext uri="{FF2B5EF4-FFF2-40B4-BE49-F238E27FC236}">
                    <a16:creationId xmlns:a16="http://schemas.microsoft.com/office/drawing/2014/main" id="{387579E0-4E75-B23D-4751-69B7DF8C611D}"/>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4" name="Freeform 14">
              <a:extLst>
                <a:ext uri="{FF2B5EF4-FFF2-40B4-BE49-F238E27FC236}">
                  <a16:creationId xmlns:a16="http://schemas.microsoft.com/office/drawing/2014/main" id="{926B2740-C00B-909A-8C86-D8E853235E1B}"/>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0" name="Group 15">
            <a:extLst>
              <a:ext uri="{FF2B5EF4-FFF2-40B4-BE49-F238E27FC236}">
                <a16:creationId xmlns:a16="http://schemas.microsoft.com/office/drawing/2014/main" id="{6F2F0E0F-DA7A-C0B0-AE98-95D3BB35F275}"/>
              </a:ext>
            </a:extLst>
          </p:cNvPr>
          <p:cNvGrpSpPr>
            <a:grpSpLocks/>
          </p:cNvGrpSpPr>
          <p:nvPr/>
        </p:nvGrpSpPr>
        <p:grpSpPr bwMode="auto">
          <a:xfrm rot="308061">
            <a:off x="9794875" y="5343525"/>
            <a:ext cx="277813" cy="277813"/>
            <a:chOff x="0" y="0"/>
            <a:chExt cx="369370" cy="369370"/>
          </a:xfrm>
        </p:grpSpPr>
        <p:grpSp>
          <p:nvGrpSpPr>
            <p:cNvPr id="18579" name="Group 16">
              <a:extLst>
                <a:ext uri="{FF2B5EF4-FFF2-40B4-BE49-F238E27FC236}">
                  <a16:creationId xmlns:a16="http://schemas.microsoft.com/office/drawing/2014/main" id="{72BF984C-333F-A02C-3C00-0F8286AB900A}"/>
                </a:ext>
              </a:extLst>
            </p:cNvPr>
            <p:cNvGrpSpPr>
              <a:grpSpLocks/>
            </p:cNvGrpSpPr>
            <p:nvPr/>
          </p:nvGrpSpPr>
          <p:grpSpPr bwMode="auto">
            <a:xfrm>
              <a:off x="0" y="0"/>
              <a:ext cx="369370" cy="369370"/>
              <a:chOff x="0" y="0"/>
              <a:chExt cx="812800" cy="812800"/>
            </a:xfrm>
          </p:grpSpPr>
          <p:sp>
            <p:nvSpPr>
              <p:cNvPr id="18583" name="Freeform 17">
                <a:extLst>
                  <a:ext uri="{FF2B5EF4-FFF2-40B4-BE49-F238E27FC236}">
                    <a16:creationId xmlns:a16="http://schemas.microsoft.com/office/drawing/2014/main" id="{8918A5F3-C8A6-78AE-47BB-6C603DC89F4F}"/>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84" name="TextBox 18">
                <a:extLst>
                  <a:ext uri="{FF2B5EF4-FFF2-40B4-BE49-F238E27FC236}">
                    <a16:creationId xmlns:a16="http://schemas.microsoft.com/office/drawing/2014/main" id="{8D5B1B4D-9622-57EC-D781-A65D9B5C8C9B}"/>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9" name="Freeform 19">
              <a:extLst>
                <a:ext uri="{FF2B5EF4-FFF2-40B4-BE49-F238E27FC236}">
                  <a16:creationId xmlns:a16="http://schemas.microsoft.com/office/drawing/2014/main" id="{00C2AB01-0507-A99D-0DD1-CEA840376CFC}"/>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1" name="Group 20">
            <a:extLst>
              <a:ext uri="{FF2B5EF4-FFF2-40B4-BE49-F238E27FC236}">
                <a16:creationId xmlns:a16="http://schemas.microsoft.com/office/drawing/2014/main" id="{E55ADEEB-78E7-7040-A679-2CB896418F66}"/>
              </a:ext>
            </a:extLst>
          </p:cNvPr>
          <p:cNvGrpSpPr>
            <a:grpSpLocks/>
          </p:cNvGrpSpPr>
          <p:nvPr/>
        </p:nvGrpSpPr>
        <p:grpSpPr bwMode="auto">
          <a:xfrm rot="308061">
            <a:off x="10542588" y="6105525"/>
            <a:ext cx="277812" cy="277813"/>
            <a:chOff x="0" y="0"/>
            <a:chExt cx="369370" cy="369370"/>
          </a:xfrm>
        </p:grpSpPr>
        <p:grpSp>
          <p:nvGrpSpPr>
            <p:cNvPr id="18573" name="Group 21">
              <a:extLst>
                <a:ext uri="{FF2B5EF4-FFF2-40B4-BE49-F238E27FC236}">
                  <a16:creationId xmlns:a16="http://schemas.microsoft.com/office/drawing/2014/main" id="{85839431-B7A8-E1B7-77C2-B84F6AFCBDA3}"/>
                </a:ext>
              </a:extLst>
            </p:cNvPr>
            <p:cNvGrpSpPr>
              <a:grpSpLocks/>
            </p:cNvGrpSpPr>
            <p:nvPr/>
          </p:nvGrpSpPr>
          <p:grpSpPr bwMode="auto">
            <a:xfrm>
              <a:off x="0" y="0"/>
              <a:ext cx="369370" cy="369370"/>
              <a:chOff x="0" y="0"/>
              <a:chExt cx="812800" cy="812800"/>
            </a:xfrm>
          </p:grpSpPr>
          <p:sp>
            <p:nvSpPr>
              <p:cNvPr id="18577" name="Freeform 22">
                <a:extLst>
                  <a:ext uri="{FF2B5EF4-FFF2-40B4-BE49-F238E27FC236}">
                    <a16:creationId xmlns:a16="http://schemas.microsoft.com/office/drawing/2014/main" id="{13D31BB2-E524-8650-1B94-88772F9B741A}"/>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78" name="TextBox 23">
                <a:extLst>
                  <a:ext uri="{FF2B5EF4-FFF2-40B4-BE49-F238E27FC236}">
                    <a16:creationId xmlns:a16="http://schemas.microsoft.com/office/drawing/2014/main" id="{930E68D5-49CF-2212-AB1D-9AC0CB76BED2}"/>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4" name="Freeform 24">
              <a:extLst>
                <a:ext uri="{FF2B5EF4-FFF2-40B4-BE49-F238E27FC236}">
                  <a16:creationId xmlns:a16="http://schemas.microsoft.com/office/drawing/2014/main" id="{F8914943-FACC-C27B-1A5B-03B1FB0974DE}"/>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2" name="Group 25">
            <a:extLst>
              <a:ext uri="{FF2B5EF4-FFF2-40B4-BE49-F238E27FC236}">
                <a16:creationId xmlns:a16="http://schemas.microsoft.com/office/drawing/2014/main" id="{3CCCD309-01B8-401B-039B-A6E2C17B6CCA}"/>
              </a:ext>
            </a:extLst>
          </p:cNvPr>
          <p:cNvGrpSpPr>
            <a:grpSpLocks/>
          </p:cNvGrpSpPr>
          <p:nvPr/>
        </p:nvGrpSpPr>
        <p:grpSpPr bwMode="auto">
          <a:xfrm rot="308061">
            <a:off x="9794875" y="6407150"/>
            <a:ext cx="277813" cy="276225"/>
            <a:chOff x="0" y="0"/>
            <a:chExt cx="369370" cy="369370"/>
          </a:xfrm>
        </p:grpSpPr>
        <p:grpSp>
          <p:nvGrpSpPr>
            <p:cNvPr id="18567" name="Group 26">
              <a:extLst>
                <a:ext uri="{FF2B5EF4-FFF2-40B4-BE49-F238E27FC236}">
                  <a16:creationId xmlns:a16="http://schemas.microsoft.com/office/drawing/2014/main" id="{27C5D518-2430-6070-D16E-E5E2D60333A4}"/>
                </a:ext>
              </a:extLst>
            </p:cNvPr>
            <p:cNvGrpSpPr>
              <a:grpSpLocks/>
            </p:cNvGrpSpPr>
            <p:nvPr/>
          </p:nvGrpSpPr>
          <p:grpSpPr bwMode="auto">
            <a:xfrm>
              <a:off x="0" y="0"/>
              <a:ext cx="369370" cy="369370"/>
              <a:chOff x="0" y="0"/>
              <a:chExt cx="812800" cy="812800"/>
            </a:xfrm>
          </p:grpSpPr>
          <p:sp>
            <p:nvSpPr>
              <p:cNvPr id="18571" name="Freeform 27">
                <a:extLst>
                  <a:ext uri="{FF2B5EF4-FFF2-40B4-BE49-F238E27FC236}">
                    <a16:creationId xmlns:a16="http://schemas.microsoft.com/office/drawing/2014/main" id="{3FB99C77-D71A-2966-A70C-BF924E3B4368}"/>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72" name="TextBox 28">
                <a:extLst>
                  <a:ext uri="{FF2B5EF4-FFF2-40B4-BE49-F238E27FC236}">
                    <a16:creationId xmlns:a16="http://schemas.microsoft.com/office/drawing/2014/main" id="{7E3546E6-073E-29CA-54FF-511707CC8587}"/>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9" name="Freeform 29">
              <a:extLst>
                <a:ext uri="{FF2B5EF4-FFF2-40B4-BE49-F238E27FC236}">
                  <a16:creationId xmlns:a16="http://schemas.microsoft.com/office/drawing/2014/main" id="{8086F28D-6CE6-C1BF-B2F0-235E9679BFD4}"/>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3" name="Group 30">
            <a:extLst>
              <a:ext uri="{FF2B5EF4-FFF2-40B4-BE49-F238E27FC236}">
                <a16:creationId xmlns:a16="http://schemas.microsoft.com/office/drawing/2014/main" id="{BC0F6A6B-1AA6-893A-947E-45BF1EBBA27C}"/>
              </a:ext>
            </a:extLst>
          </p:cNvPr>
          <p:cNvGrpSpPr>
            <a:grpSpLocks/>
          </p:cNvGrpSpPr>
          <p:nvPr/>
        </p:nvGrpSpPr>
        <p:grpSpPr bwMode="auto">
          <a:xfrm rot="308061">
            <a:off x="8664575" y="6789738"/>
            <a:ext cx="276225" cy="276225"/>
            <a:chOff x="0" y="0"/>
            <a:chExt cx="369370" cy="369370"/>
          </a:xfrm>
        </p:grpSpPr>
        <p:grpSp>
          <p:nvGrpSpPr>
            <p:cNvPr id="18561" name="Group 31">
              <a:extLst>
                <a:ext uri="{FF2B5EF4-FFF2-40B4-BE49-F238E27FC236}">
                  <a16:creationId xmlns:a16="http://schemas.microsoft.com/office/drawing/2014/main" id="{C5233963-BCB6-74F6-0080-83A0482922F4}"/>
                </a:ext>
              </a:extLst>
            </p:cNvPr>
            <p:cNvGrpSpPr>
              <a:grpSpLocks/>
            </p:cNvGrpSpPr>
            <p:nvPr/>
          </p:nvGrpSpPr>
          <p:grpSpPr bwMode="auto">
            <a:xfrm>
              <a:off x="0" y="0"/>
              <a:ext cx="369370" cy="369370"/>
              <a:chOff x="0" y="0"/>
              <a:chExt cx="812800" cy="812800"/>
            </a:xfrm>
          </p:grpSpPr>
          <p:sp>
            <p:nvSpPr>
              <p:cNvPr id="18565" name="Freeform 32">
                <a:extLst>
                  <a:ext uri="{FF2B5EF4-FFF2-40B4-BE49-F238E27FC236}">
                    <a16:creationId xmlns:a16="http://schemas.microsoft.com/office/drawing/2014/main" id="{0ED4128D-3C89-5B79-3E95-A084C1006DDA}"/>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66" name="TextBox 33">
                <a:extLst>
                  <a:ext uri="{FF2B5EF4-FFF2-40B4-BE49-F238E27FC236}">
                    <a16:creationId xmlns:a16="http://schemas.microsoft.com/office/drawing/2014/main" id="{63F4AFF7-3D84-895A-59DB-299BC87452CB}"/>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34" name="Freeform 34">
              <a:extLst>
                <a:ext uri="{FF2B5EF4-FFF2-40B4-BE49-F238E27FC236}">
                  <a16:creationId xmlns:a16="http://schemas.microsoft.com/office/drawing/2014/main" id="{2280D145-C865-2848-14BA-69E3F324523D}"/>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4" name="Group 35">
            <a:extLst>
              <a:ext uri="{FF2B5EF4-FFF2-40B4-BE49-F238E27FC236}">
                <a16:creationId xmlns:a16="http://schemas.microsoft.com/office/drawing/2014/main" id="{8BE8AA64-DBA9-F9C5-D8B9-D64008AC116F}"/>
              </a:ext>
            </a:extLst>
          </p:cNvPr>
          <p:cNvGrpSpPr>
            <a:grpSpLocks/>
          </p:cNvGrpSpPr>
          <p:nvPr/>
        </p:nvGrpSpPr>
        <p:grpSpPr bwMode="auto">
          <a:xfrm rot="308061">
            <a:off x="9936163" y="7250113"/>
            <a:ext cx="276225" cy="276225"/>
            <a:chOff x="0" y="0"/>
            <a:chExt cx="369370" cy="369370"/>
          </a:xfrm>
        </p:grpSpPr>
        <p:grpSp>
          <p:nvGrpSpPr>
            <p:cNvPr id="18555" name="Group 36">
              <a:extLst>
                <a:ext uri="{FF2B5EF4-FFF2-40B4-BE49-F238E27FC236}">
                  <a16:creationId xmlns:a16="http://schemas.microsoft.com/office/drawing/2014/main" id="{78F5EB22-4F61-BE3A-565D-1A149AA2DBE1}"/>
                </a:ext>
              </a:extLst>
            </p:cNvPr>
            <p:cNvGrpSpPr>
              <a:grpSpLocks/>
            </p:cNvGrpSpPr>
            <p:nvPr/>
          </p:nvGrpSpPr>
          <p:grpSpPr bwMode="auto">
            <a:xfrm>
              <a:off x="0" y="0"/>
              <a:ext cx="369370" cy="369370"/>
              <a:chOff x="0" y="0"/>
              <a:chExt cx="812800" cy="812800"/>
            </a:xfrm>
          </p:grpSpPr>
          <p:sp>
            <p:nvSpPr>
              <p:cNvPr id="18559" name="Freeform 37">
                <a:extLst>
                  <a:ext uri="{FF2B5EF4-FFF2-40B4-BE49-F238E27FC236}">
                    <a16:creationId xmlns:a16="http://schemas.microsoft.com/office/drawing/2014/main" id="{BCB894E7-D80C-53B3-FA0A-97A424F5876A}"/>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60" name="TextBox 38">
                <a:extLst>
                  <a:ext uri="{FF2B5EF4-FFF2-40B4-BE49-F238E27FC236}">
                    <a16:creationId xmlns:a16="http://schemas.microsoft.com/office/drawing/2014/main" id="{9B642144-9A92-830F-BFBB-103B4C07C644}"/>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39" name="Freeform 39">
              <a:extLst>
                <a:ext uri="{FF2B5EF4-FFF2-40B4-BE49-F238E27FC236}">
                  <a16:creationId xmlns:a16="http://schemas.microsoft.com/office/drawing/2014/main" id="{FE745337-45F2-159D-8E7B-F9B68E306C2D}"/>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5" name="Group 40">
            <a:extLst>
              <a:ext uri="{FF2B5EF4-FFF2-40B4-BE49-F238E27FC236}">
                <a16:creationId xmlns:a16="http://schemas.microsoft.com/office/drawing/2014/main" id="{6BC3A630-9FAA-7A5A-B035-B78E1281092A}"/>
              </a:ext>
            </a:extLst>
          </p:cNvPr>
          <p:cNvGrpSpPr>
            <a:grpSpLocks/>
          </p:cNvGrpSpPr>
          <p:nvPr/>
        </p:nvGrpSpPr>
        <p:grpSpPr bwMode="auto">
          <a:xfrm rot="308061">
            <a:off x="10636250" y="6867525"/>
            <a:ext cx="276225" cy="276225"/>
            <a:chOff x="0" y="0"/>
            <a:chExt cx="369370" cy="369370"/>
          </a:xfrm>
        </p:grpSpPr>
        <p:grpSp>
          <p:nvGrpSpPr>
            <p:cNvPr id="18549" name="Group 41">
              <a:extLst>
                <a:ext uri="{FF2B5EF4-FFF2-40B4-BE49-F238E27FC236}">
                  <a16:creationId xmlns:a16="http://schemas.microsoft.com/office/drawing/2014/main" id="{899E3B16-24D4-62BC-39CF-17DEC6425845}"/>
                </a:ext>
              </a:extLst>
            </p:cNvPr>
            <p:cNvGrpSpPr>
              <a:grpSpLocks/>
            </p:cNvGrpSpPr>
            <p:nvPr/>
          </p:nvGrpSpPr>
          <p:grpSpPr bwMode="auto">
            <a:xfrm>
              <a:off x="0" y="0"/>
              <a:ext cx="369370" cy="369370"/>
              <a:chOff x="0" y="0"/>
              <a:chExt cx="812800" cy="812800"/>
            </a:xfrm>
          </p:grpSpPr>
          <p:sp>
            <p:nvSpPr>
              <p:cNvPr id="18553" name="Freeform 42">
                <a:extLst>
                  <a:ext uri="{FF2B5EF4-FFF2-40B4-BE49-F238E27FC236}">
                    <a16:creationId xmlns:a16="http://schemas.microsoft.com/office/drawing/2014/main" id="{1B91B32C-1F79-524D-2C38-37C174CC0FBE}"/>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54" name="TextBox 43">
                <a:extLst>
                  <a:ext uri="{FF2B5EF4-FFF2-40B4-BE49-F238E27FC236}">
                    <a16:creationId xmlns:a16="http://schemas.microsoft.com/office/drawing/2014/main" id="{BB0D63C9-93ED-2A7D-13C2-B60A5356AD27}"/>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44" name="Freeform 44">
              <a:extLst>
                <a:ext uri="{FF2B5EF4-FFF2-40B4-BE49-F238E27FC236}">
                  <a16:creationId xmlns:a16="http://schemas.microsoft.com/office/drawing/2014/main" id="{B802C068-9766-C338-93BC-F76FD26FDE6C}"/>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6" name="Group 45">
            <a:extLst>
              <a:ext uri="{FF2B5EF4-FFF2-40B4-BE49-F238E27FC236}">
                <a16:creationId xmlns:a16="http://schemas.microsoft.com/office/drawing/2014/main" id="{BA4EED7B-C649-BDAD-19FF-5F8B38F20980}"/>
              </a:ext>
            </a:extLst>
          </p:cNvPr>
          <p:cNvGrpSpPr>
            <a:grpSpLocks/>
          </p:cNvGrpSpPr>
          <p:nvPr/>
        </p:nvGrpSpPr>
        <p:grpSpPr bwMode="auto">
          <a:xfrm rot="308061">
            <a:off x="9155113" y="7685088"/>
            <a:ext cx="277812" cy="276225"/>
            <a:chOff x="0" y="0"/>
            <a:chExt cx="369370" cy="369370"/>
          </a:xfrm>
        </p:grpSpPr>
        <p:grpSp>
          <p:nvGrpSpPr>
            <p:cNvPr id="18543" name="Group 46">
              <a:extLst>
                <a:ext uri="{FF2B5EF4-FFF2-40B4-BE49-F238E27FC236}">
                  <a16:creationId xmlns:a16="http://schemas.microsoft.com/office/drawing/2014/main" id="{38134778-C982-E4EB-B55B-CB1FF8E14086}"/>
                </a:ext>
              </a:extLst>
            </p:cNvPr>
            <p:cNvGrpSpPr>
              <a:grpSpLocks/>
            </p:cNvGrpSpPr>
            <p:nvPr/>
          </p:nvGrpSpPr>
          <p:grpSpPr bwMode="auto">
            <a:xfrm>
              <a:off x="0" y="0"/>
              <a:ext cx="369370" cy="369370"/>
              <a:chOff x="0" y="0"/>
              <a:chExt cx="812800" cy="812800"/>
            </a:xfrm>
          </p:grpSpPr>
          <p:sp>
            <p:nvSpPr>
              <p:cNvPr id="18547" name="Freeform 47">
                <a:extLst>
                  <a:ext uri="{FF2B5EF4-FFF2-40B4-BE49-F238E27FC236}">
                    <a16:creationId xmlns:a16="http://schemas.microsoft.com/office/drawing/2014/main" id="{5446842A-B437-E721-6B61-5B631C19C1C6}"/>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18548" name="TextBox 48">
                <a:extLst>
                  <a:ext uri="{FF2B5EF4-FFF2-40B4-BE49-F238E27FC236}">
                    <a16:creationId xmlns:a16="http://schemas.microsoft.com/office/drawing/2014/main" id="{DFB300DE-4038-81E4-3AA8-10654B72CA8B}"/>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49" name="Freeform 49">
              <a:extLst>
                <a:ext uri="{FF2B5EF4-FFF2-40B4-BE49-F238E27FC236}">
                  <a16:creationId xmlns:a16="http://schemas.microsoft.com/office/drawing/2014/main" id="{7C8882DF-8E9B-EBEB-342F-19FB6F256609}"/>
                </a:ext>
              </a:extLst>
            </p:cNvPr>
            <p:cNvSpPr/>
            <p:nvPr/>
          </p:nvSpPr>
          <p:spPr>
            <a:xfrm>
              <a:off x="65295" y="73951"/>
              <a:ext cx="238780" cy="221468"/>
            </a:xfrm>
            <a:custGeom>
              <a:avLst/>
              <a:gdLst/>
              <a:ahLst/>
              <a:cxnLst/>
              <a:rect l="l" t="t" r="r" b="b"/>
              <a:pathLst>
                <a:path w="238780" h="221468">
                  <a:moveTo>
                    <a:pt x="0" y="0"/>
                  </a:moveTo>
                  <a:lnTo>
                    <a:pt x="238780" y="0"/>
                  </a:lnTo>
                  <a:lnTo>
                    <a:pt x="238780" y="221468"/>
                  </a:lnTo>
                  <a:lnTo>
                    <a:pt x="0" y="22146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18447" name="Group 50">
            <a:extLst>
              <a:ext uri="{FF2B5EF4-FFF2-40B4-BE49-F238E27FC236}">
                <a16:creationId xmlns:a16="http://schemas.microsoft.com/office/drawing/2014/main" id="{4F7FABB6-BFE4-87BD-EAAF-8C2DB41669C0}"/>
              </a:ext>
            </a:extLst>
          </p:cNvPr>
          <p:cNvGrpSpPr>
            <a:grpSpLocks/>
          </p:cNvGrpSpPr>
          <p:nvPr/>
        </p:nvGrpSpPr>
        <p:grpSpPr bwMode="auto">
          <a:xfrm>
            <a:off x="7931150" y="6927850"/>
            <a:ext cx="368300" cy="277813"/>
            <a:chOff x="0" y="0"/>
            <a:chExt cx="490373" cy="369370"/>
          </a:xfrm>
        </p:grpSpPr>
        <p:grpSp>
          <p:nvGrpSpPr>
            <p:cNvPr id="18534" name="Group 51">
              <a:extLst>
                <a:ext uri="{FF2B5EF4-FFF2-40B4-BE49-F238E27FC236}">
                  <a16:creationId xmlns:a16="http://schemas.microsoft.com/office/drawing/2014/main" id="{0CB1F4D1-FE3B-5757-5FB3-33260E1E1C6E}"/>
                </a:ext>
              </a:extLst>
            </p:cNvPr>
            <p:cNvGrpSpPr>
              <a:grpSpLocks/>
            </p:cNvGrpSpPr>
            <p:nvPr/>
          </p:nvGrpSpPr>
          <p:grpSpPr bwMode="auto">
            <a:xfrm>
              <a:off x="0" y="0"/>
              <a:ext cx="490373" cy="369370"/>
              <a:chOff x="0" y="0"/>
              <a:chExt cx="1079068" cy="812800"/>
            </a:xfrm>
          </p:grpSpPr>
          <p:sp>
            <p:nvSpPr>
              <p:cNvPr id="18541" name="Freeform 52">
                <a:extLst>
                  <a:ext uri="{FF2B5EF4-FFF2-40B4-BE49-F238E27FC236}">
                    <a16:creationId xmlns:a16="http://schemas.microsoft.com/office/drawing/2014/main" id="{FB242ABE-8267-BE83-4525-B2946F6F5852}"/>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542" name="TextBox 53">
                <a:extLst>
                  <a:ext uri="{FF2B5EF4-FFF2-40B4-BE49-F238E27FC236}">
                    <a16:creationId xmlns:a16="http://schemas.microsoft.com/office/drawing/2014/main" id="{8C9E8995-A883-D8ED-4968-B27B3BB7A7F6}"/>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4" name="Freeform 54">
              <a:extLst>
                <a:ext uri="{FF2B5EF4-FFF2-40B4-BE49-F238E27FC236}">
                  <a16:creationId xmlns:a16="http://schemas.microsoft.com/office/drawing/2014/main" id="{97F0A274-82FD-218A-F903-D83FC14BC6F4}"/>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55" name="Freeform 55">
              <a:extLst>
                <a:ext uri="{FF2B5EF4-FFF2-40B4-BE49-F238E27FC236}">
                  <a16:creationId xmlns:a16="http://schemas.microsoft.com/office/drawing/2014/main" id="{CB0AA315-F6B7-6370-543C-24692D10B4FC}"/>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48" name="Group 56">
            <a:extLst>
              <a:ext uri="{FF2B5EF4-FFF2-40B4-BE49-F238E27FC236}">
                <a16:creationId xmlns:a16="http://schemas.microsoft.com/office/drawing/2014/main" id="{CB6E6AE5-288A-D3A7-132A-5C9DC6151323}"/>
              </a:ext>
            </a:extLst>
          </p:cNvPr>
          <p:cNvGrpSpPr>
            <a:grpSpLocks/>
          </p:cNvGrpSpPr>
          <p:nvPr/>
        </p:nvGrpSpPr>
        <p:grpSpPr bwMode="auto">
          <a:xfrm>
            <a:off x="7399338" y="6348413"/>
            <a:ext cx="366712" cy="277812"/>
            <a:chOff x="0" y="0"/>
            <a:chExt cx="490373" cy="369370"/>
          </a:xfrm>
        </p:grpSpPr>
        <p:grpSp>
          <p:nvGrpSpPr>
            <p:cNvPr id="18525" name="Group 57">
              <a:extLst>
                <a:ext uri="{FF2B5EF4-FFF2-40B4-BE49-F238E27FC236}">
                  <a16:creationId xmlns:a16="http://schemas.microsoft.com/office/drawing/2014/main" id="{ADCF0D7E-DC09-F108-EAED-ABC9520253DA}"/>
                </a:ext>
              </a:extLst>
            </p:cNvPr>
            <p:cNvGrpSpPr>
              <a:grpSpLocks/>
            </p:cNvGrpSpPr>
            <p:nvPr/>
          </p:nvGrpSpPr>
          <p:grpSpPr bwMode="auto">
            <a:xfrm>
              <a:off x="0" y="0"/>
              <a:ext cx="490373" cy="369370"/>
              <a:chOff x="0" y="0"/>
              <a:chExt cx="1079068" cy="812800"/>
            </a:xfrm>
          </p:grpSpPr>
          <p:sp>
            <p:nvSpPr>
              <p:cNvPr id="18532" name="Freeform 58">
                <a:extLst>
                  <a:ext uri="{FF2B5EF4-FFF2-40B4-BE49-F238E27FC236}">
                    <a16:creationId xmlns:a16="http://schemas.microsoft.com/office/drawing/2014/main" id="{18FCCAA7-E9C5-CCAD-B27D-95A2164FF651}"/>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533" name="TextBox 59">
                <a:extLst>
                  <a:ext uri="{FF2B5EF4-FFF2-40B4-BE49-F238E27FC236}">
                    <a16:creationId xmlns:a16="http://schemas.microsoft.com/office/drawing/2014/main" id="{02E04D0A-3134-E4E8-94E0-D632CE5FD8CE}"/>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0" name="Freeform 60">
              <a:extLst>
                <a:ext uri="{FF2B5EF4-FFF2-40B4-BE49-F238E27FC236}">
                  <a16:creationId xmlns:a16="http://schemas.microsoft.com/office/drawing/2014/main" id="{03A54100-E64D-76A4-C341-2FD081C5D159}"/>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61" name="Freeform 61">
              <a:extLst>
                <a:ext uri="{FF2B5EF4-FFF2-40B4-BE49-F238E27FC236}">
                  <a16:creationId xmlns:a16="http://schemas.microsoft.com/office/drawing/2014/main" id="{31D9C101-136A-95DA-89B0-966D46B8A584}"/>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49" name="Group 62">
            <a:extLst>
              <a:ext uri="{FF2B5EF4-FFF2-40B4-BE49-F238E27FC236}">
                <a16:creationId xmlns:a16="http://schemas.microsoft.com/office/drawing/2014/main" id="{CFD989BF-9715-0621-D0FF-F4F469F8962E}"/>
              </a:ext>
            </a:extLst>
          </p:cNvPr>
          <p:cNvGrpSpPr>
            <a:grpSpLocks/>
          </p:cNvGrpSpPr>
          <p:nvPr/>
        </p:nvGrpSpPr>
        <p:grpSpPr bwMode="auto">
          <a:xfrm>
            <a:off x="8299450" y="7685088"/>
            <a:ext cx="368300" cy="276225"/>
            <a:chOff x="0" y="0"/>
            <a:chExt cx="490373" cy="369370"/>
          </a:xfrm>
        </p:grpSpPr>
        <p:grpSp>
          <p:nvGrpSpPr>
            <p:cNvPr id="18516" name="Group 63">
              <a:extLst>
                <a:ext uri="{FF2B5EF4-FFF2-40B4-BE49-F238E27FC236}">
                  <a16:creationId xmlns:a16="http://schemas.microsoft.com/office/drawing/2014/main" id="{898FEF83-284C-23A3-F090-CEDA6872501E}"/>
                </a:ext>
              </a:extLst>
            </p:cNvPr>
            <p:cNvGrpSpPr>
              <a:grpSpLocks/>
            </p:cNvGrpSpPr>
            <p:nvPr/>
          </p:nvGrpSpPr>
          <p:grpSpPr bwMode="auto">
            <a:xfrm>
              <a:off x="0" y="0"/>
              <a:ext cx="490373" cy="369370"/>
              <a:chOff x="0" y="0"/>
              <a:chExt cx="1079068" cy="812800"/>
            </a:xfrm>
          </p:grpSpPr>
          <p:sp>
            <p:nvSpPr>
              <p:cNvPr id="18523" name="Freeform 64">
                <a:extLst>
                  <a:ext uri="{FF2B5EF4-FFF2-40B4-BE49-F238E27FC236}">
                    <a16:creationId xmlns:a16="http://schemas.microsoft.com/office/drawing/2014/main" id="{4B3CBAC1-6038-084F-7D06-323041EF0565}"/>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524" name="TextBox 65">
                <a:extLst>
                  <a:ext uri="{FF2B5EF4-FFF2-40B4-BE49-F238E27FC236}">
                    <a16:creationId xmlns:a16="http://schemas.microsoft.com/office/drawing/2014/main" id="{73FA677A-2BC7-8F3A-6EFF-8C23B1FCA2C2}"/>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6" name="Freeform 66">
              <a:extLst>
                <a:ext uri="{FF2B5EF4-FFF2-40B4-BE49-F238E27FC236}">
                  <a16:creationId xmlns:a16="http://schemas.microsoft.com/office/drawing/2014/main" id="{A57BFCE4-CBFF-5CF0-5634-7E6B66230F80}"/>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67" name="Freeform 67">
              <a:extLst>
                <a:ext uri="{FF2B5EF4-FFF2-40B4-BE49-F238E27FC236}">
                  <a16:creationId xmlns:a16="http://schemas.microsoft.com/office/drawing/2014/main" id="{EDD87690-14BA-0DCE-93F5-A589CC2D524A}"/>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50" name="Group 68">
            <a:extLst>
              <a:ext uri="{FF2B5EF4-FFF2-40B4-BE49-F238E27FC236}">
                <a16:creationId xmlns:a16="http://schemas.microsoft.com/office/drawing/2014/main" id="{7B5F34C7-8581-B665-9C75-D26CDE43EB3D}"/>
              </a:ext>
            </a:extLst>
          </p:cNvPr>
          <p:cNvGrpSpPr>
            <a:grpSpLocks/>
          </p:cNvGrpSpPr>
          <p:nvPr/>
        </p:nvGrpSpPr>
        <p:grpSpPr bwMode="auto">
          <a:xfrm>
            <a:off x="9194800" y="5816600"/>
            <a:ext cx="366713" cy="277813"/>
            <a:chOff x="0" y="0"/>
            <a:chExt cx="490373" cy="369370"/>
          </a:xfrm>
        </p:grpSpPr>
        <p:grpSp>
          <p:nvGrpSpPr>
            <p:cNvPr id="18507" name="Group 69">
              <a:extLst>
                <a:ext uri="{FF2B5EF4-FFF2-40B4-BE49-F238E27FC236}">
                  <a16:creationId xmlns:a16="http://schemas.microsoft.com/office/drawing/2014/main" id="{7FBEB912-510A-E4E4-04A0-E1D61C3C033B}"/>
                </a:ext>
              </a:extLst>
            </p:cNvPr>
            <p:cNvGrpSpPr>
              <a:grpSpLocks/>
            </p:cNvGrpSpPr>
            <p:nvPr/>
          </p:nvGrpSpPr>
          <p:grpSpPr bwMode="auto">
            <a:xfrm>
              <a:off x="0" y="0"/>
              <a:ext cx="490373" cy="369370"/>
              <a:chOff x="0" y="0"/>
              <a:chExt cx="1079068" cy="812800"/>
            </a:xfrm>
          </p:grpSpPr>
          <p:sp>
            <p:nvSpPr>
              <p:cNvPr id="18514" name="Freeform 70">
                <a:extLst>
                  <a:ext uri="{FF2B5EF4-FFF2-40B4-BE49-F238E27FC236}">
                    <a16:creationId xmlns:a16="http://schemas.microsoft.com/office/drawing/2014/main" id="{010EB6CC-5DB5-2EFB-EE02-C360C474E208}"/>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515" name="TextBox 71">
                <a:extLst>
                  <a:ext uri="{FF2B5EF4-FFF2-40B4-BE49-F238E27FC236}">
                    <a16:creationId xmlns:a16="http://schemas.microsoft.com/office/drawing/2014/main" id="{DE4EE303-E5A3-40BA-C73B-AE7AB1E4821D}"/>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2" name="Freeform 72">
              <a:extLst>
                <a:ext uri="{FF2B5EF4-FFF2-40B4-BE49-F238E27FC236}">
                  <a16:creationId xmlns:a16="http://schemas.microsoft.com/office/drawing/2014/main" id="{8C923E56-5FFA-2693-E822-3135ADB649F1}"/>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73" name="Freeform 73">
              <a:extLst>
                <a:ext uri="{FF2B5EF4-FFF2-40B4-BE49-F238E27FC236}">
                  <a16:creationId xmlns:a16="http://schemas.microsoft.com/office/drawing/2014/main" id="{85602EA0-F24E-C2FE-C396-A10E7E7465AD}"/>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51" name="Group 74">
            <a:extLst>
              <a:ext uri="{FF2B5EF4-FFF2-40B4-BE49-F238E27FC236}">
                <a16:creationId xmlns:a16="http://schemas.microsoft.com/office/drawing/2014/main" id="{75B53678-EEB9-7246-B864-82EFEFD53A67}"/>
              </a:ext>
            </a:extLst>
          </p:cNvPr>
          <p:cNvGrpSpPr>
            <a:grpSpLocks/>
          </p:cNvGrpSpPr>
          <p:nvPr/>
        </p:nvGrpSpPr>
        <p:grpSpPr bwMode="auto">
          <a:xfrm>
            <a:off x="8483600" y="5481638"/>
            <a:ext cx="368300" cy="277812"/>
            <a:chOff x="0" y="0"/>
            <a:chExt cx="490373" cy="369370"/>
          </a:xfrm>
        </p:grpSpPr>
        <p:grpSp>
          <p:nvGrpSpPr>
            <p:cNvPr id="18498" name="Group 75">
              <a:extLst>
                <a:ext uri="{FF2B5EF4-FFF2-40B4-BE49-F238E27FC236}">
                  <a16:creationId xmlns:a16="http://schemas.microsoft.com/office/drawing/2014/main" id="{F7DD53E1-D5A5-C2F5-1CD8-5777567A1AB2}"/>
                </a:ext>
              </a:extLst>
            </p:cNvPr>
            <p:cNvGrpSpPr>
              <a:grpSpLocks/>
            </p:cNvGrpSpPr>
            <p:nvPr/>
          </p:nvGrpSpPr>
          <p:grpSpPr bwMode="auto">
            <a:xfrm>
              <a:off x="0" y="0"/>
              <a:ext cx="490373" cy="369370"/>
              <a:chOff x="0" y="0"/>
              <a:chExt cx="1079068" cy="812800"/>
            </a:xfrm>
          </p:grpSpPr>
          <p:sp>
            <p:nvSpPr>
              <p:cNvPr id="18505" name="Freeform 76">
                <a:extLst>
                  <a:ext uri="{FF2B5EF4-FFF2-40B4-BE49-F238E27FC236}">
                    <a16:creationId xmlns:a16="http://schemas.microsoft.com/office/drawing/2014/main" id="{E01F3155-B680-5F70-B321-BD1421DF796E}"/>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506" name="TextBox 77">
                <a:extLst>
                  <a:ext uri="{FF2B5EF4-FFF2-40B4-BE49-F238E27FC236}">
                    <a16:creationId xmlns:a16="http://schemas.microsoft.com/office/drawing/2014/main" id="{59AF23F0-59C9-6A32-9F57-16A69D3520D4}"/>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8" name="Freeform 78">
              <a:extLst>
                <a:ext uri="{FF2B5EF4-FFF2-40B4-BE49-F238E27FC236}">
                  <a16:creationId xmlns:a16="http://schemas.microsoft.com/office/drawing/2014/main" id="{7B91C2CE-9CBE-2CCF-39F9-831232349A46}"/>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79" name="Freeform 79">
              <a:extLst>
                <a:ext uri="{FF2B5EF4-FFF2-40B4-BE49-F238E27FC236}">
                  <a16:creationId xmlns:a16="http://schemas.microsoft.com/office/drawing/2014/main" id="{FEED7DB8-F23E-6007-63BB-E1AA8A59E76F}"/>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52" name="Group 80">
            <a:extLst>
              <a:ext uri="{FF2B5EF4-FFF2-40B4-BE49-F238E27FC236}">
                <a16:creationId xmlns:a16="http://schemas.microsoft.com/office/drawing/2014/main" id="{465DC961-5E69-F7FA-CE17-E76EC25C09CF}"/>
              </a:ext>
            </a:extLst>
          </p:cNvPr>
          <p:cNvGrpSpPr>
            <a:grpSpLocks/>
          </p:cNvGrpSpPr>
          <p:nvPr/>
        </p:nvGrpSpPr>
        <p:grpSpPr bwMode="auto">
          <a:xfrm>
            <a:off x="7712075" y="4719638"/>
            <a:ext cx="368300" cy="276225"/>
            <a:chOff x="0" y="0"/>
            <a:chExt cx="490373" cy="369370"/>
          </a:xfrm>
        </p:grpSpPr>
        <p:grpSp>
          <p:nvGrpSpPr>
            <p:cNvPr id="18489" name="Group 81">
              <a:extLst>
                <a:ext uri="{FF2B5EF4-FFF2-40B4-BE49-F238E27FC236}">
                  <a16:creationId xmlns:a16="http://schemas.microsoft.com/office/drawing/2014/main" id="{9D066DC5-A28F-B927-3576-2469A446FD72}"/>
                </a:ext>
              </a:extLst>
            </p:cNvPr>
            <p:cNvGrpSpPr>
              <a:grpSpLocks/>
            </p:cNvGrpSpPr>
            <p:nvPr/>
          </p:nvGrpSpPr>
          <p:grpSpPr bwMode="auto">
            <a:xfrm>
              <a:off x="0" y="0"/>
              <a:ext cx="490373" cy="369370"/>
              <a:chOff x="0" y="0"/>
              <a:chExt cx="1079068" cy="812800"/>
            </a:xfrm>
          </p:grpSpPr>
          <p:sp>
            <p:nvSpPr>
              <p:cNvPr id="18496" name="Freeform 82">
                <a:extLst>
                  <a:ext uri="{FF2B5EF4-FFF2-40B4-BE49-F238E27FC236}">
                    <a16:creationId xmlns:a16="http://schemas.microsoft.com/office/drawing/2014/main" id="{9B15454F-5219-9B14-EA0F-6531FE9F80BD}"/>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497" name="TextBox 83">
                <a:extLst>
                  <a:ext uri="{FF2B5EF4-FFF2-40B4-BE49-F238E27FC236}">
                    <a16:creationId xmlns:a16="http://schemas.microsoft.com/office/drawing/2014/main" id="{C45155AB-C8F7-3832-BAE5-85041A971B7D}"/>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4" name="Freeform 84">
              <a:extLst>
                <a:ext uri="{FF2B5EF4-FFF2-40B4-BE49-F238E27FC236}">
                  <a16:creationId xmlns:a16="http://schemas.microsoft.com/office/drawing/2014/main" id="{A89E81A3-AF05-ABAB-4C00-00828A9EA546}"/>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85" name="Freeform 85">
              <a:extLst>
                <a:ext uri="{FF2B5EF4-FFF2-40B4-BE49-F238E27FC236}">
                  <a16:creationId xmlns:a16="http://schemas.microsoft.com/office/drawing/2014/main" id="{06EC5715-8595-511C-8C1C-BDE1DFC69525}"/>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53" name="Group 86">
            <a:extLst>
              <a:ext uri="{FF2B5EF4-FFF2-40B4-BE49-F238E27FC236}">
                <a16:creationId xmlns:a16="http://schemas.microsoft.com/office/drawing/2014/main" id="{9597C779-80CF-FA10-9C77-93591D78FE7F}"/>
              </a:ext>
            </a:extLst>
          </p:cNvPr>
          <p:cNvGrpSpPr>
            <a:grpSpLocks/>
          </p:cNvGrpSpPr>
          <p:nvPr/>
        </p:nvGrpSpPr>
        <p:grpSpPr bwMode="auto">
          <a:xfrm>
            <a:off x="7256463" y="5494338"/>
            <a:ext cx="368300" cy="276225"/>
            <a:chOff x="0" y="0"/>
            <a:chExt cx="490373" cy="369370"/>
          </a:xfrm>
        </p:grpSpPr>
        <p:grpSp>
          <p:nvGrpSpPr>
            <p:cNvPr id="18480" name="Group 87">
              <a:extLst>
                <a:ext uri="{FF2B5EF4-FFF2-40B4-BE49-F238E27FC236}">
                  <a16:creationId xmlns:a16="http://schemas.microsoft.com/office/drawing/2014/main" id="{50C0436F-5F66-A1D9-DD18-FC897E15D7F6}"/>
                </a:ext>
              </a:extLst>
            </p:cNvPr>
            <p:cNvGrpSpPr>
              <a:grpSpLocks/>
            </p:cNvGrpSpPr>
            <p:nvPr/>
          </p:nvGrpSpPr>
          <p:grpSpPr bwMode="auto">
            <a:xfrm>
              <a:off x="0" y="0"/>
              <a:ext cx="490373" cy="369370"/>
              <a:chOff x="0" y="0"/>
              <a:chExt cx="1079068" cy="812800"/>
            </a:xfrm>
          </p:grpSpPr>
          <p:sp>
            <p:nvSpPr>
              <p:cNvPr id="18487" name="Freeform 88">
                <a:extLst>
                  <a:ext uri="{FF2B5EF4-FFF2-40B4-BE49-F238E27FC236}">
                    <a16:creationId xmlns:a16="http://schemas.microsoft.com/office/drawing/2014/main" id="{590C9963-E76F-65C5-7CB6-2D4CED817A31}"/>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488" name="TextBox 89">
                <a:extLst>
                  <a:ext uri="{FF2B5EF4-FFF2-40B4-BE49-F238E27FC236}">
                    <a16:creationId xmlns:a16="http://schemas.microsoft.com/office/drawing/2014/main" id="{06475EE6-B7D0-F95B-5CD1-F8141EBFE923}"/>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90" name="Freeform 90">
              <a:extLst>
                <a:ext uri="{FF2B5EF4-FFF2-40B4-BE49-F238E27FC236}">
                  <a16:creationId xmlns:a16="http://schemas.microsoft.com/office/drawing/2014/main" id="{5D6AED7E-434B-1C35-5E2A-2B2E19DD9D68}"/>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91" name="Freeform 91">
              <a:extLst>
                <a:ext uri="{FF2B5EF4-FFF2-40B4-BE49-F238E27FC236}">
                  <a16:creationId xmlns:a16="http://schemas.microsoft.com/office/drawing/2014/main" id="{FE742828-E301-2AEC-F696-F880E41632A0}"/>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54" name="Group 92">
            <a:extLst>
              <a:ext uri="{FF2B5EF4-FFF2-40B4-BE49-F238E27FC236}">
                <a16:creationId xmlns:a16="http://schemas.microsoft.com/office/drawing/2014/main" id="{CACD0B49-D17C-055C-5CE5-0FD669D5087F}"/>
              </a:ext>
            </a:extLst>
          </p:cNvPr>
          <p:cNvGrpSpPr>
            <a:grpSpLocks/>
          </p:cNvGrpSpPr>
          <p:nvPr/>
        </p:nvGrpSpPr>
        <p:grpSpPr bwMode="auto">
          <a:xfrm>
            <a:off x="8483600" y="4418013"/>
            <a:ext cx="368300" cy="277812"/>
            <a:chOff x="0" y="0"/>
            <a:chExt cx="490373" cy="369370"/>
          </a:xfrm>
        </p:grpSpPr>
        <p:grpSp>
          <p:nvGrpSpPr>
            <p:cNvPr id="18471" name="Group 93">
              <a:extLst>
                <a:ext uri="{FF2B5EF4-FFF2-40B4-BE49-F238E27FC236}">
                  <a16:creationId xmlns:a16="http://schemas.microsoft.com/office/drawing/2014/main" id="{8C702F8F-3CAC-2D74-82DE-D9CDDF12101A}"/>
                </a:ext>
              </a:extLst>
            </p:cNvPr>
            <p:cNvGrpSpPr>
              <a:grpSpLocks/>
            </p:cNvGrpSpPr>
            <p:nvPr/>
          </p:nvGrpSpPr>
          <p:grpSpPr bwMode="auto">
            <a:xfrm>
              <a:off x="0" y="0"/>
              <a:ext cx="490373" cy="369370"/>
              <a:chOff x="0" y="0"/>
              <a:chExt cx="1079068" cy="812800"/>
            </a:xfrm>
          </p:grpSpPr>
          <p:sp>
            <p:nvSpPr>
              <p:cNvPr id="18478" name="Freeform 94">
                <a:extLst>
                  <a:ext uri="{FF2B5EF4-FFF2-40B4-BE49-F238E27FC236}">
                    <a16:creationId xmlns:a16="http://schemas.microsoft.com/office/drawing/2014/main" id="{721B1031-816E-88C2-F60F-D34DE1C397CF}"/>
                  </a:ext>
                </a:extLst>
              </p:cNvPr>
              <p:cNvSpPr>
                <a:spLocks/>
              </p:cNvSpPr>
              <p:nvPr/>
            </p:nvSpPr>
            <p:spPr bwMode="auto">
              <a:xfrm>
                <a:off x="0" y="0"/>
                <a:ext cx="1079068" cy="812800"/>
              </a:xfrm>
              <a:custGeom>
                <a:avLst/>
                <a:gdLst>
                  <a:gd name="T0" fmla="*/ 539534 w 1079068"/>
                  <a:gd name="T1" fmla="*/ 0 h 812800"/>
                  <a:gd name="T2" fmla="*/ 0 w 1079068"/>
                  <a:gd name="T3" fmla="*/ 406400 h 812800"/>
                  <a:gd name="T4" fmla="*/ 539534 w 1079068"/>
                  <a:gd name="T5" fmla="*/ 812800 h 812800"/>
                  <a:gd name="T6" fmla="*/ 1079068 w 1079068"/>
                  <a:gd name="T7" fmla="*/ 406400 h 812800"/>
                  <a:gd name="T8" fmla="*/ 539534 w 1079068"/>
                  <a:gd name="T9" fmla="*/ 0 h 812800"/>
                </a:gdLst>
                <a:ahLst/>
                <a:cxnLst>
                  <a:cxn ang="0">
                    <a:pos x="T0" y="T1"/>
                  </a:cxn>
                  <a:cxn ang="0">
                    <a:pos x="T2" y="T3"/>
                  </a:cxn>
                  <a:cxn ang="0">
                    <a:pos x="T4" y="T5"/>
                  </a:cxn>
                  <a:cxn ang="0">
                    <a:pos x="T6" y="T7"/>
                  </a:cxn>
                  <a:cxn ang="0">
                    <a:pos x="T8" y="T9"/>
                  </a:cxn>
                </a:cxnLst>
                <a:rect l="0" t="0" r="r" b="b"/>
                <a:pathLst>
                  <a:path w="1079068" h="812800">
                    <a:moveTo>
                      <a:pt x="539534" y="0"/>
                    </a:moveTo>
                    <a:cubicBezTo>
                      <a:pt x="241558" y="0"/>
                      <a:pt x="0" y="181951"/>
                      <a:pt x="0" y="406400"/>
                    </a:cubicBezTo>
                    <a:cubicBezTo>
                      <a:pt x="0" y="630849"/>
                      <a:pt x="241558" y="812800"/>
                      <a:pt x="539534" y="812800"/>
                    </a:cubicBezTo>
                    <a:cubicBezTo>
                      <a:pt x="837510" y="812800"/>
                      <a:pt x="1079068" y="630849"/>
                      <a:pt x="1079068" y="406400"/>
                    </a:cubicBezTo>
                    <a:cubicBezTo>
                      <a:pt x="1079068" y="181951"/>
                      <a:pt x="837510" y="0"/>
                      <a:pt x="539534"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18479" name="TextBox 95">
                <a:extLst>
                  <a:ext uri="{FF2B5EF4-FFF2-40B4-BE49-F238E27FC236}">
                    <a16:creationId xmlns:a16="http://schemas.microsoft.com/office/drawing/2014/main" id="{18185B3D-D431-EDD8-14FD-0C7C18F934D6}"/>
                  </a:ext>
                </a:extLst>
              </p:cNvPr>
              <p:cNvSpPr txBox="1">
                <a:spLocks noChangeArrowheads="1"/>
              </p:cNvSpPr>
              <p:nvPr/>
            </p:nvSpPr>
            <p:spPr bwMode="auto">
              <a:xfrm>
                <a:off x="101163" y="38100"/>
                <a:ext cx="87674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67" tIns="18967" rIns="18967" bIns="189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96" name="Freeform 96">
              <a:extLst>
                <a:ext uri="{FF2B5EF4-FFF2-40B4-BE49-F238E27FC236}">
                  <a16:creationId xmlns:a16="http://schemas.microsoft.com/office/drawing/2014/main" id="{0370D904-7165-B354-3041-DD4AC4547075}"/>
                </a:ext>
              </a:extLst>
            </p:cNvPr>
            <p:cNvSpPr/>
            <p:nvPr/>
          </p:nvSpPr>
          <p:spPr>
            <a:xfrm>
              <a:off x="193248" y="77918"/>
              <a:ext cx="230226" cy="213535"/>
            </a:xfrm>
            <a:custGeom>
              <a:avLst/>
              <a:gdLst/>
              <a:ahLst/>
              <a:cxnLst/>
              <a:rect l="l" t="t" r="r" b="b"/>
              <a:pathLst>
                <a:path w="230226" h="213535">
                  <a:moveTo>
                    <a:pt x="0" y="0"/>
                  </a:moveTo>
                  <a:lnTo>
                    <a:pt x="230226" y="0"/>
                  </a:lnTo>
                  <a:lnTo>
                    <a:pt x="230226" y="213534"/>
                  </a:lnTo>
                  <a:lnTo>
                    <a:pt x="0" y="21353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
          <p:nvSpPr>
            <p:cNvPr id="97" name="Freeform 97">
              <a:extLst>
                <a:ext uri="{FF2B5EF4-FFF2-40B4-BE49-F238E27FC236}">
                  <a16:creationId xmlns:a16="http://schemas.microsoft.com/office/drawing/2014/main" id="{398B1DD2-CBC6-0EE3-356C-36019DFC5828}"/>
                </a:ext>
              </a:extLst>
            </p:cNvPr>
            <p:cNvSpPr/>
            <p:nvPr/>
          </p:nvSpPr>
          <p:spPr>
            <a:xfrm>
              <a:off x="66899" y="77918"/>
              <a:ext cx="126349" cy="177369"/>
            </a:xfrm>
            <a:custGeom>
              <a:avLst/>
              <a:gdLst/>
              <a:ahLst/>
              <a:cxnLst/>
              <a:rect l="l" t="t" r="r" b="b"/>
              <a:pathLst>
                <a:path w="126349" h="177369">
                  <a:moveTo>
                    <a:pt x="0" y="0"/>
                  </a:moveTo>
                  <a:lnTo>
                    <a:pt x="126349" y="0"/>
                  </a:lnTo>
                  <a:lnTo>
                    <a:pt x="126349" y="177368"/>
                  </a:lnTo>
                  <a:lnTo>
                    <a:pt x="0" y="177368"/>
                  </a:lnTo>
                  <a:lnTo>
                    <a:pt x="0" y="0"/>
                  </a:lnTo>
                  <a:close/>
                </a:path>
              </a:pathLst>
            </a:custGeom>
            <a:blipFill>
              <a:blip r:embed="rId4"/>
              <a:stretch>
                <a:fillRect l="-196949" r="-32386"/>
              </a:stretch>
            </a:blipFill>
          </p:spPr>
          <p:txBody>
            <a:bodyPr/>
            <a:lstStyle/>
            <a:p>
              <a:pPr eaLnBrk="1" fontAlgn="auto" hangingPunct="1">
                <a:spcBef>
                  <a:spcPts val="0"/>
                </a:spcBef>
                <a:spcAft>
                  <a:spcPts val="0"/>
                </a:spcAft>
                <a:defRPr/>
              </a:pPr>
              <a:endParaRPr lang="en-ID">
                <a:latin typeface="+mn-lt"/>
              </a:endParaRPr>
            </a:p>
          </p:txBody>
        </p:sp>
      </p:grpSp>
      <p:grpSp>
        <p:nvGrpSpPr>
          <p:cNvPr id="18455" name="Group 98">
            <a:extLst>
              <a:ext uri="{FF2B5EF4-FFF2-40B4-BE49-F238E27FC236}">
                <a16:creationId xmlns:a16="http://schemas.microsoft.com/office/drawing/2014/main" id="{3A7E587A-CB0A-37E5-3D17-4649048A5796}"/>
              </a:ext>
            </a:extLst>
          </p:cNvPr>
          <p:cNvGrpSpPr>
            <a:grpSpLocks/>
          </p:cNvGrpSpPr>
          <p:nvPr/>
        </p:nvGrpSpPr>
        <p:grpSpPr bwMode="auto">
          <a:xfrm>
            <a:off x="11574463" y="1028700"/>
            <a:ext cx="5684837" cy="1673225"/>
            <a:chOff x="0" y="0"/>
            <a:chExt cx="1497219" cy="440591"/>
          </a:xfrm>
        </p:grpSpPr>
        <p:sp>
          <p:nvSpPr>
            <p:cNvPr id="18469" name="Freeform 99">
              <a:extLst>
                <a:ext uri="{FF2B5EF4-FFF2-40B4-BE49-F238E27FC236}">
                  <a16:creationId xmlns:a16="http://schemas.microsoft.com/office/drawing/2014/main" id="{952B9941-B0BC-A233-A15B-1C213E50C0AA}"/>
                </a:ext>
              </a:extLst>
            </p:cNvPr>
            <p:cNvSpPr>
              <a:spLocks/>
            </p:cNvSpPr>
            <p:nvPr/>
          </p:nvSpPr>
          <p:spPr bwMode="auto">
            <a:xfrm>
              <a:off x="0" y="0"/>
              <a:ext cx="1497219" cy="440591"/>
            </a:xfrm>
            <a:custGeom>
              <a:avLst/>
              <a:gdLst>
                <a:gd name="T0" fmla="*/ 34047 w 1497219"/>
                <a:gd name="T1" fmla="*/ 0 h 440591"/>
                <a:gd name="T2" fmla="*/ 1463172 w 1497219"/>
                <a:gd name="T3" fmla="*/ 0 h 440591"/>
                <a:gd name="T4" fmla="*/ 1497219 w 1497219"/>
                <a:gd name="T5" fmla="*/ 34047 h 440591"/>
                <a:gd name="T6" fmla="*/ 1497219 w 1497219"/>
                <a:gd name="T7" fmla="*/ 406544 h 440591"/>
                <a:gd name="T8" fmla="*/ 1487247 w 1497219"/>
                <a:gd name="T9" fmla="*/ 430619 h 440591"/>
                <a:gd name="T10" fmla="*/ 1463172 w 1497219"/>
                <a:gd name="T11" fmla="*/ 440591 h 440591"/>
                <a:gd name="T12" fmla="*/ 34047 w 1497219"/>
                <a:gd name="T13" fmla="*/ 440591 h 440591"/>
                <a:gd name="T14" fmla="*/ 9972 w 1497219"/>
                <a:gd name="T15" fmla="*/ 430619 h 440591"/>
                <a:gd name="T16" fmla="*/ 0 w 1497219"/>
                <a:gd name="T17" fmla="*/ 406544 h 440591"/>
                <a:gd name="T18" fmla="*/ 0 w 1497219"/>
                <a:gd name="T19" fmla="*/ 34047 h 440591"/>
                <a:gd name="T20" fmla="*/ 9972 w 1497219"/>
                <a:gd name="T21" fmla="*/ 9972 h 440591"/>
                <a:gd name="T22" fmla="*/ 34047 w 1497219"/>
                <a:gd name="T23" fmla="*/ 0 h 440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7219" h="440591">
                  <a:moveTo>
                    <a:pt x="34047" y="0"/>
                  </a:moveTo>
                  <a:lnTo>
                    <a:pt x="1463172" y="0"/>
                  </a:lnTo>
                  <a:cubicBezTo>
                    <a:pt x="1481975" y="0"/>
                    <a:pt x="1497219" y="15243"/>
                    <a:pt x="1497219" y="34047"/>
                  </a:cubicBezTo>
                  <a:lnTo>
                    <a:pt x="1497219" y="406544"/>
                  </a:lnTo>
                  <a:cubicBezTo>
                    <a:pt x="1497219" y="415574"/>
                    <a:pt x="1493632" y="424234"/>
                    <a:pt x="1487247" y="430619"/>
                  </a:cubicBezTo>
                  <a:cubicBezTo>
                    <a:pt x="1480861" y="437004"/>
                    <a:pt x="1472202" y="440591"/>
                    <a:pt x="1463172" y="440591"/>
                  </a:cubicBezTo>
                  <a:lnTo>
                    <a:pt x="34047" y="440591"/>
                  </a:lnTo>
                  <a:cubicBezTo>
                    <a:pt x="25017" y="440591"/>
                    <a:pt x="16357" y="437004"/>
                    <a:pt x="9972" y="430619"/>
                  </a:cubicBezTo>
                  <a:cubicBezTo>
                    <a:pt x="3587" y="424234"/>
                    <a:pt x="0" y="415574"/>
                    <a:pt x="0" y="406544"/>
                  </a:cubicBezTo>
                  <a:lnTo>
                    <a:pt x="0" y="34047"/>
                  </a:lnTo>
                  <a:cubicBezTo>
                    <a:pt x="0" y="25017"/>
                    <a:pt x="3587" y="16357"/>
                    <a:pt x="9972" y="9972"/>
                  </a:cubicBezTo>
                  <a:cubicBezTo>
                    <a:pt x="16357" y="3587"/>
                    <a:pt x="25017" y="0"/>
                    <a:pt x="34047"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8470" name="TextBox 100">
              <a:extLst>
                <a:ext uri="{FF2B5EF4-FFF2-40B4-BE49-F238E27FC236}">
                  <a16:creationId xmlns:a16="http://schemas.microsoft.com/office/drawing/2014/main" id="{634B3484-AAA9-E80D-2E9E-365791A0ECBB}"/>
                </a:ext>
              </a:extLst>
            </p:cNvPr>
            <p:cNvSpPr txBox="1">
              <a:spLocks noChangeArrowheads="1"/>
            </p:cNvSpPr>
            <p:nvPr/>
          </p:nvSpPr>
          <p:spPr bwMode="auto">
            <a:xfrm>
              <a:off x="0" y="-38100"/>
              <a:ext cx="1497219" cy="47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01" name="TextBox 101">
            <a:extLst>
              <a:ext uri="{FF2B5EF4-FFF2-40B4-BE49-F238E27FC236}">
                <a16:creationId xmlns:a16="http://schemas.microsoft.com/office/drawing/2014/main" id="{9FB82544-FC50-73AD-DED1-7ED0A00A4C49}"/>
              </a:ext>
            </a:extLst>
          </p:cNvPr>
          <p:cNvSpPr txBox="1"/>
          <p:nvPr/>
        </p:nvSpPr>
        <p:spPr>
          <a:xfrm>
            <a:off x="11877675" y="1074738"/>
            <a:ext cx="5078413" cy="1457325"/>
          </a:xfrm>
          <a:prstGeom prst="rect">
            <a:avLst/>
          </a:prstGeom>
        </p:spPr>
        <p:txBody>
          <a:bodyPr lIns="0" tIns="0" rIns="0" bIns="0">
            <a:spAutoFit/>
          </a:bodyPr>
          <a:lstStyle/>
          <a:p>
            <a:pPr eaLnBrk="1" fontAlgn="auto" hangingPunct="1">
              <a:lnSpc>
                <a:spcPts val="3678"/>
              </a:lnSpc>
              <a:spcAft>
                <a:spcPts val="0"/>
              </a:spcAft>
              <a:defRPr/>
            </a:pPr>
            <a:r>
              <a:rPr lang="en-US" sz="2627">
                <a:solidFill>
                  <a:srgbClr val="000000"/>
                </a:solidFill>
                <a:latin typeface="Agrandir"/>
                <a:ea typeface="Agrandir"/>
                <a:cs typeface="Agrandir"/>
                <a:sym typeface="Agrandir"/>
              </a:rPr>
              <a:t>Selama respirasi eksternal, udara kaya oksigen masuk ke alveoli saat menghirup.</a:t>
            </a:r>
          </a:p>
        </p:txBody>
      </p:sp>
      <p:grpSp>
        <p:nvGrpSpPr>
          <p:cNvPr id="18457" name="Group 102">
            <a:extLst>
              <a:ext uri="{FF2B5EF4-FFF2-40B4-BE49-F238E27FC236}">
                <a16:creationId xmlns:a16="http://schemas.microsoft.com/office/drawing/2014/main" id="{EE52DEA5-8A96-B14F-DFC3-EFAF666FD450}"/>
              </a:ext>
            </a:extLst>
          </p:cNvPr>
          <p:cNvGrpSpPr>
            <a:grpSpLocks/>
          </p:cNvGrpSpPr>
          <p:nvPr/>
        </p:nvGrpSpPr>
        <p:grpSpPr bwMode="auto">
          <a:xfrm>
            <a:off x="13074650" y="4557713"/>
            <a:ext cx="4471988" cy="3836987"/>
            <a:chOff x="0" y="0"/>
            <a:chExt cx="1177678" cy="1010510"/>
          </a:xfrm>
        </p:grpSpPr>
        <p:sp>
          <p:nvSpPr>
            <p:cNvPr id="18467" name="Freeform 103">
              <a:extLst>
                <a:ext uri="{FF2B5EF4-FFF2-40B4-BE49-F238E27FC236}">
                  <a16:creationId xmlns:a16="http://schemas.microsoft.com/office/drawing/2014/main" id="{74643FEC-16C0-8120-53C7-8F68D9E9606C}"/>
                </a:ext>
              </a:extLst>
            </p:cNvPr>
            <p:cNvSpPr>
              <a:spLocks/>
            </p:cNvSpPr>
            <p:nvPr/>
          </p:nvSpPr>
          <p:spPr bwMode="auto">
            <a:xfrm>
              <a:off x="0" y="0"/>
              <a:ext cx="1177678" cy="1010510"/>
            </a:xfrm>
            <a:custGeom>
              <a:avLst/>
              <a:gdLst>
                <a:gd name="T0" fmla="*/ 43285 w 1177678"/>
                <a:gd name="T1" fmla="*/ 0 h 1010510"/>
                <a:gd name="T2" fmla="*/ 1134393 w 1177678"/>
                <a:gd name="T3" fmla="*/ 0 h 1010510"/>
                <a:gd name="T4" fmla="*/ 1165000 w 1177678"/>
                <a:gd name="T5" fmla="*/ 12678 h 1010510"/>
                <a:gd name="T6" fmla="*/ 1177678 w 1177678"/>
                <a:gd name="T7" fmla="*/ 43285 h 1010510"/>
                <a:gd name="T8" fmla="*/ 1177678 w 1177678"/>
                <a:gd name="T9" fmla="*/ 967225 h 1010510"/>
                <a:gd name="T10" fmla="*/ 1165000 w 1177678"/>
                <a:gd name="T11" fmla="*/ 997832 h 1010510"/>
                <a:gd name="T12" fmla="*/ 1134393 w 1177678"/>
                <a:gd name="T13" fmla="*/ 1010510 h 1010510"/>
                <a:gd name="T14" fmla="*/ 43285 w 1177678"/>
                <a:gd name="T15" fmla="*/ 1010510 h 1010510"/>
                <a:gd name="T16" fmla="*/ 12678 w 1177678"/>
                <a:gd name="T17" fmla="*/ 997832 h 1010510"/>
                <a:gd name="T18" fmla="*/ 0 w 1177678"/>
                <a:gd name="T19" fmla="*/ 967225 h 1010510"/>
                <a:gd name="T20" fmla="*/ 0 w 1177678"/>
                <a:gd name="T21" fmla="*/ 43285 h 1010510"/>
                <a:gd name="T22" fmla="*/ 12678 w 1177678"/>
                <a:gd name="T23" fmla="*/ 12678 h 1010510"/>
                <a:gd name="T24" fmla="*/ 43285 w 1177678"/>
                <a:gd name="T25" fmla="*/ 0 h 1010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7678" h="1010510">
                  <a:moveTo>
                    <a:pt x="43285" y="0"/>
                  </a:moveTo>
                  <a:lnTo>
                    <a:pt x="1134393" y="0"/>
                  </a:lnTo>
                  <a:cubicBezTo>
                    <a:pt x="1145873" y="0"/>
                    <a:pt x="1156883" y="4560"/>
                    <a:pt x="1165000" y="12678"/>
                  </a:cubicBezTo>
                  <a:cubicBezTo>
                    <a:pt x="1173118" y="20795"/>
                    <a:pt x="1177678" y="31805"/>
                    <a:pt x="1177678" y="43285"/>
                  </a:cubicBezTo>
                  <a:lnTo>
                    <a:pt x="1177678" y="967225"/>
                  </a:lnTo>
                  <a:cubicBezTo>
                    <a:pt x="1177678" y="978705"/>
                    <a:pt x="1173118" y="989715"/>
                    <a:pt x="1165000" y="997832"/>
                  </a:cubicBezTo>
                  <a:cubicBezTo>
                    <a:pt x="1156883" y="1005950"/>
                    <a:pt x="1145873" y="1010510"/>
                    <a:pt x="1134393" y="1010510"/>
                  </a:cubicBezTo>
                  <a:lnTo>
                    <a:pt x="43285" y="1010510"/>
                  </a:lnTo>
                  <a:cubicBezTo>
                    <a:pt x="31805" y="1010510"/>
                    <a:pt x="20795" y="1005950"/>
                    <a:pt x="12678" y="997832"/>
                  </a:cubicBezTo>
                  <a:cubicBezTo>
                    <a:pt x="4560" y="989715"/>
                    <a:pt x="0" y="978705"/>
                    <a:pt x="0" y="967225"/>
                  </a:cubicBezTo>
                  <a:lnTo>
                    <a:pt x="0" y="43285"/>
                  </a:lnTo>
                  <a:cubicBezTo>
                    <a:pt x="0" y="31805"/>
                    <a:pt x="4560" y="20795"/>
                    <a:pt x="12678" y="12678"/>
                  </a:cubicBezTo>
                  <a:cubicBezTo>
                    <a:pt x="20795" y="4560"/>
                    <a:pt x="31805" y="0"/>
                    <a:pt x="43285"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8468" name="TextBox 104">
              <a:extLst>
                <a:ext uri="{FF2B5EF4-FFF2-40B4-BE49-F238E27FC236}">
                  <a16:creationId xmlns:a16="http://schemas.microsoft.com/office/drawing/2014/main" id="{21204EC8-BFB3-38FC-39F9-9E6333DE9659}"/>
                </a:ext>
              </a:extLst>
            </p:cNvPr>
            <p:cNvSpPr txBox="1">
              <a:spLocks noChangeArrowheads="1"/>
            </p:cNvSpPr>
            <p:nvPr/>
          </p:nvSpPr>
          <p:spPr bwMode="auto">
            <a:xfrm>
              <a:off x="0" y="-38100"/>
              <a:ext cx="1177678" cy="104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05" name="TextBox 105">
            <a:extLst>
              <a:ext uri="{FF2B5EF4-FFF2-40B4-BE49-F238E27FC236}">
                <a16:creationId xmlns:a16="http://schemas.microsoft.com/office/drawing/2014/main" id="{07404AA1-D6FE-2A3A-00B6-9681BE906EA5}"/>
              </a:ext>
            </a:extLst>
          </p:cNvPr>
          <p:cNvSpPr txBox="1"/>
          <p:nvPr/>
        </p:nvSpPr>
        <p:spPr>
          <a:xfrm>
            <a:off x="13298488" y="4603750"/>
            <a:ext cx="3738562" cy="3790950"/>
          </a:xfrm>
          <a:prstGeom prst="rect">
            <a:avLst/>
          </a:prstGeom>
        </p:spPr>
        <p:txBody>
          <a:bodyPr lIns="0" tIns="0" rIns="0" bIns="0">
            <a:spAutoFit/>
          </a:bodyPr>
          <a:lstStyle/>
          <a:p>
            <a:pPr eaLnBrk="1" fontAlgn="auto" hangingPunct="1">
              <a:lnSpc>
                <a:spcPts val="3678"/>
              </a:lnSpc>
              <a:spcAft>
                <a:spcPts val="0"/>
              </a:spcAft>
              <a:defRPr/>
            </a:pPr>
            <a:r>
              <a:rPr lang="en-US" sz="2627">
                <a:solidFill>
                  <a:srgbClr val="000000"/>
                </a:solidFill>
                <a:latin typeface="Agrandir"/>
                <a:ea typeface="Agrandir"/>
                <a:cs typeface="Agrandir"/>
                <a:sym typeface="Agrandir"/>
              </a:rPr>
              <a:t>Molekul oksigen berdifusi melintasi dinding alveolar yang tipis ke dalam aliran darah, di mana O2 terikat pada hemoglobin dalam sel darah merah.</a:t>
            </a:r>
          </a:p>
        </p:txBody>
      </p:sp>
      <p:grpSp>
        <p:nvGrpSpPr>
          <p:cNvPr id="18459" name="Group 106">
            <a:extLst>
              <a:ext uri="{FF2B5EF4-FFF2-40B4-BE49-F238E27FC236}">
                <a16:creationId xmlns:a16="http://schemas.microsoft.com/office/drawing/2014/main" id="{45A80364-73E4-EC77-DA63-1C74966F6A7C}"/>
              </a:ext>
            </a:extLst>
          </p:cNvPr>
          <p:cNvGrpSpPr>
            <a:grpSpLocks/>
          </p:cNvGrpSpPr>
          <p:nvPr/>
        </p:nvGrpSpPr>
        <p:grpSpPr bwMode="auto">
          <a:xfrm>
            <a:off x="1028700" y="1028700"/>
            <a:ext cx="5411788" cy="2139950"/>
            <a:chOff x="0" y="0"/>
            <a:chExt cx="1425472" cy="563515"/>
          </a:xfrm>
        </p:grpSpPr>
        <p:sp>
          <p:nvSpPr>
            <p:cNvPr id="18465" name="Freeform 107">
              <a:extLst>
                <a:ext uri="{FF2B5EF4-FFF2-40B4-BE49-F238E27FC236}">
                  <a16:creationId xmlns:a16="http://schemas.microsoft.com/office/drawing/2014/main" id="{1BAA6E9D-933B-D882-F655-2E13CA89ABC5}"/>
                </a:ext>
              </a:extLst>
            </p:cNvPr>
            <p:cNvSpPr>
              <a:spLocks/>
            </p:cNvSpPr>
            <p:nvPr/>
          </p:nvSpPr>
          <p:spPr bwMode="auto">
            <a:xfrm>
              <a:off x="0" y="0"/>
              <a:ext cx="1425472" cy="563515"/>
            </a:xfrm>
            <a:custGeom>
              <a:avLst/>
              <a:gdLst>
                <a:gd name="T0" fmla="*/ 35761 w 1425472"/>
                <a:gd name="T1" fmla="*/ 0 h 563515"/>
                <a:gd name="T2" fmla="*/ 1389712 w 1425472"/>
                <a:gd name="T3" fmla="*/ 0 h 563515"/>
                <a:gd name="T4" fmla="*/ 1425472 w 1425472"/>
                <a:gd name="T5" fmla="*/ 35761 h 563515"/>
                <a:gd name="T6" fmla="*/ 1425472 w 1425472"/>
                <a:gd name="T7" fmla="*/ 527754 h 563515"/>
                <a:gd name="T8" fmla="*/ 1414998 w 1425472"/>
                <a:gd name="T9" fmla="*/ 553041 h 563515"/>
                <a:gd name="T10" fmla="*/ 1389712 w 1425472"/>
                <a:gd name="T11" fmla="*/ 563515 h 563515"/>
                <a:gd name="T12" fmla="*/ 35761 w 1425472"/>
                <a:gd name="T13" fmla="*/ 563515 h 563515"/>
                <a:gd name="T14" fmla="*/ 0 w 1425472"/>
                <a:gd name="T15" fmla="*/ 527754 h 563515"/>
                <a:gd name="T16" fmla="*/ 0 w 1425472"/>
                <a:gd name="T17" fmla="*/ 35761 h 563515"/>
                <a:gd name="T18" fmla="*/ 35761 w 1425472"/>
                <a:gd name="T19" fmla="*/ 0 h 56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472" h="563515">
                  <a:moveTo>
                    <a:pt x="35761" y="0"/>
                  </a:moveTo>
                  <a:lnTo>
                    <a:pt x="1389712" y="0"/>
                  </a:lnTo>
                  <a:cubicBezTo>
                    <a:pt x="1409462" y="0"/>
                    <a:pt x="1425472" y="16011"/>
                    <a:pt x="1425472" y="35761"/>
                  </a:cubicBezTo>
                  <a:lnTo>
                    <a:pt x="1425472" y="527754"/>
                  </a:lnTo>
                  <a:cubicBezTo>
                    <a:pt x="1425472" y="537238"/>
                    <a:pt x="1421705" y="546334"/>
                    <a:pt x="1414998" y="553041"/>
                  </a:cubicBezTo>
                  <a:cubicBezTo>
                    <a:pt x="1408292" y="559747"/>
                    <a:pt x="1399196" y="563515"/>
                    <a:pt x="1389712" y="563515"/>
                  </a:cubicBezTo>
                  <a:lnTo>
                    <a:pt x="35761" y="563515"/>
                  </a:lnTo>
                  <a:cubicBezTo>
                    <a:pt x="16011" y="563515"/>
                    <a:pt x="0" y="547504"/>
                    <a:pt x="0" y="527754"/>
                  </a:cubicBezTo>
                  <a:lnTo>
                    <a:pt x="0" y="35761"/>
                  </a:lnTo>
                  <a:cubicBezTo>
                    <a:pt x="0" y="16011"/>
                    <a:pt x="16011" y="0"/>
                    <a:pt x="3576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8466" name="TextBox 108">
              <a:extLst>
                <a:ext uri="{FF2B5EF4-FFF2-40B4-BE49-F238E27FC236}">
                  <a16:creationId xmlns:a16="http://schemas.microsoft.com/office/drawing/2014/main" id="{207846EE-BCA3-34B1-F9A6-2DD59A2C1928}"/>
                </a:ext>
              </a:extLst>
            </p:cNvPr>
            <p:cNvSpPr txBox="1">
              <a:spLocks noChangeArrowheads="1"/>
            </p:cNvSpPr>
            <p:nvPr/>
          </p:nvSpPr>
          <p:spPr bwMode="auto">
            <a:xfrm>
              <a:off x="0" y="-38100"/>
              <a:ext cx="1425472" cy="60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ts val="2663"/>
                </a:lnSpc>
              </a:pPr>
              <a:endParaRPr lang="en-US" altLang="en-US"/>
            </a:p>
          </p:txBody>
        </p:sp>
      </p:grpSp>
      <p:sp>
        <p:nvSpPr>
          <p:cNvPr id="109" name="TextBox 109">
            <a:extLst>
              <a:ext uri="{FF2B5EF4-FFF2-40B4-BE49-F238E27FC236}">
                <a16:creationId xmlns:a16="http://schemas.microsoft.com/office/drawing/2014/main" id="{0B9331A4-1F45-539D-C9DC-97A20F825D41}"/>
              </a:ext>
            </a:extLst>
          </p:cNvPr>
          <p:cNvSpPr txBox="1"/>
          <p:nvPr/>
        </p:nvSpPr>
        <p:spPr>
          <a:xfrm>
            <a:off x="1317625" y="1074738"/>
            <a:ext cx="4835525" cy="1924050"/>
          </a:xfrm>
          <a:prstGeom prst="rect">
            <a:avLst/>
          </a:prstGeom>
        </p:spPr>
        <p:txBody>
          <a:bodyPr lIns="0" tIns="0" rIns="0" bIns="0">
            <a:spAutoFit/>
          </a:bodyPr>
          <a:lstStyle/>
          <a:p>
            <a:pPr algn="r" eaLnBrk="1" fontAlgn="auto" hangingPunct="1">
              <a:lnSpc>
                <a:spcPts val="3678"/>
              </a:lnSpc>
              <a:spcAft>
                <a:spcPts val="0"/>
              </a:spcAft>
              <a:defRPr/>
            </a:pPr>
            <a:r>
              <a:rPr lang="en-US" sz="2627">
                <a:solidFill>
                  <a:srgbClr val="000000"/>
                </a:solidFill>
                <a:latin typeface="Agrandir"/>
                <a:ea typeface="Agrandir"/>
                <a:cs typeface="Agrandir"/>
                <a:sym typeface="Agrandir"/>
              </a:rPr>
              <a:t>Secara bersamaan, karbon dioksida (yang dihasilkan oleh metabolisme sel) difusi dari darah ke dalam alveoli.</a:t>
            </a:r>
          </a:p>
        </p:txBody>
      </p:sp>
      <p:grpSp>
        <p:nvGrpSpPr>
          <p:cNvPr id="18461" name="Group 110">
            <a:extLst>
              <a:ext uri="{FF2B5EF4-FFF2-40B4-BE49-F238E27FC236}">
                <a16:creationId xmlns:a16="http://schemas.microsoft.com/office/drawing/2014/main" id="{CDFAB58C-A51D-C2C0-9808-A61134296595}"/>
              </a:ext>
            </a:extLst>
          </p:cNvPr>
          <p:cNvGrpSpPr>
            <a:grpSpLocks/>
          </p:cNvGrpSpPr>
          <p:nvPr/>
        </p:nvGrpSpPr>
        <p:grpSpPr bwMode="auto">
          <a:xfrm>
            <a:off x="1028700" y="5251450"/>
            <a:ext cx="4279900" cy="4006850"/>
            <a:chOff x="0" y="0"/>
            <a:chExt cx="1127210" cy="1055208"/>
          </a:xfrm>
        </p:grpSpPr>
        <p:sp>
          <p:nvSpPr>
            <p:cNvPr id="18463" name="Freeform 111">
              <a:extLst>
                <a:ext uri="{FF2B5EF4-FFF2-40B4-BE49-F238E27FC236}">
                  <a16:creationId xmlns:a16="http://schemas.microsoft.com/office/drawing/2014/main" id="{1335A06A-1668-44FE-22E8-F267ED298220}"/>
                </a:ext>
              </a:extLst>
            </p:cNvPr>
            <p:cNvSpPr>
              <a:spLocks/>
            </p:cNvSpPr>
            <p:nvPr/>
          </p:nvSpPr>
          <p:spPr bwMode="auto">
            <a:xfrm>
              <a:off x="0" y="0"/>
              <a:ext cx="1127210" cy="1055208"/>
            </a:xfrm>
            <a:custGeom>
              <a:avLst/>
              <a:gdLst>
                <a:gd name="T0" fmla="*/ 45223 w 1127210"/>
                <a:gd name="T1" fmla="*/ 0 h 1055208"/>
                <a:gd name="T2" fmla="*/ 1081988 w 1127210"/>
                <a:gd name="T3" fmla="*/ 0 h 1055208"/>
                <a:gd name="T4" fmla="*/ 1113965 w 1127210"/>
                <a:gd name="T5" fmla="*/ 13245 h 1055208"/>
                <a:gd name="T6" fmla="*/ 1127210 w 1127210"/>
                <a:gd name="T7" fmla="*/ 45223 h 1055208"/>
                <a:gd name="T8" fmla="*/ 1127210 w 1127210"/>
                <a:gd name="T9" fmla="*/ 1009986 h 1055208"/>
                <a:gd name="T10" fmla="*/ 1113965 w 1127210"/>
                <a:gd name="T11" fmla="*/ 1041963 h 1055208"/>
                <a:gd name="T12" fmla="*/ 1081988 w 1127210"/>
                <a:gd name="T13" fmla="*/ 1055208 h 1055208"/>
                <a:gd name="T14" fmla="*/ 45223 w 1127210"/>
                <a:gd name="T15" fmla="*/ 1055208 h 1055208"/>
                <a:gd name="T16" fmla="*/ 13245 w 1127210"/>
                <a:gd name="T17" fmla="*/ 1041963 h 1055208"/>
                <a:gd name="T18" fmla="*/ 0 w 1127210"/>
                <a:gd name="T19" fmla="*/ 1009986 h 1055208"/>
                <a:gd name="T20" fmla="*/ 0 w 1127210"/>
                <a:gd name="T21" fmla="*/ 45223 h 1055208"/>
                <a:gd name="T22" fmla="*/ 13245 w 1127210"/>
                <a:gd name="T23" fmla="*/ 13245 h 1055208"/>
                <a:gd name="T24" fmla="*/ 45223 w 1127210"/>
                <a:gd name="T25" fmla="*/ 0 h 1055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7210" h="1055208">
                  <a:moveTo>
                    <a:pt x="45223" y="0"/>
                  </a:moveTo>
                  <a:lnTo>
                    <a:pt x="1081988" y="0"/>
                  </a:lnTo>
                  <a:cubicBezTo>
                    <a:pt x="1093981" y="0"/>
                    <a:pt x="1105484" y="4765"/>
                    <a:pt x="1113965" y="13245"/>
                  </a:cubicBezTo>
                  <a:cubicBezTo>
                    <a:pt x="1122446" y="21726"/>
                    <a:pt x="1127210" y="33229"/>
                    <a:pt x="1127210" y="45223"/>
                  </a:cubicBezTo>
                  <a:lnTo>
                    <a:pt x="1127210" y="1009986"/>
                  </a:lnTo>
                  <a:cubicBezTo>
                    <a:pt x="1127210" y="1021979"/>
                    <a:pt x="1122446" y="1033482"/>
                    <a:pt x="1113965" y="1041963"/>
                  </a:cubicBezTo>
                  <a:cubicBezTo>
                    <a:pt x="1105484" y="1050444"/>
                    <a:pt x="1093981" y="1055208"/>
                    <a:pt x="1081988" y="1055208"/>
                  </a:cubicBezTo>
                  <a:lnTo>
                    <a:pt x="45223" y="1055208"/>
                  </a:lnTo>
                  <a:cubicBezTo>
                    <a:pt x="33229" y="1055208"/>
                    <a:pt x="21726" y="1050444"/>
                    <a:pt x="13245" y="1041963"/>
                  </a:cubicBezTo>
                  <a:cubicBezTo>
                    <a:pt x="4765" y="1033482"/>
                    <a:pt x="0" y="1021979"/>
                    <a:pt x="0" y="1009986"/>
                  </a:cubicBezTo>
                  <a:lnTo>
                    <a:pt x="0" y="45223"/>
                  </a:lnTo>
                  <a:cubicBezTo>
                    <a:pt x="0" y="33229"/>
                    <a:pt x="4765" y="21726"/>
                    <a:pt x="13245" y="13245"/>
                  </a:cubicBezTo>
                  <a:cubicBezTo>
                    <a:pt x="21726" y="4765"/>
                    <a:pt x="33229" y="0"/>
                    <a:pt x="45223"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8464" name="TextBox 112">
              <a:extLst>
                <a:ext uri="{FF2B5EF4-FFF2-40B4-BE49-F238E27FC236}">
                  <a16:creationId xmlns:a16="http://schemas.microsoft.com/office/drawing/2014/main" id="{BF4FCFF3-8DEF-4FC2-0ABC-218EE34ED7B1}"/>
                </a:ext>
              </a:extLst>
            </p:cNvPr>
            <p:cNvSpPr txBox="1">
              <a:spLocks noChangeArrowheads="1"/>
            </p:cNvSpPr>
            <p:nvPr/>
          </p:nvSpPr>
          <p:spPr bwMode="auto">
            <a:xfrm>
              <a:off x="0" y="-38100"/>
              <a:ext cx="1127210" cy="109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ts val="2663"/>
                </a:lnSpc>
              </a:pPr>
              <a:endParaRPr lang="en-US" altLang="en-US"/>
            </a:p>
          </p:txBody>
        </p:sp>
      </p:grpSp>
      <p:sp>
        <p:nvSpPr>
          <p:cNvPr id="113" name="TextBox 113">
            <a:extLst>
              <a:ext uri="{FF2B5EF4-FFF2-40B4-BE49-F238E27FC236}">
                <a16:creationId xmlns:a16="http://schemas.microsoft.com/office/drawing/2014/main" id="{2885F499-1504-C523-50D8-3886454612E0}"/>
              </a:ext>
            </a:extLst>
          </p:cNvPr>
          <p:cNvSpPr txBox="1"/>
          <p:nvPr/>
        </p:nvSpPr>
        <p:spPr>
          <a:xfrm>
            <a:off x="1257300" y="5297488"/>
            <a:ext cx="3822700" cy="3790950"/>
          </a:xfrm>
          <a:prstGeom prst="rect">
            <a:avLst/>
          </a:prstGeom>
        </p:spPr>
        <p:txBody>
          <a:bodyPr lIns="0" tIns="0" rIns="0" bIns="0">
            <a:spAutoFit/>
          </a:bodyPr>
          <a:lstStyle/>
          <a:p>
            <a:pPr algn="r" eaLnBrk="1" fontAlgn="auto" hangingPunct="1">
              <a:lnSpc>
                <a:spcPts val="3678"/>
              </a:lnSpc>
              <a:spcAft>
                <a:spcPts val="0"/>
              </a:spcAft>
              <a:defRPr/>
            </a:pPr>
            <a:r>
              <a:rPr lang="en-US" sz="2627">
                <a:solidFill>
                  <a:srgbClr val="000000"/>
                </a:solidFill>
                <a:latin typeface="Agrandir"/>
                <a:ea typeface="Agrandir"/>
                <a:cs typeface="Agrandir"/>
                <a:sym typeface="Agrandir"/>
              </a:rPr>
              <a:t>Selama respirasi internal, oksigen disalurkan ke jaringan tubuh, dan karbon dioksida diambil dari jaringan dan diangkut kembali ke paru-paru untuk dihembuskan.</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7D1BF29A-365C-ACFF-2CBA-ADD6191FA03A}"/>
              </a:ext>
            </a:extLst>
          </p:cNvPr>
          <p:cNvGrpSpPr>
            <a:grpSpLocks/>
          </p:cNvGrpSpPr>
          <p:nvPr/>
        </p:nvGrpSpPr>
        <p:grpSpPr bwMode="auto">
          <a:xfrm>
            <a:off x="0" y="-30163"/>
            <a:ext cx="18288000" cy="10317163"/>
            <a:chOff x="0" y="0"/>
            <a:chExt cx="1149350" cy="1149350"/>
          </a:xfrm>
        </p:grpSpPr>
        <p:sp>
          <p:nvSpPr>
            <p:cNvPr id="3096" name="Freeform 3">
              <a:extLst>
                <a:ext uri="{FF2B5EF4-FFF2-40B4-BE49-F238E27FC236}">
                  <a16:creationId xmlns:a16="http://schemas.microsoft.com/office/drawing/2014/main" id="{73E0D910-AD40-6459-CEDC-F8113731EDB5}"/>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3075" name="Group 4">
            <a:extLst>
              <a:ext uri="{FF2B5EF4-FFF2-40B4-BE49-F238E27FC236}">
                <a16:creationId xmlns:a16="http://schemas.microsoft.com/office/drawing/2014/main" id="{CA5A136C-33CC-BF16-8BA5-C9FDF2E980EC}"/>
              </a:ext>
            </a:extLst>
          </p:cNvPr>
          <p:cNvGrpSpPr>
            <a:grpSpLocks/>
          </p:cNvGrpSpPr>
          <p:nvPr/>
        </p:nvGrpSpPr>
        <p:grpSpPr bwMode="auto">
          <a:xfrm>
            <a:off x="8593138" y="1811338"/>
            <a:ext cx="8666162" cy="7446962"/>
            <a:chOff x="0" y="0"/>
            <a:chExt cx="2282355" cy="1961267"/>
          </a:xfrm>
        </p:grpSpPr>
        <p:sp>
          <p:nvSpPr>
            <p:cNvPr id="3094" name="Freeform 5">
              <a:extLst>
                <a:ext uri="{FF2B5EF4-FFF2-40B4-BE49-F238E27FC236}">
                  <a16:creationId xmlns:a16="http://schemas.microsoft.com/office/drawing/2014/main" id="{4F42F94B-A3E4-CD78-C61A-684C41C3C5BF}"/>
                </a:ext>
              </a:extLst>
            </p:cNvPr>
            <p:cNvSpPr>
              <a:spLocks/>
            </p:cNvSpPr>
            <p:nvPr/>
          </p:nvSpPr>
          <p:spPr bwMode="auto">
            <a:xfrm>
              <a:off x="0" y="0"/>
              <a:ext cx="2282354" cy="1961267"/>
            </a:xfrm>
            <a:custGeom>
              <a:avLst/>
              <a:gdLst>
                <a:gd name="T0" fmla="*/ 45563 w 2282354"/>
                <a:gd name="T1" fmla="*/ 0 h 1961267"/>
                <a:gd name="T2" fmla="*/ 2236792 w 2282354"/>
                <a:gd name="T3" fmla="*/ 0 h 1961267"/>
                <a:gd name="T4" fmla="*/ 2269010 w 2282354"/>
                <a:gd name="T5" fmla="*/ 13345 h 1961267"/>
                <a:gd name="T6" fmla="*/ 2282354 w 2282354"/>
                <a:gd name="T7" fmla="*/ 45563 h 1961267"/>
                <a:gd name="T8" fmla="*/ 2282354 w 2282354"/>
                <a:gd name="T9" fmla="*/ 1915704 h 1961267"/>
                <a:gd name="T10" fmla="*/ 2269010 w 2282354"/>
                <a:gd name="T11" fmla="*/ 1947922 h 1961267"/>
                <a:gd name="T12" fmla="*/ 2236792 w 2282354"/>
                <a:gd name="T13" fmla="*/ 1961267 h 1961267"/>
                <a:gd name="T14" fmla="*/ 45563 w 2282354"/>
                <a:gd name="T15" fmla="*/ 1961267 h 1961267"/>
                <a:gd name="T16" fmla="*/ 13345 w 2282354"/>
                <a:gd name="T17" fmla="*/ 1947922 h 1961267"/>
                <a:gd name="T18" fmla="*/ 0 w 2282354"/>
                <a:gd name="T19" fmla="*/ 1915704 h 1961267"/>
                <a:gd name="T20" fmla="*/ 0 w 2282354"/>
                <a:gd name="T21" fmla="*/ 45563 h 1961267"/>
                <a:gd name="T22" fmla="*/ 13345 w 2282354"/>
                <a:gd name="T23" fmla="*/ 13345 h 1961267"/>
                <a:gd name="T24" fmla="*/ 45563 w 2282354"/>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2354" h="1961267">
                  <a:moveTo>
                    <a:pt x="45563" y="0"/>
                  </a:moveTo>
                  <a:lnTo>
                    <a:pt x="2236792" y="0"/>
                  </a:lnTo>
                  <a:cubicBezTo>
                    <a:pt x="2248876" y="0"/>
                    <a:pt x="2260465" y="4800"/>
                    <a:pt x="2269010" y="13345"/>
                  </a:cubicBezTo>
                  <a:cubicBezTo>
                    <a:pt x="2277554" y="21890"/>
                    <a:pt x="2282354" y="33479"/>
                    <a:pt x="2282354" y="45563"/>
                  </a:cubicBezTo>
                  <a:lnTo>
                    <a:pt x="2282354" y="1915704"/>
                  </a:lnTo>
                  <a:cubicBezTo>
                    <a:pt x="2282354" y="1927788"/>
                    <a:pt x="2277554" y="1939377"/>
                    <a:pt x="2269010" y="1947922"/>
                  </a:cubicBezTo>
                  <a:cubicBezTo>
                    <a:pt x="2260465" y="1956467"/>
                    <a:pt x="2248876" y="1961267"/>
                    <a:pt x="2236792" y="1961267"/>
                  </a:cubicBezTo>
                  <a:lnTo>
                    <a:pt x="45563" y="1961267"/>
                  </a:lnTo>
                  <a:cubicBezTo>
                    <a:pt x="33479" y="1961267"/>
                    <a:pt x="21890" y="1956467"/>
                    <a:pt x="13345" y="1947922"/>
                  </a:cubicBezTo>
                  <a:cubicBezTo>
                    <a:pt x="4800" y="1939377"/>
                    <a:pt x="0" y="1927788"/>
                    <a:pt x="0" y="1915704"/>
                  </a:cubicBezTo>
                  <a:lnTo>
                    <a:pt x="0" y="45563"/>
                  </a:lnTo>
                  <a:cubicBezTo>
                    <a:pt x="0" y="33479"/>
                    <a:pt x="4800" y="21890"/>
                    <a:pt x="13345" y="13345"/>
                  </a:cubicBezTo>
                  <a:cubicBezTo>
                    <a:pt x="21890" y="4800"/>
                    <a:pt x="33479" y="0"/>
                    <a:pt x="45563"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3095" name="TextBox 6">
              <a:extLst>
                <a:ext uri="{FF2B5EF4-FFF2-40B4-BE49-F238E27FC236}">
                  <a16:creationId xmlns:a16="http://schemas.microsoft.com/office/drawing/2014/main" id="{AE8D6D9D-D7A1-E4B9-F030-58CFC1F98A77}"/>
                </a:ext>
              </a:extLst>
            </p:cNvPr>
            <p:cNvSpPr txBox="1">
              <a:spLocks noChangeArrowheads="1"/>
            </p:cNvSpPr>
            <p:nvPr/>
          </p:nvSpPr>
          <p:spPr bwMode="auto">
            <a:xfrm>
              <a:off x="0" y="-38100"/>
              <a:ext cx="2282355"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3076" name="Group 7">
            <a:extLst>
              <a:ext uri="{FF2B5EF4-FFF2-40B4-BE49-F238E27FC236}">
                <a16:creationId xmlns:a16="http://schemas.microsoft.com/office/drawing/2014/main" id="{73A9F674-562B-C96F-355B-746461A0DF67}"/>
              </a:ext>
            </a:extLst>
          </p:cNvPr>
          <p:cNvGrpSpPr>
            <a:grpSpLocks/>
          </p:cNvGrpSpPr>
          <p:nvPr/>
        </p:nvGrpSpPr>
        <p:grpSpPr bwMode="auto">
          <a:xfrm rot="-186166">
            <a:off x="9480550" y="1214438"/>
            <a:ext cx="6891338" cy="1193800"/>
            <a:chOff x="0" y="0"/>
            <a:chExt cx="9187878" cy="1592793"/>
          </a:xfrm>
        </p:grpSpPr>
        <p:grpSp>
          <p:nvGrpSpPr>
            <p:cNvPr id="3090" name="Group 8">
              <a:extLst>
                <a:ext uri="{FF2B5EF4-FFF2-40B4-BE49-F238E27FC236}">
                  <a16:creationId xmlns:a16="http://schemas.microsoft.com/office/drawing/2014/main" id="{5871EFE7-F599-1A28-300B-163DACD9AE5F}"/>
                </a:ext>
              </a:extLst>
            </p:cNvPr>
            <p:cNvGrpSpPr>
              <a:grpSpLocks/>
            </p:cNvGrpSpPr>
            <p:nvPr/>
          </p:nvGrpSpPr>
          <p:grpSpPr bwMode="auto">
            <a:xfrm>
              <a:off x="0" y="0"/>
              <a:ext cx="9187878" cy="1592793"/>
              <a:chOff x="0" y="0"/>
              <a:chExt cx="2183208" cy="378477"/>
            </a:xfrm>
          </p:grpSpPr>
          <p:sp>
            <p:nvSpPr>
              <p:cNvPr id="3092" name="Freeform 9">
                <a:extLst>
                  <a:ext uri="{FF2B5EF4-FFF2-40B4-BE49-F238E27FC236}">
                    <a16:creationId xmlns:a16="http://schemas.microsoft.com/office/drawing/2014/main" id="{20A631F0-5623-5A61-CECA-304D25F17B4A}"/>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3093" name="TextBox 10">
                <a:extLst>
                  <a:ext uri="{FF2B5EF4-FFF2-40B4-BE49-F238E27FC236}">
                    <a16:creationId xmlns:a16="http://schemas.microsoft.com/office/drawing/2014/main" id="{E3C02F45-27F9-093C-8AC2-084C1E271945}"/>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5B1B1384-300A-A8E6-9792-D38F3079CE40}"/>
                </a:ext>
              </a:extLst>
            </p:cNvPr>
            <p:cNvSpPr txBox="1"/>
            <p:nvPr/>
          </p:nvSpPr>
          <p:spPr>
            <a:xfrm>
              <a:off x="321831" y="294300"/>
              <a:ext cx="8540218"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LET’S IMAGINE</a:t>
              </a:r>
            </a:p>
          </p:txBody>
        </p:sp>
      </p:grpSp>
      <p:sp>
        <p:nvSpPr>
          <p:cNvPr id="12" name="TextBox 12">
            <a:extLst>
              <a:ext uri="{FF2B5EF4-FFF2-40B4-BE49-F238E27FC236}">
                <a16:creationId xmlns:a16="http://schemas.microsoft.com/office/drawing/2014/main" id="{360A1F43-7D09-DB2F-C1FB-725CDE42E205}"/>
              </a:ext>
            </a:extLst>
          </p:cNvPr>
          <p:cNvSpPr txBox="1"/>
          <p:nvPr/>
        </p:nvSpPr>
        <p:spPr>
          <a:xfrm>
            <a:off x="9498013" y="2752725"/>
            <a:ext cx="6900862" cy="2857500"/>
          </a:xfrm>
          <a:prstGeom prst="rect">
            <a:avLst/>
          </a:prstGeom>
        </p:spPr>
        <p:txBody>
          <a:bodyPr lIns="0" tIns="0" rIns="0" bIns="0">
            <a:spAutoFit/>
          </a:bodyPr>
          <a:lstStyle/>
          <a:p>
            <a:pPr algn="ctr" eaLnBrk="1" fontAlgn="auto" hangingPunct="1">
              <a:lnSpc>
                <a:spcPts val="3678"/>
              </a:lnSpc>
              <a:spcAft>
                <a:spcPts val="0"/>
              </a:spcAft>
              <a:defRPr/>
            </a:pPr>
            <a:r>
              <a:rPr lang="en-US" sz="2627">
                <a:solidFill>
                  <a:srgbClr val="000000"/>
                </a:solidFill>
                <a:latin typeface="Agrandir"/>
                <a:ea typeface="Agrandir"/>
                <a:cs typeface="Agrandir"/>
                <a:sym typeface="Agrandir"/>
              </a:rPr>
              <a:t>Bayangkan kamu adalah molekul oksigen kecil yang melakukan perjalanan mendebarkan melalui tubuh manusia. Dari mana kamu akan memulai, dan bagaimana kamu akan menavigasi jalanmu menuju tujuan akhir—alveoli?</a:t>
            </a:r>
          </a:p>
        </p:txBody>
      </p:sp>
      <p:sp>
        <p:nvSpPr>
          <p:cNvPr id="13" name="Freeform 13">
            <a:extLst>
              <a:ext uri="{FF2B5EF4-FFF2-40B4-BE49-F238E27FC236}">
                <a16:creationId xmlns:a16="http://schemas.microsoft.com/office/drawing/2014/main" id="{14B00FEF-76BF-DF4B-E75F-FD8800F3BE37}"/>
              </a:ext>
            </a:extLst>
          </p:cNvPr>
          <p:cNvSpPr/>
          <p:nvPr/>
        </p:nvSpPr>
        <p:spPr>
          <a:xfrm>
            <a:off x="11309379" y="5900413"/>
            <a:ext cx="3277935" cy="2753466"/>
          </a:xfrm>
          <a:custGeom>
            <a:avLst/>
            <a:gdLst/>
            <a:ahLst/>
            <a:cxnLst/>
            <a:rect l="l" t="t" r="r" b="b"/>
            <a:pathLst>
              <a:path w="3277935" h="2753466">
                <a:moveTo>
                  <a:pt x="0" y="0"/>
                </a:moveTo>
                <a:lnTo>
                  <a:pt x="3277935" y="0"/>
                </a:lnTo>
                <a:lnTo>
                  <a:pt x="3277935" y="2753466"/>
                </a:lnTo>
                <a:lnTo>
                  <a:pt x="0" y="2753466"/>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sp>
        <p:nvSpPr>
          <p:cNvPr id="14" name="Freeform 14">
            <a:extLst>
              <a:ext uri="{FF2B5EF4-FFF2-40B4-BE49-F238E27FC236}">
                <a16:creationId xmlns:a16="http://schemas.microsoft.com/office/drawing/2014/main" id="{C0EF1F38-CA78-F285-F6E9-5FD239A10AEA}"/>
              </a:ext>
            </a:extLst>
          </p:cNvPr>
          <p:cNvSpPr/>
          <p:nvPr/>
        </p:nvSpPr>
        <p:spPr>
          <a:xfrm rot="461427">
            <a:off x="8998758" y="5587252"/>
            <a:ext cx="2502693" cy="2102262"/>
          </a:xfrm>
          <a:custGeom>
            <a:avLst/>
            <a:gdLst/>
            <a:ahLst/>
            <a:cxnLst/>
            <a:rect l="l" t="t" r="r" b="b"/>
            <a:pathLst>
              <a:path w="2502693" h="2102262">
                <a:moveTo>
                  <a:pt x="0" y="0"/>
                </a:moveTo>
                <a:lnTo>
                  <a:pt x="2502693" y="0"/>
                </a:lnTo>
                <a:lnTo>
                  <a:pt x="2502693" y="2102262"/>
                </a:lnTo>
                <a:lnTo>
                  <a:pt x="0" y="2102262"/>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sp>
        <p:nvSpPr>
          <p:cNvPr id="15" name="Freeform 15">
            <a:extLst>
              <a:ext uri="{FF2B5EF4-FFF2-40B4-BE49-F238E27FC236}">
                <a16:creationId xmlns:a16="http://schemas.microsoft.com/office/drawing/2014/main" id="{DB6D49BC-6E08-4BA9-862E-490B633E4467}"/>
              </a:ext>
            </a:extLst>
          </p:cNvPr>
          <p:cNvSpPr/>
          <p:nvPr/>
        </p:nvSpPr>
        <p:spPr>
          <a:xfrm rot="4056436">
            <a:off x="14527536" y="6843947"/>
            <a:ext cx="2098609" cy="1762831"/>
          </a:xfrm>
          <a:custGeom>
            <a:avLst/>
            <a:gdLst/>
            <a:ahLst/>
            <a:cxnLst/>
            <a:rect l="l" t="t" r="r" b="b"/>
            <a:pathLst>
              <a:path w="2098609" h="1762831">
                <a:moveTo>
                  <a:pt x="0" y="0"/>
                </a:moveTo>
                <a:lnTo>
                  <a:pt x="2098608" y="0"/>
                </a:lnTo>
                <a:lnTo>
                  <a:pt x="2098608" y="1762832"/>
                </a:lnTo>
                <a:lnTo>
                  <a:pt x="0" y="1762832"/>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sp>
        <p:nvSpPr>
          <p:cNvPr id="16" name="Freeform 16">
            <a:extLst>
              <a:ext uri="{FF2B5EF4-FFF2-40B4-BE49-F238E27FC236}">
                <a16:creationId xmlns:a16="http://schemas.microsoft.com/office/drawing/2014/main" id="{E5357C45-4673-F0C5-3A2D-4D9AB0DC3C73}"/>
              </a:ext>
            </a:extLst>
          </p:cNvPr>
          <p:cNvSpPr/>
          <p:nvPr/>
        </p:nvSpPr>
        <p:spPr>
          <a:xfrm rot="559154" flipH="1">
            <a:off x="-4263032" y="-3523275"/>
            <a:ext cx="13515937" cy="13417639"/>
          </a:xfrm>
          <a:custGeom>
            <a:avLst/>
            <a:gdLst/>
            <a:ahLst/>
            <a:cxnLst/>
            <a:rect l="l" t="t" r="r" b="b"/>
            <a:pathLst>
              <a:path w="13515937" h="13417639">
                <a:moveTo>
                  <a:pt x="13515937" y="0"/>
                </a:moveTo>
                <a:lnTo>
                  <a:pt x="0" y="0"/>
                </a:lnTo>
                <a:lnTo>
                  <a:pt x="0" y="13417639"/>
                </a:lnTo>
                <a:lnTo>
                  <a:pt x="13515937" y="13417639"/>
                </a:lnTo>
                <a:lnTo>
                  <a:pt x="13515937"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70F72D4C-AE39-43B2-6F5B-E79E9F37AF4A}"/>
              </a:ext>
            </a:extLst>
          </p:cNvPr>
          <p:cNvGrpSpPr>
            <a:grpSpLocks/>
          </p:cNvGrpSpPr>
          <p:nvPr/>
        </p:nvGrpSpPr>
        <p:grpSpPr bwMode="auto">
          <a:xfrm>
            <a:off x="0" y="-15875"/>
            <a:ext cx="18288000" cy="10318750"/>
            <a:chOff x="0" y="0"/>
            <a:chExt cx="1149350" cy="1149350"/>
          </a:xfrm>
        </p:grpSpPr>
        <p:sp>
          <p:nvSpPr>
            <p:cNvPr id="19473" name="Freeform 3">
              <a:extLst>
                <a:ext uri="{FF2B5EF4-FFF2-40B4-BE49-F238E27FC236}">
                  <a16:creationId xmlns:a16="http://schemas.microsoft.com/office/drawing/2014/main" id="{9D7E7947-FB30-4010-714A-C576B47D8F7F}"/>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19459" name="Group 4">
            <a:extLst>
              <a:ext uri="{FF2B5EF4-FFF2-40B4-BE49-F238E27FC236}">
                <a16:creationId xmlns:a16="http://schemas.microsoft.com/office/drawing/2014/main" id="{7ACFED75-73EF-FEFB-213B-C90C07C3D5B2}"/>
              </a:ext>
            </a:extLst>
          </p:cNvPr>
          <p:cNvGrpSpPr>
            <a:grpSpLocks/>
          </p:cNvGrpSpPr>
          <p:nvPr/>
        </p:nvGrpSpPr>
        <p:grpSpPr bwMode="auto">
          <a:xfrm>
            <a:off x="1028700" y="1671638"/>
            <a:ext cx="15086013" cy="7726362"/>
            <a:chOff x="0" y="0"/>
            <a:chExt cx="3973183" cy="2035140"/>
          </a:xfrm>
        </p:grpSpPr>
        <p:sp>
          <p:nvSpPr>
            <p:cNvPr id="19471" name="Freeform 5">
              <a:extLst>
                <a:ext uri="{FF2B5EF4-FFF2-40B4-BE49-F238E27FC236}">
                  <a16:creationId xmlns:a16="http://schemas.microsoft.com/office/drawing/2014/main" id="{7E92B9F5-1288-668B-BCB9-975CBD635B28}"/>
                </a:ext>
              </a:extLst>
            </p:cNvPr>
            <p:cNvSpPr>
              <a:spLocks/>
            </p:cNvSpPr>
            <p:nvPr/>
          </p:nvSpPr>
          <p:spPr bwMode="auto">
            <a:xfrm>
              <a:off x="0" y="0"/>
              <a:ext cx="3973183" cy="2035140"/>
            </a:xfrm>
            <a:custGeom>
              <a:avLst/>
              <a:gdLst>
                <a:gd name="T0" fmla="*/ 26173 w 3973183"/>
                <a:gd name="T1" fmla="*/ 0 h 2035140"/>
                <a:gd name="T2" fmla="*/ 3947010 w 3973183"/>
                <a:gd name="T3" fmla="*/ 0 h 2035140"/>
                <a:gd name="T4" fmla="*/ 3965518 w 3973183"/>
                <a:gd name="T5" fmla="*/ 7666 h 2035140"/>
                <a:gd name="T6" fmla="*/ 3973183 w 3973183"/>
                <a:gd name="T7" fmla="*/ 26173 h 2035140"/>
                <a:gd name="T8" fmla="*/ 3973183 w 3973183"/>
                <a:gd name="T9" fmla="*/ 2008967 h 2035140"/>
                <a:gd name="T10" fmla="*/ 3965518 w 3973183"/>
                <a:gd name="T11" fmla="*/ 2027474 h 2035140"/>
                <a:gd name="T12" fmla="*/ 3947010 w 3973183"/>
                <a:gd name="T13" fmla="*/ 2035140 h 2035140"/>
                <a:gd name="T14" fmla="*/ 26173 w 3973183"/>
                <a:gd name="T15" fmla="*/ 2035140 h 2035140"/>
                <a:gd name="T16" fmla="*/ 7666 w 3973183"/>
                <a:gd name="T17" fmla="*/ 2027474 h 2035140"/>
                <a:gd name="T18" fmla="*/ 0 w 3973183"/>
                <a:gd name="T19" fmla="*/ 2008967 h 2035140"/>
                <a:gd name="T20" fmla="*/ 0 w 3973183"/>
                <a:gd name="T21" fmla="*/ 26173 h 2035140"/>
                <a:gd name="T22" fmla="*/ 7666 w 3973183"/>
                <a:gd name="T23" fmla="*/ 7666 h 2035140"/>
                <a:gd name="T24" fmla="*/ 26173 w 3973183"/>
                <a:gd name="T25"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3183" h="2035140">
                  <a:moveTo>
                    <a:pt x="26173" y="0"/>
                  </a:moveTo>
                  <a:lnTo>
                    <a:pt x="3947010" y="0"/>
                  </a:lnTo>
                  <a:cubicBezTo>
                    <a:pt x="3953952" y="0"/>
                    <a:pt x="3960609" y="2758"/>
                    <a:pt x="3965518" y="7666"/>
                  </a:cubicBezTo>
                  <a:cubicBezTo>
                    <a:pt x="3970426" y="12574"/>
                    <a:pt x="3973183" y="19232"/>
                    <a:pt x="3973183" y="26173"/>
                  </a:cubicBezTo>
                  <a:lnTo>
                    <a:pt x="3973183" y="2008967"/>
                  </a:lnTo>
                  <a:cubicBezTo>
                    <a:pt x="3973183" y="2015908"/>
                    <a:pt x="3970426" y="2022565"/>
                    <a:pt x="3965518" y="2027474"/>
                  </a:cubicBezTo>
                  <a:cubicBezTo>
                    <a:pt x="3960609" y="2032382"/>
                    <a:pt x="3953952" y="2035140"/>
                    <a:pt x="3947010" y="2035140"/>
                  </a:cubicBezTo>
                  <a:lnTo>
                    <a:pt x="26173" y="2035140"/>
                  </a:lnTo>
                  <a:cubicBezTo>
                    <a:pt x="19232" y="2035140"/>
                    <a:pt x="12574" y="2032382"/>
                    <a:pt x="7666" y="2027474"/>
                  </a:cubicBezTo>
                  <a:cubicBezTo>
                    <a:pt x="2758" y="2022565"/>
                    <a:pt x="0" y="2015908"/>
                    <a:pt x="0" y="2008967"/>
                  </a:cubicBezTo>
                  <a:lnTo>
                    <a:pt x="0" y="26173"/>
                  </a:lnTo>
                  <a:cubicBezTo>
                    <a:pt x="0" y="19232"/>
                    <a:pt x="2758" y="12574"/>
                    <a:pt x="7666" y="7666"/>
                  </a:cubicBezTo>
                  <a:cubicBezTo>
                    <a:pt x="12574" y="2758"/>
                    <a:pt x="19232" y="0"/>
                    <a:pt x="26173"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19472" name="TextBox 6">
              <a:extLst>
                <a:ext uri="{FF2B5EF4-FFF2-40B4-BE49-F238E27FC236}">
                  <a16:creationId xmlns:a16="http://schemas.microsoft.com/office/drawing/2014/main" id="{BC99BA7B-754E-130F-0903-609AEA12FBA3}"/>
                </a:ext>
              </a:extLst>
            </p:cNvPr>
            <p:cNvSpPr txBox="1">
              <a:spLocks noChangeArrowheads="1"/>
            </p:cNvSpPr>
            <p:nvPr/>
          </p:nvSpPr>
          <p:spPr bwMode="auto">
            <a:xfrm>
              <a:off x="0" y="-38100"/>
              <a:ext cx="3973183"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9460" name="Group 7">
            <a:extLst>
              <a:ext uri="{FF2B5EF4-FFF2-40B4-BE49-F238E27FC236}">
                <a16:creationId xmlns:a16="http://schemas.microsoft.com/office/drawing/2014/main" id="{73675B11-6E55-6D3C-782D-5D26BBCFE3FB}"/>
              </a:ext>
            </a:extLst>
          </p:cNvPr>
          <p:cNvGrpSpPr>
            <a:grpSpLocks/>
          </p:cNvGrpSpPr>
          <p:nvPr/>
        </p:nvGrpSpPr>
        <p:grpSpPr bwMode="auto">
          <a:xfrm rot="-186166">
            <a:off x="1793875" y="1073150"/>
            <a:ext cx="6891338" cy="1836738"/>
            <a:chOff x="0" y="0"/>
            <a:chExt cx="9187878" cy="2447947"/>
          </a:xfrm>
        </p:grpSpPr>
        <p:grpSp>
          <p:nvGrpSpPr>
            <p:cNvPr id="19467" name="Group 8">
              <a:extLst>
                <a:ext uri="{FF2B5EF4-FFF2-40B4-BE49-F238E27FC236}">
                  <a16:creationId xmlns:a16="http://schemas.microsoft.com/office/drawing/2014/main" id="{1FD2A77E-817B-EFCD-7648-269471C317D4}"/>
                </a:ext>
              </a:extLst>
            </p:cNvPr>
            <p:cNvGrpSpPr>
              <a:grpSpLocks/>
            </p:cNvGrpSpPr>
            <p:nvPr/>
          </p:nvGrpSpPr>
          <p:grpSpPr bwMode="auto">
            <a:xfrm>
              <a:off x="0" y="0"/>
              <a:ext cx="9187878" cy="2447947"/>
              <a:chOff x="0" y="0"/>
              <a:chExt cx="2183208" cy="581677"/>
            </a:xfrm>
          </p:grpSpPr>
          <p:sp>
            <p:nvSpPr>
              <p:cNvPr id="19469" name="Freeform 9">
                <a:extLst>
                  <a:ext uri="{FF2B5EF4-FFF2-40B4-BE49-F238E27FC236}">
                    <a16:creationId xmlns:a16="http://schemas.microsoft.com/office/drawing/2014/main" id="{521F0BFF-3899-D397-324E-8F9F82364B87}"/>
                  </a:ext>
                </a:extLst>
              </p:cNvPr>
              <p:cNvSpPr>
                <a:spLocks/>
              </p:cNvSpPr>
              <p:nvPr/>
            </p:nvSpPr>
            <p:spPr bwMode="auto">
              <a:xfrm>
                <a:off x="0" y="0"/>
                <a:ext cx="2183208" cy="581677"/>
              </a:xfrm>
              <a:custGeom>
                <a:avLst/>
                <a:gdLst>
                  <a:gd name="T0" fmla="*/ 0 w 2183208"/>
                  <a:gd name="T1" fmla="*/ 0 h 581677"/>
                  <a:gd name="T2" fmla="*/ 2183208 w 2183208"/>
                  <a:gd name="T3" fmla="*/ 0 h 581677"/>
                  <a:gd name="T4" fmla="*/ 2183208 w 2183208"/>
                  <a:gd name="T5" fmla="*/ 581677 h 581677"/>
                  <a:gd name="T6" fmla="*/ 0 w 2183208"/>
                  <a:gd name="T7" fmla="*/ 581677 h 581677"/>
                  <a:gd name="T8" fmla="*/ 0 w 2183208"/>
                  <a:gd name="T9" fmla="*/ 0 h 581677"/>
                </a:gdLst>
                <a:ahLst/>
                <a:cxnLst>
                  <a:cxn ang="0">
                    <a:pos x="T0" y="T1"/>
                  </a:cxn>
                  <a:cxn ang="0">
                    <a:pos x="T2" y="T3"/>
                  </a:cxn>
                  <a:cxn ang="0">
                    <a:pos x="T4" y="T5"/>
                  </a:cxn>
                  <a:cxn ang="0">
                    <a:pos x="T6" y="T7"/>
                  </a:cxn>
                  <a:cxn ang="0">
                    <a:pos x="T8" y="T9"/>
                  </a:cxn>
                </a:cxnLst>
                <a:rect l="0" t="0" r="r" b="b"/>
                <a:pathLst>
                  <a:path w="2183208" h="581677">
                    <a:moveTo>
                      <a:pt x="0" y="0"/>
                    </a:moveTo>
                    <a:lnTo>
                      <a:pt x="2183208" y="0"/>
                    </a:lnTo>
                    <a:lnTo>
                      <a:pt x="2183208" y="581677"/>
                    </a:lnTo>
                    <a:lnTo>
                      <a:pt x="0" y="5816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19470" name="TextBox 10">
                <a:extLst>
                  <a:ext uri="{FF2B5EF4-FFF2-40B4-BE49-F238E27FC236}">
                    <a16:creationId xmlns:a16="http://schemas.microsoft.com/office/drawing/2014/main" id="{DEB8A749-94C2-6919-6BE5-7DD987044689}"/>
                  </a:ext>
                </a:extLst>
              </p:cNvPr>
              <p:cNvSpPr txBox="1">
                <a:spLocks noChangeArrowheads="1"/>
              </p:cNvSpPr>
              <p:nvPr/>
            </p:nvSpPr>
            <p:spPr bwMode="auto">
              <a:xfrm>
                <a:off x="0" y="-38100"/>
                <a:ext cx="2183208" cy="61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B563B05E-3308-C1E8-5680-0B2D0BA02400}"/>
                </a:ext>
              </a:extLst>
            </p:cNvPr>
            <p:cNvSpPr txBox="1"/>
            <p:nvPr/>
          </p:nvSpPr>
          <p:spPr>
            <a:xfrm>
              <a:off x="321831" y="293981"/>
              <a:ext cx="8540218" cy="1855530"/>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MEKANISME PERNAFASAN</a:t>
              </a:r>
            </a:p>
          </p:txBody>
        </p:sp>
      </p:grpSp>
      <p:sp>
        <p:nvSpPr>
          <p:cNvPr id="12" name="Freeform 12">
            <a:extLst>
              <a:ext uri="{FF2B5EF4-FFF2-40B4-BE49-F238E27FC236}">
                <a16:creationId xmlns:a16="http://schemas.microsoft.com/office/drawing/2014/main" id="{1B329760-CFA4-0EDC-95DE-0FDD115D5E5B}"/>
              </a:ext>
            </a:extLst>
          </p:cNvPr>
          <p:cNvSpPr/>
          <p:nvPr/>
        </p:nvSpPr>
        <p:spPr>
          <a:xfrm>
            <a:off x="11534874" y="1671372"/>
            <a:ext cx="6508257" cy="7727171"/>
          </a:xfrm>
          <a:custGeom>
            <a:avLst/>
            <a:gdLst/>
            <a:ahLst/>
            <a:cxnLst/>
            <a:rect l="l" t="t" r="r" b="b"/>
            <a:pathLst>
              <a:path w="6508257" h="7727171">
                <a:moveTo>
                  <a:pt x="0" y="0"/>
                </a:moveTo>
                <a:lnTo>
                  <a:pt x="6508257" y="0"/>
                </a:lnTo>
                <a:lnTo>
                  <a:pt x="6508257" y="7727171"/>
                </a:lnTo>
                <a:lnTo>
                  <a:pt x="0" y="7727171"/>
                </a:lnTo>
                <a:lnTo>
                  <a:pt x="0" y="0"/>
                </a:lnTo>
                <a:close/>
              </a:path>
            </a:pathLst>
          </a:custGeom>
          <a:blipFill>
            <a:blip r:embed="rId2"/>
            <a:stretch>
              <a:fillRect r="-186093"/>
            </a:stretch>
          </a:blipFill>
        </p:spPr>
        <p:txBody>
          <a:bodyPr/>
          <a:lstStyle/>
          <a:p>
            <a:pPr eaLnBrk="1" fontAlgn="auto" hangingPunct="1">
              <a:spcBef>
                <a:spcPts val="0"/>
              </a:spcBef>
              <a:spcAft>
                <a:spcPts val="0"/>
              </a:spcAft>
              <a:defRPr/>
            </a:pPr>
            <a:endParaRPr lang="en-ID">
              <a:latin typeface="+mn-lt"/>
            </a:endParaRPr>
          </a:p>
        </p:txBody>
      </p:sp>
      <p:grpSp>
        <p:nvGrpSpPr>
          <p:cNvPr id="19464" name="Group 13">
            <a:extLst>
              <a:ext uri="{FF2B5EF4-FFF2-40B4-BE49-F238E27FC236}">
                <a16:creationId xmlns:a16="http://schemas.microsoft.com/office/drawing/2014/main" id="{DC72CE75-95DB-AC14-6E1E-96B3597C4A17}"/>
              </a:ext>
            </a:extLst>
          </p:cNvPr>
          <p:cNvGrpSpPr>
            <a:grpSpLocks/>
          </p:cNvGrpSpPr>
          <p:nvPr/>
        </p:nvGrpSpPr>
        <p:grpSpPr bwMode="auto">
          <a:xfrm>
            <a:off x="1749425" y="3559175"/>
            <a:ext cx="9785350" cy="4922838"/>
            <a:chOff x="0" y="0"/>
            <a:chExt cx="13046510" cy="6563527"/>
          </a:xfrm>
        </p:grpSpPr>
        <p:sp>
          <p:nvSpPr>
            <p:cNvPr id="19465" name="TextBox 14">
              <a:extLst>
                <a:ext uri="{FF2B5EF4-FFF2-40B4-BE49-F238E27FC236}">
                  <a16:creationId xmlns:a16="http://schemas.microsoft.com/office/drawing/2014/main" id="{36DDA2DF-C0E9-20BD-30BB-10BD9FC82CE1}"/>
                </a:ext>
              </a:extLst>
            </p:cNvPr>
            <p:cNvSpPr txBox="1">
              <a:spLocks noChangeArrowheads="1"/>
            </p:cNvSpPr>
            <p:nvPr/>
          </p:nvSpPr>
          <p:spPr bwMode="auto">
            <a:xfrm>
              <a:off x="0" y="567222"/>
              <a:ext cx="13046510" cy="599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76288" indent="-387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lnSpc>
                  <a:spcPts val="5038"/>
                </a:lnSpc>
                <a:buFont typeface="Arial" panose="020B0604020202020204" pitchFamily="34" charset="0"/>
                <a:buChar char="•"/>
              </a:pPr>
              <a:r>
                <a:rPr lang="en-ID" altLang="en-US" sz="3600">
                  <a:solidFill>
                    <a:srgbClr val="000000"/>
                  </a:solidFill>
                  <a:latin typeface="Agrandir" charset="0"/>
                  <a:cs typeface="Agrandir" charset="0"/>
                  <a:sym typeface="Agrandir" charset="0"/>
                </a:rPr>
                <a:t>Inspirasi ⟶ Diafragma/ otot intercostal berkontraksi ⟶ Meluaskan rongga dada ⟶ paru-paru terisi 02</a:t>
              </a:r>
            </a:p>
            <a:p>
              <a:pPr eaLnBrk="1" hangingPunct="1">
                <a:lnSpc>
                  <a:spcPts val="5038"/>
                </a:lnSpc>
              </a:pPr>
              <a:endParaRPr lang="en-ID" altLang="en-US" sz="3600">
                <a:solidFill>
                  <a:srgbClr val="000000"/>
                </a:solidFill>
                <a:latin typeface="Agrandir" charset="0"/>
                <a:cs typeface="Agrandir" charset="0"/>
                <a:sym typeface="Agrandir" charset="0"/>
              </a:endParaRPr>
            </a:p>
            <a:p>
              <a:pPr lvl="1" eaLnBrk="1" hangingPunct="1">
                <a:lnSpc>
                  <a:spcPts val="5038"/>
                </a:lnSpc>
                <a:buFont typeface="Arial" panose="020B0604020202020204" pitchFamily="34" charset="0"/>
                <a:buChar char="•"/>
              </a:pPr>
              <a:r>
                <a:rPr lang="en-ID" altLang="en-US" sz="3600">
                  <a:solidFill>
                    <a:srgbClr val="000000"/>
                  </a:solidFill>
                  <a:latin typeface="Agrandir" charset="0"/>
                  <a:cs typeface="Agrandir" charset="0"/>
                  <a:sym typeface="Agrandir" charset="0"/>
                </a:rPr>
                <a:t>Perjalanan O2 : Hidung ⟶ Pharing ⟶ Laring ⟶ Trakea ⟶ Bronkus--&gt; Bronkeolus--&gt; Alveolus</a:t>
              </a:r>
            </a:p>
          </p:txBody>
        </p:sp>
        <p:sp>
          <p:nvSpPr>
            <p:cNvPr id="19466" name="TextBox 15">
              <a:extLst>
                <a:ext uri="{FF2B5EF4-FFF2-40B4-BE49-F238E27FC236}">
                  <a16:creationId xmlns:a16="http://schemas.microsoft.com/office/drawing/2014/main" id="{870FE0CF-3EC4-5653-6362-5211673B8276}"/>
                </a:ext>
              </a:extLst>
            </p:cNvPr>
            <p:cNvSpPr txBox="1">
              <a:spLocks noChangeArrowheads="1"/>
            </p:cNvSpPr>
            <p:nvPr/>
          </p:nvSpPr>
          <p:spPr bwMode="auto">
            <a:xfrm>
              <a:off x="0" y="-123825"/>
              <a:ext cx="4889548" cy="66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775"/>
                </a:lnSpc>
              </a:pPr>
              <a:endParaRPr lang="en-US" altLang="en-US"/>
            </a:p>
          </p:txBody>
        </p:sp>
      </p:gr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209949C2-1E02-E92E-ED68-5F6F63FD85F2}"/>
              </a:ext>
            </a:extLst>
          </p:cNvPr>
          <p:cNvGrpSpPr>
            <a:grpSpLocks/>
          </p:cNvGrpSpPr>
          <p:nvPr/>
        </p:nvGrpSpPr>
        <p:grpSpPr bwMode="auto">
          <a:xfrm>
            <a:off x="0" y="-15875"/>
            <a:ext cx="18288000" cy="10318750"/>
            <a:chOff x="0" y="0"/>
            <a:chExt cx="1149350" cy="1149350"/>
          </a:xfrm>
        </p:grpSpPr>
        <p:sp>
          <p:nvSpPr>
            <p:cNvPr id="20495" name="Freeform 3">
              <a:extLst>
                <a:ext uri="{FF2B5EF4-FFF2-40B4-BE49-F238E27FC236}">
                  <a16:creationId xmlns:a16="http://schemas.microsoft.com/office/drawing/2014/main" id="{1E28A9DC-CDE9-AA5A-DD6D-9E798830E4C4}"/>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0483" name="Group 4">
            <a:extLst>
              <a:ext uri="{FF2B5EF4-FFF2-40B4-BE49-F238E27FC236}">
                <a16:creationId xmlns:a16="http://schemas.microsoft.com/office/drawing/2014/main" id="{818A1C05-D7A8-D48B-B6B4-26628CEC6959}"/>
              </a:ext>
            </a:extLst>
          </p:cNvPr>
          <p:cNvGrpSpPr>
            <a:grpSpLocks/>
          </p:cNvGrpSpPr>
          <p:nvPr/>
        </p:nvGrpSpPr>
        <p:grpSpPr bwMode="auto">
          <a:xfrm>
            <a:off x="1028700" y="1671638"/>
            <a:ext cx="15086013" cy="7726362"/>
            <a:chOff x="0" y="0"/>
            <a:chExt cx="3973183" cy="2035140"/>
          </a:xfrm>
        </p:grpSpPr>
        <p:sp>
          <p:nvSpPr>
            <p:cNvPr id="20493" name="Freeform 5">
              <a:extLst>
                <a:ext uri="{FF2B5EF4-FFF2-40B4-BE49-F238E27FC236}">
                  <a16:creationId xmlns:a16="http://schemas.microsoft.com/office/drawing/2014/main" id="{8F0425BA-84EC-C4FD-072A-9EC8BAF01DA7}"/>
                </a:ext>
              </a:extLst>
            </p:cNvPr>
            <p:cNvSpPr>
              <a:spLocks/>
            </p:cNvSpPr>
            <p:nvPr/>
          </p:nvSpPr>
          <p:spPr bwMode="auto">
            <a:xfrm>
              <a:off x="0" y="0"/>
              <a:ext cx="3973183" cy="2035140"/>
            </a:xfrm>
            <a:custGeom>
              <a:avLst/>
              <a:gdLst>
                <a:gd name="T0" fmla="*/ 26173 w 3973183"/>
                <a:gd name="T1" fmla="*/ 0 h 2035140"/>
                <a:gd name="T2" fmla="*/ 3947010 w 3973183"/>
                <a:gd name="T3" fmla="*/ 0 h 2035140"/>
                <a:gd name="T4" fmla="*/ 3965518 w 3973183"/>
                <a:gd name="T5" fmla="*/ 7666 h 2035140"/>
                <a:gd name="T6" fmla="*/ 3973183 w 3973183"/>
                <a:gd name="T7" fmla="*/ 26173 h 2035140"/>
                <a:gd name="T8" fmla="*/ 3973183 w 3973183"/>
                <a:gd name="T9" fmla="*/ 2008967 h 2035140"/>
                <a:gd name="T10" fmla="*/ 3965518 w 3973183"/>
                <a:gd name="T11" fmla="*/ 2027474 h 2035140"/>
                <a:gd name="T12" fmla="*/ 3947010 w 3973183"/>
                <a:gd name="T13" fmla="*/ 2035140 h 2035140"/>
                <a:gd name="T14" fmla="*/ 26173 w 3973183"/>
                <a:gd name="T15" fmla="*/ 2035140 h 2035140"/>
                <a:gd name="T16" fmla="*/ 7666 w 3973183"/>
                <a:gd name="T17" fmla="*/ 2027474 h 2035140"/>
                <a:gd name="T18" fmla="*/ 0 w 3973183"/>
                <a:gd name="T19" fmla="*/ 2008967 h 2035140"/>
                <a:gd name="T20" fmla="*/ 0 w 3973183"/>
                <a:gd name="T21" fmla="*/ 26173 h 2035140"/>
                <a:gd name="T22" fmla="*/ 7666 w 3973183"/>
                <a:gd name="T23" fmla="*/ 7666 h 2035140"/>
                <a:gd name="T24" fmla="*/ 26173 w 3973183"/>
                <a:gd name="T25"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3183" h="2035140">
                  <a:moveTo>
                    <a:pt x="26173" y="0"/>
                  </a:moveTo>
                  <a:lnTo>
                    <a:pt x="3947010" y="0"/>
                  </a:lnTo>
                  <a:cubicBezTo>
                    <a:pt x="3953952" y="0"/>
                    <a:pt x="3960609" y="2758"/>
                    <a:pt x="3965518" y="7666"/>
                  </a:cubicBezTo>
                  <a:cubicBezTo>
                    <a:pt x="3970426" y="12574"/>
                    <a:pt x="3973183" y="19232"/>
                    <a:pt x="3973183" y="26173"/>
                  </a:cubicBezTo>
                  <a:lnTo>
                    <a:pt x="3973183" y="2008967"/>
                  </a:lnTo>
                  <a:cubicBezTo>
                    <a:pt x="3973183" y="2015908"/>
                    <a:pt x="3970426" y="2022565"/>
                    <a:pt x="3965518" y="2027474"/>
                  </a:cubicBezTo>
                  <a:cubicBezTo>
                    <a:pt x="3960609" y="2032382"/>
                    <a:pt x="3953952" y="2035140"/>
                    <a:pt x="3947010" y="2035140"/>
                  </a:cubicBezTo>
                  <a:lnTo>
                    <a:pt x="26173" y="2035140"/>
                  </a:lnTo>
                  <a:cubicBezTo>
                    <a:pt x="19232" y="2035140"/>
                    <a:pt x="12574" y="2032382"/>
                    <a:pt x="7666" y="2027474"/>
                  </a:cubicBezTo>
                  <a:cubicBezTo>
                    <a:pt x="2758" y="2022565"/>
                    <a:pt x="0" y="2015908"/>
                    <a:pt x="0" y="2008967"/>
                  </a:cubicBezTo>
                  <a:lnTo>
                    <a:pt x="0" y="26173"/>
                  </a:lnTo>
                  <a:cubicBezTo>
                    <a:pt x="0" y="19232"/>
                    <a:pt x="2758" y="12574"/>
                    <a:pt x="7666" y="7666"/>
                  </a:cubicBezTo>
                  <a:cubicBezTo>
                    <a:pt x="12574" y="2758"/>
                    <a:pt x="19232" y="0"/>
                    <a:pt x="26173"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0494" name="TextBox 6">
              <a:extLst>
                <a:ext uri="{FF2B5EF4-FFF2-40B4-BE49-F238E27FC236}">
                  <a16:creationId xmlns:a16="http://schemas.microsoft.com/office/drawing/2014/main" id="{AC51C638-40F6-A56B-E7D3-162FDE80A357}"/>
                </a:ext>
              </a:extLst>
            </p:cNvPr>
            <p:cNvSpPr txBox="1">
              <a:spLocks noChangeArrowheads="1"/>
            </p:cNvSpPr>
            <p:nvPr/>
          </p:nvSpPr>
          <p:spPr bwMode="auto">
            <a:xfrm>
              <a:off x="0" y="-38100"/>
              <a:ext cx="3973183"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0484" name="Group 7">
            <a:extLst>
              <a:ext uri="{FF2B5EF4-FFF2-40B4-BE49-F238E27FC236}">
                <a16:creationId xmlns:a16="http://schemas.microsoft.com/office/drawing/2014/main" id="{0E5B18E3-E845-91C7-D993-D7A38D960D8D}"/>
              </a:ext>
            </a:extLst>
          </p:cNvPr>
          <p:cNvGrpSpPr>
            <a:grpSpLocks/>
          </p:cNvGrpSpPr>
          <p:nvPr/>
        </p:nvGrpSpPr>
        <p:grpSpPr bwMode="auto">
          <a:xfrm rot="-186166">
            <a:off x="1793875" y="1073150"/>
            <a:ext cx="6891338" cy="1836738"/>
            <a:chOff x="0" y="0"/>
            <a:chExt cx="9187878" cy="2447947"/>
          </a:xfrm>
        </p:grpSpPr>
        <p:grpSp>
          <p:nvGrpSpPr>
            <p:cNvPr id="20489" name="Group 8">
              <a:extLst>
                <a:ext uri="{FF2B5EF4-FFF2-40B4-BE49-F238E27FC236}">
                  <a16:creationId xmlns:a16="http://schemas.microsoft.com/office/drawing/2014/main" id="{93A5ED6E-705A-A05B-1FE2-02062CFD5BDE}"/>
                </a:ext>
              </a:extLst>
            </p:cNvPr>
            <p:cNvGrpSpPr>
              <a:grpSpLocks/>
            </p:cNvGrpSpPr>
            <p:nvPr/>
          </p:nvGrpSpPr>
          <p:grpSpPr bwMode="auto">
            <a:xfrm>
              <a:off x="0" y="0"/>
              <a:ext cx="9187878" cy="2447947"/>
              <a:chOff x="0" y="0"/>
              <a:chExt cx="2183208" cy="581677"/>
            </a:xfrm>
          </p:grpSpPr>
          <p:sp>
            <p:nvSpPr>
              <p:cNvPr id="20491" name="Freeform 9">
                <a:extLst>
                  <a:ext uri="{FF2B5EF4-FFF2-40B4-BE49-F238E27FC236}">
                    <a16:creationId xmlns:a16="http://schemas.microsoft.com/office/drawing/2014/main" id="{951DF2E7-4AB1-1010-9711-97653AE57533}"/>
                  </a:ext>
                </a:extLst>
              </p:cNvPr>
              <p:cNvSpPr>
                <a:spLocks/>
              </p:cNvSpPr>
              <p:nvPr/>
            </p:nvSpPr>
            <p:spPr bwMode="auto">
              <a:xfrm>
                <a:off x="0" y="0"/>
                <a:ext cx="2183208" cy="581677"/>
              </a:xfrm>
              <a:custGeom>
                <a:avLst/>
                <a:gdLst>
                  <a:gd name="T0" fmla="*/ 0 w 2183208"/>
                  <a:gd name="T1" fmla="*/ 0 h 581677"/>
                  <a:gd name="T2" fmla="*/ 2183208 w 2183208"/>
                  <a:gd name="T3" fmla="*/ 0 h 581677"/>
                  <a:gd name="T4" fmla="*/ 2183208 w 2183208"/>
                  <a:gd name="T5" fmla="*/ 581677 h 581677"/>
                  <a:gd name="T6" fmla="*/ 0 w 2183208"/>
                  <a:gd name="T7" fmla="*/ 581677 h 581677"/>
                  <a:gd name="T8" fmla="*/ 0 w 2183208"/>
                  <a:gd name="T9" fmla="*/ 0 h 581677"/>
                </a:gdLst>
                <a:ahLst/>
                <a:cxnLst>
                  <a:cxn ang="0">
                    <a:pos x="T0" y="T1"/>
                  </a:cxn>
                  <a:cxn ang="0">
                    <a:pos x="T2" y="T3"/>
                  </a:cxn>
                  <a:cxn ang="0">
                    <a:pos x="T4" y="T5"/>
                  </a:cxn>
                  <a:cxn ang="0">
                    <a:pos x="T6" y="T7"/>
                  </a:cxn>
                  <a:cxn ang="0">
                    <a:pos x="T8" y="T9"/>
                  </a:cxn>
                </a:cxnLst>
                <a:rect l="0" t="0" r="r" b="b"/>
                <a:pathLst>
                  <a:path w="2183208" h="581677">
                    <a:moveTo>
                      <a:pt x="0" y="0"/>
                    </a:moveTo>
                    <a:lnTo>
                      <a:pt x="2183208" y="0"/>
                    </a:lnTo>
                    <a:lnTo>
                      <a:pt x="2183208" y="581677"/>
                    </a:lnTo>
                    <a:lnTo>
                      <a:pt x="0" y="5816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0492" name="TextBox 10">
                <a:extLst>
                  <a:ext uri="{FF2B5EF4-FFF2-40B4-BE49-F238E27FC236}">
                    <a16:creationId xmlns:a16="http://schemas.microsoft.com/office/drawing/2014/main" id="{27263646-3B3B-F783-10F9-1FFDBB7218DD}"/>
                  </a:ext>
                </a:extLst>
              </p:cNvPr>
              <p:cNvSpPr txBox="1">
                <a:spLocks noChangeArrowheads="1"/>
              </p:cNvSpPr>
              <p:nvPr/>
            </p:nvSpPr>
            <p:spPr bwMode="auto">
              <a:xfrm>
                <a:off x="0" y="-38100"/>
                <a:ext cx="2183208" cy="61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008E792A-A2A4-8EC5-6219-518264DFCC54}"/>
                </a:ext>
              </a:extLst>
            </p:cNvPr>
            <p:cNvSpPr txBox="1"/>
            <p:nvPr/>
          </p:nvSpPr>
          <p:spPr>
            <a:xfrm>
              <a:off x="321831" y="293981"/>
              <a:ext cx="8540218" cy="1855530"/>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MEKANISME PERNAFASAN</a:t>
              </a:r>
            </a:p>
          </p:txBody>
        </p:sp>
      </p:grpSp>
      <p:grpSp>
        <p:nvGrpSpPr>
          <p:cNvPr id="20485" name="Group 12">
            <a:extLst>
              <a:ext uri="{FF2B5EF4-FFF2-40B4-BE49-F238E27FC236}">
                <a16:creationId xmlns:a16="http://schemas.microsoft.com/office/drawing/2014/main" id="{F979CB42-E317-4988-4A73-C5204787664F}"/>
              </a:ext>
            </a:extLst>
          </p:cNvPr>
          <p:cNvGrpSpPr>
            <a:grpSpLocks/>
          </p:cNvGrpSpPr>
          <p:nvPr/>
        </p:nvGrpSpPr>
        <p:grpSpPr bwMode="auto">
          <a:xfrm>
            <a:off x="1749425" y="3559175"/>
            <a:ext cx="9785350" cy="5561013"/>
            <a:chOff x="0" y="0"/>
            <a:chExt cx="13046510" cy="7414427"/>
          </a:xfrm>
        </p:grpSpPr>
        <p:sp>
          <p:nvSpPr>
            <p:cNvPr id="20487" name="TextBox 13">
              <a:extLst>
                <a:ext uri="{FF2B5EF4-FFF2-40B4-BE49-F238E27FC236}">
                  <a16:creationId xmlns:a16="http://schemas.microsoft.com/office/drawing/2014/main" id="{37BD9834-A786-9A90-A370-30524C3C74DF}"/>
                </a:ext>
              </a:extLst>
            </p:cNvPr>
            <p:cNvSpPr txBox="1">
              <a:spLocks noChangeArrowheads="1"/>
            </p:cNvSpPr>
            <p:nvPr/>
          </p:nvSpPr>
          <p:spPr bwMode="auto">
            <a:xfrm>
              <a:off x="0" y="567222"/>
              <a:ext cx="13046510" cy="68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76288" indent="-387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lnSpc>
                  <a:spcPts val="5038"/>
                </a:lnSpc>
                <a:buFont typeface="Arial" panose="020B0604020202020204" pitchFamily="34" charset="0"/>
                <a:buChar char="•"/>
              </a:pPr>
              <a:r>
                <a:rPr lang="en-ID" altLang="en-US" sz="3600" dirty="0" err="1">
                  <a:solidFill>
                    <a:srgbClr val="000000"/>
                  </a:solidFill>
                  <a:latin typeface="Agrandir" charset="0"/>
                  <a:cs typeface="Agrandir" charset="0"/>
                  <a:sym typeface="Agrandir" charset="0"/>
                </a:rPr>
                <a:t>Setelah</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pertukaran</a:t>
              </a:r>
              <a:r>
                <a:rPr lang="en-ID" altLang="en-US" sz="3600" dirty="0">
                  <a:solidFill>
                    <a:srgbClr val="000000"/>
                  </a:solidFill>
                  <a:latin typeface="Agrandir" charset="0"/>
                  <a:cs typeface="Agrandir" charset="0"/>
                  <a:sym typeface="Agrandir" charset="0"/>
                </a:rPr>
                <a:t> 02 dan C02 </a:t>
              </a:r>
              <a:r>
                <a:rPr lang="en-ID" altLang="en-US" sz="3600" dirty="0" err="1">
                  <a:solidFill>
                    <a:srgbClr val="000000"/>
                  </a:solidFill>
                  <a:latin typeface="Agrandir" charset="0"/>
                  <a:cs typeface="Agrandir" charset="0"/>
                  <a:sym typeface="Agrandir" charset="0"/>
                </a:rPr>
                <a:t>Selesai</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maka</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diafragma</a:t>
              </a:r>
              <a:r>
                <a:rPr lang="en-ID" altLang="en-US" sz="3600" dirty="0">
                  <a:solidFill>
                    <a:srgbClr val="000000"/>
                  </a:solidFill>
                  <a:latin typeface="Agrandir" charset="0"/>
                  <a:cs typeface="Agrandir" charset="0"/>
                  <a:sym typeface="Agrandir" charset="0"/>
                </a:rPr>
                <a:t> dan </a:t>
              </a:r>
              <a:r>
                <a:rPr lang="en-ID" altLang="en-US" sz="3600" dirty="0" err="1">
                  <a:solidFill>
                    <a:srgbClr val="000000"/>
                  </a:solidFill>
                  <a:latin typeface="Agrandir" charset="0"/>
                  <a:cs typeface="Agrandir" charset="0"/>
                  <a:sym typeface="Agrandir" charset="0"/>
                </a:rPr>
                <a:t>otot</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interkosta</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rileks</a:t>
              </a:r>
              <a:r>
                <a:rPr lang="en-ID" altLang="en-US" sz="3600" dirty="0">
                  <a:solidFill>
                    <a:srgbClr val="000000"/>
                  </a:solidFill>
                  <a:latin typeface="Agrandir" charset="0"/>
                  <a:cs typeface="Agrandir" charset="0"/>
                  <a:sym typeface="Agrandir" charset="0"/>
                </a:rPr>
                <a:t> ⟶ </a:t>
              </a:r>
              <a:r>
                <a:rPr lang="en-ID" altLang="en-US" sz="3600" dirty="0" err="1">
                  <a:solidFill>
                    <a:srgbClr val="000000"/>
                  </a:solidFill>
                  <a:latin typeface="Agrandir" charset="0"/>
                  <a:cs typeface="Agrandir" charset="0"/>
                  <a:sym typeface="Agrandir" charset="0"/>
                </a:rPr>
                <a:t>rongga</a:t>
              </a:r>
              <a:r>
                <a:rPr lang="en-ID" altLang="en-US" sz="3600" dirty="0">
                  <a:solidFill>
                    <a:srgbClr val="000000"/>
                  </a:solidFill>
                  <a:latin typeface="Agrandir" charset="0"/>
                  <a:cs typeface="Agrandir" charset="0"/>
                  <a:sym typeface="Agrandir" charset="0"/>
                </a:rPr>
                <a:t> dada </a:t>
              </a:r>
              <a:r>
                <a:rPr lang="en-ID" altLang="en-US" sz="3600" dirty="0" err="1">
                  <a:solidFill>
                    <a:srgbClr val="000000"/>
                  </a:solidFill>
                  <a:latin typeface="Agrandir" charset="0"/>
                  <a:cs typeface="Agrandir" charset="0"/>
                  <a:sym typeface="Agrandir" charset="0"/>
                </a:rPr>
                <a:t>kembali</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seperti</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semula</a:t>
              </a:r>
              <a:endParaRPr lang="en-ID" altLang="en-US" sz="3600" dirty="0">
                <a:solidFill>
                  <a:srgbClr val="000000"/>
                </a:solidFill>
                <a:latin typeface="Agrandir" charset="0"/>
                <a:cs typeface="Agrandir" charset="0"/>
                <a:sym typeface="Agrandir" charset="0"/>
              </a:endParaRPr>
            </a:p>
            <a:p>
              <a:pPr eaLnBrk="1" hangingPunct="1">
                <a:lnSpc>
                  <a:spcPts val="5038"/>
                </a:lnSpc>
              </a:pPr>
              <a:endParaRPr lang="en-ID" altLang="en-US" sz="3600" dirty="0">
                <a:solidFill>
                  <a:srgbClr val="000000"/>
                </a:solidFill>
                <a:latin typeface="Agrandir" charset="0"/>
                <a:cs typeface="Agrandir" charset="0"/>
                <a:sym typeface="Agrandir" charset="0"/>
              </a:endParaRPr>
            </a:p>
            <a:p>
              <a:pPr lvl="1" eaLnBrk="1" hangingPunct="1">
                <a:lnSpc>
                  <a:spcPts val="5038"/>
                </a:lnSpc>
                <a:buFont typeface="Arial" panose="020B0604020202020204" pitchFamily="34" charset="0"/>
                <a:buChar char="•"/>
              </a:pPr>
              <a:r>
                <a:rPr lang="en-ID" altLang="en-US" sz="3600" dirty="0">
                  <a:solidFill>
                    <a:srgbClr val="000000"/>
                  </a:solidFill>
                  <a:latin typeface="Agrandir" charset="0"/>
                  <a:cs typeface="Agrandir" charset="0"/>
                  <a:sym typeface="Agrandir" charset="0"/>
                </a:rPr>
                <a:t>Co2 ⟶ Alveolus ⟶ </a:t>
              </a:r>
              <a:r>
                <a:rPr lang="en-ID" altLang="en-US" sz="3600" dirty="0" err="1">
                  <a:solidFill>
                    <a:srgbClr val="000000"/>
                  </a:solidFill>
                  <a:latin typeface="Agrandir" charset="0"/>
                  <a:cs typeface="Agrandir" charset="0"/>
                  <a:sym typeface="Agrandir" charset="0"/>
                </a:rPr>
                <a:t>Bronkeolus</a:t>
              </a:r>
              <a:r>
                <a:rPr lang="en-ID" altLang="en-US" sz="3600" dirty="0">
                  <a:solidFill>
                    <a:srgbClr val="000000"/>
                  </a:solidFill>
                  <a:latin typeface="Agrandir" charset="0"/>
                  <a:cs typeface="Agrandir" charset="0"/>
                  <a:sym typeface="Agrandir" charset="0"/>
                </a:rPr>
                <a:t> ⟶ Trachea </a:t>
              </a:r>
              <a:r>
                <a:rPr lang="en-ID" altLang="en-US" sz="3600" dirty="0">
                  <a:solidFill>
                    <a:srgbClr val="000000"/>
                  </a:solidFill>
                  <a:latin typeface="Agrandir" charset="0"/>
                  <a:cs typeface="Agrandir" charset="0"/>
                  <a:sym typeface="Wingdings" panose="05000000000000000000" pitchFamily="2" charset="2"/>
                </a:rPr>
                <a:t> Faring  </a:t>
              </a:r>
              <a:r>
                <a:rPr lang="en-ID" altLang="en-US" sz="3600" dirty="0" err="1">
                  <a:solidFill>
                    <a:srgbClr val="000000"/>
                  </a:solidFill>
                  <a:latin typeface="Agrandir" charset="0"/>
                  <a:cs typeface="Agrandir" charset="0"/>
                  <a:sym typeface="Wingdings" panose="05000000000000000000" pitchFamily="2" charset="2"/>
                </a:rPr>
                <a:t>laring</a:t>
              </a:r>
              <a:r>
                <a:rPr lang="en-ID" altLang="en-US" sz="3600" dirty="0">
                  <a:solidFill>
                    <a:srgbClr val="000000"/>
                  </a:solidFill>
                  <a:latin typeface="Agrandir" charset="0"/>
                  <a:cs typeface="Agrandir" charset="0"/>
                  <a:sym typeface="Agrandir" charset="0"/>
                </a:rPr>
                <a:t> ⟶ Udara </a:t>
              </a:r>
              <a:r>
                <a:rPr lang="en-ID" altLang="en-US" sz="3600" dirty="0" err="1">
                  <a:solidFill>
                    <a:srgbClr val="000000"/>
                  </a:solidFill>
                  <a:latin typeface="Agrandir" charset="0"/>
                  <a:cs typeface="Agrandir" charset="0"/>
                  <a:sym typeface="Agrandir" charset="0"/>
                </a:rPr>
                <a:t>keluar</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dari</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mulut</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atau</a:t>
              </a:r>
              <a:r>
                <a:rPr lang="en-ID" altLang="en-US" sz="3600" dirty="0">
                  <a:solidFill>
                    <a:srgbClr val="000000"/>
                  </a:solidFill>
                  <a:latin typeface="Agrandir" charset="0"/>
                  <a:cs typeface="Agrandir" charset="0"/>
                  <a:sym typeface="Agrandir" charset="0"/>
                </a:rPr>
                <a:t> </a:t>
              </a:r>
              <a:r>
                <a:rPr lang="en-ID" altLang="en-US" sz="3600" dirty="0" err="1">
                  <a:solidFill>
                    <a:srgbClr val="000000"/>
                  </a:solidFill>
                  <a:latin typeface="Agrandir" charset="0"/>
                  <a:cs typeface="Agrandir" charset="0"/>
                  <a:sym typeface="Agrandir" charset="0"/>
                </a:rPr>
                <a:t>hidung</a:t>
              </a:r>
              <a:endParaRPr lang="en-ID" altLang="en-US" sz="3600" dirty="0">
                <a:solidFill>
                  <a:srgbClr val="000000"/>
                </a:solidFill>
                <a:latin typeface="Agrandir" charset="0"/>
                <a:cs typeface="Agrandir" charset="0"/>
                <a:sym typeface="Agrandir" charset="0"/>
              </a:endParaRPr>
            </a:p>
          </p:txBody>
        </p:sp>
        <p:sp>
          <p:nvSpPr>
            <p:cNvPr id="20488" name="TextBox 14">
              <a:extLst>
                <a:ext uri="{FF2B5EF4-FFF2-40B4-BE49-F238E27FC236}">
                  <a16:creationId xmlns:a16="http://schemas.microsoft.com/office/drawing/2014/main" id="{4EDEB152-F61A-19E2-5C92-CB95F9B300FC}"/>
                </a:ext>
              </a:extLst>
            </p:cNvPr>
            <p:cNvSpPr txBox="1">
              <a:spLocks noChangeArrowheads="1"/>
            </p:cNvSpPr>
            <p:nvPr/>
          </p:nvSpPr>
          <p:spPr bwMode="auto">
            <a:xfrm>
              <a:off x="0" y="-123825"/>
              <a:ext cx="4889548" cy="66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775"/>
                </a:lnSpc>
              </a:pPr>
              <a:endParaRPr lang="en-US" altLang="en-US"/>
            </a:p>
          </p:txBody>
        </p:sp>
      </p:grpSp>
      <p:sp>
        <p:nvSpPr>
          <p:cNvPr id="20486" name="Freeform 15">
            <a:extLst>
              <a:ext uri="{FF2B5EF4-FFF2-40B4-BE49-F238E27FC236}">
                <a16:creationId xmlns:a16="http://schemas.microsoft.com/office/drawing/2014/main" id="{8428E813-E1A9-E7D8-1CB6-622CBC6FEA92}"/>
              </a:ext>
            </a:extLst>
          </p:cNvPr>
          <p:cNvSpPr>
            <a:spLocks/>
          </p:cNvSpPr>
          <p:nvPr/>
        </p:nvSpPr>
        <p:spPr bwMode="auto">
          <a:xfrm>
            <a:off x="11534775" y="1671638"/>
            <a:ext cx="5602288" cy="7586662"/>
          </a:xfrm>
          <a:custGeom>
            <a:avLst/>
            <a:gdLst>
              <a:gd name="T0" fmla="*/ 0 w 5601441"/>
              <a:gd name="T1" fmla="*/ 0 h 7586928"/>
              <a:gd name="T2" fmla="*/ 5601441 w 5601441"/>
              <a:gd name="T3" fmla="*/ 0 h 7586928"/>
              <a:gd name="T4" fmla="*/ 5601441 w 5601441"/>
              <a:gd name="T5" fmla="*/ 7586928 h 7586928"/>
              <a:gd name="T6" fmla="*/ 0 w 5601441"/>
              <a:gd name="T7" fmla="*/ 7586928 h 7586928"/>
              <a:gd name="T8" fmla="*/ 0 w 5601441"/>
              <a:gd name="T9" fmla="*/ 0 h 7586928"/>
            </a:gdLst>
            <a:ahLst/>
            <a:cxnLst>
              <a:cxn ang="0">
                <a:pos x="T0" y="T1"/>
              </a:cxn>
              <a:cxn ang="0">
                <a:pos x="T2" y="T3"/>
              </a:cxn>
              <a:cxn ang="0">
                <a:pos x="T4" y="T5"/>
              </a:cxn>
              <a:cxn ang="0">
                <a:pos x="T6" y="T7"/>
              </a:cxn>
              <a:cxn ang="0">
                <a:pos x="T8" y="T9"/>
              </a:cxn>
            </a:cxnLst>
            <a:rect l="0" t="0" r="r" b="b"/>
            <a:pathLst>
              <a:path w="5601441" h="7586928">
                <a:moveTo>
                  <a:pt x="0" y="0"/>
                </a:moveTo>
                <a:lnTo>
                  <a:pt x="5601441" y="0"/>
                </a:lnTo>
                <a:lnTo>
                  <a:pt x="5601441" y="7586928"/>
                </a:lnTo>
                <a:lnTo>
                  <a:pt x="0" y="758692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20C1C8F8-13BD-C976-B2FB-AC77DC6B8883}"/>
              </a:ext>
            </a:extLst>
          </p:cNvPr>
          <p:cNvGrpSpPr>
            <a:grpSpLocks/>
          </p:cNvGrpSpPr>
          <p:nvPr/>
        </p:nvGrpSpPr>
        <p:grpSpPr bwMode="auto">
          <a:xfrm>
            <a:off x="0" y="-15875"/>
            <a:ext cx="18288000" cy="10318750"/>
            <a:chOff x="0" y="0"/>
            <a:chExt cx="1149350" cy="1149350"/>
          </a:xfrm>
        </p:grpSpPr>
        <p:sp>
          <p:nvSpPr>
            <p:cNvPr id="21519" name="Freeform 3">
              <a:extLst>
                <a:ext uri="{FF2B5EF4-FFF2-40B4-BE49-F238E27FC236}">
                  <a16:creationId xmlns:a16="http://schemas.microsoft.com/office/drawing/2014/main" id="{40922649-933E-1D76-A559-0DD42E6F6F48}"/>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1507" name="Group 4">
            <a:extLst>
              <a:ext uri="{FF2B5EF4-FFF2-40B4-BE49-F238E27FC236}">
                <a16:creationId xmlns:a16="http://schemas.microsoft.com/office/drawing/2014/main" id="{B74FB8C9-0184-804B-17CE-2A9A510086C7}"/>
              </a:ext>
            </a:extLst>
          </p:cNvPr>
          <p:cNvGrpSpPr>
            <a:grpSpLocks/>
          </p:cNvGrpSpPr>
          <p:nvPr/>
        </p:nvGrpSpPr>
        <p:grpSpPr bwMode="auto">
          <a:xfrm>
            <a:off x="1028700" y="1884363"/>
            <a:ext cx="12180888" cy="7726362"/>
            <a:chOff x="0" y="0"/>
            <a:chExt cx="3208195" cy="2035140"/>
          </a:xfrm>
        </p:grpSpPr>
        <p:sp>
          <p:nvSpPr>
            <p:cNvPr id="21517" name="Freeform 5">
              <a:extLst>
                <a:ext uri="{FF2B5EF4-FFF2-40B4-BE49-F238E27FC236}">
                  <a16:creationId xmlns:a16="http://schemas.microsoft.com/office/drawing/2014/main" id="{72FC8FA6-5227-21F8-4488-D7A6FA540841}"/>
                </a:ext>
              </a:extLst>
            </p:cNvPr>
            <p:cNvSpPr>
              <a:spLocks/>
            </p:cNvSpPr>
            <p:nvPr/>
          </p:nvSpPr>
          <p:spPr bwMode="auto">
            <a:xfrm>
              <a:off x="0" y="0"/>
              <a:ext cx="3208195" cy="2035140"/>
            </a:xfrm>
            <a:custGeom>
              <a:avLst/>
              <a:gdLst>
                <a:gd name="T0" fmla="*/ 32414 w 3208195"/>
                <a:gd name="T1" fmla="*/ 0 h 2035140"/>
                <a:gd name="T2" fmla="*/ 3175781 w 3208195"/>
                <a:gd name="T3" fmla="*/ 0 h 2035140"/>
                <a:gd name="T4" fmla="*/ 3198701 w 3208195"/>
                <a:gd name="T5" fmla="*/ 9494 h 2035140"/>
                <a:gd name="T6" fmla="*/ 3208195 w 3208195"/>
                <a:gd name="T7" fmla="*/ 32414 h 2035140"/>
                <a:gd name="T8" fmla="*/ 3208195 w 3208195"/>
                <a:gd name="T9" fmla="*/ 2002726 h 2035140"/>
                <a:gd name="T10" fmla="*/ 3198701 w 3208195"/>
                <a:gd name="T11" fmla="*/ 2025646 h 2035140"/>
                <a:gd name="T12" fmla="*/ 3175781 w 3208195"/>
                <a:gd name="T13" fmla="*/ 2035140 h 2035140"/>
                <a:gd name="T14" fmla="*/ 32414 w 3208195"/>
                <a:gd name="T15" fmla="*/ 2035140 h 2035140"/>
                <a:gd name="T16" fmla="*/ 9494 w 3208195"/>
                <a:gd name="T17" fmla="*/ 2025646 h 2035140"/>
                <a:gd name="T18" fmla="*/ 0 w 3208195"/>
                <a:gd name="T19" fmla="*/ 2002726 h 2035140"/>
                <a:gd name="T20" fmla="*/ 0 w 3208195"/>
                <a:gd name="T21" fmla="*/ 32414 h 2035140"/>
                <a:gd name="T22" fmla="*/ 9494 w 3208195"/>
                <a:gd name="T23" fmla="*/ 9494 h 2035140"/>
                <a:gd name="T24" fmla="*/ 32414 w 3208195"/>
                <a:gd name="T25"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8195" h="2035140">
                  <a:moveTo>
                    <a:pt x="32414" y="0"/>
                  </a:moveTo>
                  <a:lnTo>
                    <a:pt x="3175781" y="0"/>
                  </a:lnTo>
                  <a:cubicBezTo>
                    <a:pt x="3184378" y="0"/>
                    <a:pt x="3192622" y="3415"/>
                    <a:pt x="3198701" y="9494"/>
                  </a:cubicBezTo>
                  <a:cubicBezTo>
                    <a:pt x="3204780" y="15573"/>
                    <a:pt x="3208195" y="23817"/>
                    <a:pt x="3208195" y="32414"/>
                  </a:cubicBezTo>
                  <a:lnTo>
                    <a:pt x="3208195" y="2002726"/>
                  </a:lnTo>
                  <a:cubicBezTo>
                    <a:pt x="3208195" y="2011323"/>
                    <a:pt x="3204780" y="2019567"/>
                    <a:pt x="3198701" y="2025646"/>
                  </a:cubicBezTo>
                  <a:cubicBezTo>
                    <a:pt x="3192622" y="2031725"/>
                    <a:pt x="3184378" y="2035140"/>
                    <a:pt x="3175781" y="2035140"/>
                  </a:cubicBezTo>
                  <a:lnTo>
                    <a:pt x="32414" y="2035140"/>
                  </a:lnTo>
                  <a:cubicBezTo>
                    <a:pt x="23817" y="2035140"/>
                    <a:pt x="15573" y="2031725"/>
                    <a:pt x="9494" y="2025646"/>
                  </a:cubicBezTo>
                  <a:cubicBezTo>
                    <a:pt x="3415" y="2019567"/>
                    <a:pt x="0" y="2011323"/>
                    <a:pt x="0" y="2002726"/>
                  </a:cubicBezTo>
                  <a:lnTo>
                    <a:pt x="0" y="32414"/>
                  </a:lnTo>
                  <a:cubicBezTo>
                    <a:pt x="0" y="23817"/>
                    <a:pt x="3415" y="15573"/>
                    <a:pt x="9494" y="9494"/>
                  </a:cubicBezTo>
                  <a:cubicBezTo>
                    <a:pt x="15573" y="3415"/>
                    <a:pt x="23817" y="0"/>
                    <a:pt x="32414"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1518" name="TextBox 6">
              <a:extLst>
                <a:ext uri="{FF2B5EF4-FFF2-40B4-BE49-F238E27FC236}">
                  <a16:creationId xmlns:a16="http://schemas.microsoft.com/office/drawing/2014/main" id="{AD6716DD-2472-28C1-C60E-C5CD9C08992D}"/>
                </a:ext>
              </a:extLst>
            </p:cNvPr>
            <p:cNvSpPr txBox="1">
              <a:spLocks noChangeArrowheads="1"/>
            </p:cNvSpPr>
            <p:nvPr/>
          </p:nvSpPr>
          <p:spPr bwMode="auto">
            <a:xfrm>
              <a:off x="0" y="-38100"/>
              <a:ext cx="3208195"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1508" name="Group 7">
            <a:extLst>
              <a:ext uri="{FF2B5EF4-FFF2-40B4-BE49-F238E27FC236}">
                <a16:creationId xmlns:a16="http://schemas.microsoft.com/office/drawing/2014/main" id="{6F8AAB06-CCE9-3246-52C8-D578653BA289}"/>
              </a:ext>
            </a:extLst>
          </p:cNvPr>
          <p:cNvGrpSpPr>
            <a:grpSpLocks/>
          </p:cNvGrpSpPr>
          <p:nvPr/>
        </p:nvGrpSpPr>
        <p:grpSpPr bwMode="auto">
          <a:xfrm rot="-186166">
            <a:off x="1793875" y="608013"/>
            <a:ext cx="6891338" cy="1835150"/>
            <a:chOff x="0" y="0"/>
            <a:chExt cx="9187878" cy="2447947"/>
          </a:xfrm>
        </p:grpSpPr>
        <p:grpSp>
          <p:nvGrpSpPr>
            <p:cNvPr id="21513" name="Group 8">
              <a:extLst>
                <a:ext uri="{FF2B5EF4-FFF2-40B4-BE49-F238E27FC236}">
                  <a16:creationId xmlns:a16="http://schemas.microsoft.com/office/drawing/2014/main" id="{AE406CD3-5C16-C160-CF12-229EBE967F48}"/>
                </a:ext>
              </a:extLst>
            </p:cNvPr>
            <p:cNvGrpSpPr>
              <a:grpSpLocks/>
            </p:cNvGrpSpPr>
            <p:nvPr/>
          </p:nvGrpSpPr>
          <p:grpSpPr bwMode="auto">
            <a:xfrm>
              <a:off x="0" y="0"/>
              <a:ext cx="9187878" cy="2447947"/>
              <a:chOff x="0" y="0"/>
              <a:chExt cx="2183208" cy="581677"/>
            </a:xfrm>
          </p:grpSpPr>
          <p:sp>
            <p:nvSpPr>
              <p:cNvPr id="21515" name="Freeform 9">
                <a:extLst>
                  <a:ext uri="{FF2B5EF4-FFF2-40B4-BE49-F238E27FC236}">
                    <a16:creationId xmlns:a16="http://schemas.microsoft.com/office/drawing/2014/main" id="{7438E8D5-ADE0-050A-A076-A3840E988D45}"/>
                  </a:ext>
                </a:extLst>
              </p:cNvPr>
              <p:cNvSpPr>
                <a:spLocks/>
              </p:cNvSpPr>
              <p:nvPr/>
            </p:nvSpPr>
            <p:spPr bwMode="auto">
              <a:xfrm>
                <a:off x="0" y="0"/>
                <a:ext cx="2183208" cy="581677"/>
              </a:xfrm>
              <a:custGeom>
                <a:avLst/>
                <a:gdLst>
                  <a:gd name="T0" fmla="*/ 0 w 2183208"/>
                  <a:gd name="T1" fmla="*/ 0 h 581677"/>
                  <a:gd name="T2" fmla="*/ 2183208 w 2183208"/>
                  <a:gd name="T3" fmla="*/ 0 h 581677"/>
                  <a:gd name="T4" fmla="*/ 2183208 w 2183208"/>
                  <a:gd name="T5" fmla="*/ 581677 h 581677"/>
                  <a:gd name="T6" fmla="*/ 0 w 2183208"/>
                  <a:gd name="T7" fmla="*/ 581677 h 581677"/>
                  <a:gd name="T8" fmla="*/ 0 w 2183208"/>
                  <a:gd name="T9" fmla="*/ 0 h 581677"/>
                </a:gdLst>
                <a:ahLst/>
                <a:cxnLst>
                  <a:cxn ang="0">
                    <a:pos x="T0" y="T1"/>
                  </a:cxn>
                  <a:cxn ang="0">
                    <a:pos x="T2" y="T3"/>
                  </a:cxn>
                  <a:cxn ang="0">
                    <a:pos x="T4" y="T5"/>
                  </a:cxn>
                  <a:cxn ang="0">
                    <a:pos x="T6" y="T7"/>
                  </a:cxn>
                  <a:cxn ang="0">
                    <a:pos x="T8" y="T9"/>
                  </a:cxn>
                </a:cxnLst>
                <a:rect l="0" t="0" r="r" b="b"/>
                <a:pathLst>
                  <a:path w="2183208" h="581677">
                    <a:moveTo>
                      <a:pt x="0" y="0"/>
                    </a:moveTo>
                    <a:lnTo>
                      <a:pt x="2183208" y="0"/>
                    </a:lnTo>
                    <a:lnTo>
                      <a:pt x="2183208" y="581677"/>
                    </a:lnTo>
                    <a:lnTo>
                      <a:pt x="0" y="5816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1516" name="TextBox 10">
                <a:extLst>
                  <a:ext uri="{FF2B5EF4-FFF2-40B4-BE49-F238E27FC236}">
                    <a16:creationId xmlns:a16="http://schemas.microsoft.com/office/drawing/2014/main" id="{81493FB7-2BB5-764E-7A4D-2499DE1346B8}"/>
                  </a:ext>
                </a:extLst>
              </p:cNvPr>
              <p:cNvSpPr txBox="1">
                <a:spLocks noChangeArrowheads="1"/>
              </p:cNvSpPr>
              <p:nvPr/>
            </p:nvSpPr>
            <p:spPr bwMode="auto">
              <a:xfrm>
                <a:off x="0" y="-38100"/>
                <a:ext cx="2183208" cy="61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3010B897-0E97-5D4E-F5B4-7A2905332B43}"/>
                </a:ext>
              </a:extLst>
            </p:cNvPr>
            <p:cNvSpPr txBox="1"/>
            <p:nvPr/>
          </p:nvSpPr>
          <p:spPr>
            <a:xfrm>
              <a:off x="321831" y="294234"/>
              <a:ext cx="8540218" cy="1855019"/>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FREKUENSI PERNAFASAN</a:t>
              </a:r>
            </a:p>
          </p:txBody>
        </p:sp>
      </p:grpSp>
      <p:sp>
        <p:nvSpPr>
          <p:cNvPr id="12" name="Freeform 12">
            <a:extLst>
              <a:ext uri="{FF2B5EF4-FFF2-40B4-BE49-F238E27FC236}">
                <a16:creationId xmlns:a16="http://schemas.microsoft.com/office/drawing/2014/main" id="{14C0C2C1-97B0-B414-C019-E225920E18A8}"/>
              </a:ext>
            </a:extLst>
          </p:cNvPr>
          <p:cNvSpPr/>
          <p:nvPr/>
        </p:nvSpPr>
        <p:spPr>
          <a:xfrm flipH="1">
            <a:off x="12516573" y="888457"/>
            <a:ext cx="6153432" cy="8722649"/>
          </a:xfrm>
          <a:custGeom>
            <a:avLst/>
            <a:gdLst/>
            <a:ahLst/>
            <a:cxnLst/>
            <a:rect l="l" t="t" r="r" b="b"/>
            <a:pathLst>
              <a:path w="6153432" h="8722649">
                <a:moveTo>
                  <a:pt x="6153432" y="0"/>
                </a:moveTo>
                <a:lnTo>
                  <a:pt x="0" y="0"/>
                </a:lnTo>
                <a:lnTo>
                  <a:pt x="0" y="8722649"/>
                </a:lnTo>
                <a:lnTo>
                  <a:pt x="6153432" y="8722649"/>
                </a:lnTo>
                <a:lnTo>
                  <a:pt x="6153432"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sp>
        <p:nvSpPr>
          <p:cNvPr id="21512" name="TextBox 13">
            <a:extLst>
              <a:ext uri="{FF2B5EF4-FFF2-40B4-BE49-F238E27FC236}">
                <a16:creationId xmlns:a16="http://schemas.microsoft.com/office/drawing/2014/main" id="{3A39B206-5D94-C01F-E1D1-AED9AC1EC50F}"/>
              </a:ext>
            </a:extLst>
          </p:cNvPr>
          <p:cNvSpPr txBox="1">
            <a:spLocks noChangeArrowheads="1"/>
          </p:cNvSpPr>
          <p:nvPr/>
        </p:nvSpPr>
        <p:spPr bwMode="auto">
          <a:xfrm>
            <a:off x="1749425" y="3198813"/>
            <a:ext cx="9785350" cy="67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949325" indent="-4746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6163"/>
              </a:lnSpc>
            </a:pPr>
            <a:r>
              <a:rPr lang="en-ID" altLang="en-US" sz="4400">
                <a:solidFill>
                  <a:srgbClr val="000000"/>
                </a:solidFill>
                <a:latin typeface="Agrandir" charset="0"/>
                <a:cs typeface="Agrandir" charset="0"/>
                <a:sym typeface="Agrandir" charset="0"/>
              </a:rPr>
              <a:t>Dipengaruhi oleh beberapa faktor :</a:t>
            </a:r>
          </a:p>
          <a:p>
            <a:pPr lvl="1" eaLnBrk="1" hangingPunct="1">
              <a:lnSpc>
                <a:spcPts val="6163"/>
              </a:lnSpc>
              <a:buFont typeface="Arial" panose="020B0604020202020204" pitchFamily="34" charset="0"/>
              <a:buChar char="•"/>
            </a:pPr>
            <a:r>
              <a:rPr lang="en-ID" altLang="en-US" sz="4400">
                <a:solidFill>
                  <a:srgbClr val="000000"/>
                </a:solidFill>
                <a:latin typeface="Agrandir" charset="0"/>
                <a:cs typeface="Agrandir" charset="0"/>
                <a:sym typeface="Agrandir" charset="0"/>
              </a:rPr>
              <a:t>Usia</a:t>
            </a:r>
          </a:p>
          <a:p>
            <a:pPr lvl="1" eaLnBrk="1" hangingPunct="1">
              <a:lnSpc>
                <a:spcPts val="6163"/>
              </a:lnSpc>
              <a:buFont typeface="Arial" panose="020B0604020202020204" pitchFamily="34" charset="0"/>
              <a:buChar char="•"/>
            </a:pPr>
            <a:r>
              <a:rPr lang="en-ID" altLang="en-US" sz="4400">
                <a:solidFill>
                  <a:srgbClr val="000000"/>
                </a:solidFill>
                <a:latin typeface="Agrandir" charset="0"/>
                <a:cs typeface="Agrandir" charset="0"/>
                <a:sym typeface="Agrandir" charset="0"/>
              </a:rPr>
              <a:t>Jenis Kelamin</a:t>
            </a:r>
          </a:p>
          <a:p>
            <a:pPr lvl="1" eaLnBrk="1" hangingPunct="1">
              <a:lnSpc>
                <a:spcPts val="6163"/>
              </a:lnSpc>
              <a:buFont typeface="Arial" panose="020B0604020202020204" pitchFamily="34" charset="0"/>
              <a:buChar char="•"/>
            </a:pPr>
            <a:r>
              <a:rPr lang="en-ID" altLang="en-US" sz="4400">
                <a:solidFill>
                  <a:srgbClr val="000000"/>
                </a:solidFill>
                <a:latin typeface="Agrandir" charset="0"/>
                <a:cs typeface="Agrandir" charset="0"/>
                <a:sym typeface="Agrandir" charset="0"/>
              </a:rPr>
              <a:t>Aktivitas</a:t>
            </a:r>
          </a:p>
          <a:p>
            <a:pPr lvl="1" eaLnBrk="1" hangingPunct="1">
              <a:lnSpc>
                <a:spcPts val="6163"/>
              </a:lnSpc>
              <a:buFont typeface="Arial" panose="020B0604020202020204" pitchFamily="34" charset="0"/>
              <a:buChar char="•"/>
            </a:pPr>
            <a:r>
              <a:rPr lang="en-ID" altLang="en-US" sz="4400">
                <a:solidFill>
                  <a:srgbClr val="000000"/>
                </a:solidFill>
                <a:latin typeface="Agrandir" charset="0"/>
                <a:cs typeface="Agrandir" charset="0"/>
                <a:sym typeface="Agrandir" charset="0"/>
              </a:rPr>
              <a:t>Posisi Tubuh</a:t>
            </a:r>
          </a:p>
          <a:p>
            <a:pPr lvl="1" eaLnBrk="1" hangingPunct="1">
              <a:lnSpc>
                <a:spcPts val="6163"/>
              </a:lnSpc>
              <a:buFont typeface="Arial" panose="020B0604020202020204" pitchFamily="34" charset="0"/>
              <a:buChar char="•"/>
            </a:pPr>
            <a:r>
              <a:rPr lang="en-ID" altLang="en-US" sz="4400">
                <a:solidFill>
                  <a:srgbClr val="000000"/>
                </a:solidFill>
                <a:latin typeface="Agrandir" charset="0"/>
                <a:cs typeface="Agrandir" charset="0"/>
                <a:sym typeface="Agrandir" charset="0"/>
              </a:rPr>
              <a:t>Suhu Tubuh</a:t>
            </a:r>
          </a:p>
          <a:p>
            <a:pPr eaLnBrk="1" hangingPunct="1">
              <a:lnSpc>
                <a:spcPts val="6163"/>
              </a:lnSpc>
            </a:pPr>
            <a:r>
              <a:rPr lang="en-ID" altLang="en-US" sz="4400">
                <a:solidFill>
                  <a:srgbClr val="000000"/>
                </a:solidFill>
                <a:latin typeface="Agrandir" charset="0"/>
                <a:cs typeface="Agrandir" charset="0"/>
                <a:sym typeface="Agrandir" charset="0"/>
              </a:rPr>
              <a:t>Berapakah Frekuensi pernafasan manusia dalam keadaan normal????</a:t>
            </a:r>
          </a:p>
          <a:p>
            <a:pPr eaLnBrk="1" hangingPunct="1">
              <a:lnSpc>
                <a:spcPts val="3075"/>
              </a:lnSpc>
            </a:pPr>
            <a:endParaRPr lang="en-ID" altLang="en-US" sz="4400">
              <a:solidFill>
                <a:srgbClr val="000000"/>
              </a:solidFill>
              <a:latin typeface="Agrandir" charset="0"/>
              <a:cs typeface="Agrandir" charset="0"/>
              <a:sym typeface="Agrandir"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099EC639-BDAF-5410-B6B2-C7711BCEE423}"/>
              </a:ext>
            </a:extLst>
          </p:cNvPr>
          <p:cNvGrpSpPr>
            <a:grpSpLocks/>
          </p:cNvGrpSpPr>
          <p:nvPr/>
        </p:nvGrpSpPr>
        <p:grpSpPr bwMode="auto">
          <a:xfrm>
            <a:off x="0" y="-15875"/>
            <a:ext cx="18288000" cy="10318750"/>
            <a:chOff x="0" y="0"/>
            <a:chExt cx="1149350" cy="1149350"/>
          </a:xfrm>
        </p:grpSpPr>
        <p:sp>
          <p:nvSpPr>
            <p:cNvPr id="22541" name="Freeform 3">
              <a:extLst>
                <a:ext uri="{FF2B5EF4-FFF2-40B4-BE49-F238E27FC236}">
                  <a16:creationId xmlns:a16="http://schemas.microsoft.com/office/drawing/2014/main" id="{7DAA9855-5FE0-1DC1-D530-85416E231C6B}"/>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2531" name="Group 4">
            <a:extLst>
              <a:ext uri="{FF2B5EF4-FFF2-40B4-BE49-F238E27FC236}">
                <a16:creationId xmlns:a16="http://schemas.microsoft.com/office/drawing/2014/main" id="{2EAFF78A-9F29-A76D-2772-9A9B9346277D}"/>
              </a:ext>
            </a:extLst>
          </p:cNvPr>
          <p:cNvGrpSpPr>
            <a:grpSpLocks/>
          </p:cNvGrpSpPr>
          <p:nvPr/>
        </p:nvGrpSpPr>
        <p:grpSpPr bwMode="auto">
          <a:xfrm>
            <a:off x="1028700" y="1884363"/>
            <a:ext cx="12180888" cy="7726362"/>
            <a:chOff x="0" y="0"/>
            <a:chExt cx="3208195" cy="2035140"/>
          </a:xfrm>
        </p:grpSpPr>
        <p:sp>
          <p:nvSpPr>
            <p:cNvPr id="22539" name="Freeform 5">
              <a:extLst>
                <a:ext uri="{FF2B5EF4-FFF2-40B4-BE49-F238E27FC236}">
                  <a16:creationId xmlns:a16="http://schemas.microsoft.com/office/drawing/2014/main" id="{A887753D-BFE3-670A-FEC2-9B2D7E8E7578}"/>
                </a:ext>
              </a:extLst>
            </p:cNvPr>
            <p:cNvSpPr>
              <a:spLocks/>
            </p:cNvSpPr>
            <p:nvPr/>
          </p:nvSpPr>
          <p:spPr bwMode="auto">
            <a:xfrm>
              <a:off x="0" y="0"/>
              <a:ext cx="3208195" cy="2035140"/>
            </a:xfrm>
            <a:custGeom>
              <a:avLst/>
              <a:gdLst>
                <a:gd name="T0" fmla="*/ 32414 w 3208195"/>
                <a:gd name="T1" fmla="*/ 0 h 2035140"/>
                <a:gd name="T2" fmla="*/ 3175781 w 3208195"/>
                <a:gd name="T3" fmla="*/ 0 h 2035140"/>
                <a:gd name="T4" fmla="*/ 3198701 w 3208195"/>
                <a:gd name="T5" fmla="*/ 9494 h 2035140"/>
                <a:gd name="T6" fmla="*/ 3208195 w 3208195"/>
                <a:gd name="T7" fmla="*/ 32414 h 2035140"/>
                <a:gd name="T8" fmla="*/ 3208195 w 3208195"/>
                <a:gd name="T9" fmla="*/ 2002726 h 2035140"/>
                <a:gd name="T10" fmla="*/ 3198701 w 3208195"/>
                <a:gd name="T11" fmla="*/ 2025646 h 2035140"/>
                <a:gd name="T12" fmla="*/ 3175781 w 3208195"/>
                <a:gd name="T13" fmla="*/ 2035140 h 2035140"/>
                <a:gd name="T14" fmla="*/ 32414 w 3208195"/>
                <a:gd name="T15" fmla="*/ 2035140 h 2035140"/>
                <a:gd name="T16" fmla="*/ 9494 w 3208195"/>
                <a:gd name="T17" fmla="*/ 2025646 h 2035140"/>
                <a:gd name="T18" fmla="*/ 0 w 3208195"/>
                <a:gd name="T19" fmla="*/ 2002726 h 2035140"/>
                <a:gd name="T20" fmla="*/ 0 w 3208195"/>
                <a:gd name="T21" fmla="*/ 32414 h 2035140"/>
                <a:gd name="T22" fmla="*/ 9494 w 3208195"/>
                <a:gd name="T23" fmla="*/ 9494 h 2035140"/>
                <a:gd name="T24" fmla="*/ 32414 w 3208195"/>
                <a:gd name="T25"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8195" h="2035140">
                  <a:moveTo>
                    <a:pt x="32414" y="0"/>
                  </a:moveTo>
                  <a:lnTo>
                    <a:pt x="3175781" y="0"/>
                  </a:lnTo>
                  <a:cubicBezTo>
                    <a:pt x="3184378" y="0"/>
                    <a:pt x="3192622" y="3415"/>
                    <a:pt x="3198701" y="9494"/>
                  </a:cubicBezTo>
                  <a:cubicBezTo>
                    <a:pt x="3204780" y="15573"/>
                    <a:pt x="3208195" y="23817"/>
                    <a:pt x="3208195" y="32414"/>
                  </a:cubicBezTo>
                  <a:lnTo>
                    <a:pt x="3208195" y="2002726"/>
                  </a:lnTo>
                  <a:cubicBezTo>
                    <a:pt x="3208195" y="2011323"/>
                    <a:pt x="3204780" y="2019567"/>
                    <a:pt x="3198701" y="2025646"/>
                  </a:cubicBezTo>
                  <a:cubicBezTo>
                    <a:pt x="3192622" y="2031725"/>
                    <a:pt x="3184378" y="2035140"/>
                    <a:pt x="3175781" y="2035140"/>
                  </a:cubicBezTo>
                  <a:lnTo>
                    <a:pt x="32414" y="2035140"/>
                  </a:lnTo>
                  <a:cubicBezTo>
                    <a:pt x="23817" y="2035140"/>
                    <a:pt x="15573" y="2031725"/>
                    <a:pt x="9494" y="2025646"/>
                  </a:cubicBezTo>
                  <a:cubicBezTo>
                    <a:pt x="3415" y="2019567"/>
                    <a:pt x="0" y="2011323"/>
                    <a:pt x="0" y="2002726"/>
                  </a:cubicBezTo>
                  <a:lnTo>
                    <a:pt x="0" y="32414"/>
                  </a:lnTo>
                  <a:cubicBezTo>
                    <a:pt x="0" y="23817"/>
                    <a:pt x="3415" y="15573"/>
                    <a:pt x="9494" y="9494"/>
                  </a:cubicBezTo>
                  <a:cubicBezTo>
                    <a:pt x="15573" y="3415"/>
                    <a:pt x="23817" y="0"/>
                    <a:pt x="32414"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2540" name="TextBox 6">
              <a:extLst>
                <a:ext uri="{FF2B5EF4-FFF2-40B4-BE49-F238E27FC236}">
                  <a16:creationId xmlns:a16="http://schemas.microsoft.com/office/drawing/2014/main" id="{C075AD4D-2E7D-EAE0-997F-AA21F8E2F103}"/>
                </a:ext>
              </a:extLst>
            </p:cNvPr>
            <p:cNvSpPr txBox="1">
              <a:spLocks noChangeArrowheads="1"/>
            </p:cNvSpPr>
            <p:nvPr/>
          </p:nvSpPr>
          <p:spPr bwMode="auto">
            <a:xfrm>
              <a:off x="0" y="-38100"/>
              <a:ext cx="3208195"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2532" name="Group 7">
            <a:extLst>
              <a:ext uri="{FF2B5EF4-FFF2-40B4-BE49-F238E27FC236}">
                <a16:creationId xmlns:a16="http://schemas.microsoft.com/office/drawing/2014/main" id="{7270F4B7-0DAB-BBE0-6B49-C1F47CF75EB9}"/>
              </a:ext>
            </a:extLst>
          </p:cNvPr>
          <p:cNvGrpSpPr>
            <a:grpSpLocks/>
          </p:cNvGrpSpPr>
          <p:nvPr/>
        </p:nvGrpSpPr>
        <p:grpSpPr bwMode="auto">
          <a:xfrm rot="-186166">
            <a:off x="1793875" y="608013"/>
            <a:ext cx="6891338" cy="1835150"/>
            <a:chOff x="0" y="0"/>
            <a:chExt cx="9187878" cy="2447947"/>
          </a:xfrm>
        </p:grpSpPr>
        <p:grpSp>
          <p:nvGrpSpPr>
            <p:cNvPr id="22535" name="Group 8">
              <a:extLst>
                <a:ext uri="{FF2B5EF4-FFF2-40B4-BE49-F238E27FC236}">
                  <a16:creationId xmlns:a16="http://schemas.microsoft.com/office/drawing/2014/main" id="{108A7111-5BD2-C165-097C-78EDD7994036}"/>
                </a:ext>
              </a:extLst>
            </p:cNvPr>
            <p:cNvGrpSpPr>
              <a:grpSpLocks/>
            </p:cNvGrpSpPr>
            <p:nvPr/>
          </p:nvGrpSpPr>
          <p:grpSpPr bwMode="auto">
            <a:xfrm>
              <a:off x="0" y="0"/>
              <a:ext cx="9187878" cy="2447947"/>
              <a:chOff x="0" y="0"/>
              <a:chExt cx="2183208" cy="581677"/>
            </a:xfrm>
          </p:grpSpPr>
          <p:sp>
            <p:nvSpPr>
              <p:cNvPr id="22537" name="Freeform 9">
                <a:extLst>
                  <a:ext uri="{FF2B5EF4-FFF2-40B4-BE49-F238E27FC236}">
                    <a16:creationId xmlns:a16="http://schemas.microsoft.com/office/drawing/2014/main" id="{36BA6FD3-F819-56FC-0B76-ED046379E409}"/>
                  </a:ext>
                </a:extLst>
              </p:cNvPr>
              <p:cNvSpPr>
                <a:spLocks/>
              </p:cNvSpPr>
              <p:nvPr/>
            </p:nvSpPr>
            <p:spPr bwMode="auto">
              <a:xfrm>
                <a:off x="0" y="0"/>
                <a:ext cx="2183208" cy="581677"/>
              </a:xfrm>
              <a:custGeom>
                <a:avLst/>
                <a:gdLst>
                  <a:gd name="T0" fmla="*/ 0 w 2183208"/>
                  <a:gd name="T1" fmla="*/ 0 h 581677"/>
                  <a:gd name="T2" fmla="*/ 2183208 w 2183208"/>
                  <a:gd name="T3" fmla="*/ 0 h 581677"/>
                  <a:gd name="T4" fmla="*/ 2183208 w 2183208"/>
                  <a:gd name="T5" fmla="*/ 581677 h 581677"/>
                  <a:gd name="T6" fmla="*/ 0 w 2183208"/>
                  <a:gd name="T7" fmla="*/ 581677 h 581677"/>
                  <a:gd name="T8" fmla="*/ 0 w 2183208"/>
                  <a:gd name="T9" fmla="*/ 0 h 581677"/>
                </a:gdLst>
                <a:ahLst/>
                <a:cxnLst>
                  <a:cxn ang="0">
                    <a:pos x="T0" y="T1"/>
                  </a:cxn>
                  <a:cxn ang="0">
                    <a:pos x="T2" y="T3"/>
                  </a:cxn>
                  <a:cxn ang="0">
                    <a:pos x="T4" y="T5"/>
                  </a:cxn>
                  <a:cxn ang="0">
                    <a:pos x="T6" y="T7"/>
                  </a:cxn>
                  <a:cxn ang="0">
                    <a:pos x="T8" y="T9"/>
                  </a:cxn>
                </a:cxnLst>
                <a:rect l="0" t="0" r="r" b="b"/>
                <a:pathLst>
                  <a:path w="2183208" h="581677">
                    <a:moveTo>
                      <a:pt x="0" y="0"/>
                    </a:moveTo>
                    <a:lnTo>
                      <a:pt x="2183208" y="0"/>
                    </a:lnTo>
                    <a:lnTo>
                      <a:pt x="2183208" y="581677"/>
                    </a:lnTo>
                    <a:lnTo>
                      <a:pt x="0" y="5816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2538" name="TextBox 10">
                <a:extLst>
                  <a:ext uri="{FF2B5EF4-FFF2-40B4-BE49-F238E27FC236}">
                    <a16:creationId xmlns:a16="http://schemas.microsoft.com/office/drawing/2014/main" id="{B431EF96-61FC-616F-2955-1F020E3BEDE2}"/>
                  </a:ext>
                </a:extLst>
              </p:cNvPr>
              <p:cNvSpPr txBox="1">
                <a:spLocks noChangeArrowheads="1"/>
              </p:cNvSpPr>
              <p:nvPr/>
            </p:nvSpPr>
            <p:spPr bwMode="auto">
              <a:xfrm>
                <a:off x="0" y="-38100"/>
                <a:ext cx="2183208" cy="61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5FD99456-C0F2-E013-48C7-1EFCF744C2E4}"/>
                </a:ext>
              </a:extLst>
            </p:cNvPr>
            <p:cNvSpPr txBox="1"/>
            <p:nvPr/>
          </p:nvSpPr>
          <p:spPr>
            <a:xfrm>
              <a:off x="321831" y="294234"/>
              <a:ext cx="8540218" cy="1855019"/>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VOLUME PERNAFASAN</a:t>
              </a:r>
            </a:p>
          </p:txBody>
        </p:sp>
      </p:grpSp>
      <p:sp>
        <p:nvSpPr>
          <p:cNvPr id="22533" name="Freeform 12">
            <a:extLst>
              <a:ext uri="{FF2B5EF4-FFF2-40B4-BE49-F238E27FC236}">
                <a16:creationId xmlns:a16="http://schemas.microsoft.com/office/drawing/2014/main" id="{523E90D4-39FE-952D-2F66-495BD66799CA}"/>
              </a:ext>
            </a:extLst>
          </p:cNvPr>
          <p:cNvSpPr>
            <a:spLocks/>
          </p:cNvSpPr>
          <p:nvPr/>
        </p:nvSpPr>
        <p:spPr bwMode="auto">
          <a:xfrm>
            <a:off x="10480675" y="2017713"/>
            <a:ext cx="7448550" cy="7459662"/>
          </a:xfrm>
          <a:custGeom>
            <a:avLst/>
            <a:gdLst>
              <a:gd name="T0" fmla="*/ 0 w 7449084"/>
              <a:gd name="T1" fmla="*/ 0 h 7460983"/>
              <a:gd name="T2" fmla="*/ 7449084 w 7449084"/>
              <a:gd name="T3" fmla="*/ 0 h 7460983"/>
              <a:gd name="T4" fmla="*/ 7449084 w 7449084"/>
              <a:gd name="T5" fmla="*/ 7460983 h 7460983"/>
              <a:gd name="T6" fmla="*/ 0 w 7449084"/>
              <a:gd name="T7" fmla="*/ 7460983 h 7460983"/>
              <a:gd name="T8" fmla="*/ 0 w 7449084"/>
              <a:gd name="T9" fmla="*/ 0 h 7460983"/>
            </a:gdLst>
            <a:ahLst/>
            <a:cxnLst>
              <a:cxn ang="0">
                <a:pos x="T0" y="T1"/>
              </a:cxn>
              <a:cxn ang="0">
                <a:pos x="T2" y="T3"/>
              </a:cxn>
              <a:cxn ang="0">
                <a:pos x="T4" y="T5"/>
              </a:cxn>
              <a:cxn ang="0">
                <a:pos x="T6" y="T7"/>
              </a:cxn>
              <a:cxn ang="0">
                <a:pos x="T8" y="T9"/>
              </a:cxn>
            </a:cxnLst>
            <a:rect l="0" t="0" r="r" b="b"/>
            <a:pathLst>
              <a:path w="7449084" h="7460983">
                <a:moveTo>
                  <a:pt x="0" y="0"/>
                </a:moveTo>
                <a:lnTo>
                  <a:pt x="7449084" y="0"/>
                </a:lnTo>
                <a:lnTo>
                  <a:pt x="7449084" y="7460983"/>
                </a:lnTo>
                <a:lnTo>
                  <a:pt x="0" y="746098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3" name="TextBox 13">
            <a:extLst>
              <a:ext uri="{FF2B5EF4-FFF2-40B4-BE49-F238E27FC236}">
                <a16:creationId xmlns:a16="http://schemas.microsoft.com/office/drawing/2014/main" id="{165F9A3F-3553-92EC-CA02-8AAA1414DC39}"/>
              </a:ext>
            </a:extLst>
          </p:cNvPr>
          <p:cNvSpPr txBox="1"/>
          <p:nvPr/>
        </p:nvSpPr>
        <p:spPr>
          <a:xfrm>
            <a:off x="1749425" y="3132138"/>
            <a:ext cx="8731250" cy="6359370"/>
          </a:xfrm>
          <a:prstGeom prst="rect">
            <a:avLst/>
          </a:prstGeom>
        </p:spPr>
        <p:txBody>
          <a:bodyPr wrap="square" lIns="0" tIns="0" rIns="0" bIns="0">
            <a:spAutoFit/>
          </a:bodyPr>
          <a:lstStyle/>
          <a:p>
            <a:pPr marL="857250" indent="-857250" eaLnBrk="1" fontAlgn="auto" hangingPunct="1">
              <a:lnSpc>
                <a:spcPts val="8399"/>
              </a:lnSpc>
              <a:spcAft>
                <a:spcPts val="0"/>
              </a:spcAft>
              <a:buFont typeface="Wingdings" panose="05000000000000000000" pitchFamily="2" charset="2"/>
              <a:buChar char="ü"/>
              <a:defRPr/>
            </a:pPr>
            <a:r>
              <a:rPr lang="en-US" sz="4800" dirty="0" err="1">
                <a:solidFill>
                  <a:srgbClr val="000000"/>
                </a:solidFill>
                <a:latin typeface="Agrandir"/>
                <a:ea typeface="Agrandir"/>
                <a:cs typeface="Agrandir"/>
                <a:sym typeface="Agrandir"/>
              </a:rPr>
              <a:t>Jumlah</a:t>
            </a:r>
            <a:r>
              <a:rPr lang="en-US" sz="4800" dirty="0">
                <a:solidFill>
                  <a:srgbClr val="000000"/>
                </a:solidFill>
                <a:latin typeface="Agrandir"/>
                <a:ea typeface="Agrandir"/>
                <a:cs typeface="Agrandir"/>
                <a:sym typeface="Agrandir"/>
              </a:rPr>
              <a:t> Udara yang </a:t>
            </a:r>
            <a:r>
              <a:rPr lang="en-US" sz="4800" dirty="0" err="1">
                <a:solidFill>
                  <a:srgbClr val="000000"/>
                </a:solidFill>
                <a:latin typeface="Agrandir"/>
                <a:ea typeface="Agrandir"/>
                <a:cs typeface="Agrandir"/>
                <a:sym typeface="Agrandir"/>
              </a:rPr>
              <a:t>dihirup</a:t>
            </a:r>
            <a:r>
              <a:rPr lang="en-US" sz="4800" dirty="0">
                <a:solidFill>
                  <a:srgbClr val="000000"/>
                </a:solidFill>
                <a:latin typeface="Agrandir"/>
                <a:ea typeface="Agrandir"/>
                <a:cs typeface="Agrandir"/>
                <a:sym typeface="Agrandir"/>
              </a:rPr>
              <a:t> dan di </a:t>
            </a:r>
            <a:r>
              <a:rPr lang="en-US" sz="4800" dirty="0" err="1">
                <a:solidFill>
                  <a:srgbClr val="000000"/>
                </a:solidFill>
                <a:latin typeface="Agrandir"/>
                <a:ea typeface="Agrandir"/>
                <a:cs typeface="Agrandir"/>
                <a:sym typeface="Agrandir"/>
              </a:rPr>
              <a:t>hembuskan</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saat</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Bernafas</a:t>
            </a:r>
            <a:endParaRPr lang="en-US" sz="4800" dirty="0">
              <a:solidFill>
                <a:srgbClr val="000000"/>
              </a:solidFill>
              <a:latin typeface="Agrandir"/>
              <a:ea typeface="Agrandir"/>
              <a:cs typeface="Agrandir"/>
              <a:sym typeface="Agrandir"/>
            </a:endParaRPr>
          </a:p>
          <a:p>
            <a:pPr marL="857250" indent="-857250" eaLnBrk="1" fontAlgn="auto" hangingPunct="1">
              <a:lnSpc>
                <a:spcPts val="8399"/>
              </a:lnSpc>
              <a:spcAft>
                <a:spcPts val="0"/>
              </a:spcAft>
              <a:buFont typeface="Wingdings" panose="05000000000000000000" pitchFamily="2" charset="2"/>
              <a:buChar char="ü"/>
              <a:defRPr/>
            </a:pPr>
            <a:r>
              <a:rPr lang="en-US" sz="4800" dirty="0">
                <a:solidFill>
                  <a:srgbClr val="000000"/>
                </a:solidFill>
                <a:latin typeface="Agrandir"/>
                <a:ea typeface="Agrandir"/>
                <a:cs typeface="Agrandir"/>
                <a:sym typeface="Agrandir"/>
              </a:rPr>
              <a:t>Volume </a:t>
            </a:r>
            <a:r>
              <a:rPr lang="en-US" sz="4800" dirty="0" err="1">
                <a:solidFill>
                  <a:srgbClr val="000000"/>
                </a:solidFill>
                <a:latin typeface="Agrandir"/>
                <a:ea typeface="Agrandir"/>
                <a:cs typeface="Agrandir"/>
                <a:sym typeface="Agrandir"/>
              </a:rPr>
              <a:t>pernafasan</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dihitung</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dalam</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satuan</a:t>
            </a:r>
            <a:r>
              <a:rPr lang="en-US" sz="4800" dirty="0">
                <a:solidFill>
                  <a:srgbClr val="000000"/>
                </a:solidFill>
                <a:latin typeface="Agrandir"/>
                <a:ea typeface="Agrandir"/>
                <a:cs typeface="Agrandir"/>
                <a:sym typeface="Agrandir"/>
              </a:rPr>
              <a:t> Liter/ml/cc</a:t>
            </a: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00F090ED-5269-7533-989D-1D1B6FFAAE3B}"/>
              </a:ext>
            </a:extLst>
          </p:cNvPr>
          <p:cNvGrpSpPr>
            <a:grpSpLocks/>
          </p:cNvGrpSpPr>
          <p:nvPr/>
        </p:nvGrpSpPr>
        <p:grpSpPr bwMode="auto">
          <a:xfrm>
            <a:off x="0" y="-30163"/>
            <a:ext cx="18288000" cy="10317163"/>
            <a:chOff x="0" y="0"/>
            <a:chExt cx="1149350" cy="1149350"/>
          </a:xfrm>
        </p:grpSpPr>
        <p:sp>
          <p:nvSpPr>
            <p:cNvPr id="23567" name="Freeform 3">
              <a:extLst>
                <a:ext uri="{FF2B5EF4-FFF2-40B4-BE49-F238E27FC236}">
                  <a16:creationId xmlns:a16="http://schemas.microsoft.com/office/drawing/2014/main" id="{004FCC71-CD9D-3898-4E6D-EF27996B43BC}"/>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3555" name="Group 4">
            <a:extLst>
              <a:ext uri="{FF2B5EF4-FFF2-40B4-BE49-F238E27FC236}">
                <a16:creationId xmlns:a16="http://schemas.microsoft.com/office/drawing/2014/main" id="{C083A9DD-120F-C5A9-943A-DF7E06D6DBE2}"/>
              </a:ext>
            </a:extLst>
          </p:cNvPr>
          <p:cNvGrpSpPr>
            <a:grpSpLocks/>
          </p:cNvGrpSpPr>
          <p:nvPr/>
        </p:nvGrpSpPr>
        <p:grpSpPr bwMode="auto">
          <a:xfrm>
            <a:off x="1028700" y="1884363"/>
            <a:ext cx="12180888" cy="7726362"/>
            <a:chOff x="0" y="0"/>
            <a:chExt cx="3208195" cy="2035140"/>
          </a:xfrm>
        </p:grpSpPr>
        <p:sp>
          <p:nvSpPr>
            <p:cNvPr id="23565" name="Freeform 5">
              <a:extLst>
                <a:ext uri="{FF2B5EF4-FFF2-40B4-BE49-F238E27FC236}">
                  <a16:creationId xmlns:a16="http://schemas.microsoft.com/office/drawing/2014/main" id="{6C9ADF79-99C0-F577-33E1-E4098760FF8B}"/>
                </a:ext>
              </a:extLst>
            </p:cNvPr>
            <p:cNvSpPr>
              <a:spLocks/>
            </p:cNvSpPr>
            <p:nvPr/>
          </p:nvSpPr>
          <p:spPr bwMode="auto">
            <a:xfrm>
              <a:off x="0" y="0"/>
              <a:ext cx="3208195" cy="2035140"/>
            </a:xfrm>
            <a:custGeom>
              <a:avLst/>
              <a:gdLst>
                <a:gd name="T0" fmla="*/ 32414 w 3208195"/>
                <a:gd name="T1" fmla="*/ 0 h 2035140"/>
                <a:gd name="T2" fmla="*/ 3175781 w 3208195"/>
                <a:gd name="T3" fmla="*/ 0 h 2035140"/>
                <a:gd name="T4" fmla="*/ 3198701 w 3208195"/>
                <a:gd name="T5" fmla="*/ 9494 h 2035140"/>
                <a:gd name="T6" fmla="*/ 3208195 w 3208195"/>
                <a:gd name="T7" fmla="*/ 32414 h 2035140"/>
                <a:gd name="T8" fmla="*/ 3208195 w 3208195"/>
                <a:gd name="T9" fmla="*/ 2002726 h 2035140"/>
                <a:gd name="T10" fmla="*/ 3198701 w 3208195"/>
                <a:gd name="T11" fmla="*/ 2025646 h 2035140"/>
                <a:gd name="T12" fmla="*/ 3175781 w 3208195"/>
                <a:gd name="T13" fmla="*/ 2035140 h 2035140"/>
                <a:gd name="T14" fmla="*/ 32414 w 3208195"/>
                <a:gd name="T15" fmla="*/ 2035140 h 2035140"/>
                <a:gd name="T16" fmla="*/ 9494 w 3208195"/>
                <a:gd name="T17" fmla="*/ 2025646 h 2035140"/>
                <a:gd name="T18" fmla="*/ 0 w 3208195"/>
                <a:gd name="T19" fmla="*/ 2002726 h 2035140"/>
                <a:gd name="T20" fmla="*/ 0 w 3208195"/>
                <a:gd name="T21" fmla="*/ 32414 h 2035140"/>
                <a:gd name="T22" fmla="*/ 9494 w 3208195"/>
                <a:gd name="T23" fmla="*/ 9494 h 2035140"/>
                <a:gd name="T24" fmla="*/ 32414 w 3208195"/>
                <a:gd name="T25"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8195" h="2035140">
                  <a:moveTo>
                    <a:pt x="32414" y="0"/>
                  </a:moveTo>
                  <a:lnTo>
                    <a:pt x="3175781" y="0"/>
                  </a:lnTo>
                  <a:cubicBezTo>
                    <a:pt x="3184378" y="0"/>
                    <a:pt x="3192622" y="3415"/>
                    <a:pt x="3198701" y="9494"/>
                  </a:cubicBezTo>
                  <a:cubicBezTo>
                    <a:pt x="3204780" y="15573"/>
                    <a:pt x="3208195" y="23817"/>
                    <a:pt x="3208195" y="32414"/>
                  </a:cubicBezTo>
                  <a:lnTo>
                    <a:pt x="3208195" y="2002726"/>
                  </a:lnTo>
                  <a:cubicBezTo>
                    <a:pt x="3208195" y="2011323"/>
                    <a:pt x="3204780" y="2019567"/>
                    <a:pt x="3198701" y="2025646"/>
                  </a:cubicBezTo>
                  <a:cubicBezTo>
                    <a:pt x="3192622" y="2031725"/>
                    <a:pt x="3184378" y="2035140"/>
                    <a:pt x="3175781" y="2035140"/>
                  </a:cubicBezTo>
                  <a:lnTo>
                    <a:pt x="32414" y="2035140"/>
                  </a:lnTo>
                  <a:cubicBezTo>
                    <a:pt x="23817" y="2035140"/>
                    <a:pt x="15573" y="2031725"/>
                    <a:pt x="9494" y="2025646"/>
                  </a:cubicBezTo>
                  <a:cubicBezTo>
                    <a:pt x="3415" y="2019567"/>
                    <a:pt x="0" y="2011323"/>
                    <a:pt x="0" y="2002726"/>
                  </a:cubicBezTo>
                  <a:lnTo>
                    <a:pt x="0" y="32414"/>
                  </a:lnTo>
                  <a:cubicBezTo>
                    <a:pt x="0" y="23817"/>
                    <a:pt x="3415" y="15573"/>
                    <a:pt x="9494" y="9494"/>
                  </a:cubicBezTo>
                  <a:cubicBezTo>
                    <a:pt x="15573" y="3415"/>
                    <a:pt x="23817" y="0"/>
                    <a:pt x="32414"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3566" name="TextBox 6">
              <a:extLst>
                <a:ext uri="{FF2B5EF4-FFF2-40B4-BE49-F238E27FC236}">
                  <a16:creationId xmlns:a16="http://schemas.microsoft.com/office/drawing/2014/main" id="{A6C9A28C-310D-9249-ADFA-6AB2786BEC6B}"/>
                </a:ext>
              </a:extLst>
            </p:cNvPr>
            <p:cNvSpPr txBox="1">
              <a:spLocks noChangeArrowheads="1"/>
            </p:cNvSpPr>
            <p:nvPr/>
          </p:nvSpPr>
          <p:spPr bwMode="auto">
            <a:xfrm>
              <a:off x="0" y="-38100"/>
              <a:ext cx="3208195"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3556" name="Group 7">
            <a:extLst>
              <a:ext uri="{FF2B5EF4-FFF2-40B4-BE49-F238E27FC236}">
                <a16:creationId xmlns:a16="http://schemas.microsoft.com/office/drawing/2014/main" id="{A18684F9-6F14-FB8B-3B11-B2040CDF36D8}"/>
              </a:ext>
            </a:extLst>
          </p:cNvPr>
          <p:cNvGrpSpPr>
            <a:grpSpLocks/>
          </p:cNvGrpSpPr>
          <p:nvPr/>
        </p:nvGrpSpPr>
        <p:grpSpPr bwMode="auto">
          <a:xfrm rot="-186166">
            <a:off x="1793875" y="608013"/>
            <a:ext cx="6891338" cy="1835150"/>
            <a:chOff x="0" y="0"/>
            <a:chExt cx="9187878" cy="2447947"/>
          </a:xfrm>
        </p:grpSpPr>
        <p:grpSp>
          <p:nvGrpSpPr>
            <p:cNvPr id="23561" name="Group 8">
              <a:extLst>
                <a:ext uri="{FF2B5EF4-FFF2-40B4-BE49-F238E27FC236}">
                  <a16:creationId xmlns:a16="http://schemas.microsoft.com/office/drawing/2014/main" id="{EA850E20-3CAC-B879-61E2-458959DD212C}"/>
                </a:ext>
              </a:extLst>
            </p:cNvPr>
            <p:cNvGrpSpPr>
              <a:grpSpLocks/>
            </p:cNvGrpSpPr>
            <p:nvPr/>
          </p:nvGrpSpPr>
          <p:grpSpPr bwMode="auto">
            <a:xfrm>
              <a:off x="0" y="0"/>
              <a:ext cx="9187878" cy="2447947"/>
              <a:chOff x="0" y="0"/>
              <a:chExt cx="2183208" cy="581677"/>
            </a:xfrm>
          </p:grpSpPr>
          <p:sp>
            <p:nvSpPr>
              <p:cNvPr id="23563" name="Freeform 9">
                <a:extLst>
                  <a:ext uri="{FF2B5EF4-FFF2-40B4-BE49-F238E27FC236}">
                    <a16:creationId xmlns:a16="http://schemas.microsoft.com/office/drawing/2014/main" id="{2885461A-87F2-4440-C7BD-F4361CD64C17}"/>
                  </a:ext>
                </a:extLst>
              </p:cNvPr>
              <p:cNvSpPr>
                <a:spLocks/>
              </p:cNvSpPr>
              <p:nvPr/>
            </p:nvSpPr>
            <p:spPr bwMode="auto">
              <a:xfrm>
                <a:off x="0" y="0"/>
                <a:ext cx="2183208" cy="581677"/>
              </a:xfrm>
              <a:custGeom>
                <a:avLst/>
                <a:gdLst>
                  <a:gd name="T0" fmla="*/ 0 w 2183208"/>
                  <a:gd name="T1" fmla="*/ 0 h 581677"/>
                  <a:gd name="T2" fmla="*/ 2183208 w 2183208"/>
                  <a:gd name="T3" fmla="*/ 0 h 581677"/>
                  <a:gd name="T4" fmla="*/ 2183208 w 2183208"/>
                  <a:gd name="T5" fmla="*/ 581677 h 581677"/>
                  <a:gd name="T6" fmla="*/ 0 w 2183208"/>
                  <a:gd name="T7" fmla="*/ 581677 h 581677"/>
                  <a:gd name="T8" fmla="*/ 0 w 2183208"/>
                  <a:gd name="T9" fmla="*/ 0 h 581677"/>
                </a:gdLst>
                <a:ahLst/>
                <a:cxnLst>
                  <a:cxn ang="0">
                    <a:pos x="T0" y="T1"/>
                  </a:cxn>
                  <a:cxn ang="0">
                    <a:pos x="T2" y="T3"/>
                  </a:cxn>
                  <a:cxn ang="0">
                    <a:pos x="T4" y="T5"/>
                  </a:cxn>
                  <a:cxn ang="0">
                    <a:pos x="T6" y="T7"/>
                  </a:cxn>
                  <a:cxn ang="0">
                    <a:pos x="T8" y="T9"/>
                  </a:cxn>
                </a:cxnLst>
                <a:rect l="0" t="0" r="r" b="b"/>
                <a:pathLst>
                  <a:path w="2183208" h="581677">
                    <a:moveTo>
                      <a:pt x="0" y="0"/>
                    </a:moveTo>
                    <a:lnTo>
                      <a:pt x="2183208" y="0"/>
                    </a:lnTo>
                    <a:lnTo>
                      <a:pt x="2183208" y="581677"/>
                    </a:lnTo>
                    <a:lnTo>
                      <a:pt x="0" y="5816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3564" name="TextBox 10">
                <a:extLst>
                  <a:ext uri="{FF2B5EF4-FFF2-40B4-BE49-F238E27FC236}">
                    <a16:creationId xmlns:a16="http://schemas.microsoft.com/office/drawing/2014/main" id="{31E49BE5-7944-C2F9-4661-16088D6CDB1E}"/>
                  </a:ext>
                </a:extLst>
              </p:cNvPr>
              <p:cNvSpPr txBox="1">
                <a:spLocks noChangeArrowheads="1"/>
              </p:cNvSpPr>
              <p:nvPr/>
            </p:nvSpPr>
            <p:spPr bwMode="auto">
              <a:xfrm>
                <a:off x="0" y="-38100"/>
                <a:ext cx="2183208" cy="61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D72643E6-B531-0FC6-F32E-41319ED037A7}"/>
                </a:ext>
              </a:extLst>
            </p:cNvPr>
            <p:cNvSpPr txBox="1"/>
            <p:nvPr/>
          </p:nvSpPr>
          <p:spPr>
            <a:xfrm>
              <a:off x="321831" y="294234"/>
              <a:ext cx="8540218" cy="1855019"/>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VOLUME PERNAFASAN</a:t>
              </a:r>
            </a:p>
          </p:txBody>
        </p:sp>
      </p:grpSp>
      <p:sp>
        <p:nvSpPr>
          <p:cNvPr id="12" name="Freeform 12">
            <a:extLst>
              <a:ext uri="{FF2B5EF4-FFF2-40B4-BE49-F238E27FC236}">
                <a16:creationId xmlns:a16="http://schemas.microsoft.com/office/drawing/2014/main" id="{3CA780A8-EDA2-A4CD-0A59-40C9928454E0}"/>
              </a:ext>
            </a:extLst>
          </p:cNvPr>
          <p:cNvSpPr/>
          <p:nvPr/>
        </p:nvSpPr>
        <p:spPr>
          <a:xfrm>
            <a:off x="9978305" y="1883935"/>
            <a:ext cx="8309695" cy="7664491"/>
          </a:xfrm>
          <a:custGeom>
            <a:avLst/>
            <a:gdLst/>
            <a:ahLst/>
            <a:cxnLst/>
            <a:rect l="l" t="t" r="r" b="b"/>
            <a:pathLst>
              <a:path w="8309695" h="7664491">
                <a:moveTo>
                  <a:pt x="0" y="0"/>
                </a:moveTo>
                <a:lnTo>
                  <a:pt x="8309695" y="0"/>
                </a:lnTo>
                <a:lnTo>
                  <a:pt x="8309695" y="7664491"/>
                </a:lnTo>
                <a:lnTo>
                  <a:pt x="0" y="7664491"/>
                </a:lnTo>
                <a:lnTo>
                  <a:pt x="0" y="0"/>
                </a:lnTo>
                <a:close/>
              </a:path>
            </a:pathLst>
          </a:custGeom>
          <a:blipFill>
            <a:blip r:embed="rId2"/>
            <a:stretch>
              <a:fillRect l="-5094" t="-3416" r="-13105"/>
            </a:stretch>
          </a:blipFill>
        </p:spPr>
        <p:txBody>
          <a:bodyPr/>
          <a:lstStyle/>
          <a:p>
            <a:pPr eaLnBrk="1" fontAlgn="auto" hangingPunct="1">
              <a:spcBef>
                <a:spcPts val="0"/>
              </a:spcBef>
              <a:spcAft>
                <a:spcPts val="0"/>
              </a:spcAft>
              <a:defRPr/>
            </a:pPr>
            <a:endParaRPr lang="en-ID">
              <a:latin typeface="+mn-lt"/>
            </a:endParaRPr>
          </a:p>
        </p:txBody>
      </p:sp>
      <p:sp>
        <p:nvSpPr>
          <p:cNvPr id="13" name="TextBox 13">
            <a:extLst>
              <a:ext uri="{FF2B5EF4-FFF2-40B4-BE49-F238E27FC236}">
                <a16:creationId xmlns:a16="http://schemas.microsoft.com/office/drawing/2014/main" id="{DC8BAE30-EA90-C684-096D-7D4F11683883}"/>
              </a:ext>
            </a:extLst>
          </p:cNvPr>
          <p:cNvSpPr txBox="1"/>
          <p:nvPr/>
        </p:nvSpPr>
        <p:spPr>
          <a:xfrm>
            <a:off x="1749425" y="2844800"/>
            <a:ext cx="8229600" cy="5519738"/>
          </a:xfrm>
          <a:prstGeom prst="rect">
            <a:avLst/>
          </a:prstGeom>
        </p:spPr>
        <p:txBody>
          <a:bodyPr lIns="0" tIns="0" rIns="0" bIns="0">
            <a:spAutoFit/>
          </a:bodyPr>
          <a:lstStyle>
            <a:lvl1pPr>
              <a:defRPr>
                <a:solidFill>
                  <a:schemeClr val="tx1"/>
                </a:solidFill>
                <a:latin typeface="Calibri" panose="020F0502020204030204" pitchFamily="34" charset="0"/>
              </a:defRPr>
            </a:lvl1pPr>
            <a:lvl2pPr marL="603250" indent="-3016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Volume Tidal : Volume  Normal ⟶ 500 ml</a:t>
            </a:r>
          </a:p>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Volume Komplementer : Volume udara saat mengambil udara sekuat-kuatnya ⟶  1500 ml</a:t>
            </a:r>
          </a:p>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Volume Suplementer : Volume udara saat menghembuskan nafas sekuat-kuatnya ⟶  1500 Ml</a:t>
            </a:r>
          </a:p>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Volume Sisa/ Residu : Volume udara yang tidak dikeluarkan dari paru-paru ⟶ 1000-1500 ml</a:t>
            </a:r>
          </a:p>
          <a:p>
            <a:pPr eaLnBrk="1" hangingPunct="1">
              <a:lnSpc>
                <a:spcPts val="3925"/>
              </a:lnSpc>
            </a:pPr>
            <a:endParaRPr lang="en-ID" altLang="en-US" sz="2700">
              <a:solidFill>
                <a:srgbClr val="000000"/>
              </a:solidFill>
              <a:latin typeface="Agrandir" charset="0"/>
              <a:cs typeface="Agrandir" charset="0"/>
              <a:sym typeface="Agrandir" charset="0"/>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3C34501D-975E-5479-F6A0-8E0CFD73CAEF}"/>
              </a:ext>
            </a:extLst>
          </p:cNvPr>
          <p:cNvGrpSpPr>
            <a:grpSpLocks/>
          </p:cNvGrpSpPr>
          <p:nvPr/>
        </p:nvGrpSpPr>
        <p:grpSpPr bwMode="auto">
          <a:xfrm>
            <a:off x="0" y="-30163"/>
            <a:ext cx="18288000" cy="10317163"/>
            <a:chOff x="0" y="0"/>
            <a:chExt cx="1149350" cy="1149350"/>
          </a:xfrm>
        </p:grpSpPr>
        <p:sp>
          <p:nvSpPr>
            <p:cNvPr id="24589" name="Freeform 3">
              <a:extLst>
                <a:ext uri="{FF2B5EF4-FFF2-40B4-BE49-F238E27FC236}">
                  <a16:creationId xmlns:a16="http://schemas.microsoft.com/office/drawing/2014/main" id="{C93456D4-2820-2579-0F47-8A917FB03457}"/>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4579" name="Group 4">
            <a:extLst>
              <a:ext uri="{FF2B5EF4-FFF2-40B4-BE49-F238E27FC236}">
                <a16:creationId xmlns:a16="http://schemas.microsoft.com/office/drawing/2014/main" id="{811F025C-2EA2-8546-3DA2-39B33F6A91C5}"/>
              </a:ext>
            </a:extLst>
          </p:cNvPr>
          <p:cNvGrpSpPr>
            <a:grpSpLocks/>
          </p:cNvGrpSpPr>
          <p:nvPr/>
        </p:nvGrpSpPr>
        <p:grpSpPr bwMode="auto">
          <a:xfrm>
            <a:off x="1028700" y="1884363"/>
            <a:ext cx="12180888" cy="7726362"/>
            <a:chOff x="0" y="0"/>
            <a:chExt cx="3208195" cy="2035140"/>
          </a:xfrm>
        </p:grpSpPr>
        <p:sp>
          <p:nvSpPr>
            <p:cNvPr id="24587" name="Freeform 5">
              <a:extLst>
                <a:ext uri="{FF2B5EF4-FFF2-40B4-BE49-F238E27FC236}">
                  <a16:creationId xmlns:a16="http://schemas.microsoft.com/office/drawing/2014/main" id="{B566D2D5-5267-BCD0-1BF9-A8370A83286C}"/>
                </a:ext>
              </a:extLst>
            </p:cNvPr>
            <p:cNvSpPr>
              <a:spLocks/>
            </p:cNvSpPr>
            <p:nvPr/>
          </p:nvSpPr>
          <p:spPr bwMode="auto">
            <a:xfrm>
              <a:off x="0" y="0"/>
              <a:ext cx="3208195" cy="2035140"/>
            </a:xfrm>
            <a:custGeom>
              <a:avLst/>
              <a:gdLst>
                <a:gd name="T0" fmla="*/ 32414 w 3208195"/>
                <a:gd name="T1" fmla="*/ 0 h 2035140"/>
                <a:gd name="T2" fmla="*/ 3175781 w 3208195"/>
                <a:gd name="T3" fmla="*/ 0 h 2035140"/>
                <a:gd name="T4" fmla="*/ 3198701 w 3208195"/>
                <a:gd name="T5" fmla="*/ 9494 h 2035140"/>
                <a:gd name="T6" fmla="*/ 3208195 w 3208195"/>
                <a:gd name="T7" fmla="*/ 32414 h 2035140"/>
                <a:gd name="T8" fmla="*/ 3208195 w 3208195"/>
                <a:gd name="T9" fmla="*/ 2002726 h 2035140"/>
                <a:gd name="T10" fmla="*/ 3198701 w 3208195"/>
                <a:gd name="T11" fmla="*/ 2025646 h 2035140"/>
                <a:gd name="T12" fmla="*/ 3175781 w 3208195"/>
                <a:gd name="T13" fmla="*/ 2035140 h 2035140"/>
                <a:gd name="T14" fmla="*/ 32414 w 3208195"/>
                <a:gd name="T15" fmla="*/ 2035140 h 2035140"/>
                <a:gd name="T16" fmla="*/ 9494 w 3208195"/>
                <a:gd name="T17" fmla="*/ 2025646 h 2035140"/>
                <a:gd name="T18" fmla="*/ 0 w 3208195"/>
                <a:gd name="T19" fmla="*/ 2002726 h 2035140"/>
                <a:gd name="T20" fmla="*/ 0 w 3208195"/>
                <a:gd name="T21" fmla="*/ 32414 h 2035140"/>
                <a:gd name="T22" fmla="*/ 9494 w 3208195"/>
                <a:gd name="T23" fmla="*/ 9494 h 2035140"/>
                <a:gd name="T24" fmla="*/ 32414 w 3208195"/>
                <a:gd name="T25"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8195" h="2035140">
                  <a:moveTo>
                    <a:pt x="32414" y="0"/>
                  </a:moveTo>
                  <a:lnTo>
                    <a:pt x="3175781" y="0"/>
                  </a:lnTo>
                  <a:cubicBezTo>
                    <a:pt x="3184378" y="0"/>
                    <a:pt x="3192622" y="3415"/>
                    <a:pt x="3198701" y="9494"/>
                  </a:cubicBezTo>
                  <a:cubicBezTo>
                    <a:pt x="3204780" y="15573"/>
                    <a:pt x="3208195" y="23817"/>
                    <a:pt x="3208195" y="32414"/>
                  </a:cubicBezTo>
                  <a:lnTo>
                    <a:pt x="3208195" y="2002726"/>
                  </a:lnTo>
                  <a:cubicBezTo>
                    <a:pt x="3208195" y="2011323"/>
                    <a:pt x="3204780" y="2019567"/>
                    <a:pt x="3198701" y="2025646"/>
                  </a:cubicBezTo>
                  <a:cubicBezTo>
                    <a:pt x="3192622" y="2031725"/>
                    <a:pt x="3184378" y="2035140"/>
                    <a:pt x="3175781" y="2035140"/>
                  </a:cubicBezTo>
                  <a:lnTo>
                    <a:pt x="32414" y="2035140"/>
                  </a:lnTo>
                  <a:cubicBezTo>
                    <a:pt x="23817" y="2035140"/>
                    <a:pt x="15573" y="2031725"/>
                    <a:pt x="9494" y="2025646"/>
                  </a:cubicBezTo>
                  <a:cubicBezTo>
                    <a:pt x="3415" y="2019567"/>
                    <a:pt x="0" y="2011323"/>
                    <a:pt x="0" y="2002726"/>
                  </a:cubicBezTo>
                  <a:lnTo>
                    <a:pt x="0" y="32414"/>
                  </a:lnTo>
                  <a:cubicBezTo>
                    <a:pt x="0" y="23817"/>
                    <a:pt x="3415" y="15573"/>
                    <a:pt x="9494" y="9494"/>
                  </a:cubicBezTo>
                  <a:cubicBezTo>
                    <a:pt x="15573" y="3415"/>
                    <a:pt x="23817" y="0"/>
                    <a:pt x="32414"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4588" name="TextBox 6">
              <a:extLst>
                <a:ext uri="{FF2B5EF4-FFF2-40B4-BE49-F238E27FC236}">
                  <a16:creationId xmlns:a16="http://schemas.microsoft.com/office/drawing/2014/main" id="{A2AACBF9-B48C-D4D3-3B0D-8EB3206C3D2F}"/>
                </a:ext>
              </a:extLst>
            </p:cNvPr>
            <p:cNvSpPr txBox="1">
              <a:spLocks noChangeArrowheads="1"/>
            </p:cNvSpPr>
            <p:nvPr/>
          </p:nvSpPr>
          <p:spPr bwMode="auto">
            <a:xfrm>
              <a:off x="0" y="-38100"/>
              <a:ext cx="3208195"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4580" name="Group 7">
            <a:extLst>
              <a:ext uri="{FF2B5EF4-FFF2-40B4-BE49-F238E27FC236}">
                <a16:creationId xmlns:a16="http://schemas.microsoft.com/office/drawing/2014/main" id="{F78C2EDE-FF15-7613-E22D-473336C1ADB4}"/>
              </a:ext>
            </a:extLst>
          </p:cNvPr>
          <p:cNvGrpSpPr>
            <a:grpSpLocks/>
          </p:cNvGrpSpPr>
          <p:nvPr/>
        </p:nvGrpSpPr>
        <p:grpSpPr bwMode="auto">
          <a:xfrm rot="-186166">
            <a:off x="1793875" y="608013"/>
            <a:ext cx="6891338" cy="1835150"/>
            <a:chOff x="0" y="0"/>
            <a:chExt cx="9187878" cy="2447947"/>
          </a:xfrm>
        </p:grpSpPr>
        <p:grpSp>
          <p:nvGrpSpPr>
            <p:cNvPr id="24583" name="Group 8">
              <a:extLst>
                <a:ext uri="{FF2B5EF4-FFF2-40B4-BE49-F238E27FC236}">
                  <a16:creationId xmlns:a16="http://schemas.microsoft.com/office/drawing/2014/main" id="{70AC0F0C-C043-765B-E05B-3D7DADFD5AEF}"/>
                </a:ext>
              </a:extLst>
            </p:cNvPr>
            <p:cNvGrpSpPr>
              <a:grpSpLocks/>
            </p:cNvGrpSpPr>
            <p:nvPr/>
          </p:nvGrpSpPr>
          <p:grpSpPr bwMode="auto">
            <a:xfrm>
              <a:off x="0" y="0"/>
              <a:ext cx="9187878" cy="2447947"/>
              <a:chOff x="0" y="0"/>
              <a:chExt cx="2183208" cy="581677"/>
            </a:xfrm>
          </p:grpSpPr>
          <p:sp>
            <p:nvSpPr>
              <p:cNvPr id="24585" name="Freeform 9">
                <a:extLst>
                  <a:ext uri="{FF2B5EF4-FFF2-40B4-BE49-F238E27FC236}">
                    <a16:creationId xmlns:a16="http://schemas.microsoft.com/office/drawing/2014/main" id="{4A4FB80A-52D9-D030-F794-3DD89E1007F4}"/>
                  </a:ext>
                </a:extLst>
              </p:cNvPr>
              <p:cNvSpPr>
                <a:spLocks/>
              </p:cNvSpPr>
              <p:nvPr/>
            </p:nvSpPr>
            <p:spPr bwMode="auto">
              <a:xfrm>
                <a:off x="0" y="0"/>
                <a:ext cx="2183208" cy="581677"/>
              </a:xfrm>
              <a:custGeom>
                <a:avLst/>
                <a:gdLst>
                  <a:gd name="T0" fmla="*/ 0 w 2183208"/>
                  <a:gd name="T1" fmla="*/ 0 h 581677"/>
                  <a:gd name="T2" fmla="*/ 2183208 w 2183208"/>
                  <a:gd name="T3" fmla="*/ 0 h 581677"/>
                  <a:gd name="T4" fmla="*/ 2183208 w 2183208"/>
                  <a:gd name="T5" fmla="*/ 581677 h 581677"/>
                  <a:gd name="T6" fmla="*/ 0 w 2183208"/>
                  <a:gd name="T7" fmla="*/ 581677 h 581677"/>
                  <a:gd name="T8" fmla="*/ 0 w 2183208"/>
                  <a:gd name="T9" fmla="*/ 0 h 581677"/>
                </a:gdLst>
                <a:ahLst/>
                <a:cxnLst>
                  <a:cxn ang="0">
                    <a:pos x="T0" y="T1"/>
                  </a:cxn>
                  <a:cxn ang="0">
                    <a:pos x="T2" y="T3"/>
                  </a:cxn>
                  <a:cxn ang="0">
                    <a:pos x="T4" y="T5"/>
                  </a:cxn>
                  <a:cxn ang="0">
                    <a:pos x="T6" y="T7"/>
                  </a:cxn>
                  <a:cxn ang="0">
                    <a:pos x="T8" y="T9"/>
                  </a:cxn>
                </a:cxnLst>
                <a:rect l="0" t="0" r="r" b="b"/>
                <a:pathLst>
                  <a:path w="2183208" h="581677">
                    <a:moveTo>
                      <a:pt x="0" y="0"/>
                    </a:moveTo>
                    <a:lnTo>
                      <a:pt x="2183208" y="0"/>
                    </a:lnTo>
                    <a:lnTo>
                      <a:pt x="2183208" y="581677"/>
                    </a:lnTo>
                    <a:lnTo>
                      <a:pt x="0" y="5816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4586" name="TextBox 10">
                <a:extLst>
                  <a:ext uri="{FF2B5EF4-FFF2-40B4-BE49-F238E27FC236}">
                    <a16:creationId xmlns:a16="http://schemas.microsoft.com/office/drawing/2014/main" id="{95125C12-3265-FE67-F330-F5BD38B7EE87}"/>
                  </a:ext>
                </a:extLst>
              </p:cNvPr>
              <p:cNvSpPr txBox="1">
                <a:spLocks noChangeArrowheads="1"/>
              </p:cNvSpPr>
              <p:nvPr/>
            </p:nvSpPr>
            <p:spPr bwMode="auto">
              <a:xfrm>
                <a:off x="0" y="-38100"/>
                <a:ext cx="2183208" cy="61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4FD56075-9FF8-7B20-1EA4-BA5764A12D5C}"/>
                </a:ext>
              </a:extLst>
            </p:cNvPr>
            <p:cNvSpPr txBox="1"/>
            <p:nvPr/>
          </p:nvSpPr>
          <p:spPr>
            <a:xfrm>
              <a:off x="321831" y="294234"/>
              <a:ext cx="8540218" cy="1855019"/>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VOLUME PERNAFASAN</a:t>
              </a:r>
            </a:p>
          </p:txBody>
        </p:sp>
      </p:grpSp>
      <p:sp>
        <p:nvSpPr>
          <p:cNvPr id="24581" name="Freeform 12">
            <a:extLst>
              <a:ext uri="{FF2B5EF4-FFF2-40B4-BE49-F238E27FC236}">
                <a16:creationId xmlns:a16="http://schemas.microsoft.com/office/drawing/2014/main" id="{6E0C98D1-55FF-F674-BAF6-A1FC032204A3}"/>
              </a:ext>
            </a:extLst>
          </p:cNvPr>
          <p:cNvSpPr>
            <a:spLocks/>
          </p:cNvSpPr>
          <p:nvPr/>
        </p:nvSpPr>
        <p:spPr bwMode="auto">
          <a:xfrm>
            <a:off x="10466388" y="1884363"/>
            <a:ext cx="7713662" cy="7726362"/>
          </a:xfrm>
          <a:custGeom>
            <a:avLst/>
            <a:gdLst>
              <a:gd name="T0" fmla="*/ 0 w 7714314"/>
              <a:gd name="T1" fmla="*/ 0 h 7727171"/>
              <a:gd name="T2" fmla="*/ 7714314 w 7714314"/>
              <a:gd name="T3" fmla="*/ 0 h 7727171"/>
              <a:gd name="T4" fmla="*/ 7714314 w 7714314"/>
              <a:gd name="T5" fmla="*/ 7727171 h 7727171"/>
              <a:gd name="T6" fmla="*/ 0 w 7714314"/>
              <a:gd name="T7" fmla="*/ 7727171 h 7727171"/>
              <a:gd name="T8" fmla="*/ 0 w 7714314"/>
              <a:gd name="T9" fmla="*/ 0 h 7727171"/>
            </a:gdLst>
            <a:ahLst/>
            <a:cxnLst>
              <a:cxn ang="0">
                <a:pos x="T0" y="T1"/>
              </a:cxn>
              <a:cxn ang="0">
                <a:pos x="T2" y="T3"/>
              </a:cxn>
              <a:cxn ang="0">
                <a:pos x="T4" y="T5"/>
              </a:cxn>
              <a:cxn ang="0">
                <a:pos x="T6" y="T7"/>
              </a:cxn>
              <a:cxn ang="0">
                <a:pos x="T8" y="T9"/>
              </a:cxn>
            </a:cxnLst>
            <a:rect l="0" t="0" r="r" b="b"/>
            <a:pathLst>
              <a:path w="7714314" h="7727171">
                <a:moveTo>
                  <a:pt x="0" y="0"/>
                </a:moveTo>
                <a:lnTo>
                  <a:pt x="7714314" y="0"/>
                </a:lnTo>
                <a:lnTo>
                  <a:pt x="7714314" y="7727171"/>
                </a:lnTo>
                <a:lnTo>
                  <a:pt x="0" y="772717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3" name="TextBox 13">
            <a:extLst>
              <a:ext uri="{FF2B5EF4-FFF2-40B4-BE49-F238E27FC236}">
                <a16:creationId xmlns:a16="http://schemas.microsoft.com/office/drawing/2014/main" id="{06472440-C959-2BAB-297F-8C5A5EB3473A}"/>
              </a:ext>
            </a:extLst>
          </p:cNvPr>
          <p:cNvSpPr txBox="1"/>
          <p:nvPr/>
        </p:nvSpPr>
        <p:spPr>
          <a:xfrm>
            <a:off x="1749425" y="2844800"/>
            <a:ext cx="8229600" cy="4033838"/>
          </a:xfrm>
          <a:prstGeom prst="rect">
            <a:avLst/>
          </a:prstGeom>
        </p:spPr>
        <p:txBody>
          <a:bodyPr lIns="0" tIns="0" rIns="0" bIns="0">
            <a:spAutoFit/>
          </a:bodyPr>
          <a:lstStyle>
            <a:lvl1pPr>
              <a:defRPr>
                <a:solidFill>
                  <a:schemeClr val="tx1"/>
                </a:solidFill>
                <a:latin typeface="Calibri" panose="020F0502020204030204" pitchFamily="34" charset="0"/>
              </a:defRPr>
            </a:lvl1pPr>
            <a:lvl2pPr marL="603250" indent="-3016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Pusat pernafasan</a:t>
            </a:r>
          </a:p>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Paru-paru digerakkan oleh otot pernafasan ⟶ kembang kempis</a:t>
            </a:r>
          </a:p>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Otot pernafasan berkontraksi karena ada rangsangan dari otak</a:t>
            </a:r>
          </a:p>
          <a:p>
            <a:pPr lvl="1" eaLnBrk="1" hangingPunct="1">
              <a:lnSpc>
                <a:spcPts val="3925"/>
              </a:lnSpc>
              <a:buFont typeface="Arial" panose="020B0604020202020204" pitchFamily="34" charset="0"/>
              <a:buChar char="•"/>
            </a:pPr>
            <a:r>
              <a:rPr lang="en-ID" altLang="en-US" sz="2700">
                <a:solidFill>
                  <a:srgbClr val="000000"/>
                </a:solidFill>
                <a:latin typeface="Agrandir" charset="0"/>
                <a:cs typeface="Agrandir" charset="0"/>
                <a:sym typeface="Agrandir" charset="0"/>
              </a:rPr>
              <a:t>Involunter (Medula Oblongata dan Pons) dan Volunter (Cortex Cerebri)</a:t>
            </a:r>
          </a:p>
          <a:p>
            <a:pPr eaLnBrk="1" hangingPunct="1">
              <a:lnSpc>
                <a:spcPts val="3925"/>
              </a:lnSpc>
            </a:pPr>
            <a:endParaRPr lang="en-ID" altLang="en-US" sz="2700">
              <a:solidFill>
                <a:srgbClr val="000000"/>
              </a:solidFill>
              <a:latin typeface="Agrandir" charset="0"/>
              <a:cs typeface="Agrandir" charset="0"/>
              <a:sym typeface="Agrandir" charset="0"/>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27C1F3F9-2E0A-D366-F623-2BE29EF4071C}"/>
              </a:ext>
            </a:extLst>
          </p:cNvPr>
          <p:cNvGrpSpPr>
            <a:grpSpLocks/>
          </p:cNvGrpSpPr>
          <p:nvPr/>
        </p:nvGrpSpPr>
        <p:grpSpPr bwMode="auto">
          <a:xfrm>
            <a:off x="0" y="-30163"/>
            <a:ext cx="18288000" cy="10317163"/>
            <a:chOff x="0" y="0"/>
            <a:chExt cx="1149350" cy="1149350"/>
          </a:xfrm>
        </p:grpSpPr>
        <p:sp>
          <p:nvSpPr>
            <p:cNvPr id="25612" name="Freeform 3">
              <a:extLst>
                <a:ext uri="{FF2B5EF4-FFF2-40B4-BE49-F238E27FC236}">
                  <a16:creationId xmlns:a16="http://schemas.microsoft.com/office/drawing/2014/main" id="{E80CB6F4-4351-F66E-AB61-16A03387B3B0}"/>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5603" name="Group 4">
            <a:extLst>
              <a:ext uri="{FF2B5EF4-FFF2-40B4-BE49-F238E27FC236}">
                <a16:creationId xmlns:a16="http://schemas.microsoft.com/office/drawing/2014/main" id="{252B379B-2215-92AD-A73A-54E114064A28}"/>
              </a:ext>
            </a:extLst>
          </p:cNvPr>
          <p:cNvGrpSpPr>
            <a:grpSpLocks/>
          </p:cNvGrpSpPr>
          <p:nvPr/>
        </p:nvGrpSpPr>
        <p:grpSpPr bwMode="auto">
          <a:xfrm>
            <a:off x="1028700" y="1884363"/>
            <a:ext cx="13471525" cy="7726362"/>
            <a:chOff x="0" y="0"/>
            <a:chExt cx="3548190" cy="2035140"/>
          </a:xfrm>
        </p:grpSpPr>
        <p:sp>
          <p:nvSpPr>
            <p:cNvPr id="25610" name="Freeform 5">
              <a:extLst>
                <a:ext uri="{FF2B5EF4-FFF2-40B4-BE49-F238E27FC236}">
                  <a16:creationId xmlns:a16="http://schemas.microsoft.com/office/drawing/2014/main" id="{61694A7F-C881-0231-1B2C-2C04468887BF}"/>
                </a:ext>
              </a:extLst>
            </p:cNvPr>
            <p:cNvSpPr>
              <a:spLocks/>
            </p:cNvSpPr>
            <p:nvPr/>
          </p:nvSpPr>
          <p:spPr bwMode="auto">
            <a:xfrm>
              <a:off x="0" y="0"/>
              <a:ext cx="3548190" cy="2035140"/>
            </a:xfrm>
            <a:custGeom>
              <a:avLst/>
              <a:gdLst>
                <a:gd name="T0" fmla="*/ 29308 w 3548190"/>
                <a:gd name="T1" fmla="*/ 0 h 2035140"/>
                <a:gd name="T2" fmla="*/ 3518882 w 3548190"/>
                <a:gd name="T3" fmla="*/ 0 h 2035140"/>
                <a:gd name="T4" fmla="*/ 3539606 w 3548190"/>
                <a:gd name="T5" fmla="*/ 8584 h 2035140"/>
                <a:gd name="T6" fmla="*/ 3548190 w 3548190"/>
                <a:gd name="T7" fmla="*/ 29308 h 2035140"/>
                <a:gd name="T8" fmla="*/ 3548190 w 3548190"/>
                <a:gd name="T9" fmla="*/ 2005832 h 2035140"/>
                <a:gd name="T10" fmla="*/ 3518882 w 3548190"/>
                <a:gd name="T11" fmla="*/ 2035140 h 2035140"/>
                <a:gd name="T12" fmla="*/ 29308 w 3548190"/>
                <a:gd name="T13" fmla="*/ 2035140 h 2035140"/>
                <a:gd name="T14" fmla="*/ 0 w 3548190"/>
                <a:gd name="T15" fmla="*/ 2005832 h 2035140"/>
                <a:gd name="T16" fmla="*/ 0 w 3548190"/>
                <a:gd name="T17" fmla="*/ 29308 h 2035140"/>
                <a:gd name="T18" fmla="*/ 29308 w 3548190"/>
                <a:gd name="T19"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8190" h="2035140">
                  <a:moveTo>
                    <a:pt x="29308" y="0"/>
                  </a:moveTo>
                  <a:lnTo>
                    <a:pt x="3518882" y="0"/>
                  </a:lnTo>
                  <a:cubicBezTo>
                    <a:pt x="3526655" y="0"/>
                    <a:pt x="3534109" y="3088"/>
                    <a:pt x="3539606" y="8584"/>
                  </a:cubicBezTo>
                  <a:cubicBezTo>
                    <a:pt x="3545102" y="14080"/>
                    <a:pt x="3548190" y="21535"/>
                    <a:pt x="3548190" y="29308"/>
                  </a:cubicBezTo>
                  <a:lnTo>
                    <a:pt x="3548190" y="2005832"/>
                  </a:lnTo>
                  <a:cubicBezTo>
                    <a:pt x="3548190" y="2022018"/>
                    <a:pt x="3535068" y="2035140"/>
                    <a:pt x="3518882" y="2035140"/>
                  </a:cubicBezTo>
                  <a:lnTo>
                    <a:pt x="29308" y="2035140"/>
                  </a:lnTo>
                  <a:cubicBezTo>
                    <a:pt x="13122" y="2035140"/>
                    <a:pt x="0" y="2022018"/>
                    <a:pt x="0" y="2005832"/>
                  </a:cubicBezTo>
                  <a:lnTo>
                    <a:pt x="0" y="29308"/>
                  </a:lnTo>
                  <a:cubicBezTo>
                    <a:pt x="0" y="13122"/>
                    <a:pt x="13122" y="0"/>
                    <a:pt x="29308"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5611" name="TextBox 6">
              <a:extLst>
                <a:ext uri="{FF2B5EF4-FFF2-40B4-BE49-F238E27FC236}">
                  <a16:creationId xmlns:a16="http://schemas.microsoft.com/office/drawing/2014/main" id="{85BACCAF-D4EF-31CA-FD16-25DB1E7923EA}"/>
                </a:ext>
              </a:extLst>
            </p:cNvPr>
            <p:cNvSpPr txBox="1">
              <a:spLocks noChangeArrowheads="1"/>
            </p:cNvSpPr>
            <p:nvPr/>
          </p:nvSpPr>
          <p:spPr bwMode="auto">
            <a:xfrm>
              <a:off x="0" y="-38100"/>
              <a:ext cx="3548190"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5604" name="Group 7">
            <a:extLst>
              <a:ext uri="{FF2B5EF4-FFF2-40B4-BE49-F238E27FC236}">
                <a16:creationId xmlns:a16="http://schemas.microsoft.com/office/drawing/2014/main" id="{50849DE7-6CB8-AAFB-0D0C-F5DC35D33CE5}"/>
              </a:ext>
            </a:extLst>
          </p:cNvPr>
          <p:cNvGrpSpPr>
            <a:grpSpLocks/>
          </p:cNvGrpSpPr>
          <p:nvPr/>
        </p:nvGrpSpPr>
        <p:grpSpPr bwMode="auto">
          <a:xfrm rot="-186166">
            <a:off x="1778000" y="608013"/>
            <a:ext cx="6889750" cy="1193800"/>
            <a:chOff x="0" y="0"/>
            <a:chExt cx="9187878" cy="1592793"/>
          </a:xfrm>
        </p:grpSpPr>
        <p:grpSp>
          <p:nvGrpSpPr>
            <p:cNvPr id="25606" name="Group 8">
              <a:extLst>
                <a:ext uri="{FF2B5EF4-FFF2-40B4-BE49-F238E27FC236}">
                  <a16:creationId xmlns:a16="http://schemas.microsoft.com/office/drawing/2014/main" id="{334DD8F3-B6CE-C15D-8D2B-34CAD8198E49}"/>
                </a:ext>
              </a:extLst>
            </p:cNvPr>
            <p:cNvGrpSpPr>
              <a:grpSpLocks/>
            </p:cNvGrpSpPr>
            <p:nvPr/>
          </p:nvGrpSpPr>
          <p:grpSpPr bwMode="auto">
            <a:xfrm>
              <a:off x="0" y="0"/>
              <a:ext cx="9187878" cy="1592793"/>
              <a:chOff x="0" y="0"/>
              <a:chExt cx="2183208" cy="378477"/>
            </a:xfrm>
          </p:grpSpPr>
          <p:sp>
            <p:nvSpPr>
              <p:cNvPr id="25608" name="Freeform 9">
                <a:extLst>
                  <a:ext uri="{FF2B5EF4-FFF2-40B4-BE49-F238E27FC236}">
                    <a16:creationId xmlns:a16="http://schemas.microsoft.com/office/drawing/2014/main" id="{98A08924-6DC2-2319-E7EA-45FA92E218D5}"/>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5609" name="TextBox 10">
                <a:extLst>
                  <a:ext uri="{FF2B5EF4-FFF2-40B4-BE49-F238E27FC236}">
                    <a16:creationId xmlns:a16="http://schemas.microsoft.com/office/drawing/2014/main" id="{5C6991D0-9EA7-4E20-EFD0-B33FAB0698A8}"/>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A5B4834D-37F0-3237-1388-48834655E940}"/>
                </a:ext>
              </a:extLst>
            </p:cNvPr>
            <p:cNvSpPr txBox="1"/>
            <p:nvPr/>
          </p:nvSpPr>
          <p:spPr>
            <a:xfrm>
              <a:off x="321905" y="294300"/>
              <a:ext cx="8540069"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SPIROMETRI</a:t>
              </a:r>
            </a:p>
          </p:txBody>
        </p:sp>
      </p:grpSp>
      <p:sp>
        <p:nvSpPr>
          <p:cNvPr id="12" name="TextBox 12">
            <a:extLst>
              <a:ext uri="{FF2B5EF4-FFF2-40B4-BE49-F238E27FC236}">
                <a16:creationId xmlns:a16="http://schemas.microsoft.com/office/drawing/2014/main" id="{0039035F-738B-AC85-9150-F008C8A77DE2}"/>
              </a:ext>
            </a:extLst>
          </p:cNvPr>
          <p:cNvSpPr txBox="1"/>
          <p:nvPr/>
        </p:nvSpPr>
        <p:spPr>
          <a:xfrm>
            <a:off x="1749425" y="2835275"/>
            <a:ext cx="11887200" cy="4959350"/>
          </a:xfrm>
          <a:prstGeom prst="rect">
            <a:avLst/>
          </a:prstGeom>
        </p:spPr>
        <p:txBody>
          <a:bodyPr lIns="0" tIns="0" rIns="0" bIns="0">
            <a:spAutoFit/>
          </a:bodyPr>
          <a:lstStyle/>
          <a:p>
            <a:pPr marL="669285" lvl="1" indent="-334642" eaLnBrk="1" fontAlgn="auto" hangingPunct="1">
              <a:lnSpc>
                <a:spcPts val="4339"/>
              </a:lnSpc>
              <a:spcBef>
                <a:spcPts val="0"/>
              </a:spcBef>
              <a:spcAft>
                <a:spcPts val="0"/>
              </a:spcAft>
              <a:buFont typeface="Arial"/>
              <a:buChar char="•"/>
              <a:defRPr/>
            </a:pPr>
            <a:r>
              <a:rPr lang="en-US" sz="3099">
                <a:solidFill>
                  <a:srgbClr val="000000"/>
                </a:solidFill>
                <a:latin typeface="Agrandir"/>
                <a:ea typeface="Agrandir"/>
                <a:cs typeface="Agrandir"/>
                <a:sym typeface="Agrandir"/>
              </a:rPr>
              <a:t>Alat untuk mengukur Ventilasi yaitu mengukur volume statistic dan Volume dinamik paru</a:t>
            </a:r>
          </a:p>
          <a:p>
            <a:pPr marL="669285" lvl="1" indent="-334642" eaLnBrk="1" fontAlgn="auto" hangingPunct="1">
              <a:lnSpc>
                <a:spcPts val="4339"/>
              </a:lnSpc>
              <a:spcBef>
                <a:spcPts val="0"/>
              </a:spcBef>
              <a:spcAft>
                <a:spcPts val="0"/>
              </a:spcAft>
              <a:buFont typeface="Arial"/>
              <a:buChar char="•"/>
              <a:defRPr/>
            </a:pPr>
            <a:r>
              <a:rPr lang="en-US" sz="3099">
                <a:solidFill>
                  <a:srgbClr val="000000"/>
                </a:solidFill>
                <a:latin typeface="Agrandir"/>
                <a:ea typeface="Agrandir"/>
                <a:cs typeface="Agrandir"/>
                <a:sym typeface="Agrandir"/>
              </a:rPr>
              <a:t>Uji fungsi paru yang paling sering digunakan karena aman, cepat dan sederhana</a:t>
            </a:r>
          </a:p>
          <a:p>
            <a:pPr marL="669285" lvl="1" indent="-334642" eaLnBrk="1" fontAlgn="auto" hangingPunct="1">
              <a:lnSpc>
                <a:spcPts val="4339"/>
              </a:lnSpc>
              <a:spcBef>
                <a:spcPts val="0"/>
              </a:spcBef>
              <a:spcAft>
                <a:spcPts val="0"/>
              </a:spcAft>
              <a:buFont typeface="Arial"/>
              <a:buChar char="•"/>
              <a:defRPr/>
            </a:pPr>
            <a:r>
              <a:rPr lang="en-US" sz="3099">
                <a:solidFill>
                  <a:srgbClr val="000000"/>
                </a:solidFill>
                <a:latin typeface="Agrandir"/>
                <a:ea typeface="Agrandir"/>
                <a:cs typeface="Agrandir"/>
                <a:sym typeface="Agrandir"/>
              </a:rPr>
              <a:t>Spirometri tidak dapat mengarahkan klinisi secara langsung ke diagnosis patologi --&gt;  perlu Interpretasi yang akurat</a:t>
            </a:r>
          </a:p>
          <a:p>
            <a:pPr marL="669285" lvl="1" indent="-334642" eaLnBrk="1" fontAlgn="auto" hangingPunct="1">
              <a:lnSpc>
                <a:spcPts val="4339"/>
              </a:lnSpc>
              <a:spcBef>
                <a:spcPts val="0"/>
              </a:spcBef>
              <a:spcAft>
                <a:spcPts val="0"/>
              </a:spcAft>
              <a:buFont typeface="Arial"/>
              <a:buChar char="•"/>
              <a:defRPr/>
            </a:pPr>
            <a:r>
              <a:rPr lang="en-US" sz="3099">
                <a:solidFill>
                  <a:srgbClr val="000000"/>
                </a:solidFill>
                <a:latin typeface="Agrandir"/>
                <a:ea typeface="Agrandir"/>
                <a:cs typeface="Agrandir"/>
                <a:sym typeface="Agrandir"/>
              </a:rPr>
              <a:t>Hasil spirometri harus selalu disertakan dengan pemeriksaan lainnya ex: Pxradiologithorak, CT scan Thorak, Bronkoscopy</a:t>
            </a:r>
          </a:p>
          <a:p>
            <a:pPr eaLnBrk="1" fontAlgn="auto" hangingPunct="1">
              <a:lnSpc>
                <a:spcPts val="4339"/>
              </a:lnSpc>
              <a:spcBef>
                <a:spcPts val="0"/>
              </a:spcBef>
              <a:spcAft>
                <a:spcPts val="0"/>
              </a:spcAft>
              <a:defRPr/>
            </a:pPr>
            <a:endParaRPr lang="en-US" sz="3099">
              <a:solidFill>
                <a:srgbClr val="000000"/>
              </a:solidFill>
              <a:latin typeface="Agrandir"/>
              <a:ea typeface="Agrandir"/>
              <a:cs typeface="Agrandir"/>
              <a:sym typeface="Agrandi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A4CC968D-91A6-2237-77CF-8A9999B69242}"/>
              </a:ext>
            </a:extLst>
          </p:cNvPr>
          <p:cNvGrpSpPr>
            <a:grpSpLocks/>
          </p:cNvGrpSpPr>
          <p:nvPr/>
        </p:nvGrpSpPr>
        <p:grpSpPr bwMode="auto">
          <a:xfrm>
            <a:off x="0" y="-30163"/>
            <a:ext cx="18288000" cy="10317163"/>
            <a:chOff x="0" y="0"/>
            <a:chExt cx="1149350" cy="1149350"/>
          </a:xfrm>
        </p:grpSpPr>
        <p:sp>
          <p:nvSpPr>
            <p:cNvPr id="26636" name="Freeform 3">
              <a:extLst>
                <a:ext uri="{FF2B5EF4-FFF2-40B4-BE49-F238E27FC236}">
                  <a16:creationId xmlns:a16="http://schemas.microsoft.com/office/drawing/2014/main" id="{AA1FAFA7-7044-025A-F3E9-80CE2740324F}"/>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6627" name="Group 4">
            <a:extLst>
              <a:ext uri="{FF2B5EF4-FFF2-40B4-BE49-F238E27FC236}">
                <a16:creationId xmlns:a16="http://schemas.microsoft.com/office/drawing/2014/main" id="{FF311D23-DE25-A610-FF78-27C2038E688F}"/>
              </a:ext>
            </a:extLst>
          </p:cNvPr>
          <p:cNvGrpSpPr>
            <a:grpSpLocks/>
          </p:cNvGrpSpPr>
          <p:nvPr/>
        </p:nvGrpSpPr>
        <p:grpSpPr bwMode="auto">
          <a:xfrm>
            <a:off x="1749425" y="1530350"/>
            <a:ext cx="13473113" cy="7727950"/>
            <a:chOff x="0" y="0"/>
            <a:chExt cx="3548190" cy="2035140"/>
          </a:xfrm>
        </p:grpSpPr>
        <p:sp>
          <p:nvSpPr>
            <p:cNvPr id="26634" name="Freeform 5">
              <a:extLst>
                <a:ext uri="{FF2B5EF4-FFF2-40B4-BE49-F238E27FC236}">
                  <a16:creationId xmlns:a16="http://schemas.microsoft.com/office/drawing/2014/main" id="{7D6011CE-8793-209E-BADA-A8E96C6C4360}"/>
                </a:ext>
              </a:extLst>
            </p:cNvPr>
            <p:cNvSpPr>
              <a:spLocks/>
            </p:cNvSpPr>
            <p:nvPr/>
          </p:nvSpPr>
          <p:spPr bwMode="auto">
            <a:xfrm>
              <a:off x="0" y="0"/>
              <a:ext cx="3548190" cy="2035140"/>
            </a:xfrm>
            <a:custGeom>
              <a:avLst/>
              <a:gdLst>
                <a:gd name="T0" fmla="*/ 29308 w 3548190"/>
                <a:gd name="T1" fmla="*/ 0 h 2035140"/>
                <a:gd name="T2" fmla="*/ 3518882 w 3548190"/>
                <a:gd name="T3" fmla="*/ 0 h 2035140"/>
                <a:gd name="T4" fmla="*/ 3539606 w 3548190"/>
                <a:gd name="T5" fmla="*/ 8584 h 2035140"/>
                <a:gd name="T6" fmla="*/ 3548190 w 3548190"/>
                <a:gd name="T7" fmla="*/ 29308 h 2035140"/>
                <a:gd name="T8" fmla="*/ 3548190 w 3548190"/>
                <a:gd name="T9" fmla="*/ 2005832 h 2035140"/>
                <a:gd name="T10" fmla="*/ 3518882 w 3548190"/>
                <a:gd name="T11" fmla="*/ 2035140 h 2035140"/>
                <a:gd name="T12" fmla="*/ 29308 w 3548190"/>
                <a:gd name="T13" fmla="*/ 2035140 h 2035140"/>
                <a:gd name="T14" fmla="*/ 0 w 3548190"/>
                <a:gd name="T15" fmla="*/ 2005832 h 2035140"/>
                <a:gd name="T16" fmla="*/ 0 w 3548190"/>
                <a:gd name="T17" fmla="*/ 29308 h 2035140"/>
                <a:gd name="T18" fmla="*/ 29308 w 3548190"/>
                <a:gd name="T19"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8190" h="2035140">
                  <a:moveTo>
                    <a:pt x="29308" y="0"/>
                  </a:moveTo>
                  <a:lnTo>
                    <a:pt x="3518882" y="0"/>
                  </a:lnTo>
                  <a:cubicBezTo>
                    <a:pt x="3526655" y="0"/>
                    <a:pt x="3534109" y="3088"/>
                    <a:pt x="3539606" y="8584"/>
                  </a:cubicBezTo>
                  <a:cubicBezTo>
                    <a:pt x="3545102" y="14080"/>
                    <a:pt x="3548190" y="21535"/>
                    <a:pt x="3548190" y="29308"/>
                  </a:cubicBezTo>
                  <a:lnTo>
                    <a:pt x="3548190" y="2005832"/>
                  </a:lnTo>
                  <a:cubicBezTo>
                    <a:pt x="3548190" y="2022018"/>
                    <a:pt x="3535068" y="2035140"/>
                    <a:pt x="3518882" y="2035140"/>
                  </a:cubicBezTo>
                  <a:lnTo>
                    <a:pt x="29308" y="2035140"/>
                  </a:lnTo>
                  <a:cubicBezTo>
                    <a:pt x="13122" y="2035140"/>
                    <a:pt x="0" y="2022018"/>
                    <a:pt x="0" y="2005832"/>
                  </a:cubicBezTo>
                  <a:lnTo>
                    <a:pt x="0" y="29308"/>
                  </a:lnTo>
                  <a:cubicBezTo>
                    <a:pt x="0" y="13122"/>
                    <a:pt x="13122" y="0"/>
                    <a:pt x="29308"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6635" name="TextBox 6">
              <a:extLst>
                <a:ext uri="{FF2B5EF4-FFF2-40B4-BE49-F238E27FC236}">
                  <a16:creationId xmlns:a16="http://schemas.microsoft.com/office/drawing/2014/main" id="{A1C90AF5-078C-30FE-F40B-77FC56D5524C}"/>
                </a:ext>
              </a:extLst>
            </p:cNvPr>
            <p:cNvSpPr txBox="1">
              <a:spLocks noChangeArrowheads="1"/>
            </p:cNvSpPr>
            <p:nvPr/>
          </p:nvSpPr>
          <p:spPr bwMode="auto">
            <a:xfrm>
              <a:off x="0" y="-38100"/>
              <a:ext cx="3548190"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6628" name="Group 7">
            <a:extLst>
              <a:ext uri="{FF2B5EF4-FFF2-40B4-BE49-F238E27FC236}">
                <a16:creationId xmlns:a16="http://schemas.microsoft.com/office/drawing/2014/main" id="{E168D71D-5CCF-C324-7A5C-3A222EA75FAF}"/>
              </a:ext>
            </a:extLst>
          </p:cNvPr>
          <p:cNvGrpSpPr>
            <a:grpSpLocks/>
          </p:cNvGrpSpPr>
          <p:nvPr/>
        </p:nvGrpSpPr>
        <p:grpSpPr bwMode="auto">
          <a:xfrm rot="-186166">
            <a:off x="1778000" y="608013"/>
            <a:ext cx="6889750" cy="1193800"/>
            <a:chOff x="0" y="0"/>
            <a:chExt cx="9187878" cy="1592793"/>
          </a:xfrm>
        </p:grpSpPr>
        <p:grpSp>
          <p:nvGrpSpPr>
            <p:cNvPr id="26630" name="Group 8">
              <a:extLst>
                <a:ext uri="{FF2B5EF4-FFF2-40B4-BE49-F238E27FC236}">
                  <a16:creationId xmlns:a16="http://schemas.microsoft.com/office/drawing/2014/main" id="{AB15BFA0-24F1-9AB3-1F40-8614AF0F0505}"/>
                </a:ext>
              </a:extLst>
            </p:cNvPr>
            <p:cNvGrpSpPr>
              <a:grpSpLocks/>
            </p:cNvGrpSpPr>
            <p:nvPr/>
          </p:nvGrpSpPr>
          <p:grpSpPr bwMode="auto">
            <a:xfrm>
              <a:off x="0" y="0"/>
              <a:ext cx="9187878" cy="1592793"/>
              <a:chOff x="0" y="0"/>
              <a:chExt cx="2183208" cy="378477"/>
            </a:xfrm>
          </p:grpSpPr>
          <p:sp>
            <p:nvSpPr>
              <p:cNvPr id="26632" name="Freeform 9">
                <a:extLst>
                  <a:ext uri="{FF2B5EF4-FFF2-40B4-BE49-F238E27FC236}">
                    <a16:creationId xmlns:a16="http://schemas.microsoft.com/office/drawing/2014/main" id="{B94FBBDE-1F71-392B-ACE1-9190BB61A5C5}"/>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6633" name="TextBox 10">
                <a:extLst>
                  <a:ext uri="{FF2B5EF4-FFF2-40B4-BE49-F238E27FC236}">
                    <a16:creationId xmlns:a16="http://schemas.microsoft.com/office/drawing/2014/main" id="{F33F3099-259E-2EAF-A0A8-DC1BB5A7B8C1}"/>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DC0C400C-D5C7-2605-049E-35B14B6B3F64}"/>
                </a:ext>
              </a:extLst>
            </p:cNvPr>
            <p:cNvSpPr txBox="1"/>
            <p:nvPr/>
          </p:nvSpPr>
          <p:spPr>
            <a:xfrm>
              <a:off x="321905" y="294300"/>
              <a:ext cx="8540069"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SPIROMETRI</a:t>
              </a:r>
            </a:p>
          </p:txBody>
        </p:sp>
      </p:grpSp>
      <p:sp>
        <p:nvSpPr>
          <p:cNvPr id="26629" name="Freeform 12">
            <a:extLst>
              <a:ext uri="{FF2B5EF4-FFF2-40B4-BE49-F238E27FC236}">
                <a16:creationId xmlns:a16="http://schemas.microsoft.com/office/drawing/2014/main" id="{4F06AAC6-7663-99D4-B3AE-777673EC927D}"/>
              </a:ext>
            </a:extLst>
          </p:cNvPr>
          <p:cNvSpPr>
            <a:spLocks/>
          </p:cNvSpPr>
          <p:nvPr/>
        </p:nvSpPr>
        <p:spPr bwMode="auto">
          <a:xfrm>
            <a:off x="2547938" y="2700338"/>
            <a:ext cx="12245975" cy="5295900"/>
          </a:xfrm>
          <a:custGeom>
            <a:avLst/>
            <a:gdLst>
              <a:gd name="T0" fmla="*/ 0 w 12245945"/>
              <a:gd name="T1" fmla="*/ 0 h 5296371"/>
              <a:gd name="T2" fmla="*/ 12245944 w 12245945"/>
              <a:gd name="T3" fmla="*/ 0 h 5296371"/>
              <a:gd name="T4" fmla="*/ 12245944 w 12245945"/>
              <a:gd name="T5" fmla="*/ 5296371 h 5296371"/>
              <a:gd name="T6" fmla="*/ 0 w 12245945"/>
              <a:gd name="T7" fmla="*/ 5296371 h 5296371"/>
              <a:gd name="T8" fmla="*/ 0 w 12245945"/>
              <a:gd name="T9" fmla="*/ 0 h 5296371"/>
            </a:gdLst>
            <a:ahLst/>
            <a:cxnLst>
              <a:cxn ang="0">
                <a:pos x="T0" y="T1"/>
              </a:cxn>
              <a:cxn ang="0">
                <a:pos x="T2" y="T3"/>
              </a:cxn>
              <a:cxn ang="0">
                <a:pos x="T4" y="T5"/>
              </a:cxn>
              <a:cxn ang="0">
                <a:pos x="T6" y="T7"/>
              </a:cxn>
              <a:cxn ang="0">
                <a:pos x="T8" y="T9"/>
              </a:cxn>
            </a:cxnLst>
            <a:rect l="0" t="0" r="r" b="b"/>
            <a:pathLst>
              <a:path w="12245945" h="5296371">
                <a:moveTo>
                  <a:pt x="0" y="0"/>
                </a:moveTo>
                <a:lnTo>
                  <a:pt x="12245944" y="0"/>
                </a:lnTo>
                <a:lnTo>
                  <a:pt x="12245944" y="5296371"/>
                </a:lnTo>
                <a:lnTo>
                  <a:pt x="0" y="529637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529FB61B-3146-779F-AE5E-D60CDF73B1D0}"/>
              </a:ext>
            </a:extLst>
          </p:cNvPr>
          <p:cNvGrpSpPr>
            <a:grpSpLocks/>
          </p:cNvGrpSpPr>
          <p:nvPr/>
        </p:nvGrpSpPr>
        <p:grpSpPr bwMode="auto">
          <a:xfrm>
            <a:off x="0" y="-30163"/>
            <a:ext cx="18288000" cy="10317163"/>
            <a:chOff x="0" y="0"/>
            <a:chExt cx="1149350" cy="1149350"/>
          </a:xfrm>
        </p:grpSpPr>
        <p:sp>
          <p:nvSpPr>
            <p:cNvPr id="27660" name="Freeform 3">
              <a:extLst>
                <a:ext uri="{FF2B5EF4-FFF2-40B4-BE49-F238E27FC236}">
                  <a16:creationId xmlns:a16="http://schemas.microsoft.com/office/drawing/2014/main" id="{F792DD73-B784-D55D-A01F-96BE254FCEEC}"/>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7651" name="Group 4">
            <a:extLst>
              <a:ext uri="{FF2B5EF4-FFF2-40B4-BE49-F238E27FC236}">
                <a16:creationId xmlns:a16="http://schemas.microsoft.com/office/drawing/2014/main" id="{D658DF37-6D93-8D08-A019-5A2A093A6754}"/>
              </a:ext>
            </a:extLst>
          </p:cNvPr>
          <p:cNvGrpSpPr>
            <a:grpSpLocks/>
          </p:cNvGrpSpPr>
          <p:nvPr/>
        </p:nvGrpSpPr>
        <p:grpSpPr bwMode="auto">
          <a:xfrm>
            <a:off x="1749425" y="1530350"/>
            <a:ext cx="13473113" cy="7727950"/>
            <a:chOff x="0" y="0"/>
            <a:chExt cx="3548190" cy="2035140"/>
          </a:xfrm>
        </p:grpSpPr>
        <p:sp>
          <p:nvSpPr>
            <p:cNvPr id="27658" name="Freeform 5">
              <a:extLst>
                <a:ext uri="{FF2B5EF4-FFF2-40B4-BE49-F238E27FC236}">
                  <a16:creationId xmlns:a16="http://schemas.microsoft.com/office/drawing/2014/main" id="{C2880B3C-3DD1-8BF2-BE49-8BB20ED99D9A}"/>
                </a:ext>
              </a:extLst>
            </p:cNvPr>
            <p:cNvSpPr>
              <a:spLocks/>
            </p:cNvSpPr>
            <p:nvPr/>
          </p:nvSpPr>
          <p:spPr bwMode="auto">
            <a:xfrm>
              <a:off x="0" y="0"/>
              <a:ext cx="3548190" cy="2035140"/>
            </a:xfrm>
            <a:custGeom>
              <a:avLst/>
              <a:gdLst>
                <a:gd name="T0" fmla="*/ 29308 w 3548190"/>
                <a:gd name="T1" fmla="*/ 0 h 2035140"/>
                <a:gd name="T2" fmla="*/ 3518882 w 3548190"/>
                <a:gd name="T3" fmla="*/ 0 h 2035140"/>
                <a:gd name="T4" fmla="*/ 3539606 w 3548190"/>
                <a:gd name="T5" fmla="*/ 8584 h 2035140"/>
                <a:gd name="T6" fmla="*/ 3548190 w 3548190"/>
                <a:gd name="T7" fmla="*/ 29308 h 2035140"/>
                <a:gd name="T8" fmla="*/ 3548190 w 3548190"/>
                <a:gd name="T9" fmla="*/ 2005832 h 2035140"/>
                <a:gd name="T10" fmla="*/ 3518882 w 3548190"/>
                <a:gd name="T11" fmla="*/ 2035140 h 2035140"/>
                <a:gd name="T12" fmla="*/ 29308 w 3548190"/>
                <a:gd name="T13" fmla="*/ 2035140 h 2035140"/>
                <a:gd name="T14" fmla="*/ 0 w 3548190"/>
                <a:gd name="T15" fmla="*/ 2005832 h 2035140"/>
                <a:gd name="T16" fmla="*/ 0 w 3548190"/>
                <a:gd name="T17" fmla="*/ 29308 h 2035140"/>
                <a:gd name="T18" fmla="*/ 29308 w 3548190"/>
                <a:gd name="T19"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8190" h="2035140">
                  <a:moveTo>
                    <a:pt x="29308" y="0"/>
                  </a:moveTo>
                  <a:lnTo>
                    <a:pt x="3518882" y="0"/>
                  </a:lnTo>
                  <a:cubicBezTo>
                    <a:pt x="3526655" y="0"/>
                    <a:pt x="3534109" y="3088"/>
                    <a:pt x="3539606" y="8584"/>
                  </a:cubicBezTo>
                  <a:cubicBezTo>
                    <a:pt x="3545102" y="14080"/>
                    <a:pt x="3548190" y="21535"/>
                    <a:pt x="3548190" y="29308"/>
                  </a:cubicBezTo>
                  <a:lnTo>
                    <a:pt x="3548190" y="2005832"/>
                  </a:lnTo>
                  <a:cubicBezTo>
                    <a:pt x="3548190" y="2022018"/>
                    <a:pt x="3535068" y="2035140"/>
                    <a:pt x="3518882" y="2035140"/>
                  </a:cubicBezTo>
                  <a:lnTo>
                    <a:pt x="29308" y="2035140"/>
                  </a:lnTo>
                  <a:cubicBezTo>
                    <a:pt x="13122" y="2035140"/>
                    <a:pt x="0" y="2022018"/>
                    <a:pt x="0" y="2005832"/>
                  </a:cubicBezTo>
                  <a:lnTo>
                    <a:pt x="0" y="29308"/>
                  </a:lnTo>
                  <a:cubicBezTo>
                    <a:pt x="0" y="13122"/>
                    <a:pt x="13122" y="0"/>
                    <a:pt x="29308"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7659" name="TextBox 6">
              <a:extLst>
                <a:ext uri="{FF2B5EF4-FFF2-40B4-BE49-F238E27FC236}">
                  <a16:creationId xmlns:a16="http://schemas.microsoft.com/office/drawing/2014/main" id="{5AC00984-CD47-2399-7C9C-ED833225FA64}"/>
                </a:ext>
              </a:extLst>
            </p:cNvPr>
            <p:cNvSpPr txBox="1">
              <a:spLocks noChangeArrowheads="1"/>
            </p:cNvSpPr>
            <p:nvPr/>
          </p:nvSpPr>
          <p:spPr bwMode="auto">
            <a:xfrm>
              <a:off x="0" y="-38100"/>
              <a:ext cx="3548190"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7652" name="Group 7">
            <a:extLst>
              <a:ext uri="{FF2B5EF4-FFF2-40B4-BE49-F238E27FC236}">
                <a16:creationId xmlns:a16="http://schemas.microsoft.com/office/drawing/2014/main" id="{3A8DFF59-4D99-8627-F1E3-1844B6BBE59C}"/>
              </a:ext>
            </a:extLst>
          </p:cNvPr>
          <p:cNvGrpSpPr>
            <a:grpSpLocks/>
          </p:cNvGrpSpPr>
          <p:nvPr/>
        </p:nvGrpSpPr>
        <p:grpSpPr bwMode="auto">
          <a:xfrm rot="-186166">
            <a:off x="1778000" y="608013"/>
            <a:ext cx="6889750" cy="1193800"/>
            <a:chOff x="0" y="0"/>
            <a:chExt cx="9187878" cy="1592793"/>
          </a:xfrm>
        </p:grpSpPr>
        <p:grpSp>
          <p:nvGrpSpPr>
            <p:cNvPr id="27654" name="Group 8">
              <a:extLst>
                <a:ext uri="{FF2B5EF4-FFF2-40B4-BE49-F238E27FC236}">
                  <a16:creationId xmlns:a16="http://schemas.microsoft.com/office/drawing/2014/main" id="{18A2DD87-E8A3-BBF2-CBC4-DDF4C303E997}"/>
                </a:ext>
              </a:extLst>
            </p:cNvPr>
            <p:cNvGrpSpPr>
              <a:grpSpLocks/>
            </p:cNvGrpSpPr>
            <p:nvPr/>
          </p:nvGrpSpPr>
          <p:grpSpPr bwMode="auto">
            <a:xfrm>
              <a:off x="0" y="0"/>
              <a:ext cx="9187878" cy="1592793"/>
              <a:chOff x="0" y="0"/>
              <a:chExt cx="2183208" cy="378477"/>
            </a:xfrm>
          </p:grpSpPr>
          <p:sp>
            <p:nvSpPr>
              <p:cNvPr id="27656" name="Freeform 9">
                <a:extLst>
                  <a:ext uri="{FF2B5EF4-FFF2-40B4-BE49-F238E27FC236}">
                    <a16:creationId xmlns:a16="http://schemas.microsoft.com/office/drawing/2014/main" id="{B93018AD-32B3-E4E9-7533-3A7E2AD0FB33}"/>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7657" name="TextBox 10">
                <a:extLst>
                  <a:ext uri="{FF2B5EF4-FFF2-40B4-BE49-F238E27FC236}">
                    <a16:creationId xmlns:a16="http://schemas.microsoft.com/office/drawing/2014/main" id="{B60E935B-CF20-2768-B6DE-61E9598EB64C}"/>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46972DE8-E2E2-A8C1-0C8F-A6E62C4138C8}"/>
                </a:ext>
              </a:extLst>
            </p:cNvPr>
            <p:cNvSpPr txBox="1"/>
            <p:nvPr/>
          </p:nvSpPr>
          <p:spPr>
            <a:xfrm>
              <a:off x="321905" y="294300"/>
              <a:ext cx="8540069"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SPIROMETRI</a:t>
              </a:r>
            </a:p>
          </p:txBody>
        </p:sp>
      </p:grpSp>
      <p:sp>
        <p:nvSpPr>
          <p:cNvPr id="27653" name="Freeform 12">
            <a:extLst>
              <a:ext uri="{FF2B5EF4-FFF2-40B4-BE49-F238E27FC236}">
                <a16:creationId xmlns:a16="http://schemas.microsoft.com/office/drawing/2014/main" id="{5A7D8CD7-03F7-B225-889E-2F4869E31D6E}"/>
              </a:ext>
            </a:extLst>
          </p:cNvPr>
          <p:cNvSpPr>
            <a:spLocks/>
          </p:cNvSpPr>
          <p:nvPr/>
        </p:nvSpPr>
        <p:spPr bwMode="auto">
          <a:xfrm>
            <a:off x="1952625" y="2254250"/>
            <a:ext cx="12841288" cy="6565900"/>
          </a:xfrm>
          <a:custGeom>
            <a:avLst/>
            <a:gdLst>
              <a:gd name="T0" fmla="*/ 0 w 12842145"/>
              <a:gd name="T1" fmla="*/ 0 h 6565547"/>
              <a:gd name="T2" fmla="*/ 12842145 w 12842145"/>
              <a:gd name="T3" fmla="*/ 0 h 6565547"/>
              <a:gd name="T4" fmla="*/ 12842145 w 12842145"/>
              <a:gd name="T5" fmla="*/ 6565546 h 6565547"/>
              <a:gd name="T6" fmla="*/ 0 w 12842145"/>
              <a:gd name="T7" fmla="*/ 6565546 h 6565547"/>
              <a:gd name="T8" fmla="*/ 0 w 12842145"/>
              <a:gd name="T9" fmla="*/ 0 h 6565547"/>
            </a:gdLst>
            <a:ahLst/>
            <a:cxnLst>
              <a:cxn ang="0">
                <a:pos x="T0" y="T1"/>
              </a:cxn>
              <a:cxn ang="0">
                <a:pos x="T2" y="T3"/>
              </a:cxn>
              <a:cxn ang="0">
                <a:pos x="T4" y="T5"/>
              </a:cxn>
              <a:cxn ang="0">
                <a:pos x="T6" y="T7"/>
              </a:cxn>
              <a:cxn ang="0">
                <a:pos x="T8" y="T9"/>
              </a:cxn>
            </a:cxnLst>
            <a:rect l="0" t="0" r="r" b="b"/>
            <a:pathLst>
              <a:path w="12842145" h="6565547">
                <a:moveTo>
                  <a:pt x="0" y="0"/>
                </a:moveTo>
                <a:lnTo>
                  <a:pt x="12842145" y="0"/>
                </a:lnTo>
                <a:lnTo>
                  <a:pt x="12842145" y="6565546"/>
                </a:lnTo>
                <a:lnTo>
                  <a:pt x="0" y="6565546"/>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866292CD-09F6-326E-DB75-327D94060C3D}"/>
              </a:ext>
            </a:extLst>
          </p:cNvPr>
          <p:cNvGrpSpPr>
            <a:grpSpLocks/>
          </p:cNvGrpSpPr>
          <p:nvPr/>
        </p:nvGrpSpPr>
        <p:grpSpPr bwMode="auto">
          <a:xfrm>
            <a:off x="0" y="-30163"/>
            <a:ext cx="18288000" cy="10317163"/>
            <a:chOff x="0" y="0"/>
            <a:chExt cx="1149350" cy="1149350"/>
          </a:xfrm>
        </p:grpSpPr>
        <p:sp>
          <p:nvSpPr>
            <p:cNvPr id="28684" name="Freeform 3">
              <a:extLst>
                <a:ext uri="{FF2B5EF4-FFF2-40B4-BE49-F238E27FC236}">
                  <a16:creationId xmlns:a16="http://schemas.microsoft.com/office/drawing/2014/main" id="{1B8AB1CE-BB7F-215A-4A1C-E347DF54FED7}"/>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8675" name="Group 4">
            <a:extLst>
              <a:ext uri="{FF2B5EF4-FFF2-40B4-BE49-F238E27FC236}">
                <a16:creationId xmlns:a16="http://schemas.microsoft.com/office/drawing/2014/main" id="{404DAE21-A9F6-D59D-3953-37FA2D906388}"/>
              </a:ext>
            </a:extLst>
          </p:cNvPr>
          <p:cNvGrpSpPr>
            <a:grpSpLocks/>
          </p:cNvGrpSpPr>
          <p:nvPr/>
        </p:nvGrpSpPr>
        <p:grpSpPr bwMode="auto">
          <a:xfrm>
            <a:off x="1749425" y="1530350"/>
            <a:ext cx="13473113" cy="7727950"/>
            <a:chOff x="0" y="0"/>
            <a:chExt cx="3548190" cy="2035140"/>
          </a:xfrm>
        </p:grpSpPr>
        <p:sp>
          <p:nvSpPr>
            <p:cNvPr id="28682" name="Freeform 5">
              <a:extLst>
                <a:ext uri="{FF2B5EF4-FFF2-40B4-BE49-F238E27FC236}">
                  <a16:creationId xmlns:a16="http://schemas.microsoft.com/office/drawing/2014/main" id="{02605CD0-9B1D-8169-65FA-05929E444D46}"/>
                </a:ext>
              </a:extLst>
            </p:cNvPr>
            <p:cNvSpPr>
              <a:spLocks/>
            </p:cNvSpPr>
            <p:nvPr/>
          </p:nvSpPr>
          <p:spPr bwMode="auto">
            <a:xfrm>
              <a:off x="0" y="0"/>
              <a:ext cx="3548190" cy="2035140"/>
            </a:xfrm>
            <a:custGeom>
              <a:avLst/>
              <a:gdLst>
                <a:gd name="T0" fmla="*/ 29308 w 3548190"/>
                <a:gd name="T1" fmla="*/ 0 h 2035140"/>
                <a:gd name="T2" fmla="*/ 3518882 w 3548190"/>
                <a:gd name="T3" fmla="*/ 0 h 2035140"/>
                <a:gd name="T4" fmla="*/ 3539606 w 3548190"/>
                <a:gd name="T5" fmla="*/ 8584 h 2035140"/>
                <a:gd name="T6" fmla="*/ 3548190 w 3548190"/>
                <a:gd name="T7" fmla="*/ 29308 h 2035140"/>
                <a:gd name="T8" fmla="*/ 3548190 w 3548190"/>
                <a:gd name="T9" fmla="*/ 2005832 h 2035140"/>
                <a:gd name="T10" fmla="*/ 3518882 w 3548190"/>
                <a:gd name="T11" fmla="*/ 2035140 h 2035140"/>
                <a:gd name="T12" fmla="*/ 29308 w 3548190"/>
                <a:gd name="T13" fmla="*/ 2035140 h 2035140"/>
                <a:gd name="T14" fmla="*/ 0 w 3548190"/>
                <a:gd name="T15" fmla="*/ 2005832 h 2035140"/>
                <a:gd name="T16" fmla="*/ 0 w 3548190"/>
                <a:gd name="T17" fmla="*/ 29308 h 2035140"/>
                <a:gd name="T18" fmla="*/ 29308 w 3548190"/>
                <a:gd name="T19" fmla="*/ 0 h 203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8190" h="2035140">
                  <a:moveTo>
                    <a:pt x="29308" y="0"/>
                  </a:moveTo>
                  <a:lnTo>
                    <a:pt x="3518882" y="0"/>
                  </a:lnTo>
                  <a:cubicBezTo>
                    <a:pt x="3526655" y="0"/>
                    <a:pt x="3534109" y="3088"/>
                    <a:pt x="3539606" y="8584"/>
                  </a:cubicBezTo>
                  <a:cubicBezTo>
                    <a:pt x="3545102" y="14080"/>
                    <a:pt x="3548190" y="21535"/>
                    <a:pt x="3548190" y="29308"/>
                  </a:cubicBezTo>
                  <a:lnTo>
                    <a:pt x="3548190" y="2005832"/>
                  </a:lnTo>
                  <a:cubicBezTo>
                    <a:pt x="3548190" y="2022018"/>
                    <a:pt x="3535068" y="2035140"/>
                    <a:pt x="3518882" y="2035140"/>
                  </a:cubicBezTo>
                  <a:lnTo>
                    <a:pt x="29308" y="2035140"/>
                  </a:lnTo>
                  <a:cubicBezTo>
                    <a:pt x="13122" y="2035140"/>
                    <a:pt x="0" y="2022018"/>
                    <a:pt x="0" y="2005832"/>
                  </a:cubicBezTo>
                  <a:lnTo>
                    <a:pt x="0" y="29308"/>
                  </a:lnTo>
                  <a:cubicBezTo>
                    <a:pt x="0" y="13122"/>
                    <a:pt x="13122" y="0"/>
                    <a:pt x="29308"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8683" name="TextBox 6">
              <a:extLst>
                <a:ext uri="{FF2B5EF4-FFF2-40B4-BE49-F238E27FC236}">
                  <a16:creationId xmlns:a16="http://schemas.microsoft.com/office/drawing/2014/main" id="{3B191B36-6C43-7620-8753-9F5445F7AC2D}"/>
                </a:ext>
              </a:extLst>
            </p:cNvPr>
            <p:cNvSpPr txBox="1">
              <a:spLocks noChangeArrowheads="1"/>
            </p:cNvSpPr>
            <p:nvPr/>
          </p:nvSpPr>
          <p:spPr bwMode="auto">
            <a:xfrm>
              <a:off x="0" y="-38100"/>
              <a:ext cx="3548190" cy="20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8676" name="Group 7">
            <a:extLst>
              <a:ext uri="{FF2B5EF4-FFF2-40B4-BE49-F238E27FC236}">
                <a16:creationId xmlns:a16="http://schemas.microsoft.com/office/drawing/2014/main" id="{B7785691-8ED1-D334-7207-D338E74DE37C}"/>
              </a:ext>
            </a:extLst>
          </p:cNvPr>
          <p:cNvGrpSpPr>
            <a:grpSpLocks/>
          </p:cNvGrpSpPr>
          <p:nvPr/>
        </p:nvGrpSpPr>
        <p:grpSpPr bwMode="auto">
          <a:xfrm rot="-186166">
            <a:off x="1778000" y="608013"/>
            <a:ext cx="6889750" cy="1193800"/>
            <a:chOff x="0" y="0"/>
            <a:chExt cx="9187878" cy="1592793"/>
          </a:xfrm>
        </p:grpSpPr>
        <p:grpSp>
          <p:nvGrpSpPr>
            <p:cNvPr id="28678" name="Group 8">
              <a:extLst>
                <a:ext uri="{FF2B5EF4-FFF2-40B4-BE49-F238E27FC236}">
                  <a16:creationId xmlns:a16="http://schemas.microsoft.com/office/drawing/2014/main" id="{1E2B8AEB-A2BB-3887-8318-6BA1D1082BEC}"/>
                </a:ext>
              </a:extLst>
            </p:cNvPr>
            <p:cNvGrpSpPr>
              <a:grpSpLocks/>
            </p:cNvGrpSpPr>
            <p:nvPr/>
          </p:nvGrpSpPr>
          <p:grpSpPr bwMode="auto">
            <a:xfrm>
              <a:off x="0" y="0"/>
              <a:ext cx="9187878" cy="1592793"/>
              <a:chOff x="0" y="0"/>
              <a:chExt cx="2183208" cy="378477"/>
            </a:xfrm>
          </p:grpSpPr>
          <p:sp>
            <p:nvSpPr>
              <p:cNvPr id="28680" name="Freeform 9">
                <a:extLst>
                  <a:ext uri="{FF2B5EF4-FFF2-40B4-BE49-F238E27FC236}">
                    <a16:creationId xmlns:a16="http://schemas.microsoft.com/office/drawing/2014/main" id="{88A2F8F6-092A-35E8-52AC-C9F3DA12FB3F}"/>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8681" name="TextBox 10">
                <a:extLst>
                  <a:ext uri="{FF2B5EF4-FFF2-40B4-BE49-F238E27FC236}">
                    <a16:creationId xmlns:a16="http://schemas.microsoft.com/office/drawing/2014/main" id="{E169DD18-21EC-340A-0D42-3A51B8C7CBBC}"/>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5CF93E6A-0077-E635-F25C-2EDFDB52EAD6}"/>
                </a:ext>
              </a:extLst>
            </p:cNvPr>
            <p:cNvSpPr txBox="1"/>
            <p:nvPr/>
          </p:nvSpPr>
          <p:spPr>
            <a:xfrm>
              <a:off x="321905" y="294300"/>
              <a:ext cx="8540069"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SPIROMETRI</a:t>
              </a:r>
            </a:p>
          </p:txBody>
        </p:sp>
      </p:grpSp>
      <p:sp>
        <p:nvSpPr>
          <p:cNvPr id="28677" name="Freeform 12">
            <a:extLst>
              <a:ext uri="{FF2B5EF4-FFF2-40B4-BE49-F238E27FC236}">
                <a16:creationId xmlns:a16="http://schemas.microsoft.com/office/drawing/2014/main" id="{BF839255-BCFD-169A-658A-C021559330A3}"/>
              </a:ext>
            </a:extLst>
          </p:cNvPr>
          <p:cNvSpPr>
            <a:spLocks/>
          </p:cNvSpPr>
          <p:nvPr/>
        </p:nvSpPr>
        <p:spPr bwMode="auto">
          <a:xfrm>
            <a:off x="3494088" y="2374900"/>
            <a:ext cx="11299825" cy="5537200"/>
          </a:xfrm>
          <a:custGeom>
            <a:avLst/>
            <a:gdLst>
              <a:gd name="T0" fmla="*/ 0 w 11301259"/>
              <a:gd name="T1" fmla="*/ 0 h 5537617"/>
              <a:gd name="T2" fmla="*/ 11301258 w 11301259"/>
              <a:gd name="T3" fmla="*/ 0 h 5537617"/>
              <a:gd name="T4" fmla="*/ 11301258 w 11301259"/>
              <a:gd name="T5" fmla="*/ 5537616 h 5537617"/>
              <a:gd name="T6" fmla="*/ 0 w 11301259"/>
              <a:gd name="T7" fmla="*/ 5537616 h 5537617"/>
              <a:gd name="T8" fmla="*/ 0 w 11301259"/>
              <a:gd name="T9" fmla="*/ 0 h 5537617"/>
            </a:gdLst>
            <a:ahLst/>
            <a:cxnLst>
              <a:cxn ang="0">
                <a:pos x="T0" y="T1"/>
              </a:cxn>
              <a:cxn ang="0">
                <a:pos x="T2" y="T3"/>
              </a:cxn>
              <a:cxn ang="0">
                <a:pos x="T4" y="T5"/>
              </a:cxn>
              <a:cxn ang="0">
                <a:pos x="T6" y="T7"/>
              </a:cxn>
              <a:cxn ang="0">
                <a:pos x="T8" y="T9"/>
              </a:cxn>
            </a:cxnLst>
            <a:rect l="0" t="0" r="r" b="b"/>
            <a:pathLst>
              <a:path w="11301259" h="5537617">
                <a:moveTo>
                  <a:pt x="0" y="0"/>
                </a:moveTo>
                <a:lnTo>
                  <a:pt x="11301258" y="0"/>
                </a:lnTo>
                <a:lnTo>
                  <a:pt x="11301258" y="5537616"/>
                </a:lnTo>
                <a:lnTo>
                  <a:pt x="0" y="5537616"/>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F3D48AC8-28E4-9529-49D5-9D0A6634FC2A}"/>
              </a:ext>
            </a:extLst>
          </p:cNvPr>
          <p:cNvGrpSpPr>
            <a:grpSpLocks/>
          </p:cNvGrpSpPr>
          <p:nvPr/>
        </p:nvGrpSpPr>
        <p:grpSpPr bwMode="auto">
          <a:xfrm>
            <a:off x="0" y="-30163"/>
            <a:ext cx="18288000" cy="10317163"/>
            <a:chOff x="0" y="0"/>
            <a:chExt cx="1149350" cy="1149350"/>
          </a:xfrm>
        </p:grpSpPr>
        <p:sp>
          <p:nvSpPr>
            <p:cNvPr id="4131" name="Freeform 3">
              <a:extLst>
                <a:ext uri="{FF2B5EF4-FFF2-40B4-BE49-F238E27FC236}">
                  <a16:creationId xmlns:a16="http://schemas.microsoft.com/office/drawing/2014/main" id="{237A3654-57BB-5600-1713-94001F7A8BFE}"/>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4099" name="Group 4">
            <a:extLst>
              <a:ext uri="{FF2B5EF4-FFF2-40B4-BE49-F238E27FC236}">
                <a16:creationId xmlns:a16="http://schemas.microsoft.com/office/drawing/2014/main" id="{6AFAC25B-6A55-8111-5FC4-1F014691FAF7}"/>
              </a:ext>
            </a:extLst>
          </p:cNvPr>
          <p:cNvGrpSpPr>
            <a:grpSpLocks/>
          </p:cNvGrpSpPr>
          <p:nvPr/>
        </p:nvGrpSpPr>
        <p:grpSpPr bwMode="auto">
          <a:xfrm>
            <a:off x="1028700" y="1811338"/>
            <a:ext cx="16230600" cy="7446962"/>
            <a:chOff x="0" y="0"/>
            <a:chExt cx="4274726" cy="1961267"/>
          </a:xfrm>
        </p:grpSpPr>
        <p:sp>
          <p:nvSpPr>
            <p:cNvPr id="4129" name="Freeform 5">
              <a:extLst>
                <a:ext uri="{FF2B5EF4-FFF2-40B4-BE49-F238E27FC236}">
                  <a16:creationId xmlns:a16="http://schemas.microsoft.com/office/drawing/2014/main" id="{58E6D199-415E-6586-9E95-91D480998348}"/>
                </a:ext>
              </a:extLst>
            </p:cNvPr>
            <p:cNvSpPr>
              <a:spLocks/>
            </p:cNvSpPr>
            <p:nvPr/>
          </p:nvSpPr>
          <p:spPr bwMode="auto">
            <a:xfrm>
              <a:off x="0" y="0"/>
              <a:ext cx="4274726" cy="1961267"/>
            </a:xfrm>
            <a:custGeom>
              <a:avLst/>
              <a:gdLst>
                <a:gd name="T0" fmla="*/ 24327 w 4274726"/>
                <a:gd name="T1" fmla="*/ 0 h 1961267"/>
                <a:gd name="T2" fmla="*/ 4250399 w 4274726"/>
                <a:gd name="T3" fmla="*/ 0 h 1961267"/>
                <a:gd name="T4" fmla="*/ 4274726 w 4274726"/>
                <a:gd name="T5" fmla="*/ 24327 h 1961267"/>
                <a:gd name="T6" fmla="*/ 4274726 w 4274726"/>
                <a:gd name="T7" fmla="*/ 1936940 h 1961267"/>
                <a:gd name="T8" fmla="*/ 4267601 w 4274726"/>
                <a:gd name="T9" fmla="*/ 1954142 h 1961267"/>
                <a:gd name="T10" fmla="*/ 4250399 w 4274726"/>
                <a:gd name="T11" fmla="*/ 1961267 h 1961267"/>
                <a:gd name="T12" fmla="*/ 24327 w 4274726"/>
                <a:gd name="T13" fmla="*/ 1961267 h 1961267"/>
                <a:gd name="T14" fmla="*/ 0 w 4274726"/>
                <a:gd name="T15" fmla="*/ 1936940 h 1961267"/>
                <a:gd name="T16" fmla="*/ 0 w 4274726"/>
                <a:gd name="T17" fmla="*/ 24327 h 1961267"/>
                <a:gd name="T18" fmla="*/ 24327 w 4274726"/>
                <a:gd name="T19"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4726" h="1961267">
                  <a:moveTo>
                    <a:pt x="24327" y="0"/>
                  </a:moveTo>
                  <a:lnTo>
                    <a:pt x="4250399" y="0"/>
                  </a:lnTo>
                  <a:cubicBezTo>
                    <a:pt x="4263834" y="0"/>
                    <a:pt x="4274726" y="10891"/>
                    <a:pt x="4274726" y="24327"/>
                  </a:cubicBezTo>
                  <a:lnTo>
                    <a:pt x="4274726" y="1936940"/>
                  </a:lnTo>
                  <a:cubicBezTo>
                    <a:pt x="4274726" y="1943392"/>
                    <a:pt x="4272163" y="1949580"/>
                    <a:pt x="4267601" y="1954142"/>
                  </a:cubicBezTo>
                  <a:cubicBezTo>
                    <a:pt x="4263039" y="1958704"/>
                    <a:pt x="4256851" y="1961267"/>
                    <a:pt x="4250399" y="1961267"/>
                  </a:cubicBezTo>
                  <a:lnTo>
                    <a:pt x="24327" y="1961267"/>
                  </a:lnTo>
                  <a:cubicBezTo>
                    <a:pt x="10891" y="1961267"/>
                    <a:pt x="0" y="1950376"/>
                    <a:pt x="0" y="1936940"/>
                  </a:cubicBezTo>
                  <a:lnTo>
                    <a:pt x="0" y="24327"/>
                  </a:lnTo>
                  <a:cubicBezTo>
                    <a:pt x="0" y="10891"/>
                    <a:pt x="10891" y="0"/>
                    <a:pt x="24327"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4130" name="TextBox 6">
              <a:extLst>
                <a:ext uri="{FF2B5EF4-FFF2-40B4-BE49-F238E27FC236}">
                  <a16:creationId xmlns:a16="http://schemas.microsoft.com/office/drawing/2014/main" id="{1C624D06-C9B9-FAF3-D07F-BCF0B06F9E1B}"/>
                </a:ext>
              </a:extLst>
            </p:cNvPr>
            <p:cNvSpPr txBox="1">
              <a:spLocks noChangeArrowheads="1"/>
            </p:cNvSpPr>
            <p:nvPr/>
          </p:nvSpPr>
          <p:spPr bwMode="auto">
            <a:xfrm>
              <a:off x="0" y="-38100"/>
              <a:ext cx="4274726"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4100" name="Group 7">
            <a:extLst>
              <a:ext uri="{FF2B5EF4-FFF2-40B4-BE49-F238E27FC236}">
                <a16:creationId xmlns:a16="http://schemas.microsoft.com/office/drawing/2014/main" id="{C8756529-2776-7CAF-0014-C2D93A6A142F}"/>
              </a:ext>
            </a:extLst>
          </p:cNvPr>
          <p:cNvGrpSpPr>
            <a:grpSpLocks/>
          </p:cNvGrpSpPr>
          <p:nvPr/>
        </p:nvGrpSpPr>
        <p:grpSpPr bwMode="auto">
          <a:xfrm rot="-186166">
            <a:off x="4826000" y="1063625"/>
            <a:ext cx="8636000" cy="1497013"/>
            <a:chOff x="0" y="0"/>
            <a:chExt cx="11512643" cy="1995811"/>
          </a:xfrm>
        </p:grpSpPr>
        <p:grpSp>
          <p:nvGrpSpPr>
            <p:cNvPr id="4125" name="Group 8">
              <a:extLst>
                <a:ext uri="{FF2B5EF4-FFF2-40B4-BE49-F238E27FC236}">
                  <a16:creationId xmlns:a16="http://schemas.microsoft.com/office/drawing/2014/main" id="{2DF7E2F0-6249-07D1-2911-DBDBDCEE3411}"/>
                </a:ext>
              </a:extLst>
            </p:cNvPr>
            <p:cNvGrpSpPr>
              <a:grpSpLocks/>
            </p:cNvGrpSpPr>
            <p:nvPr/>
          </p:nvGrpSpPr>
          <p:grpSpPr bwMode="auto">
            <a:xfrm>
              <a:off x="0" y="0"/>
              <a:ext cx="11512643" cy="1995811"/>
              <a:chOff x="0" y="0"/>
              <a:chExt cx="2183208" cy="378477"/>
            </a:xfrm>
          </p:grpSpPr>
          <p:sp>
            <p:nvSpPr>
              <p:cNvPr id="4127" name="Freeform 9">
                <a:extLst>
                  <a:ext uri="{FF2B5EF4-FFF2-40B4-BE49-F238E27FC236}">
                    <a16:creationId xmlns:a16="http://schemas.microsoft.com/office/drawing/2014/main" id="{8445400D-FCCF-8C5E-674D-E8FD37C38F9E}"/>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4128" name="TextBox 10">
                <a:extLst>
                  <a:ext uri="{FF2B5EF4-FFF2-40B4-BE49-F238E27FC236}">
                    <a16:creationId xmlns:a16="http://schemas.microsoft.com/office/drawing/2014/main" id="{54768FF9-671C-7592-3D37-2E3BDC154FA1}"/>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27DC0B34-B2F4-C5D8-833D-6FCAA8098893}"/>
                </a:ext>
              </a:extLst>
            </p:cNvPr>
            <p:cNvSpPr txBox="1"/>
            <p:nvPr/>
          </p:nvSpPr>
          <p:spPr>
            <a:xfrm>
              <a:off x="404213" y="376728"/>
              <a:ext cx="10704218" cy="1242356"/>
            </a:xfrm>
            <a:prstGeom prst="rect">
              <a:avLst/>
            </a:prstGeom>
          </p:spPr>
          <p:txBody>
            <a:bodyPr lIns="0" tIns="0" rIns="0" bIns="0">
              <a:spAutoFit/>
            </a:bodyPr>
            <a:lstStyle/>
            <a:p>
              <a:pPr algn="ctr" eaLnBrk="1" fontAlgn="auto" hangingPunct="1">
                <a:lnSpc>
                  <a:spcPts val="6354"/>
                </a:lnSpc>
                <a:spcBef>
                  <a:spcPts val="0"/>
                </a:spcBef>
                <a:spcAft>
                  <a:spcPts val="0"/>
                </a:spcAft>
                <a:defRPr/>
              </a:pPr>
              <a:r>
                <a:rPr lang="en-US" sz="5478" b="1">
                  <a:solidFill>
                    <a:srgbClr val="FFFFFF"/>
                  </a:solidFill>
                  <a:latin typeface="Agrandir Heavy"/>
                  <a:ea typeface="Agrandir Heavy"/>
                  <a:cs typeface="Agrandir Heavy"/>
                  <a:sym typeface="Agrandir Heavy"/>
                </a:rPr>
                <a:t>TUJUAN BELAJAR</a:t>
              </a:r>
            </a:p>
          </p:txBody>
        </p:sp>
      </p:grpSp>
      <p:sp>
        <p:nvSpPr>
          <p:cNvPr id="12" name="TextBox 12">
            <a:extLst>
              <a:ext uri="{FF2B5EF4-FFF2-40B4-BE49-F238E27FC236}">
                <a16:creationId xmlns:a16="http://schemas.microsoft.com/office/drawing/2014/main" id="{63BF8145-9CD0-CE60-EAA8-2B9A62FA1629}"/>
              </a:ext>
            </a:extLst>
          </p:cNvPr>
          <p:cNvSpPr txBox="1"/>
          <p:nvPr/>
        </p:nvSpPr>
        <p:spPr>
          <a:xfrm>
            <a:off x="1487488" y="6013450"/>
            <a:ext cx="4598987" cy="2855913"/>
          </a:xfrm>
          <a:prstGeom prst="rect">
            <a:avLst/>
          </a:prstGeom>
        </p:spPr>
        <p:txBody>
          <a:bodyPr lIns="0" tIns="0" rIns="0" bIns="0">
            <a:spAutoFit/>
          </a:bodyPr>
          <a:lstStyle/>
          <a:p>
            <a:pPr algn="ctr" eaLnBrk="1" fontAlgn="auto" hangingPunct="1">
              <a:lnSpc>
                <a:spcPts val="3678"/>
              </a:lnSpc>
              <a:spcAft>
                <a:spcPts val="0"/>
              </a:spcAft>
              <a:defRPr/>
            </a:pPr>
            <a:r>
              <a:rPr lang="en-US" sz="2627" dirty="0" err="1">
                <a:solidFill>
                  <a:srgbClr val="000000"/>
                </a:solidFill>
                <a:latin typeface="Agrandir"/>
                <a:ea typeface="Agrandir"/>
                <a:cs typeface="Agrandir"/>
                <a:sym typeface="Agrandir"/>
              </a:rPr>
              <a:t>Identifikasi</a:t>
            </a:r>
            <a:r>
              <a:rPr lang="en-US" sz="2627" dirty="0">
                <a:solidFill>
                  <a:srgbClr val="000000"/>
                </a:solidFill>
                <a:latin typeface="Agrandir"/>
                <a:ea typeface="Agrandir"/>
                <a:cs typeface="Agrandir"/>
                <a:sym typeface="Agrandir"/>
              </a:rPr>
              <a:t> organ-organ </a:t>
            </a:r>
            <a:r>
              <a:rPr lang="en-US" sz="2627" dirty="0" err="1">
                <a:solidFill>
                  <a:srgbClr val="000000"/>
                </a:solidFill>
                <a:latin typeface="Agrandir"/>
                <a:ea typeface="Agrandir"/>
                <a:cs typeface="Agrandir"/>
                <a:sym typeface="Agrandir"/>
              </a:rPr>
              <a:t>utama</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dari</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sistem</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pernapasan</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bagian</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atas</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termasuk</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hidung,Pharing</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laring</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trakea</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bronkus</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paru-paru</a:t>
            </a:r>
            <a:r>
              <a:rPr lang="en-US" sz="2627" dirty="0">
                <a:solidFill>
                  <a:srgbClr val="000000"/>
                </a:solidFill>
                <a:latin typeface="Agrandir"/>
                <a:ea typeface="Agrandir"/>
                <a:cs typeface="Agrandir"/>
                <a:sym typeface="Agrandir"/>
              </a:rPr>
              <a:t>, dan </a:t>
            </a:r>
            <a:r>
              <a:rPr lang="en-US" sz="2627" dirty="0" err="1">
                <a:solidFill>
                  <a:srgbClr val="000000"/>
                </a:solidFill>
                <a:latin typeface="Agrandir"/>
                <a:ea typeface="Agrandir"/>
                <a:cs typeface="Agrandir"/>
                <a:sym typeface="Agrandir"/>
              </a:rPr>
              <a:t>diafragma</a:t>
            </a:r>
            <a:r>
              <a:rPr lang="en-US" sz="2627" dirty="0">
                <a:solidFill>
                  <a:srgbClr val="000000"/>
                </a:solidFill>
                <a:latin typeface="Agrandir"/>
                <a:ea typeface="Agrandir"/>
                <a:cs typeface="Agrandir"/>
                <a:sym typeface="Agrandir"/>
              </a:rPr>
              <a:t>.</a:t>
            </a:r>
          </a:p>
        </p:txBody>
      </p:sp>
      <p:grpSp>
        <p:nvGrpSpPr>
          <p:cNvPr id="4102" name="Group 13">
            <a:extLst>
              <a:ext uri="{FF2B5EF4-FFF2-40B4-BE49-F238E27FC236}">
                <a16:creationId xmlns:a16="http://schemas.microsoft.com/office/drawing/2014/main" id="{EBB8F44F-5952-DF06-53B4-25CDE8FC76DE}"/>
              </a:ext>
            </a:extLst>
          </p:cNvPr>
          <p:cNvGrpSpPr>
            <a:grpSpLocks/>
          </p:cNvGrpSpPr>
          <p:nvPr/>
        </p:nvGrpSpPr>
        <p:grpSpPr bwMode="auto">
          <a:xfrm>
            <a:off x="7999413" y="3362325"/>
            <a:ext cx="2289175" cy="2287588"/>
            <a:chOff x="0" y="0"/>
            <a:chExt cx="3050320" cy="3050320"/>
          </a:xfrm>
        </p:grpSpPr>
        <p:grpSp>
          <p:nvGrpSpPr>
            <p:cNvPr id="4119" name="Group 14">
              <a:extLst>
                <a:ext uri="{FF2B5EF4-FFF2-40B4-BE49-F238E27FC236}">
                  <a16:creationId xmlns:a16="http://schemas.microsoft.com/office/drawing/2014/main" id="{C7984A64-731D-9409-05BC-7C829CE7791C}"/>
                </a:ext>
              </a:extLst>
            </p:cNvPr>
            <p:cNvGrpSpPr>
              <a:grpSpLocks/>
            </p:cNvGrpSpPr>
            <p:nvPr/>
          </p:nvGrpSpPr>
          <p:grpSpPr bwMode="auto">
            <a:xfrm>
              <a:off x="0" y="0"/>
              <a:ext cx="3050320" cy="3050320"/>
              <a:chOff x="0" y="0"/>
              <a:chExt cx="812800" cy="812800"/>
            </a:xfrm>
          </p:grpSpPr>
          <p:sp>
            <p:nvSpPr>
              <p:cNvPr id="4123" name="Freeform 15">
                <a:extLst>
                  <a:ext uri="{FF2B5EF4-FFF2-40B4-BE49-F238E27FC236}">
                    <a16:creationId xmlns:a16="http://schemas.microsoft.com/office/drawing/2014/main" id="{41736345-6B06-5C28-0794-6C27FCF6FF6C}"/>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19050" cap="sq">
                <a:solidFill>
                  <a:srgbClr val="000000"/>
                </a:solidFill>
                <a:prstDash val="solid"/>
                <a:miter lim="800000"/>
                <a:headEnd/>
                <a:tailEnd/>
              </a:ln>
            </p:spPr>
            <p:txBody>
              <a:bodyPr/>
              <a:lstStyle/>
              <a:p>
                <a:endParaRPr lang="en-ID"/>
              </a:p>
            </p:txBody>
          </p:sp>
          <p:sp>
            <p:nvSpPr>
              <p:cNvPr id="4124" name="TextBox 16">
                <a:extLst>
                  <a:ext uri="{FF2B5EF4-FFF2-40B4-BE49-F238E27FC236}">
                    <a16:creationId xmlns:a16="http://schemas.microsoft.com/office/drawing/2014/main" id="{049748B7-9399-343F-E2DF-E63B32344384}"/>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7" name="Freeform 17">
              <a:extLst>
                <a:ext uri="{FF2B5EF4-FFF2-40B4-BE49-F238E27FC236}">
                  <a16:creationId xmlns:a16="http://schemas.microsoft.com/office/drawing/2014/main" id="{7BDF9216-32EA-612D-D35F-BDFB0D8F38BB}"/>
                </a:ext>
              </a:extLst>
            </p:cNvPr>
            <p:cNvSpPr/>
            <p:nvPr/>
          </p:nvSpPr>
          <p:spPr>
            <a:xfrm>
              <a:off x="436743" y="234778"/>
              <a:ext cx="2176834" cy="2293599"/>
            </a:xfrm>
            <a:custGeom>
              <a:avLst/>
              <a:gdLst/>
              <a:ahLst/>
              <a:cxnLst/>
              <a:rect l="l" t="t" r="r" b="b"/>
              <a:pathLst>
                <a:path w="2176834" h="2293599">
                  <a:moveTo>
                    <a:pt x="0" y="0"/>
                  </a:moveTo>
                  <a:lnTo>
                    <a:pt x="2176834" y="0"/>
                  </a:lnTo>
                  <a:lnTo>
                    <a:pt x="2176834" y="2293600"/>
                  </a:lnTo>
                  <a:lnTo>
                    <a:pt x="0" y="2293600"/>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grpSp>
      <p:sp>
        <p:nvSpPr>
          <p:cNvPr id="18" name="TextBox 18">
            <a:extLst>
              <a:ext uri="{FF2B5EF4-FFF2-40B4-BE49-F238E27FC236}">
                <a16:creationId xmlns:a16="http://schemas.microsoft.com/office/drawing/2014/main" id="{FAEE99B4-4040-5EC8-A645-F6C87C519AF7}"/>
              </a:ext>
            </a:extLst>
          </p:cNvPr>
          <p:cNvSpPr txBox="1"/>
          <p:nvPr/>
        </p:nvSpPr>
        <p:spPr>
          <a:xfrm>
            <a:off x="6843713" y="6013450"/>
            <a:ext cx="4600575" cy="2855913"/>
          </a:xfrm>
          <a:prstGeom prst="rect">
            <a:avLst/>
          </a:prstGeom>
        </p:spPr>
        <p:txBody>
          <a:bodyPr lIns="0" tIns="0" rIns="0" bIns="0">
            <a:spAutoFit/>
          </a:bodyPr>
          <a:lstStyle/>
          <a:p>
            <a:pPr algn="ctr" eaLnBrk="1" fontAlgn="auto" hangingPunct="1">
              <a:lnSpc>
                <a:spcPts val="3678"/>
              </a:lnSpc>
              <a:spcAft>
                <a:spcPts val="0"/>
              </a:spcAft>
              <a:defRPr/>
            </a:pPr>
            <a:r>
              <a:rPr lang="en-US" sz="2627" dirty="0">
                <a:solidFill>
                  <a:srgbClr val="000000"/>
                </a:solidFill>
                <a:latin typeface="Agrandir"/>
                <a:ea typeface="Agrandir"/>
                <a:cs typeface="Agrandir"/>
                <a:sym typeface="Agrandir"/>
              </a:rPr>
              <a:t>Dapat </a:t>
            </a:r>
            <a:r>
              <a:rPr lang="en-US" sz="2627" dirty="0" err="1">
                <a:solidFill>
                  <a:srgbClr val="000000"/>
                </a:solidFill>
                <a:latin typeface="Agrandir"/>
                <a:ea typeface="Agrandir"/>
                <a:cs typeface="Agrandir"/>
                <a:sym typeface="Agrandir"/>
              </a:rPr>
              <a:t>menjaskan</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bagaimana</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oksigen</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masuk</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ke</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dalam</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tubuh</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bergerak</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melalui</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sistem</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pernapasan</a:t>
            </a:r>
            <a:r>
              <a:rPr lang="en-US" sz="2627" dirty="0">
                <a:solidFill>
                  <a:srgbClr val="000000"/>
                </a:solidFill>
                <a:latin typeface="Agrandir"/>
                <a:ea typeface="Agrandir"/>
                <a:cs typeface="Agrandir"/>
                <a:sym typeface="Agrandir"/>
              </a:rPr>
              <a:t>, dan </a:t>
            </a:r>
            <a:r>
              <a:rPr lang="en-US" sz="2627" dirty="0" err="1">
                <a:solidFill>
                  <a:srgbClr val="000000"/>
                </a:solidFill>
                <a:latin typeface="Agrandir"/>
                <a:ea typeface="Agrandir"/>
                <a:cs typeface="Agrandir"/>
                <a:sym typeface="Agrandir"/>
              </a:rPr>
              <a:t>mencapai</a:t>
            </a:r>
            <a:r>
              <a:rPr lang="en-US" sz="2627" dirty="0">
                <a:solidFill>
                  <a:srgbClr val="000000"/>
                </a:solidFill>
                <a:latin typeface="Agrandir"/>
                <a:ea typeface="Agrandir"/>
                <a:cs typeface="Agrandir"/>
                <a:sym typeface="Agrandir"/>
              </a:rPr>
              <a:t> alveoli </a:t>
            </a:r>
            <a:r>
              <a:rPr lang="en-US" sz="2627" dirty="0" err="1">
                <a:solidFill>
                  <a:srgbClr val="000000"/>
                </a:solidFill>
                <a:latin typeface="Agrandir"/>
                <a:ea typeface="Agrandir"/>
                <a:cs typeface="Agrandir"/>
                <a:sym typeface="Agrandir"/>
              </a:rPr>
              <a:t>untuk</a:t>
            </a:r>
            <a:r>
              <a:rPr lang="en-US" sz="2627" dirty="0">
                <a:solidFill>
                  <a:srgbClr val="000000"/>
                </a:solidFill>
                <a:latin typeface="Agrandir"/>
                <a:ea typeface="Agrandir"/>
                <a:cs typeface="Agrandir"/>
                <a:sym typeface="Agrandir"/>
              </a:rPr>
              <a:t> </a:t>
            </a:r>
            <a:r>
              <a:rPr lang="en-US" sz="2627" dirty="0" err="1">
                <a:solidFill>
                  <a:srgbClr val="000000"/>
                </a:solidFill>
                <a:latin typeface="Agrandir"/>
                <a:ea typeface="Agrandir"/>
                <a:cs typeface="Agrandir"/>
                <a:sym typeface="Agrandir"/>
              </a:rPr>
              <a:t>pertukaran</a:t>
            </a:r>
            <a:r>
              <a:rPr lang="en-US" sz="2627" dirty="0">
                <a:solidFill>
                  <a:srgbClr val="000000"/>
                </a:solidFill>
                <a:latin typeface="Agrandir"/>
                <a:ea typeface="Agrandir"/>
                <a:cs typeface="Agrandir"/>
                <a:sym typeface="Agrandir"/>
              </a:rPr>
              <a:t> gas.</a:t>
            </a:r>
          </a:p>
        </p:txBody>
      </p:sp>
      <p:sp>
        <p:nvSpPr>
          <p:cNvPr id="19" name="TextBox 19">
            <a:extLst>
              <a:ext uri="{FF2B5EF4-FFF2-40B4-BE49-F238E27FC236}">
                <a16:creationId xmlns:a16="http://schemas.microsoft.com/office/drawing/2014/main" id="{9DB62993-ED11-3E0C-5CC8-D027EC69599C}"/>
              </a:ext>
            </a:extLst>
          </p:cNvPr>
          <p:cNvSpPr txBox="1"/>
          <p:nvPr/>
        </p:nvSpPr>
        <p:spPr>
          <a:xfrm>
            <a:off x="12201525" y="6013450"/>
            <a:ext cx="4598988" cy="2389188"/>
          </a:xfrm>
          <a:prstGeom prst="rect">
            <a:avLst/>
          </a:prstGeom>
        </p:spPr>
        <p:txBody>
          <a:bodyPr lIns="0" tIns="0" rIns="0" bIns="0">
            <a:spAutoFit/>
          </a:bodyPr>
          <a:lstStyle/>
          <a:p>
            <a:pPr algn="ctr" eaLnBrk="1" fontAlgn="auto" hangingPunct="1">
              <a:lnSpc>
                <a:spcPts val="3678"/>
              </a:lnSpc>
              <a:spcAft>
                <a:spcPts val="0"/>
              </a:spcAft>
              <a:defRPr/>
            </a:pPr>
            <a:r>
              <a:rPr lang="en-US" sz="2627">
                <a:solidFill>
                  <a:srgbClr val="000000"/>
                </a:solidFill>
                <a:latin typeface="Agrandir"/>
                <a:ea typeface="Agrandir"/>
                <a:cs typeface="Agrandir"/>
                <a:sym typeface="Agrandir"/>
              </a:rPr>
              <a:t>Dapat menjelaskan proses pertukaran gas: pergerakan oksigen dan karbon dioksida antara alveoli dan aliran darah.</a:t>
            </a:r>
          </a:p>
        </p:txBody>
      </p:sp>
      <p:grpSp>
        <p:nvGrpSpPr>
          <p:cNvPr id="4105" name="Group 20">
            <a:extLst>
              <a:ext uri="{FF2B5EF4-FFF2-40B4-BE49-F238E27FC236}">
                <a16:creationId xmlns:a16="http://schemas.microsoft.com/office/drawing/2014/main" id="{F5754444-484D-2599-4768-C0A685A1F314}"/>
              </a:ext>
            </a:extLst>
          </p:cNvPr>
          <p:cNvGrpSpPr>
            <a:grpSpLocks/>
          </p:cNvGrpSpPr>
          <p:nvPr/>
        </p:nvGrpSpPr>
        <p:grpSpPr bwMode="auto">
          <a:xfrm>
            <a:off x="2643188" y="3362325"/>
            <a:ext cx="2287587" cy="2287588"/>
            <a:chOff x="0" y="0"/>
            <a:chExt cx="3050320" cy="3050320"/>
          </a:xfrm>
        </p:grpSpPr>
        <p:grpSp>
          <p:nvGrpSpPr>
            <p:cNvPr id="4113" name="Group 21">
              <a:extLst>
                <a:ext uri="{FF2B5EF4-FFF2-40B4-BE49-F238E27FC236}">
                  <a16:creationId xmlns:a16="http://schemas.microsoft.com/office/drawing/2014/main" id="{83E934E8-AFEB-8647-DFAF-F898445C8DA1}"/>
                </a:ext>
              </a:extLst>
            </p:cNvPr>
            <p:cNvGrpSpPr>
              <a:grpSpLocks/>
            </p:cNvGrpSpPr>
            <p:nvPr/>
          </p:nvGrpSpPr>
          <p:grpSpPr bwMode="auto">
            <a:xfrm>
              <a:off x="0" y="0"/>
              <a:ext cx="3050320" cy="3050320"/>
              <a:chOff x="0" y="0"/>
              <a:chExt cx="812800" cy="812800"/>
            </a:xfrm>
          </p:grpSpPr>
          <p:sp>
            <p:nvSpPr>
              <p:cNvPr id="4117" name="Freeform 22">
                <a:extLst>
                  <a:ext uri="{FF2B5EF4-FFF2-40B4-BE49-F238E27FC236}">
                    <a16:creationId xmlns:a16="http://schemas.microsoft.com/office/drawing/2014/main" id="{54B39A7E-18EB-EFCD-84A2-2DD2B50DB86F}"/>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5C7C"/>
              </a:solidFill>
              <a:ln w="19050" cap="sq">
                <a:solidFill>
                  <a:srgbClr val="000000"/>
                </a:solidFill>
                <a:prstDash val="solid"/>
                <a:miter lim="800000"/>
                <a:headEnd/>
                <a:tailEnd/>
              </a:ln>
            </p:spPr>
            <p:txBody>
              <a:bodyPr/>
              <a:lstStyle/>
              <a:p>
                <a:endParaRPr lang="en-ID"/>
              </a:p>
            </p:txBody>
          </p:sp>
          <p:sp>
            <p:nvSpPr>
              <p:cNvPr id="4118" name="TextBox 23">
                <a:extLst>
                  <a:ext uri="{FF2B5EF4-FFF2-40B4-BE49-F238E27FC236}">
                    <a16:creationId xmlns:a16="http://schemas.microsoft.com/office/drawing/2014/main" id="{E081779C-F1FA-4E15-BACD-684BA984FD12}"/>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4" name="Freeform 24">
              <a:extLst>
                <a:ext uri="{FF2B5EF4-FFF2-40B4-BE49-F238E27FC236}">
                  <a16:creationId xmlns:a16="http://schemas.microsoft.com/office/drawing/2014/main" id="{17A01B6F-19E7-468E-65DD-685502B193B5}"/>
                </a:ext>
              </a:extLst>
            </p:cNvPr>
            <p:cNvSpPr/>
            <p:nvPr/>
          </p:nvSpPr>
          <p:spPr>
            <a:xfrm>
              <a:off x="622261" y="319833"/>
              <a:ext cx="1805799" cy="2410654"/>
            </a:xfrm>
            <a:custGeom>
              <a:avLst/>
              <a:gdLst/>
              <a:ahLst/>
              <a:cxnLst/>
              <a:rect l="l" t="t" r="r" b="b"/>
              <a:pathLst>
                <a:path w="1805799" h="2410654">
                  <a:moveTo>
                    <a:pt x="0" y="0"/>
                  </a:moveTo>
                  <a:lnTo>
                    <a:pt x="1805799" y="0"/>
                  </a:lnTo>
                  <a:lnTo>
                    <a:pt x="1805799" y="2410654"/>
                  </a:lnTo>
                  <a:lnTo>
                    <a:pt x="0" y="241065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4106" name="Group 25">
            <a:extLst>
              <a:ext uri="{FF2B5EF4-FFF2-40B4-BE49-F238E27FC236}">
                <a16:creationId xmlns:a16="http://schemas.microsoft.com/office/drawing/2014/main" id="{2F77F85A-E87D-D436-A1EF-3A0C53C071FB}"/>
              </a:ext>
            </a:extLst>
          </p:cNvPr>
          <p:cNvGrpSpPr>
            <a:grpSpLocks/>
          </p:cNvGrpSpPr>
          <p:nvPr/>
        </p:nvGrpSpPr>
        <p:grpSpPr bwMode="auto">
          <a:xfrm>
            <a:off x="13357225" y="3362325"/>
            <a:ext cx="2287588" cy="2287588"/>
            <a:chOff x="0" y="0"/>
            <a:chExt cx="3050320" cy="3050320"/>
          </a:xfrm>
        </p:grpSpPr>
        <p:grpSp>
          <p:nvGrpSpPr>
            <p:cNvPr id="4107" name="Group 26">
              <a:extLst>
                <a:ext uri="{FF2B5EF4-FFF2-40B4-BE49-F238E27FC236}">
                  <a16:creationId xmlns:a16="http://schemas.microsoft.com/office/drawing/2014/main" id="{F2DF5362-A6BA-C315-AC29-31A79E61E41C}"/>
                </a:ext>
              </a:extLst>
            </p:cNvPr>
            <p:cNvGrpSpPr>
              <a:grpSpLocks/>
            </p:cNvGrpSpPr>
            <p:nvPr/>
          </p:nvGrpSpPr>
          <p:grpSpPr bwMode="auto">
            <a:xfrm>
              <a:off x="0" y="0"/>
              <a:ext cx="3050320" cy="3050320"/>
              <a:chOff x="0" y="0"/>
              <a:chExt cx="812800" cy="812800"/>
            </a:xfrm>
          </p:grpSpPr>
          <p:sp>
            <p:nvSpPr>
              <p:cNvPr id="4111" name="Freeform 27">
                <a:extLst>
                  <a:ext uri="{FF2B5EF4-FFF2-40B4-BE49-F238E27FC236}">
                    <a16:creationId xmlns:a16="http://schemas.microsoft.com/office/drawing/2014/main" id="{1DBE4A7D-50DE-9EA9-5EF1-A575E55FA76F}"/>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1D4FC"/>
              </a:solidFill>
              <a:ln w="19050" cap="sq">
                <a:solidFill>
                  <a:srgbClr val="000000"/>
                </a:solidFill>
                <a:prstDash val="solid"/>
                <a:miter lim="800000"/>
                <a:headEnd/>
                <a:tailEnd/>
              </a:ln>
            </p:spPr>
            <p:txBody>
              <a:bodyPr/>
              <a:lstStyle/>
              <a:p>
                <a:endParaRPr lang="en-ID"/>
              </a:p>
            </p:txBody>
          </p:sp>
          <p:sp>
            <p:nvSpPr>
              <p:cNvPr id="4112" name="TextBox 28">
                <a:extLst>
                  <a:ext uri="{FF2B5EF4-FFF2-40B4-BE49-F238E27FC236}">
                    <a16:creationId xmlns:a16="http://schemas.microsoft.com/office/drawing/2014/main" id="{F8315FC3-0E30-B31F-CD1C-326443B86423}"/>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9" name="Freeform 29">
              <a:extLst>
                <a:ext uri="{FF2B5EF4-FFF2-40B4-BE49-F238E27FC236}">
                  <a16:creationId xmlns:a16="http://schemas.microsoft.com/office/drawing/2014/main" id="{21CFB47B-365B-28CD-8E31-36D1612E5839}"/>
                </a:ext>
              </a:extLst>
            </p:cNvPr>
            <p:cNvSpPr/>
            <p:nvPr/>
          </p:nvSpPr>
          <p:spPr>
            <a:xfrm>
              <a:off x="620904" y="417497"/>
              <a:ext cx="1808513" cy="2215327"/>
            </a:xfrm>
            <a:custGeom>
              <a:avLst/>
              <a:gdLst/>
              <a:ahLst/>
              <a:cxnLst/>
              <a:rect l="l" t="t" r="r" b="b"/>
              <a:pathLst>
                <a:path w="1808513" h="2215327">
                  <a:moveTo>
                    <a:pt x="0" y="0"/>
                  </a:moveTo>
                  <a:lnTo>
                    <a:pt x="1808512" y="0"/>
                  </a:lnTo>
                  <a:lnTo>
                    <a:pt x="1808512" y="2215327"/>
                  </a:lnTo>
                  <a:lnTo>
                    <a:pt x="0" y="2215327"/>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66FE2F86-40ED-3850-A47D-90FECD9BECE0}"/>
              </a:ext>
            </a:extLst>
          </p:cNvPr>
          <p:cNvGrpSpPr>
            <a:grpSpLocks/>
          </p:cNvGrpSpPr>
          <p:nvPr/>
        </p:nvGrpSpPr>
        <p:grpSpPr bwMode="auto">
          <a:xfrm>
            <a:off x="0" y="-30163"/>
            <a:ext cx="18288000" cy="10317163"/>
            <a:chOff x="0" y="0"/>
            <a:chExt cx="1149350" cy="1149350"/>
          </a:xfrm>
        </p:grpSpPr>
        <p:sp>
          <p:nvSpPr>
            <p:cNvPr id="29731" name="Freeform 3">
              <a:extLst>
                <a:ext uri="{FF2B5EF4-FFF2-40B4-BE49-F238E27FC236}">
                  <a16:creationId xmlns:a16="http://schemas.microsoft.com/office/drawing/2014/main" id="{05383444-9EAF-0F89-B698-C8A6284730D5}"/>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29699" name="Group 4">
            <a:extLst>
              <a:ext uri="{FF2B5EF4-FFF2-40B4-BE49-F238E27FC236}">
                <a16:creationId xmlns:a16="http://schemas.microsoft.com/office/drawing/2014/main" id="{B93F7A65-D365-E380-4644-76E3D1433A97}"/>
              </a:ext>
            </a:extLst>
          </p:cNvPr>
          <p:cNvGrpSpPr>
            <a:grpSpLocks/>
          </p:cNvGrpSpPr>
          <p:nvPr/>
        </p:nvGrpSpPr>
        <p:grpSpPr bwMode="auto">
          <a:xfrm>
            <a:off x="942975" y="2181225"/>
            <a:ext cx="12801600" cy="6242050"/>
            <a:chOff x="0" y="0"/>
            <a:chExt cx="3371609" cy="1644158"/>
          </a:xfrm>
        </p:grpSpPr>
        <p:sp>
          <p:nvSpPr>
            <p:cNvPr id="29729" name="Freeform 5">
              <a:extLst>
                <a:ext uri="{FF2B5EF4-FFF2-40B4-BE49-F238E27FC236}">
                  <a16:creationId xmlns:a16="http://schemas.microsoft.com/office/drawing/2014/main" id="{0E8FF81F-AA7F-8751-81F6-BBE9B0B4F4FB}"/>
                </a:ext>
              </a:extLst>
            </p:cNvPr>
            <p:cNvSpPr>
              <a:spLocks/>
            </p:cNvSpPr>
            <p:nvPr/>
          </p:nvSpPr>
          <p:spPr bwMode="auto">
            <a:xfrm>
              <a:off x="0" y="0"/>
              <a:ext cx="3371609" cy="1644158"/>
            </a:xfrm>
            <a:custGeom>
              <a:avLst/>
              <a:gdLst>
                <a:gd name="T0" fmla="*/ 30843 w 3371609"/>
                <a:gd name="T1" fmla="*/ 0 h 1644158"/>
                <a:gd name="T2" fmla="*/ 3340766 w 3371609"/>
                <a:gd name="T3" fmla="*/ 0 h 1644158"/>
                <a:gd name="T4" fmla="*/ 3371609 w 3371609"/>
                <a:gd name="T5" fmla="*/ 30843 h 1644158"/>
                <a:gd name="T6" fmla="*/ 3371609 w 3371609"/>
                <a:gd name="T7" fmla="*/ 1613315 h 1644158"/>
                <a:gd name="T8" fmla="*/ 3362576 w 3371609"/>
                <a:gd name="T9" fmla="*/ 1635125 h 1644158"/>
                <a:gd name="T10" fmla="*/ 3340766 w 3371609"/>
                <a:gd name="T11" fmla="*/ 1644158 h 1644158"/>
                <a:gd name="T12" fmla="*/ 30843 w 3371609"/>
                <a:gd name="T13" fmla="*/ 1644158 h 1644158"/>
                <a:gd name="T14" fmla="*/ 9034 w 3371609"/>
                <a:gd name="T15" fmla="*/ 1635125 h 1644158"/>
                <a:gd name="T16" fmla="*/ 0 w 3371609"/>
                <a:gd name="T17" fmla="*/ 1613315 h 1644158"/>
                <a:gd name="T18" fmla="*/ 0 w 3371609"/>
                <a:gd name="T19" fmla="*/ 30843 h 1644158"/>
                <a:gd name="T20" fmla="*/ 9034 w 3371609"/>
                <a:gd name="T21" fmla="*/ 9034 h 1644158"/>
                <a:gd name="T22" fmla="*/ 30843 w 3371609"/>
                <a:gd name="T23" fmla="*/ 0 h 164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1609" h="1644158">
                  <a:moveTo>
                    <a:pt x="30843" y="0"/>
                  </a:moveTo>
                  <a:lnTo>
                    <a:pt x="3340766" y="0"/>
                  </a:lnTo>
                  <a:cubicBezTo>
                    <a:pt x="3357800" y="0"/>
                    <a:pt x="3371609" y="13809"/>
                    <a:pt x="3371609" y="30843"/>
                  </a:cubicBezTo>
                  <a:lnTo>
                    <a:pt x="3371609" y="1613315"/>
                  </a:lnTo>
                  <a:cubicBezTo>
                    <a:pt x="3371609" y="1621496"/>
                    <a:pt x="3368360" y="1629340"/>
                    <a:pt x="3362576" y="1635125"/>
                  </a:cubicBezTo>
                  <a:cubicBezTo>
                    <a:pt x="3356792" y="1640909"/>
                    <a:pt x="3348946" y="1644158"/>
                    <a:pt x="3340766" y="1644158"/>
                  </a:cubicBezTo>
                  <a:lnTo>
                    <a:pt x="30843" y="1644158"/>
                  </a:lnTo>
                  <a:cubicBezTo>
                    <a:pt x="22663" y="1644158"/>
                    <a:pt x="14818" y="1640909"/>
                    <a:pt x="9034" y="1635125"/>
                  </a:cubicBezTo>
                  <a:cubicBezTo>
                    <a:pt x="3250" y="1629340"/>
                    <a:pt x="0" y="1621496"/>
                    <a:pt x="0" y="1613315"/>
                  </a:cubicBezTo>
                  <a:lnTo>
                    <a:pt x="0" y="30843"/>
                  </a:lnTo>
                  <a:cubicBezTo>
                    <a:pt x="0" y="22663"/>
                    <a:pt x="3250" y="14818"/>
                    <a:pt x="9034" y="9034"/>
                  </a:cubicBezTo>
                  <a:cubicBezTo>
                    <a:pt x="14818" y="3250"/>
                    <a:pt x="22663" y="0"/>
                    <a:pt x="30843"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29730" name="TextBox 6">
              <a:extLst>
                <a:ext uri="{FF2B5EF4-FFF2-40B4-BE49-F238E27FC236}">
                  <a16:creationId xmlns:a16="http://schemas.microsoft.com/office/drawing/2014/main" id="{C17C87E2-ADE3-CB47-2A2D-B45768A62691}"/>
                </a:ext>
              </a:extLst>
            </p:cNvPr>
            <p:cNvSpPr txBox="1">
              <a:spLocks noChangeArrowheads="1"/>
            </p:cNvSpPr>
            <p:nvPr/>
          </p:nvSpPr>
          <p:spPr bwMode="auto">
            <a:xfrm>
              <a:off x="0" y="-38100"/>
              <a:ext cx="3371609" cy="168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 name="TextBox 7">
            <a:extLst>
              <a:ext uri="{FF2B5EF4-FFF2-40B4-BE49-F238E27FC236}">
                <a16:creationId xmlns:a16="http://schemas.microsoft.com/office/drawing/2014/main" id="{12D8DBD1-5A9B-1F34-7B2B-261EE36F532D}"/>
              </a:ext>
            </a:extLst>
          </p:cNvPr>
          <p:cNvSpPr txBox="1"/>
          <p:nvPr/>
        </p:nvSpPr>
        <p:spPr>
          <a:xfrm>
            <a:off x="1708150" y="2865438"/>
            <a:ext cx="11271250" cy="5087937"/>
          </a:xfrm>
          <a:prstGeom prst="rect">
            <a:avLst/>
          </a:prstGeom>
        </p:spPr>
        <p:txBody>
          <a:bodyPr lIns="0" tIns="0" rIns="0" bIns="0">
            <a:spAutoFit/>
          </a:bodyPr>
          <a:lstStyle/>
          <a:p>
            <a:pPr algn="ctr" eaLnBrk="1" fontAlgn="auto" hangingPunct="1">
              <a:lnSpc>
                <a:spcPts val="12579"/>
              </a:lnSpc>
              <a:spcBef>
                <a:spcPts val="0"/>
              </a:spcBef>
              <a:spcAft>
                <a:spcPts val="0"/>
              </a:spcAft>
              <a:defRPr/>
            </a:pPr>
            <a:r>
              <a:rPr lang="en-US" sz="10844" b="1">
                <a:solidFill>
                  <a:srgbClr val="2B2B2B"/>
                </a:solidFill>
                <a:latin typeface="Agrandir Ultra-Bold"/>
                <a:ea typeface="Agrandir Ultra-Bold"/>
                <a:cs typeface="Agrandir Ultra-Bold"/>
                <a:sym typeface="Agrandir Ultra-Bold"/>
              </a:rPr>
              <a:t>THANK YOU FOR LISTENING!</a:t>
            </a:r>
          </a:p>
        </p:txBody>
      </p:sp>
      <p:grpSp>
        <p:nvGrpSpPr>
          <p:cNvPr id="29701" name="Group 8">
            <a:extLst>
              <a:ext uri="{FF2B5EF4-FFF2-40B4-BE49-F238E27FC236}">
                <a16:creationId xmlns:a16="http://schemas.microsoft.com/office/drawing/2014/main" id="{822DE55F-FE7E-1034-175D-DECECEB67516}"/>
              </a:ext>
            </a:extLst>
          </p:cNvPr>
          <p:cNvGrpSpPr>
            <a:grpSpLocks/>
          </p:cNvGrpSpPr>
          <p:nvPr/>
        </p:nvGrpSpPr>
        <p:grpSpPr bwMode="auto">
          <a:xfrm rot="-186166">
            <a:off x="3898900" y="1584325"/>
            <a:ext cx="6889750" cy="1193800"/>
            <a:chOff x="0" y="0"/>
            <a:chExt cx="9187878" cy="1592793"/>
          </a:xfrm>
        </p:grpSpPr>
        <p:grpSp>
          <p:nvGrpSpPr>
            <p:cNvPr id="29725" name="Group 9">
              <a:extLst>
                <a:ext uri="{FF2B5EF4-FFF2-40B4-BE49-F238E27FC236}">
                  <a16:creationId xmlns:a16="http://schemas.microsoft.com/office/drawing/2014/main" id="{3751BD62-B9ED-A1EB-AF8D-62A07E2EB46D}"/>
                </a:ext>
              </a:extLst>
            </p:cNvPr>
            <p:cNvGrpSpPr>
              <a:grpSpLocks/>
            </p:cNvGrpSpPr>
            <p:nvPr/>
          </p:nvGrpSpPr>
          <p:grpSpPr bwMode="auto">
            <a:xfrm>
              <a:off x="0" y="0"/>
              <a:ext cx="9187878" cy="1592793"/>
              <a:chOff x="0" y="0"/>
              <a:chExt cx="2183208" cy="378477"/>
            </a:xfrm>
          </p:grpSpPr>
          <p:sp>
            <p:nvSpPr>
              <p:cNvPr id="29727" name="Freeform 10">
                <a:extLst>
                  <a:ext uri="{FF2B5EF4-FFF2-40B4-BE49-F238E27FC236}">
                    <a16:creationId xmlns:a16="http://schemas.microsoft.com/office/drawing/2014/main" id="{CA11A00C-8285-2090-2842-6088BA215D56}"/>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29728" name="TextBox 11">
                <a:extLst>
                  <a:ext uri="{FF2B5EF4-FFF2-40B4-BE49-F238E27FC236}">
                    <a16:creationId xmlns:a16="http://schemas.microsoft.com/office/drawing/2014/main" id="{E3E26E12-7FAB-7660-CCC7-5412FC156180}"/>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2" name="TextBox 12">
              <a:extLst>
                <a:ext uri="{FF2B5EF4-FFF2-40B4-BE49-F238E27FC236}">
                  <a16:creationId xmlns:a16="http://schemas.microsoft.com/office/drawing/2014/main" id="{A7CFA72E-C6E5-36E5-EA94-76FEA48788B3}"/>
                </a:ext>
              </a:extLst>
            </p:cNvPr>
            <p:cNvSpPr txBox="1"/>
            <p:nvPr/>
          </p:nvSpPr>
          <p:spPr>
            <a:xfrm>
              <a:off x="321905" y="294302"/>
              <a:ext cx="8540069"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ANATOMY CLASS</a:t>
              </a:r>
            </a:p>
          </p:txBody>
        </p:sp>
      </p:grpSp>
      <p:grpSp>
        <p:nvGrpSpPr>
          <p:cNvPr id="29702" name="Group 13">
            <a:extLst>
              <a:ext uri="{FF2B5EF4-FFF2-40B4-BE49-F238E27FC236}">
                <a16:creationId xmlns:a16="http://schemas.microsoft.com/office/drawing/2014/main" id="{5650D788-AB53-8C93-DEC2-2CD18E3ED37A}"/>
              </a:ext>
            </a:extLst>
          </p:cNvPr>
          <p:cNvGrpSpPr>
            <a:grpSpLocks/>
          </p:cNvGrpSpPr>
          <p:nvPr/>
        </p:nvGrpSpPr>
        <p:grpSpPr bwMode="auto">
          <a:xfrm>
            <a:off x="1588" y="6256338"/>
            <a:ext cx="4090987" cy="4092575"/>
            <a:chOff x="0" y="0"/>
            <a:chExt cx="5455446" cy="5455446"/>
          </a:xfrm>
        </p:grpSpPr>
        <p:grpSp>
          <p:nvGrpSpPr>
            <p:cNvPr id="29719" name="Group 14">
              <a:extLst>
                <a:ext uri="{FF2B5EF4-FFF2-40B4-BE49-F238E27FC236}">
                  <a16:creationId xmlns:a16="http://schemas.microsoft.com/office/drawing/2014/main" id="{CF269509-ACA0-8524-1096-2A9E964F18DD}"/>
                </a:ext>
              </a:extLst>
            </p:cNvPr>
            <p:cNvGrpSpPr>
              <a:grpSpLocks/>
            </p:cNvGrpSpPr>
            <p:nvPr/>
          </p:nvGrpSpPr>
          <p:grpSpPr bwMode="auto">
            <a:xfrm rot="-1478050">
              <a:off x="670323" y="670323"/>
              <a:ext cx="4114800" cy="4114800"/>
              <a:chOff x="0" y="0"/>
              <a:chExt cx="812800" cy="812800"/>
            </a:xfrm>
          </p:grpSpPr>
          <p:sp>
            <p:nvSpPr>
              <p:cNvPr id="29723" name="Freeform 15">
                <a:extLst>
                  <a:ext uri="{FF2B5EF4-FFF2-40B4-BE49-F238E27FC236}">
                    <a16:creationId xmlns:a16="http://schemas.microsoft.com/office/drawing/2014/main" id="{0E5C0E94-0BC7-13D7-4B28-71EB116A0924}"/>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19050" cap="sq">
                <a:solidFill>
                  <a:srgbClr val="000000"/>
                </a:solidFill>
                <a:prstDash val="solid"/>
                <a:miter lim="800000"/>
                <a:headEnd/>
                <a:tailEnd/>
              </a:ln>
            </p:spPr>
            <p:txBody>
              <a:bodyPr/>
              <a:lstStyle/>
              <a:p>
                <a:endParaRPr lang="en-ID"/>
              </a:p>
            </p:txBody>
          </p:sp>
          <p:sp>
            <p:nvSpPr>
              <p:cNvPr id="29724" name="TextBox 16">
                <a:extLst>
                  <a:ext uri="{FF2B5EF4-FFF2-40B4-BE49-F238E27FC236}">
                    <a16:creationId xmlns:a16="http://schemas.microsoft.com/office/drawing/2014/main" id="{E583B9A8-7F6A-5B92-CF13-55D76E0ABC7E}"/>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7" name="Freeform 17">
              <a:extLst>
                <a:ext uri="{FF2B5EF4-FFF2-40B4-BE49-F238E27FC236}">
                  <a16:creationId xmlns:a16="http://schemas.microsoft.com/office/drawing/2014/main" id="{251966E1-EAE8-5936-94B8-F2E50F9C197B}"/>
                </a:ext>
              </a:extLst>
            </p:cNvPr>
            <p:cNvSpPr/>
            <p:nvPr/>
          </p:nvSpPr>
          <p:spPr>
            <a:xfrm rot="-1478050">
              <a:off x="1145799" y="932815"/>
              <a:ext cx="2936491" cy="3094004"/>
            </a:xfrm>
            <a:custGeom>
              <a:avLst/>
              <a:gdLst/>
              <a:ahLst/>
              <a:cxnLst/>
              <a:rect l="l" t="t" r="r" b="b"/>
              <a:pathLst>
                <a:path w="2936491" h="3094004">
                  <a:moveTo>
                    <a:pt x="0" y="0"/>
                  </a:moveTo>
                  <a:lnTo>
                    <a:pt x="2936490" y="0"/>
                  </a:lnTo>
                  <a:lnTo>
                    <a:pt x="2936490" y="3094004"/>
                  </a:lnTo>
                  <a:lnTo>
                    <a:pt x="0" y="3094004"/>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29703" name="Group 18">
            <a:extLst>
              <a:ext uri="{FF2B5EF4-FFF2-40B4-BE49-F238E27FC236}">
                <a16:creationId xmlns:a16="http://schemas.microsoft.com/office/drawing/2014/main" id="{E9154B10-5CE8-567F-124E-7DAE908B56F2}"/>
              </a:ext>
            </a:extLst>
          </p:cNvPr>
          <p:cNvGrpSpPr>
            <a:grpSpLocks/>
          </p:cNvGrpSpPr>
          <p:nvPr/>
        </p:nvGrpSpPr>
        <p:grpSpPr bwMode="auto">
          <a:xfrm rot="2330758">
            <a:off x="2911475" y="8086725"/>
            <a:ext cx="3086100" cy="3086100"/>
            <a:chOff x="0" y="0"/>
            <a:chExt cx="4114800" cy="4114800"/>
          </a:xfrm>
        </p:grpSpPr>
        <p:grpSp>
          <p:nvGrpSpPr>
            <p:cNvPr id="29713" name="Group 19">
              <a:extLst>
                <a:ext uri="{FF2B5EF4-FFF2-40B4-BE49-F238E27FC236}">
                  <a16:creationId xmlns:a16="http://schemas.microsoft.com/office/drawing/2014/main" id="{7494BAE0-1BA8-8941-DAA6-1FBE883039C1}"/>
                </a:ext>
              </a:extLst>
            </p:cNvPr>
            <p:cNvGrpSpPr>
              <a:grpSpLocks/>
            </p:cNvGrpSpPr>
            <p:nvPr/>
          </p:nvGrpSpPr>
          <p:grpSpPr bwMode="auto">
            <a:xfrm>
              <a:off x="0" y="0"/>
              <a:ext cx="4114800" cy="4114800"/>
              <a:chOff x="0" y="0"/>
              <a:chExt cx="812800" cy="812800"/>
            </a:xfrm>
          </p:grpSpPr>
          <p:sp>
            <p:nvSpPr>
              <p:cNvPr id="29717" name="Freeform 20">
                <a:extLst>
                  <a:ext uri="{FF2B5EF4-FFF2-40B4-BE49-F238E27FC236}">
                    <a16:creationId xmlns:a16="http://schemas.microsoft.com/office/drawing/2014/main" id="{17587B06-4DB5-E51F-831B-1EC00A761A0F}"/>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5C7C"/>
              </a:solidFill>
              <a:ln w="19050" cap="sq">
                <a:solidFill>
                  <a:srgbClr val="000000"/>
                </a:solidFill>
                <a:prstDash val="solid"/>
                <a:miter lim="800000"/>
                <a:headEnd/>
                <a:tailEnd/>
              </a:ln>
            </p:spPr>
            <p:txBody>
              <a:bodyPr/>
              <a:lstStyle/>
              <a:p>
                <a:endParaRPr lang="en-ID"/>
              </a:p>
            </p:txBody>
          </p:sp>
          <p:sp>
            <p:nvSpPr>
              <p:cNvPr id="29718" name="TextBox 21">
                <a:extLst>
                  <a:ext uri="{FF2B5EF4-FFF2-40B4-BE49-F238E27FC236}">
                    <a16:creationId xmlns:a16="http://schemas.microsoft.com/office/drawing/2014/main" id="{7A127AB7-9312-8002-9E23-FB41B89CF3C1}"/>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2" name="Freeform 22">
              <a:extLst>
                <a:ext uri="{FF2B5EF4-FFF2-40B4-BE49-F238E27FC236}">
                  <a16:creationId xmlns:a16="http://schemas.microsoft.com/office/drawing/2014/main" id="{908F7FB8-2011-BA24-CCDB-BE74BD5741B6}"/>
                </a:ext>
              </a:extLst>
            </p:cNvPr>
            <p:cNvSpPr/>
            <p:nvPr/>
          </p:nvSpPr>
          <p:spPr>
            <a:xfrm>
              <a:off x="871478" y="604711"/>
              <a:ext cx="2371844" cy="2905377"/>
            </a:xfrm>
            <a:custGeom>
              <a:avLst/>
              <a:gdLst/>
              <a:ahLst/>
              <a:cxnLst/>
              <a:rect l="l" t="t" r="r" b="b"/>
              <a:pathLst>
                <a:path w="2371844" h="2905377">
                  <a:moveTo>
                    <a:pt x="0" y="0"/>
                  </a:moveTo>
                  <a:lnTo>
                    <a:pt x="2371844" y="0"/>
                  </a:lnTo>
                  <a:lnTo>
                    <a:pt x="2371844" y="2905378"/>
                  </a:lnTo>
                  <a:lnTo>
                    <a:pt x="0" y="2905378"/>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sp>
        <p:nvSpPr>
          <p:cNvPr id="23" name="Freeform 23">
            <a:extLst>
              <a:ext uri="{FF2B5EF4-FFF2-40B4-BE49-F238E27FC236}">
                <a16:creationId xmlns:a16="http://schemas.microsoft.com/office/drawing/2014/main" id="{7592F55C-8A58-08E8-46A9-1FD1A66C614B}"/>
              </a:ext>
            </a:extLst>
          </p:cNvPr>
          <p:cNvSpPr/>
          <p:nvPr/>
        </p:nvSpPr>
        <p:spPr>
          <a:xfrm>
            <a:off x="9223369" y="-2051639"/>
            <a:ext cx="16071862" cy="20010545"/>
          </a:xfrm>
          <a:custGeom>
            <a:avLst/>
            <a:gdLst/>
            <a:ahLst/>
            <a:cxnLst/>
            <a:rect l="l" t="t" r="r" b="b"/>
            <a:pathLst>
              <a:path w="16071862" h="20010545">
                <a:moveTo>
                  <a:pt x="0" y="0"/>
                </a:moveTo>
                <a:lnTo>
                  <a:pt x="16071862" y="0"/>
                </a:lnTo>
                <a:lnTo>
                  <a:pt x="16071862" y="20010546"/>
                </a:lnTo>
                <a:lnTo>
                  <a:pt x="0" y="20010546"/>
                </a:lnTo>
                <a:lnTo>
                  <a:pt x="0" y="0"/>
                </a:lnTo>
                <a:close/>
              </a:path>
            </a:pathLst>
          </a:custGeom>
          <a:blipFill>
            <a:blip r:embed="rId4"/>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24" name="Freeform 24">
            <a:extLst>
              <a:ext uri="{FF2B5EF4-FFF2-40B4-BE49-F238E27FC236}">
                <a16:creationId xmlns:a16="http://schemas.microsoft.com/office/drawing/2014/main" id="{6BABDD13-47E5-7EF6-161A-0E3A7295DD64}"/>
              </a:ext>
            </a:extLst>
          </p:cNvPr>
          <p:cNvSpPr/>
          <p:nvPr/>
        </p:nvSpPr>
        <p:spPr>
          <a:xfrm>
            <a:off x="14293205" y="684373"/>
            <a:ext cx="3342885" cy="4062534"/>
          </a:xfrm>
          <a:custGeom>
            <a:avLst/>
            <a:gdLst/>
            <a:ahLst/>
            <a:cxnLst/>
            <a:rect l="l" t="t" r="r" b="b"/>
            <a:pathLst>
              <a:path w="3342885" h="4062534">
                <a:moveTo>
                  <a:pt x="0" y="0"/>
                </a:moveTo>
                <a:lnTo>
                  <a:pt x="3342885" y="0"/>
                </a:lnTo>
                <a:lnTo>
                  <a:pt x="3342885" y="4062534"/>
                </a:lnTo>
                <a:lnTo>
                  <a:pt x="0" y="4062534"/>
                </a:lnTo>
                <a:lnTo>
                  <a:pt x="0" y="0"/>
                </a:lnTo>
                <a:close/>
              </a:path>
            </a:pathLst>
          </a:custGeom>
          <a:blipFill>
            <a:blip r:embed="rId5"/>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sp>
        <p:nvSpPr>
          <p:cNvPr id="25" name="Freeform 25">
            <a:extLst>
              <a:ext uri="{FF2B5EF4-FFF2-40B4-BE49-F238E27FC236}">
                <a16:creationId xmlns:a16="http://schemas.microsoft.com/office/drawing/2014/main" id="{E3C6E5DE-64AC-171D-72AC-C1A68426F5BA}"/>
              </a:ext>
            </a:extLst>
          </p:cNvPr>
          <p:cNvSpPr/>
          <p:nvPr/>
        </p:nvSpPr>
        <p:spPr>
          <a:xfrm>
            <a:off x="13470923" y="4654475"/>
            <a:ext cx="7431118" cy="7829722"/>
          </a:xfrm>
          <a:custGeom>
            <a:avLst/>
            <a:gdLst/>
            <a:ahLst/>
            <a:cxnLst/>
            <a:rect l="l" t="t" r="r" b="b"/>
            <a:pathLst>
              <a:path w="7431118" h="7829722">
                <a:moveTo>
                  <a:pt x="0" y="0"/>
                </a:moveTo>
                <a:lnTo>
                  <a:pt x="7431119" y="0"/>
                </a:lnTo>
                <a:lnTo>
                  <a:pt x="7431119" y="7829722"/>
                </a:lnTo>
                <a:lnTo>
                  <a:pt x="0" y="7829722"/>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a:extLst>
            <a:ext uri="{FF2B5EF4-FFF2-40B4-BE49-F238E27FC236}">
              <a16:creationId xmlns:a16="http://schemas.microsoft.com/office/drawing/2014/main" id="{E50B44C2-8D26-89D9-07E6-454E5EC88B49}"/>
            </a:ext>
          </a:extLst>
        </p:cNvPr>
        <p:cNvGrpSpPr/>
        <p:nvPr/>
      </p:nvGrpSpPr>
      <p:grpSpPr>
        <a:xfrm>
          <a:off x="0" y="0"/>
          <a:ext cx="0" cy="0"/>
          <a:chOff x="0" y="0"/>
          <a:chExt cx="0" cy="0"/>
        </a:xfrm>
      </p:grpSpPr>
      <p:grpSp>
        <p:nvGrpSpPr>
          <p:cNvPr id="4098" name="Group 2">
            <a:extLst>
              <a:ext uri="{FF2B5EF4-FFF2-40B4-BE49-F238E27FC236}">
                <a16:creationId xmlns:a16="http://schemas.microsoft.com/office/drawing/2014/main" id="{0A15FB53-49DB-5A80-1DAE-53B23E6AAAAF}"/>
              </a:ext>
            </a:extLst>
          </p:cNvPr>
          <p:cNvGrpSpPr>
            <a:grpSpLocks/>
          </p:cNvGrpSpPr>
          <p:nvPr/>
        </p:nvGrpSpPr>
        <p:grpSpPr bwMode="auto">
          <a:xfrm>
            <a:off x="0" y="-30163"/>
            <a:ext cx="18288000" cy="10317163"/>
            <a:chOff x="0" y="0"/>
            <a:chExt cx="1149350" cy="1149350"/>
          </a:xfrm>
        </p:grpSpPr>
        <p:sp>
          <p:nvSpPr>
            <p:cNvPr id="4131" name="Freeform 3">
              <a:extLst>
                <a:ext uri="{FF2B5EF4-FFF2-40B4-BE49-F238E27FC236}">
                  <a16:creationId xmlns:a16="http://schemas.microsoft.com/office/drawing/2014/main" id="{E6E49967-D54F-FB32-521A-9BF0AB12E9EA}"/>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4099" name="Group 4">
            <a:extLst>
              <a:ext uri="{FF2B5EF4-FFF2-40B4-BE49-F238E27FC236}">
                <a16:creationId xmlns:a16="http://schemas.microsoft.com/office/drawing/2014/main" id="{E8BF35DF-8903-F6E6-0309-98F5B8C29AEB}"/>
              </a:ext>
            </a:extLst>
          </p:cNvPr>
          <p:cNvGrpSpPr>
            <a:grpSpLocks/>
          </p:cNvGrpSpPr>
          <p:nvPr/>
        </p:nvGrpSpPr>
        <p:grpSpPr bwMode="auto">
          <a:xfrm>
            <a:off x="1028700" y="1831132"/>
            <a:ext cx="16230600" cy="7446962"/>
            <a:chOff x="0" y="0"/>
            <a:chExt cx="4274726" cy="1961267"/>
          </a:xfrm>
        </p:grpSpPr>
        <p:sp>
          <p:nvSpPr>
            <p:cNvPr id="4129" name="Freeform 5">
              <a:extLst>
                <a:ext uri="{FF2B5EF4-FFF2-40B4-BE49-F238E27FC236}">
                  <a16:creationId xmlns:a16="http://schemas.microsoft.com/office/drawing/2014/main" id="{C94CC682-7E7F-E647-DE11-C7D971B81BB5}"/>
                </a:ext>
              </a:extLst>
            </p:cNvPr>
            <p:cNvSpPr>
              <a:spLocks/>
            </p:cNvSpPr>
            <p:nvPr/>
          </p:nvSpPr>
          <p:spPr bwMode="auto">
            <a:xfrm>
              <a:off x="0" y="0"/>
              <a:ext cx="4274726" cy="1961267"/>
            </a:xfrm>
            <a:custGeom>
              <a:avLst/>
              <a:gdLst>
                <a:gd name="T0" fmla="*/ 24327 w 4274726"/>
                <a:gd name="T1" fmla="*/ 0 h 1961267"/>
                <a:gd name="T2" fmla="*/ 4250399 w 4274726"/>
                <a:gd name="T3" fmla="*/ 0 h 1961267"/>
                <a:gd name="T4" fmla="*/ 4274726 w 4274726"/>
                <a:gd name="T5" fmla="*/ 24327 h 1961267"/>
                <a:gd name="T6" fmla="*/ 4274726 w 4274726"/>
                <a:gd name="T7" fmla="*/ 1936940 h 1961267"/>
                <a:gd name="T8" fmla="*/ 4267601 w 4274726"/>
                <a:gd name="T9" fmla="*/ 1954142 h 1961267"/>
                <a:gd name="T10" fmla="*/ 4250399 w 4274726"/>
                <a:gd name="T11" fmla="*/ 1961267 h 1961267"/>
                <a:gd name="T12" fmla="*/ 24327 w 4274726"/>
                <a:gd name="T13" fmla="*/ 1961267 h 1961267"/>
                <a:gd name="T14" fmla="*/ 0 w 4274726"/>
                <a:gd name="T15" fmla="*/ 1936940 h 1961267"/>
                <a:gd name="T16" fmla="*/ 0 w 4274726"/>
                <a:gd name="T17" fmla="*/ 24327 h 1961267"/>
                <a:gd name="T18" fmla="*/ 24327 w 4274726"/>
                <a:gd name="T19"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4726" h="1961267">
                  <a:moveTo>
                    <a:pt x="24327" y="0"/>
                  </a:moveTo>
                  <a:lnTo>
                    <a:pt x="4250399" y="0"/>
                  </a:lnTo>
                  <a:cubicBezTo>
                    <a:pt x="4263834" y="0"/>
                    <a:pt x="4274726" y="10891"/>
                    <a:pt x="4274726" y="24327"/>
                  </a:cubicBezTo>
                  <a:lnTo>
                    <a:pt x="4274726" y="1936940"/>
                  </a:lnTo>
                  <a:cubicBezTo>
                    <a:pt x="4274726" y="1943392"/>
                    <a:pt x="4272163" y="1949580"/>
                    <a:pt x="4267601" y="1954142"/>
                  </a:cubicBezTo>
                  <a:cubicBezTo>
                    <a:pt x="4263039" y="1958704"/>
                    <a:pt x="4256851" y="1961267"/>
                    <a:pt x="4250399" y="1961267"/>
                  </a:cubicBezTo>
                  <a:lnTo>
                    <a:pt x="24327" y="1961267"/>
                  </a:lnTo>
                  <a:cubicBezTo>
                    <a:pt x="10891" y="1961267"/>
                    <a:pt x="0" y="1950376"/>
                    <a:pt x="0" y="1936940"/>
                  </a:cubicBezTo>
                  <a:lnTo>
                    <a:pt x="0" y="24327"/>
                  </a:lnTo>
                  <a:cubicBezTo>
                    <a:pt x="0" y="10891"/>
                    <a:pt x="10891" y="0"/>
                    <a:pt x="24327"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4130" name="TextBox 6">
              <a:extLst>
                <a:ext uri="{FF2B5EF4-FFF2-40B4-BE49-F238E27FC236}">
                  <a16:creationId xmlns:a16="http://schemas.microsoft.com/office/drawing/2014/main" id="{3E153FA4-8AD0-095D-B980-C69F8EEE6878}"/>
                </a:ext>
              </a:extLst>
            </p:cNvPr>
            <p:cNvSpPr txBox="1">
              <a:spLocks noChangeArrowheads="1"/>
            </p:cNvSpPr>
            <p:nvPr/>
          </p:nvSpPr>
          <p:spPr bwMode="auto">
            <a:xfrm>
              <a:off x="0" y="-38100"/>
              <a:ext cx="4274726"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4100" name="Group 7">
            <a:extLst>
              <a:ext uri="{FF2B5EF4-FFF2-40B4-BE49-F238E27FC236}">
                <a16:creationId xmlns:a16="http://schemas.microsoft.com/office/drawing/2014/main" id="{AAA76880-9469-31A6-633D-8F86FF625F1F}"/>
              </a:ext>
            </a:extLst>
          </p:cNvPr>
          <p:cNvGrpSpPr>
            <a:grpSpLocks/>
          </p:cNvGrpSpPr>
          <p:nvPr/>
        </p:nvGrpSpPr>
        <p:grpSpPr bwMode="auto">
          <a:xfrm rot="-186166">
            <a:off x="4826000" y="991395"/>
            <a:ext cx="8636000" cy="1641475"/>
            <a:chOff x="0" y="-96297"/>
            <a:chExt cx="11512643" cy="2188407"/>
          </a:xfrm>
        </p:grpSpPr>
        <p:grpSp>
          <p:nvGrpSpPr>
            <p:cNvPr id="4125" name="Group 8">
              <a:extLst>
                <a:ext uri="{FF2B5EF4-FFF2-40B4-BE49-F238E27FC236}">
                  <a16:creationId xmlns:a16="http://schemas.microsoft.com/office/drawing/2014/main" id="{FE1875D7-61FD-8C94-5205-8435696E104D}"/>
                </a:ext>
              </a:extLst>
            </p:cNvPr>
            <p:cNvGrpSpPr>
              <a:grpSpLocks/>
            </p:cNvGrpSpPr>
            <p:nvPr/>
          </p:nvGrpSpPr>
          <p:grpSpPr bwMode="auto">
            <a:xfrm>
              <a:off x="0" y="0"/>
              <a:ext cx="11512643" cy="1995811"/>
              <a:chOff x="0" y="0"/>
              <a:chExt cx="2183208" cy="378477"/>
            </a:xfrm>
          </p:grpSpPr>
          <p:sp>
            <p:nvSpPr>
              <p:cNvPr id="4127" name="Freeform 9">
                <a:extLst>
                  <a:ext uri="{FF2B5EF4-FFF2-40B4-BE49-F238E27FC236}">
                    <a16:creationId xmlns:a16="http://schemas.microsoft.com/office/drawing/2014/main" id="{6A8CC5CA-4555-B82C-10CD-F2833E10A2C8}"/>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4128" name="TextBox 10">
                <a:extLst>
                  <a:ext uri="{FF2B5EF4-FFF2-40B4-BE49-F238E27FC236}">
                    <a16:creationId xmlns:a16="http://schemas.microsoft.com/office/drawing/2014/main" id="{4B92D8FA-65BA-BFB7-8673-00D4F46DA181}"/>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E01F89EA-8837-37D2-EE72-A4520CBCFE62}"/>
                </a:ext>
              </a:extLst>
            </p:cNvPr>
            <p:cNvSpPr txBox="1"/>
            <p:nvPr/>
          </p:nvSpPr>
          <p:spPr>
            <a:xfrm>
              <a:off x="404213" y="-96297"/>
              <a:ext cx="10704218" cy="2188407"/>
            </a:xfrm>
            <a:prstGeom prst="rect">
              <a:avLst/>
            </a:prstGeom>
          </p:spPr>
          <p:txBody>
            <a:bodyPr lIns="0" tIns="0" rIns="0" bIns="0">
              <a:spAutoFit/>
            </a:bodyPr>
            <a:lstStyle/>
            <a:p>
              <a:pPr algn="ctr" eaLnBrk="1" fontAlgn="auto" hangingPunct="1">
                <a:lnSpc>
                  <a:spcPts val="6354"/>
                </a:lnSpc>
                <a:spcBef>
                  <a:spcPts val="0"/>
                </a:spcBef>
                <a:spcAft>
                  <a:spcPts val="0"/>
                </a:spcAft>
                <a:defRPr/>
              </a:pPr>
              <a:r>
                <a:rPr lang="en-US" sz="5478" b="1" dirty="0" err="1">
                  <a:solidFill>
                    <a:srgbClr val="FFFFFF"/>
                  </a:solidFill>
                  <a:latin typeface="Agrandir Heavy"/>
                  <a:ea typeface="Agrandir Heavy"/>
                  <a:cs typeface="Agrandir Heavy"/>
                  <a:sym typeface="Agrandir Heavy"/>
                </a:rPr>
                <a:t>Mengapa</a:t>
              </a:r>
              <a:r>
                <a:rPr lang="en-US" sz="5478" b="1" dirty="0">
                  <a:solidFill>
                    <a:srgbClr val="FFFFFF"/>
                  </a:solidFill>
                  <a:latin typeface="Agrandir Heavy"/>
                  <a:ea typeface="Agrandir Heavy"/>
                  <a:cs typeface="Agrandir Heavy"/>
                  <a:sym typeface="Agrandir Heavy"/>
                </a:rPr>
                <a:t> Kita </a:t>
              </a:r>
              <a:r>
                <a:rPr lang="en-US" sz="5478" b="1" dirty="0" err="1">
                  <a:solidFill>
                    <a:srgbClr val="FFFFFF"/>
                  </a:solidFill>
                  <a:latin typeface="Agrandir Heavy"/>
                  <a:ea typeface="Agrandir Heavy"/>
                  <a:cs typeface="Agrandir Heavy"/>
                  <a:sym typeface="Agrandir Heavy"/>
                </a:rPr>
                <a:t>Butuh</a:t>
              </a:r>
              <a:r>
                <a:rPr lang="en-US" sz="5478" b="1" dirty="0">
                  <a:solidFill>
                    <a:srgbClr val="FFFFFF"/>
                  </a:solidFill>
                  <a:latin typeface="Agrandir Heavy"/>
                  <a:ea typeface="Agrandir Heavy"/>
                  <a:cs typeface="Agrandir Heavy"/>
                  <a:sym typeface="Agrandir Heavy"/>
                </a:rPr>
                <a:t> </a:t>
              </a:r>
              <a:r>
                <a:rPr lang="en-US" sz="5478" b="1" dirty="0" err="1">
                  <a:solidFill>
                    <a:srgbClr val="FFFFFF"/>
                  </a:solidFill>
                  <a:latin typeface="Agrandir Heavy"/>
                  <a:ea typeface="Agrandir Heavy"/>
                  <a:cs typeface="Agrandir Heavy"/>
                  <a:sym typeface="Agrandir Heavy"/>
                </a:rPr>
                <a:t>Bernafas</a:t>
              </a:r>
              <a:r>
                <a:rPr lang="en-US" sz="5478" b="1" dirty="0">
                  <a:solidFill>
                    <a:srgbClr val="FFFFFF"/>
                  </a:solidFill>
                  <a:latin typeface="Agrandir Heavy"/>
                  <a:ea typeface="Agrandir Heavy"/>
                  <a:cs typeface="Agrandir Heavy"/>
                  <a:sym typeface="Agrandir Heavy"/>
                </a:rPr>
                <a:t>?</a:t>
              </a:r>
            </a:p>
          </p:txBody>
        </p:sp>
      </p:grpSp>
      <p:sp>
        <p:nvSpPr>
          <p:cNvPr id="12" name="TextBox 12">
            <a:extLst>
              <a:ext uri="{FF2B5EF4-FFF2-40B4-BE49-F238E27FC236}">
                <a16:creationId xmlns:a16="http://schemas.microsoft.com/office/drawing/2014/main" id="{49956B84-890C-AA9E-1D17-C3EEA54674D7}"/>
              </a:ext>
            </a:extLst>
          </p:cNvPr>
          <p:cNvSpPr txBox="1"/>
          <p:nvPr/>
        </p:nvSpPr>
        <p:spPr>
          <a:xfrm>
            <a:off x="1655168" y="3503947"/>
            <a:ext cx="6552728" cy="5170646"/>
          </a:xfrm>
          <a:prstGeom prst="rect">
            <a:avLst/>
          </a:prstGeom>
        </p:spPr>
        <p:txBody>
          <a:bodyPr wrap="square" lIns="0" tIns="0" rIns="0" bIns="0">
            <a:spAutoFit/>
          </a:bodyPr>
          <a:lstStyle/>
          <a:p>
            <a:pPr marL="457200" indent="-457200" algn="just" eaLnBrk="1" fontAlgn="auto" hangingPunct="1">
              <a:spcAft>
                <a:spcPts val="0"/>
              </a:spcAft>
              <a:buFont typeface="Wingdings" panose="05000000000000000000" pitchFamily="2" charset="2"/>
              <a:buChar char="ü"/>
              <a:defRPr/>
            </a:pPr>
            <a:r>
              <a:rPr lang="en-US" sz="4800" dirty="0" err="1">
                <a:solidFill>
                  <a:srgbClr val="000000"/>
                </a:solidFill>
                <a:latin typeface="Agrandir"/>
                <a:ea typeface="Agrandir"/>
                <a:cs typeface="Agrandir"/>
                <a:sym typeface="Agrandir"/>
              </a:rPr>
              <a:t>Manusia</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membutuhkan</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Suplai</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Oksigen</a:t>
            </a:r>
            <a:r>
              <a:rPr lang="en-US" sz="4800" dirty="0">
                <a:solidFill>
                  <a:srgbClr val="000000"/>
                </a:solidFill>
                <a:latin typeface="Agrandir"/>
                <a:ea typeface="Agrandir"/>
                <a:cs typeface="Agrandir"/>
                <a:sym typeface="Agrandir"/>
              </a:rPr>
              <a:t> (O2)</a:t>
            </a:r>
          </a:p>
          <a:p>
            <a:pPr marL="457200" indent="-457200" algn="just" eaLnBrk="1" fontAlgn="auto" hangingPunct="1">
              <a:spcAft>
                <a:spcPts val="0"/>
              </a:spcAft>
              <a:buFont typeface="Wingdings" panose="05000000000000000000" pitchFamily="2" charset="2"/>
              <a:buChar char="ü"/>
              <a:defRPr/>
            </a:pPr>
            <a:r>
              <a:rPr lang="en-US" sz="4800" dirty="0" err="1">
                <a:solidFill>
                  <a:srgbClr val="000000"/>
                </a:solidFill>
                <a:latin typeface="Agrandir"/>
                <a:ea typeface="Agrandir"/>
                <a:cs typeface="Agrandir"/>
                <a:sym typeface="Agrandir"/>
              </a:rPr>
              <a:t>Untuk</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Respirasi</a:t>
            </a:r>
            <a:r>
              <a:rPr lang="en-US" sz="4800" dirty="0">
                <a:solidFill>
                  <a:srgbClr val="000000"/>
                </a:solidFill>
                <a:latin typeface="Agrandir"/>
                <a:ea typeface="Agrandir"/>
                <a:cs typeface="Agrandir"/>
                <a:sym typeface="Agrandir"/>
              </a:rPr>
              <a:t> Sel</a:t>
            </a:r>
          </a:p>
          <a:p>
            <a:pPr marL="457200" indent="-457200" algn="just" eaLnBrk="1" fontAlgn="auto" hangingPunct="1">
              <a:spcAft>
                <a:spcPts val="0"/>
              </a:spcAft>
              <a:buFont typeface="Wingdings" panose="05000000000000000000" pitchFamily="2" charset="2"/>
              <a:buChar char="ü"/>
              <a:defRPr/>
            </a:pPr>
            <a:r>
              <a:rPr lang="en-US" sz="4800" dirty="0" err="1">
                <a:solidFill>
                  <a:srgbClr val="000000"/>
                </a:solidFill>
                <a:latin typeface="Agrandir"/>
                <a:ea typeface="Agrandir"/>
                <a:cs typeface="Agrandir"/>
                <a:sym typeface="Agrandir"/>
              </a:rPr>
              <a:t>Membuang</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kelebuhan</a:t>
            </a:r>
            <a:r>
              <a:rPr lang="en-US" sz="4800" dirty="0">
                <a:solidFill>
                  <a:srgbClr val="000000"/>
                </a:solidFill>
                <a:latin typeface="Agrandir"/>
                <a:ea typeface="Agrandir"/>
                <a:cs typeface="Agrandir"/>
                <a:sym typeface="Agrandir"/>
              </a:rPr>
              <a:t> CO2 </a:t>
            </a:r>
            <a:r>
              <a:rPr lang="en-US" sz="4800" dirty="0" err="1">
                <a:solidFill>
                  <a:srgbClr val="000000"/>
                </a:solidFill>
                <a:latin typeface="Agrandir"/>
                <a:ea typeface="Agrandir"/>
                <a:cs typeface="Agrandir"/>
                <a:sym typeface="Agrandir"/>
              </a:rPr>
              <a:t>dalam</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tubuh</a:t>
            </a:r>
            <a:r>
              <a:rPr lang="en-US" sz="4800" dirty="0">
                <a:solidFill>
                  <a:srgbClr val="000000"/>
                </a:solidFill>
                <a:latin typeface="Agrandir"/>
                <a:ea typeface="Agrandir"/>
                <a:cs typeface="Agrandir"/>
                <a:sym typeface="Agrandir"/>
              </a:rPr>
              <a:t> </a:t>
            </a:r>
            <a:r>
              <a:rPr lang="en-US" sz="4800" dirty="0" err="1">
                <a:solidFill>
                  <a:srgbClr val="000000"/>
                </a:solidFill>
                <a:latin typeface="Agrandir"/>
                <a:ea typeface="Agrandir"/>
                <a:cs typeface="Agrandir"/>
                <a:sym typeface="Agrandir"/>
              </a:rPr>
              <a:t>kita</a:t>
            </a:r>
            <a:endParaRPr lang="en-US" sz="4800" dirty="0">
              <a:solidFill>
                <a:srgbClr val="000000"/>
              </a:solidFill>
              <a:latin typeface="Agrandir"/>
              <a:ea typeface="Agrandir"/>
              <a:cs typeface="Agrandir"/>
              <a:sym typeface="Agrandir"/>
            </a:endParaRPr>
          </a:p>
        </p:txBody>
      </p:sp>
      <p:pic>
        <p:nvPicPr>
          <p:cNvPr id="5" name="Picture 4">
            <a:extLst>
              <a:ext uri="{FF2B5EF4-FFF2-40B4-BE49-F238E27FC236}">
                <a16:creationId xmlns:a16="http://schemas.microsoft.com/office/drawing/2014/main" id="{2FF005CA-DD07-17AA-48E0-2B5AFECDE961}"/>
              </a:ext>
            </a:extLst>
          </p:cNvPr>
          <p:cNvPicPr>
            <a:picLocks noChangeAspect="1"/>
          </p:cNvPicPr>
          <p:nvPr/>
        </p:nvPicPr>
        <p:blipFill>
          <a:blip r:embed="rId2"/>
          <a:stretch>
            <a:fillRect/>
          </a:stretch>
        </p:blipFill>
        <p:spPr>
          <a:xfrm>
            <a:off x="10872192" y="2540166"/>
            <a:ext cx="5899846" cy="6419757"/>
          </a:xfrm>
          <a:prstGeom prst="rect">
            <a:avLst/>
          </a:prstGeom>
        </p:spPr>
      </p:pic>
    </p:spTree>
    <p:extLst>
      <p:ext uri="{BB962C8B-B14F-4D97-AF65-F5344CB8AC3E}">
        <p14:creationId xmlns:p14="http://schemas.microsoft.com/office/powerpoint/2010/main" val="406038943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a:extLst>
            <a:ext uri="{FF2B5EF4-FFF2-40B4-BE49-F238E27FC236}">
              <a16:creationId xmlns:a16="http://schemas.microsoft.com/office/drawing/2014/main" id="{5FC115D1-1A2A-42E8-2B88-1BE012DE661D}"/>
            </a:ext>
          </a:extLst>
        </p:cNvPr>
        <p:cNvGrpSpPr/>
        <p:nvPr/>
      </p:nvGrpSpPr>
      <p:grpSpPr>
        <a:xfrm>
          <a:off x="0" y="0"/>
          <a:ext cx="0" cy="0"/>
          <a:chOff x="0" y="0"/>
          <a:chExt cx="0" cy="0"/>
        </a:xfrm>
      </p:grpSpPr>
      <p:grpSp>
        <p:nvGrpSpPr>
          <p:cNvPr id="4098" name="Group 2">
            <a:extLst>
              <a:ext uri="{FF2B5EF4-FFF2-40B4-BE49-F238E27FC236}">
                <a16:creationId xmlns:a16="http://schemas.microsoft.com/office/drawing/2014/main" id="{7142DD2D-5140-6D55-5F25-A195BD7197FB}"/>
              </a:ext>
            </a:extLst>
          </p:cNvPr>
          <p:cNvGrpSpPr>
            <a:grpSpLocks/>
          </p:cNvGrpSpPr>
          <p:nvPr/>
        </p:nvGrpSpPr>
        <p:grpSpPr bwMode="auto">
          <a:xfrm>
            <a:off x="0" y="-30163"/>
            <a:ext cx="18288000" cy="10317163"/>
            <a:chOff x="0" y="0"/>
            <a:chExt cx="1149350" cy="1149350"/>
          </a:xfrm>
        </p:grpSpPr>
        <p:sp>
          <p:nvSpPr>
            <p:cNvPr id="4131" name="Freeform 3">
              <a:extLst>
                <a:ext uri="{FF2B5EF4-FFF2-40B4-BE49-F238E27FC236}">
                  <a16:creationId xmlns:a16="http://schemas.microsoft.com/office/drawing/2014/main" id="{683B58E0-1285-A51E-B659-53B551BDC52D}"/>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4099" name="Group 4">
            <a:extLst>
              <a:ext uri="{FF2B5EF4-FFF2-40B4-BE49-F238E27FC236}">
                <a16:creationId xmlns:a16="http://schemas.microsoft.com/office/drawing/2014/main" id="{77BCF066-4A3F-FCD4-FD04-588A246ABA01}"/>
              </a:ext>
            </a:extLst>
          </p:cNvPr>
          <p:cNvGrpSpPr>
            <a:grpSpLocks/>
          </p:cNvGrpSpPr>
          <p:nvPr/>
        </p:nvGrpSpPr>
        <p:grpSpPr bwMode="auto">
          <a:xfrm>
            <a:off x="1028700" y="1831132"/>
            <a:ext cx="16230600" cy="7446962"/>
            <a:chOff x="0" y="0"/>
            <a:chExt cx="4274726" cy="1961267"/>
          </a:xfrm>
        </p:grpSpPr>
        <p:sp>
          <p:nvSpPr>
            <p:cNvPr id="4129" name="Freeform 5">
              <a:extLst>
                <a:ext uri="{FF2B5EF4-FFF2-40B4-BE49-F238E27FC236}">
                  <a16:creationId xmlns:a16="http://schemas.microsoft.com/office/drawing/2014/main" id="{5BCDBC2D-3B05-FFA2-C9DA-E462369F214F}"/>
                </a:ext>
              </a:extLst>
            </p:cNvPr>
            <p:cNvSpPr>
              <a:spLocks/>
            </p:cNvSpPr>
            <p:nvPr/>
          </p:nvSpPr>
          <p:spPr bwMode="auto">
            <a:xfrm>
              <a:off x="0" y="0"/>
              <a:ext cx="4274726" cy="1961267"/>
            </a:xfrm>
            <a:custGeom>
              <a:avLst/>
              <a:gdLst>
                <a:gd name="T0" fmla="*/ 24327 w 4274726"/>
                <a:gd name="T1" fmla="*/ 0 h 1961267"/>
                <a:gd name="T2" fmla="*/ 4250399 w 4274726"/>
                <a:gd name="T3" fmla="*/ 0 h 1961267"/>
                <a:gd name="T4" fmla="*/ 4274726 w 4274726"/>
                <a:gd name="T5" fmla="*/ 24327 h 1961267"/>
                <a:gd name="T6" fmla="*/ 4274726 w 4274726"/>
                <a:gd name="T7" fmla="*/ 1936940 h 1961267"/>
                <a:gd name="T8" fmla="*/ 4267601 w 4274726"/>
                <a:gd name="T9" fmla="*/ 1954142 h 1961267"/>
                <a:gd name="T10" fmla="*/ 4250399 w 4274726"/>
                <a:gd name="T11" fmla="*/ 1961267 h 1961267"/>
                <a:gd name="T12" fmla="*/ 24327 w 4274726"/>
                <a:gd name="T13" fmla="*/ 1961267 h 1961267"/>
                <a:gd name="T14" fmla="*/ 0 w 4274726"/>
                <a:gd name="T15" fmla="*/ 1936940 h 1961267"/>
                <a:gd name="T16" fmla="*/ 0 w 4274726"/>
                <a:gd name="T17" fmla="*/ 24327 h 1961267"/>
                <a:gd name="T18" fmla="*/ 24327 w 4274726"/>
                <a:gd name="T19"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4726" h="1961267">
                  <a:moveTo>
                    <a:pt x="24327" y="0"/>
                  </a:moveTo>
                  <a:lnTo>
                    <a:pt x="4250399" y="0"/>
                  </a:lnTo>
                  <a:cubicBezTo>
                    <a:pt x="4263834" y="0"/>
                    <a:pt x="4274726" y="10891"/>
                    <a:pt x="4274726" y="24327"/>
                  </a:cubicBezTo>
                  <a:lnTo>
                    <a:pt x="4274726" y="1936940"/>
                  </a:lnTo>
                  <a:cubicBezTo>
                    <a:pt x="4274726" y="1943392"/>
                    <a:pt x="4272163" y="1949580"/>
                    <a:pt x="4267601" y="1954142"/>
                  </a:cubicBezTo>
                  <a:cubicBezTo>
                    <a:pt x="4263039" y="1958704"/>
                    <a:pt x="4256851" y="1961267"/>
                    <a:pt x="4250399" y="1961267"/>
                  </a:cubicBezTo>
                  <a:lnTo>
                    <a:pt x="24327" y="1961267"/>
                  </a:lnTo>
                  <a:cubicBezTo>
                    <a:pt x="10891" y="1961267"/>
                    <a:pt x="0" y="1950376"/>
                    <a:pt x="0" y="1936940"/>
                  </a:cubicBezTo>
                  <a:lnTo>
                    <a:pt x="0" y="24327"/>
                  </a:lnTo>
                  <a:cubicBezTo>
                    <a:pt x="0" y="10891"/>
                    <a:pt x="10891" y="0"/>
                    <a:pt x="24327"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4130" name="TextBox 6">
              <a:extLst>
                <a:ext uri="{FF2B5EF4-FFF2-40B4-BE49-F238E27FC236}">
                  <a16:creationId xmlns:a16="http://schemas.microsoft.com/office/drawing/2014/main" id="{1C4F8E7D-C74B-8992-C32A-B88B50C2E052}"/>
                </a:ext>
              </a:extLst>
            </p:cNvPr>
            <p:cNvSpPr txBox="1">
              <a:spLocks noChangeArrowheads="1"/>
            </p:cNvSpPr>
            <p:nvPr/>
          </p:nvSpPr>
          <p:spPr bwMode="auto">
            <a:xfrm>
              <a:off x="0" y="-38100"/>
              <a:ext cx="4274726"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4100" name="Group 7">
            <a:extLst>
              <a:ext uri="{FF2B5EF4-FFF2-40B4-BE49-F238E27FC236}">
                <a16:creationId xmlns:a16="http://schemas.microsoft.com/office/drawing/2014/main" id="{A14155EF-41EB-A755-C5FD-69E415A863FD}"/>
              </a:ext>
            </a:extLst>
          </p:cNvPr>
          <p:cNvGrpSpPr>
            <a:grpSpLocks/>
          </p:cNvGrpSpPr>
          <p:nvPr/>
        </p:nvGrpSpPr>
        <p:grpSpPr bwMode="auto">
          <a:xfrm rot="-186166">
            <a:off x="4826000" y="1063625"/>
            <a:ext cx="8636000" cy="1497013"/>
            <a:chOff x="0" y="0"/>
            <a:chExt cx="11512643" cy="1995811"/>
          </a:xfrm>
        </p:grpSpPr>
        <p:grpSp>
          <p:nvGrpSpPr>
            <p:cNvPr id="4125" name="Group 8">
              <a:extLst>
                <a:ext uri="{FF2B5EF4-FFF2-40B4-BE49-F238E27FC236}">
                  <a16:creationId xmlns:a16="http://schemas.microsoft.com/office/drawing/2014/main" id="{9C2CF61D-A35F-370D-C1DD-E85867CA9047}"/>
                </a:ext>
              </a:extLst>
            </p:cNvPr>
            <p:cNvGrpSpPr>
              <a:grpSpLocks/>
            </p:cNvGrpSpPr>
            <p:nvPr/>
          </p:nvGrpSpPr>
          <p:grpSpPr bwMode="auto">
            <a:xfrm>
              <a:off x="0" y="0"/>
              <a:ext cx="11512643" cy="1995811"/>
              <a:chOff x="0" y="0"/>
              <a:chExt cx="2183208" cy="378477"/>
            </a:xfrm>
          </p:grpSpPr>
          <p:sp>
            <p:nvSpPr>
              <p:cNvPr id="4127" name="Freeform 9">
                <a:extLst>
                  <a:ext uri="{FF2B5EF4-FFF2-40B4-BE49-F238E27FC236}">
                    <a16:creationId xmlns:a16="http://schemas.microsoft.com/office/drawing/2014/main" id="{570172DA-D77F-B43C-FE01-F51A72BB7B7E}"/>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4128" name="TextBox 10">
                <a:extLst>
                  <a:ext uri="{FF2B5EF4-FFF2-40B4-BE49-F238E27FC236}">
                    <a16:creationId xmlns:a16="http://schemas.microsoft.com/office/drawing/2014/main" id="{FBF9C17B-41A4-0DB7-0974-9154D1E3E368}"/>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0E9685C6-6E43-E1CA-1BB7-DD1D942016E7}"/>
                </a:ext>
              </a:extLst>
            </p:cNvPr>
            <p:cNvSpPr txBox="1"/>
            <p:nvPr/>
          </p:nvSpPr>
          <p:spPr>
            <a:xfrm>
              <a:off x="404213" y="450805"/>
              <a:ext cx="10704218" cy="1094204"/>
            </a:xfrm>
            <a:prstGeom prst="rect">
              <a:avLst/>
            </a:prstGeom>
          </p:spPr>
          <p:txBody>
            <a:bodyPr lIns="0" tIns="0" rIns="0" bIns="0">
              <a:spAutoFit/>
            </a:bodyPr>
            <a:lstStyle/>
            <a:p>
              <a:pPr algn="ctr" eaLnBrk="1" fontAlgn="auto" hangingPunct="1">
                <a:lnSpc>
                  <a:spcPts val="6354"/>
                </a:lnSpc>
                <a:spcBef>
                  <a:spcPts val="0"/>
                </a:spcBef>
                <a:spcAft>
                  <a:spcPts val="0"/>
                </a:spcAft>
                <a:defRPr/>
              </a:pPr>
              <a:r>
                <a:rPr lang="en-US" sz="5478" b="1" dirty="0">
                  <a:solidFill>
                    <a:srgbClr val="FFFFFF"/>
                  </a:solidFill>
                  <a:latin typeface="Agrandir Heavy"/>
                  <a:ea typeface="Agrandir Heavy"/>
                  <a:cs typeface="Agrandir Heavy"/>
                  <a:sym typeface="Agrandir Heavy"/>
                </a:rPr>
                <a:t>Organ </a:t>
              </a:r>
              <a:r>
                <a:rPr lang="en-US" sz="5478" b="1" dirty="0" err="1">
                  <a:solidFill>
                    <a:srgbClr val="FFFFFF"/>
                  </a:solidFill>
                  <a:latin typeface="Agrandir Heavy"/>
                  <a:ea typeface="Agrandir Heavy"/>
                  <a:cs typeface="Agrandir Heavy"/>
                  <a:sym typeface="Agrandir Heavy"/>
                </a:rPr>
                <a:t>Pernafasan</a:t>
              </a:r>
              <a:endParaRPr lang="en-US" sz="5478" b="1" dirty="0">
                <a:solidFill>
                  <a:srgbClr val="FFFFFF"/>
                </a:solidFill>
                <a:latin typeface="Agrandir Heavy"/>
                <a:ea typeface="Agrandir Heavy"/>
                <a:cs typeface="Agrandir Heavy"/>
                <a:sym typeface="Agrandir Heavy"/>
              </a:endParaRPr>
            </a:p>
          </p:txBody>
        </p:sp>
      </p:grpSp>
      <p:pic>
        <p:nvPicPr>
          <p:cNvPr id="2" name="Picture 4" descr="See the source image">
            <a:extLst>
              <a:ext uri="{FF2B5EF4-FFF2-40B4-BE49-F238E27FC236}">
                <a16:creationId xmlns:a16="http://schemas.microsoft.com/office/drawing/2014/main" id="{CF1C9620-8D81-1D25-0369-DCBDF7DA7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640" y="2937927"/>
            <a:ext cx="7592545" cy="634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4795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07D9F1B4-F00A-9CA5-7557-B2791BFDF590}"/>
              </a:ext>
            </a:extLst>
          </p:cNvPr>
          <p:cNvGrpSpPr>
            <a:grpSpLocks/>
          </p:cNvGrpSpPr>
          <p:nvPr/>
        </p:nvGrpSpPr>
        <p:grpSpPr bwMode="auto">
          <a:xfrm>
            <a:off x="0" y="-30163"/>
            <a:ext cx="18288000" cy="10317163"/>
            <a:chOff x="0" y="0"/>
            <a:chExt cx="1149350" cy="1149350"/>
          </a:xfrm>
        </p:grpSpPr>
        <p:sp>
          <p:nvSpPr>
            <p:cNvPr id="5151" name="Freeform 3">
              <a:extLst>
                <a:ext uri="{FF2B5EF4-FFF2-40B4-BE49-F238E27FC236}">
                  <a16:creationId xmlns:a16="http://schemas.microsoft.com/office/drawing/2014/main" id="{37FAA6BB-A9D9-4B50-A89F-54FB6B355138}"/>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5123" name="Group 4">
            <a:extLst>
              <a:ext uri="{FF2B5EF4-FFF2-40B4-BE49-F238E27FC236}">
                <a16:creationId xmlns:a16="http://schemas.microsoft.com/office/drawing/2014/main" id="{4E1A541E-45F8-CD1C-915D-AAFAF1DA98C9}"/>
              </a:ext>
            </a:extLst>
          </p:cNvPr>
          <p:cNvGrpSpPr>
            <a:grpSpLocks/>
          </p:cNvGrpSpPr>
          <p:nvPr/>
        </p:nvGrpSpPr>
        <p:grpSpPr bwMode="auto">
          <a:xfrm>
            <a:off x="871538" y="1797050"/>
            <a:ext cx="9712325" cy="7445375"/>
            <a:chOff x="0" y="0"/>
            <a:chExt cx="2558115" cy="1961267"/>
          </a:xfrm>
        </p:grpSpPr>
        <p:sp>
          <p:nvSpPr>
            <p:cNvPr id="5149" name="Freeform 5">
              <a:extLst>
                <a:ext uri="{FF2B5EF4-FFF2-40B4-BE49-F238E27FC236}">
                  <a16:creationId xmlns:a16="http://schemas.microsoft.com/office/drawing/2014/main" id="{5B4D3274-E80B-27A5-1BB1-0EE6CA00F501}"/>
                </a:ext>
              </a:extLst>
            </p:cNvPr>
            <p:cNvSpPr>
              <a:spLocks/>
            </p:cNvSpPr>
            <p:nvPr/>
          </p:nvSpPr>
          <p:spPr bwMode="auto">
            <a:xfrm>
              <a:off x="0" y="0"/>
              <a:ext cx="2558115" cy="1961267"/>
            </a:xfrm>
            <a:custGeom>
              <a:avLst/>
              <a:gdLst>
                <a:gd name="T0" fmla="*/ 40651 w 2558115"/>
                <a:gd name="T1" fmla="*/ 0 h 1961267"/>
                <a:gd name="T2" fmla="*/ 2517464 w 2558115"/>
                <a:gd name="T3" fmla="*/ 0 h 1961267"/>
                <a:gd name="T4" fmla="*/ 2558115 w 2558115"/>
                <a:gd name="T5" fmla="*/ 40651 h 1961267"/>
                <a:gd name="T6" fmla="*/ 2558115 w 2558115"/>
                <a:gd name="T7" fmla="*/ 1920616 h 1961267"/>
                <a:gd name="T8" fmla="*/ 2517464 w 2558115"/>
                <a:gd name="T9" fmla="*/ 1961267 h 1961267"/>
                <a:gd name="T10" fmla="*/ 40651 w 2558115"/>
                <a:gd name="T11" fmla="*/ 1961267 h 1961267"/>
                <a:gd name="T12" fmla="*/ 0 w 2558115"/>
                <a:gd name="T13" fmla="*/ 1920616 h 1961267"/>
                <a:gd name="T14" fmla="*/ 0 w 2558115"/>
                <a:gd name="T15" fmla="*/ 40651 h 1961267"/>
                <a:gd name="T16" fmla="*/ 40651 w 2558115"/>
                <a:gd name="T17"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8115" h="1961267">
                  <a:moveTo>
                    <a:pt x="40651" y="0"/>
                  </a:moveTo>
                  <a:lnTo>
                    <a:pt x="2517464" y="0"/>
                  </a:lnTo>
                  <a:cubicBezTo>
                    <a:pt x="2539915" y="0"/>
                    <a:pt x="2558115" y="18200"/>
                    <a:pt x="2558115" y="40651"/>
                  </a:cubicBezTo>
                  <a:lnTo>
                    <a:pt x="2558115" y="1920616"/>
                  </a:lnTo>
                  <a:cubicBezTo>
                    <a:pt x="2558115" y="1943067"/>
                    <a:pt x="2539915" y="1961267"/>
                    <a:pt x="2517464" y="1961267"/>
                  </a:cubicBezTo>
                  <a:lnTo>
                    <a:pt x="40651" y="1961267"/>
                  </a:lnTo>
                  <a:cubicBezTo>
                    <a:pt x="18200" y="1961267"/>
                    <a:pt x="0" y="1943067"/>
                    <a:pt x="0" y="1920616"/>
                  </a:cubicBezTo>
                  <a:lnTo>
                    <a:pt x="0" y="40651"/>
                  </a:lnTo>
                  <a:cubicBezTo>
                    <a:pt x="0" y="18200"/>
                    <a:pt x="18200" y="0"/>
                    <a:pt x="4065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5150" name="TextBox 6">
              <a:extLst>
                <a:ext uri="{FF2B5EF4-FFF2-40B4-BE49-F238E27FC236}">
                  <a16:creationId xmlns:a16="http://schemas.microsoft.com/office/drawing/2014/main" id="{565BEC4E-A959-A019-062C-C0607C9AC9FB}"/>
                </a:ext>
              </a:extLst>
            </p:cNvPr>
            <p:cNvSpPr txBox="1">
              <a:spLocks noChangeArrowheads="1"/>
            </p:cNvSpPr>
            <p:nvPr/>
          </p:nvSpPr>
          <p:spPr bwMode="auto">
            <a:xfrm>
              <a:off x="0" y="-38100"/>
              <a:ext cx="2558115"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24" name="Group 7">
            <a:extLst>
              <a:ext uri="{FF2B5EF4-FFF2-40B4-BE49-F238E27FC236}">
                <a16:creationId xmlns:a16="http://schemas.microsoft.com/office/drawing/2014/main" id="{FA3A1D24-31D5-5247-BF5B-A25DCA617D9A}"/>
              </a:ext>
            </a:extLst>
          </p:cNvPr>
          <p:cNvGrpSpPr>
            <a:grpSpLocks/>
          </p:cNvGrpSpPr>
          <p:nvPr/>
        </p:nvGrpSpPr>
        <p:grpSpPr bwMode="auto">
          <a:xfrm rot="-186166">
            <a:off x="2360613" y="1198563"/>
            <a:ext cx="6891337" cy="1195387"/>
            <a:chOff x="0" y="0"/>
            <a:chExt cx="9187878" cy="1592793"/>
          </a:xfrm>
        </p:grpSpPr>
        <p:grpSp>
          <p:nvGrpSpPr>
            <p:cNvPr id="5145" name="Group 8">
              <a:extLst>
                <a:ext uri="{FF2B5EF4-FFF2-40B4-BE49-F238E27FC236}">
                  <a16:creationId xmlns:a16="http://schemas.microsoft.com/office/drawing/2014/main" id="{2CB9DA4E-FF04-DB38-4040-3FB28478B63F}"/>
                </a:ext>
              </a:extLst>
            </p:cNvPr>
            <p:cNvGrpSpPr>
              <a:grpSpLocks/>
            </p:cNvGrpSpPr>
            <p:nvPr/>
          </p:nvGrpSpPr>
          <p:grpSpPr bwMode="auto">
            <a:xfrm>
              <a:off x="0" y="0"/>
              <a:ext cx="9187878" cy="1592793"/>
              <a:chOff x="0" y="0"/>
              <a:chExt cx="2183208" cy="378477"/>
            </a:xfrm>
          </p:grpSpPr>
          <p:sp>
            <p:nvSpPr>
              <p:cNvPr id="5147" name="Freeform 9">
                <a:extLst>
                  <a:ext uri="{FF2B5EF4-FFF2-40B4-BE49-F238E27FC236}">
                    <a16:creationId xmlns:a16="http://schemas.microsoft.com/office/drawing/2014/main" id="{DA22C49E-1DF4-A0E4-4952-5012DA8297BB}"/>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5148" name="TextBox 10">
                <a:extLst>
                  <a:ext uri="{FF2B5EF4-FFF2-40B4-BE49-F238E27FC236}">
                    <a16:creationId xmlns:a16="http://schemas.microsoft.com/office/drawing/2014/main" id="{E82AF02E-4EDD-DCDB-DF75-54CFE4680C0D}"/>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36227BF9-CFED-5CBB-CA3F-1D5E3A1B25DB}"/>
                </a:ext>
              </a:extLst>
            </p:cNvPr>
            <p:cNvSpPr txBox="1"/>
            <p:nvPr/>
          </p:nvSpPr>
          <p:spPr>
            <a:xfrm>
              <a:off x="321831" y="293910"/>
              <a:ext cx="8540218" cy="1000520"/>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LET’S DISCUSS</a:t>
              </a:r>
            </a:p>
          </p:txBody>
        </p:sp>
      </p:grpSp>
      <p:grpSp>
        <p:nvGrpSpPr>
          <p:cNvPr id="5125" name="Group 12">
            <a:extLst>
              <a:ext uri="{FF2B5EF4-FFF2-40B4-BE49-F238E27FC236}">
                <a16:creationId xmlns:a16="http://schemas.microsoft.com/office/drawing/2014/main" id="{7F774023-B138-FABB-FC9C-C32D2BFFD62D}"/>
              </a:ext>
            </a:extLst>
          </p:cNvPr>
          <p:cNvGrpSpPr>
            <a:grpSpLocks/>
          </p:cNvGrpSpPr>
          <p:nvPr/>
        </p:nvGrpSpPr>
        <p:grpSpPr bwMode="auto">
          <a:xfrm>
            <a:off x="11387138" y="1797050"/>
            <a:ext cx="5872162" cy="7461250"/>
            <a:chOff x="0" y="0"/>
            <a:chExt cx="909644" cy="1156064"/>
          </a:xfrm>
        </p:grpSpPr>
        <p:sp>
          <p:nvSpPr>
            <p:cNvPr id="13" name="Freeform 13">
              <a:extLst>
                <a:ext uri="{FF2B5EF4-FFF2-40B4-BE49-F238E27FC236}">
                  <a16:creationId xmlns:a16="http://schemas.microsoft.com/office/drawing/2014/main" id="{B53E3EF0-814B-0EA9-1FC7-2DAA85599E35}"/>
                </a:ext>
              </a:extLst>
            </p:cNvPr>
            <p:cNvSpPr/>
            <p:nvPr/>
          </p:nvSpPr>
          <p:spPr>
            <a:xfrm>
              <a:off x="0" y="0"/>
              <a:ext cx="909644" cy="1156064"/>
            </a:xfrm>
            <a:custGeom>
              <a:avLst/>
              <a:gdLst/>
              <a:ahLst/>
              <a:cxnLst/>
              <a:rect l="l" t="t" r="r" b="b"/>
              <a:pathLst>
                <a:path w="909644" h="1156064">
                  <a:moveTo>
                    <a:pt x="30327" y="0"/>
                  </a:moveTo>
                  <a:lnTo>
                    <a:pt x="879317" y="0"/>
                  </a:lnTo>
                  <a:cubicBezTo>
                    <a:pt x="887360" y="0"/>
                    <a:pt x="895074" y="3195"/>
                    <a:pt x="900761" y="8883"/>
                  </a:cubicBezTo>
                  <a:cubicBezTo>
                    <a:pt x="906449" y="14570"/>
                    <a:pt x="909644" y="22284"/>
                    <a:pt x="909644" y="30327"/>
                  </a:cubicBezTo>
                  <a:lnTo>
                    <a:pt x="909644" y="1125737"/>
                  </a:lnTo>
                  <a:cubicBezTo>
                    <a:pt x="909644" y="1142486"/>
                    <a:pt x="896066" y="1156064"/>
                    <a:pt x="879317" y="1156064"/>
                  </a:cubicBezTo>
                  <a:lnTo>
                    <a:pt x="30327" y="1156064"/>
                  </a:lnTo>
                  <a:cubicBezTo>
                    <a:pt x="22284" y="1156064"/>
                    <a:pt x="14570" y="1152869"/>
                    <a:pt x="8883" y="1147182"/>
                  </a:cubicBezTo>
                  <a:cubicBezTo>
                    <a:pt x="3195" y="1141494"/>
                    <a:pt x="0" y="1133780"/>
                    <a:pt x="0" y="1125737"/>
                  </a:cubicBezTo>
                  <a:lnTo>
                    <a:pt x="0" y="30327"/>
                  </a:lnTo>
                  <a:cubicBezTo>
                    <a:pt x="0" y="22284"/>
                    <a:pt x="3195" y="14570"/>
                    <a:pt x="8883" y="8883"/>
                  </a:cubicBezTo>
                  <a:cubicBezTo>
                    <a:pt x="14570" y="3195"/>
                    <a:pt x="22284" y="0"/>
                    <a:pt x="30327" y="0"/>
                  </a:cubicBezTo>
                  <a:close/>
                </a:path>
              </a:pathLst>
            </a:custGeom>
            <a:blipFill>
              <a:blip r:embed="rId2"/>
              <a:stretch>
                <a:fillRect l="-62597" r="-62597"/>
              </a:stretch>
            </a:blipFill>
          </p:spPr>
          <p:txBody>
            <a:bodyPr/>
            <a:lstStyle/>
            <a:p>
              <a:pPr eaLnBrk="1" fontAlgn="auto" hangingPunct="1">
                <a:spcBef>
                  <a:spcPts val="0"/>
                </a:spcBef>
                <a:spcAft>
                  <a:spcPts val="0"/>
                </a:spcAft>
                <a:defRPr/>
              </a:pPr>
              <a:endParaRPr lang="en-ID">
                <a:latin typeface="+mn-lt"/>
              </a:endParaRPr>
            </a:p>
          </p:txBody>
        </p:sp>
      </p:grpSp>
      <p:sp>
        <p:nvSpPr>
          <p:cNvPr id="14" name="TextBox 14">
            <a:extLst>
              <a:ext uri="{FF2B5EF4-FFF2-40B4-BE49-F238E27FC236}">
                <a16:creationId xmlns:a16="http://schemas.microsoft.com/office/drawing/2014/main" id="{18249F5C-3866-4F97-4AFE-0B02633518F5}"/>
              </a:ext>
            </a:extLst>
          </p:cNvPr>
          <p:cNvSpPr txBox="1"/>
          <p:nvPr/>
        </p:nvSpPr>
        <p:spPr>
          <a:xfrm>
            <a:off x="1301750" y="5057775"/>
            <a:ext cx="8851900" cy="3790950"/>
          </a:xfrm>
          <a:prstGeom prst="rect">
            <a:avLst/>
          </a:prstGeom>
        </p:spPr>
        <p:txBody>
          <a:bodyPr lIns="0" tIns="0" rIns="0" bIns="0">
            <a:spAutoFit/>
          </a:bodyPr>
          <a:lstStyle/>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Sistem pernapasan terdiri dari serangkaian organ dan jaringan yang terlibat dalam penyerapan oksigen dari atmosfer dan pelepasan karbon dioksida yang dihasilkan selama respirasi aerob.</a:t>
            </a:r>
          </a:p>
          <a:p>
            <a:pPr algn="ctr" eaLnBrk="1" fontAlgn="auto" hangingPunct="1">
              <a:lnSpc>
                <a:spcPts val="3678"/>
              </a:lnSpc>
              <a:spcAft>
                <a:spcPts val="0"/>
              </a:spcAft>
              <a:defRPr/>
            </a:pPr>
            <a:r>
              <a:rPr lang="en-US" sz="2627">
                <a:solidFill>
                  <a:srgbClr val="000000"/>
                </a:solidFill>
                <a:latin typeface="Agrandir"/>
                <a:ea typeface="Agrandir"/>
                <a:cs typeface="Agrandir"/>
                <a:sym typeface="Agrandir"/>
              </a:rPr>
              <a:t>Pertukaran gas ini juga disebut bernapas, atau respirasi eksternal. Ini memainkan peran penting dalam mempertahankan pasokan oksigen tubuh kita dan menghilangkan gas sisa.</a:t>
            </a:r>
          </a:p>
        </p:txBody>
      </p:sp>
      <p:sp>
        <p:nvSpPr>
          <p:cNvPr id="15" name="TextBox 15">
            <a:extLst>
              <a:ext uri="{FF2B5EF4-FFF2-40B4-BE49-F238E27FC236}">
                <a16:creationId xmlns:a16="http://schemas.microsoft.com/office/drawing/2014/main" id="{B819CD7B-7D0A-8D95-C79A-28F5D0C3B670}"/>
              </a:ext>
            </a:extLst>
          </p:cNvPr>
          <p:cNvSpPr txBox="1"/>
          <p:nvPr/>
        </p:nvSpPr>
        <p:spPr>
          <a:xfrm>
            <a:off x="1730375" y="2652713"/>
            <a:ext cx="7994650" cy="2274887"/>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RESPIRATORY SYSTEM</a:t>
            </a:r>
          </a:p>
        </p:txBody>
      </p:sp>
      <p:grpSp>
        <p:nvGrpSpPr>
          <p:cNvPr id="5128" name="Group 16">
            <a:extLst>
              <a:ext uri="{FF2B5EF4-FFF2-40B4-BE49-F238E27FC236}">
                <a16:creationId xmlns:a16="http://schemas.microsoft.com/office/drawing/2014/main" id="{00164084-E108-FAB3-9BA7-51882F64C86B}"/>
              </a:ext>
            </a:extLst>
          </p:cNvPr>
          <p:cNvGrpSpPr>
            <a:grpSpLocks/>
          </p:cNvGrpSpPr>
          <p:nvPr/>
        </p:nvGrpSpPr>
        <p:grpSpPr bwMode="auto">
          <a:xfrm rot="575286">
            <a:off x="10244138" y="7443788"/>
            <a:ext cx="2287587" cy="2287587"/>
            <a:chOff x="0" y="0"/>
            <a:chExt cx="3050320" cy="3050320"/>
          </a:xfrm>
        </p:grpSpPr>
        <p:grpSp>
          <p:nvGrpSpPr>
            <p:cNvPr id="5136" name="Group 17">
              <a:extLst>
                <a:ext uri="{FF2B5EF4-FFF2-40B4-BE49-F238E27FC236}">
                  <a16:creationId xmlns:a16="http://schemas.microsoft.com/office/drawing/2014/main" id="{0ECEC38F-8623-F941-3E42-00A9A210A86E}"/>
                </a:ext>
              </a:extLst>
            </p:cNvPr>
            <p:cNvGrpSpPr>
              <a:grpSpLocks/>
            </p:cNvGrpSpPr>
            <p:nvPr/>
          </p:nvGrpSpPr>
          <p:grpSpPr bwMode="auto">
            <a:xfrm>
              <a:off x="0" y="0"/>
              <a:ext cx="3050320" cy="3050320"/>
              <a:chOff x="0" y="0"/>
              <a:chExt cx="812800" cy="812800"/>
            </a:xfrm>
          </p:grpSpPr>
          <p:sp>
            <p:nvSpPr>
              <p:cNvPr id="5140" name="Freeform 18">
                <a:extLst>
                  <a:ext uri="{FF2B5EF4-FFF2-40B4-BE49-F238E27FC236}">
                    <a16:creationId xmlns:a16="http://schemas.microsoft.com/office/drawing/2014/main" id="{831572F8-E417-681D-EEA1-ED79C8F14563}"/>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19050" cap="sq">
                <a:solidFill>
                  <a:srgbClr val="000000"/>
                </a:solidFill>
                <a:prstDash val="solid"/>
                <a:miter lim="800000"/>
                <a:headEnd/>
                <a:tailEnd/>
              </a:ln>
            </p:spPr>
            <p:txBody>
              <a:bodyPr/>
              <a:lstStyle/>
              <a:p>
                <a:endParaRPr lang="en-ID"/>
              </a:p>
            </p:txBody>
          </p:sp>
          <p:sp>
            <p:nvSpPr>
              <p:cNvPr id="5141" name="TextBox 19">
                <a:extLst>
                  <a:ext uri="{FF2B5EF4-FFF2-40B4-BE49-F238E27FC236}">
                    <a16:creationId xmlns:a16="http://schemas.microsoft.com/office/drawing/2014/main" id="{F3B11C04-DA1E-69A5-A003-1B00196F5A68}"/>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0" name="Freeform 20">
              <a:extLst>
                <a:ext uri="{FF2B5EF4-FFF2-40B4-BE49-F238E27FC236}">
                  <a16:creationId xmlns:a16="http://schemas.microsoft.com/office/drawing/2014/main" id="{468EC941-FC0C-F39A-6111-9E35491FA146}"/>
                </a:ext>
              </a:extLst>
            </p:cNvPr>
            <p:cNvSpPr/>
            <p:nvPr/>
          </p:nvSpPr>
          <p:spPr>
            <a:xfrm>
              <a:off x="436743" y="234778"/>
              <a:ext cx="2176834" cy="2293599"/>
            </a:xfrm>
            <a:custGeom>
              <a:avLst/>
              <a:gdLst/>
              <a:ahLst/>
              <a:cxnLst/>
              <a:rect l="l" t="t" r="r" b="b"/>
              <a:pathLst>
                <a:path w="2176834" h="2293599">
                  <a:moveTo>
                    <a:pt x="0" y="0"/>
                  </a:moveTo>
                  <a:lnTo>
                    <a:pt x="2176834" y="0"/>
                  </a:lnTo>
                  <a:lnTo>
                    <a:pt x="2176834" y="2293600"/>
                  </a:lnTo>
                  <a:lnTo>
                    <a:pt x="0" y="2293600"/>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5129" name="Group 21">
            <a:extLst>
              <a:ext uri="{FF2B5EF4-FFF2-40B4-BE49-F238E27FC236}">
                <a16:creationId xmlns:a16="http://schemas.microsoft.com/office/drawing/2014/main" id="{34A080B8-5531-9A2D-72C2-A6D423B661F2}"/>
              </a:ext>
            </a:extLst>
          </p:cNvPr>
          <p:cNvGrpSpPr>
            <a:grpSpLocks/>
          </p:cNvGrpSpPr>
          <p:nvPr/>
        </p:nvGrpSpPr>
        <p:grpSpPr bwMode="auto">
          <a:xfrm rot="-948367">
            <a:off x="15617825" y="1028700"/>
            <a:ext cx="2287588" cy="2287588"/>
            <a:chOff x="0" y="0"/>
            <a:chExt cx="3050320" cy="3050320"/>
          </a:xfrm>
        </p:grpSpPr>
        <p:grpSp>
          <p:nvGrpSpPr>
            <p:cNvPr id="5130" name="Group 22">
              <a:extLst>
                <a:ext uri="{FF2B5EF4-FFF2-40B4-BE49-F238E27FC236}">
                  <a16:creationId xmlns:a16="http://schemas.microsoft.com/office/drawing/2014/main" id="{17B56EC1-5636-4354-D5E6-28AC85E6C855}"/>
                </a:ext>
              </a:extLst>
            </p:cNvPr>
            <p:cNvGrpSpPr>
              <a:grpSpLocks/>
            </p:cNvGrpSpPr>
            <p:nvPr/>
          </p:nvGrpSpPr>
          <p:grpSpPr bwMode="auto">
            <a:xfrm>
              <a:off x="0" y="0"/>
              <a:ext cx="3050320" cy="3050320"/>
              <a:chOff x="0" y="0"/>
              <a:chExt cx="812800" cy="812800"/>
            </a:xfrm>
          </p:grpSpPr>
          <p:sp>
            <p:nvSpPr>
              <p:cNvPr id="5134" name="Freeform 23">
                <a:extLst>
                  <a:ext uri="{FF2B5EF4-FFF2-40B4-BE49-F238E27FC236}">
                    <a16:creationId xmlns:a16="http://schemas.microsoft.com/office/drawing/2014/main" id="{533004C8-A199-02D9-4443-57562A058DE6}"/>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5C7C"/>
              </a:solidFill>
              <a:ln w="19050" cap="sq">
                <a:solidFill>
                  <a:srgbClr val="000000"/>
                </a:solidFill>
                <a:prstDash val="solid"/>
                <a:miter lim="800000"/>
                <a:headEnd/>
                <a:tailEnd/>
              </a:ln>
            </p:spPr>
            <p:txBody>
              <a:bodyPr/>
              <a:lstStyle/>
              <a:p>
                <a:endParaRPr lang="en-ID"/>
              </a:p>
            </p:txBody>
          </p:sp>
          <p:sp>
            <p:nvSpPr>
              <p:cNvPr id="5135" name="TextBox 24">
                <a:extLst>
                  <a:ext uri="{FF2B5EF4-FFF2-40B4-BE49-F238E27FC236}">
                    <a16:creationId xmlns:a16="http://schemas.microsoft.com/office/drawing/2014/main" id="{79782769-CF04-6182-DB24-61991F10032F}"/>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5" name="Freeform 25">
              <a:extLst>
                <a:ext uri="{FF2B5EF4-FFF2-40B4-BE49-F238E27FC236}">
                  <a16:creationId xmlns:a16="http://schemas.microsoft.com/office/drawing/2014/main" id="{1A8D5544-811E-E0BA-0643-573311CD0893}"/>
                </a:ext>
              </a:extLst>
            </p:cNvPr>
            <p:cNvSpPr/>
            <p:nvPr/>
          </p:nvSpPr>
          <p:spPr>
            <a:xfrm>
              <a:off x="646031" y="448275"/>
              <a:ext cx="1758259" cy="2153770"/>
            </a:xfrm>
            <a:custGeom>
              <a:avLst/>
              <a:gdLst/>
              <a:ahLst/>
              <a:cxnLst/>
              <a:rect l="l" t="t" r="r" b="b"/>
              <a:pathLst>
                <a:path w="1758259" h="2153770">
                  <a:moveTo>
                    <a:pt x="0" y="0"/>
                  </a:moveTo>
                  <a:lnTo>
                    <a:pt x="1758259" y="0"/>
                  </a:lnTo>
                  <a:lnTo>
                    <a:pt x="1758259" y="2153770"/>
                  </a:lnTo>
                  <a:lnTo>
                    <a:pt x="0" y="2153770"/>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5821DD66-CB7F-B15E-0C84-175632BC1C29}"/>
              </a:ext>
            </a:extLst>
          </p:cNvPr>
          <p:cNvGrpSpPr>
            <a:grpSpLocks/>
          </p:cNvGrpSpPr>
          <p:nvPr/>
        </p:nvGrpSpPr>
        <p:grpSpPr bwMode="auto">
          <a:xfrm>
            <a:off x="0" y="-30163"/>
            <a:ext cx="18288000" cy="10317163"/>
            <a:chOff x="0" y="0"/>
            <a:chExt cx="1149350" cy="1149350"/>
          </a:xfrm>
        </p:grpSpPr>
        <p:sp>
          <p:nvSpPr>
            <p:cNvPr id="6196" name="Freeform 3">
              <a:extLst>
                <a:ext uri="{FF2B5EF4-FFF2-40B4-BE49-F238E27FC236}">
                  <a16:creationId xmlns:a16="http://schemas.microsoft.com/office/drawing/2014/main" id="{7B288284-E365-208B-E16D-91DE7210F0C6}"/>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grpSp>
        <p:nvGrpSpPr>
          <p:cNvPr id="6147" name="Group 4">
            <a:extLst>
              <a:ext uri="{FF2B5EF4-FFF2-40B4-BE49-F238E27FC236}">
                <a16:creationId xmlns:a16="http://schemas.microsoft.com/office/drawing/2014/main" id="{F58E8D65-EFE6-9046-D069-CA79353A9B63}"/>
              </a:ext>
            </a:extLst>
          </p:cNvPr>
          <p:cNvGrpSpPr>
            <a:grpSpLocks/>
          </p:cNvGrpSpPr>
          <p:nvPr/>
        </p:nvGrpSpPr>
        <p:grpSpPr bwMode="auto">
          <a:xfrm>
            <a:off x="1028700" y="1811338"/>
            <a:ext cx="16230600" cy="2409825"/>
            <a:chOff x="0" y="0"/>
            <a:chExt cx="4274726" cy="634642"/>
          </a:xfrm>
        </p:grpSpPr>
        <p:sp>
          <p:nvSpPr>
            <p:cNvPr id="6194" name="Freeform 5">
              <a:extLst>
                <a:ext uri="{FF2B5EF4-FFF2-40B4-BE49-F238E27FC236}">
                  <a16:creationId xmlns:a16="http://schemas.microsoft.com/office/drawing/2014/main" id="{60814A2D-4399-81B7-3A01-DBF935266D93}"/>
                </a:ext>
              </a:extLst>
            </p:cNvPr>
            <p:cNvSpPr>
              <a:spLocks/>
            </p:cNvSpPr>
            <p:nvPr/>
          </p:nvSpPr>
          <p:spPr bwMode="auto">
            <a:xfrm>
              <a:off x="0" y="0"/>
              <a:ext cx="4274726" cy="634641"/>
            </a:xfrm>
            <a:custGeom>
              <a:avLst/>
              <a:gdLst>
                <a:gd name="T0" fmla="*/ 24327 w 4274726"/>
                <a:gd name="T1" fmla="*/ 0 h 634641"/>
                <a:gd name="T2" fmla="*/ 4250399 w 4274726"/>
                <a:gd name="T3" fmla="*/ 0 h 634641"/>
                <a:gd name="T4" fmla="*/ 4274726 w 4274726"/>
                <a:gd name="T5" fmla="*/ 24327 h 634641"/>
                <a:gd name="T6" fmla="*/ 4274726 w 4274726"/>
                <a:gd name="T7" fmla="*/ 610315 h 634641"/>
                <a:gd name="T8" fmla="*/ 4250399 w 4274726"/>
                <a:gd name="T9" fmla="*/ 634641 h 634641"/>
                <a:gd name="T10" fmla="*/ 24327 w 4274726"/>
                <a:gd name="T11" fmla="*/ 634641 h 634641"/>
                <a:gd name="T12" fmla="*/ 0 w 4274726"/>
                <a:gd name="T13" fmla="*/ 610315 h 634641"/>
                <a:gd name="T14" fmla="*/ 0 w 4274726"/>
                <a:gd name="T15" fmla="*/ 24327 h 634641"/>
                <a:gd name="T16" fmla="*/ 24327 w 4274726"/>
                <a:gd name="T17" fmla="*/ 0 h 63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4726" h="634641">
                  <a:moveTo>
                    <a:pt x="24327" y="0"/>
                  </a:moveTo>
                  <a:lnTo>
                    <a:pt x="4250399" y="0"/>
                  </a:lnTo>
                  <a:cubicBezTo>
                    <a:pt x="4263834" y="0"/>
                    <a:pt x="4274726" y="10891"/>
                    <a:pt x="4274726" y="24327"/>
                  </a:cubicBezTo>
                  <a:lnTo>
                    <a:pt x="4274726" y="610315"/>
                  </a:lnTo>
                  <a:cubicBezTo>
                    <a:pt x="4274726" y="623750"/>
                    <a:pt x="4263834" y="634641"/>
                    <a:pt x="4250399" y="634641"/>
                  </a:cubicBezTo>
                  <a:lnTo>
                    <a:pt x="24327" y="634641"/>
                  </a:lnTo>
                  <a:cubicBezTo>
                    <a:pt x="10891" y="634641"/>
                    <a:pt x="0" y="623750"/>
                    <a:pt x="0" y="610315"/>
                  </a:cubicBezTo>
                  <a:lnTo>
                    <a:pt x="0" y="24327"/>
                  </a:lnTo>
                  <a:cubicBezTo>
                    <a:pt x="0" y="10891"/>
                    <a:pt x="10891" y="0"/>
                    <a:pt x="24327"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6195" name="TextBox 6">
              <a:extLst>
                <a:ext uri="{FF2B5EF4-FFF2-40B4-BE49-F238E27FC236}">
                  <a16:creationId xmlns:a16="http://schemas.microsoft.com/office/drawing/2014/main" id="{8538C258-13BB-3B59-65CF-D3B78AA9C83A}"/>
                </a:ext>
              </a:extLst>
            </p:cNvPr>
            <p:cNvSpPr txBox="1">
              <a:spLocks noChangeArrowheads="1"/>
            </p:cNvSpPr>
            <p:nvPr/>
          </p:nvSpPr>
          <p:spPr bwMode="auto">
            <a:xfrm>
              <a:off x="0" y="-38100"/>
              <a:ext cx="4274726" cy="6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48" name="Group 7">
            <a:extLst>
              <a:ext uri="{FF2B5EF4-FFF2-40B4-BE49-F238E27FC236}">
                <a16:creationId xmlns:a16="http://schemas.microsoft.com/office/drawing/2014/main" id="{C2C35C79-419E-EE62-BC6A-BDC7C066A3C6}"/>
              </a:ext>
            </a:extLst>
          </p:cNvPr>
          <p:cNvGrpSpPr>
            <a:grpSpLocks/>
          </p:cNvGrpSpPr>
          <p:nvPr/>
        </p:nvGrpSpPr>
        <p:grpSpPr bwMode="auto">
          <a:xfrm rot="-186166">
            <a:off x="4826000" y="1063625"/>
            <a:ext cx="8636000" cy="1497013"/>
            <a:chOff x="0" y="0"/>
            <a:chExt cx="11512643" cy="1995811"/>
          </a:xfrm>
        </p:grpSpPr>
        <p:grpSp>
          <p:nvGrpSpPr>
            <p:cNvPr id="6190" name="Group 8">
              <a:extLst>
                <a:ext uri="{FF2B5EF4-FFF2-40B4-BE49-F238E27FC236}">
                  <a16:creationId xmlns:a16="http://schemas.microsoft.com/office/drawing/2014/main" id="{F96B9B8A-6056-77E9-DE07-894F9563B420}"/>
                </a:ext>
              </a:extLst>
            </p:cNvPr>
            <p:cNvGrpSpPr>
              <a:grpSpLocks/>
            </p:cNvGrpSpPr>
            <p:nvPr/>
          </p:nvGrpSpPr>
          <p:grpSpPr bwMode="auto">
            <a:xfrm>
              <a:off x="0" y="0"/>
              <a:ext cx="11512643" cy="1995811"/>
              <a:chOff x="0" y="0"/>
              <a:chExt cx="2183208" cy="378477"/>
            </a:xfrm>
          </p:grpSpPr>
          <p:sp>
            <p:nvSpPr>
              <p:cNvPr id="6192" name="Freeform 9">
                <a:extLst>
                  <a:ext uri="{FF2B5EF4-FFF2-40B4-BE49-F238E27FC236}">
                    <a16:creationId xmlns:a16="http://schemas.microsoft.com/office/drawing/2014/main" id="{59B23464-2FDD-12F0-67D3-B057C60AE93B}"/>
                  </a:ext>
                </a:extLst>
              </p:cNvPr>
              <p:cNvSpPr>
                <a:spLocks/>
              </p:cNvSpPr>
              <p:nvPr/>
            </p:nvSpPr>
            <p:spPr bwMode="auto">
              <a:xfrm>
                <a:off x="0" y="0"/>
                <a:ext cx="2183208" cy="378477"/>
              </a:xfrm>
              <a:custGeom>
                <a:avLst/>
                <a:gdLst>
                  <a:gd name="T0" fmla="*/ 0 w 2183208"/>
                  <a:gd name="T1" fmla="*/ 0 h 378477"/>
                  <a:gd name="T2" fmla="*/ 2183208 w 2183208"/>
                  <a:gd name="T3" fmla="*/ 0 h 378477"/>
                  <a:gd name="T4" fmla="*/ 2183208 w 2183208"/>
                  <a:gd name="T5" fmla="*/ 378477 h 378477"/>
                  <a:gd name="T6" fmla="*/ 0 w 2183208"/>
                  <a:gd name="T7" fmla="*/ 378477 h 378477"/>
                  <a:gd name="T8" fmla="*/ 0 w 2183208"/>
                  <a:gd name="T9" fmla="*/ 0 h 378477"/>
                </a:gdLst>
                <a:ahLst/>
                <a:cxnLst>
                  <a:cxn ang="0">
                    <a:pos x="T0" y="T1"/>
                  </a:cxn>
                  <a:cxn ang="0">
                    <a:pos x="T2" y="T3"/>
                  </a:cxn>
                  <a:cxn ang="0">
                    <a:pos x="T4" y="T5"/>
                  </a:cxn>
                  <a:cxn ang="0">
                    <a:pos x="T6" y="T7"/>
                  </a:cxn>
                  <a:cxn ang="0">
                    <a:pos x="T8" y="T9"/>
                  </a:cxn>
                </a:cxnLst>
                <a:rect l="0" t="0" r="r" b="b"/>
                <a:pathLst>
                  <a:path w="2183208" h="378477">
                    <a:moveTo>
                      <a:pt x="0" y="0"/>
                    </a:moveTo>
                    <a:lnTo>
                      <a:pt x="2183208" y="0"/>
                    </a:lnTo>
                    <a:lnTo>
                      <a:pt x="2183208"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6193" name="TextBox 10">
                <a:extLst>
                  <a:ext uri="{FF2B5EF4-FFF2-40B4-BE49-F238E27FC236}">
                    <a16:creationId xmlns:a16="http://schemas.microsoft.com/office/drawing/2014/main" id="{4773727A-F31A-0847-D498-179A051A939D}"/>
                  </a:ext>
                </a:extLst>
              </p:cNvPr>
              <p:cNvSpPr txBox="1">
                <a:spLocks noChangeArrowheads="1"/>
              </p:cNvSpPr>
              <p:nvPr/>
            </p:nvSpPr>
            <p:spPr bwMode="auto">
              <a:xfrm>
                <a:off x="0" y="-38100"/>
                <a:ext cx="2183208"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 name="TextBox 11">
              <a:extLst>
                <a:ext uri="{FF2B5EF4-FFF2-40B4-BE49-F238E27FC236}">
                  <a16:creationId xmlns:a16="http://schemas.microsoft.com/office/drawing/2014/main" id="{3DE8B4EE-70AC-1D08-1DE7-AF200C408D07}"/>
                </a:ext>
              </a:extLst>
            </p:cNvPr>
            <p:cNvSpPr txBox="1"/>
            <p:nvPr/>
          </p:nvSpPr>
          <p:spPr>
            <a:xfrm>
              <a:off x="404213" y="376728"/>
              <a:ext cx="10704218" cy="1242356"/>
            </a:xfrm>
            <a:prstGeom prst="rect">
              <a:avLst/>
            </a:prstGeom>
          </p:spPr>
          <p:txBody>
            <a:bodyPr lIns="0" tIns="0" rIns="0" bIns="0">
              <a:spAutoFit/>
            </a:bodyPr>
            <a:lstStyle/>
            <a:p>
              <a:pPr algn="ctr" eaLnBrk="1" fontAlgn="auto" hangingPunct="1">
                <a:lnSpc>
                  <a:spcPts val="6354"/>
                </a:lnSpc>
                <a:spcBef>
                  <a:spcPts val="0"/>
                </a:spcBef>
                <a:spcAft>
                  <a:spcPts val="0"/>
                </a:spcAft>
                <a:defRPr/>
              </a:pPr>
              <a:r>
                <a:rPr lang="en-US" sz="5478" b="1">
                  <a:solidFill>
                    <a:srgbClr val="FFFFFF"/>
                  </a:solidFill>
                  <a:latin typeface="Agrandir Heavy"/>
                  <a:ea typeface="Agrandir Heavy"/>
                  <a:cs typeface="Agrandir Heavy"/>
                  <a:sym typeface="Agrandir Heavy"/>
                </a:rPr>
                <a:t>PERJALANAN O2</a:t>
              </a:r>
            </a:p>
          </p:txBody>
        </p:sp>
      </p:grpSp>
      <p:grpSp>
        <p:nvGrpSpPr>
          <p:cNvPr id="6149" name="Group 12">
            <a:extLst>
              <a:ext uri="{FF2B5EF4-FFF2-40B4-BE49-F238E27FC236}">
                <a16:creationId xmlns:a16="http://schemas.microsoft.com/office/drawing/2014/main" id="{944F8750-952D-9AB1-506E-F5B7879B319D}"/>
              </a:ext>
            </a:extLst>
          </p:cNvPr>
          <p:cNvGrpSpPr>
            <a:grpSpLocks/>
          </p:cNvGrpSpPr>
          <p:nvPr/>
        </p:nvGrpSpPr>
        <p:grpSpPr bwMode="auto">
          <a:xfrm>
            <a:off x="1028700" y="4430713"/>
            <a:ext cx="8010525" cy="2409825"/>
            <a:chOff x="0" y="0"/>
            <a:chExt cx="2109768" cy="634642"/>
          </a:xfrm>
        </p:grpSpPr>
        <p:sp>
          <p:nvSpPr>
            <p:cNvPr id="6188" name="Freeform 13">
              <a:extLst>
                <a:ext uri="{FF2B5EF4-FFF2-40B4-BE49-F238E27FC236}">
                  <a16:creationId xmlns:a16="http://schemas.microsoft.com/office/drawing/2014/main" id="{875D08CC-3648-6CB6-1A1B-1C9A4C2D0733}"/>
                </a:ext>
              </a:extLst>
            </p:cNvPr>
            <p:cNvSpPr>
              <a:spLocks/>
            </p:cNvSpPr>
            <p:nvPr/>
          </p:nvSpPr>
          <p:spPr bwMode="auto">
            <a:xfrm>
              <a:off x="0" y="0"/>
              <a:ext cx="2109768" cy="634641"/>
            </a:xfrm>
            <a:custGeom>
              <a:avLst/>
              <a:gdLst>
                <a:gd name="T0" fmla="*/ 49290 w 2109768"/>
                <a:gd name="T1" fmla="*/ 0 h 634641"/>
                <a:gd name="T2" fmla="*/ 2060478 w 2109768"/>
                <a:gd name="T3" fmla="*/ 0 h 634641"/>
                <a:gd name="T4" fmla="*/ 2109768 w 2109768"/>
                <a:gd name="T5" fmla="*/ 49290 h 634641"/>
                <a:gd name="T6" fmla="*/ 2109768 w 2109768"/>
                <a:gd name="T7" fmla="*/ 585352 h 634641"/>
                <a:gd name="T8" fmla="*/ 2060478 w 2109768"/>
                <a:gd name="T9" fmla="*/ 634641 h 634641"/>
                <a:gd name="T10" fmla="*/ 49290 w 2109768"/>
                <a:gd name="T11" fmla="*/ 634641 h 634641"/>
                <a:gd name="T12" fmla="*/ 0 w 2109768"/>
                <a:gd name="T13" fmla="*/ 585352 h 634641"/>
                <a:gd name="T14" fmla="*/ 0 w 2109768"/>
                <a:gd name="T15" fmla="*/ 49290 h 634641"/>
                <a:gd name="T16" fmla="*/ 49290 w 2109768"/>
                <a:gd name="T17" fmla="*/ 0 h 63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9768" h="634641">
                  <a:moveTo>
                    <a:pt x="49290" y="0"/>
                  </a:moveTo>
                  <a:lnTo>
                    <a:pt x="2060478" y="0"/>
                  </a:lnTo>
                  <a:cubicBezTo>
                    <a:pt x="2087700" y="0"/>
                    <a:pt x="2109768" y="22068"/>
                    <a:pt x="2109768" y="49290"/>
                  </a:cubicBezTo>
                  <a:lnTo>
                    <a:pt x="2109768" y="585352"/>
                  </a:lnTo>
                  <a:cubicBezTo>
                    <a:pt x="2109768" y="612574"/>
                    <a:pt x="2087700" y="634641"/>
                    <a:pt x="2060478" y="634641"/>
                  </a:cubicBezTo>
                  <a:lnTo>
                    <a:pt x="49290" y="634641"/>
                  </a:lnTo>
                  <a:cubicBezTo>
                    <a:pt x="22068" y="634641"/>
                    <a:pt x="0" y="612574"/>
                    <a:pt x="0" y="585352"/>
                  </a:cubicBezTo>
                  <a:lnTo>
                    <a:pt x="0" y="49290"/>
                  </a:lnTo>
                  <a:cubicBezTo>
                    <a:pt x="0" y="22068"/>
                    <a:pt x="22068" y="0"/>
                    <a:pt x="49290"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6189" name="TextBox 14">
              <a:extLst>
                <a:ext uri="{FF2B5EF4-FFF2-40B4-BE49-F238E27FC236}">
                  <a16:creationId xmlns:a16="http://schemas.microsoft.com/office/drawing/2014/main" id="{743A785A-C459-4D73-0A39-005FBC17D9F7}"/>
                </a:ext>
              </a:extLst>
            </p:cNvPr>
            <p:cNvSpPr txBox="1">
              <a:spLocks noChangeArrowheads="1"/>
            </p:cNvSpPr>
            <p:nvPr/>
          </p:nvSpPr>
          <p:spPr bwMode="auto">
            <a:xfrm>
              <a:off x="0" y="-38100"/>
              <a:ext cx="2109768" cy="6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50" name="Group 15">
            <a:extLst>
              <a:ext uri="{FF2B5EF4-FFF2-40B4-BE49-F238E27FC236}">
                <a16:creationId xmlns:a16="http://schemas.microsoft.com/office/drawing/2014/main" id="{1B6513F6-DDBA-6B86-B454-32D632A55BBE}"/>
              </a:ext>
            </a:extLst>
          </p:cNvPr>
          <p:cNvGrpSpPr>
            <a:grpSpLocks/>
          </p:cNvGrpSpPr>
          <p:nvPr/>
        </p:nvGrpSpPr>
        <p:grpSpPr bwMode="auto">
          <a:xfrm>
            <a:off x="1028700" y="7050088"/>
            <a:ext cx="8010525" cy="2409825"/>
            <a:chOff x="0" y="0"/>
            <a:chExt cx="2109768" cy="634642"/>
          </a:xfrm>
        </p:grpSpPr>
        <p:sp>
          <p:nvSpPr>
            <p:cNvPr id="6186" name="Freeform 16">
              <a:extLst>
                <a:ext uri="{FF2B5EF4-FFF2-40B4-BE49-F238E27FC236}">
                  <a16:creationId xmlns:a16="http://schemas.microsoft.com/office/drawing/2014/main" id="{371B106E-D343-00D7-048C-8481AD6F6054}"/>
                </a:ext>
              </a:extLst>
            </p:cNvPr>
            <p:cNvSpPr>
              <a:spLocks/>
            </p:cNvSpPr>
            <p:nvPr/>
          </p:nvSpPr>
          <p:spPr bwMode="auto">
            <a:xfrm>
              <a:off x="0" y="0"/>
              <a:ext cx="2109768" cy="634641"/>
            </a:xfrm>
            <a:custGeom>
              <a:avLst/>
              <a:gdLst>
                <a:gd name="T0" fmla="*/ 49290 w 2109768"/>
                <a:gd name="T1" fmla="*/ 0 h 634641"/>
                <a:gd name="T2" fmla="*/ 2060478 w 2109768"/>
                <a:gd name="T3" fmla="*/ 0 h 634641"/>
                <a:gd name="T4" fmla="*/ 2109768 w 2109768"/>
                <a:gd name="T5" fmla="*/ 49290 h 634641"/>
                <a:gd name="T6" fmla="*/ 2109768 w 2109768"/>
                <a:gd name="T7" fmla="*/ 585352 h 634641"/>
                <a:gd name="T8" fmla="*/ 2060478 w 2109768"/>
                <a:gd name="T9" fmla="*/ 634641 h 634641"/>
                <a:gd name="T10" fmla="*/ 49290 w 2109768"/>
                <a:gd name="T11" fmla="*/ 634641 h 634641"/>
                <a:gd name="T12" fmla="*/ 0 w 2109768"/>
                <a:gd name="T13" fmla="*/ 585352 h 634641"/>
                <a:gd name="T14" fmla="*/ 0 w 2109768"/>
                <a:gd name="T15" fmla="*/ 49290 h 634641"/>
                <a:gd name="T16" fmla="*/ 49290 w 2109768"/>
                <a:gd name="T17" fmla="*/ 0 h 63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9768" h="634641">
                  <a:moveTo>
                    <a:pt x="49290" y="0"/>
                  </a:moveTo>
                  <a:lnTo>
                    <a:pt x="2060478" y="0"/>
                  </a:lnTo>
                  <a:cubicBezTo>
                    <a:pt x="2087700" y="0"/>
                    <a:pt x="2109768" y="22068"/>
                    <a:pt x="2109768" y="49290"/>
                  </a:cubicBezTo>
                  <a:lnTo>
                    <a:pt x="2109768" y="585352"/>
                  </a:lnTo>
                  <a:cubicBezTo>
                    <a:pt x="2109768" y="612574"/>
                    <a:pt x="2087700" y="634641"/>
                    <a:pt x="2060478" y="634641"/>
                  </a:cubicBezTo>
                  <a:lnTo>
                    <a:pt x="49290" y="634641"/>
                  </a:lnTo>
                  <a:cubicBezTo>
                    <a:pt x="22068" y="634641"/>
                    <a:pt x="0" y="612574"/>
                    <a:pt x="0" y="585352"/>
                  </a:cubicBezTo>
                  <a:lnTo>
                    <a:pt x="0" y="49290"/>
                  </a:lnTo>
                  <a:cubicBezTo>
                    <a:pt x="0" y="22068"/>
                    <a:pt x="22068" y="0"/>
                    <a:pt x="49290"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6187" name="TextBox 17">
              <a:extLst>
                <a:ext uri="{FF2B5EF4-FFF2-40B4-BE49-F238E27FC236}">
                  <a16:creationId xmlns:a16="http://schemas.microsoft.com/office/drawing/2014/main" id="{93641839-1ED1-7C84-019F-EC79CA67F8D9}"/>
                </a:ext>
              </a:extLst>
            </p:cNvPr>
            <p:cNvSpPr txBox="1">
              <a:spLocks noChangeArrowheads="1"/>
            </p:cNvSpPr>
            <p:nvPr/>
          </p:nvSpPr>
          <p:spPr bwMode="auto">
            <a:xfrm>
              <a:off x="0" y="-38100"/>
              <a:ext cx="2109768" cy="6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51" name="Group 18">
            <a:extLst>
              <a:ext uri="{FF2B5EF4-FFF2-40B4-BE49-F238E27FC236}">
                <a16:creationId xmlns:a16="http://schemas.microsoft.com/office/drawing/2014/main" id="{32ABC120-F5E5-39A7-5183-7E0552BAC7BC}"/>
              </a:ext>
            </a:extLst>
          </p:cNvPr>
          <p:cNvGrpSpPr>
            <a:grpSpLocks/>
          </p:cNvGrpSpPr>
          <p:nvPr/>
        </p:nvGrpSpPr>
        <p:grpSpPr bwMode="auto">
          <a:xfrm>
            <a:off x="9248775" y="4430713"/>
            <a:ext cx="8010525" cy="2409825"/>
            <a:chOff x="0" y="0"/>
            <a:chExt cx="2109768" cy="634642"/>
          </a:xfrm>
        </p:grpSpPr>
        <p:sp>
          <p:nvSpPr>
            <p:cNvPr id="6184" name="Freeform 19">
              <a:extLst>
                <a:ext uri="{FF2B5EF4-FFF2-40B4-BE49-F238E27FC236}">
                  <a16:creationId xmlns:a16="http://schemas.microsoft.com/office/drawing/2014/main" id="{A8641069-5F8E-1A24-4C14-AFD72D1B2162}"/>
                </a:ext>
              </a:extLst>
            </p:cNvPr>
            <p:cNvSpPr>
              <a:spLocks/>
            </p:cNvSpPr>
            <p:nvPr/>
          </p:nvSpPr>
          <p:spPr bwMode="auto">
            <a:xfrm>
              <a:off x="0" y="0"/>
              <a:ext cx="2109768" cy="634641"/>
            </a:xfrm>
            <a:custGeom>
              <a:avLst/>
              <a:gdLst>
                <a:gd name="T0" fmla="*/ 49290 w 2109768"/>
                <a:gd name="T1" fmla="*/ 0 h 634641"/>
                <a:gd name="T2" fmla="*/ 2060478 w 2109768"/>
                <a:gd name="T3" fmla="*/ 0 h 634641"/>
                <a:gd name="T4" fmla="*/ 2109768 w 2109768"/>
                <a:gd name="T5" fmla="*/ 49290 h 634641"/>
                <a:gd name="T6" fmla="*/ 2109768 w 2109768"/>
                <a:gd name="T7" fmla="*/ 585352 h 634641"/>
                <a:gd name="T8" fmla="*/ 2060478 w 2109768"/>
                <a:gd name="T9" fmla="*/ 634641 h 634641"/>
                <a:gd name="T10" fmla="*/ 49290 w 2109768"/>
                <a:gd name="T11" fmla="*/ 634641 h 634641"/>
                <a:gd name="T12" fmla="*/ 0 w 2109768"/>
                <a:gd name="T13" fmla="*/ 585352 h 634641"/>
                <a:gd name="T14" fmla="*/ 0 w 2109768"/>
                <a:gd name="T15" fmla="*/ 49290 h 634641"/>
                <a:gd name="T16" fmla="*/ 49290 w 2109768"/>
                <a:gd name="T17" fmla="*/ 0 h 63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9768" h="634641">
                  <a:moveTo>
                    <a:pt x="49290" y="0"/>
                  </a:moveTo>
                  <a:lnTo>
                    <a:pt x="2060478" y="0"/>
                  </a:lnTo>
                  <a:cubicBezTo>
                    <a:pt x="2087700" y="0"/>
                    <a:pt x="2109768" y="22068"/>
                    <a:pt x="2109768" y="49290"/>
                  </a:cubicBezTo>
                  <a:lnTo>
                    <a:pt x="2109768" y="585352"/>
                  </a:lnTo>
                  <a:cubicBezTo>
                    <a:pt x="2109768" y="612574"/>
                    <a:pt x="2087700" y="634641"/>
                    <a:pt x="2060478" y="634641"/>
                  </a:cubicBezTo>
                  <a:lnTo>
                    <a:pt x="49290" y="634641"/>
                  </a:lnTo>
                  <a:cubicBezTo>
                    <a:pt x="22068" y="634641"/>
                    <a:pt x="0" y="612574"/>
                    <a:pt x="0" y="585352"/>
                  </a:cubicBezTo>
                  <a:lnTo>
                    <a:pt x="0" y="49290"/>
                  </a:lnTo>
                  <a:cubicBezTo>
                    <a:pt x="0" y="22068"/>
                    <a:pt x="22068" y="0"/>
                    <a:pt x="49290"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6185" name="TextBox 20">
              <a:extLst>
                <a:ext uri="{FF2B5EF4-FFF2-40B4-BE49-F238E27FC236}">
                  <a16:creationId xmlns:a16="http://schemas.microsoft.com/office/drawing/2014/main" id="{B5A1F3FB-8B03-1113-C65C-1769244034F2}"/>
                </a:ext>
              </a:extLst>
            </p:cNvPr>
            <p:cNvSpPr txBox="1">
              <a:spLocks noChangeArrowheads="1"/>
            </p:cNvSpPr>
            <p:nvPr/>
          </p:nvSpPr>
          <p:spPr bwMode="auto">
            <a:xfrm>
              <a:off x="0" y="-38100"/>
              <a:ext cx="2109768" cy="6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1" name="Freeform 21">
            <a:extLst>
              <a:ext uri="{FF2B5EF4-FFF2-40B4-BE49-F238E27FC236}">
                <a16:creationId xmlns:a16="http://schemas.microsoft.com/office/drawing/2014/main" id="{2B3071CF-7A0C-FD83-C567-D8F89C092DB0}"/>
              </a:ext>
            </a:extLst>
          </p:cNvPr>
          <p:cNvSpPr/>
          <p:nvPr/>
        </p:nvSpPr>
        <p:spPr>
          <a:xfrm>
            <a:off x="1462134" y="4896337"/>
            <a:ext cx="1831622" cy="1478618"/>
          </a:xfrm>
          <a:custGeom>
            <a:avLst/>
            <a:gdLst/>
            <a:ahLst/>
            <a:cxnLst/>
            <a:rect l="l" t="t" r="r" b="b"/>
            <a:pathLst>
              <a:path w="1831622" h="1478618">
                <a:moveTo>
                  <a:pt x="0" y="0"/>
                </a:moveTo>
                <a:lnTo>
                  <a:pt x="1831621" y="0"/>
                </a:lnTo>
                <a:lnTo>
                  <a:pt x="1831621" y="1478618"/>
                </a:lnTo>
                <a:lnTo>
                  <a:pt x="0" y="1478618"/>
                </a:lnTo>
                <a:lnTo>
                  <a:pt x="0" y="0"/>
                </a:lnTo>
                <a:close/>
              </a:path>
            </a:pathLst>
          </a:custGeom>
          <a:blipFill>
            <a:blip r:embed="rId2"/>
            <a:stretch>
              <a:fillRect/>
            </a:stretch>
          </a:blipFill>
        </p:spPr>
        <p:txBody>
          <a:bodyPr/>
          <a:lstStyle/>
          <a:p>
            <a:pPr eaLnBrk="1" fontAlgn="auto" hangingPunct="1">
              <a:spcBef>
                <a:spcPts val="0"/>
              </a:spcBef>
              <a:spcAft>
                <a:spcPts val="0"/>
              </a:spcAft>
              <a:defRPr/>
            </a:pPr>
            <a:endParaRPr lang="en-ID">
              <a:latin typeface="+mn-lt"/>
            </a:endParaRPr>
          </a:p>
        </p:txBody>
      </p:sp>
      <p:sp>
        <p:nvSpPr>
          <p:cNvPr id="22" name="Freeform 22">
            <a:extLst>
              <a:ext uri="{FF2B5EF4-FFF2-40B4-BE49-F238E27FC236}">
                <a16:creationId xmlns:a16="http://schemas.microsoft.com/office/drawing/2014/main" id="{B4D6B0C7-7A6A-2592-34A6-1B83F14AC5CC}"/>
              </a:ext>
            </a:extLst>
          </p:cNvPr>
          <p:cNvSpPr/>
          <p:nvPr/>
        </p:nvSpPr>
        <p:spPr>
          <a:xfrm>
            <a:off x="9639097" y="4647999"/>
            <a:ext cx="1874734" cy="1975294"/>
          </a:xfrm>
          <a:custGeom>
            <a:avLst/>
            <a:gdLst/>
            <a:ahLst/>
            <a:cxnLst/>
            <a:rect l="l" t="t" r="r" b="b"/>
            <a:pathLst>
              <a:path w="1874734" h="1975294">
                <a:moveTo>
                  <a:pt x="0" y="0"/>
                </a:moveTo>
                <a:lnTo>
                  <a:pt x="1874733" y="0"/>
                </a:lnTo>
                <a:lnTo>
                  <a:pt x="1874733" y="1975294"/>
                </a:lnTo>
                <a:lnTo>
                  <a:pt x="0" y="1975294"/>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nvGrpSpPr>
          <p:cNvPr id="6158" name="Group 23">
            <a:extLst>
              <a:ext uri="{FF2B5EF4-FFF2-40B4-BE49-F238E27FC236}">
                <a16:creationId xmlns:a16="http://schemas.microsoft.com/office/drawing/2014/main" id="{1BEDEB25-5FB3-61E1-B7A2-42BD543079BC}"/>
              </a:ext>
            </a:extLst>
          </p:cNvPr>
          <p:cNvGrpSpPr>
            <a:grpSpLocks/>
          </p:cNvGrpSpPr>
          <p:nvPr/>
        </p:nvGrpSpPr>
        <p:grpSpPr bwMode="auto">
          <a:xfrm>
            <a:off x="9248775" y="7050088"/>
            <a:ext cx="8010525" cy="2409825"/>
            <a:chOff x="0" y="0"/>
            <a:chExt cx="2109768" cy="634642"/>
          </a:xfrm>
        </p:grpSpPr>
        <p:sp>
          <p:nvSpPr>
            <p:cNvPr id="6182" name="Freeform 24">
              <a:extLst>
                <a:ext uri="{FF2B5EF4-FFF2-40B4-BE49-F238E27FC236}">
                  <a16:creationId xmlns:a16="http://schemas.microsoft.com/office/drawing/2014/main" id="{3E393B26-A409-1B62-30C2-52A613773830}"/>
                </a:ext>
              </a:extLst>
            </p:cNvPr>
            <p:cNvSpPr>
              <a:spLocks/>
            </p:cNvSpPr>
            <p:nvPr/>
          </p:nvSpPr>
          <p:spPr bwMode="auto">
            <a:xfrm>
              <a:off x="0" y="0"/>
              <a:ext cx="2109768" cy="634641"/>
            </a:xfrm>
            <a:custGeom>
              <a:avLst/>
              <a:gdLst>
                <a:gd name="T0" fmla="*/ 49290 w 2109768"/>
                <a:gd name="T1" fmla="*/ 0 h 634641"/>
                <a:gd name="T2" fmla="*/ 2060478 w 2109768"/>
                <a:gd name="T3" fmla="*/ 0 h 634641"/>
                <a:gd name="T4" fmla="*/ 2109768 w 2109768"/>
                <a:gd name="T5" fmla="*/ 49290 h 634641"/>
                <a:gd name="T6" fmla="*/ 2109768 w 2109768"/>
                <a:gd name="T7" fmla="*/ 585352 h 634641"/>
                <a:gd name="T8" fmla="*/ 2060478 w 2109768"/>
                <a:gd name="T9" fmla="*/ 634641 h 634641"/>
                <a:gd name="T10" fmla="*/ 49290 w 2109768"/>
                <a:gd name="T11" fmla="*/ 634641 h 634641"/>
                <a:gd name="T12" fmla="*/ 0 w 2109768"/>
                <a:gd name="T13" fmla="*/ 585352 h 634641"/>
                <a:gd name="T14" fmla="*/ 0 w 2109768"/>
                <a:gd name="T15" fmla="*/ 49290 h 634641"/>
                <a:gd name="T16" fmla="*/ 49290 w 2109768"/>
                <a:gd name="T17" fmla="*/ 0 h 63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9768" h="634641">
                  <a:moveTo>
                    <a:pt x="49290" y="0"/>
                  </a:moveTo>
                  <a:lnTo>
                    <a:pt x="2060478" y="0"/>
                  </a:lnTo>
                  <a:cubicBezTo>
                    <a:pt x="2087700" y="0"/>
                    <a:pt x="2109768" y="22068"/>
                    <a:pt x="2109768" y="49290"/>
                  </a:cubicBezTo>
                  <a:lnTo>
                    <a:pt x="2109768" y="585352"/>
                  </a:lnTo>
                  <a:cubicBezTo>
                    <a:pt x="2109768" y="612574"/>
                    <a:pt x="2087700" y="634641"/>
                    <a:pt x="2060478" y="634641"/>
                  </a:cubicBezTo>
                  <a:lnTo>
                    <a:pt x="49290" y="634641"/>
                  </a:lnTo>
                  <a:cubicBezTo>
                    <a:pt x="22068" y="634641"/>
                    <a:pt x="0" y="612574"/>
                    <a:pt x="0" y="585352"/>
                  </a:cubicBezTo>
                  <a:lnTo>
                    <a:pt x="0" y="49290"/>
                  </a:lnTo>
                  <a:cubicBezTo>
                    <a:pt x="0" y="22068"/>
                    <a:pt x="22068" y="0"/>
                    <a:pt x="49290"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6183" name="TextBox 25">
              <a:extLst>
                <a:ext uri="{FF2B5EF4-FFF2-40B4-BE49-F238E27FC236}">
                  <a16:creationId xmlns:a16="http://schemas.microsoft.com/office/drawing/2014/main" id="{0CCF035C-C987-0609-98CA-576E6E21803A}"/>
                </a:ext>
              </a:extLst>
            </p:cNvPr>
            <p:cNvSpPr txBox="1">
              <a:spLocks noChangeArrowheads="1"/>
            </p:cNvSpPr>
            <p:nvPr/>
          </p:nvSpPr>
          <p:spPr bwMode="auto">
            <a:xfrm>
              <a:off x="0" y="-38100"/>
              <a:ext cx="2109768" cy="6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6" name="Freeform 26">
            <a:extLst>
              <a:ext uri="{FF2B5EF4-FFF2-40B4-BE49-F238E27FC236}">
                <a16:creationId xmlns:a16="http://schemas.microsoft.com/office/drawing/2014/main" id="{8EA0ACCF-9D6E-78E4-1540-99EF83F18000}"/>
              </a:ext>
            </a:extLst>
          </p:cNvPr>
          <p:cNvSpPr/>
          <p:nvPr/>
        </p:nvSpPr>
        <p:spPr>
          <a:xfrm>
            <a:off x="9871735" y="7391597"/>
            <a:ext cx="1409457" cy="1726506"/>
          </a:xfrm>
          <a:custGeom>
            <a:avLst/>
            <a:gdLst/>
            <a:ahLst/>
            <a:cxnLst/>
            <a:rect l="l" t="t" r="r" b="b"/>
            <a:pathLst>
              <a:path w="1409457" h="1726506">
                <a:moveTo>
                  <a:pt x="0" y="0"/>
                </a:moveTo>
                <a:lnTo>
                  <a:pt x="1409457" y="0"/>
                </a:lnTo>
                <a:lnTo>
                  <a:pt x="1409457" y="1726507"/>
                </a:lnTo>
                <a:lnTo>
                  <a:pt x="0" y="1726507"/>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sp>
        <p:nvSpPr>
          <p:cNvPr id="27" name="Freeform 27">
            <a:extLst>
              <a:ext uri="{FF2B5EF4-FFF2-40B4-BE49-F238E27FC236}">
                <a16:creationId xmlns:a16="http://schemas.microsoft.com/office/drawing/2014/main" id="{E2B54B5B-0491-F498-6F49-AF1F5B3206B4}"/>
              </a:ext>
            </a:extLst>
          </p:cNvPr>
          <p:cNvSpPr/>
          <p:nvPr/>
        </p:nvSpPr>
        <p:spPr>
          <a:xfrm>
            <a:off x="1624335" y="7295394"/>
            <a:ext cx="1507219" cy="1918913"/>
          </a:xfrm>
          <a:custGeom>
            <a:avLst/>
            <a:gdLst/>
            <a:ahLst/>
            <a:cxnLst/>
            <a:rect l="l" t="t" r="r" b="b"/>
            <a:pathLst>
              <a:path w="1507219" h="1918913">
                <a:moveTo>
                  <a:pt x="0" y="0"/>
                </a:moveTo>
                <a:lnTo>
                  <a:pt x="1507219" y="0"/>
                </a:lnTo>
                <a:lnTo>
                  <a:pt x="1507219" y="1918913"/>
                </a:lnTo>
                <a:lnTo>
                  <a:pt x="0" y="1918913"/>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sp>
        <p:nvSpPr>
          <p:cNvPr id="28" name="Freeform 28">
            <a:extLst>
              <a:ext uri="{FF2B5EF4-FFF2-40B4-BE49-F238E27FC236}">
                <a16:creationId xmlns:a16="http://schemas.microsoft.com/office/drawing/2014/main" id="{71294FCB-6A45-3659-2609-8377D14F008E}"/>
              </a:ext>
            </a:extLst>
          </p:cNvPr>
          <p:cNvSpPr/>
          <p:nvPr/>
        </p:nvSpPr>
        <p:spPr>
          <a:xfrm rot="-5400000">
            <a:off x="8931166" y="4806763"/>
            <a:ext cx="425668" cy="1099142"/>
          </a:xfrm>
          <a:custGeom>
            <a:avLst/>
            <a:gdLst/>
            <a:ahLst/>
            <a:cxnLst/>
            <a:rect l="l" t="t" r="r" b="b"/>
            <a:pathLst>
              <a:path w="425668" h="1099142">
                <a:moveTo>
                  <a:pt x="0" y="0"/>
                </a:moveTo>
                <a:lnTo>
                  <a:pt x="425668" y="0"/>
                </a:lnTo>
                <a:lnTo>
                  <a:pt x="425668" y="1099142"/>
                </a:lnTo>
                <a:lnTo>
                  <a:pt x="0" y="1099142"/>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
        <p:nvSpPr>
          <p:cNvPr id="29" name="TextBox 29">
            <a:extLst>
              <a:ext uri="{FF2B5EF4-FFF2-40B4-BE49-F238E27FC236}">
                <a16:creationId xmlns:a16="http://schemas.microsoft.com/office/drawing/2014/main" id="{DF04F16D-B1CB-2E90-8121-D76BC111FE09}"/>
              </a:ext>
            </a:extLst>
          </p:cNvPr>
          <p:cNvSpPr txBox="1"/>
          <p:nvPr/>
        </p:nvSpPr>
        <p:spPr>
          <a:xfrm>
            <a:off x="1800225" y="2865438"/>
            <a:ext cx="14687550" cy="1016000"/>
          </a:xfrm>
          <a:prstGeom prst="rect">
            <a:avLst/>
          </a:prstGeom>
        </p:spPr>
        <p:txBody>
          <a:bodyPr lIns="0" tIns="0" rIns="0" bIns="0">
            <a:spAutoFit/>
          </a:bodyPr>
          <a:lstStyle/>
          <a:p>
            <a:pPr algn="ctr" eaLnBrk="1" fontAlgn="auto" hangingPunct="1">
              <a:lnSpc>
                <a:spcPts val="3818"/>
              </a:lnSpc>
              <a:spcAft>
                <a:spcPts val="0"/>
              </a:spcAft>
              <a:defRPr/>
            </a:pPr>
            <a:r>
              <a:rPr lang="en-US" sz="2727">
                <a:solidFill>
                  <a:srgbClr val="000000"/>
                </a:solidFill>
                <a:latin typeface="Agrandir"/>
                <a:ea typeface="Agrandir"/>
                <a:cs typeface="Agrandir"/>
                <a:sym typeface="Agrandir"/>
              </a:rPr>
              <a:t>Langkah-langkah penting yang terlibat dalam transportasi oksigen dan pertukaran gas dalam sistem pernapasan.</a:t>
            </a:r>
          </a:p>
        </p:txBody>
      </p:sp>
      <p:sp>
        <p:nvSpPr>
          <p:cNvPr id="30" name="TextBox 30">
            <a:extLst>
              <a:ext uri="{FF2B5EF4-FFF2-40B4-BE49-F238E27FC236}">
                <a16:creationId xmlns:a16="http://schemas.microsoft.com/office/drawing/2014/main" id="{1E05F848-4B8C-33FE-2AAE-7E3508593EF7}"/>
              </a:ext>
            </a:extLst>
          </p:cNvPr>
          <p:cNvSpPr txBox="1"/>
          <p:nvPr/>
        </p:nvSpPr>
        <p:spPr>
          <a:xfrm>
            <a:off x="3549650" y="4648200"/>
            <a:ext cx="5076825" cy="1851025"/>
          </a:xfrm>
          <a:prstGeom prst="rect">
            <a:avLst/>
          </a:prstGeom>
        </p:spPr>
        <p:txBody>
          <a:bodyPr lIns="0" tIns="0" rIns="0" bIns="0">
            <a:spAutoFit/>
          </a:bodyPr>
          <a:lstStyle/>
          <a:p>
            <a:pPr eaLnBrk="1" fontAlgn="auto" hangingPunct="1">
              <a:lnSpc>
                <a:spcPts val="3538"/>
              </a:lnSpc>
              <a:spcAft>
                <a:spcPts val="0"/>
              </a:spcAft>
              <a:defRPr/>
            </a:pPr>
            <a:r>
              <a:rPr lang="en-US" sz="2527">
                <a:solidFill>
                  <a:srgbClr val="000000"/>
                </a:solidFill>
                <a:latin typeface="Agrandir"/>
                <a:ea typeface="Agrandir"/>
                <a:cs typeface="Agrandir"/>
                <a:sym typeface="Agrandir"/>
              </a:rPr>
              <a:t>Udara masuk melalui hidung atau mulut. Udara melewati faring dan laring. Trakea membawa udara turun ke dalam bronkus.</a:t>
            </a:r>
          </a:p>
        </p:txBody>
      </p:sp>
      <p:sp>
        <p:nvSpPr>
          <p:cNvPr id="31" name="TextBox 31">
            <a:extLst>
              <a:ext uri="{FF2B5EF4-FFF2-40B4-BE49-F238E27FC236}">
                <a16:creationId xmlns:a16="http://schemas.microsoft.com/office/drawing/2014/main" id="{523BB869-3C52-D970-4A4C-AB75B922D72E}"/>
              </a:ext>
            </a:extLst>
          </p:cNvPr>
          <p:cNvSpPr txBox="1"/>
          <p:nvPr/>
        </p:nvSpPr>
        <p:spPr>
          <a:xfrm>
            <a:off x="11769725" y="4648200"/>
            <a:ext cx="5076825" cy="1851025"/>
          </a:xfrm>
          <a:prstGeom prst="rect">
            <a:avLst/>
          </a:prstGeom>
        </p:spPr>
        <p:txBody>
          <a:bodyPr lIns="0" tIns="0" rIns="0" bIns="0">
            <a:spAutoFit/>
          </a:bodyPr>
          <a:lstStyle/>
          <a:p>
            <a:pPr eaLnBrk="1" fontAlgn="auto" hangingPunct="1">
              <a:lnSpc>
                <a:spcPts val="3538"/>
              </a:lnSpc>
              <a:spcAft>
                <a:spcPts val="0"/>
              </a:spcAft>
              <a:defRPr/>
            </a:pPr>
            <a:r>
              <a:rPr lang="en-US" sz="2527">
                <a:solidFill>
                  <a:srgbClr val="000000"/>
                </a:solidFill>
                <a:latin typeface="Agrandir"/>
                <a:ea typeface="Agrandir"/>
                <a:cs typeface="Agrandir"/>
                <a:sym typeface="Agrandir"/>
              </a:rPr>
              <a:t>Bronkus bercabang menjadi bronkiolus yang lebih kecil. Bronkiolus ini mengarah ke kumpulan alveoli di paru-paru.</a:t>
            </a:r>
          </a:p>
        </p:txBody>
      </p:sp>
      <p:sp>
        <p:nvSpPr>
          <p:cNvPr id="32" name="TextBox 32">
            <a:extLst>
              <a:ext uri="{FF2B5EF4-FFF2-40B4-BE49-F238E27FC236}">
                <a16:creationId xmlns:a16="http://schemas.microsoft.com/office/drawing/2014/main" id="{471E95DC-58A2-7FC5-DA4D-499803A0CBC9}"/>
              </a:ext>
            </a:extLst>
          </p:cNvPr>
          <p:cNvSpPr txBox="1"/>
          <p:nvPr/>
        </p:nvSpPr>
        <p:spPr>
          <a:xfrm>
            <a:off x="11769725" y="7267575"/>
            <a:ext cx="5076825" cy="1851025"/>
          </a:xfrm>
          <a:prstGeom prst="rect">
            <a:avLst/>
          </a:prstGeom>
        </p:spPr>
        <p:txBody>
          <a:bodyPr lIns="0" tIns="0" rIns="0" bIns="0">
            <a:spAutoFit/>
          </a:bodyPr>
          <a:lstStyle/>
          <a:p>
            <a:pPr eaLnBrk="1" fontAlgn="auto" hangingPunct="1">
              <a:lnSpc>
                <a:spcPts val="3538"/>
              </a:lnSpc>
              <a:spcAft>
                <a:spcPts val="0"/>
              </a:spcAft>
              <a:defRPr/>
            </a:pPr>
            <a:r>
              <a:rPr lang="en-US" sz="2527">
                <a:solidFill>
                  <a:srgbClr val="000000"/>
                </a:solidFill>
                <a:latin typeface="Agrandir"/>
                <a:ea typeface="Agrandir"/>
                <a:cs typeface="Agrandir"/>
                <a:sym typeface="Agrandir"/>
              </a:rPr>
              <a:t>Di alveoli, oksigen berdifusi ke dalam aliran darah. Karbon dioksida berdifusi keluar dari aliran darah ke dalam alveoli.</a:t>
            </a:r>
          </a:p>
        </p:txBody>
      </p:sp>
      <p:sp>
        <p:nvSpPr>
          <p:cNvPr id="33" name="TextBox 33">
            <a:extLst>
              <a:ext uri="{FF2B5EF4-FFF2-40B4-BE49-F238E27FC236}">
                <a16:creationId xmlns:a16="http://schemas.microsoft.com/office/drawing/2014/main" id="{A9250573-A654-DA37-F3EA-6C0DAA3438BE}"/>
              </a:ext>
            </a:extLst>
          </p:cNvPr>
          <p:cNvSpPr txBox="1"/>
          <p:nvPr/>
        </p:nvSpPr>
        <p:spPr>
          <a:xfrm>
            <a:off x="3549650" y="7267575"/>
            <a:ext cx="5076825" cy="1851025"/>
          </a:xfrm>
          <a:prstGeom prst="rect">
            <a:avLst/>
          </a:prstGeom>
        </p:spPr>
        <p:txBody>
          <a:bodyPr lIns="0" tIns="0" rIns="0" bIns="0">
            <a:spAutoFit/>
          </a:bodyPr>
          <a:lstStyle/>
          <a:p>
            <a:pPr eaLnBrk="1" fontAlgn="auto" hangingPunct="1">
              <a:lnSpc>
                <a:spcPts val="3538"/>
              </a:lnSpc>
              <a:spcAft>
                <a:spcPts val="0"/>
              </a:spcAft>
              <a:defRPr/>
            </a:pPr>
            <a:r>
              <a:rPr lang="en-US" sz="2527">
                <a:solidFill>
                  <a:srgbClr val="000000"/>
                </a:solidFill>
                <a:latin typeface="Agrandir"/>
                <a:ea typeface="Agrandir"/>
                <a:cs typeface="Agrandir"/>
                <a:sym typeface="Agrandir"/>
              </a:rPr>
              <a:t>Diafragma rileks, mendorong udara keluar dari paru-paru. Udara keluar melalui trakea, laring, hidung atau mulut.</a:t>
            </a:r>
          </a:p>
        </p:txBody>
      </p:sp>
      <p:sp>
        <p:nvSpPr>
          <p:cNvPr id="34" name="Freeform 34">
            <a:extLst>
              <a:ext uri="{FF2B5EF4-FFF2-40B4-BE49-F238E27FC236}">
                <a16:creationId xmlns:a16="http://schemas.microsoft.com/office/drawing/2014/main" id="{B75154F2-AED7-2A05-F624-9EA2D6DC4827}"/>
              </a:ext>
            </a:extLst>
          </p:cNvPr>
          <p:cNvSpPr/>
          <p:nvPr/>
        </p:nvSpPr>
        <p:spPr>
          <a:xfrm rot="-106288">
            <a:off x="9676236" y="6505216"/>
            <a:ext cx="425668" cy="1099142"/>
          </a:xfrm>
          <a:custGeom>
            <a:avLst/>
            <a:gdLst/>
            <a:ahLst/>
            <a:cxnLst/>
            <a:rect l="l" t="t" r="r" b="b"/>
            <a:pathLst>
              <a:path w="425668" h="1099142">
                <a:moveTo>
                  <a:pt x="0" y="0"/>
                </a:moveTo>
                <a:lnTo>
                  <a:pt x="425668" y="0"/>
                </a:lnTo>
                <a:lnTo>
                  <a:pt x="425668" y="1099142"/>
                </a:lnTo>
                <a:lnTo>
                  <a:pt x="0" y="1099142"/>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
        <p:nvSpPr>
          <p:cNvPr id="35" name="Freeform 35">
            <a:extLst>
              <a:ext uri="{FF2B5EF4-FFF2-40B4-BE49-F238E27FC236}">
                <a16:creationId xmlns:a16="http://schemas.microsoft.com/office/drawing/2014/main" id="{796A3BAD-54C1-D1E4-C57C-AAFD81E7D948}"/>
              </a:ext>
            </a:extLst>
          </p:cNvPr>
          <p:cNvSpPr/>
          <p:nvPr/>
        </p:nvSpPr>
        <p:spPr>
          <a:xfrm rot="5400000">
            <a:off x="8931166" y="7607881"/>
            <a:ext cx="425668" cy="1099142"/>
          </a:xfrm>
          <a:custGeom>
            <a:avLst/>
            <a:gdLst/>
            <a:ahLst/>
            <a:cxnLst/>
            <a:rect l="l" t="t" r="r" b="b"/>
            <a:pathLst>
              <a:path w="425668" h="1099142">
                <a:moveTo>
                  <a:pt x="0" y="0"/>
                </a:moveTo>
                <a:lnTo>
                  <a:pt x="425668" y="0"/>
                </a:lnTo>
                <a:lnTo>
                  <a:pt x="425668" y="1099142"/>
                </a:lnTo>
                <a:lnTo>
                  <a:pt x="0" y="1099142"/>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
        <p:nvSpPr>
          <p:cNvPr id="36" name="Freeform 36">
            <a:extLst>
              <a:ext uri="{FF2B5EF4-FFF2-40B4-BE49-F238E27FC236}">
                <a16:creationId xmlns:a16="http://schemas.microsoft.com/office/drawing/2014/main" id="{DA86A8FA-E975-30C3-FB4C-D730F438AEAD}"/>
              </a:ext>
            </a:extLst>
          </p:cNvPr>
          <p:cNvSpPr/>
          <p:nvPr/>
        </p:nvSpPr>
        <p:spPr>
          <a:xfrm rot="-10799999">
            <a:off x="8169209" y="6498899"/>
            <a:ext cx="425668" cy="1099142"/>
          </a:xfrm>
          <a:custGeom>
            <a:avLst/>
            <a:gdLst/>
            <a:ahLst/>
            <a:cxnLst/>
            <a:rect l="l" t="t" r="r" b="b"/>
            <a:pathLst>
              <a:path w="425668" h="1099142">
                <a:moveTo>
                  <a:pt x="0" y="0"/>
                </a:moveTo>
                <a:lnTo>
                  <a:pt x="425668" y="0"/>
                </a:lnTo>
                <a:lnTo>
                  <a:pt x="425668" y="1099142"/>
                </a:lnTo>
                <a:lnTo>
                  <a:pt x="0" y="1099142"/>
                </a:lnTo>
                <a:lnTo>
                  <a:pt x="0" y="0"/>
                </a:lnTo>
                <a:close/>
              </a:path>
            </a:pathLst>
          </a:custGeom>
          <a:blipFill>
            <a:blip r:embed="rId6"/>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55232807-6BA8-51E2-AC40-5971AC28DEB2}"/>
              </a:ext>
            </a:extLst>
          </p:cNvPr>
          <p:cNvGrpSpPr>
            <a:grpSpLocks/>
          </p:cNvGrpSpPr>
          <p:nvPr/>
        </p:nvGrpSpPr>
        <p:grpSpPr bwMode="auto">
          <a:xfrm>
            <a:off x="0" y="-30163"/>
            <a:ext cx="18288000" cy="10317163"/>
            <a:chOff x="0" y="0"/>
            <a:chExt cx="1149350" cy="1149350"/>
          </a:xfrm>
        </p:grpSpPr>
        <p:sp>
          <p:nvSpPr>
            <p:cNvPr id="7218" name="Freeform 3">
              <a:extLst>
                <a:ext uri="{FF2B5EF4-FFF2-40B4-BE49-F238E27FC236}">
                  <a16:creationId xmlns:a16="http://schemas.microsoft.com/office/drawing/2014/main" id="{709653AE-4B83-2D90-9429-8E28B810AC18}"/>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DAC7E571-D256-6D12-ACC1-48F60DDEAE90}"/>
              </a:ext>
            </a:extLst>
          </p:cNvPr>
          <p:cNvSpPr/>
          <p:nvPr/>
        </p:nvSpPr>
        <p:spPr>
          <a:xfrm>
            <a:off x="4507164" y="549610"/>
            <a:ext cx="20451215" cy="25463133"/>
          </a:xfrm>
          <a:custGeom>
            <a:avLst/>
            <a:gdLst/>
            <a:ahLst/>
            <a:cxnLst/>
            <a:rect l="l" t="t" r="r" b="b"/>
            <a:pathLst>
              <a:path w="20451215" h="25463133">
                <a:moveTo>
                  <a:pt x="0" y="0"/>
                </a:moveTo>
                <a:lnTo>
                  <a:pt x="20451215" y="0"/>
                </a:lnTo>
                <a:lnTo>
                  <a:pt x="20451215" y="25463132"/>
                </a:lnTo>
                <a:lnTo>
                  <a:pt x="0" y="25463132"/>
                </a:lnTo>
                <a:lnTo>
                  <a:pt x="0" y="0"/>
                </a:lnTo>
                <a:close/>
              </a:path>
            </a:pathLst>
          </a:custGeom>
          <a:blipFill>
            <a:blip r:embed="rId2"/>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5" name="Freeform 5">
            <a:extLst>
              <a:ext uri="{FF2B5EF4-FFF2-40B4-BE49-F238E27FC236}">
                <a16:creationId xmlns:a16="http://schemas.microsoft.com/office/drawing/2014/main" id="{67AA70B7-1CF4-06E5-9D42-26E438414A7C}"/>
              </a:ext>
            </a:extLst>
          </p:cNvPr>
          <p:cNvSpPr/>
          <p:nvPr/>
        </p:nvSpPr>
        <p:spPr>
          <a:xfrm rot="104060">
            <a:off x="10217168" y="2757769"/>
            <a:ext cx="4809296" cy="3882414"/>
          </a:xfrm>
          <a:custGeom>
            <a:avLst/>
            <a:gdLst/>
            <a:ahLst/>
            <a:cxnLst/>
            <a:rect l="l" t="t" r="r" b="b"/>
            <a:pathLst>
              <a:path w="4809296" h="3882414">
                <a:moveTo>
                  <a:pt x="0" y="0"/>
                </a:moveTo>
                <a:lnTo>
                  <a:pt x="4809296" y="0"/>
                </a:lnTo>
                <a:lnTo>
                  <a:pt x="4809296" y="3882413"/>
                </a:lnTo>
                <a:lnTo>
                  <a:pt x="0" y="3882413"/>
                </a:lnTo>
                <a:lnTo>
                  <a:pt x="0" y="0"/>
                </a:lnTo>
                <a:close/>
              </a:path>
            </a:pathLst>
          </a:custGeom>
          <a:blipFill>
            <a:blip r:embed="rId3"/>
            <a:stretch>
              <a:fillRect/>
            </a:stretch>
          </a:blipFill>
        </p:spPr>
        <p:txBody>
          <a:bodyPr/>
          <a:lstStyle/>
          <a:p>
            <a:pPr eaLnBrk="1" fontAlgn="auto" hangingPunct="1">
              <a:spcBef>
                <a:spcPts val="0"/>
              </a:spcBef>
              <a:spcAft>
                <a:spcPts val="0"/>
              </a:spcAft>
              <a:defRPr/>
            </a:pPr>
            <a:endParaRPr lang="en-ID">
              <a:latin typeface="+mn-lt"/>
            </a:endParaRPr>
          </a:p>
        </p:txBody>
      </p:sp>
      <p:grpSp>
        <p:nvGrpSpPr>
          <p:cNvPr id="7177" name="Group 6">
            <a:extLst>
              <a:ext uri="{FF2B5EF4-FFF2-40B4-BE49-F238E27FC236}">
                <a16:creationId xmlns:a16="http://schemas.microsoft.com/office/drawing/2014/main" id="{E30A71EC-3D99-0EDB-C87C-18B45CC48646}"/>
              </a:ext>
            </a:extLst>
          </p:cNvPr>
          <p:cNvGrpSpPr>
            <a:grpSpLocks/>
          </p:cNvGrpSpPr>
          <p:nvPr/>
        </p:nvGrpSpPr>
        <p:grpSpPr bwMode="auto">
          <a:xfrm>
            <a:off x="1028700" y="1851025"/>
            <a:ext cx="8693150" cy="7446963"/>
            <a:chOff x="0" y="0"/>
            <a:chExt cx="2289492" cy="1961267"/>
          </a:xfrm>
        </p:grpSpPr>
        <p:sp>
          <p:nvSpPr>
            <p:cNvPr id="7216" name="Freeform 7">
              <a:extLst>
                <a:ext uri="{FF2B5EF4-FFF2-40B4-BE49-F238E27FC236}">
                  <a16:creationId xmlns:a16="http://schemas.microsoft.com/office/drawing/2014/main" id="{A8C16F6D-928E-B154-4109-FFF10BE8C5D4}"/>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7217" name="TextBox 8">
              <a:extLst>
                <a:ext uri="{FF2B5EF4-FFF2-40B4-BE49-F238E27FC236}">
                  <a16:creationId xmlns:a16="http://schemas.microsoft.com/office/drawing/2014/main" id="{3701592A-7541-478B-875C-517DFE31A827}"/>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8" name="Group 9">
            <a:extLst>
              <a:ext uri="{FF2B5EF4-FFF2-40B4-BE49-F238E27FC236}">
                <a16:creationId xmlns:a16="http://schemas.microsoft.com/office/drawing/2014/main" id="{0F1AD0CB-6D06-C18C-9B7A-4260429B6605}"/>
              </a:ext>
            </a:extLst>
          </p:cNvPr>
          <p:cNvGrpSpPr>
            <a:grpSpLocks/>
          </p:cNvGrpSpPr>
          <p:nvPr/>
        </p:nvGrpSpPr>
        <p:grpSpPr bwMode="auto">
          <a:xfrm rot="-186166">
            <a:off x="1492250" y="1254125"/>
            <a:ext cx="7766050" cy="1193800"/>
            <a:chOff x="0" y="0"/>
            <a:chExt cx="10355769" cy="1592793"/>
          </a:xfrm>
        </p:grpSpPr>
        <p:grpSp>
          <p:nvGrpSpPr>
            <p:cNvPr id="7212" name="Group 10">
              <a:extLst>
                <a:ext uri="{FF2B5EF4-FFF2-40B4-BE49-F238E27FC236}">
                  <a16:creationId xmlns:a16="http://schemas.microsoft.com/office/drawing/2014/main" id="{CA2A965A-7264-38DC-23D7-13EDB6D6065F}"/>
                </a:ext>
              </a:extLst>
            </p:cNvPr>
            <p:cNvGrpSpPr>
              <a:grpSpLocks/>
            </p:cNvGrpSpPr>
            <p:nvPr/>
          </p:nvGrpSpPr>
          <p:grpSpPr bwMode="auto">
            <a:xfrm>
              <a:off x="0" y="0"/>
              <a:ext cx="10355769" cy="1592793"/>
              <a:chOff x="0" y="0"/>
              <a:chExt cx="2460720" cy="378477"/>
            </a:xfrm>
          </p:grpSpPr>
          <p:sp>
            <p:nvSpPr>
              <p:cNvPr id="7214" name="Freeform 11">
                <a:extLst>
                  <a:ext uri="{FF2B5EF4-FFF2-40B4-BE49-F238E27FC236}">
                    <a16:creationId xmlns:a16="http://schemas.microsoft.com/office/drawing/2014/main" id="{035C259B-F9B7-EFC1-1027-403EBD3D7E3E}"/>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7215" name="TextBox 12">
                <a:extLst>
                  <a:ext uri="{FF2B5EF4-FFF2-40B4-BE49-F238E27FC236}">
                    <a16:creationId xmlns:a16="http://schemas.microsoft.com/office/drawing/2014/main" id="{9EF7E358-4B15-BCB4-BEA1-86FE1FDA1C70}"/>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3" name="TextBox 13">
              <a:extLst>
                <a:ext uri="{FF2B5EF4-FFF2-40B4-BE49-F238E27FC236}">
                  <a16:creationId xmlns:a16="http://schemas.microsoft.com/office/drawing/2014/main" id="{D13485C8-FCF3-8ADC-F49F-7C7D411B0C4D}"/>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grpSp>
        <p:nvGrpSpPr>
          <p:cNvPr id="7179" name="Group 14">
            <a:extLst>
              <a:ext uri="{FF2B5EF4-FFF2-40B4-BE49-F238E27FC236}">
                <a16:creationId xmlns:a16="http://schemas.microsoft.com/office/drawing/2014/main" id="{0021F584-A815-C8B1-DBE3-8F3FCE4D4B8A}"/>
              </a:ext>
            </a:extLst>
          </p:cNvPr>
          <p:cNvGrpSpPr>
            <a:grpSpLocks/>
          </p:cNvGrpSpPr>
          <p:nvPr/>
        </p:nvGrpSpPr>
        <p:grpSpPr bwMode="auto">
          <a:xfrm>
            <a:off x="10882313" y="4948238"/>
            <a:ext cx="420687" cy="422275"/>
            <a:chOff x="0" y="0"/>
            <a:chExt cx="562514" cy="562514"/>
          </a:xfrm>
        </p:grpSpPr>
        <p:grpSp>
          <p:nvGrpSpPr>
            <p:cNvPr id="7206" name="Group 15">
              <a:extLst>
                <a:ext uri="{FF2B5EF4-FFF2-40B4-BE49-F238E27FC236}">
                  <a16:creationId xmlns:a16="http://schemas.microsoft.com/office/drawing/2014/main" id="{A5EC9DBE-E565-7C8D-762F-6EC101C4F9B7}"/>
                </a:ext>
              </a:extLst>
            </p:cNvPr>
            <p:cNvGrpSpPr>
              <a:grpSpLocks/>
            </p:cNvGrpSpPr>
            <p:nvPr/>
          </p:nvGrpSpPr>
          <p:grpSpPr bwMode="auto">
            <a:xfrm>
              <a:off x="0" y="0"/>
              <a:ext cx="562514" cy="562514"/>
              <a:chOff x="0" y="0"/>
              <a:chExt cx="812800" cy="812800"/>
            </a:xfrm>
          </p:grpSpPr>
          <p:sp>
            <p:nvSpPr>
              <p:cNvPr id="7210" name="Freeform 16">
                <a:extLst>
                  <a:ext uri="{FF2B5EF4-FFF2-40B4-BE49-F238E27FC236}">
                    <a16:creationId xmlns:a16="http://schemas.microsoft.com/office/drawing/2014/main" id="{25446E61-0907-DDCD-8F15-4F899BC8C087}"/>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7211" name="TextBox 17">
                <a:extLst>
                  <a:ext uri="{FF2B5EF4-FFF2-40B4-BE49-F238E27FC236}">
                    <a16:creationId xmlns:a16="http://schemas.microsoft.com/office/drawing/2014/main" id="{98C19C64-1298-526B-BF19-0A5D80F23308}"/>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8" name="Freeform 18">
              <a:extLst>
                <a:ext uri="{FF2B5EF4-FFF2-40B4-BE49-F238E27FC236}">
                  <a16:creationId xmlns:a16="http://schemas.microsoft.com/office/drawing/2014/main" id="{952CB6F6-24AE-03E8-1690-7DAB76863977}"/>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sp>
        <p:nvSpPr>
          <p:cNvPr id="19" name="TextBox 19">
            <a:extLst>
              <a:ext uri="{FF2B5EF4-FFF2-40B4-BE49-F238E27FC236}">
                <a16:creationId xmlns:a16="http://schemas.microsoft.com/office/drawing/2014/main" id="{28DF90A9-F0B0-ECD0-E357-7DED0B8CC081}"/>
              </a:ext>
            </a:extLst>
          </p:cNvPr>
          <p:cNvSpPr txBox="1"/>
          <p:nvPr/>
        </p:nvSpPr>
        <p:spPr>
          <a:xfrm>
            <a:off x="1377950" y="4824413"/>
            <a:ext cx="7907338" cy="3900487"/>
          </a:xfrm>
          <a:prstGeom prst="rect">
            <a:avLst/>
          </a:prstGeom>
        </p:spPr>
        <p:txBody>
          <a:bodyPr lIns="0" tIns="0" rIns="0" bIns="0">
            <a:spAutoFit/>
          </a:bodyPr>
          <a:lstStyle/>
          <a:p>
            <a:pPr algn="ctr" eaLnBrk="1" fontAlgn="auto" hangingPunct="1">
              <a:lnSpc>
                <a:spcPts val="3787"/>
              </a:lnSpc>
              <a:spcBef>
                <a:spcPts val="0"/>
              </a:spcBef>
              <a:spcAft>
                <a:spcPts val="0"/>
              </a:spcAft>
              <a:defRPr/>
            </a:pPr>
            <a:r>
              <a:rPr lang="en-US" sz="2705">
                <a:solidFill>
                  <a:srgbClr val="000000"/>
                </a:solidFill>
                <a:latin typeface="Agrandir"/>
                <a:ea typeface="Agrandir"/>
                <a:cs typeface="Agrandir"/>
                <a:sym typeface="Agrandir"/>
              </a:rPr>
              <a:t>Hidung berfungsi sebagai titik masuk utama untuk udara. Di dalam hidung, kita menemukan rongga hidung, yang menyaring udara yang masuk, menghilangkan debu dan partikel; menghangatkan dan melembapkan udara sebelum mencapai paru-paru; dan mengandung reseptor penciuman untuk indera penciuman kita.</a:t>
            </a:r>
          </a:p>
        </p:txBody>
      </p:sp>
      <p:sp>
        <p:nvSpPr>
          <p:cNvPr id="20" name="TextBox 20">
            <a:extLst>
              <a:ext uri="{FF2B5EF4-FFF2-40B4-BE49-F238E27FC236}">
                <a16:creationId xmlns:a16="http://schemas.microsoft.com/office/drawing/2014/main" id="{49CA1E38-5E74-1BAC-8E18-30215AF56BD5}"/>
              </a:ext>
            </a:extLst>
          </p:cNvPr>
          <p:cNvSpPr txBox="1"/>
          <p:nvPr/>
        </p:nvSpPr>
        <p:spPr>
          <a:xfrm>
            <a:off x="1377950" y="2913063"/>
            <a:ext cx="7994650" cy="1974850"/>
          </a:xfrm>
          <a:prstGeom prst="rect">
            <a:avLst/>
          </a:prstGeom>
        </p:spPr>
        <p:txBody>
          <a:bodyPr lIns="0" tIns="0" rIns="0" bIns="0">
            <a:spAutoFit/>
          </a:bodyPr>
          <a:lstStyle/>
          <a:p>
            <a:pPr algn="ctr" eaLnBrk="1" fontAlgn="auto" hangingPunct="1">
              <a:lnSpc>
                <a:spcPts val="7123"/>
              </a:lnSpc>
              <a:spcBef>
                <a:spcPts val="0"/>
              </a:spcBef>
              <a:spcAft>
                <a:spcPts val="0"/>
              </a:spcAft>
              <a:defRPr/>
            </a:pPr>
            <a:r>
              <a:rPr lang="en-US" sz="6140" b="1">
                <a:solidFill>
                  <a:srgbClr val="2B2B2B"/>
                </a:solidFill>
                <a:latin typeface="Agrandir Ultra-Bold"/>
                <a:ea typeface="Agrandir Ultra-Bold"/>
                <a:cs typeface="Agrandir Ultra-Bold"/>
                <a:sym typeface="Agrandir Ultra-Bold"/>
              </a:rPr>
              <a:t>HIDUNG &amp; RONGGA HIDUNG</a:t>
            </a:r>
          </a:p>
        </p:txBody>
      </p:sp>
      <p:grpSp>
        <p:nvGrpSpPr>
          <p:cNvPr id="7182" name="Group 21">
            <a:extLst>
              <a:ext uri="{FF2B5EF4-FFF2-40B4-BE49-F238E27FC236}">
                <a16:creationId xmlns:a16="http://schemas.microsoft.com/office/drawing/2014/main" id="{5F08500F-8742-FB8F-969B-EECBA74528BA}"/>
              </a:ext>
            </a:extLst>
          </p:cNvPr>
          <p:cNvGrpSpPr>
            <a:grpSpLocks/>
          </p:cNvGrpSpPr>
          <p:nvPr/>
        </p:nvGrpSpPr>
        <p:grpSpPr bwMode="auto">
          <a:xfrm rot="2700000">
            <a:off x="11275219" y="4439444"/>
            <a:ext cx="422275" cy="420687"/>
            <a:chOff x="0" y="0"/>
            <a:chExt cx="562514" cy="562514"/>
          </a:xfrm>
        </p:grpSpPr>
        <p:grpSp>
          <p:nvGrpSpPr>
            <p:cNvPr id="7200" name="Group 22">
              <a:extLst>
                <a:ext uri="{FF2B5EF4-FFF2-40B4-BE49-F238E27FC236}">
                  <a16:creationId xmlns:a16="http://schemas.microsoft.com/office/drawing/2014/main" id="{E795C6C4-8929-66ED-93A1-9EFE1225195C}"/>
                </a:ext>
              </a:extLst>
            </p:cNvPr>
            <p:cNvGrpSpPr>
              <a:grpSpLocks/>
            </p:cNvGrpSpPr>
            <p:nvPr/>
          </p:nvGrpSpPr>
          <p:grpSpPr bwMode="auto">
            <a:xfrm>
              <a:off x="0" y="0"/>
              <a:ext cx="562514" cy="562514"/>
              <a:chOff x="0" y="0"/>
              <a:chExt cx="812800" cy="812800"/>
            </a:xfrm>
          </p:grpSpPr>
          <p:sp>
            <p:nvSpPr>
              <p:cNvPr id="7204" name="Freeform 23">
                <a:extLst>
                  <a:ext uri="{FF2B5EF4-FFF2-40B4-BE49-F238E27FC236}">
                    <a16:creationId xmlns:a16="http://schemas.microsoft.com/office/drawing/2014/main" id="{CB71B0C9-9F25-D6AB-88F9-C189F4458AED}"/>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7205" name="TextBox 24">
                <a:extLst>
                  <a:ext uri="{FF2B5EF4-FFF2-40B4-BE49-F238E27FC236}">
                    <a16:creationId xmlns:a16="http://schemas.microsoft.com/office/drawing/2014/main" id="{B5CAE1D7-CD6A-F349-8BDE-AF3F6F29A796}"/>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5" name="Freeform 25">
              <a:extLst>
                <a:ext uri="{FF2B5EF4-FFF2-40B4-BE49-F238E27FC236}">
                  <a16:creationId xmlns:a16="http://schemas.microsoft.com/office/drawing/2014/main" id="{1A4E43A6-AD1A-EBC9-532F-9E7B4126A145}"/>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7183" name="Group 26">
            <a:extLst>
              <a:ext uri="{FF2B5EF4-FFF2-40B4-BE49-F238E27FC236}">
                <a16:creationId xmlns:a16="http://schemas.microsoft.com/office/drawing/2014/main" id="{8BA4FBDA-82D8-B2AD-3BF4-F1CC69780B41}"/>
              </a:ext>
            </a:extLst>
          </p:cNvPr>
          <p:cNvGrpSpPr>
            <a:grpSpLocks/>
          </p:cNvGrpSpPr>
          <p:nvPr/>
        </p:nvGrpSpPr>
        <p:grpSpPr bwMode="auto">
          <a:xfrm rot="-4485524">
            <a:off x="11757025" y="4900613"/>
            <a:ext cx="420687" cy="420688"/>
            <a:chOff x="0" y="0"/>
            <a:chExt cx="562514" cy="562514"/>
          </a:xfrm>
        </p:grpSpPr>
        <p:grpSp>
          <p:nvGrpSpPr>
            <p:cNvPr id="7194" name="Group 27">
              <a:extLst>
                <a:ext uri="{FF2B5EF4-FFF2-40B4-BE49-F238E27FC236}">
                  <a16:creationId xmlns:a16="http://schemas.microsoft.com/office/drawing/2014/main" id="{BF9F0E96-E48D-CC34-5026-D119D89537EC}"/>
                </a:ext>
              </a:extLst>
            </p:cNvPr>
            <p:cNvGrpSpPr>
              <a:grpSpLocks/>
            </p:cNvGrpSpPr>
            <p:nvPr/>
          </p:nvGrpSpPr>
          <p:grpSpPr bwMode="auto">
            <a:xfrm>
              <a:off x="0" y="0"/>
              <a:ext cx="562514" cy="562514"/>
              <a:chOff x="0" y="0"/>
              <a:chExt cx="812800" cy="812800"/>
            </a:xfrm>
          </p:grpSpPr>
          <p:sp>
            <p:nvSpPr>
              <p:cNvPr id="7198" name="Freeform 28">
                <a:extLst>
                  <a:ext uri="{FF2B5EF4-FFF2-40B4-BE49-F238E27FC236}">
                    <a16:creationId xmlns:a16="http://schemas.microsoft.com/office/drawing/2014/main" id="{60FC7274-78CB-F0B0-C95E-D04C89FAAC5A}"/>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7199" name="TextBox 29">
                <a:extLst>
                  <a:ext uri="{FF2B5EF4-FFF2-40B4-BE49-F238E27FC236}">
                    <a16:creationId xmlns:a16="http://schemas.microsoft.com/office/drawing/2014/main" id="{688545DA-99F5-79E3-0444-3FD88CD5554B}"/>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30" name="Freeform 30">
              <a:extLst>
                <a:ext uri="{FF2B5EF4-FFF2-40B4-BE49-F238E27FC236}">
                  <a16:creationId xmlns:a16="http://schemas.microsoft.com/office/drawing/2014/main" id="{D09D80C0-CCEF-DCE4-7236-73CC69306F71}"/>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7184" name="Group 31">
            <a:extLst>
              <a:ext uri="{FF2B5EF4-FFF2-40B4-BE49-F238E27FC236}">
                <a16:creationId xmlns:a16="http://schemas.microsoft.com/office/drawing/2014/main" id="{1FEB8ABA-4770-FF9F-0B67-5BBED317B9BC}"/>
              </a:ext>
            </a:extLst>
          </p:cNvPr>
          <p:cNvGrpSpPr>
            <a:grpSpLocks/>
          </p:cNvGrpSpPr>
          <p:nvPr/>
        </p:nvGrpSpPr>
        <p:grpSpPr bwMode="auto">
          <a:xfrm rot="-6793857">
            <a:off x="11975306" y="5691982"/>
            <a:ext cx="4987925" cy="3303588"/>
            <a:chOff x="0" y="0"/>
            <a:chExt cx="6649926" cy="4405837"/>
          </a:xfrm>
        </p:grpSpPr>
        <p:grpSp>
          <p:nvGrpSpPr>
            <p:cNvPr id="7188" name="Group 32">
              <a:extLst>
                <a:ext uri="{FF2B5EF4-FFF2-40B4-BE49-F238E27FC236}">
                  <a16:creationId xmlns:a16="http://schemas.microsoft.com/office/drawing/2014/main" id="{A12DAE63-ED79-E665-0E25-16FB5842EE5E}"/>
                </a:ext>
              </a:extLst>
            </p:cNvPr>
            <p:cNvGrpSpPr>
              <a:grpSpLocks/>
            </p:cNvGrpSpPr>
            <p:nvPr/>
          </p:nvGrpSpPr>
          <p:grpSpPr bwMode="auto">
            <a:xfrm rot="5263166">
              <a:off x="2711857" y="327181"/>
              <a:ext cx="4114800" cy="3600450"/>
              <a:chOff x="0" y="0"/>
              <a:chExt cx="812800" cy="711200"/>
            </a:xfrm>
          </p:grpSpPr>
          <p:sp>
            <p:nvSpPr>
              <p:cNvPr id="7192" name="Freeform 33">
                <a:extLst>
                  <a:ext uri="{FF2B5EF4-FFF2-40B4-BE49-F238E27FC236}">
                    <a16:creationId xmlns:a16="http://schemas.microsoft.com/office/drawing/2014/main" id="{C2E27349-0435-C0AF-7B9D-D03238AC3740}"/>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Lst>
                <a:ahLst/>
                <a:cxnLst>
                  <a:cxn ang="0">
                    <a:pos x="T0" y="T1"/>
                  </a:cxn>
                  <a:cxn ang="0">
                    <a:pos x="T2" y="T3"/>
                  </a:cxn>
                  <a:cxn ang="0">
                    <a:pos x="T4" y="T5"/>
                  </a:cxn>
                  <a:cxn ang="0">
                    <a:pos x="T6" y="T7"/>
                  </a:cxn>
                </a:cxnLst>
                <a:rect l="0" t="0" r="r" b="b"/>
                <a:pathLst>
                  <a:path w="812800" h="711200">
                    <a:moveTo>
                      <a:pt x="406400" y="0"/>
                    </a:moveTo>
                    <a:lnTo>
                      <a:pt x="812800" y="711200"/>
                    </a:lnTo>
                    <a:lnTo>
                      <a:pt x="0" y="711200"/>
                    </a:lnTo>
                    <a:lnTo>
                      <a:pt x="406400" y="0"/>
                    </a:lnTo>
                    <a:close/>
                  </a:path>
                </a:pathLst>
              </a:custGeom>
              <a:solidFill>
                <a:srgbClr val="C1D4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7193" name="TextBox 34">
                <a:extLst>
                  <a:ext uri="{FF2B5EF4-FFF2-40B4-BE49-F238E27FC236}">
                    <a16:creationId xmlns:a16="http://schemas.microsoft.com/office/drawing/2014/main" id="{67106817-6589-B423-C62E-0EAF701CC209}"/>
                  </a:ext>
                </a:extLst>
              </p:cNvPr>
              <p:cNvSpPr txBox="1">
                <a:spLocks noChangeArrowheads="1"/>
              </p:cNvSpPr>
              <p:nvPr/>
            </p:nvSpPr>
            <p:spPr bwMode="auto">
              <a:xfrm>
                <a:off x="127000" y="29210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89" name="Group 35">
              <a:extLst>
                <a:ext uri="{FF2B5EF4-FFF2-40B4-BE49-F238E27FC236}">
                  <a16:creationId xmlns:a16="http://schemas.microsoft.com/office/drawing/2014/main" id="{AEECF4B0-4DF5-4F9A-5CD6-4FD9A4D49E09}"/>
                </a:ext>
              </a:extLst>
            </p:cNvPr>
            <p:cNvGrpSpPr>
              <a:grpSpLocks/>
            </p:cNvGrpSpPr>
            <p:nvPr/>
          </p:nvGrpSpPr>
          <p:grpSpPr bwMode="auto">
            <a:xfrm>
              <a:off x="0" y="0"/>
              <a:ext cx="4405837" cy="4405837"/>
              <a:chOff x="0" y="0"/>
              <a:chExt cx="812800" cy="812800"/>
            </a:xfrm>
          </p:grpSpPr>
          <p:sp>
            <p:nvSpPr>
              <p:cNvPr id="7190" name="Freeform 36">
                <a:extLst>
                  <a:ext uri="{FF2B5EF4-FFF2-40B4-BE49-F238E27FC236}">
                    <a16:creationId xmlns:a16="http://schemas.microsoft.com/office/drawing/2014/main" id="{2923382E-C2D2-9790-9929-0B56ABE86ABE}"/>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28575" cap="sq">
                <a:solidFill>
                  <a:srgbClr val="000000"/>
                </a:solidFill>
                <a:prstDash val="solid"/>
                <a:miter lim="800000"/>
                <a:headEnd/>
                <a:tailEnd/>
              </a:ln>
            </p:spPr>
            <p:txBody>
              <a:bodyPr/>
              <a:lstStyle/>
              <a:p>
                <a:endParaRPr lang="en-ID"/>
              </a:p>
            </p:txBody>
          </p:sp>
          <p:sp>
            <p:nvSpPr>
              <p:cNvPr id="7191" name="TextBox 37">
                <a:extLst>
                  <a:ext uri="{FF2B5EF4-FFF2-40B4-BE49-F238E27FC236}">
                    <a16:creationId xmlns:a16="http://schemas.microsoft.com/office/drawing/2014/main" id="{9F96EEAB-226C-E8F4-4105-C112668C34D5}"/>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sp>
        <p:nvSpPr>
          <p:cNvPr id="38" name="Freeform 38">
            <a:extLst>
              <a:ext uri="{FF2B5EF4-FFF2-40B4-BE49-F238E27FC236}">
                <a16:creationId xmlns:a16="http://schemas.microsoft.com/office/drawing/2014/main" id="{18D12B34-5399-3C3B-6496-2E27E51E6734}"/>
              </a:ext>
            </a:extLst>
          </p:cNvPr>
          <p:cNvSpPr/>
          <p:nvPr/>
        </p:nvSpPr>
        <p:spPr>
          <a:xfrm>
            <a:off x="13459327" y="7168592"/>
            <a:ext cx="2546889" cy="1972681"/>
          </a:xfrm>
          <a:custGeom>
            <a:avLst/>
            <a:gdLst/>
            <a:ahLst/>
            <a:cxnLst/>
            <a:rect l="l" t="t" r="r" b="b"/>
            <a:pathLst>
              <a:path w="2546889" h="1972681">
                <a:moveTo>
                  <a:pt x="0" y="0"/>
                </a:moveTo>
                <a:lnTo>
                  <a:pt x="2546889" y="0"/>
                </a:lnTo>
                <a:lnTo>
                  <a:pt x="2546889" y="1972681"/>
                </a:lnTo>
                <a:lnTo>
                  <a:pt x="0" y="1972681"/>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994DB"/>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9E9BF4FD-48B9-97C1-E099-1455C852BB6E}"/>
              </a:ext>
            </a:extLst>
          </p:cNvPr>
          <p:cNvGrpSpPr>
            <a:grpSpLocks/>
          </p:cNvGrpSpPr>
          <p:nvPr/>
        </p:nvGrpSpPr>
        <p:grpSpPr bwMode="auto">
          <a:xfrm>
            <a:off x="0" y="-30163"/>
            <a:ext cx="18288000" cy="10317163"/>
            <a:chOff x="0" y="0"/>
            <a:chExt cx="1149350" cy="1149350"/>
          </a:xfrm>
        </p:grpSpPr>
        <p:sp>
          <p:nvSpPr>
            <p:cNvPr id="8245" name="Freeform 3">
              <a:extLst>
                <a:ext uri="{FF2B5EF4-FFF2-40B4-BE49-F238E27FC236}">
                  <a16:creationId xmlns:a16="http://schemas.microsoft.com/office/drawing/2014/main" id="{D1B98BE5-6FC4-A852-E7CF-3AAD5DAE42BF}"/>
                </a:ext>
              </a:extLst>
            </p:cNvPr>
            <p:cNvSpPr>
              <a:spLocks/>
            </p:cNvSpPr>
            <p:nvPr/>
          </p:nvSpPr>
          <p:spPr bwMode="auto">
            <a:xfrm>
              <a:off x="0" y="0"/>
              <a:ext cx="8975125" cy="5063571"/>
            </a:xfrm>
            <a:custGeom>
              <a:avLst/>
              <a:gdLst>
                <a:gd name="T0" fmla="*/ 8975125 w 8975125"/>
                <a:gd name="T1" fmla="*/ 0 h 5063571"/>
                <a:gd name="T2" fmla="*/ 49586 w 8975125"/>
                <a:gd name="T3" fmla="*/ 27976 h 5063571"/>
                <a:gd name="T4" fmla="*/ 0 w 8975125"/>
                <a:gd name="T5" fmla="*/ 5063571 h 5063571"/>
                <a:gd name="T6" fmla="*/ 99173 w 8975125"/>
                <a:gd name="T7" fmla="*/ 4084427 h 5063571"/>
                <a:gd name="T8" fmla="*/ 1785108 w 8975125"/>
                <a:gd name="T9" fmla="*/ 5063571 h 5063571"/>
                <a:gd name="T10" fmla="*/ 1884280 w 8975125"/>
                <a:gd name="T11" fmla="*/ 4084427 h 5063571"/>
                <a:gd name="T12" fmla="*/ 3570215 w 8975125"/>
                <a:gd name="T13" fmla="*/ 5063571 h 5063571"/>
                <a:gd name="T14" fmla="*/ 3669388 w 8975125"/>
                <a:gd name="T15" fmla="*/ 4084427 h 5063571"/>
                <a:gd name="T16" fmla="*/ 5355323 w 8975125"/>
                <a:gd name="T17" fmla="*/ 5063571 h 5063571"/>
                <a:gd name="T18" fmla="*/ 5454496 w 8975125"/>
                <a:gd name="T19" fmla="*/ 4084427 h 5063571"/>
                <a:gd name="T20" fmla="*/ 7140431 w 8975125"/>
                <a:gd name="T21" fmla="*/ 5063571 h 5063571"/>
                <a:gd name="T22" fmla="*/ 7239603 w 8975125"/>
                <a:gd name="T23" fmla="*/ 4084427 h 5063571"/>
                <a:gd name="T24" fmla="*/ 8975125 w 8975125"/>
                <a:gd name="T25" fmla="*/ 4028476 h 5063571"/>
                <a:gd name="T26" fmla="*/ 7239603 w 8975125"/>
                <a:gd name="T27" fmla="*/ 3077308 h 5063571"/>
                <a:gd name="T28" fmla="*/ 8975125 w 8975125"/>
                <a:gd name="T29" fmla="*/ 3021357 h 5063571"/>
                <a:gd name="T30" fmla="*/ 7239603 w 8975125"/>
                <a:gd name="T31" fmla="*/ 2070189 h 5063571"/>
                <a:gd name="T32" fmla="*/ 8975125 w 8975125"/>
                <a:gd name="T33" fmla="*/ 2014238 h 5063571"/>
                <a:gd name="T34" fmla="*/ 7239603 w 8975125"/>
                <a:gd name="T35" fmla="*/ 1063070 h 5063571"/>
                <a:gd name="T36" fmla="*/ 8975125 w 8975125"/>
                <a:gd name="T37" fmla="*/ 1007119 h 5063571"/>
                <a:gd name="T38" fmla="*/ 7239603 w 8975125"/>
                <a:gd name="T39" fmla="*/ 55951 h 5063571"/>
                <a:gd name="T40" fmla="*/ 1884280 w 8975125"/>
                <a:gd name="T41" fmla="*/ 1007119 h 5063571"/>
                <a:gd name="T42" fmla="*/ 3570215 w 8975125"/>
                <a:gd name="T43" fmla="*/ 55951 h 5063571"/>
                <a:gd name="T44" fmla="*/ 1884280 w 8975125"/>
                <a:gd name="T45" fmla="*/ 1007119 h 5063571"/>
                <a:gd name="T46" fmla="*/ 3570215 w 8975125"/>
                <a:gd name="T47" fmla="*/ 2014238 h 5063571"/>
                <a:gd name="T48" fmla="*/ 1884280 w 8975125"/>
                <a:gd name="T49" fmla="*/ 1063070 h 5063571"/>
                <a:gd name="T50" fmla="*/ 1785108 w 8975125"/>
                <a:gd name="T51" fmla="*/ 1007119 h 5063571"/>
                <a:gd name="T52" fmla="*/ 99173 w 8975125"/>
                <a:gd name="T53" fmla="*/ 55951 h 5063571"/>
                <a:gd name="T54" fmla="*/ 1785108 w 8975125"/>
                <a:gd name="T55" fmla="*/ 1007119 h 5063571"/>
                <a:gd name="T56" fmla="*/ 1785108 w 8975125"/>
                <a:gd name="T57" fmla="*/ 2014238 h 5063571"/>
                <a:gd name="T58" fmla="*/ 99173 w 8975125"/>
                <a:gd name="T59" fmla="*/ 1063070 h 5063571"/>
                <a:gd name="T60" fmla="*/ 1785108 w 8975125"/>
                <a:gd name="T61" fmla="*/ 2070189 h 5063571"/>
                <a:gd name="T62" fmla="*/ 99173 w 8975125"/>
                <a:gd name="T63" fmla="*/ 3021357 h 5063571"/>
                <a:gd name="T64" fmla="*/ 1785108 w 8975125"/>
                <a:gd name="T65" fmla="*/ 2070189 h 5063571"/>
                <a:gd name="T66" fmla="*/ 3570215 w 8975125"/>
                <a:gd name="T67" fmla="*/ 2070189 h 5063571"/>
                <a:gd name="T68" fmla="*/ 1884280 w 8975125"/>
                <a:gd name="T69" fmla="*/ 3021357 h 5063571"/>
                <a:gd name="T70" fmla="*/ 3669388 w 8975125"/>
                <a:gd name="T71" fmla="*/ 2070189 h 5063571"/>
                <a:gd name="T72" fmla="*/ 5355323 w 8975125"/>
                <a:gd name="T73" fmla="*/ 3021357 h 5063571"/>
                <a:gd name="T74" fmla="*/ 3669388 w 8975125"/>
                <a:gd name="T75" fmla="*/ 2070189 h 5063571"/>
                <a:gd name="T76" fmla="*/ 3669388 w 8975125"/>
                <a:gd name="T77" fmla="*/ 1063070 h 5063571"/>
                <a:gd name="T78" fmla="*/ 5355323 w 8975125"/>
                <a:gd name="T79" fmla="*/ 2014238 h 5063571"/>
                <a:gd name="T80" fmla="*/ 3669388 w 8975125"/>
                <a:gd name="T81" fmla="*/ 1007119 h 5063571"/>
                <a:gd name="T82" fmla="*/ 5355323 w 8975125"/>
                <a:gd name="T83" fmla="*/ 55951 h 5063571"/>
                <a:gd name="T84" fmla="*/ 3669388 w 8975125"/>
                <a:gd name="T85" fmla="*/ 1007119 h 5063571"/>
                <a:gd name="T86" fmla="*/ 99173 w 8975125"/>
                <a:gd name="T87" fmla="*/ 3077308 h 5063571"/>
                <a:gd name="T88" fmla="*/ 1785108 w 8975125"/>
                <a:gd name="T89" fmla="*/ 4028476 h 5063571"/>
                <a:gd name="T90" fmla="*/ 1884280 w 8975125"/>
                <a:gd name="T91" fmla="*/ 4028476 h 5063571"/>
                <a:gd name="T92" fmla="*/ 3570215 w 8975125"/>
                <a:gd name="T93" fmla="*/ 3077308 h 5063571"/>
                <a:gd name="T94" fmla="*/ 1884280 w 8975125"/>
                <a:gd name="T95" fmla="*/ 4028476 h 5063571"/>
                <a:gd name="T96" fmla="*/ 3669388 w 8975125"/>
                <a:gd name="T97" fmla="*/ 3077308 h 5063571"/>
                <a:gd name="T98" fmla="*/ 5355323 w 8975125"/>
                <a:gd name="T99" fmla="*/ 4028476 h 5063571"/>
                <a:gd name="T100" fmla="*/ 7140431 w 8975125"/>
                <a:gd name="T101" fmla="*/ 4028476 h 5063571"/>
                <a:gd name="T102" fmla="*/ 5454496 w 8975125"/>
                <a:gd name="T103" fmla="*/ 3077308 h 5063571"/>
                <a:gd name="T104" fmla="*/ 7140431 w 8975125"/>
                <a:gd name="T105" fmla="*/ 4028476 h 5063571"/>
                <a:gd name="T106" fmla="*/ 5454496 w 8975125"/>
                <a:gd name="T107" fmla="*/ 3021357 h 5063571"/>
                <a:gd name="T108" fmla="*/ 7140431 w 8975125"/>
                <a:gd name="T109" fmla="*/ 2070189 h 5063571"/>
                <a:gd name="T110" fmla="*/ 7140431 w 8975125"/>
                <a:gd name="T111" fmla="*/ 2014238 h 5063571"/>
                <a:gd name="T112" fmla="*/ 5454496 w 8975125"/>
                <a:gd name="T113" fmla="*/ 1063070 h 5063571"/>
                <a:gd name="T114" fmla="*/ 7140431 w 8975125"/>
                <a:gd name="T115" fmla="*/ 2014238 h 5063571"/>
                <a:gd name="T116" fmla="*/ 5454496 w 8975125"/>
                <a:gd name="T117" fmla="*/ 1007119 h 5063571"/>
                <a:gd name="T118" fmla="*/ 7140431 w 8975125"/>
                <a:gd name="T119" fmla="*/ 55951 h 506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B292B">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
        <p:nvSpPr>
          <p:cNvPr id="4" name="Freeform 4">
            <a:extLst>
              <a:ext uri="{FF2B5EF4-FFF2-40B4-BE49-F238E27FC236}">
                <a16:creationId xmlns:a16="http://schemas.microsoft.com/office/drawing/2014/main" id="{62F09A67-0FB8-D8CF-1756-EDF0F0E85653}"/>
              </a:ext>
            </a:extLst>
          </p:cNvPr>
          <p:cNvSpPr/>
          <p:nvPr/>
        </p:nvSpPr>
        <p:spPr>
          <a:xfrm>
            <a:off x="4507164" y="549610"/>
            <a:ext cx="20451215" cy="25463133"/>
          </a:xfrm>
          <a:custGeom>
            <a:avLst/>
            <a:gdLst/>
            <a:ahLst/>
            <a:cxnLst/>
            <a:rect l="l" t="t" r="r" b="b"/>
            <a:pathLst>
              <a:path w="20451215" h="25463133">
                <a:moveTo>
                  <a:pt x="0" y="0"/>
                </a:moveTo>
                <a:lnTo>
                  <a:pt x="20451215" y="0"/>
                </a:lnTo>
                <a:lnTo>
                  <a:pt x="20451215" y="25463132"/>
                </a:lnTo>
                <a:lnTo>
                  <a:pt x="0" y="25463132"/>
                </a:lnTo>
                <a:lnTo>
                  <a:pt x="0" y="0"/>
                </a:lnTo>
                <a:close/>
              </a:path>
            </a:pathLst>
          </a:custGeom>
          <a:blipFill>
            <a:blip r:embed="rId2"/>
            <a:stretch>
              <a:fillRect b="-114438"/>
            </a:stretch>
          </a:blipFill>
        </p:spPr>
        <p:txBody>
          <a:bodyPr/>
          <a:lstStyle/>
          <a:p>
            <a:pPr eaLnBrk="1" fontAlgn="auto" hangingPunct="1">
              <a:spcBef>
                <a:spcPts val="0"/>
              </a:spcBef>
              <a:spcAft>
                <a:spcPts val="0"/>
              </a:spcAft>
              <a:defRPr/>
            </a:pPr>
            <a:endParaRPr lang="en-ID">
              <a:latin typeface="+mn-lt"/>
            </a:endParaRPr>
          </a:p>
        </p:txBody>
      </p:sp>
      <p:sp>
        <p:nvSpPr>
          <p:cNvPr id="5" name="Freeform 5">
            <a:extLst>
              <a:ext uri="{FF2B5EF4-FFF2-40B4-BE49-F238E27FC236}">
                <a16:creationId xmlns:a16="http://schemas.microsoft.com/office/drawing/2014/main" id="{8475F01C-2A1D-281E-7B03-DEDB8BBB462E}"/>
              </a:ext>
            </a:extLst>
          </p:cNvPr>
          <p:cNvSpPr/>
          <p:nvPr/>
        </p:nvSpPr>
        <p:spPr>
          <a:xfrm>
            <a:off x="10958458" y="4031145"/>
            <a:ext cx="4253773" cy="5169516"/>
          </a:xfrm>
          <a:custGeom>
            <a:avLst/>
            <a:gdLst/>
            <a:ahLst/>
            <a:cxnLst/>
            <a:rect l="l" t="t" r="r" b="b"/>
            <a:pathLst>
              <a:path w="4253773" h="5169516">
                <a:moveTo>
                  <a:pt x="0" y="0"/>
                </a:moveTo>
                <a:lnTo>
                  <a:pt x="4253774" y="0"/>
                </a:lnTo>
                <a:lnTo>
                  <a:pt x="4253774" y="5169517"/>
                </a:lnTo>
                <a:lnTo>
                  <a:pt x="0" y="5169517"/>
                </a:lnTo>
                <a:lnTo>
                  <a:pt x="0" y="0"/>
                </a:lnTo>
                <a:close/>
              </a:path>
            </a:pathLst>
          </a:custGeom>
          <a:blipFill>
            <a:blip r:embed="rId3"/>
            <a:stretch>
              <a:fillRect l="-98773" t="-69392" r="-177826" b="-225140"/>
            </a:stretch>
          </a:blipFill>
        </p:spPr>
        <p:txBody>
          <a:bodyPr/>
          <a:lstStyle/>
          <a:p>
            <a:pPr eaLnBrk="1" fontAlgn="auto" hangingPunct="1">
              <a:spcBef>
                <a:spcPts val="0"/>
              </a:spcBef>
              <a:spcAft>
                <a:spcPts val="0"/>
              </a:spcAft>
              <a:defRPr/>
            </a:pPr>
            <a:endParaRPr lang="en-ID">
              <a:latin typeface="+mn-lt"/>
            </a:endParaRPr>
          </a:p>
        </p:txBody>
      </p:sp>
      <p:sp>
        <p:nvSpPr>
          <p:cNvPr id="6" name="Freeform 6">
            <a:extLst>
              <a:ext uri="{FF2B5EF4-FFF2-40B4-BE49-F238E27FC236}">
                <a16:creationId xmlns:a16="http://schemas.microsoft.com/office/drawing/2014/main" id="{AE4275E5-C092-2820-1CC3-A9D3E1BDD7CE}"/>
              </a:ext>
            </a:extLst>
          </p:cNvPr>
          <p:cNvSpPr/>
          <p:nvPr/>
        </p:nvSpPr>
        <p:spPr>
          <a:xfrm>
            <a:off x="13341271" y="8838803"/>
            <a:ext cx="1903376" cy="3970836"/>
          </a:xfrm>
          <a:custGeom>
            <a:avLst/>
            <a:gdLst/>
            <a:ahLst/>
            <a:cxnLst/>
            <a:rect l="l" t="t" r="r" b="b"/>
            <a:pathLst>
              <a:path w="1903376" h="3970836">
                <a:moveTo>
                  <a:pt x="0" y="0"/>
                </a:moveTo>
                <a:lnTo>
                  <a:pt x="1903377" y="0"/>
                </a:lnTo>
                <a:lnTo>
                  <a:pt x="1903377" y="3970836"/>
                </a:lnTo>
                <a:lnTo>
                  <a:pt x="0" y="3970836"/>
                </a:lnTo>
                <a:lnTo>
                  <a:pt x="0" y="0"/>
                </a:lnTo>
                <a:close/>
              </a:path>
            </a:pathLst>
          </a:custGeom>
          <a:blipFill>
            <a:blip r:embed="rId3"/>
            <a:stretch>
              <a:fillRect l="-345933" t="-211414" r="-395714" b="-202217"/>
            </a:stretch>
          </a:blipFill>
        </p:spPr>
        <p:txBody>
          <a:bodyPr/>
          <a:lstStyle/>
          <a:p>
            <a:pPr eaLnBrk="1" fontAlgn="auto" hangingPunct="1">
              <a:spcBef>
                <a:spcPts val="0"/>
              </a:spcBef>
              <a:spcAft>
                <a:spcPts val="0"/>
              </a:spcAft>
              <a:defRPr/>
            </a:pPr>
            <a:endParaRPr lang="en-ID">
              <a:latin typeface="+mn-lt"/>
            </a:endParaRPr>
          </a:p>
        </p:txBody>
      </p:sp>
      <p:grpSp>
        <p:nvGrpSpPr>
          <p:cNvPr id="8204" name="Group 7">
            <a:extLst>
              <a:ext uri="{FF2B5EF4-FFF2-40B4-BE49-F238E27FC236}">
                <a16:creationId xmlns:a16="http://schemas.microsoft.com/office/drawing/2014/main" id="{B8CEACC5-10AE-D438-38EF-50791D0A0A06}"/>
              </a:ext>
            </a:extLst>
          </p:cNvPr>
          <p:cNvGrpSpPr>
            <a:grpSpLocks/>
          </p:cNvGrpSpPr>
          <p:nvPr/>
        </p:nvGrpSpPr>
        <p:grpSpPr bwMode="auto">
          <a:xfrm>
            <a:off x="1028700" y="1811338"/>
            <a:ext cx="8693150" cy="7446962"/>
            <a:chOff x="0" y="0"/>
            <a:chExt cx="2289492" cy="1961267"/>
          </a:xfrm>
        </p:grpSpPr>
        <p:sp>
          <p:nvSpPr>
            <p:cNvPr id="8243" name="Freeform 8">
              <a:extLst>
                <a:ext uri="{FF2B5EF4-FFF2-40B4-BE49-F238E27FC236}">
                  <a16:creationId xmlns:a16="http://schemas.microsoft.com/office/drawing/2014/main" id="{06262BF6-91DE-0234-0327-26F409390D75}"/>
                </a:ext>
              </a:extLst>
            </p:cNvPr>
            <p:cNvSpPr>
              <a:spLocks/>
            </p:cNvSpPr>
            <p:nvPr/>
          </p:nvSpPr>
          <p:spPr bwMode="auto">
            <a:xfrm>
              <a:off x="0" y="0"/>
              <a:ext cx="2289492" cy="1961267"/>
            </a:xfrm>
            <a:custGeom>
              <a:avLst/>
              <a:gdLst>
                <a:gd name="T0" fmla="*/ 45421 w 2289492"/>
                <a:gd name="T1" fmla="*/ 0 h 1961267"/>
                <a:gd name="T2" fmla="*/ 2244072 w 2289492"/>
                <a:gd name="T3" fmla="*/ 0 h 1961267"/>
                <a:gd name="T4" fmla="*/ 2276189 w 2289492"/>
                <a:gd name="T5" fmla="*/ 13303 h 1961267"/>
                <a:gd name="T6" fmla="*/ 2289492 w 2289492"/>
                <a:gd name="T7" fmla="*/ 45421 h 1961267"/>
                <a:gd name="T8" fmla="*/ 2289492 w 2289492"/>
                <a:gd name="T9" fmla="*/ 1915846 h 1961267"/>
                <a:gd name="T10" fmla="*/ 2276189 w 2289492"/>
                <a:gd name="T11" fmla="*/ 1947964 h 1961267"/>
                <a:gd name="T12" fmla="*/ 2244072 w 2289492"/>
                <a:gd name="T13" fmla="*/ 1961267 h 1961267"/>
                <a:gd name="T14" fmla="*/ 45421 w 2289492"/>
                <a:gd name="T15" fmla="*/ 1961267 h 1961267"/>
                <a:gd name="T16" fmla="*/ 13303 w 2289492"/>
                <a:gd name="T17" fmla="*/ 1947964 h 1961267"/>
                <a:gd name="T18" fmla="*/ 0 w 2289492"/>
                <a:gd name="T19" fmla="*/ 1915846 h 1961267"/>
                <a:gd name="T20" fmla="*/ 0 w 2289492"/>
                <a:gd name="T21" fmla="*/ 45421 h 1961267"/>
                <a:gd name="T22" fmla="*/ 13303 w 2289492"/>
                <a:gd name="T23" fmla="*/ 13303 h 1961267"/>
                <a:gd name="T24" fmla="*/ 45421 w 2289492"/>
                <a:gd name="T25" fmla="*/ 0 h 196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9492" h="1961267">
                  <a:moveTo>
                    <a:pt x="45421" y="0"/>
                  </a:moveTo>
                  <a:lnTo>
                    <a:pt x="2244072" y="0"/>
                  </a:lnTo>
                  <a:cubicBezTo>
                    <a:pt x="2256118" y="0"/>
                    <a:pt x="2267671" y="4785"/>
                    <a:pt x="2276189" y="13303"/>
                  </a:cubicBezTo>
                  <a:cubicBezTo>
                    <a:pt x="2284707" y="21821"/>
                    <a:pt x="2289492" y="33374"/>
                    <a:pt x="2289492" y="45421"/>
                  </a:cubicBezTo>
                  <a:lnTo>
                    <a:pt x="2289492" y="1915846"/>
                  </a:lnTo>
                  <a:cubicBezTo>
                    <a:pt x="2289492" y="1927893"/>
                    <a:pt x="2284707" y="1939446"/>
                    <a:pt x="2276189" y="1947964"/>
                  </a:cubicBezTo>
                  <a:cubicBezTo>
                    <a:pt x="2267671" y="1956482"/>
                    <a:pt x="2256118" y="1961267"/>
                    <a:pt x="2244072" y="1961267"/>
                  </a:cubicBezTo>
                  <a:lnTo>
                    <a:pt x="45421" y="1961267"/>
                  </a:lnTo>
                  <a:cubicBezTo>
                    <a:pt x="33374" y="1961267"/>
                    <a:pt x="21821" y="1956482"/>
                    <a:pt x="13303" y="1947964"/>
                  </a:cubicBezTo>
                  <a:cubicBezTo>
                    <a:pt x="4785" y="1939446"/>
                    <a:pt x="0" y="1927893"/>
                    <a:pt x="0" y="1915846"/>
                  </a:cubicBezTo>
                  <a:lnTo>
                    <a:pt x="0" y="45421"/>
                  </a:lnTo>
                  <a:cubicBezTo>
                    <a:pt x="0" y="33374"/>
                    <a:pt x="4785" y="21821"/>
                    <a:pt x="13303" y="13303"/>
                  </a:cubicBezTo>
                  <a:cubicBezTo>
                    <a:pt x="21821" y="4785"/>
                    <a:pt x="33374" y="0"/>
                    <a:pt x="45421" y="0"/>
                  </a:cubicBezTo>
                  <a:close/>
                </a:path>
              </a:pathLst>
            </a:custGeom>
            <a:solidFill>
              <a:srgbClr val="FFFFFF"/>
            </a:solidFill>
            <a:ln w="19050" cap="rnd">
              <a:solidFill>
                <a:srgbClr val="000000"/>
              </a:solidFill>
              <a:prstDash val="solid"/>
              <a:round/>
              <a:headEnd/>
              <a:tailEnd/>
            </a:ln>
          </p:spPr>
          <p:txBody>
            <a:bodyPr/>
            <a:lstStyle/>
            <a:p>
              <a:endParaRPr lang="en-ID"/>
            </a:p>
          </p:txBody>
        </p:sp>
        <p:sp>
          <p:nvSpPr>
            <p:cNvPr id="8244" name="TextBox 9">
              <a:extLst>
                <a:ext uri="{FF2B5EF4-FFF2-40B4-BE49-F238E27FC236}">
                  <a16:creationId xmlns:a16="http://schemas.microsoft.com/office/drawing/2014/main" id="{8C3A9F46-63C2-B6D2-9142-0E3B18AB386A}"/>
                </a:ext>
              </a:extLst>
            </p:cNvPr>
            <p:cNvSpPr txBox="1">
              <a:spLocks noChangeArrowheads="1"/>
            </p:cNvSpPr>
            <p:nvPr/>
          </p:nvSpPr>
          <p:spPr bwMode="auto">
            <a:xfrm>
              <a:off x="0" y="-38100"/>
              <a:ext cx="2289492" cy="19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05" name="Group 10">
            <a:extLst>
              <a:ext uri="{FF2B5EF4-FFF2-40B4-BE49-F238E27FC236}">
                <a16:creationId xmlns:a16="http://schemas.microsoft.com/office/drawing/2014/main" id="{0E7C39D9-8C30-254B-A9D2-C4A6E8A236FB}"/>
              </a:ext>
            </a:extLst>
          </p:cNvPr>
          <p:cNvGrpSpPr>
            <a:grpSpLocks/>
          </p:cNvGrpSpPr>
          <p:nvPr/>
        </p:nvGrpSpPr>
        <p:grpSpPr bwMode="auto">
          <a:xfrm rot="-186166">
            <a:off x="1492250" y="1254125"/>
            <a:ext cx="7766050" cy="1193800"/>
            <a:chOff x="0" y="0"/>
            <a:chExt cx="10355769" cy="1592793"/>
          </a:xfrm>
        </p:grpSpPr>
        <p:grpSp>
          <p:nvGrpSpPr>
            <p:cNvPr id="8239" name="Group 11">
              <a:extLst>
                <a:ext uri="{FF2B5EF4-FFF2-40B4-BE49-F238E27FC236}">
                  <a16:creationId xmlns:a16="http://schemas.microsoft.com/office/drawing/2014/main" id="{ED611232-4551-BDA5-B022-0F5D0C47480F}"/>
                </a:ext>
              </a:extLst>
            </p:cNvPr>
            <p:cNvGrpSpPr>
              <a:grpSpLocks/>
            </p:cNvGrpSpPr>
            <p:nvPr/>
          </p:nvGrpSpPr>
          <p:grpSpPr bwMode="auto">
            <a:xfrm>
              <a:off x="0" y="0"/>
              <a:ext cx="10355769" cy="1592793"/>
              <a:chOff x="0" y="0"/>
              <a:chExt cx="2460720" cy="378477"/>
            </a:xfrm>
          </p:grpSpPr>
          <p:sp>
            <p:nvSpPr>
              <p:cNvPr id="8241" name="Freeform 12">
                <a:extLst>
                  <a:ext uri="{FF2B5EF4-FFF2-40B4-BE49-F238E27FC236}">
                    <a16:creationId xmlns:a16="http://schemas.microsoft.com/office/drawing/2014/main" id="{109EA7B9-226D-0A69-5530-54325A88ADDE}"/>
                  </a:ext>
                </a:extLst>
              </p:cNvPr>
              <p:cNvSpPr>
                <a:spLocks/>
              </p:cNvSpPr>
              <p:nvPr/>
            </p:nvSpPr>
            <p:spPr bwMode="auto">
              <a:xfrm>
                <a:off x="0" y="0"/>
                <a:ext cx="2460720" cy="378477"/>
              </a:xfrm>
              <a:custGeom>
                <a:avLst/>
                <a:gdLst>
                  <a:gd name="T0" fmla="*/ 0 w 2460720"/>
                  <a:gd name="T1" fmla="*/ 0 h 378477"/>
                  <a:gd name="T2" fmla="*/ 2460720 w 2460720"/>
                  <a:gd name="T3" fmla="*/ 0 h 378477"/>
                  <a:gd name="T4" fmla="*/ 2460720 w 2460720"/>
                  <a:gd name="T5" fmla="*/ 378477 h 378477"/>
                  <a:gd name="T6" fmla="*/ 0 w 2460720"/>
                  <a:gd name="T7" fmla="*/ 378477 h 378477"/>
                  <a:gd name="T8" fmla="*/ 0 w 2460720"/>
                  <a:gd name="T9" fmla="*/ 0 h 378477"/>
                </a:gdLst>
                <a:ahLst/>
                <a:cxnLst>
                  <a:cxn ang="0">
                    <a:pos x="T0" y="T1"/>
                  </a:cxn>
                  <a:cxn ang="0">
                    <a:pos x="T2" y="T3"/>
                  </a:cxn>
                  <a:cxn ang="0">
                    <a:pos x="T4" y="T5"/>
                  </a:cxn>
                  <a:cxn ang="0">
                    <a:pos x="T6" y="T7"/>
                  </a:cxn>
                  <a:cxn ang="0">
                    <a:pos x="T8" y="T9"/>
                  </a:cxn>
                </a:cxnLst>
                <a:rect l="0" t="0" r="r" b="b"/>
                <a:pathLst>
                  <a:path w="2460720" h="378477">
                    <a:moveTo>
                      <a:pt x="0" y="0"/>
                    </a:moveTo>
                    <a:lnTo>
                      <a:pt x="2460720" y="0"/>
                    </a:lnTo>
                    <a:lnTo>
                      <a:pt x="2460720" y="378477"/>
                    </a:lnTo>
                    <a:lnTo>
                      <a:pt x="0" y="378477"/>
                    </a:lnTo>
                    <a:lnTo>
                      <a:pt x="0" y="0"/>
                    </a:lnTo>
                    <a:close/>
                  </a:path>
                </a:pathLst>
              </a:custGeom>
              <a:solidFill>
                <a:srgbClr val="B2325A"/>
              </a:solidFill>
              <a:ln w="19050" cap="sq">
                <a:solidFill>
                  <a:srgbClr val="000000"/>
                </a:solidFill>
                <a:prstDash val="solid"/>
                <a:miter lim="800000"/>
                <a:headEnd/>
                <a:tailEnd/>
              </a:ln>
            </p:spPr>
            <p:txBody>
              <a:bodyPr/>
              <a:lstStyle/>
              <a:p>
                <a:endParaRPr lang="en-ID"/>
              </a:p>
            </p:txBody>
          </p:sp>
          <p:sp>
            <p:nvSpPr>
              <p:cNvPr id="8242" name="TextBox 13">
                <a:extLst>
                  <a:ext uri="{FF2B5EF4-FFF2-40B4-BE49-F238E27FC236}">
                    <a16:creationId xmlns:a16="http://schemas.microsoft.com/office/drawing/2014/main" id="{D35B7A09-4A10-0499-4E35-1B37C0D34A43}"/>
                  </a:ext>
                </a:extLst>
              </p:cNvPr>
              <p:cNvSpPr txBox="1">
                <a:spLocks noChangeArrowheads="1"/>
              </p:cNvSpPr>
              <p:nvPr/>
            </p:nvSpPr>
            <p:spPr bwMode="auto">
              <a:xfrm>
                <a:off x="0" y="-38100"/>
                <a:ext cx="2460720" cy="41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52" tIns="38652" rIns="38652" bIns="38652"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4" name="TextBox 14">
              <a:extLst>
                <a:ext uri="{FF2B5EF4-FFF2-40B4-BE49-F238E27FC236}">
                  <a16:creationId xmlns:a16="http://schemas.microsoft.com/office/drawing/2014/main" id="{DC238EE0-20F0-DB9E-2381-A015CCD57A06}"/>
                </a:ext>
              </a:extLst>
            </p:cNvPr>
            <p:cNvSpPr txBox="1"/>
            <p:nvPr/>
          </p:nvSpPr>
          <p:spPr>
            <a:xfrm>
              <a:off x="362105" y="294302"/>
              <a:ext cx="9627563" cy="999732"/>
            </a:xfrm>
            <a:prstGeom prst="rect">
              <a:avLst/>
            </a:prstGeom>
          </p:spPr>
          <p:txBody>
            <a:bodyPr lIns="0" tIns="0" rIns="0" bIns="0">
              <a:spAutoFit/>
            </a:bodyPr>
            <a:lstStyle/>
            <a:p>
              <a:pPr algn="ctr" eaLnBrk="1" fontAlgn="auto" hangingPunct="1">
                <a:lnSpc>
                  <a:spcPts val="5071"/>
                </a:lnSpc>
                <a:spcBef>
                  <a:spcPts val="0"/>
                </a:spcBef>
                <a:spcAft>
                  <a:spcPts val="0"/>
                </a:spcAft>
                <a:defRPr/>
              </a:pPr>
              <a:r>
                <a:rPr lang="en-US" sz="4372" b="1">
                  <a:solidFill>
                    <a:srgbClr val="FFFFFF"/>
                  </a:solidFill>
                  <a:latin typeface="Agrandir Heavy"/>
                  <a:ea typeface="Agrandir Heavy"/>
                  <a:cs typeface="Agrandir Heavy"/>
                  <a:sym typeface="Agrandir Heavy"/>
                </a:rPr>
                <a:t>RESPIRATORY ORGANS</a:t>
              </a:r>
            </a:p>
          </p:txBody>
        </p:sp>
      </p:grpSp>
      <p:grpSp>
        <p:nvGrpSpPr>
          <p:cNvPr id="8206" name="Group 15">
            <a:extLst>
              <a:ext uri="{FF2B5EF4-FFF2-40B4-BE49-F238E27FC236}">
                <a16:creationId xmlns:a16="http://schemas.microsoft.com/office/drawing/2014/main" id="{F47CF059-5042-D7FB-1CEE-32F0E9B879AC}"/>
              </a:ext>
            </a:extLst>
          </p:cNvPr>
          <p:cNvGrpSpPr>
            <a:grpSpLocks/>
          </p:cNvGrpSpPr>
          <p:nvPr/>
        </p:nvGrpSpPr>
        <p:grpSpPr bwMode="auto">
          <a:xfrm>
            <a:off x="11958638" y="6704013"/>
            <a:ext cx="420687" cy="420687"/>
            <a:chOff x="0" y="0"/>
            <a:chExt cx="562514" cy="562514"/>
          </a:xfrm>
        </p:grpSpPr>
        <p:grpSp>
          <p:nvGrpSpPr>
            <p:cNvPr id="8233" name="Group 16">
              <a:extLst>
                <a:ext uri="{FF2B5EF4-FFF2-40B4-BE49-F238E27FC236}">
                  <a16:creationId xmlns:a16="http://schemas.microsoft.com/office/drawing/2014/main" id="{6E742D86-CAC4-D8A2-537A-B222BCCB45CA}"/>
                </a:ext>
              </a:extLst>
            </p:cNvPr>
            <p:cNvGrpSpPr>
              <a:grpSpLocks/>
            </p:cNvGrpSpPr>
            <p:nvPr/>
          </p:nvGrpSpPr>
          <p:grpSpPr bwMode="auto">
            <a:xfrm>
              <a:off x="0" y="0"/>
              <a:ext cx="562514" cy="562514"/>
              <a:chOff x="0" y="0"/>
              <a:chExt cx="812800" cy="812800"/>
            </a:xfrm>
          </p:grpSpPr>
          <p:sp>
            <p:nvSpPr>
              <p:cNvPr id="8237" name="Freeform 17">
                <a:extLst>
                  <a:ext uri="{FF2B5EF4-FFF2-40B4-BE49-F238E27FC236}">
                    <a16:creationId xmlns:a16="http://schemas.microsoft.com/office/drawing/2014/main" id="{9D3FA4C7-A620-F9F5-44A8-30BA1B13EE56}"/>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8238" name="TextBox 18">
                <a:extLst>
                  <a:ext uri="{FF2B5EF4-FFF2-40B4-BE49-F238E27FC236}">
                    <a16:creationId xmlns:a16="http://schemas.microsoft.com/office/drawing/2014/main" id="{A89D3DAE-A550-7518-0CE2-B333FC26354F}"/>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9" name="Freeform 19">
              <a:extLst>
                <a:ext uri="{FF2B5EF4-FFF2-40B4-BE49-F238E27FC236}">
                  <a16:creationId xmlns:a16="http://schemas.microsoft.com/office/drawing/2014/main" id="{E6D93DF0-F1C8-0DFD-2CBB-5B7800984753}"/>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sp>
        <p:nvSpPr>
          <p:cNvPr id="20" name="TextBox 20">
            <a:extLst>
              <a:ext uri="{FF2B5EF4-FFF2-40B4-BE49-F238E27FC236}">
                <a16:creationId xmlns:a16="http://schemas.microsoft.com/office/drawing/2014/main" id="{B1FF2D95-18F6-7BD8-CE6C-D09C4A9C57EA}"/>
              </a:ext>
            </a:extLst>
          </p:cNvPr>
          <p:cNvSpPr txBox="1"/>
          <p:nvPr/>
        </p:nvSpPr>
        <p:spPr>
          <a:xfrm>
            <a:off x="1763713" y="5445125"/>
            <a:ext cx="7223125" cy="3324225"/>
          </a:xfrm>
          <a:prstGeom prst="rect">
            <a:avLst/>
          </a:prstGeom>
        </p:spPr>
        <p:txBody>
          <a:bodyPr lIns="0" tIns="0" rIns="0" bIns="0">
            <a:spAutoFit/>
          </a:bodyPr>
          <a:lstStyle/>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Mulut juga bisa berfungsi sebagai titik masuk alternatif untuk udara. Rongga mulut memainkan peran kecil dalam respirasi tetapi sangat penting untuk berbicara dan menelan.</a:t>
            </a:r>
          </a:p>
          <a:p>
            <a:pPr algn="ctr" eaLnBrk="1" fontAlgn="auto" hangingPunct="1">
              <a:lnSpc>
                <a:spcPts val="3678"/>
              </a:lnSpc>
              <a:spcBef>
                <a:spcPts val="0"/>
              </a:spcBef>
              <a:spcAft>
                <a:spcPts val="0"/>
              </a:spcAft>
              <a:defRPr/>
            </a:pPr>
            <a:endParaRPr lang="en-US" sz="2627">
              <a:solidFill>
                <a:srgbClr val="000000"/>
              </a:solidFill>
              <a:latin typeface="Agrandir"/>
              <a:ea typeface="Agrandir"/>
              <a:cs typeface="Agrandir"/>
              <a:sym typeface="Agrandir"/>
            </a:endParaRPr>
          </a:p>
          <a:p>
            <a:pPr algn="ctr" eaLnBrk="1" fontAlgn="auto" hangingPunct="1">
              <a:lnSpc>
                <a:spcPts val="3678"/>
              </a:lnSpc>
              <a:spcBef>
                <a:spcPts val="0"/>
              </a:spcBef>
              <a:spcAft>
                <a:spcPts val="0"/>
              </a:spcAft>
              <a:defRPr/>
            </a:pPr>
            <a:r>
              <a:rPr lang="en-US" sz="2627">
                <a:solidFill>
                  <a:srgbClr val="000000"/>
                </a:solidFill>
                <a:latin typeface="Agrandir"/>
                <a:ea typeface="Agrandir"/>
                <a:cs typeface="Agrandir"/>
                <a:sym typeface="Agrandir"/>
              </a:rPr>
              <a:t>Jika saluran hidung tersumbat, bernapas melalui mulut menjadi penting.</a:t>
            </a:r>
          </a:p>
        </p:txBody>
      </p:sp>
      <p:sp>
        <p:nvSpPr>
          <p:cNvPr id="21" name="TextBox 21">
            <a:extLst>
              <a:ext uri="{FF2B5EF4-FFF2-40B4-BE49-F238E27FC236}">
                <a16:creationId xmlns:a16="http://schemas.microsoft.com/office/drawing/2014/main" id="{A62D4819-5343-BCDC-D0D9-791FF203AC14}"/>
              </a:ext>
            </a:extLst>
          </p:cNvPr>
          <p:cNvSpPr txBox="1"/>
          <p:nvPr/>
        </p:nvSpPr>
        <p:spPr>
          <a:xfrm>
            <a:off x="1028700" y="2854325"/>
            <a:ext cx="8699500" cy="2273300"/>
          </a:xfrm>
          <a:prstGeom prst="rect">
            <a:avLst/>
          </a:prstGeom>
        </p:spPr>
        <p:txBody>
          <a:bodyPr lIns="0" tIns="0" rIns="0" bIns="0">
            <a:spAutoFit/>
          </a:bodyPr>
          <a:lstStyle/>
          <a:p>
            <a:pPr algn="ctr" eaLnBrk="1" fontAlgn="auto" hangingPunct="1">
              <a:lnSpc>
                <a:spcPts val="8167"/>
              </a:lnSpc>
              <a:spcBef>
                <a:spcPts val="0"/>
              </a:spcBef>
              <a:spcAft>
                <a:spcPts val="0"/>
              </a:spcAft>
              <a:defRPr/>
            </a:pPr>
            <a:r>
              <a:rPr lang="en-US" sz="7040" b="1">
                <a:solidFill>
                  <a:srgbClr val="2B2B2B"/>
                </a:solidFill>
                <a:latin typeface="Agrandir Ultra-Bold"/>
                <a:ea typeface="Agrandir Ultra-Bold"/>
                <a:cs typeface="Agrandir Ultra-Bold"/>
                <a:sym typeface="Agrandir Ultra-Bold"/>
              </a:rPr>
              <a:t>MULUT DAN RONGGA MULUT</a:t>
            </a:r>
          </a:p>
        </p:txBody>
      </p:sp>
      <p:grpSp>
        <p:nvGrpSpPr>
          <p:cNvPr id="8209" name="Group 22">
            <a:extLst>
              <a:ext uri="{FF2B5EF4-FFF2-40B4-BE49-F238E27FC236}">
                <a16:creationId xmlns:a16="http://schemas.microsoft.com/office/drawing/2014/main" id="{307FA2FA-6D53-130E-D496-37E65D79839A}"/>
              </a:ext>
            </a:extLst>
          </p:cNvPr>
          <p:cNvGrpSpPr>
            <a:grpSpLocks/>
          </p:cNvGrpSpPr>
          <p:nvPr/>
        </p:nvGrpSpPr>
        <p:grpSpPr bwMode="auto">
          <a:xfrm rot="2700000">
            <a:off x="12467432" y="6404769"/>
            <a:ext cx="420687" cy="422275"/>
            <a:chOff x="0" y="0"/>
            <a:chExt cx="562514" cy="562514"/>
          </a:xfrm>
        </p:grpSpPr>
        <p:grpSp>
          <p:nvGrpSpPr>
            <p:cNvPr id="8227" name="Group 23">
              <a:extLst>
                <a:ext uri="{FF2B5EF4-FFF2-40B4-BE49-F238E27FC236}">
                  <a16:creationId xmlns:a16="http://schemas.microsoft.com/office/drawing/2014/main" id="{A71291FA-9434-93FA-BF3D-9F95EB969BA2}"/>
                </a:ext>
              </a:extLst>
            </p:cNvPr>
            <p:cNvGrpSpPr>
              <a:grpSpLocks/>
            </p:cNvGrpSpPr>
            <p:nvPr/>
          </p:nvGrpSpPr>
          <p:grpSpPr bwMode="auto">
            <a:xfrm>
              <a:off x="0" y="0"/>
              <a:ext cx="562514" cy="562514"/>
              <a:chOff x="0" y="0"/>
              <a:chExt cx="812800" cy="812800"/>
            </a:xfrm>
          </p:grpSpPr>
          <p:sp>
            <p:nvSpPr>
              <p:cNvPr id="8231" name="Freeform 24">
                <a:extLst>
                  <a:ext uri="{FF2B5EF4-FFF2-40B4-BE49-F238E27FC236}">
                    <a16:creationId xmlns:a16="http://schemas.microsoft.com/office/drawing/2014/main" id="{4F53A5EE-41B9-69FC-CAA5-334EBE1CFED4}"/>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8232" name="TextBox 25">
                <a:extLst>
                  <a:ext uri="{FF2B5EF4-FFF2-40B4-BE49-F238E27FC236}">
                    <a16:creationId xmlns:a16="http://schemas.microsoft.com/office/drawing/2014/main" id="{C0BC31F9-85CB-193F-1035-B442694605A8}"/>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6" name="Freeform 26">
              <a:extLst>
                <a:ext uri="{FF2B5EF4-FFF2-40B4-BE49-F238E27FC236}">
                  <a16:creationId xmlns:a16="http://schemas.microsoft.com/office/drawing/2014/main" id="{AE1FCBE4-B354-A7CF-F17D-42096C8E9D6C}"/>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8210" name="Group 27">
            <a:extLst>
              <a:ext uri="{FF2B5EF4-FFF2-40B4-BE49-F238E27FC236}">
                <a16:creationId xmlns:a16="http://schemas.microsoft.com/office/drawing/2014/main" id="{1236C1E8-61BB-D8FE-40F9-9C067715A7A2}"/>
              </a:ext>
            </a:extLst>
          </p:cNvPr>
          <p:cNvGrpSpPr>
            <a:grpSpLocks/>
          </p:cNvGrpSpPr>
          <p:nvPr/>
        </p:nvGrpSpPr>
        <p:grpSpPr bwMode="auto">
          <a:xfrm rot="-4485524">
            <a:off x="12874625" y="6751638"/>
            <a:ext cx="422275" cy="422275"/>
            <a:chOff x="0" y="0"/>
            <a:chExt cx="562514" cy="562514"/>
          </a:xfrm>
        </p:grpSpPr>
        <p:grpSp>
          <p:nvGrpSpPr>
            <p:cNvPr id="8221" name="Group 28">
              <a:extLst>
                <a:ext uri="{FF2B5EF4-FFF2-40B4-BE49-F238E27FC236}">
                  <a16:creationId xmlns:a16="http://schemas.microsoft.com/office/drawing/2014/main" id="{38B4A5A1-DFEA-71CF-2577-E6664E0CA3DC}"/>
                </a:ext>
              </a:extLst>
            </p:cNvPr>
            <p:cNvGrpSpPr>
              <a:grpSpLocks/>
            </p:cNvGrpSpPr>
            <p:nvPr/>
          </p:nvGrpSpPr>
          <p:grpSpPr bwMode="auto">
            <a:xfrm>
              <a:off x="0" y="0"/>
              <a:ext cx="562514" cy="562514"/>
              <a:chOff x="0" y="0"/>
              <a:chExt cx="812800" cy="812800"/>
            </a:xfrm>
          </p:grpSpPr>
          <p:sp>
            <p:nvSpPr>
              <p:cNvPr id="8225" name="Freeform 29">
                <a:extLst>
                  <a:ext uri="{FF2B5EF4-FFF2-40B4-BE49-F238E27FC236}">
                    <a16:creationId xmlns:a16="http://schemas.microsoft.com/office/drawing/2014/main" id="{98158E38-489A-3C8E-3296-6AB03E6247B8}"/>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a:ln w="19050" cap="sq">
                <a:solidFill>
                  <a:srgbClr val="000000"/>
                </a:solidFill>
                <a:prstDash val="solid"/>
                <a:miter lim="800000"/>
                <a:headEnd/>
                <a:tailEnd/>
              </a:ln>
            </p:spPr>
            <p:txBody>
              <a:bodyPr/>
              <a:lstStyle/>
              <a:p>
                <a:endParaRPr lang="en-ID"/>
              </a:p>
            </p:txBody>
          </p:sp>
          <p:sp>
            <p:nvSpPr>
              <p:cNvPr id="8226" name="TextBox 30">
                <a:extLst>
                  <a:ext uri="{FF2B5EF4-FFF2-40B4-BE49-F238E27FC236}">
                    <a16:creationId xmlns:a16="http://schemas.microsoft.com/office/drawing/2014/main" id="{125DA5FB-6973-5914-ACB7-6011AA9E894A}"/>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31" name="Freeform 31">
              <a:extLst>
                <a:ext uri="{FF2B5EF4-FFF2-40B4-BE49-F238E27FC236}">
                  <a16:creationId xmlns:a16="http://schemas.microsoft.com/office/drawing/2014/main" id="{79447009-4606-8A1A-CE4B-4B95C49EC053}"/>
                </a:ext>
              </a:extLst>
            </p:cNvPr>
            <p:cNvSpPr/>
            <p:nvPr/>
          </p:nvSpPr>
          <p:spPr>
            <a:xfrm>
              <a:off x="99438" y="112620"/>
              <a:ext cx="363638" cy="337274"/>
            </a:xfrm>
            <a:custGeom>
              <a:avLst/>
              <a:gdLst/>
              <a:ahLst/>
              <a:cxnLst/>
              <a:rect l="l" t="t" r="r" b="b"/>
              <a:pathLst>
                <a:path w="363638" h="337274">
                  <a:moveTo>
                    <a:pt x="0" y="0"/>
                  </a:moveTo>
                  <a:lnTo>
                    <a:pt x="363638" y="0"/>
                  </a:lnTo>
                  <a:lnTo>
                    <a:pt x="363638" y="337274"/>
                  </a:lnTo>
                  <a:lnTo>
                    <a:pt x="0" y="33727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ID">
                <a:latin typeface="+mn-lt"/>
              </a:endParaRPr>
            </a:p>
          </p:txBody>
        </p:sp>
      </p:grpSp>
      <p:grpSp>
        <p:nvGrpSpPr>
          <p:cNvPr id="8211" name="Group 32">
            <a:extLst>
              <a:ext uri="{FF2B5EF4-FFF2-40B4-BE49-F238E27FC236}">
                <a16:creationId xmlns:a16="http://schemas.microsoft.com/office/drawing/2014/main" id="{67AC0549-ED08-AC8D-2E47-277412D5C573}"/>
              </a:ext>
            </a:extLst>
          </p:cNvPr>
          <p:cNvGrpSpPr>
            <a:grpSpLocks/>
          </p:cNvGrpSpPr>
          <p:nvPr/>
        </p:nvGrpSpPr>
        <p:grpSpPr bwMode="auto">
          <a:xfrm rot="8099999">
            <a:off x="11573669" y="2637632"/>
            <a:ext cx="4987925" cy="3303587"/>
            <a:chOff x="0" y="0"/>
            <a:chExt cx="6649926" cy="4405837"/>
          </a:xfrm>
        </p:grpSpPr>
        <p:grpSp>
          <p:nvGrpSpPr>
            <p:cNvPr id="8215" name="Group 33">
              <a:extLst>
                <a:ext uri="{FF2B5EF4-FFF2-40B4-BE49-F238E27FC236}">
                  <a16:creationId xmlns:a16="http://schemas.microsoft.com/office/drawing/2014/main" id="{A7E1B031-A67E-C1DC-6839-CB198F22BC19}"/>
                </a:ext>
              </a:extLst>
            </p:cNvPr>
            <p:cNvGrpSpPr>
              <a:grpSpLocks/>
            </p:cNvGrpSpPr>
            <p:nvPr/>
          </p:nvGrpSpPr>
          <p:grpSpPr bwMode="auto">
            <a:xfrm rot="5263166">
              <a:off x="2711857" y="327181"/>
              <a:ext cx="4114800" cy="3600450"/>
              <a:chOff x="0" y="0"/>
              <a:chExt cx="812800" cy="711200"/>
            </a:xfrm>
          </p:grpSpPr>
          <p:sp>
            <p:nvSpPr>
              <p:cNvPr id="8219" name="Freeform 34">
                <a:extLst>
                  <a:ext uri="{FF2B5EF4-FFF2-40B4-BE49-F238E27FC236}">
                    <a16:creationId xmlns:a16="http://schemas.microsoft.com/office/drawing/2014/main" id="{9A7ED0C6-BB9F-0D63-3146-2637BBE542C7}"/>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Lst>
                <a:ahLst/>
                <a:cxnLst>
                  <a:cxn ang="0">
                    <a:pos x="T0" y="T1"/>
                  </a:cxn>
                  <a:cxn ang="0">
                    <a:pos x="T2" y="T3"/>
                  </a:cxn>
                  <a:cxn ang="0">
                    <a:pos x="T4" y="T5"/>
                  </a:cxn>
                  <a:cxn ang="0">
                    <a:pos x="T6" y="T7"/>
                  </a:cxn>
                </a:cxnLst>
                <a:rect l="0" t="0" r="r" b="b"/>
                <a:pathLst>
                  <a:path w="812800" h="711200">
                    <a:moveTo>
                      <a:pt x="406400" y="0"/>
                    </a:moveTo>
                    <a:lnTo>
                      <a:pt x="812800" y="711200"/>
                    </a:lnTo>
                    <a:lnTo>
                      <a:pt x="0" y="711200"/>
                    </a:lnTo>
                    <a:lnTo>
                      <a:pt x="406400" y="0"/>
                    </a:lnTo>
                    <a:close/>
                  </a:path>
                </a:pathLst>
              </a:custGeom>
              <a:solidFill>
                <a:srgbClr val="C1D4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8220" name="TextBox 35">
                <a:extLst>
                  <a:ext uri="{FF2B5EF4-FFF2-40B4-BE49-F238E27FC236}">
                    <a16:creationId xmlns:a16="http://schemas.microsoft.com/office/drawing/2014/main" id="{C5FE0072-B3D7-FD47-1193-3E80489BE2A2}"/>
                  </a:ext>
                </a:extLst>
              </p:cNvPr>
              <p:cNvSpPr txBox="1">
                <a:spLocks noChangeArrowheads="1"/>
              </p:cNvSpPr>
              <p:nvPr/>
            </p:nvSpPr>
            <p:spPr bwMode="auto">
              <a:xfrm>
                <a:off x="127000" y="29210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16" name="Group 36">
              <a:extLst>
                <a:ext uri="{FF2B5EF4-FFF2-40B4-BE49-F238E27FC236}">
                  <a16:creationId xmlns:a16="http://schemas.microsoft.com/office/drawing/2014/main" id="{AFEBA4D1-A4B7-A1C8-E1F4-EF551B533F3D}"/>
                </a:ext>
              </a:extLst>
            </p:cNvPr>
            <p:cNvGrpSpPr>
              <a:grpSpLocks/>
            </p:cNvGrpSpPr>
            <p:nvPr/>
          </p:nvGrpSpPr>
          <p:grpSpPr bwMode="auto">
            <a:xfrm>
              <a:off x="0" y="0"/>
              <a:ext cx="4405837" cy="4405837"/>
              <a:chOff x="0" y="0"/>
              <a:chExt cx="812800" cy="812800"/>
            </a:xfrm>
          </p:grpSpPr>
          <p:sp>
            <p:nvSpPr>
              <p:cNvPr id="8217" name="Freeform 37">
                <a:extLst>
                  <a:ext uri="{FF2B5EF4-FFF2-40B4-BE49-F238E27FC236}">
                    <a16:creationId xmlns:a16="http://schemas.microsoft.com/office/drawing/2014/main" id="{F266AE51-78FE-4FAE-0363-0330DB48A5C4}"/>
                  </a:ext>
                </a:extLst>
              </p:cNvPr>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773"/>
              </a:solidFill>
              <a:ln w="28575" cap="sq">
                <a:solidFill>
                  <a:srgbClr val="000000"/>
                </a:solidFill>
                <a:prstDash val="solid"/>
                <a:miter lim="800000"/>
                <a:headEnd/>
                <a:tailEnd/>
              </a:ln>
            </p:spPr>
            <p:txBody>
              <a:bodyPr/>
              <a:lstStyle/>
              <a:p>
                <a:endParaRPr lang="en-ID"/>
              </a:p>
            </p:txBody>
          </p:sp>
          <p:sp>
            <p:nvSpPr>
              <p:cNvPr id="8218" name="TextBox 38">
                <a:extLst>
                  <a:ext uri="{FF2B5EF4-FFF2-40B4-BE49-F238E27FC236}">
                    <a16:creationId xmlns:a16="http://schemas.microsoft.com/office/drawing/2014/main" id="{86483BE0-2A17-E14C-4863-DF3615B9D173}"/>
                  </a:ext>
                </a:extLst>
              </p:cNvPr>
              <p:cNvSpPr txBox="1">
                <a:spLocks noChangeArrowheads="1"/>
              </p:cNvSpPr>
              <p:nvPr/>
            </p:nvSpPr>
            <p:spPr bwMode="auto">
              <a:xfrm>
                <a:off x="76200" y="38100"/>
                <a:ext cx="66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sp>
        <p:nvSpPr>
          <p:cNvPr id="39" name="Freeform 39">
            <a:extLst>
              <a:ext uri="{FF2B5EF4-FFF2-40B4-BE49-F238E27FC236}">
                <a16:creationId xmlns:a16="http://schemas.microsoft.com/office/drawing/2014/main" id="{4B0205C7-2DA1-1A92-881B-2A198D2CBA07}"/>
              </a:ext>
            </a:extLst>
          </p:cNvPr>
          <p:cNvSpPr/>
          <p:nvPr/>
        </p:nvSpPr>
        <p:spPr>
          <a:xfrm>
            <a:off x="13580449" y="2416443"/>
            <a:ext cx="2304645" cy="2470867"/>
          </a:xfrm>
          <a:custGeom>
            <a:avLst/>
            <a:gdLst/>
            <a:ahLst/>
            <a:cxnLst/>
            <a:rect l="l" t="t" r="r" b="b"/>
            <a:pathLst>
              <a:path w="2304645" h="2470867">
                <a:moveTo>
                  <a:pt x="0" y="0"/>
                </a:moveTo>
                <a:lnTo>
                  <a:pt x="2304646" y="0"/>
                </a:lnTo>
                <a:lnTo>
                  <a:pt x="2304646" y="2470868"/>
                </a:lnTo>
                <a:lnTo>
                  <a:pt x="0" y="2470868"/>
                </a:lnTo>
                <a:lnTo>
                  <a:pt x="0" y="0"/>
                </a:lnTo>
                <a:close/>
              </a:path>
            </a:pathLst>
          </a:custGeom>
          <a:blipFill>
            <a:blip r:embed="rId5"/>
            <a:stretch>
              <a:fillRect/>
            </a:stretch>
          </a:blipFill>
        </p:spPr>
        <p:txBody>
          <a:bodyPr/>
          <a:lstStyle/>
          <a:p>
            <a:pPr eaLnBrk="1" fontAlgn="auto" hangingPunct="1">
              <a:spcBef>
                <a:spcPts val="0"/>
              </a:spcBef>
              <a:spcAft>
                <a:spcPts val="0"/>
              </a:spcAft>
              <a:defRPr/>
            </a:pPr>
            <a:endParaRPr lang="en-ID">
              <a:latin typeface="+mn-lt"/>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 Respiratory System Educational Presentation in Blue, Yellow, and Pink Lined and Illustrative Style" id="{5EBF6FDB-660B-4B46-A52F-C0D7D2DD5EBA}" vid="{3468143B-8F1A-4E83-8770-BA3DC2203050}"/>
    </a:ext>
  </a:extLst>
</a:theme>
</file>

<file path=docProps/app.xml><?xml version="1.0" encoding="utf-8"?>
<Properties xmlns="http://schemas.openxmlformats.org/officeDocument/2006/extended-properties" xmlns:vt="http://schemas.openxmlformats.org/officeDocument/2006/docPropsVTypes">
  <Template>2025=SISTEM RESPIRASI_IBD_25_26</Template>
  <TotalTime>32</TotalTime>
  <Words>1158</Words>
  <Application>Microsoft Office PowerPoint</Application>
  <PresentationFormat>Custom</PresentationFormat>
  <Paragraphs>118</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Agrandir</vt:lpstr>
      <vt:lpstr>Agrandir Ultra-Bold</vt:lpstr>
      <vt:lpstr>Canva Sans Bold</vt:lpstr>
      <vt:lpstr>Wingdings</vt:lpstr>
      <vt:lpstr>Agrandir Heavy</vt:lpstr>
      <vt:lpstr>Calibri</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Myoffice27184</dc:creator>
  <cp:lastModifiedBy>Myoffice27184</cp:lastModifiedBy>
  <cp:revision>1</cp:revision>
  <cp:lastPrinted>2025-09-17T08:56:58Z</cp:lastPrinted>
  <dcterms:created xsi:type="dcterms:W3CDTF">2025-09-18T00:29:10Z</dcterms:created>
  <dcterms:modified xsi:type="dcterms:W3CDTF">2025-09-18T01:01:58Z</dcterms:modified>
</cp:coreProperties>
</file>