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webp" ContentType="image/webp"/>
  <Override PartName="/ppt/media/image11.webp" ContentType="image/webp"/>
  <Override PartName="/ppt/media/image12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83" r:id="rId4"/>
    <p:sldMasterId id="2147483695" r:id="rId5"/>
    <p:sldMasterId id="2147483713" r:id="rId6"/>
    <p:sldMasterId id="2147483732" r:id="rId7"/>
    <p:sldMasterId id="2147483751" r:id="rId8"/>
    <p:sldMasterId id="2147483769" r:id="rId9"/>
    <p:sldMasterId id="2147483786" r:id="rId10"/>
  </p:sldMasterIdLst>
  <p:sldIdLst>
    <p:sldId id="272" r:id="rId11"/>
    <p:sldId id="256" r:id="rId12"/>
    <p:sldId id="260" r:id="rId13"/>
    <p:sldId id="265" r:id="rId14"/>
    <p:sldId id="257" r:id="rId15"/>
    <p:sldId id="258" r:id="rId16"/>
    <p:sldId id="262" r:id="rId17"/>
    <p:sldId id="263" r:id="rId18"/>
    <p:sldId id="264" r:id="rId19"/>
    <p:sldId id="267" r:id="rId20"/>
    <p:sldId id="266" r:id="rId21"/>
    <p:sldId id="261" r:id="rId22"/>
    <p:sldId id="271" r:id="rId23"/>
    <p:sldId id="268" r:id="rId24"/>
    <p:sldId id="269" r:id="rId25"/>
    <p:sldId id="25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“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”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9" Type="http://schemas.openxmlformats.org/officeDocument/2006/relationships/theme" Target="../theme/theme4.xml"/><Relationship Id="rId18" Type="http://schemas.openxmlformats.org/officeDocument/2006/relationships/image" Target="../media/image3.jpeg"/><Relationship Id="rId17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0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9" Type="http://schemas.openxmlformats.org/officeDocument/2006/relationships/image" Target="../media/image6.png"/><Relationship Id="rId18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0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9" Type="http://schemas.openxmlformats.org/officeDocument/2006/relationships/image" Target="../media/image6.png"/><Relationship Id="rId18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9" Type="http://schemas.openxmlformats.org/officeDocument/2006/relationships/theme" Target="../theme/theme7.xml"/><Relationship Id="rId18" Type="http://schemas.openxmlformats.org/officeDocument/2006/relationships/image" Target="../media/image6.png"/><Relationship Id="rId17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1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49AD89C-0D36-443A-8AF6-F099AA003CCC}" type="slidenum">
              <a:rPr lang="en-ID" smtClean="0"/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B186-2CFA-4B72-BF49-366C7E1511B6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D89C-0D36-443A-8AF6-F099AA003CCC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image" Target="../media/image14.jpeg"/><Relationship Id="rId1" Type="http://schemas.openxmlformats.org/officeDocument/2006/relationships/hyperlink" Target="https://www-ncbi-nlm-nih-gov.translate.goog/pmc/articles/PMC4587037/figure/fig002/?_x_tr_sl=en&amp;_x_tr_tl=id&amp;_x_tr_hl=id&amp;_x_tr_pto=t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10.web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kumparan.com/topic/aplikas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11.web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12.web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155" y="149860"/>
            <a:ext cx="7425055" cy="1032510"/>
          </a:xfrm>
        </p:spPr>
        <p:txBody>
          <a:bodyPr>
            <a:normAutofit fontScale="90000"/>
          </a:bodyPr>
          <a:lstStyle/>
          <a:p>
            <a:r>
              <a:rPr lang="en-US" dirty="0"/>
              <a:t>ETIKA HUKUM PENGGUNAAN MEDSOS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9" y="1270447"/>
            <a:ext cx="10363826" cy="3424107"/>
          </a:xfrm>
        </p:spPr>
        <p:txBody>
          <a:bodyPr/>
          <a:lstStyle/>
          <a:p>
            <a:r>
              <a:rPr lang="en-US" dirty="0" err="1"/>
              <a:t>Giri</a:t>
            </a:r>
            <a:r>
              <a:rPr lang="en-US" dirty="0"/>
              <a:t> SUSILO ADI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5140" y="2445385"/>
            <a:ext cx="5114925" cy="411416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1020" y="1778000"/>
            <a:ext cx="4699000" cy="4781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pelanggaran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privasi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media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082" y="2467638"/>
            <a:ext cx="10515600" cy="435133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Menandai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media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Mengundang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Mengirimkan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Hp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Meyebarkan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milik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social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Kesehatan 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22" y="1915427"/>
            <a:ext cx="10651156" cy="466579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d-ID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Menjaga privasi dan kerahasiaan pasien di semua lingkungan adalah isu utama dalam konteks penggunaan media sosial dalam layanan kesehatan dan penelitian. </a:t>
            </a:r>
            <a:endParaRPr lang="en-US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Ijin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dipublish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kewajiban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menjalani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perawatan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Hati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hati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dalamPenggunaan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data digital </a:t>
            </a:r>
            <a:r>
              <a:rPr lang="en-US" sz="1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US" sz="1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hlinkClick r:id="rId1" tgtFrame="&quot;figure&quot;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02"/>
            <a:ext cx="12191999" cy="678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PERHATIKAN PRINSIP ETIK PERAWAT DALAM PENGGUNAAN MEDSOS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CONFIDENTIALY</a:t>
            </a:r>
            <a:endParaRPr lang="en-US" dirty="0"/>
          </a:p>
          <a:p>
            <a:r>
              <a:rPr lang="en-US" dirty="0"/>
              <a:t>NON MALEFICIENCE</a:t>
            </a:r>
            <a:endParaRPr lang="en-US" dirty="0"/>
          </a:p>
          <a:p>
            <a:r>
              <a:rPr lang="en-US" dirty="0"/>
              <a:t>JUSTICE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4" y="2600325"/>
            <a:ext cx="6200173" cy="37201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UU ITE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instrumen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yang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Undang-undang </a:t>
            </a:r>
            <a:r>
              <a:rPr lang="en-ID" dirty="0" err="1"/>
              <a:t>Nomor</a:t>
            </a:r>
            <a:r>
              <a:rPr lang="en-ID" dirty="0"/>
              <a:t> 11 </a:t>
            </a:r>
            <a:r>
              <a:rPr lang="en-ID" dirty="0" err="1"/>
              <a:t>Tahun</a:t>
            </a:r>
            <a:r>
              <a:rPr lang="en-ID" dirty="0"/>
              <a:t> 2008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dan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Elektronik</a:t>
            </a:r>
            <a:r>
              <a:rPr lang="en-ID" dirty="0"/>
              <a:t> dan Undang-undang </a:t>
            </a:r>
            <a:r>
              <a:rPr lang="en-ID" dirty="0" err="1"/>
              <a:t>Nomor</a:t>
            </a:r>
            <a:r>
              <a:rPr lang="en-ID" dirty="0"/>
              <a:t> 19 </a:t>
            </a:r>
            <a:r>
              <a:rPr lang="en-ID" dirty="0" err="1"/>
              <a:t>Tahun</a:t>
            </a:r>
            <a:r>
              <a:rPr lang="en-ID" dirty="0"/>
              <a:t> 2016 </a:t>
            </a:r>
            <a:r>
              <a:rPr lang="en-ID" dirty="0" err="1"/>
              <a:t>tentang</a:t>
            </a:r>
            <a:r>
              <a:rPr lang="en-ID" dirty="0"/>
              <a:t> Perubahan </a:t>
            </a:r>
            <a:r>
              <a:rPr lang="en-ID" dirty="0" err="1"/>
              <a:t>atas</a:t>
            </a:r>
            <a:r>
              <a:rPr lang="en-ID" dirty="0"/>
              <a:t> Undang-undang </a:t>
            </a:r>
            <a:r>
              <a:rPr lang="en-ID" dirty="0" err="1"/>
              <a:t>Nomor</a:t>
            </a:r>
            <a:r>
              <a:rPr lang="en-ID" dirty="0"/>
              <a:t> 11 </a:t>
            </a:r>
            <a:r>
              <a:rPr lang="en-ID" dirty="0" err="1"/>
              <a:t>Tahun</a:t>
            </a:r>
            <a:r>
              <a:rPr lang="en-ID" dirty="0"/>
              <a:t> 2008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dan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Elektronik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UU ITE.</a:t>
            </a:r>
            <a:endParaRPr lang="en-ID" dirty="0"/>
          </a:p>
          <a:p>
            <a:r>
              <a:rPr lang="en-ID" dirty="0"/>
              <a:t>UU ITE </a:t>
            </a:r>
            <a:r>
              <a:rPr lang="en-ID" dirty="0" err="1"/>
              <a:t>atau</a:t>
            </a:r>
            <a:r>
              <a:rPr lang="en-ID" dirty="0"/>
              <a:t> Undang-undang </a:t>
            </a:r>
            <a:r>
              <a:rPr lang="en-ID" dirty="0" err="1"/>
              <a:t>Informasi</a:t>
            </a:r>
            <a:r>
              <a:rPr lang="en-ID" dirty="0"/>
              <a:t> dan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Elektronik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undang-undang</a:t>
            </a:r>
            <a:r>
              <a:rPr lang="en-ID" dirty="0"/>
              <a:t> yang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elektronik</a:t>
            </a:r>
            <a:r>
              <a:rPr lang="en-ID" dirty="0"/>
              <a:t> dan juga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elektronik</a:t>
            </a:r>
            <a:r>
              <a:rPr lang="en-ID" dirty="0"/>
              <a:t>. </a:t>
            </a: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63" y="4908885"/>
            <a:ext cx="2619375" cy="174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9" y="3738078"/>
            <a:ext cx="3512419" cy="23416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D" sz="3200" dirty="0"/>
              <a:t>Undang-undang </a:t>
            </a:r>
            <a:r>
              <a:rPr lang="en-ID" sz="3200" dirty="0" err="1"/>
              <a:t>Informasi</a:t>
            </a:r>
            <a:r>
              <a:rPr lang="en-ID" sz="3200" dirty="0"/>
              <a:t> dan </a:t>
            </a:r>
            <a:r>
              <a:rPr lang="en-ID" sz="3200" dirty="0" err="1"/>
              <a:t>Transaksi</a:t>
            </a:r>
            <a:r>
              <a:rPr lang="en-ID" sz="3200" dirty="0"/>
              <a:t> </a:t>
            </a:r>
            <a:r>
              <a:rPr lang="en-ID" sz="3200" dirty="0" err="1"/>
              <a:t>Elektronik</a:t>
            </a:r>
            <a:endParaRPr lang="en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08" y="2603499"/>
            <a:ext cx="11155680" cy="4365191"/>
          </a:xfrm>
        </p:spPr>
        <p:txBody>
          <a:bodyPr>
            <a:normAutofit/>
          </a:bodyPr>
          <a:lstStyle/>
          <a:p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elektronik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ataupun</a:t>
            </a:r>
            <a:r>
              <a:rPr lang="en-ID" sz="2400" dirty="0"/>
              <a:t> </a:t>
            </a:r>
            <a:r>
              <a:rPr lang="en-ID" sz="2400" dirty="0" err="1"/>
              <a:t>sekumpulan</a:t>
            </a:r>
            <a:r>
              <a:rPr lang="en-ID" sz="2400" dirty="0"/>
              <a:t> data </a:t>
            </a:r>
            <a:r>
              <a:rPr lang="en-ID" sz="2400" dirty="0" err="1"/>
              <a:t>elektronik</a:t>
            </a:r>
            <a:r>
              <a:rPr lang="en-ID" sz="2400" dirty="0"/>
              <a:t>, </a:t>
            </a:r>
            <a:r>
              <a:rPr lang="en-ID" sz="2400" dirty="0" err="1"/>
              <a:t>tapi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terbatas</a:t>
            </a:r>
            <a:r>
              <a:rPr lang="en-ID" sz="2400" dirty="0"/>
              <a:t> pada tulisan </a:t>
            </a:r>
            <a:r>
              <a:rPr lang="en-ID" sz="2400" dirty="0" err="1"/>
              <a:t>saja</a:t>
            </a:r>
            <a:r>
              <a:rPr lang="en-ID" sz="2400" dirty="0"/>
              <a:t>. Yang mana </a:t>
            </a:r>
            <a:r>
              <a:rPr lang="en-ID" sz="2400" dirty="0" err="1"/>
              <a:t>termasuk</a:t>
            </a:r>
            <a:r>
              <a:rPr lang="en-ID" sz="2400" dirty="0"/>
              <a:t> juga </a:t>
            </a:r>
            <a:r>
              <a:rPr lang="en-ID" sz="2400" dirty="0" err="1"/>
              <a:t>suara</a:t>
            </a:r>
            <a:r>
              <a:rPr lang="en-ID" sz="2400" dirty="0"/>
              <a:t>, </a:t>
            </a:r>
            <a:r>
              <a:rPr lang="en-ID" sz="2400" dirty="0" err="1"/>
              <a:t>peta</a:t>
            </a:r>
            <a:r>
              <a:rPr lang="en-ID" sz="2400" dirty="0"/>
              <a:t>, </a:t>
            </a:r>
            <a:r>
              <a:rPr lang="en-ID" sz="2400" dirty="0" err="1"/>
              <a:t>gambar</a:t>
            </a:r>
            <a:r>
              <a:rPr lang="en-ID" sz="2400" dirty="0"/>
              <a:t>, </a:t>
            </a:r>
            <a:r>
              <a:rPr lang="en-ID" sz="2400" dirty="0" err="1"/>
              <a:t>rancangan</a:t>
            </a:r>
            <a:r>
              <a:rPr lang="en-ID" sz="2400" dirty="0"/>
              <a:t>, </a:t>
            </a:r>
            <a:r>
              <a:rPr lang="en-ID" sz="2400" dirty="0" err="1"/>
              <a:t>elektronik</a:t>
            </a:r>
            <a:r>
              <a:rPr lang="en-ID" sz="2400" dirty="0"/>
              <a:t> data interchange </a:t>
            </a:r>
            <a:r>
              <a:rPr lang="en-ID" sz="2400" dirty="0" err="1"/>
              <a:t>atau</a:t>
            </a:r>
            <a:r>
              <a:rPr lang="en-ID" sz="2400" dirty="0"/>
              <a:t> EDI, </a:t>
            </a:r>
            <a:r>
              <a:rPr lang="en-ID" sz="2400" dirty="0" err="1"/>
              <a:t>foto</a:t>
            </a:r>
            <a:r>
              <a:rPr lang="en-ID" sz="2400" dirty="0"/>
              <a:t>, </a:t>
            </a:r>
            <a:r>
              <a:rPr lang="en-ID" sz="2400" dirty="0" err="1"/>
              <a:t>surat</a:t>
            </a:r>
            <a:r>
              <a:rPr lang="en-ID" sz="2400" dirty="0"/>
              <a:t> </a:t>
            </a:r>
            <a:r>
              <a:rPr lang="en-ID" sz="2400" dirty="0" err="1"/>
              <a:t>elektronik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email, </a:t>
            </a:r>
            <a:r>
              <a:rPr lang="en-ID" sz="2400" dirty="0" err="1"/>
              <a:t>teleks</a:t>
            </a:r>
            <a:r>
              <a:rPr lang="en-ID" sz="2400" dirty="0"/>
              <a:t>, telegram, </a:t>
            </a:r>
            <a:r>
              <a:rPr lang="en-ID" sz="2400" dirty="0" err="1"/>
              <a:t>huruf</a:t>
            </a:r>
            <a:r>
              <a:rPr lang="en-ID" sz="2400" dirty="0"/>
              <a:t>, </a:t>
            </a:r>
            <a:r>
              <a:rPr lang="en-ID" sz="2400" dirty="0" err="1"/>
              <a:t>tanda</a:t>
            </a:r>
            <a:r>
              <a:rPr lang="en-ID" sz="2400" dirty="0"/>
              <a:t>, </a:t>
            </a:r>
            <a:r>
              <a:rPr lang="en-ID" sz="2400" dirty="0" err="1"/>
              <a:t>simbol</a:t>
            </a:r>
            <a:r>
              <a:rPr lang="en-ID" sz="2400" dirty="0"/>
              <a:t>, </a:t>
            </a:r>
            <a:r>
              <a:rPr lang="en-ID" sz="2400" dirty="0" err="1"/>
              <a:t>kode</a:t>
            </a:r>
            <a:r>
              <a:rPr lang="en-ID" sz="2400" dirty="0"/>
              <a:t> </a:t>
            </a:r>
            <a:r>
              <a:rPr lang="en-ID" sz="2400" dirty="0" err="1"/>
              <a:t>akses</a:t>
            </a:r>
            <a:r>
              <a:rPr lang="en-ID" sz="2400" dirty="0"/>
              <a:t>, </a:t>
            </a:r>
            <a:r>
              <a:rPr lang="en-ID" sz="2400" dirty="0" err="1"/>
              <a:t>ataupun</a:t>
            </a:r>
            <a:r>
              <a:rPr lang="en-ID" sz="2400" dirty="0"/>
              <a:t> </a:t>
            </a:r>
            <a:r>
              <a:rPr lang="en-ID" sz="2400" dirty="0" err="1"/>
              <a:t>perforasi</a:t>
            </a:r>
            <a:r>
              <a:rPr lang="en-ID" sz="2400" dirty="0"/>
              <a:t> yang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diolah</a:t>
            </a:r>
            <a:r>
              <a:rPr lang="en-ID" sz="2400" dirty="0"/>
              <a:t> dan </a:t>
            </a:r>
            <a:r>
              <a:rPr lang="en-ID" sz="2400" dirty="0" err="1"/>
              <a:t>mempunyai</a:t>
            </a:r>
            <a:r>
              <a:rPr lang="en-ID" sz="2400" dirty="0"/>
              <a:t> arti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dipahami</a:t>
            </a:r>
            <a:r>
              <a:rPr lang="en-ID" sz="2400" dirty="0"/>
              <a:t> oleh orang-orang yang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memahaminya</a:t>
            </a:r>
            <a:r>
              <a:rPr lang="en-ID" sz="2400" dirty="0"/>
              <a:t>.</a:t>
            </a:r>
            <a:endParaRPr lang="en-ID" sz="2400" dirty="0"/>
          </a:p>
          <a:p>
            <a:r>
              <a:rPr lang="en-ID" sz="2400" dirty="0" err="1"/>
              <a:t>transaksi</a:t>
            </a:r>
            <a:r>
              <a:rPr lang="en-ID" sz="2400" dirty="0"/>
              <a:t> </a:t>
            </a:r>
            <a:r>
              <a:rPr lang="en-ID" sz="2400" dirty="0" err="1"/>
              <a:t>elektronik</a:t>
            </a:r>
            <a:r>
              <a:rPr lang="en-ID" sz="2400" dirty="0"/>
              <a:t> merupakan </a:t>
            </a:r>
            <a:r>
              <a:rPr lang="en-ID" sz="2400" dirty="0" err="1"/>
              <a:t>perbuatan</a:t>
            </a:r>
            <a:r>
              <a:rPr lang="en-ID" sz="2400" dirty="0"/>
              <a:t> </a:t>
            </a:r>
            <a:r>
              <a:rPr lang="en-ID" sz="2400" dirty="0" err="1"/>
              <a:t>hukum</a:t>
            </a:r>
            <a:r>
              <a:rPr lang="en-ID" sz="2400" dirty="0"/>
              <a:t> yang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cara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komputer</a:t>
            </a:r>
            <a:r>
              <a:rPr lang="en-ID" sz="2400" dirty="0"/>
              <a:t>, </a:t>
            </a:r>
            <a:r>
              <a:rPr lang="en-ID" sz="2400" dirty="0" err="1"/>
              <a:t>jaringan</a:t>
            </a:r>
            <a:r>
              <a:rPr lang="en-ID" sz="2400" dirty="0"/>
              <a:t> </a:t>
            </a:r>
            <a:r>
              <a:rPr lang="en-ID" sz="2400" dirty="0" err="1"/>
              <a:t>komputer</a:t>
            </a:r>
            <a:r>
              <a:rPr lang="en-ID" sz="2400" dirty="0"/>
              <a:t>, dan juga media </a:t>
            </a:r>
            <a:r>
              <a:rPr lang="en-ID" sz="2400" dirty="0" err="1"/>
              <a:t>elektronik</a:t>
            </a:r>
            <a:r>
              <a:rPr lang="en-ID" sz="2400" dirty="0"/>
              <a:t> lain.</a:t>
            </a:r>
            <a:endParaRPr lang="en-ID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KASUS 1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memotret</a:t>
            </a:r>
            <a:r>
              <a:rPr lang="en-US" dirty="0"/>
              <a:t> dan </a:t>
            </a:r>
            <a:r>
              <a:rPr lang="en-US" dirty="0" err="1"/>
              <a:t>mengajak</a:t>
            </a:r>
            <a:r>
              <a:rPr lang="en-US" dirty="0"/>
              <a:t> selfie 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diam </a:t>
            </a:r>
            <a:r>
              <a:rPr lang="en-US" dirty="0" err="1"/>
              <a:t>diam</a:t>
            </a:r>
            <a:r>
              <a:rPr lang="en-US" dirty="0"/>
              <a:t> dan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data </a:t>
            </a:r>
            <a:r>
              <a:rPr lang="en-US" dirty="0" err="1"/>
              <a:t>pribadi</a:t>
            </a:r>
            <a:r>
              <a:rPr lang="en-US" dirty="0"/>
              <a:t> . Pada </a:t>
            </a:r>
            <a:r>
              <a:rPr lang="en-US" dirty="0" err="1"/>
              <a:t>saat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dan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dan di </a:t>
            </a:r>
            <a:r>
              <a:rPr lang="en-US" dirty="0" err="1"/>
              <a:t>bagikan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facebook</a:t>
            </a:r>
            <a:r>
              <a:rPr lang="en-US" dirty="0"/>
              <a:t> dan media social lain ? 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dikaji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dan </a:t>
            </a:r>
            <a:r>
              <a:rPr lang="en-US" dirty="0" err="1"/>
              <a:t>hukum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di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, </a:t>
            </a:r>
            <a:r>
              <a:rPr lang="en-US" dirty="0" err="1"/>
              <a:t>mhs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untukmendokumentasikan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kenang-kenangan</a:t>
            </a:r>
            <a:r>
              <a:rPr lang="en-US" dirty="0"/>
              <a:t> . </a:t>
            </a:r>
            <a:r>
              <a:rPr lang="en-US" dirty="0" err="1"/>
              <a:t>Mhs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selfie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di caption Bersama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hiv</a:t>
            </a:r>
            <a:r>
              <a:rPr lang="en-US" dirty="0"/>
              <a:t> aids dan </a:t>
            </a:r>
            <a:r>
              <a:rPr lang="en-US" dirty="0" err="1"/>
              <a:t>diunggah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tiktok</a:t>
            </a:r>
            <a:r>
              <a:rPr lang="en-US" dirty="0"/>
              <a:t> . 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dikaji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dan </a:t>
            </a:r>
            <a:r>
              <a:rPr lang="en-US" dirty="0" err="1"/>
              <a:t>hukum</a:t>
            </a:r>
            <a:r>
              <a:rPr lang="en-US" dirty="0"/>
              <a:t> </a:t>
            </a:r>
            <a:endParaRPr lang="en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8" y="143744"/>
            <a:ext cx="10515600" cy="1325563"/>
          </a:xfrm>
        </p:spPr>
        <p:txBody>
          <a:bodyPr/>
          <a:lstStyle/>
          <a:p>
            <a:pPr algn="ctr"/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47" y="1344361"/>
            <a:ext cx="10586987" cy="4392296"/>
          </a:xfrm>
        </p:spPr>
        <p:txBody>
          <a:bodyPr>
            <a:normAutofit/>
          </a:bodyPr>
          <a:lstStyle/>
          <a:p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platform yang berasal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kemajuan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bersosialisasi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 dan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yang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memungkinkan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saling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berinteraksi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dibatasi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dirty="0"/>
              <a:t>Menurut KBBI, media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laman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>
                <a:hlinkClick r:id="rId1"/>
              </a:rPr>
              <a:t>aplikasi</a:t>
            </a:r>
            <a:r>
              <a:rPr lang="en-ID" dirty="0"/>
              <a:t> yang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dan </a:t>
            </a:r>
            <a:r>
              <a:rPr lang="en-ID" dirty="0" err="1"/>
              <a:t>berbagi</a:t>
            </a:r>
            <a:r>
              <a:rPr lang="en-ID" dirty="0"/>
              <a:t> </a:t>
            </a:r>
            <a:r>
              <a:rPr lang="en-ID" dirty="0" err="1"/>
              <a:t>isi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</a:t>
            </a:r>
            <a:endParaRPr lang="en-ID" dirty="0"/>
          </a:p>
          <a:p>
            <a:r>
              <a:rPr lang="en-ID" dirty="0"/>
              <a:t>Media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platform digital yang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berbagi</a:t>
            </a:r>
            <a:r>
              <a:rPr lang="en-ID" dirty="0"/>
              <a:t>, </a:t>
            </a:r>
            <a:r>
              <a:rPr lang="en-ID" dirty="0" err="1"/>
              <a:t>berinteraksi</a:t>
            </a:r>
            <a:r>
              <a:rPr lang="en-ID" dirty="0"/>
              <a:t>, dan </a:t>
            </a:r>
            <a:r>
              <a:rPr lang="en-ID" dirty="0" err="1"/>
              <a:t>terhubung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 </a:t>
            </a:r>
            <a:r>
              <a:rPr lang="en-ID" dirty="0" err="1"/>
              <a:t>secara</a:t>
            </a:r>
            <a:r>
              <a:rPr lang="en-ID" dirty="0"/>
              <a:t> online. </a:t>
            </a:r>
            <a:endParaRPr lang="en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Bentuk</a:t>
            </a:r>
            <a:r>
              <a:rPr lang="en-US" dirty="0"/>
              <a:t> media social 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7" y="1414914"/>
            <a:ext cx="12002703" cy="5443086"/>
          </a:xfrm>
        </p:spPr>
        <p:txBody>
          <a:bodyPr>
            <a:noAutofit/>
          </a:bodyPr>
          <a:lstStyle/>
          <a:p>
            <a:pPr algn="just"/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Networks, media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bersosialisasi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berinteraksi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Facebook, myspace, hi5, Linked in,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bebo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Discuss, media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memfasilitasi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sekelompok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melakukan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obrolan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diskusi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(google talk,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yahoo!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skype,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phorum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Share, media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memfasilitasi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saling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file, video, music,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slideshare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feedback,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flickr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crowdstorm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Publish, (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wordpredss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wikipedia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blog,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wikia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game, media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game yang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dimainkan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bersama-sama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koongregate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doof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pogo, cafe.com,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 blog (twitter,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plurk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pownce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twirxr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plazes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tweetpeek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Livestream (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socializr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froendsfreed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socialthings</a:t>
            </a:r>
            <a:endParaRPr lang="en-ID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lang="en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625"/>
            <a:ext cx="12079705" cy="496018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8" y="0"/>
            <a:ext cx="12086122" cy="696869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CIRI MEDIA SOSIAL </a:t>
            </a:r>
            <a:endParaRPr lang="en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007" y="2015732"/>
            <a:ext cx="11771696" cy="3961556"/>
          </a:xfrm>
        </p:spPr>
        <p:txBody>
          <a:bodyPr>
            <a:normAutofit/>
          </a:bodyPr>
          <a:lstStyle/>
          <a:p>
            <a:r>
              <a:rPr lang="en-ID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diakses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internet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jaringan</a:t>
            </a:r>
            <a:r>
              <a:rPr lang="en-ID" sz="2400" dirty="0"/>
              <a:t> digital</a:t>
            </a:r>
            <a:endParaRPr lang="en-ID" sz="2400" dirty="0"/>
          </a:p>
          <a:p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fitur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berinteraksi</a:t>
            </a:r>
            <a:r>
              <a:rPr lang="en-ID" sz="2400" dirty="0"/>
              <a:t> dan </a:t>
            </a:r>
            <a:r>
              <a:rPr lang="en-ID" sz="2400" dirty="0" err="1"/>
              <a:t>berkomunikasi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pengguna</a:t>
            </a:r>
            <a:endParaRPr lang="en-ID" sz="2400" dirty="0"/>
          </a:p>
          <a:p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membagikan</a:t>
            </a:r>
            <a:r>
              <a:rPr lang="en-ID" sz="2400" dirty="0"/>
              <a:t> dan </a:t>
            </a:r>
            <a:r>
              <a:rPr lang="en-ID" sz="2400" dirty="0" err="1"/>
              <a:t>mengonsumsi</a:t>
            </a:r>
            <a:r>
              <a:rPr lang="en-ID" sz="2400" dirty="0"/>
              <a:t> </a:t>
            </a:r>
            <a:r>
              <a:rPr lang="en-ID" sz="2400" dirty="0" err="1"/>
              <a:t>konten</a:t>
            </a:r>
            <a:endParaRPr lang="en-ID" sz="2400" dirty="0"/>
          </a:p>
          <a:p>
            <a:r>
              <a:rPr lang="en-ID" sz="2400" dirty="0" err="1"/>
              <a:t>Memungkinkan</a:t>
            </a:r>
            <a:r>
              <a:rPr lang="en-ID" sz="2400" dirty="0"/>
              <a:t> </a:t>
            </a:r>
            <a:r>
              <a:rPr lang="en-ID" sz="2400" dirty="0" err="1"/>
              <a:t>pembuatan</a:t>
            </a:r>
            <a:r>
              <a:rPr lang="en-ID" sz="2400" dirty="0"/>
              <a:t> </a:t>
            </a:r>
            <a:r>
              <a:rPr lang="en-ID" sz="2400" dirty="0" err="1"/>
              <a:t>profil</a:t>
            </a:r>
            <a:r>
              <a:rPr lang="en-ID" sz="2400" dirty="0"/>
              <a:t> </a:t>
            </a:r>
            <a:r>
              <a:rPr lang="en-ID" sz="2400" dirty="0" err="1"/>
              <a:t>pengguna</a:t>
            </a:r>
            <a:r>
              <a:rPr lang="en-ID" sz="2400" dirty="0"/>
              <a:t> dan </a:t>
            </a:r>
            <a:r>
              <a:rPr lang="en-ID" sz="2400" dirty="0" err="1"/>
              <a:t>penggunaan</a:t>
            </a:r>
            <a:r>
              <a:rPr lang="en-ID" sz="2400" dirty="0"/>
              <a:t> </a:t>
            </a:r>
            <a:r>
              <a:rPr lang="en-ID" sz="2400" dirty="0" err="1"/>
              <a:t>identitas</a:t>
            </a:r>
            <a:r>
              <a:rPr lang="en-ID" sz="2400" dirty="0"/>
              <a:t> digital</a:t>
            </a:r>
            <a:endParaRPr lang="en-ID" sz="2400" dirty="0"/>
          </a:p>
          <a:p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</a:t>
            </a:r>
            <a:r>
              <a:rPr lang="en-ID" sz="2400" dirty="0" err="1"/>
              <a:t>pribadi</a:t>
            </a:r>
            <a:r>
              <a:rPr lang="en-ID" sz="2400" dirty="0"/>
              <a:t>, </a:t>
            </a:r>
            <a:r>
              <a:rPr lang="en-ID" sz="2400" dirty="0" err="1"/>
              <a:t>sosial</a:t>
            </a:r>
            <a:r>
              <a:rPr lang="en-ID" sz="2400" dirty="0"/>
              <a:t>, </a:t>
            </a:r>
            <a:r>
              <a:rPr lang="en-ID" sz="2400" dirty="0" err="1"/>
              <a:t>bisnis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politik</a:t>
            </a:r>
            <a:endParaRPr lang="en-ID" sz="2400" dirty="0"/>
          </a:p>
          <a:p>
            <a:r>
              <a:rPr lang="en-ID" sz="2400" dirty="0" err="1"/>
              <a:t>Menawarkan</a:t>
            </a:r>
            <a:r>
              <a:rPr lang="en-ID" sz="2400" dirty="0"/>
              <a:t> </a:t>
            </a:r>
            <a:r>
              <a:rPr lang="en-ID" sz="2400" dirty="0" err="1"/>
              <a:t>fitur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menghubungkan</a:t>
            </a:r>
            <a:r>
              <a:rPr lang="en-ID" sz="2400" dirty="0"/>
              <a:t> </a:t>
            </a:r>
            <a:r>
              <a:rPr lang="en-ID" sz="2400" dirty="0" err="1"/>
              <a:t>pengguna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orang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lain di </a:t>
            </a:r>
            <a:r>
              <a:rPr lang="en-ID" sz="2400" dirty="0" err="1"/>
              <a:t>seluruh</a:t>
            </a:r>
            <a:r>
              <a:rPr lang="en-ID" sz="2400" dirty="0"/>
              <a:t> dunia.</a:t>
            </a:r>
            <a:endParaRPr lang="en-ID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MANFAAT MEDIA SOSIAL 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15" y="2415941"/>
            <a:ext cx="11059427" cy="4442059"/>
          </a:xfrm>
        </p:spPr>
        <p:txBody>
          <a:bodyPr/>
          <a:lstStyle/>
          <a:p>
            <a:r>
              <a:rPr lang="en-ID" sz="2800" b="1" dirty="0" err="1"/>
              <a:t>Komunikasi</a:t>
            </a:r>
            <a:r>
              <a:rPr lang="en-ID" sz="2800" b="1" dirty="0"/>
              <a:t> dan </a:t>
            </a:r>
            <a:r>
              <a:rPr lang="en-ID" sz="2800" b="1" dirty="0" err="1"/>
              <a:t>Interaksi</a:t>
            </a:r>
            <a:endParaRPr lang="en-ID" sz="2800" b="1" dirty="0"/>
          </a:p>
          <a:p>
            <a:r>
              <a:rPr lang="en-ID" sz="2800" b="1" dirty="0" err="1"/>
              <a:t>Memperluas</a:t>
            </a:r>
            <a:r>
              <a:rPr lang="en-ID" sz="2800" b="1" dirty="0"/>
              <a:t> </a:t>
            </a:r>
            <a:r>
              <a:rPr lang="en-ID" sz="2800" b="1" dirty="0" err="1"/>
              <a:t>Jaringan</a:t>
            </a:r>
            <a:r>
              <a:rPr lang="en-ID" sz="2800" b="1" dirty="0"/>
              <a:t> Sosial</a:t>
            </a:r>
            <a:endParaRPr lang="en-ID" sz="2800" b="1" dirty="0"/>
          </a:p>
          <a:p>
            <a:r>
              <a:rPr lang="en-ID" sz="2800" b="1" dirty="0" err="1"/>
              <a:t>Pemasaran</a:t>
            </a:r>
            <a:r>
              <a:rPr lang="en-ID" sz="2800" b="1" dirty="0"/>
              <a:t> dan Promosi</a:t>
            </a:r>
            <a:endParaRPr lang="en-ID" sz="2800" b="1" dirty="0"/>
          </a:p>
          <a:p>
            <a:r>
              <a:rPr lang="en-ID" sz="2800" b="1" dirty="0" err="1"/>
              <a:t>Hiburan</a:t>
            </a:r>
            <a:endParaRPr lang="en-ID" sz="2800" b="1" dirty="0"/>
          </a:p>
          <a:p>
            <a:r>
              <a:rPr lang="en-ID" sz="2800" b="1" dirty="0" err="1"/>
              <a:t>Sumber</a:t>
            </a:r>
            <a:r>
              <a:rPr lang="en-ID" sz="2800" b="1" dirty="0"/>
              <a:t> </a:t>
            </a:r>
            <a:r>
              <a:rPr lang="en-ID" sz="2800" b="1" dirty="0" err="1"/>
              <a:t>Informasi</a:t>
            </a:r>
            <a:endParaRPr lang="en-ID" sz="2800" b="1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35" y="2993456"/>
            <a:ext cx="4543124" cy="37731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komunikasi </a:t>
            </a:r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 media sosial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jangan menggunakan kata kasar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Provokatif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Hindarkan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bersifat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porno ataupun SARA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jangan memposting artikel atau status yang bohong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jangan mencopy paste artikel atau gambar yang mempunyai hak cipta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memberikan komentar yang relevan.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4529</Words>
  <Application>WPS Presentation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17</vt:i4>
      </vt:variant>
    </vt:vector>
  </HeadingPairs>
  <TitlesOfParts>
    <vt:vector size="43" baseType="lpstr">
      <vt:lpstr>Arial</vt:lpstr>
      <vt:lpstr>SimSun</vt:lpstr>
      <vt:lpstr>Wingdings</vt:lpstr>
      <vt:lpstr>Arial</vt:lpstr>
      <vt:lpstr>Wingdings 3</vt:lpstr>
      <vt:lpstr>Trebuchet MS</vt:lpstr>
      <vt:lpstr>Calibri</vt:lpstr>
      <vt:lpstr>Times New Roman</vt:lpstr>
      <vt:lpstr>Courier New</vt:lpstr>
      <vt:lpstr>Tw Cen MT</vt:lpstr>
      <vt:lpstr>Microsoft YaHei</vt:lpstr>
      <vt:lpstr>Arial Unicode MS</vt:lpstr>
      <vt:lpstr>Corbel</vt:lpstr>
      <vt:lpstr>Gill Sans MT</vt:lpstr>
      <vt:lpstr>Century Gothic</vt:lpstr>
      <vt:lpstr>Calibri Light</vt:lpstr>
      <vt:lpstr>Rockwell</vt:lpstr>
      <vt:lpstr>Parallax</vt:lpstr>
      <vt:lpstr>Facet</vt:lpstr>
      <vt:lpstr>Gallery</vt:lpstr>
      <vt:lpstr>Ion Boardroom</vt:lpstr>
      <vt:lpstr>Droplet</vt:lpstr>
      <vt:lpstr>1_Droplet</vt:lpstr>
      <vt:lpstr>Circuit</vt:lpstr>
      <vt:lpstr>Wisp</vt:lpstr>
      <vt:lpstr>Atlas</vt:lpstr>
      <vt:lpstr>ETIKA HUKUM PENGGUNAAN MEDSOS</vt:lpstr>
      <vt:lpstr>PowerPoint 演示文稿</vt:lpstr>
      <vt:lpstr>Media sosial </vt:lpstr>
      <vt:lpstr>Bentuk media social </vt:lpstr>
      <vt:lpstr>Berbagai bentuk media sosial</vt:lpstr>
      <vt:lpstr>PowerPoint 演示文稿</vt:lpstr>
      <vt:lpstr>CIRI MEDIA SOSIAL </vt:lpstr>
      <vt:lpstr>MANFAAT MEDIA SOSIAL </vt:lpstr>
      <vt:lpstr>Etika komunikasi dalam media sosial </vt:lpstr>
      <vt:lpstr> bentuk pelanggaran privasi di media sosial?</vt:lpstr>
      <vt:lpstr>Media social dalam layanan Kesehatan </vt:lpstr>
      <vt:lpstr>PowerPoint 演示文稿</vt:lpstr>
      <vt:lpstr>PERHATIKAN PRINSIP ETIK PERAWAT DALAM PENGGUNAAN MEDSOS</vt:lpstr>
      <vt:lpstr>UU ITE</vt:lpstr>
      <vt:lpstr>Undang-undang Informasi dan Transaksi Elektronik</vt:lpstr>
      <vt:lpstr>PowerPoint 演示文稿</vt:lpstr>
      <vt:lpstr>KASUS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girisusilo adi</cp:lastModifiedBy>
  <cp:revision>9</cp:revision>
  <dcterms:created xsi:type="dcterms:W3CDTF">2023-11-22T15:24:00Z</dcterms:created>
  <dcterms:modified xsi:type="dcterms:W3CDTF">2025-12-12T07:05:21Z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9EC052AFC8F5452AB356C7F6FA185D98_13</vt:lpwstr>
  </property>
  <property fmtid="{D5CDD505-2E9C-101B-9397-08002B2CF9AE}" pid="3" name="KSOProductBuildVer">
    <vt:lpwstr>1033-12.2.0.23155</vt:lpwstr>
  </property>
</Properties>
</file>