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Lst>
  <p:handoutMasterIdLst>
    <p:handoutMasterId r:id="rId37"/>
  </p:handoutMasterIdLst>
  <p:sldIdLst>
    <p:sldId id="256" r:id="rId9"/>
    <p:sldId id="285" r:id="rId10"/>
    <p:sldId id="286" r:id="rId11"/>
    <p:sldId id="287" r:id="rId12"/>
    <p:sldId id="288" r:id="rId13"/>
    <p:sldId id="289" r:id="rId14"/>
    <p:sldId id="290" r:id="rId15"/>
    <p:sldId id="291" r:id="rId16"/>
    <p:sldId id="293" r:id="rId17"/>
    <p:sldId id="295" r:id="rId18"/>
    <p:sldId id="297" r:id="rId19"/>
    <p:sldId id="298" r:id="rId20"/>
    <p:sldId id="299" r:id="rId21"/>
    <p:sldId id="273" r:id="rId22"/>
    <p:sldId id="274" r:id="rId23"/>
    <p:sldId id="276" r:id="rId24"/>
    <p:sldId id="257" r:id="rId25"/>
    <p:sldId id="301" r:id="rId26"/>
    <p:sldId id="302" r:id="rId27"/>
    <p:sldId id="303" r:id="rId28"/>
    <p:sldId id="304" r:id="rId29"/>
    <p:sldId id="305" r:id="rId30"/>
    <p:sldId id="306" r:id="rId31"/>
    <p:sldId id="307" r:id="rId32"/>
    <p:sldId id="308" r:id="rId33"/>
    <p:sldId id="309" r:id="rId34"/>
    <p:sldId id="310" r:id="rId35"/>
    <p:sldId id="300"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107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Round Diagonal Corner Rectangle 7"/>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lstStyle>
          <a:p>
            <a:r>
              <a:rPr lang="en-US"/>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3" name="Date Placeholder 9"/>
          <p:cNvSpPr>
            <a:spLocks noGrp="1"/>
          </p:cNvSpPr>
          <p:nvPr>
            <p:ph type="dt" sz="half" idx="2"/>
          </p:nvPr>
        </p:nvSpPr>
        <p:spPr>
          <a:xfrm>
            <a:off x="5562600" y="6508750"/>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10"/>
          <p:cNvSpPr>
            <a:spLocks noGrp="1"/>
          </p:cNvSpPr>
          <p:nvPr>
            <p:ph type="sldNum" sz="quarter" idx="4"/>
          </p:nvPr>
        </p:nvSpPr>
        <p:spPr>
          <a:xfrm>
            <a:off x="8639175" y="6508750"/>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11"/>
          <p:cNvSpPr>
            <a:spLocks noGrp="1"/>
          </p:cNvSpPr>
          <p:nvPr>
            <p:ph type="ftr" sz="quarter" idx="3"/>
          </p:nvPr>
        </p:nvSpPr>
        <p:spPr>
          <a:xfrm>
            <a:off x="1600200" y="6508750"/>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5" name="Date Placeholder 4"/>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5" name="Date Placeholder 4"/>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474747">
                <a:alpha val="100000"/>
              </a:srgbClr>
            </a:gs>
            <a:gs pos="60001">
              <a:srgbClr val="626262">
                <a:alpha val="100000"/>
              </a:srgbClr>
            </a:gs>
            <a:gs pos="100000">
              <a:srgbClr val="8C8C8C">
                <a:alpha val="100000"/>
              </a:srgbClr>
            </a:gs>
          </a:gsLst>
          <a:lin ang="5400000"/>
          <a:tileRect/>
        </a:gradFill>
        <a:effectLst/>
      </p:bgPr>
    </p:bg>
    <p:spTree>
      <p:nvGrpSpPr>
        <p:cNvPr id="1" name=""/>
        <p:cNvGrpSpPr/>
        <p:nvPr/>
      </p:nvGrpSpPr>
      <p:grpSpPr>
        <a:xfrm>
          <a:off x="0" y="0"/>
          <a:ext cx="0" cy="0"/>
          <a:chOff x="0" y="0"/>
          <a:chExt cx="0" cy="0"/>
        </a:xfrm>
      </p:grpSpPr>
      <p:sp>
        <p:nvSpPr>
          <p:cNvPr id="10" name="Isosceles Triangle 9"/>
          <p:cNvSpPr/>
          <p:nvPr/>
        </p:nvSpPr>
        <p:spPr>
          <a:xfrm rot="16200000">
            <a:off x="7553325" y="5254625"/>
            <a:ext cx="1893888" cy="129381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830"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12" name="Date Placeholder 27"/>
          <p:cNvSpPr>
            <a:spLocks noGrp="1"/>
          </p:cNvSpPr>
          <p:nvPr>
            <p:ph type="dt" sz="half" idx="2"/>
          </p:nvPr>
        </p:nvSpPr>
        <p:spPr>
          <a:xfrm>
            <a:off x="1371600" y="6011863"/>
            <a:ext cx="5791200" cy="365125"/>
          </a:xfrm>
          <a:prstGeom prst="rect">
            <a:avLst/>
          </a:prstGeom>
        </p:spPr>
        <p:txBody>
          <a:bodyPr vert="horz" tIns="0" bIns="0" anchor="t"/>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ooter Placeholder 16"/>
          <p:cNvSpPr>
            <a:spLocks noGrp="1"/>
          </p:cNvSpPr>
          <p:nvPr>
            <p:ph type="ftr" sz="quarter" idx="3"/>
          </p:nvPr>
        </p:nvSpPr>
        <p:spPr>
          <a:xfrm>
            <a:off x="1371600" y="5649913"/>
            <a:ext cx="5791200" cy="365125"/>
          </a:xfrm>
          <a:prstGeom prst="rect">
            <a:avLst/>
          </a:prstGeom>
        </p:spPr>
        <p:txBody>
          <a:bodyPr vert="horz" tIns="0" bIns="0" anchor="b"/>
          <a:lstStyle>
            <a:lvl1pPr algn="r">
              <a:defRPr sz="11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Slide Number Placeholder 28"/>
          <p:cNvSpPr>
            <a:spLocks noGrp="1"/>
          </p:cNvSpPr>
          <p:nvPr>
            <p:ph type="sldNum" sz="quarter" idx="4"/>
          </p:nvPr>
        </p:nvSpPr>
        <p:spPr>
          <a:xfrm>
            <a:off x="8391525" y="5753100"/>
            <a:ext cx="503238" cy="365125"/>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sz="1300" dirty="0">
                <a:solidFill>
                  <a:srgbClr val="FFFFFF"/>
                </a:solidFill>
              </a:rPr>
            </a:fld>
            <a:endParaRPr lang="en-US" altLang="en-US" sz="1300"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rgbClr val="474747">
                <a:alpha val="100000"/>
              </a:srgbClr>
            </a:gs>
            <a:gs pos="60001">
              <a:srgbClr val="626262">
                <a:alpha val="100000"/>
              </a:srgbClr>
            </a:gs>
            <a:gs pos="100000">
              <a:srgbClr val="8C8C8C">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3"/>
          <p:cNvSpPr>
            <a:spLocks noGrp="1"/>
          </p:cNvSpPr>
          <p:nvPr>
            <p:ph type="dt" sz="half" idx="2"/>
          </p:nvPr>
        </p:nvSpPr>
        <p:spPr>
          <a:xfrm>
            <a:off x="4791075" y="6480175"/>
            <a:ext cx="2133600" cy="3016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Footer Placeholder 4"/>
          <p:cNvSpPr>
            <a:spLocks noGrp="1"/>
          </p:cNvSpPr>
          <p:nvPr>
            <p:ph type="ftr" sz="quarter" idx="3"/>
          </p:nvPr>
        </p:nvSpPr>
        <p:spPr>
          <a:xfrm>
            <a:off x="457200" y="6481763"/>
            <a:ext cx="4259263" cy="300038"/>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Slide Number Placeholder 5"/>
          <p:cNvSpPr>
            <a:spLocks noGrp="1"/>
          </p:cNvSpPr>
          <p:nvPr>
            <p:ph type="sldNum" sz="quarter" idx="4"/>
          </p:nvPr>
        </p:nvSpPr>
        <p:spPr>
          <a:xfrm>
            <a:off x="7589838" y="6481763"/>
            <a:ext cx="503238" cy="301625"/>
          </a:xfrm>
          <a:prstGeom prst="rect">
            <a:avLst/>
          </a:prstGeom>
        </p:spPr>
        <p:txBody>
          <a:bodyPr vert="horz" wrap="square" lIns="91440" tIns="45720" rIns="91440" bIns="45720" numCol="1" anchor="b" anchorCtr="0" compatLnSpc="1"/>
          <a:p>
            <a:pPr algn="ctr" eaLnBrk="1" hangingPunct="1"/>
            <a:fld id="{9A0DB2DC-4C9A-4742-B13C-FB6460FD3503}" type="slidenum">
              <a:rPr lang="en-US" altLang="en-US" dirty="0"/>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gradFill rotWithShape="1">
          <a:gsLst>
            <a:gs pos="0">
              <a:srgbClr val="000000">
                <a:alpha val="100000"/>
              </a:srgbClr>
            </a:gs>
            <a:gs pos="60001">
              <a:srgbClr val="000000">
                <a:alpha val="100000"/>
              </a:srgbClr>
            </a:gs>
            <a:gs pos="100000">
              <a:srgbClr val="6C6C6C">
                <a:alpha val="100000"/>
              </a:srgbClr>
            </a:gs>
          </a:gsLst>
          <a:lin ang="5400000"/>
          <a:tileRect/>
        </a:gradFill>
        <a:effectLst/>
      </p:bgPr>
    </p:bg>
    <p:spTree>
      <p:nvGrpSpPr>
        <p:cNvPr id="1" name=""/>
        <p:cNvGrpSpPr/>
        <p:nvPr/>
      </p:nvGrpSpPr>
      <p:grpSpPr>
        <a:xfrm>
          <a:off x="0" y="0"/>
          <a:ext cx="0" cy="0"/>
          <a:chOff x="0" y="0"/>
          <a:chExt cx="0" cy="0"/>
        </a:xfrm>
      </p:grpSpPr>
      <p:sp>
        <p:nvSpPr>
          <p:cNvPr id="10"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Isosceles Triangle 11"/>
          <p:cNvSpPr/>
          <p:nvPr/>
        </p:nvSpPr>
        <p:spPr>
          <a:xfrm rot="5400000" flipV="1">
            <a:off x="7553325" y="309563"/>
            <a:ext cx="1893888" cy="129381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Straight Connector 12"/>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610"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16" name="Date Placeholder 3"/>
          <p:cNvSpPr>
            <a:spLocks noGrp="1"/>
          </p:cNvSpPr>
          <p:nvPr>
            <p:ph type="dt" sz="half" idx="2"/>
          </p:nvPr>
        </p:nvSpPr>
        <p:spPr>
          <a:xfrm>
            <a:off x="6956425" y="6477000"/>
            <a:ext cx="2133600" cy="304800"/>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Footer Placeholder 4"/>
          <p:cNvSpPr>
            <a:spLocks noGrp="1"/>
          </p:cNvSpPr>
          <p:nvPr>
            <p:ph type="ftr" sz="quarter" idx="3"/>
          </p:nvPr>
        </p:nvSpPr>
        <p:spPr>
          <a:xfrm>
            <a:off x="2619375" y="6481763"/>
            <a:ext cx="4260850" cy="300038"/>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Slide Number Placeholder 5"/>
          <p:cNvSpPr>
            <a:spLocks noGrp="1"/>
          </p:cNvSpPr>
          <p:nvPr>
            <p:ph type="sldNum" sz="quarter" idx="4"/>
          </p:nvPr>
        </p:nvSpPr>
        <p:spPr>
          <a:xfrm>
            <a:off x="8450263" y="809625"/>
            <a:ext cx="503238" cy="300038"/>
          </a:xfrm>
          <a:prstGeom prst="rect">
            <a:avLst/>
          </a:prstGeom>
        </p:spPr>
        <p:txBody>
          <a:bodyPr vert="horz" wrap="square" lIns="91440" tIns="45720" rIns="91440" bIns="45720" numCol="1" anchor="b" anchorCtr="0" compatLnSpc="1"/>
          <a:p>
            <a:pPr algn="ct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Pr>
        <a:gradFill rotWithShape="1">
          <a:gsLst>
            <a:gs pos="0">
              <a:srgbClr val="474747">
                <a:alpha val="100000"/>
              </a:srgbClr>
            </a:gs>
            <a:gs pos="60001">
              <a:srgbClr val="626262">
                <a:alpha val="100000"/>
              </a:srgbClr>
            </a:gs>
            <a:gs pos="100000">
              <a:srgbClr val="8C8C8C">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6"/>
          <p:cNvSpPr>
            <a:spLocks noGrp="1"/>
          </p:cNvSpPr>
          <p:nvPr>
            <p:ph type="dt" sz="half" idx="12"/>
          </p:nvPr>
        </p:nvSpPr>
        <p:spPr>
          <a:xfrm>
            <a:off x="4791075" y="6481763"/>
            <a:ext cx="2130425" cy="301625"/>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Footer Placeholder 7"/>
          <p:cNvSpPr>
            <a:spLocks noGrp="1"/>
          </p:cNvSpPr>
          <p:nvPr>
            <p:ph type="ftr" sz="quarter" idx="13"/>
          </p:nvPr>
        </p:nvSpPr>
        <p:spPr>
          <a:xfrm>
            <a:off x="457200" y="6481763"/>
            <a:ext cx="4260850" cy="301625"/>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Slide Number Placeholder 8"/>
          <p:cNvSpPr>
            <a:spLocks noGrp="1"/>
          </p:cNvSpPr>
          <p:nvPr>
            <p:ph type="sldNum" sz="quarter" idx="14"/>
          </p:nvPr>
        </p:nvSpPr>
        <p:spPr>
          <a:xfrm>
            <a:off x="7589838" y="6483350"/>
            <a:ext cx="503238" cy="301625"/>
          </a:xfrm>
          <a:prstGeom prst="rect">
            <a:avLst/>
          </a:prstGeom>
        </p:spPr>
        <p:txBody>
          <a:bodyPr vert="horz" wrap="square" lIns="91440" tIns="45720" rIns="91440" bIns="45720" numCol="1" anchor="b" anchorCtr="0" compatLnSpc="1"/>
          <a:p>
            <a:pPr algn="ct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gradFill rotWithShape="1">
          <a:gsLst>
            <a:gs pos="0">
              <a:srgbClr val="474747">
                <a:alpha val="100000"/>
              </a:srgbClr>
            </a:gs>
            <a:gs pos="60001">
              <a:srgbClr val="626262">
                <a:alpha val="100000"/>
              </a:srgbClr>
            </a:gs>
            <a:gs pos="100000">
              <a:srgbClr val="8C8C8C">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415" algn="r">
              <a:spcBef>
                <a:spcPts val="0"/>
              </a:spcBef>
              <a:buNone/>
              <a:defRPr sz="2900" b="0" cap="all" baseline="0"/>
            </a:lvl1pPr>
          </a:lstStyle>
          <a:p>
            <a:r>
              <a:rPr lang="en-US"/>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4"/>
          <p:cNvSpPr>
            <a:spLocks noGrp="1"/>
          </p:cNvSpPr>
          <p:nvPr>
            <p:ph type="dt" sz="half" idx="12"/>
          </p:nvPr>
        </p:nvSpPr>
        <p:spPr>
          <a:xfrm>
            <a:off x="6278563" y="6556375"/>
            <a:ext cx="2133600" cy="301625"/>
          </a:xfrm>
          <a:prstGeom prst="rect">
            <a:avLst/>
          </a:prstGeom>
        </p:spPr>
        <p:txBody>
          <a:bodyPr vert="horz" anchor="b"/>
          <a:lstStyle>
            <a:lvl1pPr>
              <a:defRPr sz="9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Footer Placeholder 5"/>
          <p:cNvSpPr>
            <a:spLocks noGrp="1"/>
          </p:cNvSpPr>
          <p:nvPr>
            <p:ph type="ftr" sz="quarter" idx="3"/>
          </p:nvPr>
        </p:nvSpPr>
        <p:spPr>
          <a:xfrm>
            <a:off x="1135063" y="6556375"/>
            <a:ext cx="5143500" cy="301625"/>
          </a:xfrm>
          <a:prstGeom prst="rect">
            <a:avLst/>
          </a:prstGeom>
        </p:spPr>
        <p:txBody>
          <a:bodyPr vert="horz" anchor="b"/>
          <a:lstStyle>
            <a:lvl1pPr>
              <a:defRPr sz="9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Slide Number Placeholder 6"/>
          <p:cNvSpPr>
            <a:spLocks noGrp="1"/>
          </p:cNvSpPr>
          <p:nvPr>
            <p:ph type="sldNum" sz="quarter" idx="4"/>
          </p:nvPr>
        </p:nvSpPr>
        <p:spPr>
          <a:xfrm>
            <a:off x="8410575" y="6556375"/>
            <a:ext cx="503238" cy="301625"/>
          </a:xfrm>
          <a:prstGeom prst="rect">
            <a:avLst/>
          </a:prstGeom>
        </p:spPr>
        <p:txBody>
          <a:bodyPr vert="horz" wrap="square" lIns="91440" tIns="45720" rIns="91440" bIns="45720" numCol="1" anchor="b" anchorCtr="0" compatLnSpc="1"/>
          <a:p>
            <a:pPr algn="ctr" eaLnBrk="1" hangingPunct="1"/>
            <a:fld id="{9A0DB2DC-4C9A-4742-B13C-FB6460FD3503}" type="slidenum">
              <a:rPr lang="en-US" altLang="en-US" sz="900" dirty="0"/>
            </a:fld>
            <a:endParaRPr lang="en-US" altLang="en-US" sz="900"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3"/>
          <p:cNvSpPr>
            <a:spLocks noGrp="1"/>
          </p:cNvSpPr>
          <p:nvPr>
            <p:ph type="dt" sz="half" idx="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4"/>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5"/>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gradFill rotWithShape="1">
          <a:gsLst>
            <a:gs pos="0">
              <a:srgbClr val="000000">
                <a:alpha val="100000"/>
              </a:srgbClr>
            </a:gs>
            <a:gs pos="60001">
              <a:srgbClr val="000000">
                <a:alpha val="100000"/>
              </a:srgbClr>
            </a:gs>
            <a:gs pos="100000">
              <a:srgbClr val="6C6C6C">
                <a:alpha val="100000"/>
              </a:srgbClr>
            </a:gs>
          </a:gsLst>
          <a:lin ang="540000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2" panose="05020102010507070707" pitchFamily="18" charset="2"/>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endParaRPr lang="en-US"/>
          </a:p>
        </p:txBody>
      </p:sp>
      <p:sp>
        <p:nvSpPr>
          <p:cNvPr id="10" name="Date Placeholder 4"/>
          <p:cNvSpPr>
            <a:spLocks noGrp="1"/>
          </p:cNvSpPr>
          <p:nvPr>
            <p:ph type="dt" sz="half" idx="12"/>
          </p:nvPr>
        </p:nvSpPr>
        <p:spPr>
          <a:xfrm>
            <a:off x="6108700" y="6556375"/>
            <a:ext cx="2101850" cy="301625"/>
          </a:xfrm>
          <a:prstGeom prst="rect">
            <a:avLst/>
          </a:prstGeom>
        </p:spPr>
        <p:txBody>
          <a:bodyPr vert="horz" anchor="b"/>
          <a:lstStyle>
            <a:lvl1pPr>
              <a:defRPr sz="9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Footer Placeholder 5"/>
          <p:cNvSpPr>
            <a:spLocks noGrp="1"/>
          </p:cNvSpPr>
          <p:nvPr>
            <p:ph type="ftr" sz="quarter" idx="3"/>
          </p:nvPr>
        </p:nvSpPr>
        <p:spPr>
          <a:xfrm>
            <a:off x="1169988" y="6557963"/>
            <a:ext cx="4948238" cy="301625"/>
          </a:xfrm>
          <a:prstGeom prst="rect">
            <a:avLst/>
          </a:prstGeom>
        </p:spPr>
        <p:txBody>
          <a:bodyPr vert="horz" anchor="b"/>
          <a:lstStyle>
            <a:lvl1pPr>
              <a:defRPr sz="9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Slide Number Placeholder 6"/>
          <p:cNvSpPr>
            <a:spLocks noGrp="1"/>
          </p:cNvSpPr>
          <p:nvPr>
            <p:ph type="sldNum" sz="quarter" idx="4"/>
          </p:nvPr>
        </p:nvSpPr>
        <p:spPr>
          <a:xfrm>
            <a:off x="8216900" y="6556375"/>
            <a:ext cx="366713" cy="301625"/>
          </a:xfrm>
          <a:prstGeom prst="rect">
            <a:avLst/>
          </a:prstGeom>
        </p:spPr>
        <p:txBody>
          <a:bodyPr vert="horz" wrap="square" lIns="91440" tIns="45720" rIns="91440" bIns="45720" numCol="1" anchor="b" anchorCtr="0" compatLnSpc="1"/>
          <a:p>
            <a:pPr algn="ctr" eaLnBrk="1" hangingPunct="1"/>
            <a:fld id="{9A0DB2DC-4C9A-4742-B13C-FB6460FD3503}" type="slidenum">
              <a:rPr lang="en-US" altLang="en-US" sz="900" dirty="0"/>
            </a:fld>
            <a:endParaRPr lang="en-US" altLang="en-US" sz="900"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Straight Connector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Straight Connector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Straight Connector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Straight Connector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Straight Connector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Straight Connector 25"/>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27"/>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Oval 31"/>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33" name="Date Placeholder 27"/>
          <p:cNvSpPr>
            <a:spLocks noGrp="1"/>
          </p:cNvSpPr>
          <p:nvPr>
            <p:ph type="dt" sz="half" idx="2"/>
          </p:nvPr>
        </p:nvSpPr>
        <p:spPr bwMode="auto">
          <a:xfrm rot="5400000">
            <a:off x="7764463" y="1174750"/>
            <a:ext cx="2286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4" name="Footer Placeholder 16"/>
          <p:cNvSpPr>
            <a:spLocks noGrp="1"/>
          </p:cNvSpPr>
          <p:nvPr>
            <p:ph type="ftr" sz="quarter" idx="3"/>
          </p:nvPr>
        </p:nvSpPr>
        <p:spPr bwMode="auto">
          <a:xfrm rot="5400000">
            <a:off x="7077075" y="4181475"/>
            <a:ext cx="36576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5" name="Slide Number Placeholder 28"/>
          <p:cNvSpPr>
            <a:spLocks noGrp="1"/>
          </p:cNvSpPr>
          <p:nvPr>
            <p:ph type="sldNum" sz="quarter" idx="4"/>
          </p:nvPr>
        </p:nvSpPr>
        <p:spPr bwMode="auto">
          <a:xfrm>
            <a:off x="1325563" y="4929188"/>
            <a:ext cx="609600" cy="517525"/>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Date Placeholder 6"/>
          <p:cNvSpPr>
            <a:spLocks noGrp="1"/>
          </p:cNvSpPr>
          <p:nvPr>
            <p:ph type="dt" sz="half" idx="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Slide Number Placeholder 8"/>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
        <p:nvSpPr>
          <p:cNvPr id="17" name="Footer Placeholder 9"/>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p:cNvSpPr/>
          <p:nvPr/>
        </p:nvSpPr>
        <p:spPr bwMode="auto">
          <a:xfrm>
            <a:off x="1141413" y="0"/>
            <a:ext cx="230188"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Straight Connector 18"/>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Straight Connector 19"/>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Straight Connector 20"/>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Straight Connector 23"/>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Straight Connector 2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Rectangle 2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Oval 26"/>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27"/>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28"/>
          <p:cNvSpPr/>
          <p:nvPr/>
        </p:nvSpPr>
        <p:spPr bwMode="auto">
          <a:xfrm>
            <a:off x="1090613" y="5500688"/>
            <a:ext cx="138113"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29"/>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Oval 30"/>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Straight Connector 31"/>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33" name="Date Placeholder 3"/>
          <p:cNvSpPr>
            <a:spLocks noGrp="1"/>
          </p:cNvSpPr>
          <p:nvPr>
            <p:ph type="dt" sz="half" idx="2"/>
          </p:nvPr>
        </p:nvSpPr>
        <p:spPr bwMode="auto">
          <a:xfrm rot="5400000">
            <a:off x="7762875" y="1169988"/>
            <a:ext cx="2286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4" name="Footer Placeholder 4"/>
          <p:cNvSpPr>
            <a:spLocks noGrp="1"/>
          </p:cNvSpPr>
          <p:nvPr>
            <p:ph type="ftr" sz="quarter" idx="3"/>
          </p:nvPr>
        </p:nvSpPr>
        <p:spPr bwMode="auto">
          <a:xfrm rot="5400000">
            <a:off x="7077075" y="4178300"/>
            <a:ext cx="36576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5" name="Slide Number Placeholder 5"/>
          <p:cNvSpPr>
            <a:spLocks noGrp="1"/>
          </p:cNvSpPr>
          <p:nvPr>
            <p:ph type="sldNum" sz="quarter" idx="4"/>
          </p:nvPr>
        </p:nvSpPr>
        <p:spPr bwMode="auto">
          <a:xfrm>
            <a:off x="1339850" y="4929188"/>
            <a:ext cx="609600" cy="517525"/>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endParaRPr lang="en-US"/>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13" name="Date Placeholder 5"/>
          <p:cNvSpPr>
            <a:spLocks noGrp="1"/>
          </p:cNvSpPr>
          <p:nvPr>
            <p:ph type="dt" sz="half" idx="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Slide Number Placeholder 6"/>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
        <p:nvSpPr>
          <p:cNvPr id="17" name="Footer Placeholder 7"/>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en-US"/>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9" name="Date Placeholder 7"/>
          <p:cNvSpPr>
            <a:spLocks noGrp="1"/>
          </p:cNvSpPr>
          <p:nvPr>
            <p:ph type="dt" sz="half" idx="2"/>
          </p:nvPr>
        </p:nvSpPr>
        <p:spPr>
          <a:xfrm>
            <a:off x="5562600" y="6513513"/>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8"/>
          <p:cNvSpPr>
            <a:spLocks noGrp="1"/>
          </p:cNvSpPr>
          <p:nvPr>
            <p:ph type="sldNum" sz="quarter" idx="4"/>
          </p:nvPr>
        </p:nvSpPr>
        <p:spPr>
          <a:xfrm>
            <a:off x="8639175" y="6513513"/>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9"/>
          <p:cNvSpPr>
            <a:spLocks noGrp="1"/>
          </p:cNvSpPr>
          <p:nvPr>
            <p:ph type="ftr" sz="quarter" idx="3"/>
          </p:nvPr>
        </p:nvSpPr>
        <p:spPr>
          <a:xfrm>
            <a:off x="1600200" y="6513513"/>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1"/>
        </a:solid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5" name="Straight Connector 14"/>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8676" name="Straight Connector 16"/>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28677" name="Straight Connector 17"/>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19" name="Rectangle 1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9" name="Straight Connector 19"/>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1" name="Oval 2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4" name="Date Placeholder 20"/>
          <p:cNvSpPr>
            <a:spLocks noGrp="1"/>
          </p:cNvSpPr>
          <p:nvPr>
            <p:ph type="dt" sz="half" idx="1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5" name="Slide Number Placeholder 21"/>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
        <p:nvSpPr>
          <p:cNvPr id="26" name="Footer Placeholder 22"/>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solidFill>
          <a:schemeClr val="bg1"/>
        </a:solid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Oval 14"/>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700" name="Straight Connector 16"/>
          <p:cNvSpPr/>
          <p:nvPr/>
        </p:nvSpPr>
        <p:spPr>
          <a:xfrm>
            <a:off x="8991600" y="0"/>
            <a:ext cx="0" cy="6858000"/>
          </a:xfrm>
          <a:prstGeom prst="line">
            <a:avLst/>
          </a:prstGeom>
          <a:ln w="9525" cap="flat" cmpd="sng">
            <a:solidFill>
              <a:schemeClr val="tx1"/>
            </a:solidFill>
            <a:prstDash val="solid"/>
            <a:headEnd type="none" w="med" len="med"/>
            <a:tailEnd type="none" w="med" len="med"/>
          </a:ln>
        </p:spPr>
      </p:sp>
      <p:sp>
        <p:nvSpPr>
          <p:cNvPr id="18" name="Rectangle 1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2" name="Straight Connector 18"/>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20" name="Straight Connector 1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9704" name="Straight Connector 20"/>
          <p:cNvSpPr/>
          <p:nvPr/>
        </p:nvSpPr>
        <p:spPr>
          <a:xfrm>
            <a:off x="6192838" y="0"/>
            <a:ext cx="0" cy="6858000"/>
          </a:xfrm>
          <a:prstGeom prst="line">
            <a:avLst/>
          </a:prstGeom>
          <a:ln w="12700" cap="flat" cmpd="sng">
            <a:solidFill>
              <a:schemeClr val="accent1"/>
            </a:solidFill>
            <a:prstDash val="solid"/>
            <a:headEnd type="none" w="med" len="med"/>
            <a:tailEnd type="none" w="med" len="med"/>
          </a:ln>
        </p:spPr>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en-US" sz="3200" b="0" i="0" u="none" strike="noStrike" kern="1200" cap="none" spc="0" normalizeH="0" baseline="0" noProof="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endParaRPr lang="en-US"/>
          </a:p>
        </p:txBody>
      </p:sp>
      <p:sp>
        <p:nvSpPr>
          <p:cNvPr id="24" name="Date Placeholder 16"/>
          <p:cNvSpPr>
            <a:spLocks noGrp="1"/>
          </p:cNvSpPr>
          <p:nvPr>
            <p:ph type="dt" sz="half" idx="12"/>
          </p:nvPr>
        </p:nvSpPr>
        <p:spPr>
          <a:xfrm rot="5400000">
            <a:off x="7589044" y="1081881"/>
            <a:ext cx="2011363"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5" name="Slide Number Placeholder 17"/>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
            <a:pPr algn="ctr" eaLnBrk="1" hangingPunct="1"/>
            <a:fld id="{9A0DB2DC-4C9A-4742-B13C-FB6460FD3503}" type="slidenum">
              <a:rPr lang="en-US" altLang="en-US" dirty="0"/>
            </a:fld>
            <a:endParaRPr lang="en-US" altLang="en-US" dirty="0"/>
          </a:p>
        </p:txBody>
      </p:sp>
      <p:sp>
        <p:nvSpPr>
          <p:cNvPr id="26" name="Footer Placeholder 20"/>
          <p:cNvSpPr>
            <a:spLocks noGrp="1"/>
          </p:cNvSpPr>
          <p:nvPr>
            <p:ph type="ftr" sz="quarter" idx="3"/>
          </p:nvPr>
        </p:nvSpPr>
        <p:spPr>
          <a:xfrm rot="5400000">
            <a:off x="6989763" y="3736975"/>
            <a:ext cx="32004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Round Diagonal Corner Rectangle 7"/>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lstStyle>
          <a:p>
            <a:r>
              <a:rPr lang="en-US"/>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3" name="Date Placeholder 9"/>
          <p:cNvSpPr>
            <a:spLocks noGrp="1"/>
          </p:cNvSpPr>
          <p:nvPr>
            <p:ph type="dt" sz="half" idx="2"/>
          </p:nvPr>
        </p:nvSpPr>
        <p:spPr>
          <a:xfrm>
            <a:off x="5562600" y="6508750"/>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10"/>
          <p:cNvSpPr>
            <a:spLocks noGrp="1"/>
          </p:cNvSpPr>
          <p:nvPr>
            <p:ph type="sldNum" sz="quarter" idx="4"/>
          </p:nvPr>
        </p:nvSpPr>
        <p:spPr>
          <a:xfrm>
            <a:off x="8639175" y="6508750"/>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11"/>
          <p:cNvSpPr>
            <a:spLocks noGrp="1"/>
          </p:cNvSpPr>
          <p:nvPr>
            <p:ph type="ftr" sz="quarter" idx="3"/>
          </p:nvPr>
        </p:nvSpPr>
        <p:spPr>
          <a:xfrm>
            <a:off x="1600200" y="6508750"/>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3"/>
          <p:cNvSpPr>
            <a:spLocks noGrp="1"/>
          </p:cNvSpPr>
          <p:nvPr>
            <p:ph type="dt" sz="half" idx="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4"/>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5"/>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lang="en-US"/>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9" name="Date Placeholder 7"/>
          <p:cNvSpPr>
            <a:spLocks noGrp="1"/>
          </p:cNvSpPr>
          <p:nvPr>
            <p:ph type="dt" sz="half" idx="2"/>
          </p:nvPr>
        </p:nvSpPr>
        <p:spPr>
          <a:xfrm>
            <a:off x="5562600" y="6513513"/>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8"/>
          <p:cNvSpPr>
            <a:spLocks noGrp="1"/>
          </p:cNvSpPr>
          <p:nvPr>
            <p:ph type="sldNum" sz="quarter" idx="4"/>
          </p:nvPr>
        </p:nvSpPr>
        <p:spPr>
          <a:xfrm>
            <a:off x="8639175" y="6513513"/>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9"/>
          <p:cNvSpPr>
            <a:spLocks noGrp="1"/>
          </p:cNvSpPr>
          <p:nvPr>
            <p:ph type="ftr" sz="quarter" idx="3"/>
          </p:nvPr>
        </p:nvSpPr>
        <p:spPr>
          <a:xfrm>
            <a:off x="1600200" y="6513513"/>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4"/>
          <p:cNvSpPr>
            <a:spLocks noGrp="1"/>
          </p:cNvSpPr>
          <p:nvPr>
            <p:ph type="dt" sz="half" idx="1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5"/>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6"/>
          <p:cNvSpPr>
            <a:spLocks noGrp="1"/>
          </p:cNvSpPr>
          <p:nvPr>
            <p:ph type="sldNum" sz="quarter" idx="4"/>
          </p:nvPr>
        </p:nvSpPr>
        <p:spPr>
          <a:xfrm>
            <a:off x="8640763" y="6515100"/>
            <a:ext cx="465138"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17538" y="2165350"/>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57200" y="25194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6"/>
          <p:cNvSpPr>
            <a:spLocks noGrp="1"/>
          </p:cNvSpPr>
          <p:nvPr>
            <p:ph type="dt" sz="half" idx="1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Footer Placeholder 7"/>
          <p:cNvSpPr>
            <a:spLocks noGrp="1"/>
          </p:cNvSpPr>
          <p:nvPr>
            <p:ph type="ftr" sz="quarter" idx="1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2" name="Slide Number Placeholder 8"/>
          <p:cNvSpPr>
            <a:spLocks noGrp="1"/>
          </p:cNvSpPr>
          <p:nvPr>
            <p:ph type="sldNum" sz="quarter" idx="14"/>
          </p:nvPr>
        </p:nvSpPr>
        <p:spPr>
          <a:xfrm>
            <a:off x="8640763" y="6515100"/>
            <a:ext cx="465138"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endParaRPr lang="en-US"/>
          </a:p>
        </p:txBody>
      </p:sp>
      <p:sp>
        <p:nvSpPr>
          <p:cNvPr id="9" name="Date Placeholder 2"/>
          <p:cNvSpPr>
            <a:spLocks noGrp="1"/>
          </p:cNvSpPr>
          <p:nvPr>
            <p:ph type="dt" sz="half" idx="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3"/>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4"/>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4"/>
          <p:cNvSpPr>
            <a:spLocks noGrp="1"/>
          </p:cNvSpPr>
          <p:nvPr>
            <p:ph type="dt" sz="half" idx="1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5"/>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6"/>
          <p:cNvSpPr>
            <a:spLocks noGrp="1"/>
          </p:cNvSpPr>
          <p:nvPr>
            <p:ph type="sldNum" sz="quarter" idx="4"/>
          </p:nvPr>
        </p:nvSpPr>
        <p:spPr>
          <a:xfrm>
            <a:off x="8640763" y="6515100"/>
            <a:ext cx="465138"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3" name="Date Placeholder 2"/>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lstStyle>
          <a:p>
            <a:r>
              <a:rPr lang="en-US"/>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228600" y="2209800"/>
            <a:ext cx="8666456" cy="3977640"/>
          </a:xfrm>
        </p:spPr>
        <p:txBody>
          <a:bodyPr/>
          <a:lstStyle>
            <a:lvl1pPr marL="292735">
              <a:defRPr sz="3200"/>
            </a:lvl1pPr>
            <a:lvl2pPr marL="594360">
              <a:defRPr sz="2800"/>
            </a:lvl2pPr>
            <a:lvl3pPr marL="822960">
              <a:defRPr sz="2400"/>
            </a:lvl3pPr>
            <a:lvl4pPr marL="1051560">
              <a:defRPr sz="2000"/>
            </a:lvl4pPr>
            <a:lvl5pPr marL="1261745">
              <a:defRPr sz="2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8"/>
          <p:cNvSpPr>
            <a:spLocks noGrp="1"/>
          </p:cNvSpPr>
          <p:nvPr>
            <p:ph type="dt" sz="half" idx="12"/>
          </p:nvPr>
        </p:nvSpPr>
        <p:spPr>
          <a:xfrm>
            <a:off x="5562600" y="6513513"/>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9"/>
          <p:cNvSpPr>
            <a:spLocks noGrp="1"/>
          </p:cNvSpPr>
          <p:nvPr>
            <p:ph type="sldNum" sz="quarter" idx="4"/>
          </p:nvPr>
        </p:nvSpPr>
        <p:spPr>
          <a:xfrm>
            <a:off x="8639175" y="6513513"/>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10"/>
          <p:cNvSpPr>
            <a:spLocks noGrp="1"/>
          </p:cNvSpPr>
          <p:nvPr>
            <p:ph type="ftr" sz="quarter" idx="3"/>
          </p:nvPr>
        </p:nvSpPr>
        <p:spPr>
          <a:xfrm>
            <a:off x="1600200" y="6513513"/>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lstStyle>
          <a:p>
            <a:r>
              <a:rPr lang="en-US"/>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n-US"/>
              <a:t>Click to edit Master text styles</a:t>
            </a:r>
            <a:endParaRPr lang="en-US"/>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indent="0">
              <a:buNone/>
              <a:defRPr sz="3200"/>
            </a:lvl1pPr>
          </a:lstStyle>
          <a:p>
            <a:pPr marL="292100" marR="0" lvl="0" indent="0" algn="l" defTabSz="914400" rtl="0" eaLnBrk="0" fontAlgn="base" latinLnBrk="0" hangingPunct="0">
              <a:lnSpc>
                <a:spcPct val="100000"/>
              </a:lnSpc>
              <a:spcBef>
                <a:spcPct val="0"/>
              </a:spcBef>
              <a:spcAft>
                <a:spcPct val="0"/>
              </a:spcAft>
              <a:buClr>
                <a:schemeClr val="accent1"/>
              </a:buClr>
              <a:buSzPct val="70000"/>
              <a:buFont typeface="Wingdings 2" panose="05020102010507070707" pitchFamily="18" charset="2"/>
              <a:buNone/>
              <a:defRPr/>
            </a:pPr>
            <a:r>
              <a:rPr kumimoji="0" lang="en-US" sz="3200" b="0" i="0" u="none" strike="noStrike" kern="1200" cap="none" spc="0" normalizeH="0" baseline="0" noProof="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Date Placeholder 7"/>
          <p:cNvSpPr>
            <a:spLocks noGrp="1"/>
          </p:cNvSpPr>
          <p:nvPr>
            <p:ph type="dt" sz="half" idx="12"/>
          </p:nvPr>
        </p:nvSpPr>
        <p:spPr>
          <a:xfrm>
            <a:off x="5562600" y="6508750"/>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4"/>
          </p:nvPr>
        </p:nvSpPr>
        <p:spPr>
          <a:xfrm>
            <a:off x="8639175" y="6508750"/>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0" name="Footer Placeholder 9"/>
          <p:cNvSpPr>
            <a:spLocks noGrp="1"/>
          </p:cNvSpPr>
          <p:nvPr>
            <p:ph type="ftr" sz="quarter" idx="3"/>
          </p:nvPr>
        </p:nvSpPr>
        <p:spPr>
          <a:xfrm>
            <a:off x="1600200" y="6508750"/>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5" name="Date Placeholder 4"/>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Footer Placeholder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5" name="Date Placeholder 4"/>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11"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endParaRPr lang="en-US"/>
          </a:p>
        </p:txBody>
      </p:sp>
      <p:sp>
        <p:nvSpPr>
          <p:cNvPr id="16" name="Date Placeholder 27"/>
          <p:cNvSpPr>
            <a:spLocks noGrp="1"/>
          </p:cNvSpPr>
          <p:nvPr>
            <p:ph type="dt" sz="half" idx="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Footer Placeholder 16"/>
          <p:cNvSpPr>
            <a:spLocks noGrp="1"/>
          </p:cNvSpPr>
          <p:nvPr>
            <p:ph type="ftr" sz="quarter" idx="3"/>
          </p:nvPr>
        </p:nvSpPr>
        <p:spPr>
          <a:xfrm>
            <a:off x="914400" y="6172200"/>
            <a:ext cx="3962400" cy="457200"/>
          </a:xfrm>
          <a:prstGeom prst="rect">
            <a:avLst/>
          </a:prstGeom>
        </p:spPr>
        <p:txBody>
          <a:bodyPr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8" name="Slide Number Placeholder 28"/>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p>
            <a:pPr algn="ctr" eaLnBrk="1" hangingPunct="1"/>
            <a:fld id="{9A0DB2DC-4C9A-4742-B13C-FB6460FD3503}" type="slidenum">
              <a:rPr lang="en-US" altLang="en-US" dirty="0">
                <a:latin typeface="Franklin Gothic Book" panose="020B0503020102020204" pitchFamily="34" charset="0"/>
              </a:rPr>
            </a:fld>
            <a:endParaRPr lang="en-US" altLang="en-US" dirty="0">
              <a:latin typeface="Franklin Gothic Book" panose="020B05030201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11"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69850" y="2341563"/>
            <a:ext cx="90138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p:cNvSpPr/>
          <p:nvPr/>
        </p:nvSpPr>
        <p:spPr>
          <a:xfrm>
            <a:off x="68263" y="2468563"/>
            <a:ext cx="9015413"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16" name="Date Placeholder 3"/>
          <p:cNvSpPr>
            <a:spLocks noGrp="1"/>
          </p:cNvSpPr>
          <p:nvPr>
            <p:ph type="dt" sz="half" idx="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7" name="Footer Placeholder 4"/>
          <p:cNvSpPr>
            <a:spLocks noGrp="1"/>
          </p:cNvSpPr>
          <p:nvPr>
            <p:ph type="ftr" sz="quarter" idx="3"/>
          </p:nvPr>
        </p:nvSpPr>
        <p:spPr>
          <a:xfrm>
            <a:off x="800100" y="6172200"/>
            <a:ext cx="4000500" cy="457200"/>
          </a:xfrm>
          <a:prstGeom prst="rect">
            <a:avLst/>
          </a:prstGeom>
        </p:spPr>
        <p:txBody>
          <a:bodyPr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8" name="Slide Number Placeholder 5"/>
          <p:cNvSpPr>
            <a:spLocks noGrp="1"/>
          </p:cNvSpPr>
          <p:nvPr>
            <p:ph type="sldNum" sz="quarter" idx="4"/>
          </p:nvPr>
        </p:nvSpPr>
        <p:spPr>
          <a:xfrm>
            <a:off x="146050" y="6208713"/>
            <a:ext cx="457200" cy="457200"/>
          </a:xfrm>
          <a:prstGeom prst="ellipse">
            <a:avLst/>
          </a:prstGeom>
          <a:solidFill>
            <a:schemeClr val="accent1"/>
          </a:solidFill>
        </p:spPr>
        <p:txBody>
          <a:bodyPr vert="horz" wrap="none" lIns="0" tIns="0" rIns="0" bIns="0" numCol="1" anchor="ctr" anchorCtr="1" compatLnSpc="1">
            <a:noAutofit/>
          </a:bodyPr>
          <a:p>
            <a:pPr algn="ctr" eaLnBrk="1" hangingPunct="1"/>
            <a:fld id="{9A0DB2DC-4C9A-4742-B13C-FB6460FD3503}" type="slidenum">
              <a:rPr lang="en-US" altLang="en-US" dirty="0">
                <a:latin typeface="Franklin Gothic Book" panose="020B0503020102020204" pitchFamily="34" charset="0"/>
              </a:rPr>
            </a:fld>
            <a:endParaRPr lang="en-US" altLang="en-US" dirty="0">
              <a:latin typeface="Franklin Gothic Book" panose="020B05030201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17538" y="2165350"/>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ectangle 8"/>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57200" y="25194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6"/>
          <p:cNvSpPr>
            <a:spLocks noGrp="1"/>
          </p:cNvSpPr>
          <p:nvPr>
            <p:ph type="dt" sz="half" idx="1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Footer Placeholder 7"/>
          <p:cNvSpPr>
            <a:spLocks noGrp="1"/>
          </p:cNvSpPr>
          <p:nvPr>
            <p:ph type="ftr" sz="quarter" idx="1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2" name="Slide Number Placeholder 8"/>
          <p:cNvSpPr>
            <a:spLocks noGrp="1"/>
          </p:cNvSpPr>
          <p:nvPr>
            <p:ph type="sldNum" sz="quarter" idx="14"/>
          </p:nvPr>
        </p:nvSpPr>
        <p:spPr>
          <a:xfrm>
            <a:off x="8640763" y="6515100"/>
            <a:ext cx="465138"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4"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2" name="Date Placeholder 4"/>
          <p:cNvSpPr>
            <a:spLocks noGrp="1"/>
          </p:cNvSpPr>
          <p:nvPr>
            <p:ph type="dt" sz="half" idx="1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3" name="Footer Placeholder 5"/>
          <p:cNvSpPr>
            <a:spLocks noGrp="1"/>
          </p:cNvSpPr>
          <p:nvPr>
            <p:ph type="ftr" sz="quarter" idx="3"/>
          </p:nvPr>
        </p:nvSpPr>
        <p:spPr>
          <a:xfrm>
            <a:off x="914400" y="6172200"/>
            <a:ext cx="3962400" cy="457200"/>
          </a:xfrm>
          <a:prstGeom prst="rect">
            <a:avLst/>
          </a:prstGeom>
        </p:spPr>
        <p:txBody>
          <a:bodyPr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Slide Number Placeholder 6"/>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p>
            <a:pPr algn="ctr" eaLnBrk="1" hangingPunct="1"/>
            <a:fld id="{9A0DB2DC-4C9A-4742-B13C-FB6460FD3503}" type="slidenum">
              <a:rPr lang="en-US" altLang="en-US" dirty="0">
                <a:latin typeface="Franklin Gothic Book" panose="020B0503020102020204" pitchFamily="34" charset="0"/>
              </a:rPr>
            </a:fld>
            <a:endParaRPr lang="en-US" altLang="en-US" dirty="0">
              <a:latin typeface="Franklin Gothic Book" panose="020B05030201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68263" y="4649788"/>
            <a:ext cx="90074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endParaRPr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6172200" y="6191250"/>
            <a:ext cx="2476500" cy="476250"/>
          </a:xfrm>
          <a:prstGeom prst="rect">
            <a:avLst/>
          </a:prstGeom>
        </p:spPr>
        <p:txBody>
          <a:bodyPr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5" name="Footer Placeholder 5"/>
          <p:cNvSpPr>
            <a:spLocks noGrp="1"/>
          </p:cNvSpPr>
          <p:nvPr>
            <p:ph type="ftr" sz="quarter" idx="3"/>
          </p:nvPr>
        </p:nvSpPr>
        <p:spPr>
          <a:xfrm>
            <a:off x="914400" y="6172200"/>
            <a:ext cx="3886200" cy="457200"/>
          </a:xfrm>
          <a:prstGeom prst="rect">
            <a:avLst/>
          </a:prstGeom>
        </p:spPr>
        <p:txBody>
          <a:bodyPr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16" name="Slide Number Placeholder 6"/>
          <p:cNvSpPr>
            <a:spLocks noGrp="1"/>
          </p:cNvSpPr>
          <p:nvPr>
            <p:ph type="sldNum" sz="quarter" idx="4"/>
          </p:nvPr>
        </p:nvSpPr>
        <p:spPr>
          <a:xfrm>
            <a:off x="146050" y="6208713"/>
            <a:ext cx="457200" cy="457200"/>
          </a:xfrm>
          <a:prstGeom prst="ellipse">
            <a:avLst/>
          </a:prstGeom>
          <a:solidFill>
            <a:schemeClr val="accent1"/>
          </a:solidFill>
        </p:spPr>
        <p:txBody>
          <a:bodyPr vert="horz" wrap="none" lIns="0" tIns="0" rIns="0" bIns="0" numCol="1" anchor="ctr" anchorCtr="1" compatLnSpc="1">
            <a:noAutofit/>
          </a:bodyPr>
          <a:p>
            <a:pPr algn="ctr" eaLnBrk="1" hangingPunct="1"/>
            <a:fld id="{9A0DB2DC-4C9A-4742-B13C-FB6460FD3503}" type="slidenum">
              <a:rPr lang="en-US" altLang="en-US" dirty="0">
                <a:latin typeface="Franklin Gothic Book" panose="020B0503020102020204" pitchFamily="34" charset="0"/>
              </a:rPr>
            </a:fld>
            <a:endParaRPr lang="en-US" altLang="en-US" dirty="0">
              <a:latin typeface="Franklin Gothic Book" panose="020B05030201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14" name="Date Placeholder 15"/>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Footer Placeholder 1"/>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6" name="Slide Number Placeholder 14"/>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endParaRPr lang="en-US"/>
          </a:p>
        </p:txBody>
      </p:sp>
      <p:sp>
        <p:nvSpPr>
          <p:cNvPr id="27" name="Content Placeholder 26"/>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Date Placeholder 24"/>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4" name="Footer Placeholder 18"/>
          <p:cNvSpPr>
            <a:spLocks noGrp="1"/>
          </p:cNvSpPr>
          <p:nvPr>
            <p:ph type="ftr" sz="quarter" idx="3"/>
          </p:nvPr>
        </p:nvSpPr>
        <p:spPr>
          <a:xfrm>
            <a:off x="3581400" y="76200"/>
            <a:ext cx="28956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Slide Number Placeholder 15"/>
          <p:cNvSpPr>
            <a:spLocks noGrp="1"/>
          </p:cNvSpPr>
          <p:nvPr>
            <p:ph type="sldNum" sz="quarter" idx="4"/>
          </p:nvPr>
        </p:nvSpPr>
        <p:spPr>
          <a:xfrm>
            <a:off x="8229600" y="6473825"/>
            <a:ext cx="758825" cy="24765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endParaRPr lang="en-US"/>
          </a:p>
        </p:txBody>
      </p:sp>
      <p:sp>
        <p:nvSpPr>
          <p:cNvPr id="14" name="Date Placeholder 18"/>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Footer Placeholder 10"/>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6" name="Slide Number Placeholder 15"/>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endParaRPr lang="en-US"/>
          </a:p>
        </p:txBody>
      </p:sp>
      <p:sp>
        <p:nvSpPr>
          <p:cNvPr id="9" name="Date Placeholder 2"/>
          <p:cNvSpPr>
            <a:spLocks noGrp="1"/>
          </p:cNvSpPr>
          <p:nvPr>
            <p:ph type="dt" sz="half" idx="2"/>
          </p:nvPr>
        </p:nvSpPr>
        <p:spPr>
          <a:xfrm>
            <a:off x="5562600" y="6400800"/>
            <a:ext cx="3001963"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Footer Placeholder 3"/>
          <p:cNvSpPr>
            <a:spLocks noGrp="1"/>
          </p:cNvSpPr>
          <p:nvPr>
            <p:ph type="ftr" sz="quarter" idx="3"/>
          </p:nvPr>
        </p:nvSpPr>
        <p:spPr>
          <a:xfrm>
            <a:off x="1295400" y="6400800"/>
            <a:ext cx="4211638" cy="274638"/>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1" name="Slide Number Placeholder 4"/>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4" name="Date Placeholder 9"/>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Footer Placeholder 5"/>
          <p:cNvSpPr>
            <a:spLocks noGrp="1"/>
          </p:cNvSpPr>
          <p:nvPr>
            <p:ph type="ftr" sz="quarter" idx="1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6" name="Slide Number Placeholder 6"/>
          <p:cNvSpPr>
            <a:spLocks noGrp="1"/>
          </p:cNvSpPr>
          <p:nvPr>
            <p:ph type="sldNum" sz="quarter" idx="14"/>
          </p:nvPr>
        </p:nvSpPr>
        <p:spPr>
          <a:xfrm>
            <a:off x="8229600" y="6477000"/>
            <a:ext cx="762000" cy="24765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endParaRPr lang="en-US"/>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showMasterSp="0">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Date Placeholder 2"/>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4" name="Footer Placeholder 23"/>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Slide Number Placeholder 6"/>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 name="Date Placeholder 24"/>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Footer Placeholder 28"/>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6" name="Slide Number Placeholder 6"/>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anose="05020102010507070707" pitchFamily="18" charset="2"/>
              <a:buNone/>
              <a:defRPr/>
            </a:pPr>
            <a:r>
              <a:rPr kumimoji="0" lang="en-US" sz="3200" b="0" i="0" u="none" strike="noStrike" kern="1200" cap="none" spc="0" normalizeH="0" baseline="0" noProof="0">
                <a:ln>
                  <a:noFill/>
                </a:ln>
                <a:solidFill>
                  <a:schemeClr val="tx2"/>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endParaRPr lang="en-US"/>
          </a:p>
        </p:txBody>
      </p:sp>
      <p:sp>
        <p:nvSpPr>
          <p:cNvPr id="2" name="Date Placeholder 6"/>
          <p:cNvSpPr>
            <a:spLocks noGrp="1"/>
          </p:cNvSpPr>
          <p:nvPr>
            <p:ph type="dt" sz="half" idx="1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Slide Number Placeholder 30"/>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Date Placeholder 3"/>
          <p:cNvSpPr>
            <a:spLocks noGrp="1"/>
          </p:cNvSpPr>
          <p:nvPr>
            <p:ph type="dt" sz="half" idx="2"/>
          </p:nvPr>
        </p:nvSpPr>
        <p:spPr>
          <a:xfrm>
            <a:off x="6477000" y="76200"/>
            <a:ext cx="2514600" cy="288925"/>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15" name="Slide Number Placeholder 5"/>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fld>
            <a:endParaRPr lang="en-US"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Rectangle 5"/>
          <p:cNvSpPr>
            <a:spLocks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Rectangle 6"/>
          <p:cNvSpPr>
            <a:spLocks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ctr" eaLnBrk="1" hangingPunct="1"/>
            <a:fld id="{9A0DB2DC-4C9A-4742-B13C-FB6460FD3503}" type="slidenum">
              <a:rPr lang="en-US" altLang="en-US" dirty="0"/>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3" name="Date Placeholder 2"/>
          <p:cNvSpPr>
            <a:spLocks noGrp="1"/>
          </p:cNvSpPr>
          <p:nvPr>
            <p:ph type="dt" sz="half"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lstStyle>
          <a:p>
            <a:r>
              <a:rPr lang="en-US"/>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228600" y="2209800"/>
            <a:ext cx="8666456" cy="3977640"/>
          </a:xfrm>
        </p:spPr>
        <p:txBody>
          <a:bodyPr/>
          <a:lstStyle>
            <a:lvl1pPr marL="292735">
              <a:defRPr sz="3200"/>
            </a:lvl1pPr>
            <a:lvl2pPr marL="594360">
              <a:defRPr sz="2800"/>
            </a:lvl2pPr>
            <a:lvl3pPr marL="822960">
              <a:defRPr sz="2400"/>
            </a:lvl3pPr>
            <a:lvl4pPr marL="1051560">
              <a:defRPr sz="2000"/>
            </a:lvl4pPr>
            <a:lvl5pPr marL="1261745">
              <a:defRPr sz="2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Date Placeholder 8"/>
          <p:cNvSpPr>
            <a:spLocks noGrp="1"/>
          </p:cNvSpPr>
          <p:nvPr>
            <p:ph type="dt" sz="half" idx="12"/>
          </p:nvPr>
        </p:nvSpPr>
        <p:spPr>
          <a:xfrm>
            <a:off x="5562600" y="6513513"/>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0" name="Slide Number Placeholder 9"/>
          <p:cNvSpPr>
            <a:spLocks noGrp="1"/>
          </p:cNvSpPr>
          <p:nvPr>
            <p:ph type="sldNum" sz="quarter" idx="4"/>
          </p:nvPr>
        </p:nvSpPr>
        <p:spPr>
          <a:xfrm>
            <a:off x="8639175" y="6513513"/>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1" name="Footer Placeholder 10"/>
          <p:cNvSpPr>
            <a:spLocks noGrp="1"/>
          </p:cNvSpPr>
          <p:nvPr>
            <p:ph type="ftr" sz="quarter" idx="3"/>
          </p:nvPr>
        </p:nvSpPr>
        <p:spPr>
          <a:xfrm>
            <a:off x="1600200" y="6513513"/>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lstStyle>
          <a:p>
            <a:r>
              <a:rPr lang="en-US"/>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a:r>
              <a:rPr lang="en-US"/>
              <a:t>Click to edit Master text styles</a:t>
            </a:r>
            <a:endParaRPr lang="en-US"/>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indent="0">
              <a:buNone/>
              <a:defRPr sz="3200"/>
            </a:lvl1pPr>
          </a:lstStyle>
          <a:p>
            <a:pPr marL="292100" marR="0" lvl="0" indent="0" algn="l" defTabSz="914400" rtl="0" eaLnBrk="0" fontAlgn="base" latinLnBrk="0" hangingPunct="0">
              <a:lnSpc>
                <a:spcPct val="100000"/>
              </a:lnSpc>
              <a:spcBef>
                <a:spcPct val="0"/>
              </a:spcBef>
              <a:spcAft>
                <a:spcPct val="0"/>
              </a:spcAft>
              <a:buClr>
                <a:schemeClr val="accent1"/>
              </a:buClr>
              <a:buSzPct val="70000"/>
              <a:buFont typeface="Wingdings 2" panose="05020102010507070707" pitchFamily="18" charset="2"/>
              <a:buNone/>
              <a:defRPr/>
            </a:pPr>
            <a:r>
              <a:rPr kumimoji="0" lang="en-US" sz="3200" b="0" i="0" u="none" strike="noStrike" kern="1200" cap="none" spc="0" normalizeH="0" baseline="0" noProof="0">
                <a:ln>
                  <a:noFill/>
                </a:ln>
                <a:solidFill>
                  <a:schemeClr val="lt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Date Placeholder 7"/>
          <p:cNvSpPr>
            <a:spLocks noGrp="1"/>
          </p:cNvSpPr>
          <p:nvPr>
            <p:ph type="dt" sz="half" idx="12"/>
          </p:nvPr>
        </p:nvSpPr>
        <p:spPr>
          <a:xfrm>
            <a:off x="5562600" y="6508750"/>
            <a:ext cx="3001963" cy="274638"/>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4"/>
          </p:nvPr>
        </p:nvSpPr>
        <p:spPr>
          <a:xfrm>
            <a:off x="8639175" y="6508750"/>
            <a:ext cx="463550" cy="274638"/>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fld>
            <a:endParaRPr lang="en-US" altLang="en-US" dirty="0"/>
          </a:p>
        </p:txBody>
      </p:sp>
      <p:sp>
        <p:nvSpPr>
          <p:cNvPr id="10" name="Footer Placeholder 9"/>
          <p:cNvSpPr>
            <a:spLocks noGrp="1"/>
          </p:cNvSpPr>
          <p:nvPr>
            <p:ph type="ftr" sz="quarter" idx="3"/>
          </p:nvPr>
        </p:nvSpPr>
        <p:spPr>
          <a:xfrm>
            <a:off x="1600200" y="6508750"/>
            <a:ext cx="3906838" cy="274638"/>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7.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lstStyle>
            <a:lvl1pPr algn="r">
              <a:defRPr sz="1600">
                <a:solidFill>
                  <a:srgbClr val="DFE0D4"/>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endParaRPr lang="en-US"/>
          </a:p>
        </p:txBody>
      </p:sp>
      <p:sp>
        <p:nvSpPr>
          <p:cNvPr id="2057" name="Text Placeholder 12"/>
          <p:cNvSpPr>
            <a:spLocks noGrp="1"/>
          </p:cNvSpPr>
          <p:nvPr>
            <p:ph type="body" idx="1"/>
          </p:nvPr>
        </p:nvSpPr>
        <p:spPr>
          <a:xfrm>
            <a:off x="457200" y="1646238"/>
            <a:ext cx="8229600" cy="45259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anose="02060603020205020403" pitchFamily="18" charset="0"/>
        </a:defRPr>
      </a:lvl2pPr>
      <a:lvl3pPr marL="53975" indent="-53975" algn="r" rtl="0" eaLnBrk="0" fontAlgn="base" hangingPunct="0">
        <a:spcBef>
          <a:spcPct val="0"/>
        </a:spcBef>
        <a:spcAft>
          <a:spcPct val="0"/>
        </a:spcAft>
        <a:defRPr sz="4600">
          <a:solidFill>
            <a:srgbClr val="E7EACB"/>
          </a:solidFill>
          <a:latin typeface="Rockwell" panose="02060603020205020403" pitchFamily="18" charset="0"/>
        </a:defRPr>
      </a:lvl3pPr>
      <a:lvl4pPr marL="53975" indent="-53975" algn="r" rtl="0" eaLnBrk="0" fontAlgn="base" hangingPunct="0">
        <a:spcBef>
          <a:spcPct val="0"/>
        </a:spcBef>
        <a:spcAft>
          <a:spcPct val="0"/>
        </a:spcAft>
        <a:defRPr sz="4600">
          <a:solidFill>
            <a:srgbClr val="E7EACB"/>
          </a:solidFill>
          <a:latin typeface="Rockwell" panose="02060603020205020403" pitchFamily="18" charset="0"/>
        </a:defRPr>
      </a:lvl4pPr>
      <a:lvl5pPr marL="53975" indent="-53975" algn="r" rtl="0" eaLnBrk="0" fontAlgn="base" hangingPunct="0">
        <a:spcBef>
          <a:spcPct val="0"/>
        </a:spcBef>
        <a:spcAft>
          <a:spcPct val="0"/>
        </a:spcAft>
        <a:defRPr sz="4600">
          <a:solidFill>
            <a:srgbClr val="E7EACB"/>
          </a:solidFill>
          <a:latin typeface="Rockwell" panose="02060603020205020403" pitchFamily="18" charset="0"/>
        </a:defRPr>
      </a:lvl5pPr>
      <a:lvl6pPr marL="511175" algn="r" rtl="0" fontAlgn="base">
        <a:spcBef>
          <a:spcPct val="0"/>
        </a:spcBef>
        <a:spcAft>
          <a:spcPct val="0"/>
        </a:spcAft>
        <a:defRPr sz="4600">
          <a:solidFill>
            <a:srgbClr val="E7EACB"/>
          </a:solidFill>
          <a:latin typeface="Rockwell" panose="02060603020205020403" pitchFamily="18" charset="0"/>
        </a:defRPr>
      </a:lvl6pPr>
      <a:lvl7pPr marL="968375" algn="r" rtl="0" fontAlgn="base">
        <a:spcBef>
          <a:spcPct val="0"/>
        </a:spcBef>
        <a:spcAft>
          <a:spcPct val="0"/>
        </a:spcAft>
        <a:defRPr sz="4600">
          <a:solidFill>
            <a:srgbClr val="E7EACB"/>
          </a:solidFill>
          <a:latin typeface="Rockwell" panose="02060603020205020403" pitchFamily="18" charset="0"/>
        </a:defRPr>
      </a:lvl7pPr>
      <a:lvl8pPr marL="1425575" algn="r" rtl="0" fontAlgn="base">
        <a:spcBef>
          <a:spcPct val="0"/>
        </a:spcBef>
        <a:spcAft>
          <a:spcPct val="0"/>
        </a:spcAft>
        <a:defRPr sz="4600">
          <a:solidFill>
            <a:srgbClr val="E7EACB"/>
          </a:solidFill>
          <a:latin typeface="Rockwell" panose="02060603020205020403" pitchFamily="18" charset="0"/>
        </a:defRPr>
      </a:lvl8pPr>
      <a:lvl9pPr marL="1882775" algn="r" rtl="0" fontAlgn="base">
        <a:spcBef>
          <a:spcPct val="0"/>
        </a:spcBef>
        <a:spcAft>
          <a:spcPct val="0"/>
        </a:spcAft>
        <a:defRPr sz="4600">
          <a:solidFill>
            <a:srgbClr val="E7EACB"/>
          </a:solidFill>
          <a:latin typeface="Rockwell" panose="02060603020205020403" pitchFamily="18" charset="0"/>
        </a:defRPr>
      </a:lvl9pPr>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40080"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5205" indent="-182880"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880"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990" algn="l" rtl="0" eaLnBrk="1" latinLnBrk="0" hangingPunct="1">
        <a:spcBef>
          <a:spcPts val="400"/>
        </a:spcBef>
        <a:buClr>
          <a:schemeClr val="accent4"/>
        </a:buClr>
        <a:buFont typeface="Wingdings 2" panose="05020102010507070707"/>
        <a:buChar char=""/>
        <a:defRPr kumimoji="0" sz="1800" kern="1200" baseline="0">
          <a:solidFill>
            <a:schemeClr val="tx1"/>
          </a:solidFill>
          <a:latin typeface="+mn-lt"/>
          <a:ea typeface="+mn-ea"/>
          <a:cs typeface="+mn-cs"/>
        </a:defRPr>
      </a:lvl6pPr>
      <a:lvl7pPr marL="155448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7pPr>
      <a:lvl8pPr marL="173736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8pPr>
      <a:lvl9pPr marL="192024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alpha val="100000"/>
              </a:srgbClr>
            </a:gs>
            <a:gs pos="60001">
              <a:srgbClr val="626262">
                <a:alpha val="100000"/>
              </a:srgbClr>
            </a:gs>
            <a:gs pos="100000">
              <a:srgbClr val="8C8C8C">
                <a:alpha val="100000"/>
              </a:srgbClr>
            </a:gs>
          </a:gsLst>
          <a:lin ang="5400000"/>
          <a:tileRect/>
        </a:gradFill>
        <a:effectLst/>
      </p:bgPr>
    </p:bg>
    <p:spTree>
      <p:nvGrpSpPr>
        <p:cNvPr id="1" name=""/>
        <p:cNvGrpSpPr/>
        <p:nvPr/>
      </p:nvGrpSpPr>
      <p:grpSpPr/>
      <p:sp>
        <p:nvSpPr>
          <p:cNvPr id="11" name="Right Triangle 10"/>
          <p:cNvSpPr/>
          <p:nvPr/>
        </p:nvSpPr>
        <p:spPr>
          <a:xfrm>
            <a:off x="6350" y="14288"/>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8"/>
          </a:xfrm>
          <a:prstGeom prst="rect">
            <a:avLst/>
          </a:prstGeom>
        </p:spPr>
        <p:txBody>
          <a:bodyPr vert="horz" anchor="ctr">
            <a:normAutofit/>
          </a:bodyPr>
          <a:lstStyle/>
          <a:p>
            <a:r>
              <a:rPr lang="en-US"/>
              <a:t>Click to edit Master title style</a:t>
            </a:r>
            <a:endParaRPr lang="en-US"/>
          </a:p>
        </p:txBody>
      </p:sp>
      <p:sp>
        <p:nvSpPr>
          <p:cNvPr id="3078" name="Text Placeholder 12"/>
          <p:cNvSpPr>
            <a:spLocks noGrp="1"/>
          </p:cNvSpPr>
          <p:nvPr>
            <p:ph type="body" idx="1"/>
          </p:nvPr>
        </p:nvSpPr>
        <p:spPr>
          <a:xfrm>
            <a:off x="457200" y="1882775"/>
            <a:ext cx="8229600" cy="45720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Slide Number Placeholder 22"/>
          <p:cNvSpPr>
            <a:spLocks noGrp="1"/>
          </p:cNvSpPr>
          <p:nvPr>
            <p:ph type="sldNum" sz="quarter" idx="4"/>
          </p:nvPr>
        </p:nvSpPr>
        <p:spPr>
          <a:xfrm>
            <a:off x="7589838" y="6481763"/>
            <a:ext cx="503238" cy="301625"/>
          </a:xfrm>
          <a:prstGeom prst="rect">
            <a:avLst/>
          </a:prstGeom>
        </p:spPr>
        <p:txBody>
          <a:bodyPr vert="horz" wrap="square" lIns="91440" tIns="45720" rIns="91440" bIns="45720" numCol="1" anchor="b" anchorCtr="0" compatLnSpc="1"/>
          <a:lstStyle>
            <a:lvl1pPr algn="ctr">
              <a:defRPr sz="12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484505" indent="-484505"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505" indent="-484505" algn="l" rtl="0" eaLnBrk="0" fontAlgn="base" hangingPunct="0">
        <a:spcBef>
          <a:spcPct val="0"/>
        </a:spcBef>
        <a:spcAft>
          <a:spcPct val="0"/>
        </a:spcAft>
        <a:defRPr sz="4200">
          <a:solidFill>
            <a:srgbClr val="FF5C9C"/>
          </a:solidFill>
          <a:latin typeface="Century Gothic" panose="020B0502020202020204" pitchFamily="34" charset="0"/>
        </a:defRPr>
      </a:lvl2pPr>
      <a:lvl3pPr marL="484505" indent="-484505" algn="l" rtl="0" eaLnBrk="0" fontAlgn="base" hangingPunct="0">
        <a:spcBef>
          <a:spcPct val="0"/>
        </a:spcBef>
        <a:spcAft>
          <a:spcPct val="0"/>
        </a:spcAft>
        <a:defRPr sz="4200">
          <a:solidFill>
            <a:srgbClr val="FF5C9C"/>
          </a:solidFill>
          <a:latin typeface="Century Gothic" panose="020B0502020202020204" pitchFamily="34" charset="0"/>
        </a:defRPr>
      </a:lvl3pPr>
      <a:lvl4pPr marL="484505" indent="-484505" algn="l" rtl="0" eaLnBrk="0" fontAlgn="base" hangingPunct="0">
        <a:spcBef>
          <a:spcPct val="0"/>
        </a:spcBef>
        <a:spcAft>
          <a:spcPct val="0"/>
        </a:spcAft>
        <a:defRPr sz="4200">
          <a:solidFill>
            <a:srgbClr val="FF5C9C"/>
          </a:solidFill>
          <a:latin typeface="Century Gothic" panose="020B0502020202020204" pitchFamily="34" charset="0"/>
        </a:defRPr>
      </a:lvl4pPr>
      <a:lvl5pPr marL="484505" indent="-484505" algn="l" rtl="0" eaLnBrk="0" fontAlgn="base" hangingPunct="0">
        <a:spcBef>
          <a:spcPct val="0"/>
        </a:spcBef>
        <a:spcAft>
          <a:spcPct val="0"/>
        </a:spcAft>
        <a:defRPr sz="4200">
          <a:solidFill>
            <a:srgbClr val="FF5C9C"/>
          </a:solidFill>
          <a:latin typeface="Century Gothic" panose="020B0502020202020204" pitchFamily="34" charset="0"/>
        </a:defRPr>
      </a:lvl5pPr>
      <a:lvl6pPr marL="941705" algn="l" rtl="0" fontAlgn="base">
        <a:spcBef>
          <a:spcPct val="0"/>
        </a:spcBef>
        <a:spcAft>
          <a:spcPct val="0"/>
        </a:spcAft>
        <a:defRPr sz="4200">
          <a:solidFill>
            <a:srgbClr val="FF5C9C"/>
          </a:solidFill>
          <a:latin typeface="Century Gothic" panose="020B0502020202020204" pitchFamily="34" charset="0"/>
        </a:defRPr>
      </a:lvl6pPr>
      <a:lvl7pPr marL="1398905" algn="l" rtl="0" fontAlgn="base">
        <a:spcBef>
          <a:spcPct val="0"/>
        </a:spcBef>
        <a:spcAft>
          <a:spcPct val="0"/>
        </a:spcAft>
        <a:defRPr sz="4200">
          <a:solidFill>
            <a:srgbClr val="FF5C9C"/>
          </a:solidFill>
          <a:latin typeface="Century Gothic" panose="020B0502020202020204" pitchFamily="34" charset="0"/>
        </a:defRPr>
      </a:lvl7pPr>
      <a:lvl8pPr marL="1856105" algn="l" rtl="0" fontAlgn="base">
        <a:spcBef>
          <a:spcPct val="0"/>
        </a:spcBef>
        <a:spcAft>
          <a:spcPct val="0"/>
        </a:spcAft>
        <a:defRPr sz="4200">
          <a:solidFill>
            <a:srgbClr val="FF5C9C"/>
          </a:solidFill>
          <a:latin typeface="Century Gothic" panose="020B0502020202020204" pitchFamily="34" charset="0"/>
        </a:defRPr>
      </a:lvl8pPr>
      <a:lvl9pPr marL="2313305" algn="l" rtl="0" fontAlgn="base">
        <a:spcBef>
          <a:spcPct val="0"/>
        </a:spcBef>
        <a:spcAft>
          <a:spcPct val="0"/>
        </a:spcAft>
        <a:defRPr sz="4200">
          <a:solidFill>
            <a:srgbClr val="FF5C9C"/>
          </a:solidFill>
          <a:latin typeface="Century Gothic" panose="020B0502020202020204" pitchFamily="34" charset="0"/>
        </a:defRPr>
      </a:lvl9pPr>
    </p:titleStyle>
    <p:bodyStyle>
      <a:lvl1pPr marL="447675" indent="-382905"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anose="05020102010507070707" pitchFamily="18" charset="2"/>
        <a:buChar char=""/>
        <a:defRPr sz="1900" kern="1200">
          <a:solidFill>
            <a:schemeClr val="tx1"/>
          </a:solidFill>
          <a:latin typeface="+mn-lt"/>
          <a:ea typeface="+mn-ea"/>
          <a:cs typeface="+mn-cs"/>
        </a:defRPr>
      </a:lvl5pPr>
      <a:lvl6pPr marL="1828800" indent="-210185" algn="l" rtl="0" eaLnBrk="1" latinLnBrk="0" hangingPunct="1">
        <a:spcBef>
          <a:spcPct val="20000"/>
        </a:spcBef>
        <a:buClr>
          <a:schemeClr val="accent1">
            <a:tint val="75000"/>
          </a:schemeClr>
        </a:buClr>
        <a:buFont typeface="Wingdings 2" panose="05020102010507070707"/>
        <a:buChar char=""/>
        <a:defRPr kumimoji="0" sz="1800" kern="1200">
          <a:solidFill>
            <a:schemeClr val="tx1"/>
          </a:solidFill>
          <a:latin typeface="+mn-lt"/>
          <a:ea typeface="+mn-ea"/>
          <a:cs typeface="+mn-cs"/>
        </a:defRPr>
      </a:lvl6pPr>
      <a:lvl7pPr marL="2084705" indent="-210185"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panose="05020102010507070707"/>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endParaRPr lang="en-US"/>
          </a:p>
        </p:txBody>
      </p:sp>
      <p:sp>
        <p:nvSpPr>
          <p:cNvPr id="4100" name="Text Placeholder 12"/>
          <p:cNvSpPr>
            <a:spLocks noGrp="1"/>
          </p:cNvSpPr>
          <p:nvPr>
            <p:ph type="body" idx="1"/>
          </p:nvPr>
        </p:nvSpPr>
        <p:spPr>
          <a:xfrm>
            <a:off x="457200" y="1600200"/>
            <a:ext cx="7467600" cy="4873625"/>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13"/>
          <p:cNvSpPr>
            <a:spLocks noGrp="1"/>
          </p:cNvSpPr>
          <p:nvPr>
            <p:ph type="dt" sz="half" idx="2"/>
          </p:nvPr>
        </p:nvSpPr>
        <p:spPr>
          <a:xfrm rot="5400000">
            <a:off x="7589044" y="1081881"/>
            <a:ext cx="2011363" cy="384175"/>
          </a:xfrm>
          <a:prstGeom prst="rect">
            <a:avLst/>
          </a:prstGeom>
        </p:spPr>
        <p:txBody>
          <a:bodyPr vert="horz" anchor="ctr" anchorCtr="0"/>
          <a:lstStyle>
            <a:lvl1pPr algn="r" eaLnBrk="1" latinLnBrk="0" hangingPunct="1">
              <a:defRPr kumimoji="0" sz="1200">
                <a:solidFill>
                  <a:schemeClr val="tx2"/>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4" name="Straight Connector 8"/>
          <p:cNvSpPr/>
          <p:nvPr/>
        </p:nvSpPr>
        <p:spPr>
          <a:xfrm>
            <a:off x="8991600" y="0"/>
            <a:ext cx="0" cy="6858000"/>
          </a:xfrm>
          <a:prstGeom prst="line">
            <a:avLst/>
          </a:prstGeom>
          <a:ln w="19050" cap="flat" cmpd="sng">
            <a:solidFill>
              <a:schemeClr val="accent1"/>
            </a:solidFill>
            <a:prstDash val="solid"/>
            <a:headEnd type="none" w="med" len="med"/>
            <a:tailEnd type="none" w="med" len="med"/>
          </a:ln>
        </p:spPr>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6" name="Straight Connector 10"/>
          <p:cNvSpPr/>
          <p:nvPr/>
        </p:nvSpPr>
        <p:spPr>
          <a:xfrm>
            <a:off x="8915400" y="0"/>
            <a:ext cx="0" cy="6858000"/>
          </a:xfrm>
          <a:prstGeom prst="line">
            <a:avLst/>
          </a:prstGeom>
          <a:ln w="9525" cap="flat" cmpd="sng">
            <a:solidFill>
              <a:schemeClr val="accent1"/>
            </a:solidFill>
            <a:prstDash val="solid"/>
            <a:headEnd type="none" w="med" len="med"/>
            <a:tailEnd type="none" w="med" len="med"/>
          </a:ln>
        </p:spPr>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lstStyle>
            <a:lvl1pPr algn="ctr">
              <a:defRPr sz="1400" b="1">
                <a:solidFill>
                  <a:srgbClr val="FFFFFF"/>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bg2">
                  <a:tint val="60000"/>
                  <a:satMod val="155000"/>
                </a:schemeClr>
              </a:solidFill>
              <a:effectLst/>
              <a:uLnTx/>
              <a:uFillTx/>
              <a:latin typeface="Arial" panose="020B0604020202020204" pitchFamily="34" charset="0"/>
              <a:ea typeface="+mn-ea"/>
              <a:cs typeface="+mn-cs"/>
            </a:endParaRPr>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lstStyle>
            <a:lvl1pPr algn="r">
              <a:defRPr sz="1600">
                <a:solidFill>
                  <a:srgbClr val="DFE0D4"/>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endParaRPr lang="en-US"/>
          </a:p>
        </p:txBody>
      </p:sp>
      <p:sp>
        <p:nvSpPr>
          <p:cNvPr id="5129" name="Text Placeholder 12"/>
          <p:cNvSpPr>
            <a:spLocks noGrp="1"/>
          </p:cNvSpPr>
          <p:nvPr>
            <p:ph type="body" idx="1"/>
          </p:nvPr>
        </p:nvSpPr>
        <p:spPr>
          <a:xfrm>
            <a:off x="457200" y="1646238"/>
            <a:ext cx="8229600" cy="45259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anose="02060603020205020403" pitchFamily="18" charset="0"/>
        </a:defRPr>
      </a:lvl2pPr>
      <a:lvl3pPr marL="53975" indent="-53975" algn="r" rtl="0" eaLnBrk="0" fontAlgn="base" hangingPunct="0">
        <a:spcBef>
          <a:spcPct val="0"/>
        </a:spcBef>
        <a:spcAft>
          <a:spcPct val="0"/>
        </a:spcAft>
        <a:defRPr sz="4600">
          <a:solidFill>
            <a:srgbClr val="E7EACB"/>
          </a:solidFill>
          <a:latin typeface="Rockwell" panose="02060603020205020403" pitchFamily="18" charset="0"/>
        </a:defRPr>
      </a:lvl3pPr>
      <a:lvl4pPr marL="53975" indent="-53975" algn="r" rtl="0" eaLnBrk="0" fontAlgn="base" hangingPunct="0">
        <a:spcBef>
          <a:spcPct val="0"/>
        </a:spcBef>
        <a:spcAft>
          <a:spcPct val="0"/>
        </a:spcAft>
        <a:defRPr sz="4600">
          <a:solidFill>
            <a:srgbClr val="E7EACB"/>
          </a:solidFill>
          <a:latin typeface="Rockwell" panose="02060603020205020403" pitchFamily="18" charset="0"/>
        </a:defRPr>
      </a:lvl4pPr>
      <a:lvl5pPr marL="53975" indent="-53975" algn="r" rtl="0" eaLnBrk="0" fontAlgn="base" hangingPunct="0">
        <a:spcBef>
          <a:spcPct val="0"/>
        </a:spcBef>
        <a:spcAft>
          <a:spcPct val="0"/>
        </a:spcAft>
        <a:defRPr sz="4600">
          <a:solidFill>
            <a:srgbClr val="E7EACB"/>
          </a:solidFill>
          <a:latin typeface="Rockwell" panose="02060603020205020403" pitchFamily="18" charset="0"/>
        </a:defRPr>
      </a:lvl5pPr>
      <a:lvl6pPr marL="511175" algn="r" rtl="0" fontAlgn="base">
        <a:spcBef>
          <a:spcPct val="0"/>
        </a:spcBef>
        <a:spcAft>
          <a:spcPct val="0"/>
        </a:spcAft>
        <a:defRPr sz="4600">
          <a:solidFill>
            <a:srgbClr val="E7EACB"/>
          </a:solidFill>
          <a:latin typeface="Rockwell" panose="02060603020205020403" pitchFamily="18" charset="0"/>
        </a:defRPr>
      </a:lvl6pPr>
      <a:lvl7pPr marL="968375" algn="r" rtl="0" fontAlgn="base">
        <a:spcBef>
          <a:spcPct val="0"/>
        </a:spcBef>
        <a:spcAft>
          <a:spcPct val="0"/>
        </a:spcAft>
        <a:defRPr sz="4600">
          <a:solidFill>
            <a:srgbClr val="E7EACB"/>
          </a:solidFill>
          <a:latin typeface="Rockwell" panose="02060603020205020403" pitchFamily="18" charset="0"/>
        </a:defRPr>
      </a:lvl7pPr>
      <a:lvl8pPr marL="1425575" algn="r" rtl="0" fontAlgn="base">
        <a:spcBef>
          <a:spcPct val="0"/>
        </a:spcBef>
        <a:spcAft>
          <a:spcPct val="0"/>
        </a:spcAft>
        <a:defRPr sz="4600">
          <a:solidFill>
            <a:srgbClr val="E7EACB"/>
          </a:solidFill>
          <a:latin typeface="Rockwell" panose="02060603020205020403" pitchFamily="18" charset="0"/>
        </a:defRPr>
      </a:lvl8pPr>
      <a:lvl9pPr marL="1882775" algn="r" rtl="0" fontAlgn="base">
        <a:spcBef>
          <a:spcPct val="0"/>
        </a:spcBef>
        <a:spcAft>
          <a:spcPct val="0"/>
        </a:spcAft>
        <a:defRPr sz="4600">
          <a:solidFill>
            <a:srgbClr val="E7EACB"/>
          </a:solidFill>
          <a:latin typeface="Rockwell" panose="02060603020205020403" pitchFamily="18" charset="0"/>
        </a:defRPr>
      </a:lvl9pPr>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40080"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5205" indent="-182880"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880"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990" algn="l" rtl="0" eaLnBrk="1" latinLnBrk="0" hangingPunct="1">
        <a:spcBef>
          <a:spcPts val="400"/>
        </a:spcBef>
        <a:buClr>
          <a:schemeClr val="accent4"/>
        </a:buClr>
        <a:buFont typeface="Wingdings 2" panose="05020102010507070707"/>
        <a:buChar char=""/>
        <a:defRPr kumimoji="0" sz="1800" kern="1200" baseline="0">
          <a:solidFill>
            <a:schemeClr val="tx1"/>
          </a:solidFill>
          <a:latin typeface="+mn-lt"/>
          <a:ea typeface="+mn-ea"/>
          <a:cs typeface="+mn-cs"/>
        </a:defRPr>
      </a:lvl6pPr>
      <a:lvl7pPr marL="155448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7pPr>
      <a:lvl8pPr marL="173736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8pPr>
      <a:lvl9pPr marL="192024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8" name="Title Placeholder 21"/>
          <p:cNvSpPr>
            <a:spLocks noGrp="1"/>
          </p:cNvSpPr>
          <p:nvPr>
            <p:ph type="title"/>
          </p:nvPr>
        </p:nvSpPr>
        <p:spPr>
          <a:xfrm>
            <a:off x="914400" y="274638"/>
            <a:ext cx="7772400" cy="1143000"/>
          </a:xfrm>
          <a:prstGeom prst="rect">
            <a:avLst/>
          </a:prstGeom>
          <a:noFill/>
          <a:ln w="9525">
            <a:noFill/>
          </a:ln>
        </p:spPr>
        <p:txBody>
          <a:bodyPr bIns="91440" anchor="b" anchorCtr="0"/>
          <a:p>
            <a:pPr lvl="0"/>
            <a:r>
              <a:rPr lang="en-US" altLang="en-US" dirty="0"/>
              <a:t>Click to edit Master title style</a:t>
            </a:r>
            <a:endParaRPr lang="en-US" altLang="en-US" dirty="0"/>
          </a:p>
        </p:txBody>
      </p:sp>
      <p:sp>
        <p:nvSpPr>
          <p:cNvPr id="6149" name="Text Placeholder 12"/>
          <p:cNvSpPr>
            <a:spLocks noGrp="1"/>
          </p:cNvSpPr>
          <p:nvPr>
            <p:ph type="body" idx="1"/>
          </p:nvPr>
        </p:nvSpPr>
        <p:spPr>
          <a:xfrm>
            <a:off x="914400" y="1447800"/>
            <a:ext cx="7772400" cy="45720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anose="020B0503020102020204" pitchFamily="34" charset="0"/>
              </a:defRPr>
            </a:lvl1pPr>
          </a:lstStyle>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7" name="Text Placeholder 7"/>
          <p:cNvSpPr>
            <a:spLocks noGrp="1"/>
          </p:cNvSpPr>
          <p:nvPr>
            <p:ph type="body" idx="1"/>
          </p:nvPr>
        </p:nvSpPr>
        <p:spPr>
          <a:xfrm>
            <a:off x="304800" y="1554163"/>
            <a:ext cx="8686800" cy="45259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accent1">
                  <a:shade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lstStyle>
            <a:lvl1pPr algn="r">
              <a:defRPr sz="1200">
                <a:solidFill>
                  <a:srgbClr val="D38E27"/>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5797550" y="4438650"/>
            <a:ext cx="3340100" cy="2333625"/>
          </a:xfrm>
          <a:prstGeom prst="rect">
            <a:avLst/>
          </a:prstGeom>
          <a:noFill/>
          <a:ln w="9525">
            <a:noFill/>
          </a:ln>
        </p:spPr>
      </p:pic>
      <p:sp>
        <p:nvSpPr>
          <p:cNvPr id="1028" name="Rectangle 4"/>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7"/>
          <p:cNvSpPr>
            <a:spLocks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Rectangle 8"/>
          <p:cNvSpPr>
            <a:spLocks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ctrTitle"/>
          </p:nvPr>
        </p:nvSpPr>
        <p:spPr/>
        <p:txBody>
          <a:bodyPr vert="horz" wrap="square" lIns="91440" tIns="45720" rIns="91440" bIns="45720" anchor="ctr" anchorCtr="1"/>
          <a:p>
            <a:pPr eaLnBrk="1" hangingPunct="1">
              <a:buClrTx/>
              <a:buSzTx/>
              <a:buFontTx/>
            </a:pPr>
            <a:r>
              <a:rPr lang="en-US" altLang="en-US" dirty="0">
                <a:latin typeface="+mj-lt"/>
                <a:ea typeface="+mj-ea"/>
                <a:cs typeface="+mj-cs"/>
              </a:rPr>
              <a:t>KODE  ETIK  PERAWAT </a:t>
            </a:r>
            <a:endParaRPr lang="en-US" altLang="en-US" dirty="0">
              <a:latin typeface="+mj-lt"/>
              <a:ea typeface="+mj-ea"/>
              <a:cs typeface="+mj-cs"/>
            </a:endParaRPr>
          </a:p>
        </p:txBody>
      </p:sp>
      <p:sp>
        <p:nvSpPr>
          <p:cNvPr id="56323" name="Rectangle 3"/>
          <p:cNvSpPr>
            <a:spLocks noGrp="1"/>
          </p:cNvSpPr>
          <p:nvPr>
            <p:ph type="subTitle" idx="1"/>
          </p:nvPr>
        </p:nvSpPr>
        <p:spPr>
          <a:xfrm>
            <a:off x="1524000" y="3567113"/>
            <a:ext cx="6019800" cy="1905000"/>
          </a:xfrm>
        </p:spPr>
        <p:txBody>
          <a:bodyPr vert="horz" wrap="square" lIns="91440" tIns="45720" rIns="91440" bIns="45720" anchor="ctr" anchorCtr="0"/>
          <a:p>
            <a:pPr eaLnBrk="1" hangingPunct="1">
              <a:buSzPct val="70000"/>
            </a:pPr>
            <a:r>
              <a:rPr lang="en-US" altLang="en-US" dirty="0">
                <a:latin typeface="+mn-lt"/>
                <a:ea typeface="+mn-ea"/>
                <a:cs typeface="+mn-cs"/>
              </a:rPr>
              <a:t>Oleh :</a:t>
            </a:r>
            <a:endParaRPr lang="en-US" altLang="en-US" dirty="0">
              <a:latin typeface="+mn-lt"/>
              <a:ea typeface="+mn-ea"/>
              <a:cs typeface="+mn-cs"/>
            </a:endParaRPr>
          </a:p>
          <a:p>
            <a:pPr eaLnBrk="1" hangingPunct="1">
              <a:buSzPct val="70000"/>
            </a:pPr>
            <a:r>
              <a:rPr lang="en-US" altLang="en-US" dirty="0">
                <a:latin typeface="+mn-lt"/>
                <a:ea typeface="+mn-ea"/>
                <a:cs typeface="+mn-cs"/>
              </a:rPr>
              <a:t>GIRI SUSILO ADI</a:t>
            </a:r>
            <a:endParaRPr lang="en-US" altLang="en-US"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6562" name="Rectangle 3"/>
          <p:cNvSpPr>
            <a:spLocks noGrp="1"/>
          </p:cNvSpPr>
          <p:nvPr>
            <p:ph idx="1"/>
          </p:nvPr>
        </p:nvSpPr>
        <p:spPr>
          <a:xfrm>
            <a:off x="457200" y="304800"/>
            <a:ext cx="8229600" cy="6019800"/>
          </a:xfrm>
        </p:spPr>
        <p:txBody>
          <a:bodyPr vert="horz" wrap="square" lIns="91440" tIns="45720" rIns="91440" bIns="45720" anchor="t" anchorCtr="0"/>
          <a:p>
            <a:pPr>
              <a:lnSpc>
                <a:spcPct val="80000"/>
              </a:lnSpc>
            </a:pPr>
            <a:r>
              <a:rPr lang="en-US" altLang="en-US" sz="2800" dirty="0"/>
              <a:t>Perawat tidak boleh dipengaruhi oleh pertimbangan keuntungan pribadi :</a:t>
            </a:r>
            <a:endParaRPr lang="en-US" altLang="en-US" sz="2800" dirty="0"/>
          </a:p>
          <a:p>
            <a:pPr>
              <a:lnSpc>
                <a:spcPct val="80000"/>
              </a:lnSpc>
              <a:buFontTx/>
              <a:buNone/>
            </a:pPr>
            <a:r>
              <a:rPr lang="en-US" altLang="en-US" sz="2800" dirty="0"/>
              <a:t>    Pekerjaan perawat lebih merupakan panggilan kemanusiaan dg mendahulukan kepntingan klien.</a:t>
            </a:r>
            <a:endParaRPr lang="en-US" altLang="en-US" sz="2800" dirty="0"/>
          </a:p>
          <a:p>
            <a:pPr>
              <a:lnSpc>
                <a:spcPct val="80000"/>
              </a:lnSpc>
              <a:buFontTx/>
              <a:buNone/>
            </a:pPr>
            <a:r>
              <a:rPr lang="en-US" altLang="en-US" sz="2800" dirty="0"/>
              <a:t>Perawat berhak memperoleh imbalan atas pekerjaannya, tetapi tidak selamanya sesuai dengan apa yg sudah diberikan pada klien.</a:t>
            </a:r>
            <a:endParaRPr lang="en-US" altLang="en-US" sz="2800" dirty="0"/>
          </a:p>
          <a:p>
            <a:pPr>
              <a:lnSpc>
                <a:spcPct val="80000"/>
              </a:lnSpc>
            </a:pPr>
            <a:endParaRPr lang="en-US" altLang="en-US" sz="2800" dirty="0"/>
          </a:p>
          <a:p>
            <a:pPr>
              <a:lnSpc>
                <a:spcPct val="80000"/>
              </a:lnSpc>
            </a:pPr>
            <a:r>
              <a:rPr lang="en-US" altLang="en-US" sz="2800" dirty="0"/>
              <a:t>Perbuatan yg bertentangan dg etik :</a:t>
            </a:r>
            <a:endParaRPr lang="en-US" altLang="en-US" sz="2800" dirty="0"/>
          </a:p>
          <a:p>
            <a:pPr>
              <a:lnSpc>
                <a:spcPct val="80000"/>
              </a:lnSpc>
              <a:buFontTx/>
              <a:buNone/>
            </a:pPr>
            <a:r>
              <a:rPr lang="en-US" altLang="en-US" sz="2800" dirty="0"/>
              <a:t>    - Setiap perbuatan yg bersifat memuji diri</a:t>
            </a:r>
            <a:endParaRPr lang="en-US" altLang="en-US" sz="2800" dirty="0"/>
          </a:p>
          <a:p>
            <a:pPr>
              <a:lnSpc>
                <a:spcPct val="80000"/>
              </a:lnSpc>
              <a:buFontTx/>
              <a:buNone/>
            </a:pPr>
            <a:r>
              <a:rPr lang="en-US" altLang="en-US" sz="2800" dirty="0"/>
              <a:t>       atau mempromosikan diri</a:t>
            </a:r>
            <a:r>
              <a:rPr lang="en-US" altLang="en-US" sz="2800" dirty="0">
                <a:sym typeface="Wingdings" panose="05000000000000000000" pitchFamily="2" charset="2"/>
              </a:rPr>
              <a:t> bahwa yg dimiliki adalah karunia yang diberikan dan kemurahan Tuhan.</a:t>
            </a:r>
            <a:endParaRPr lang="en-US" altLang="en-US" sz="2800" dirty="0">
              <a:sym typeface="Wingdings" panose="05000000000000000000" pitchFamily="2" charset="2"/>
            </a:endParaRPr>
          </a:p>
          <a:p>
            <a:pPr>
              <a:lnSpc>
                <a:spcPct val="80000"/>
              </a:lnSpc>
            </a:pPr>
            <a:endParaRPr lang="en-US" altLang="en-US" sz="2800" dirty="0">
              <a:solidFill>
                <a:srgbClr val="FF00FF"/>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7586" name="Rectangle 3"/>
          <p:cNvSpPr>
            <a:spLocks noGrp="1"/>
          </p:cNvSpPr>
          <p:nvPr>
            <p:ph sz="quarter" idx="1"/>
          </p:nvPr>
        </p:nvSpPr>
        <p:spPr>
          <a:xfrm>
            <a:off x="304800" y="304800"/>
            <a:ext cx="8382000" cy="6324600"/>
          </a:xfrm>
        </p:spPr>
        <p:txBody>
          <a:bodyPr vert="horz" wrap="square" lIns="91440" tIns="45720" rIns="91440" bIns="45720" anchor="t" anchorCtr="0"/>
          <a:p>
            <a:pPr eaLnBrk="1" hangingPunct="1">
              <a:buClr>
                <a:schemeClr val="accent1"/>
              </a:buClr>
              <a:buSzPct val="70000"/>
              <a:buFont typeface="Wingdings" panose="05000000000000000000" pitchFamily="2" charset="2"/>
            </a:pPr>
            <a:r>
              <a:rPr lang="en-US" altLang="en-US" sz="3200" dirty="0"/>
              <a:t>Perawat dalam memberikan pendapatnya harus dibuktikan kebenarannya.</a:t>
            </a:r>
            <a:endParaRPr lang="en-US" altLang="en-US" sz="3200" dirty="0"/>
          </a:p>
          <a:p>
            <a:pPr eaLnBrk="1" hangingPunct="1">
              <a:buClr>
                <a:schemeClr val="accent1"/>
              </a:buClr>
              <a:buSzPct val="70000"/>
              <a:buFont typeface="Wingdings" panose="05000000000000000000" pitchFamily="2" charset="2"/>
            </a:pPr>
            <a:r>
              <a:rPr lang="en-US" altLang="en-US" sz="3200" dirty="0"/>
              <a:t>Perawat dalam memberikan pelayanan harus mendahulukan kepentingan msy.</a:t>
            </a:r>
            <a:endParaRPr lang="en-US" altLang="en-US" sz="3200" dirty="0"/>
          </a:p>
          <a:p>
            <a:pPr eaLnBrk="1" hangingPunct="1">
              <a:buClr>
                <a:schemeClr val="accent1"/>
              </a:buClr>
              <a:buSzPct val="70000"/>
              <a:buFont typeface="Wingdings" panose="05000000000000000000" pitchFamily="2" charset="2"/>
            </a:pPr>
            <a:r>
              <a:rPr lang="en-US" altLang="en-US" sz="3200" dirty="0"/>
              <a:t>Perawat dalam bekerjasama dengan teman sejawat harus memelihara saling pengertian dg sebaik-baiknya.</a:t>
            </a:r>
            <a:endParaRPr lang="en-US" altLang="en-US" sz="3200" dirty="0"/>
          </a:p>
          <a:p>
            <a:pPr eaLnBrk="1" hangingPunct="1">
              <a:buClr>
                <a:schemeClr val="accent1"/>
              </a:buClr>
              <a:buSzPct val="70000"/>
              <a:buFont typeface="Wingdings" panose="05000000000000000000" pitchFamily="2" charset="2"/>
            </a:pPr>
            <a:r>
              <a:rPr lang="en-US" altLang="en-US" sz="3200" dirty="0"/>
              <a:t>Perawat menggunakan ilmu dan keterampilannya untuk kepentingan klien dan bila tidak mampu wajib merujuk kepada yg lebih mampu.</a:t>
            </a:r>
            <a:endParaRPr lang="en-US" altLang="en-US" sz="3200" dirty="0"/>
          </a:p>
          <a:p>
            <a:pPr eaLnBrk="1" hangingPunct="1">
              <a:buClr>
                <a:schemeClr val="accent1"/>
              </a:buClr>
              <a:buSzPct val="70000"/>
              <a:buFont typeface="Wingdings" panose="05000000000000000000" pitchFamily="2" charset="2"/>
            </a:pPr>
            <a:endParaRPr lang="en-US" altLang="en-US" dirty="0">
              <a:solidFill>
                <a:srgbClr val="FF00FF"/>
              </a:solidFill>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68610" name="Rectangle 3"/>
          <p:cNvSpPr>
            <a:spLocks noGrp="1"/>
          </p:cNvSpPr>
          <p:nvPr>
            <p:ph idx="1"/>
          </p:nvPr>
        </p:nvSpPr>
        <p:spPr>
          <a:xfrm>
            <a:off x="457200" y="1676400"/>
            <a:ext cx="8229600" cy="4114800"/>
          </a:xfrm>
        </p:spPr>
        <p:txBody>
          <a:bodyPr vert="horz" wrap="square" lIns="91440" tIns="45720" rIns="91440" bIns="45720" anchor="t" anchorCtr="0"/>
          <a:p>
            <a:pPr>
              <a:buClr>
                <a:srgbClr val="C00000"/>
              </a:buClr>
            </a:pPr>
            <a:r>
              <a:rPr lang="en-US" altLang="en-US" dirty="0"/>
              <a:t>Perawat wajib merahasiakan segala sesuatu yg dikerahuinya tentang seorang klien, bahkan juga setelah ybs meninggal.</a:t>
            </a:r>
            <a:endParaRPr lang="id-ID" altLang="en-US" dirty="0"/>
          </a:p>
          <a:p>
            <a:pPr>
              <a:buClr>
                <a:srgbClr val="C00000"/>
              </a:buClr>
            </a:pPr>
            <a:r>
              <a:rPr lang="en-US" altLang="en-US" dirty="0"/>
              <a:t>Memperlakukan teman sejawat sebagaimana  ia sendiri  ingin diperlakukan.</a:t>
            </a:r>
            <a:endParaRPr lang="id-ID" altLang="en-US" dirty="0"/>
          </a:p>
          <a:p>
            <a:pPr>
              <a:buClr>
                <a:srgbClr val="C00000"/>
              </a:buClr>
            </a:pPr>
            <a:r>
              <a:rPr lang="en-US" altLang="en-US" dirty="0"/>
              <a:t>Perawat harus senantiasa mengikuti perkembangan ilmu pengeth dan tetap setia pada cita-citanya yg luhur</a:t>
            </a:r>
            <a:endParaRPr lang="en-US" altLang="en-US" dirty="0"/>
          </a:p>
          <a:p>
            <a:endParaRPr lang="en-US" altLang="en-US" dirty="0">
              <a:solidFill>
                <a:srgbClr val="FF00FF"/>
              </a:solidFill>
            </a:endParaRPr>
          </a:p>
          <a:p>
            <a:endParaRPr lang="en-US" altLang="en-US" dirty="0">
              <a:solidFill>
                <a:srgbClr val="FF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KODE ETIK KEPERAWATAN INDONESIA</a:t>
            </a:r>
            <a:endParaRPr lang="en-US"/>
          </a:p>
        </p:txBody>
      </p:sp>
      <p:sp>
        <p:nvSpPr>
          <p:cNvPr id="3" name="Content Placeholder 2"/>
          <p:cNvSpPr>
            <a:spLocks noGrp="1"/>
          </p:cNvSpPr>
          <p:nvPr>
            <p:ph idx="1"/>
          </p:nvPr>
        </p:nvSpPr>
        <p:spPr/>
        <p:txBody>
          <a:bodyPr/>
          <a:p>
            <a:r>
              <a:rPr lang="en-US" altLang="en-US"/>
              <a:t>pedoman moral dan etika bagi perawat dalam melaksanakan praktik keperawatan. Kode etik ini ditetapkan oleh Persatuan Perawat Nasional Indonesia (PPNI) dan menjadi acuan bagi seluruh perawat Indonesia dalam bertindak profesional, menjaga martabat, serta menjamin mutu pelayanan keperawatan.</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itle 1"/>
          <p:cNvSpPr>
            <a:spLocks noGrp="1"/>
          </p:cNvSpPr>
          <p:nvPr>
            <p:ph type="title"/>
          </p:nvPr>
        </p:nvSpPr>
        <p:spPr>
          <a:xfrm>
            <a:off x="304800" y="304800"/>
            <a:ext cx="8534400" cy="1066800"/>
          </a:xfrm>
        </p:spPr>
        <p:txBody>
          <a:bodyPr vert="horz" wrap="square" lIns="91440" tIns="45720" rIns="91440" bIns="45720" anchor="b" anchorCtr="0"/>
          <a:p>
            <a:pPr algn="ctr"/>
            <a:br>
              <a:rPr lang="id-ID" altLang="en-US" sz="4000" b="1" dirty="0">
                <a:solidFill>
                  <a:schemeClr val="tx1"/>
                </a:solidFill>
              </a:rPr>
            </a:br>
            <a:br>
              <a:rPr lang="id-ID" altLang="en-US" sz="4000" b="1" dirty="0">
                <a:solidFill>
                  <a:schemeClr val="tx1"/>
                </a:solidFill>
              </a:rPr>
            </a:br>
            <a:br>
              <a:rPr lang="id-ID" altLang="en-US" sz="4000" b="1" dirty="0">
                <a:solidFill>
                  <a:schemeClr val="tx1"/>
                </a:solidFill>
              </a:rPr>
            </a:br>
            <a:br>
              <a:rPr lang="id-ID" altLang="en-US" sz="4000" b="1" dirty="0">
                <a:solidFill>
                  <a:schemeClr val="tx1"/>
                </a:solidFill>
              </a:rPr>
            </a:br>
            <a:r>
              <a:rPr lang="id-ID" altLang="en-US" sz="3600" b="1" dirty="0">
                <a:solidFill>
                  <a:schemeClr val="tx1"/>
                </a:solidFill>
              </a:rPr>
              <a:t>Tujuan Kode Etik Keperawatan</a:t>
            </a:r>
            <a:br>
              <a:rPr lang="id-ID" altLang="en-US" sz="4000" dirty="0">
                <a:solidFill>
                  <a:schemeClr val="tx1"/>
                </a:solidFill>
              </a:rPr>
            </a:br>
            <a:endParaRPr lang="id-ID" altLang="en-US" dirty="0"/>
          </a:p>
        </p:txBody>
      </p:sp>
      <p:sp>
        <p:nvSpPr>
          <p:cNvPr id="3" name="Content Placeholder 2"/>
          <p:cNvSpPr>
            <a:spLocks noGrp="1"/>
          </p:cNvSpPr>
          <p:nvPr>
            <p:ph idx="1"/>
          </p:nvPr>
        </p:nvSpPr>
        <p:spPr>
          <a:xfrm>
            <a:off x="304800" y="1752600"/>
            <a:ext cx="8610600" cy="4191000"/>
          </a:xfrm>
        </p:spPr>
        <p:txBody>
          <a:bodyPr vert="horz" wrap="square" lIns="91440" tIns="45720" rIns="91440" bIns="45720" numCol="1" anchor="t" anchorCtr="0" compatLnSpc="1"/>
          <a:lstStyle/>
          <a:p>
            <a:pPr marL="514350" marR="0" lvl="0" indent="-514350" algn="l" defTabSz="914400" rtl="0" eaLnBrk="0" fontAlgn="base" latinLnBrk="0" hangingPunct="0">
              <a:lnSpc>
                <a:spcPct val="100000"/>
              </a:lnSpc>
              <a:spcBef>
                <a:spcPct val="20000"/>
              </a:spcBef>
              <a:spcAft>
                <a:spcPct val="0"/>
              </a:spcAft>
              <a:buClr>
                <a:srgbClr val="002060"/>
              </a:buClr>
              <a:buSzPct val="70000"/>
              <a:buFont typeface="+mj-lt"/>
              <a:buAutoNum type="arabicPeriod"/>
              <a:defRPr/>
            </a:pPr>
            <a:r>
              <a:rPr kumimoji="0" lang="id-ID" sz="3100" b="0" i="0" u="none" strike="noStrike" kern="0" cap="none" spc="0" normalizeH="0" baseline="0" noProof="0" dirty="0">
                <a:ln>
                  <a:noFill/>
                </a:ln>
                <a:solidFill>
                  <a:schemeClr val="tx1"/>
                </a:solidFill>
                <a:effectLst/>
                <a:uLnTx/>
                <a:uFillTx/>
                <a:latin typeface="+mn-lt"/>
                <a:ea typeface="+mn-ea"/>
                <a:cs typeface="+mn-cs"/>
              </a:rPr>
              <a:t>Untuk menjunjung tinggi martabat dan citra profesi. Dalam hal ini yang di jaga adalah </a:t>
            </a:r>
            <a:r>
              <a:rPr kumimoji="0" lang="id-ID" sz="3100" b="0" i="1" u="none" strike="noStrike" kern="0" cap="none" spc="0" normalizeH="0" baseline="0" noProof="0" dirty="0">
                <a:ln>
                  <a:noFill/>
                </a:ln>
                <a:solidFill>
                  <a:schemeClr val="tx1"/>
                </a:solidFill>
                <a:effectLst/>
                <a:uLnTx/>
                <a:uFillTx/>
                <a:latin typeface="+mn-lt"/>
                <a:ea typeface="+mn-ea"/>
                <a:cs typeface="+mn-cs"/>
              </a:rPr>
              <a:t>image</a:t>
            </a:r>
            <a:r>
              <a:rPr kumimoji="0" lang="id-ID" sz="3100" b="0" i="0" u="none" strike="noStrike" kern="0" cap="none" spc="0" normalizeH="0" baseline="0" noProof="0" dirty="0">
                <a:ln>
                  <a:noFill/>
                </a:ln>
                <a:solidFill>
                  <a:schemeClr val="tx1"/>
                </a:solidFill>
                <a:effectLst/>
                <a:uLnTx/>
                <a:uFillTx/>
                <a:latin typeface="+mn-lt"/>
                <a:ea typeface="+mn-ea"/>
                <a:cs typeface="+mn-cs"/>
              </a:rPr>
              <a:t> organisasi dan mencegah orang luar memandang rendah atau remeh suatu profesi. Oleh karena itu, setiap kode etik suatu profesi akan melarang berbagai bentuk tindak tanduk atau kelakuan anggota profasi yang dapat mencemarkan nama baik profesi di dunia luar.</a:t>
            </a:r>
            <a:endParaRPr kumimoji="0" lang="id-ID" sz="31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Char char="l"/>
              <a:defRPr/>
            </a:pPr>
            <a:endParaRPr kumimoji="0" lang="id-ID" sz="31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0000"/>
              <a:buFont typeface="Wingdings" panose="05000000000000000000" pitchFamily="2" charset="2"/>
              <a:buChar char="l"/>
              <a:defRPr/>
            </a:pPr>
            <a:endParaRPr kumimoji="0" lang="id-ID" sz="3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0658" name="Content Placeholder 2"/>
          <p:cNvSpPr>
            <a:spLocks noGrp="1"/>
          </p:cNvSpPr>
          <p:nvPr>
            <p:ph idx="1"/>
          </p:nvPr>
        </p:nvSpPr>
        <p:spPr>
          <a:xfrm>
            <a:off x="228600" y="381000"/>
            <a:ext cx="8763000" cy="6172200"/>
          </a:xfrm>
        </p:spPr>
        <p:txBody>
          <a:bodyPr vert="horz" wrap="square" lIns="91440" tIns="45720" rIns="91440" bIns="45720" anchor="t" anchorCtr="0"/>
          <a:p>
            <a:pPr marL="0" indent="0" eaLnBrk="1" hangingPunct="1">
              <a:buClr>
                <a:srgbClr val="002060"/>
              </a:buClr>
              <a:buFont typeface="Franklin Gothic Medium" panose="020B0603020102020204" pitchFamily="34" charset="0"/>
              <a:buNone/>
            </a:pPr>
            <a:r>
              <a:rPr lang="en-US" altLang="en-US" dirty="0">
                <a:solidFill>
                  <a:schemeClr val="tx1"/>
                </a:solidFill>
              </a:rPr>
              <a:t>1. Menjadi pedoman moral dan etika dalam memberikan pelayanan.</a:t>
            </a:r>
            <a:endParaRPr lang="en-US" altLang="en-US" dirty="0">
              <a:solidFill>
                <a:schemeClr val="tx1"/>
              </a:solidFill>
            </a:endParaRPr>
          </a:p>
          <a:p>
            <a:pPr marL="514350" indent="-514350" eaLnBrk="1" hangingPunct="1">
              <a:buClr>
                <a:srgbClr val="002060"/>
              </a:buClr>
              <a:buFont typeface="Franklin Gothic Medium" panose="020B0603020102020204" pitchFamily="34" charset="0"/>
              <a:buAutoNum type="arabicPeriod" startAt="2"/>
            </a:pPr>
            <a:endParaRPr lang="en-US" altLang="en-US" dirty="0">
              <a:solidFill>
                <a:schemeClr val="tx1"/>
              </a:solidFill>
            </a:endParaRPr>
          </a:p>
          <a:p>
            <a:pPr marL="0" indent="0" eaLnBrk="1" hangingPunct="1">
              <a:buClr>
                <a:srgbClr val="002060"/>
              </a:buClr>
              <a:buFont typeface="Franklin Gothic Medium" panose="020B0603020102020204" pitchFamily="34" charset="0"/>
              <a:buNone/>
            </a:pPr>
            <a:r>
              <a:rPr lang="en-US" altLang="en-US" dirty="0">
                <a:solidFill>
                  <a:schemeClr val="tx1"/>
                </a:solidFill>
              </a:rPr>
              <a:t>2. Menjaga martabat dan kehormatan profesi keperawatan.</a:t>
            </a:r>
            <a:endParaRPr lang="en-US" altLang="en-US" dirty="0">
              <a:solidFill>
                <a:schemeClr val="tx1"/>
              </a:solidFill>
            </a:endParaRPr>
          </a:p>
          <a:p>
            <a:pPr marL="514350" indent="-514350" eaLnBrk="1" hangingPunct="1">
              <a:buClr>
                <a:srgbClr val="002060"/>
              </a:buClr>
              <a:buFont typeface="Franklin Gothic Medium" panose="020B0603020102020204" pitchFamily="34" charset="0"/>
              <a:buAutoNum type="arabicPeriod" startAt="2"/>
            </a:pPr>
            <a:endParaRPr lang="en-US" altLang="en-US" dirty="0">
              <a:solidFill>
                <a:schemeClr val="tx1"/>
              </a:solidFill>
            </a:endParaRPr>
          </a:p>
          <a:p>
            <a:pPr marL="0" indent="0" eaLnBrk="1" hangingPunct="1">
              <a:buClr>
                <a:srgbClr val="002060"/>
              </a:buClr>
              <a:buFont typeface="Franklin Gothic Medium" panose="020B0603020102020204" pitchFamily="34" charset="0"/>
              <a:buNone/>
            </a:pPr>
            <a:r>
              <a:rPr lang="en-US" altLang="en-US" dirty="0">
                <a:solidFill>
                  <a:schemeClr val="tx1"/>
                </a:solidFill>
              </a:rPr>
              <a:t>3. Melindungi klien, masyarakat, dan tenaga keperawatan.</a:t>
            </a:r>
            <a:endParaRPr lang="en-US" altLang="en-US" dirty="0">
              <a:solidFill>
                <a:schemeClr val="tx1"/>
              </a:solidFill>
            </a:endParaRPr>
          </a:p>
          <a:p>
            <a:pPr marL="514350" indent="-514350" eaLnBrk="1" hangingPunct="1">
              <a:buClr>
                <a:srgbClr val="002060"/>
              </a:buClr>
              <a:buFont typeface="Franklin Gothic Medium" panose="020B0603020102020204" pitchFamily="34" charset="0"/>
              <a:buAutoNum type="arabicPeriod" startAt="2"/>
            </a:pPr>
            <a:endParaRPr lang="en-US" altLang="en-US" dirty="0">
              <a:solidFill>
                <a:schemeClr val="tx1"/>
              </a:solidFill>
            </a:endParaRPr>
          </a:p>
          <a:p>
            <a:pPr marL="0" indent="0" eaLnBrk="1" hangingPunct="1">
              <a:buClr>
                <a:srgbClr val="002060"/>
              </a:buClr>
              <a:buFont typeface="Franklin Gothic Medium" panose="020B0603020102020204" pitchFamily="34" charset="0"/>
              <a:buNone/>
            </a:pPr>
            <a:r>
              <a:rPr lang="en-US" altLang="en-US" dirty="0">
                <a:solidFill>
                  <a:schemeClr val="tx1"/>
                </a:solidFill>
              </a:rPr>
              <a:t>4. Menjadi landasan dalam pengambilan keputusan etis saat menghadapi dilema.</a:t>
            </a:r>
            <a:endParaRPr lang="en-US" altLang="en-US" dirty="0">
              <a:solidFill>
                <a:schemeClr val="tx1"/>
              </a:solidFill>
            </a:endParaRPr>
          </a:p>
          <a:p>
            <a:pPr marL="514350" indent="-514350" eaLnBrk="1" hangingPunct="1">
              <a:buClr>
                <a:srgbClr val="002060"/>
              </a:buClr>
              <a:buFont typeface="Franklin Gothic Medium" panose="020B0603020102020204" pitchFamily="34" charset="0"/>
              <a:buAutoNum type="arabicPeriod" startAt="2"/>
            </a:pPr>
            <a:endParaRPr lang="en-US" alt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itle 1"/>
          <p:cNvSpPr>
            <a:spLocks noGrp="1"/>
          </p:cNvSpPr>
          <p:nvPr>
            <p:ph type="title"/>
          </p:nvPr>
        </p:nvSpPr>
        <p:spPr>
          <a:xfrm>
            <a:off x="304800" y="533400"/>
            <a:ext cx="8534400" cy="914400"/>
          </a:xfrm>
        </p:spPr>
        <p:txBody>
          <a:bodyPr vert="horz" wrap="square" lIns="91440" tIns="45720" rIns="91440" bIns="45720" anchor="b" anchorCtr="0"/>
          <a:p>
            <a:pPr algn="ctr"/>
            <a:r>
              <a:rPr lang="id-ID" altLang="en-US" sz="3600" b="1" dirty="0">
                <a:solidFill>
                  <a:schemeClr val="tx1"/>
                </a:solidFill>
              </a:rPr>
              <a:t>Fungsi Kode Etik Keperawatan</a:t>
            </a:r>
            <a:br>
              <a:rPr lang="id-ID" altLang="en-US" sz="4000" dirty="0">
                <a:solidFill>
                  <a:schemeClr val="tx1"/>
                </a:solidFill>
              </a:rPr>
            </a:br>
            <a:endParaRPr lang="id-ID" altLang="en-US" dirty="0"/>
          </a:p>
        </p:txBody>
      </p:sp>
      <p:sp>
        <p:nvSpPr>
          <p:cNvPr id="73731" name="Content Placeholder 2"/>
          <p:cNvSpPr>
            <a:spLocks noGrp="1"/>
          </p:cNvSpPr>
          <p:nvPr>
            <p:ph idx="1"/>
          </p:nvPr>
        </p:nvSpPr>
        <p:spPr>
          <a:xfrm>
            <a:off x="381000" y="1752600"/>
            <a:ext cx="8458200" cy="4191000"/>
          </a:xfrm>
        </p:spPr>
        <p:txBody>
          <a:bodyPr vert="horz" wrap="square" lIns="91440" tIns="45720" rIns="91440" bIns="45720" anchor="t" anchorCtr="0"/>
          <a:p>
            <a:r>
              <a:rPr lang="id-ID" altLang="en-US" dirty="0"/>
              <a:t>Kode etik profesi memberikan pedoman bagi setiap anggota profesi tentang prinsip profesionalitas yang digariskan. Maksudnya bahwa dengan kode etik profesi, pelakasana profesi mampu mengetahui suatu hal yang boleh dia lakukan dan yang tidak boleh dia lakukan .</a:t>
            </a:r>
            <a:endParaRPr lang="id-ID" altLang="en-US" dirty="0"/>
          </a:p>
          <a:p>
            <a:endParaRPr lang="id-ID"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p:txBody>
          <a:bodyPr vert="horz" wrap="square" lIns="91440" tIns="45720" rIns="91440" bIns="45720" anchor="b" anchorCtr="0"/>
          <a:p>
            <a:pPr eaLnBrk="1" hangingPunct="1"/>
            <a:r>
              <a:rPr lang="en-US" altLang="en-US" dirty="0"/>
              <a:t>Konsep Etik Dalam Keperawatan</a:t>
            </a:r>
            <a:endParaRPr lang="en-US" altLang="en-US" dirty="0"/>
          </a:p>
        </p:txBody>
      </p:sp>
      <p:sp>
        <p:nvSpPr>
          <p:cNvPr id="75779" name="Rectangle 3"/>
          <p:cNvSpPr>
            <a:spLocks noGrp="1"/>
          </p:cNvSpPr>
          <p:nvPr>
            <p:ph idx="1"/>
          </p:nvPr>
        </p:nvSpPr>
        <p:spPr/>
        <p:txBody>
          <a:bodyPr vert="horz" wrap="square" lIns="91440" tIns="45720" rIns="91440" bIns="45720" anchor="t" anchorCtr="0"/>
          <a:p>
            <a:pPr eaLnBrk="1" hangingPunct="1"/>
            <a:r>
              <a:rPr lang="en-US" altLang="en-US" sz="2700" dirty="0"/>
              <a:t>Tanggung jawab utama perawat :</a:t>
            </a:r>
            <a:endParaRPr lang="en-US" altLang="en-US" sz="2700" dirty="0"/>
          </a:p>
          <a:p>
            <a:pPr lvl="2" eaLnBrk="1" hangingPunct="1"/>
            <a:r>
              <a:rPr lang="en-US" altLang="en-US" sz="2000" dirty="0"/>
              <a:t>Promotif ( Peningkatan Kesehatan )</a:t>
            </a:r>
            <a:endParaRPr lang="en-US" altLang="en-US" sz="2000" dirty="0"/>
          </a:p>
          <a:p>
            <a:pPr lvl="2" eaLnBrk="1" hangingPunct="1"/>
            <a:r>
              <a:rPr lang="en-US" altLang="en-US" sz="2000" dirty="0"/>
              <a:t>Preventif ( Mencegah Penyakit )</a:t>
            </a:r>
            <a:endParaRPr lang="en-US" altLang="en-US" sz="2000" dirty="0"/>
          </a:p>
          <a:p>
            <a:pPr lvl="2" eaLnBrk="1" hangingPunct="1"/>
            <a:r>
              <a:rPr lang="en-US" altLang="en-US" sz="2000" dirty="0"/>
              <a:t>Curatif ( Mencegah kekambuhan )</a:t>
            </a:r>
            <a:endParaRPr lang="en-US" altLang="en-US" sz="2000" dirty="0"/>
          </a:p>
          <a:p>
            <a:pPr lvl="2" eaLnBrk="1" hangingPunct="1"/>
            <a:r>
              <a:rPr lang="en-US" altLang="en-US" sz="2000" dirty="0"/>
              <a:t>Rehabilitatif ( Memulihkan Kesehatan )</a:t>
            </a:r>
            <a:endParaRPr lang="en-US" altLang="en-US" sz="2000" dirty="0"/>
          </a:p>
          <a:p>
            <a:pPr eaLnBrk="1" hangingPunct="1"/>
            <a:r>
              <a:rPr lang="en-US" altLang="en-US" sz="2700" dirty="0"/>
              <a:t>Kebutuhan perawat bersifat universal, tidak membedakan status.</a:t>
            </a:r>
            <a:endParaRPr lang="en-US" altLang="en-US" sz="2700" dirty="0"/>
          </a:p>
          <a:p>
            <a:pPr eaLnBrk="1" hangingPunct="1"/>
            <a:r>
              <a:rPr lang="en-US" altLang="en-US" sz="2700" dirty="0"/>
              <a:t>Pelayanan keperawatan ditujukan pada individu, keluarga, kelompok dan masyarakat. </a:t>
            </a:r>
            <a:endParaRPr lang="en-US" altLang="en-US" sz="2700" dirty="0"/>
          </a:p>
          <a:p>
            <a:pPr eaLnBrk="1" hangingPunct="1"/>
            <a:endParaRPr lang="en-US" alt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584591"/>
          </a:xfrm>
        </p:spPr>
        <p:txBody>
          <a:bodyPr>
            <a:noAutofit/>
          </a:bodyPr>
          <a:lstStyle/>
          <a:p>
            <a:r>
              <a:rPr lang="en-US" sz="4000" b="1" dirty="0"/>
              <a:t>KODE ETIK PERAWAT INDONESIA</a:t>
            </a:r>
            <a:br>
              <a:rPr lang="en-US" sz="4000" b="1" dirty="0"/>
            </a:br>
            <a:r>
              <a:rPr lang="en-US" sz="4000" b="1" dirty="0"/>
              <a:t> </a:t>
            </a:r>
            <a:br>
              <a:rPr lang="en-US" sz="3600" dirty="0"/>
            </a:br>
            <a:r>
              <a:rPr lang="en-US" sz="3600" dirty="0" err="1"/>
              <a:t>Keputusan</a:t>
            </a:r>
            <a:r>
              <a:rPr lang="en-US" sz="3600" dirty="0"/>
              <a:t>  </a:t>
            </a:r>
            <a:r>
              <a:rPr lang="en-US" sz="3600" dirty="0" err="1"/>
              <a:t>Pengurus</a:t>
            </a:r>
            <a:r>
              <a:rPr lang="en-US" sz="3600" dirty="0"/>
              <a:t> </a:t>
            </a:r>
            <a:r>
              <a:rPr lang="en-US" sz="3600" dirty="0" err="1"/>
              <a:t>Pusat</a:t>
            </a:r>
            <a:r>
              <a:rPr lang="en-US" sz="3600" dirty="0"/>
              <a:t> PPNI</a:t>
            </a:r>
            <a:br>
              <a:rPr lang="en-US" sz="3600" dirty="0"/>
            </a:br>
            <a:r>
              <a:rPr lang="en-US" sz="3600" dirty="0"/>
              <a:t>No.:023/PP.PPNI/SK/K/XII/2009</a:t>
            </a:r>
            <a:br>
              <a:rPr lang="en-US" sz="2800" dirty="0"/>
            </a:br>
            <a:br>
              <a:rPr lang="en-US" sz="2800" dirty="0"/>
            </a:br>
            <a:endParaRPr lang="en-US" sz="2800" dirty="0"/>
          </a:p>
        </p:txBody>
      </p:sp>
      <p:pic>
        <p:nvPicPr>
          <p:cNvPr id="1026" name="Picture 2"/>
          <p:cNvPicPr>
            <a:picLocks noChangeAspect="1" noChangeArrowheads="1"/>
          </p:cNvPicPr>
          <p:nvPr/>
        </p:nvPicPr>
        <p:blipFill>
          <a:blip r:embed="rId1"/>
          <a:srcRect/>
          <a:stretch>
            <a:fillRect/>
          </a:stretch>
        </p:blipFill>
        <p:spPr bwMode="auto">
          <a:xfrm>
            <a:off x="533360" y="214290"/>
            <a:ext cx="1357322" cy="135732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fontScale="90000"/>
          </a:bodyPr>
          <a:lstStyle/>
          <a:p>
            <a:r>
              <a:rPr lang="en-US" b="1" dirty="0"/>
              <a:t>MUKADIMAH</a:t>
            </a:r>
            <a:endParaRPr lang="en-US" dirty="0"/>
          </a:p>
        </p:txBody>
      </p:sp>
      <p:sp>
        <p:nvSpPr>
          <p:cNvPr id="3" name="Content Placeholder 2"/>
          <p:cNvSpPr>
            <a:spLocks noGrp="1"/>
          </p:cNvSpPr>
          <p:nvPr>
            <p:ph idx="1"/>
          </p:nvPr>
        </p:nvSpPr>
        <p:spPr>
          <a:xfrm>
            <a:off x="142844" y="785794"/>
            <a:ext cx="8786874" cy="6072206"/>
          </a:xfrm>
        </p:spPr>
        <p:txBody>
          <a:bodyPr>
            <a:normAutofit fontScale="85000" lnSpcReduction="10000"/>
          </a:bodyPr>
          <a:lstStyle/>
          <a:p>
            <a:pPr>
              <a:buNone/>
            </a:pPr>
            <a:r>
              <a:rPr lang="en-US" dirty="0"/>
              <a:t>	</a:t>
            </a:r>
            <a:r>
              <a:rPr lang="en-US" dirty="0" err="1"/>
              <a:t>Sebagai</a:t>
            </a:r>
            <a:r>
              <a:rPr lang="en-US" dirty="0"/>
              <a:t> </a:t>
            </a:r>
            <a:r>
              <a:rPr lang="en-US" dirty="0" err="1"/>
              <a:t>profesi</a:t>
            </a:r>
            <a:r>
              <a:rPr lang="en-US" dirty="0"/>
              <a:t> yang </a:t>
            </a:r>
            <a:r>
              <a:rPr lang="en-US" dirty="0" err="1"/>
              <a:t>turut</a:t>
            </a:r>
            <a:r>
              <a:rPr lang="en-US" dirty="0"/>
              <a:t> </a:t>
            </a:r>
            <a:r>
              <a:rPr lang="en-US" dirty="0" err="1"/>
              <a:t>serta</a:t>
            </a:r>
            <a:r>
              <a:rPr lang="en-US" dirty="0"/>
              <a:t> </a:t>
            </a:r>
            <a:r>
              <a:rPr lang="en-US" dirty="0" err="1"/>
              <a:t>mengusahakan</a:t>
            </a:r>
            <a:r>
              <a:rPr lang="en-US" dirty="0"/>
              <a:t> </a:t>
            </a:r>
            <a:r>
              <a:rPr lang="en-US" dirty="0" err="1"/>
              <a:t>tercapainya</a:t>
            </a:r>
            <a:r>
              <a:rPr lang="en-US" dirty="0"/>
              <a:t> </a:t>
            </a:r>
            <a:r>
              <a:rPr lang="en-US" dirty="0" err="1"/>
              <a:t>kesejahteraan</a:t>
            </a:r>
            <a:r>
              <a:rPr lang="en-US" dirty="0"/>
              <a:t> </a:t>
            </a:r>
            <a:r>
              <a:rPr lang="en-US" dirty="0" err="1"/>
              <a:t>fisik,material</a:t>
            </a:r>
            <a:r>
              <a:rPr lang="en-US" dirty="0"/>
              <a:t> </a:t>
            </a:r>
            <a:r>
              <a:rPr lang="en-US" dirty="0" err="1"/>
              <a:t>dan</a:t>
            </a:r>
            <a:r>
              <a:rPr lang="en-US" dirty="0"/>
              <a:t> mental spiritual </a:t>
            </a:r>
            <a:r>
              <a:rPr lang="en-US" dirty="0" err="1"/>
              <a:t>untuk</a:t>
            </a:r>
            <a:r>
              <a:rPr lang="en-US" dirty="0"/>
              <a:t> </a:t>
            </a:r>
            <a:r>
              <a:rPr lang="en-US" dirty="0" err="1"/>
              <a:t>mahluk</a:t>
            </a:r>
            <a:r>
              <a:rPr lang="en-US" dirty="0"/>
              <a:t> </a:t>
            </a:r>
            <a:r>
              <a:rPr lang="en-US" dirty="0" err="1"/>
              <a:t>insani</a:t>
            </a:r>
            <a:r>
              <a:rPr lang="en-US" dirty="0"/>
              <a:t> </a:t>
            </a:r>
            <a:r>
              <a:rPr lang="en-US" dirty="0" err="1"/>
              <a:t>dalam</a:t>
            </a:r>
            <a:r>
              <a:rPr lang="en-US" dirty="0"/>
              <a:t> </a:t>
            </a:r>
            <a:r>
              <a:rPr lang="en-US" dirty="0" err="1"/>
              <a:t>wilayah</a:t>
            </a:r>
            <a:r>
              <a:rPr lang="en-US" dirty="0"/>
              <a:t> </a:t>
            </a:r>
            <a:r>
              <a:rPr lang="en-US" dirty="0" err="1"/>
              <a:t>republik</a:t>
            </a:r>
            <a:r>
              <a:rPr lang="en-US" dirty="0"/>
              <a:t> Indonesia, </a:t>
            </a:r>
            <a:r>
              <a:rPr lang="en-US" dirty="0" err="1"/>
              <a:t>maka</a:t>
            </a:r>
            <a:r>
              <a:rPr lang="en-US" dirty="0"/>
              <a:t> </a:t>
            </a:r>
            <a:r>
              <a:rPr lang="en-US" dirty="0" err="1"/>
              <a:t>kehidupan</a:t>
            </a:r>
            <a:r>
              <a:rPr lang="en-US" dirty="0"/>
              <a:t> </a:t>
            </a:r>
            <a:r>
              <a:rPr lang="en-US" dirty="0" err="1"/>
              <a:t>profesi</a:t>
            </a:r>
            <a:r>
              <a:rPr lang="en-US" dirty="0"/>
              <a:t> </a:t>
            </a:r>
            <a:r>
              <a:rPr lang="en-US" dirty="0" err="1"/>
              <a:t>keperawatan</a:t>
            </a:r>
            <a:r>
              <a:rPr lang="en-US" dirty="0"/>
              <a:t> </a:t>
            </a:r>
            <a:r>
              <a:rPr lang="en-US" dirty="0" err="1"/>
              <a:t>di</a:t>
            </a:r>
            <a:r>
              <a:rPr lang="en-US" dirty="0"/>
              <a:t> Indonesia </a:t>
            </a:r>
            <a:r>
              <a:rPr lang="en-US" dirty="0" err="1"/>
              <a:t>selalu</a:t>
            </a:r>
            <a:r>
              <a:rPr lang="en-US" dirty="0"/>
              <a:t> </a:t>
            </a:r>
            <a:r>
              <a:rPr lang="en-US" dirty="0" err="1"/>
              <a:t>berpedoman</a:t>
            </a:r>
            <a:r>
              <a:rPr lang="en-US" dirty="0"/>
              <a:t> </a:t>
            </a:r>
            <a:r>
              <a:rPr lang="en-US" dirty="0" err="1"/>
              <a:t>kepada</a:t>
            </a:r>
            <a:r>
              <a:rPr lang="en-US" dirty="0"/>
              <a:t> </a:t>
            </a:r>
            <a:r>
              <a:rPr lang="en-US" dirty="0" err="1"/>
              <a:t>sumber</a:t>
            </a:r>
            <a:r>
              <a:rPr lang="en-US" dirty="0"/>
              <a:t> </a:t>
            </a:r>
            <a:r>
              <a:rPr lang="en-US" dirty="0" err="1"/>
              <a:t>asalnya</a:t>
            </a:r>
            <a:r>
              <a:rPr lang="en-US" dirty="0"/>
              <a:t> </a:t>
            </a:r>
            <a:r>
              <a:rPr lang="en-US" dirty="0" err="1"/>
              <a:t>yaitu</a:t>
            </a:r>
            <a:r>
              <a:rPr lang="en-US" dirty="0"/>
              <a:t> </a:t>
            </a:r>
            <a:r>
              <a:rPr lang="en-US" dirty="0" err="1">
                <a:solidFill>
                  <a:srgbClr val="FF0000"/>
                </a:solidFill>
              </a:rPr>
              <a:t>kebutuhan</a:t>
            </a:r>
            <a:r>
              <a:rPr lang="en-US" dirty="0">
                <a:solidFill>
                  <a:srgbClr val="FF0000"/>
                </a:solidFill>
              </a:rPr>
              <a:t> </a:t>
            </a:r>
            <a:r>
              <a:rPr lang="en-US" dirty="0" err="1">
                <a:solidFill>
                  <a:srgbClr val="FF0000"/>
                </a:solidFill>
              </a:rPr>
              <a:t>masyarakat</a:t>
            </a:r>
            <a:r>
              <a:rPr lang="en-US" dirty="0">
                <a:solidFill>
                  <a:srgbClr val="FF0000"/>
                </a:solidFill>
              </a:rPr>
              <a:t> Indonesia </a:t>
            </a:r>
            <a:r>
              <a:rPr lang="en-US" dirty="0" err="1">
                <a:solidFill>
                  <a:srgbClr val="FF0000"/>
                </a:solidFill>
              </a:rPr>
              <a:t>akan</a:t>
            </a:r>
            <a:r>
              <a:rPr lang="en-US" dirty="0">
                <a:solidFill>
                  <a:srgbClr val="FF0000"/>
                </a:solidFill>
              </a:rPr>
              <a:t> </a:t>
            </a:r>
            <a:r>
              <a:rPr lang="en-US" dirty="0" err="1">
                <a:solidFill>
                  <a:srgbClr val="FF0000"/>
                </a:solidFill>
              </a:rPr>
              <a:t>pelayanan</a:t>
            </a:r>
            <a:r>
              <a:rPr lang="en-US" dirty="0">
                <a:solidFill>
                  <a:srgbClr val="FF0000"/>
                </a:solidFill>
              </a:rPr>
              <a:t> </a:t>
            </a:r>
            <a:r>
              <a:rPr lang="en-US" dirty="0" err="1">
                <a:solidFill>
                  <a:srgbClr val="FF0000"/>
                </a:solidFill>
              </a:rPr>
              <a:t>keperawatan</a:t>
            </a:r>
            <a:r>
              <a:rPr lang="en-US" dirty="0"/>
              <a:t>.</a:t>
            </a:r>
            <a:endParaRPr lang="en-US" dirty="0"/>
          </a:p>
          <a:p>
            <a:pPr>
              <a:buNone/>
            </a:pPr>
            <a:endParaRPr lang="en-US" sz="900" dirty="0"/>
          </a:p>
          <a:p>
            <a:pPr>
              <a:buNone/>
            </a:pPr>
            <a:r>
              <a:rPr lang="en-US" dirty="0"/>
              <a:t>	</a:t>
            </a:r>
            <a:r>
              <a:rPr lang="en-US" dirty="0" err="1"/>
              <a:t>Warga</a:t>
            </a:r>
            <a:r>
              <a:rPr lang="en-US" dirty="0"/>
              <a:t> </a:t>
            </a:r>
            <a:r>
              <a:rPr lang="en-US" dirty="0" err="1"/>
              <a:t>keperawatan</a:t>
            </a:r>
            <a:r>
              <a:rPr lang="en-US" dirty="0"/>
              <a:t> </a:t>
            </a:r>
            <a:r>
              <a:rPr lang="en-US" dirty="0" err="1"/>
              <a:t>di</a:t>
            </a:r>
            <a:r>
              <a:rPr lang="en-US" dirty="0"/>
              <a:t> Indonesia </a:t>
            </a:r>
            <a:r>
              <a:rPr lang="en-US" dirty="0" err="1"/>
              <a:t>menyadari</a:t>
            </a:r>
            <a:r>
              <a:rPr lang="en-US" dirty="0"/>
              <a:t> </a:t>
            </a:r>
            <a:r>
              <a:rPr lang="en-US" dirty="0" err="1"/>
              <a:t>bahwa</a:t>
            </a:r>
            <a:r>
              <a:rPr lang="en-US" dirty="0"/>
              <a:t> </a:t>
            </a:r>
            <a:r>
              <a:rPr lang="en-US" dirty="0" err="1"/>
              <a:t>kebutuhan</a:t>
            </a:r>
            <a:r>
              <a:rPr lang="en-US" dirty="0"/>
              <a:t> </a:t>
            </a:r>
            <a:r>
              <a:rPr lang="en-US" dirty="0" err="1"/>
              <a:t>akan</a:t>
            </a:r>
            <a:r>
              <a:rPr lang="en-US" dirty="0"/>
              <a:t> </a:t>
            </a:r>
            <a:r>
              <a:rPr lang="en-US" dirty="0" err="1"/>
              <a:t>keperawatan</a:t>
            </a:r>
            <a:r>
              <a:rPr lang="en-US" dirty="0"/>
              <a:t> </a:t>
            </a:r>
            <a:r>
              <a:rPr lang="en-US" dirty="0" err="1"/>
              <a:t>bersipat</a:t>
            </a:r>
            <a:r>
              <a:rPr lang="en-US" dirty="0"/>
              <a:t> universal </a:t>
            </a:r>
            <a:r>
              <a:rPr lang="en-US" dirty="0" err="1"/>
              <a:t>bagi</a:t>
            </a:r>
            <a:r>
              <a:rPr lang="en-US" dirty="0"/>
              <a:t> </a:t>
            </a:r>
            <a:r>
              <a:rPr lang="en-US" dirty="0" err="1"/>
              <a:t>klien</a:t>
            </a:r>
            <a:r>
              <a:rPr lang="en-US" dirty="0"/>
              <a:t> (</a:t>
            </a:r>
            <a:r>
              <a:rPr lang="en-US" dirty="0" err="1"/>
              <a:t>individu,keluarga,kelompok</a:t>
            </a:r>
            <a:r>
              <a:rPr lang="en-US" dirty="0"/>
              <a:t> </a:t>
            </a:r>
            <a:r>
              <a:rPr lang="en-US" dirty="0" err="1"/>
              <a:t>dan</a:t>
            </a:r>
            <a:r>
              <a:rPr lang="en-US" dirty="0"/>
              <a:t> </a:t>
            </a:r>
            <a:r>
              <a:rPr lang="en-US" dirty="0" err="1"/>
              <a:t>masyarakat</a:t>
            </a:r>
            <a:r>
              <a:rPr lang="en-US" dirty="0"/>
              <a:t>.), </a:t>
            </a:r>
            <a:r>
              <a:rPr lang="en-US" dirty="0" err="1"/>
              <a:t>sehingga</a:t>
            </a:r>
            <a:r>
              <a:rPr lang="en-US" dirty="0"/>
              <a:t> </a:t>
            </a:r>
            <a:r>
              <a:rPr lang="en-US" dirty="0" err="1"/>
              <a:t>pelayanan</a:t>
            </a:r>
            <a:r>
              <a:rPr lang="en-US" dirty="0"/>
              <a:t> yang </a:t>
            </a:r>
            <a:r>
              <a:rPr lang="en-US" dirty="0" err="1"/>
              <a:t>di</a:t>
            </a:r>
            <a:r>
              <a:rPr lang="en-US" dirty="0"/>
              <a:t> </a:t>
            </a:r>
            <a:r>
              <a:rPr lang="en-US" dirty="0" err="1"/>
              <a:t>berikan</a:t>
            </a:r>
            <a:r>
              <a:rPr lang="en-US" dirty="0"/>
              <a:t> </a:t>
            </a:r>
            <a:r>
              <a:rPr lang="en-US" dirty="0" err="1"/>
              <a:t>oleh</a:t>
            </a:r>
            <a:r>
              <a:rPr lang="en-US" dirty="0"/>
              <a:t> </a:t>
            </a:r>
            <a:r>
              <a:rPr lang="en-US" dirty="0" err="1"/>
              <a:t>perawat</a:t>
            </a:r>
            <a:r>
              <a:rPr lang="en-US" dirty="0"/>
              <a:t> </a:t>
            </a:r>
            <a:r>
              <a:rPr lang="en-US" dirty="0" err="1"/>
              <a:t>selalu</a:t>
            </a:r>
            <a:r>
              <a:rPr lang="en-US" dirty="0"/>
              <a:t> </a:t>
            </a:r>
            <a:r>
              <a:rPr lang="en-US" dirty="0" err="1"/>
              <a:t>berdasarkan</a:t>
            </a:r>
            <a:r>
              <a:rPr lang="en-US" dirty="0"/>
              <a:t> </a:t>
            </a:r>
            <a:r>
              <a:rPr lang="en-US" dirty="0" err="1"/>
              <a:t>kepada</a:t>
            </a:r>
            <a:r>
              <a:rPr lang="en-US" dirty="0"/>
              <a:t> </a:t>
            </a:r>
            <a:r>
              <a:rPr lang="en-US" dirty="0" err="1">
                <a:solidFill>
                  <a:srgbClr val="FF0000"/>
                </a:solidFill>
              </a:rPr>
              <a:t>cita</a:t>
            </a:r>
            <a:r>
              <a:rPr lang="en-US" dirty="0">
                <a:solidFill>
                  <a:srgbClr val="FF0000"/>
                </a:solidFill>
              </a:rPr>
              <a:t> </a:t>
            </a:r>
            <a:r>
              <a:rPr lang="en-US" dirty="0" err="1">
                <a:solidFill>
                  <a:srgbClr val="FF0000"/>
                </a:solidFill>
              </a:rPr>
              <a:t>cita</a:t>
            </a:r>
            <a:r>
              <a:rPr lang="en-US" dirty="0">
                <a:solidFill>
                  <a:srgbClr val="FF0000"/>
                </a:solidFill>
              </a:rPr>
              <a:t> yang </a:t>
            </a:r>
            <a:r>
              <a:rPr lang="en-US" dirty="0" err="1">
                <a:solidFill>
                  <a:srgbClr val="FF0000"/>
                </a:solidFill>
              </a:rPr>
              <a:t>luhur,niat</a:t>
            </a:r>
            <a:r>
              <a:rPr lang="en-US" dirty="0">
                <a:solidFill>
                  <a:srgbClr val="FF0000"/>
                </a:solidFill>
              </a:rPr>
              <a:t> yang </a:t>
            </a:r>
            <a:r>
              <a:rPr lang="en-US" dirty="0" err="1">
                <a:solidFill>
                  <a:srgbClr val="FF0000"/>
                </a:solidFill>
              </a:rPr>
              <a:t>murni</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keselamatan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kesejahteraan</a:t>
            </a:r>
            <a:r>
              <a:rPr lang="en-US" dirty="0">
                <a:solidFill>
                  <a:srgbClr val="FF0000"/>
                </a:solidFill>
              </a:rPr>
              <a:t> </a:t>
            </a:r>
            <a:r>
              <a:rPr lang="en-US" dirty="0" err="1">
                <a:solidFill>
                  <a:srgbClr val="FF0000"/>
                </a:solidFill>
              </a:rPr>
              <a:t>umat</a:t>
            </a:r>
            <a:r>
              <a:rPr lang="en-US" dirty="0">
                <a:solidFill>
                  <a:srgbClr val="FF0000"/>
                </a:solidFill>
              </a:rPr>
              <a:t> </a:t>
            </a:r>
            <a:r>
              <a:rPr lang="en-US" dirty="0" err="1">
                <a:solidFill>
                  <a:srgbClr val="FF0000"/>
                </a:solidFill>
              </a:rPr>
              <a:t>tanpa</a:t>
            </a:r>
            <a:r>
              <a:rPr lang="en-US" dirty="0">
                <a:solidFill>
                  <a:srgbClr val="FF0000"/>
                </a:solidFill>
              </a:rPr>
              <a:t> </a:t>
            </a:r>
            <a:r>
              <a:rPr lang="en-US" dirty="0" err="1">
                <a:solidFill>
                  <a:srgbClr val="FF0000"/>
                </a:solidFill>
              </a:rPr>
              <a:t>membedakan</a:t>
            </a:r>
            <a:r>
              <a:rPr lang="en-US" dirty="0">
                <a:solidFill>
                  <a:srgbClr val="FF0000"/>
                </a:solidFill>
              </a:rPr>
              <a:t> </a:t>
            </a:r>
            <a:r>
              <a:rPr lang="en-US" dirty="0" err="1">
                <a:solidFill>
                  <a:srgbClr val="FF0000"/>
                </a:solidFill>
              </a:rPr>
              <a:t>kebangsaan,kesukuan,warna</a:t>
            </a:r>
            <a:r>
              <a:rPr lang="en-US" dirty="0">
                <a:solidFill>
                  <a:srgbClr val="FF0000"/>
                </a:solidFill>
              </a:rPr>
              <a:t> </a:t>
            </a:r>
            <a:r>
              <a:rPr lang="en-US" dirty="0" err="1">
                <a:solidFill>
                  <a:srgbClr val="FF0000"/>
                </a:solidFill>
              </a:rPr>
              <a:t>kulit</a:t>
            </a:r>
            <a:r>
              <a:rPr lang="en-US" dirty="0">
                <a:solidFill>
                  <a:srgbClr val="FF0000"/>
                </a:solidFill>
              </a:rPr>
              <a:t>, </a:t>
            </a:r>
            <a:r>
              <a:rPr lang="en-US" dirty="0" err="1">
                <a:solidFill>
                  <a:srgbClr val="FF0000"/>
                </a:solidFill>
              </a:rPr>
              <a:t>umur,jenis</a:t>
            </a:r>
            <a:r>
              <a:rPr lang="en-US" dirty="0">
                <a:solidFill>
                  <a:srgbClr val="FF0000"/>
                </a:solidFill>
              </a:rPr>
              <a:t> </a:t>
            </a:r>
            <a:r>
              <a:rPr lang="en-US" dirty="0" err="1">
                <a:solidFill>
                  <a:srgbClr val="FF0000"/>
                </a:solidFill>
              </a:rPr>
              <a:t>kelamin</a:t>
            </a:r>
            <a:r>
              <a:rPr lang="en-US" dirty="0">
                <a:solidFill>
                  <a:srgbClr val="FF0000"/>
                </a:solidFill>
              </a:rPr>
              <a:t>, </a:t>
            </a:r>
            <a:r>
              <a:rPr lang="en-US" dirty="0" err="1">
                <a:solidFill>
                  <a:srgbClr val="FF0000"/>
                </a:solidFill>
              </a:rPr>
              <a:t>aliran</a:t>
            </a:r>
            <a:r>
              <a:rPr lang="en-US" dirty="0">
                <a:solidFill>
                  <a:srgbClr val="FF0000"/>
                </a:solidFill>
              </a:rPr>
              <a:t> </a:t>
            </a:r>
            <a:r>
              <a:rPr lang="en-US" dirty="0" err="1">
                <a:solidFill>
                  <a:srgbClr val="FF0000"/>
                </a:solidFill>
              </a:rPr>
              <a:t>politik</a:t>
            </a:r>
            <a:r>
              <a:rPr lang="en-US" dirty="0">
                <a:solidFill>
                  <a:srgbClr val="FF0000"/>
                </a:solidFill>
              </a:rPr>
              <a:t> </a:t>
            </a:r>
            <a:r>
              <a:rPr lang="en-US" dirty="0" err="1">
                <a:solidFill>
                  <a:srgbClr val="FF0000"/>
                </a:solidFill>
              </a:rPr>
              <a:t>dan</a:t>
            </a:r>
            <a:r>
              <a:rPr lang="en-US" dirty="0">
                <a:solidFill>
                  <a:srgbClr val="FF0000"/>
                </a:solidFill>
              </a:rPr>
              <a:t> agama yang </a:t>
            </a:r>
            <a:r>
              <a:rPr lang="en-US" dirty="0" err="1">
                <a:solidFill>
                  <a:srgbClr val="FF0000"/>
                </a:solidFill>
              </a:rPr>
              <a:t>di</a:t>
            </a:r>
            <a:r>
              <a:rPr lang="en-US" dirty="0">
                <a:solidFill>
                  <a:srgbClr val="FF0000"/>
                </a:solidFill>
              </a:rPr>
              <a:t> </a:t>
            </a:r>
            <a:r>
              <a:rPr lang="en-US" dirty="0" err="1">
                <a:solidFill>
                  <a:srgbClr val="FF0000"/>
                </a:solidFill>
              </a:rPr>
              <a:t>anut</a:t>
            </a:r>
            <a:r>
              <a:rPr lang="en-US" dirty="0">
                <a:solidFill>
                  <a:srgbClr val="FF0000"/>
                </a:solidFill>
              </a:rPr>
              <a:t> </a:t>
            </a:r>
            <a:r>
              <a:rPr lang="en-US" dirty="0" err="1">
                <a:solidFill>
                  <a:srgbClr val="FF0000"/>
                </a:solidFill>
              </a:rPr>
              <a:t>serta</a:t>
            </a:r>
            <a:r>
              <a:rPr lang="en-US" dirty="0">
                <a:solidFill>
                  <a:srgbClr val="FF0000"/>
                </a:solidFill>
              </a:rPr>
              <a:t> </a:t>
            </a:r>
            <a:r>
              <a:rPr lang="en-US" dirty="0" err="1">
                <a:solidFill>
                  <a:srgbClr val="FF0000"/>
                </a:solidFill>
              </a:rPr>
              <a:t>kedudukan</a:t>
            </a:r>
            <a:r>
              <a:rPr lang="en-US" dirty="0">
                <a:solidFill>
                  <a:srgbClr val="FF0000"/>
                </a:solidFill>
              </a:rPr>
              <a:t> </a:t>
            </a:r>
            <a:r>
              <a:rPr lang="en-US" dirty="0" err="1">
                <a:solidFill>
                  <a:srgbClr val="FF0000"/>
                </a:solidFill>
              </a:rPr>
              <a:t>sosial</a:t>
            </a:r>
            <a:r>
              <a:rPr lang="en-US" dirty="0">
                <a:solidFill>
                  <a:srgbClr val="FF0000"/>
                </a:solidFill>
              </a:rPr>
              <a:t>.</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304800" y="838200"/>
            <a:ext cx="8382000" cy="5287963"/>
          </a:xfrm>
        </p:spPr>
        <p:txBody>
          <a:bodyPr vert="horz" wrap="square" lIns="91440" tIns="45720" rIns="91440" bIns="45720" anchor="t" anchorCtr="0"/>
          <a:p>
            <a:pPr algn="ctr" eaLnBrk="1" hangingPunct="1">
              <a:lnSpc>
                <a:spcPct val="90000"/>
              </a:lnSpc>
              <a:buFontTx/>
              <a:buNone/>
            </a:pPr>
            <a:r>
              <a:rPr lang="en-US" altLang="en-US" dirty="0"/>
              <a:t>Kode etik perawat.</a:t>
            </a:r>
            <a:endParaRPr lang="en-US" altLang="en-US" dirty="0"/>
          </a:p>
          <a:p>
            <a:pPr eaLnBrk="1" hangingPunct="1">
              <a:lnSpc>
                <a:spcPct val="90000"/>
              </a:lnSpc>
              <a:buFont typeface="Wingdings 2" panose="05020102010507070707" pitchFamily="18" charset="2"/>
              <a:buChar char=""/>
            </a:pPr>
            <a:r>
              <a:rPr lang="en-US" altLang="en-US" dirty="0"/>
              <a:t>Profesi </a:t>
            </a:r>
            <a:r>
              <a:rPr lang="en-US" altLang="en-US" dirty="0">
                <a:sym typeface="Wingdings" panose="05000000000000000000" pitchFamily="2" charset="2"/>
              </a:rPr>
              <a:t> moral community : Cita-cita dan nilai bersama.</a:t>
            </a:r>
            <a:endParaRPr lang="en-US" altLang="en-US" dirty="0">
              <a:sym typeface="Wingdings" panose="05000000000000000000" pitchFamily="2" charset="2"/>
            </a:endParaRPr>
          </a:p>
          <a:p>
            <a:pPr eaLnBrk="1" hangingPunct="1">
              <a:lnSpc>
                <a:spcPct val="90000"/>
              </a:lnSpc>
              <a:buFont typeface="Wingdings 2" panose="05020102010507070707" pitchFamily="18" charset="2"/>
              <a:buChar char=""/>
            </a:pPr>
            <a:r>
              <a:rPr lang="en-US" altLang="en-US" dirty="0">
                <a:sym typeface="Wingdings" panose="05000000000000000000" pitchFamily="2" charset="2"/>
              </a:rPr>
              <a:t>Anggota profesi  disatukan oleh latar belakang pendidikan yg sama</a:t>
            </a:r>
            <a:endParaRPr lang="en-US" altLang="en-US" dirty="0">
              <a:sym typeface="Wingdings" panose="05000000000000000000" pitchFamily="2" charset="2"/>
            </a:endParaRPr>
          </a:p>
          <a:p>
            <a:pPr eaLnBrk="1" hangingPunct="1">
              <a:lnSpc>
                <a:spcPct val="90000"/>
              </a:lnSpc>
              <a:buFont typeface="Wingdings 2" panose="05020102010507070707" pitchFamily="18" charset="2"/>
              <a:buChar char=""/>
            </a:pPr>
            <a:r>
              <a:rPr lang="en-US" altLang="en-US" dirty="0">
                <a:sym typeface="Wingdings" panose="05000000000000000000" pitchFamily="2" charset="2"/>
              </a:rPr>
              <a:t>Profesi  memiliki keahlian yg tidak dimiliki oleh orang lain.</a:t>
            </a:r>
            <a:endParaRPr lang="en-US" altLang="en-US" dirty="0">
              <a:sym typeface="Wingdings" panose="05000000000000000000" pitchFamily="2" charset="2"/>
            </a:endParaRPr>
          </a:p>
          <a:p>
            <a:pPr eaLnBrk="1" hangingPunct="1">
              <a:lnSpc>
                <a:spcPct val="90000"/>
              </a:lnSpc>
              <a:buFont typeface="Wingdings 2" panose="05020102010507070707" pitchFamily="18" charset="2"/>
              <a:buChar char=""/>
            </a:pPr>
            <a:r>
              <a:rPr lang="en-US" altLang="en-US" dirty="0">
                <a:sym typeface="Wingdings" panose="05000000000000000000" pitchFamily="2" charset="2"/>
              </a:rPr>
              <a:t>Profesi mempunyai t.j. khusus.</a:t>
            </a:r>
            <a:endParaRPr lang="en-US" altLang="en-US" dirty="0">
              <a:sym typeface="Wingdings" panose="05000000000000000000" pitchFamily="2" charset="2"/>
            </a:endParaRPr>
          </a:p>
          <a:p>
            <a:pPr eaLnBrk="1" hangingPunct="1">
              <a:lnSpc>
                <a:spcPct val="90000"/>
              </a:lnSpc>
              <a:buFont typeface="Wingdings 2" panose="05020102010507070707" pitchFamily="18" charset="2"/>
              <a:buChar char=""/>
            </a:pPr>
            <a:r>
              <a:rPr lang="en-US" altLang="en-US" dirty="0">
                <a:sym typeface="Wingdings" panose="05000000000000000000" pitchFamily="2" charset="2"/>
              </a:rPr>
              <a:t>Profesi  memiliki monopoli untuk keahlian tertentu  risiko pelanggaran/kesalahan</a:t>
            </a:r>
            <a:endParaRPr lang="en-US" altLang="en-US" dirty="0">
              <a:sym typeface="Wingdings" panose="05000000000000000000" pitchFamily="2" charset="2"/>
            </a:endParaRPr>
          </a:p>
          <a:p>
            <a:pPr eaLnBrk="1" hangingPunct="1">
              <a:lnSpc>
                <a:spcPct val="90000"/>
              </a:lnSpc>
              <a:buFont typeface="Wingdings 2" panose="05020102010507070707" pitchFamily="18" charset="2"/>
              <a:buChar char=""/>
            </a:pPr>
            <a:endParaRPr lang="en-US" altLang="en-US" dirty="0">
              <a:solidFill>
                <a:srgbClr val="FF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643578"/>
            <a:ext cx="8229600" cy="642942"/>
          </a:xfrm>
          <a:ln>
            <a:solidFill>
              <a:schemeClr val="tx1">
                <a:lumMod val="95000"/>
                <a:lumOff val="5000"/>
              </a:schemeClr>
            </a:solidFill>
          </a:ln>
        </p:spPr>
        <p:txBody>
          <a:bodyPr>
            <a:normAutofit/>
          </a:bodyPr>
          <a:lstStyle/>
          <a:p>
            <a:r>
              <a:rPr lang="en-US" sz="3200" dirty="0"/>
              <a:t>PROMOTIF, PREVENTIF, KURATIF, REHABILITATIF</a:t>
            </a:r>
            <a:endParaRPr lang="en-US" sz="3200" dirty="0"/>
          </a:p>
        </p:txBody>
      </p:sp>
      <p:sp>
        <p:nvSpPr>
          <p:cNvPr id="3" name="Content Placeholder 2"/>
          <p:cNvSpPr>
            <a:spLocks noGrp="1"/>
          </p:cNvSpPr>
          <p:nvPr>
            <p:ph idx="1"/>
          </p:nvPr>
        </p:nvSpPr>
        <p:spPr>
          <a:xfrm>
            <a:off x="357158" y="357167"/>
            <a:ext cx="8429684" cy="4000528"/>
          </a:xfrm>
          <a:ln>
            <a:solidFill>
              <a:schemeClr val="tx1">
                <a:lumMod val="95000"/>
                <a:lumOff val="5000"/>
              </a:schemeClr>
            </a:solidFill>
          </a:ln>
        </p:spPr>
        <p:txBody>
          <a:bodyPr/>
          <a:lstStyle/>
          <a:p>
            <a:pPr>
              <a:spcBef>
                <a:spcPts val="0"/>
              </a:spcBef>
            </a:pPr>
            <a:r>
              <a:rPr lang="en-US" dirty="0" err="1"/>
              <a:t>Dalam</a:t>
            </a:r>
            <a:r>
              <a:rPr lang="en-US" dirty="0"/>
              <a:t> </a:t>
            </a:r>
            <a:r>
              <a:rPr lang="en-US" dirty="0" err="1"/>
              <a:t>melaksanakan</a:t>
            </a:r>
            <a:r>
              <a:rPr lang="en-US" dirty="0"/>
              <a:t> </a:t>
            </a:r>
            <a:r>
              <a:rPr lang="en-US" dirty="0" err="1"/>
              <a:t>tugas</a:t>
            </a:r>
            <a:r>
              <a:rPr lang="en-US" dirty="0"/>
              <a:t> </a:t>
            </a:r>
            <a:r>
              <a:rPr lang="en-US" dirty="0" err="1"/>
              <a:t>pelayanan</a:t>
            </a:r>
            <a:r>
              <a:rPr lang="en-US" dirty="0"/>
              <a:t> </a:t>
            </a:r>
            <a:r>
              <a:rPr lang="en-US" dirty="0" err="1"/>
              <a:t>keperawatan</a:t>
            </a:r>
            <a:r>
              <a:rPr lang="en-US" dirty="0"/>
              <a:t> </a:t>
            </a:r>
            <a:r>
              <a:rPr lang="en-US" dirty="0" err="1"/>
              <a:t>kepada</a:t>
            </a:r>
            <a:r>
              <a:rPr lang="en-US" dirty="0"/>
              <a:t> </a:t>
            </a:r>
            <a:r>
              <a:rPr lang="en-US" dirty="0" err="1"/>
              <a:t>klien,cakupan</a:t>
            </a:r>
            <a:r>
              <a:rPr lang="en-US" dirty="0"/>
              <a:t> </a:t>
            </a:r>
            <a:r>
              <a:rPr lang="en-US" dirty="0" err="1"/>
              <a:t>tanggung</a:t>
            </a:r>
            <a:r>
              <a:rPr lang="en-US" dirty="0"/>
              <a:t> </a:t>
            </a:r>
            <a:r>
              <a:rPr lang="en-US" dirty="0" err="1"/>
              <a:t>jawab</a:t>
            </a:r>
            <a:r>
              <a:rPr lang="en-US" dirty="0"/>
              <a:t> </a:t>
            </a:r>
            <a:r>
              <a:rPr lang="en-US" dirty="0" err="1"/>
              <a:t>perawat</a:t>
            </a:r>
            <a:r>
              <a:rPr lang="en-US" dirty="0"/>
              <a:t> Indonesia </a:t>
            </a:r>
            <a:r>
              <a:rPr lang="en-US" dirty="0" err="1"/>
              <a:t>adalah</a:t>
            </a:r>
            <a:r>
              <a:rPr lang="en-US" dirty="0"/>
              <a:t> </a:t>
            </a:r>
            <a:r>
              <a:rPr lang="en-US" dirty="0" err="1">
                <a:solidFill>
                  <a:srgbClr val="FF0000"/>
                </a:solidFill>
              </a:rPr>
              <a:t>meningkatkan</a:t>
            </a:r>
            <a:r>
              <a:rPr lang="en-US" dirty="0">
                <a:solidFill>
                  <a:srgbClr val="FF0000"/>
                </a:solidFill>
              </a:rPr>
              <a:t> </a:t>
            </a:r>
            <a:r>
              <a:rPr lang="en-US" dirty="0" err="1">
                <a:solidFill>
                  <a:srgbClr val="FF0000"/>
                </a:solidFill>
              </a:rPr>
              <a:t>derajat</a:t>
            </a:r>
            <a:r>
              <a:rPr lang="en-US" dirty="0">
                <a:solidFill>
                  <a:srgbClr val="FF0000"/>
                </a:solidFill>
              </a:rPr>
              <a:t> </a:t>
            </a:r>
            <a:r>
              <a:rPr lang="en-US" dirty="0" err="1">
                <a:solidFill>
                  <a:srgbClr val="FF0000"/>
                </a:solidFill>
              </a:rPr>
              <a:t>kesehatan</a:t>
            </a:r>
            <a:r>
              <a:rPr lang="en-US" dirty="0">
                <a:solidFill>
                  <a:srgbClr val="FF0000"/>
                </a:solidFill>
              </a:rPr>
              <a:t>, </a:t>
            </a:r>
            <a:r>
              <a:rPr lang="en-US" dirty="0" err="1">
                <a:solidFill>
                  <a:srgbClr val="FF0000"/>
                </a:solidFill>
              </a:rPr>
              <a:t>mencegah</a:t>
            </a:r>
            <a:r>
              <a:rPr lang="en-US" dirty="0">
                <a:solidFill>
                  <a:srgbClr val="FF0000"/>
                </a:solidFill>
              </a:rPr>
              <a:t> </a:t>
            </a:r>
            <a:r>
              <a:rPr lang="en-US" dirty="0" err="1">
                <a:solidFill>
                  <a:srgbClr val="FF0000"/>
                </a:solidFill>
              </a:rPr>
              <a:t>terjadinya</a:t>
            </a:r>
            <a:r>
              <a:rPr lang="en-US" dirty="0">
                <a:solidFill>
                  <a:srgbClr val="FF0000"/>
                </a:solidFill>
              </a:rPr>
              <a:t> </a:t>
            </a:r>
            <a:r>
              <a:rPr lang="en-US" dirty="0" err="1">
                <a:solidFill>
                  <a:srgbClr val="FF0000"/>
                </a:solidFill>
              </a:rPr>
              <a:t>penyakit</a:t>
            </a:r>
            <a:r>
              <a:rPr lang="en-US" dirty="0">
                <a:solidFill>
                  <a:srgbClr val="FF0000"/>
                </a:solidFill>
              </a:rPr>
              <a:t>, </a:t>
            </a:r>
            <a:r>
              <a:rPr lang="en-US" dirty="0" err="1">
                <a:solidFill>
                  <a:srgbClr val="FF0000"/>
                </a:solidFill>
              </a:rPr>
              <a:t>mengurangi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menghilangkan</a:t>
            </a:r>
            <a:r>
              <a:rPr lang="en-US" dirty="0">
                <a:solidFill>
                  <a:srgbClr val="FF0000"/>
                </a:solidFill>
              </a:rPr>
              <a:t> </a:t>
            </a:r>
            <a:r>
              <a:rPr lang="en-US" dirty="0" err="1">
                <a:solidFill>
                  <a:srgbClr val="FF0000"/>
                </a:solidFill>
              </a:rPr>
              <a:t>penderitaan</a:t>
            </a:r>
            <a:r>
              <a:rPr lang="en-US" dirty="0">
                <a:solidFill>
                  <a:srgbClr val="FF0000"/>
                </a:solidFill>
              </a:rPr>
              <a:t> </a:t>
            </a:r>
            <a:r>
              <a:rPr lang="en-US" dirty="0" err="1">
                <a:solidFill>
                  <a:srgbClr val="FF0000"/>
                </a:solidFill>
              </a:rPr>
              <a:t>serta</a:t>
            </a:r>
            <a:r>
              <a:rPr lang="en-US" dirty="0">
                <a:solidFill>
                  <a:srgbClr val="FF0000"/>
                </a:solidFill>
              </a:rPr>
              <a:t> </a:t>
            </a:r>
            <a:r>
              <a:rPr lang="en-US" dirty="0" err="1">
                <a:solidFill>
                  <a:srgbClr val="FF0000"/>
                </a:solidFill>
              </a:rPr>
              <a:t>memulihkan</a:t>
            </a:r>
            <a:r>
              <a:rPr lang="en-US" dirty="0">
                <a:solidFill>
                  <a:srgbClr val="FF0000"/>
                </a:solidFill>
              </a:rPr>
              <a:t> </a:t>
            </a:r>
            <a:r>
              <a:rPr lang="en-US" dirty="0" err="1">
                <a:solidFill>
                  <a:srgbClr val="FF0000"/>
                </a:solidFill>
              </a:rPr>
              <a:t>kesehatan</a:t>
            </a:r>
            <a:r>
              <a:rPr lang="en-US" dirty="0"/>
              <a:t> </a:t>
            </a:r>
            <a:r>
              <a:rPr lang="en-US" dirty="0" err="1"/>
              <a:t>dilaksanakan</a:t>
            </a:r>
            <a:r>
              <a:rPr lang="en-US" dirty="0"/>
              <a:t> </a:t>
            </a:r>
            <a:r>
              <a:rPr lang="en-US" dirty="0" err="1"/>
              <a:t>atas</a:t>
            </a:r>
            <a:r>
              <a:rPr lang="en-US" dirty="0"/>
              <a:t> </a:t>
            </a:r>
            <a:r>
              <a:rPr lang="en-US" dirty="0" err="1"/>
              <a:t>dasar</a:t>
            </a:r>
            <a:r>
              <a:rPr lang="en-US" dirty="0"/>
              <a:t> </a:t>
            </a:r>
            <a:r>
              <a:rPr lang="en-US" dirty="0" err="1"/>
              <a:t>pelayanan</a:t>
            </a:r>
            <a:r>
              <a:rPr lang="en-US" dirty="0"/>
              <a:t> yang </a:t>
            </a:r>
            <a:r>
              <a:rPr lang="en-US" dirty="0" err="1"/>
              <a:t>paripurna</a:t>
            </a:r>
            <a:r>
              <a:rPr lang="en-US" dirty="0"/>
              <a:t>.</a:t>
            </a:r>
            <a:endParaRPr lang="en-US" dirty="0"/>
          </a:p>
        </p:txBody>
      </p:sp>
      <p:sp>
        <p:nvSpPr>
          <p:cNvPr id="4" name="Up Arrow 3"/>
          <p:cNvSpPr/>
          <p:nvPr/>
        </p:nvSpPr>
        <p:spPr>
          <a:xfrm>
            <a:off x="3714744" y="4429132"/>
            <a:ext cx="1143008" cy="1071570"/>
          </a:xfrm>
          <a:prstGeom prs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5016"/>
            <a:ext cx="8229600" cy="725470"/>
          </a:xfrm>
        </p:spPr>
        <p:txBody>
          <a:bodyPr>
            <a:normAutofit/>
          </a:bodyPr>
          <a:lstStyle/>
          <a:p>
            <a:r>
              <a:rPr lang="en-US" sz="3200" dirty="0" err="1">
                <a:solidFill>
                  <a:srgbClr val="FF0000"/>
                </a:solidFill>
              </a:rPr>
              <a:t>Ilmu</a:t>
            </a:r>
            <a:r>
              <a:rPr lang="en-US" sz="3200" dirty="0">
                <a:solidFill>
                  <a:srgbClr val="FF0000"/>
                </a:solidFill>
              </a:rPr>
              <a:t> </a:t>
            </a:r>
            <a:r>
              <a:rPr lang="en-US" sz="3200" dirty="0" err="1">
                <a:solidFill>
                  <a:srgbClr val="FF0000"/>
                </a:solidFill>
              </a:rPr>
              <a:t>dan</a:t>
            </a:r>
            <a:r>
              <a:rPr lang="en-US" sz="3200" dirty="0">
                <a:solidFill>
                  <a:srgbClr val="FF0000"/>
                </a:solidFill>
              </a:rPr>
              <a:t> </a:t>
            </a:r>
            <a:r>
              <a:rPr lang="en-US" sz="3200" dirty="0" err="1">
                <a:solidFill>
                  <a:srgbClr val="FF0000"/>
                </a:solidFill>
              </a:rPr>
              <a:t>keterampilan</a:t>
            </a:r>
            <a:r>
              <a:rPr lang="en-US" sz="3200" dirty="0">
                <a:solidFill>
                  <a:srgbClr val="FF0000"/>
                </a:solidFill>
              </a:rPr>
              <a:t> yang </a:t>
            </a:r>
            <a:r>
              <a:rPr lang="en-US" sz="3200" dirty="0" err="1">
                <a:solidFill>
                  <a:srgbClr val="FF0000"/>
                </a:solidFill>
              </a:rPr>
              <a:t>memenuhi</a:t>
            </a:r>
            <a:r>
              <a:rPr lang="en-US" sz="3200" dirty="0">
                <a:solidFill>
                  <a:srgbClr val="FF0000"/>
                </a:solidFill>
              </a:rPr>
              <a:t> </a:t>
            </a:r>
            <a:r>
              <a:rPr lang="en-US" sz="3200" dirty="0" err="1">
                <a:solidFill>
                  <a:srgbClr val="FF0000"/>
                </a:solidFill>
              </a:rPr>
              <a:t>standar</a:t>
            </a:r>
            <a:endParaRPr lang="en-US" sz="3200" dirty="0"/>
          </a:p>
        </p:txBody>
      </p:sp>
      <p:sp>
        <p:nvSpPr>
          <p:cNvPr id="3" name="Content Placeholder 2"/>
          <p:cNvSpPr>
            <a:spLocks noGrp="1"/>
          </p:cNvSpPr>
          <p:nvPr>
            <p:ph idx="1"/>
          </p:nvPr>
        </p:nvSpPr>
        <p:spPr>
          <a:xfrm>
            <a:off x="500034" y="285728"/>
            <a:ext cx="8229600" cy="4525963"/>
          </a:xfrm>
          <a:ln>
            <a:solidFill>
              <a:schemeClr val="tx1">
                <a:lumMod val="95000"/>
                <a:lumOff val="5000"/>
              </a:schemeClr>
            </a:solidFill>
          </a:ln>
        </p:spPr>
        <p:txBody>
          <a:bodyPr>
            <a:normAutofit lnSpcReduction="10000"/>
          </a:bodyPr>
          <a:lstStyle/>
          <a:p>
            <a:pPr>
              <a:spcBef>
                <a:spcPts val="0"/>
              </a:spcBef>
            </a:pPr>
            <a:r>
              <a:rPr lang="en-US" dirty="0" err="1"/>
              <a:t>Dalam</a:t>
            </a:r>
            <a:r>
              <a:rPr lang="en-US" dirty="0"/>
              <a:t> </a:t>
            </a:r>
            <a:r>
              <a:rPr lang="en-US" dirty="0" err="1"/>
              <a:t>melaksanakan</a:t>
            </a:r>
            <a:r>
              <a:rPr lang="en-US" dirty="0"/>
              <a:t> </a:t>
            </a:r>
            <a:r>
              <a:rPr lang="en-US" dirty="0" err="1"/>
              <a:t>tugas</a:t>
            </a:r>
            <a:r>
              <a:rPr lang="en-US" dirty="0"/>
              <a:t> </a:t>
            </a:r>
            <a:r>
              <a:rPr lang="en-US" dirty="0" err="1"/>
              <a:t>profesional</a:t>
            </a:r>
            <a:r>
              <a:rPr lang="en-US" dirty="0"/>
              <a:t> yang </a:t>
            </a:r>
            <a:r>
              <a:rPr lang="en-US" dirty="0" err="1"/>
              <a:t>berdaya</a:t>
            </a:r>
            <a:r>
              <a:rPr lang="en-US" dirty="0"/>
              <a:t> </a:t>
            </a:r>
            <a:r>
              <a:rPr lang="en-US" dirty="0" err="1"/>
              <a:t>guna</a:t>
            </a:r>
            <a:r>
              <a:rPr lang="en-US" dirty="0"/>
              <a:t> </a:t>
            </a:r>
            <a:r>
              <a:rPr lang="en-US" dirty="0" err="1"/>
              <a:t>dan</a:t>
            </a:r>
            <a:r>
              <a:rPr lang="en-US" dirty="0"/>
              <a:t> </a:t>
            </a:r>
            <a:r>
              <a:rPr lang="en-US" dirty="0" err="1"/>
              <a:t>berhasil</a:t>
            </a:r>
            <a:r>
              <a:rPr lang="en-US" dirty="0"/>
              <a:t> </a:t>
            </a:r>
            <a:r>
              <a:rPr lang="en-US" dirty="0" err="1"/>
              <a:t>guna</a:t>
            </a:r>
            <a:r>
              <a:rPr lang="en-US" dirty="0"/>
              <a:t> </a:t>
            </a:r>
            <a:r>
              <a:rPr lang="en-US" dirty="0" err="1"/>
              <a:t>para</a:t>
            </a:r>
            <a:r>
              <a:rPr lang="en-US" dirty="0"/>
              <a:t> </a:t>
            </a:r>
            <a:r>
              <a:rPr lang="en-US" dirty="0" err="1"/>
              <a:t>perawat</a:t>
            </a:r>
            <a:r>
              <a:rPr lang="en-US" dirty="0"/>
              <a:t> </a:t>
            </a:r>
            <a:r>
              <a:rPr lang="en-US" dirty="0" err="1"/>
              <a:t>mampu</a:t>
            </a:r>
            <a:r>
              <a:rPr lang="en-US" dirty="0"/>
              <a:t> </a:t>
            </a:r>
            <a:r>
              <a:rPr lang="en-US" dirty="0" err="1"/>
              <a:t>dan</a:t>
            </a:r>
            <a:r>
              <a:rPr lang="en-US" dirty="0"/>
              <a:t> </a:t>
            </a:r>
            <a:r>
              <a:rPr lang="en-US" dirty="0" err="1"/>
              <a:t>ikhlas</a:t>
            </a:r>
            <a:r>
              <a:rPr lang="en-US" dirty="0"/>
              <a:t> </a:t>
            </a:r>
            <a:r>
              <a:rPr lang="en-US" dirty="0" err="1"/>
              <a:t>memberikan</a:t>
            </a:r>
            <a:r>
              <a:rPr lang="en-US" dirty="0"/>
              <a:t> </a:t>
            </a:r>
            <a:r>
              <a:rPr lang="en-US" dirty="0" err="1"/>
              <a:t>pelayanan</a:t>
            </a:r>
            <a:r>
              <a:rPr lang="en-US" dirty="0"/>
              <a:t> yang </a:t>
            </a:r>
            <a:r>
              <a:rPr lang="en-US" dirty="0" err="1"/>
              <a:t>bermutu</a:t>
            </a:r>
            <a:r>
              <a:rPr lang="en-US" dirty="0"/>
              <a:t> </a:t>
            </a:r>
            <a:r>
              <a:rPr lang="en-US" dirty="0" err="1"/>
              <a:t>dengan</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meningkatkan</a:t>
            </a:r>
            <a:r>
              <a:rPr lang="en-US" dirty="0">
                <a:solidFill>
                  <a:srgbClr val="FF0000"/>
                </a:solidFill>
              </a:rPr>
              <a:t> </a:t>
            </a:r>
            <a:r>
              <a:rPr lang="en-US" dirty="0" err="1">
                <a:solidFill>
                  <a:srgbClr val="FF0000"/>
                </a:solidFill>
              </a:rPr>
              <a:t>integritas</a:t>
            </a:r>
            <a:r>
              <a:rPr lang="en-US" dirty="0">
                <a:solidFill>
                  <a:srgbClr val="FF0000"/>
                </a:solidFill>
              </a:rPr>
              <a:t> </a:t>
            </a:r>
            <a:r>
              <a:rPr lang="en-US" dirty="0" err="1">
                <a:solidFill>
                  <a:srgbClr val="FF0000"/>
                </a:solidFill>
              </a:rPr>
              <a:t>pribadi</a:t>
            </a:r>
            <a:r>
              <a:rPr lang="en-US" dirty="0">
                <a:solidFill>
                  <a:srgbClr val="FF0000"/>
                </a:solidFill>
              </a:rPr>
              <a:t> yang </a:t>
            </a:r>
            <a:r>
              <a:rPr lang="en-US" dirty="0" err="1">
                <a:solidFill>
                  <a:srgbClr val="FF0000"/>
                </a:solidFill>
              </a:rPr>
              <a:t>luhur</a:t>
            </a:r>
            <a:r>
              <a:rPr lang="en-US" dirty="0">
                <a:solidFill>
                  <a:srgbClr val="FF0000"/>
                </a:solidFill>
              </a:rPr>
              <a:t> </a:t>
            </a:r>
            <a:r>
              <a:rPr lang="en-US" dirty="0" err="1"/>
              <a:t>dengan</a:t>
            </a:r>
            <a:r>
              <a:rPr lang="en-US" dirty="0"/>
              <a:t> </a:t>
            </a:r>
            <a:r>
              <a:rPr lang="en-US" dirty="0" err="1">
                <a:solidFill>
                  <a:srgbClr val="FF0000"/>
                </a:solidFill>
              </a:rPr>
              <a:t>ilmu</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keterampilan</a:t>
            </a:r>
            <a:r>
              <a:rPr lang="en-US" dirty="0">
                <a:solidFill>
                  <a:srgbClr val="FF0000"/>
                </a:solidFill>
              </a:rPr>
              <a:t> yang </a:t>
            </a:r>
            <a:r>
              <a:rPr lang="en-US" dirty="0" err="1">
                <a:solidFill>
                  <a:srgbClr val="FF0000"/>
                </a:solidFill>
              </a:rPr>
              <a:t>memenuhi</a:t>
            </a:r>
            <a:r>
              <a:rPr lang="en-US" dirty="0">
                <a:solidFill>
                  <a:srgbClr val="FF0000"/>
                </a:solidFill>
              </a:rPr>
              <a:t> </a:t>
            </a:r>
            <a:r>
              <a:rPr lang="en-US" dirty="0" err="1">
                <a:solidFill>
                  <a:srgbClr val="FF0000"/>
                </a:solidFill>
              </a:rPr>
              <a:t>standar</a:t>
            </a:r>
            <a:r>
              <a:rPr lang="en-US" dirty="0">
                <a:solidFill>
                  <a:srgbClr val="FF0000"/>
                </a:solidFill>
              </a:rPr>
              <a:t> </a:t>
            </a:r>
            <a:r>
              <a:rPr lang="en-US" dirty="0" err="1"/>
              <a:t>serta</a:t>
            </a:r>
            <a:r>
              <a:rPr lang="en-US" dirty="0"/>
              <a:t> </a:t>
            </a:r>
            <a:r>
              <a:rPr lang="en-US" dirty="0" err="1"/>
              <a:t>dengan</a:t>
            </a:r>
            <a:r>
              <a:rPr lang="en-US" dirty="0"/>
              <a:t> </a:t>
            </a:r>
            <a:r>
              <a:rPr lang="en-US" dirty="0" err="1"/>
              <a:t>kesadaran</a:t>
            </a:r>
            <a:r>
              <a:rPr lang="en-US" dirty="0"/>
              <a:t> </a:t>
            </a:r>
            <a:r>
              <a:rPr lang="en-US" dirty="0" err="1"/>
              <a:t>bahwa</a:t>
            </a:r>
            <a:r>
              <a:rPr lang="en-US" dirty="0"/>
              <a:t> </a:t>
            </a:r>
            <a:r>
              <a:rPr lang="en-US" dirty="0" err="1"/>
              <a:t>pelayanan</a:t>
            </a:r>
            <a:r>
              <a:rPr lang="en-US" dirty="0"/>
              <a:t> yang </a:t>
            </a:r>
            <a:r>
              <a:rPr lang="en-US" dirty="0" err="1"/>
              <a:t>diberikan</a:t>
            </a:r>
            <a:r>
              <a:rPr lang="en-US" dirty="0"/>
              <a:t> </a:t>
            </a:r>
            <a:r>
              <a:rPr lang="en-US" dirty="0" err="1"/>
              <a:t>merupakan</a:t>
            </a:r>
            <a:r>
              <a:rPr lang="en-US" dirty="0"/>
              <a:t> </a:t>
            </a:r>
            <a:r>
              <a:rPr lang="en-US" dirty="0" err="1"/>
              <a:t>bagian</a:t>
            </a:r>
            <a:r>
              <a:rPr lang="en-US" dirty="0"/>
              <a:t> </a:t>
            </a:r>
            <a:r>
              <a:rPr lang="en-US" dirty="0" err="1"/>
              <a:t>dari</a:t>
            </a:r>
            <a:r>
              <a:rPr lang="en-US" dirty="0"/>
              <a:t> </a:t>
            </a:r>
            <a:r>
              <a:rPr lang="en-US" dirty="0" err="1"/>
              <a:t>upaya</a:t>
            </a:r>
            <a:r>
              <a:rPr lang="en-US" dirty="0"/>
              <a:t> </a:t>
            </a:r>
            <a:r>
              <a:rPr lang="en-US" dirty="0" err="1"/>
              <a:t>kesehatan</a:t>
            </a:r>
            <a:r>
              <a:rPr lang="en-US" dirty="0"/>
              <a:t> </a:t>
            </a:r>
            <a:r>
              <a:rPr lang="en-US" dirty="0" err="1"/>
              <a:t>secara</a:t>
            </a:r>
            <a:r>
              <a:rPr lang="en-US" dirty="0"/>
              <a:t> </a:t>
            </a:r>
            <a:r>
              <a:rPr lang="en-US" dirty="0" err="1"/>
              <a:t>menyeluruh</a:t>
            </a:r>
            <a:r>
              <a:rPr lang="en-US" dirty="0"/>
              <a:t>.</a:t>
            </a:r>
            <a:endParaRPr lang="en-US" dirty="0"/>
          </a:p>
        </p:txBody>
      </p:sp>
      <p:sp>
        <p:nvSpPr>
          <p:cNvPr id="4" name="Up Arrow 3"/>
          <p:cNvSpPr/>
          <p:nvPr/>
        </p:nvSpPr>
        <p:spPr>
          <a:xfrm>
            <a:off x="4143372" y="4929198"/>
            <a:ext cx="714380" cy="71438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spcBef>
                <a:spcPts val="0"/>
              </a:spcBef>
            </a:pPr>
            <a:endParaRPr lang="en-US" sz="2400" dirty="0"/>
          </a:p>
          <a:p>
            <a:pPr>
              <a:spcBef>
                <a:spcPts val="0"/>
              </a:spcBef>
            </a:pPr>
            <a:endParaRPr lang="en-US" sz="2400" dirty="0"/>
          </a:p>
          <a:p>
            <a:pPr>
              <a:spcBef>
                <a:spcPts val="0"/>
              </a:spcBef>
            </a:pPr>
            <a:r>
              <a:rPr lang="en-US" dirty="0" err="1"/>
              <a:t>Dengan</a:t>
            </a:r>
            <a:r>
              <a:rPr lang="en-US" dirty="0"/>
              <a:t> </a:t>
            </a:r>
            <a:r>
              <a:rPr lang="en-US" dirty="0" err="1"/>
              <a:t>bimbingan</a:t>
            </a:r>
            <a:r>
              <a:rPr lang="en-US" dirty="0"/>
              <a:t> </a:t>
            </a:r>
            <a:r>
              <a:rPr lang="en-US" dirty="0" err="1"/>
              <a:t>Tuhan</a:t>
            </a:r>
            <a:r>
              <a:rPr lang="en-US" dirty="0"/>
              <a:t> Yang </a:t>
            </a:r>
            <a:r>
              <a:rPr lang="en-US" dirty="0" err="1"/>
              <a:t>Maha</a:t>
            </a:r>
            <a:r>
              <a:rPr lang="en-US" dirty="0"/>
              <a:t> </a:t>
            </a:r>
            <a:r>
              <a:rPr lang="en-US" dirty="0" err="1"/>
              <a:t>Esa</a:t>
            </a:r>
            <a:r>
              <a:rPr lang="en-US" dirty="0"/>
              <a:t>, </a:t>
            </a:r>
            <a:r>
              <a:rPr lang="en-US" dirty="0" err="1"/>
              <a:t>dalam</a:t>
            </a:r>
            <a:r>
              <a:rPr lang="en-US" dirty="0"/>
              <a:t> </a:t>
            </a:r>
            <a:r>
              <a:rPr lang="en-US" dirty="0" err="1"/>
              <a:t>melaksanakan</a:t>
            </a:r>
            <a:r>
              <a:rPr lang="en-US" dirty="0"/>
              <a:t> </a:t>
            </a:r>
            <a:r>
              <a:rPr lang="en-US" dirty="0" err="1"/>
              <a:t>tugas</a:t>
            </a:r>
            <a:r>
              <a:rPr lang="en-US" dirty="0"/>
              <a:t> </a:t>
            </a:r>
            <a:r>
              <a:rPr lang="en-US" dirty="0" err="1"/>
              <a:t>pengabdian</a:t>
            </a:r>
            <a:r>
              <a:rPr lang="en-US" dirty="0"/>
              <a:t> </a:t>
            </a:r>
            <a:r>
              <a:rPr lang="en-US" dirty="0" err="1"/>
              <a:t>untuk</a:t>
            </a:r>
            <a:r>
              <a:rPr lang="en-US" dirty="0"/>
              <a:t> </a:t>
            </a:r>
            <a:r>
              <a:rPr lang="en-US" dirty="0" err="1"/>
              <a:t>kepentingan</a:t>
            </a:r>
            <a:r>
              <a:rPr lang="en-US" dirty="0"/>
              <a:t> </a:t>
            </a:r>
            <a:r>
              <a:rPr lang="en-US" dirty="0" err="1"/>
              <a:t>kemanusiaan</a:t>
            </a:r>
            <a:r>
              <a:rPr lang="en-US" dirty="0"/>
              <a:t>, </a:t>
            </a:r>
            <a:r>
              <a:rPr lang="en-US" dirty="0" err="1"/>
              <a:t>bangsa</a:t>
            </a:r>
            <a:r>
              <a:rPr lang="en-US" dirty="0"/>
              <a:t> </a:t>
            </a:r>
            <a:r>
              <a:rPr lang="en-US" dirty="0" err="1"/>
              <a:t>dan</a:t>
            </a:r>
            <a:r>
              <a:rPr lang="en-US" dirty="0"/>
              <a:t> </a:t>
            </a:r>
            <a:r>
              <a:rPr lang="en-US" dirty="0" err="1"/>
              <a:t>tanah</a:t>
            </a:r>
            <a:r>
              <a:rPr lang="en-US" dirty="0"/>
              <a:t> air, </a:t>
            </a:r>
            <a:r>
              <a:rPr lang="en-US" dirty="0" err="1"/>
              <a:t>persatuan</a:t>
            </a:r>
            <a:r>
              <a:rPr lang="en-US" dirty="0"/>
              <a:t> </a:t>
            </a:r>
            <a:r>
              <a:rPr lang="en-US" dirty="0" err="1"/>
              <a:t>perawat</a:t>
            </a:r>
            <a:r>
              <a:rPr lang="en-US" dirty="0"/>
              <a:t> </a:t>
            </a:r>
            <a:r>
              <a:rPr lang="en-US" dirty="0" err="1"/>
              <a:t>nasional</a:t>
            </a:r>
            <a:r>
              <a:rPr lang="en-US" dirty="0"/>
              <a:t> Indonesia </a:t>
            </a:r>
            <a:r>
              <a:rPr lang="en-US" dirty="0" err="1"/>
              <a:t>menyadari</a:t>
            </a:r>
            <a:r>
              <a:rPr lang="en-US" dirty="0"/>
              <a:t> </a:t>
            </a:r>
            <a:r>
              <a:rPr lang="en-US" dirty="0" err="1"/>
              <a:t>bahwa</a:t>
            </a:r>
            <a:r>
              <a:rPr lang="en-US" dirty="0"/>
              <a:t> </a:t>
            </a:r>
            <a:r>
              <a:rPr lang="en-US" dirty="0" err="1"/>
              <a:t>perawat</a:t>
            </a:r>
            <a:r>
              <a:rPr lang="en-US" dirty="0"/>
              <a:t> Indonesia yang </a:t>
            </a:r>
            <a:r>
              <a:rPr lang="en-US" dirty="0" err="1"/>
              <a:t>berjiwa</a:t>
            </a:r>
            <a:r>
              <a:rPr lang="en-US" dirty="0"/>
              <a:t> </a:t>
            </a:r>
            <a:r>
              <a:rPr lang="en-US" dirty="0" err="1"/>
              <a:t>pancasila</a:t>
            </a:r>
            <a:r>
              <a:rPr lang="en-US" dirty="0"/>
              <a:t> </a:t>
            </a:r>
            <a:r>
              <a:rPr lang="en-US" dirty="0" err="1"/>
              <a:t>dan</a:t>
            </a:r>
            <a:r>
              <a:rPr lang="en-US" dirty="0"/>
              <a:t> </a:t>
            </a:r>
            <a:r>
              <a:rPr lang="en-US" dirty="0" err="1"/>
              <a:t>berlandaskan</a:t>
            </a:r>
            <a:r>
              <a:rPr lang="en-US" dirty="0"/>
              <a:t> UUD 1945 </a:t>
            </a:r>
            <a:r>
              <a:rPr lang="en-US" dirty="0" err="1"/>
              <a:t>merasa</a:t>
            </a:r>
            <a:r>
              <a:rPr lang="en-US" dirty="0"/>
              <a:t> </a:t>
            </a:r>
            <a:r>
              <a:rPr lang="en-US" dirty="0" err="1"/>
              <a:t>terpanggil</a:t>
            </a:r>
            <a:r>
              <a:rPr lang="en-US" dirty="0"/>
              <a:t> </a:t>
            </a:r>
            <a:r>
              <a:rPr lang="en-US" dirty="0" err="1"/>
              <a:t>untuk</a:t>
            </a:r>
            <a:r>
              <a:rPr lang="en-US" dirty="0"/>
              <a:t> </a:t>
            </a:r>
            <a:r>
              <a:rPr lang="en-US" dirty="0" err="1">
                <a:solidFill>
                  <a:srgbClr val="FF0000"/>
                </a:solidFill>
              </a:rPr>
              <a:t>menunaikan</a:t>
            </a:r>
            <a:r>
              <a:rPr lang="en-US" dirty="0">
                <a:solidFill>
                  <a:srgbClr val="FF0000"/>
                </a:solidFill>
              </a:rPr>
              <a:t> </a:t>
            </a:r>
            <a:r>
              <a:rPr lang="en-US" dirty="0" err="1">
                <a:solidFill>
                  <a:srgbClr val="FF0000"/>
                </a:solidFill>
              </a:rPr>
              <a:t>kewajiban</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bidang</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dengan</a:t>
            </a:r>
            <a:r>
              <a:rPr lang="en-US" dirty="0"/>
              <a:t> </a:t>
            </a:r>
            <a:r>
              <a:rPr lang="en-US" dirty="0" err="1">
                <a:solidFill>
                  <a:srgbClr val="FF0000"/>
                </a:solidFill>
              </a:rPr>
              <a:t>penuh</a:t>
            </a:r>
            <a:r>
              <a:rPr lang="en-US" dirty="0">
                <a:solidFill>
                  <a:srgbClr val="FF0000"/>
                </a:solidFill>
              </a:rPr>
              <a:t> </a:t>
            </a:r>
            <a:r>
              <a:rPr lang="en-US" dirty="0" err="1">
                <a:solidFill>
                  <a:srgbClr val="FF0000"/>
                </a:solidFill>
              </a:rPr>
              <a:t>tanggung</a:t>
            </a:r>
            <a:r>
              <a:rPr lang="en-US" dirty="0">
                <a:solidFill>
                  <a:srgbClr val="FF0000"/>
                </a:solidFill>
              </a:rPr>
              <a:t> </a:t>
            </a:r>
            <a:r>
              <a:rPr lang="en-US" dirty="0" err="1">
                <a:solidFill>
                  <a:srgbClr val="FF0000"/>
                </a:solidFill>
              </a:rPr>
              <a:t>jawab</a:t>
            </a:r>
            <a:r>
              <a:rPr lang="en-US" dirty="0"/>
              <a:t>, </a:t>
            </a:r>
            <a:r>
              <a:rPr lang="en-US" dirty="0" err="1"/>
              <a:t>berpedoman</a:t>
            </a:r>
            <a:r>
              <a:rPr lang="en-US" dirty="0"/>
              <a:t> </a:t>
            </a:r>
            <a:r>
              <a:rPr lang="en-US" dirty="0" err="1"/>
              <a:t>kepada</a:t>
            </a:r>
            <a:r>
              <a:rPr lang="en-US" dirty="0"/>
              <a:t> </a:t>
            </a:r>
            <a:r>
              <a:rPr lang="en-US" dirty="0" err="1"/>
              <a:t>dasar-dasar</a:t>
            </a:r>
            <a:r>
              <a:rPr lang="en-US" dirty="0"/>
              <a:t> </a:t>
            </a:r>
            <a:r>
              <a:rPr lang="en-US" dirty="0" err="1"/>
              <a:t>seperti</a:t>
            </a:r>
            <a:r>
              <a:rPr lang="en-US" dirty="0"/>
              <a:t> </a:t>
            </a:r>
            <a:r>
              <a:rPr lang="en-US" dirty="0" err="1"/>
              <a:t>tertera</a:t>
            </a:r>
            <a:r>
              <a:rPr lang="en-US" dirty="0"/>
              <a:t> </a:t>
            </a:r>
            <a:r>
              <a:rPr lang="en-US" dirty="0" err="1"/>
              <a:t>di</a:t>
            </a:r>
            <a:r>
              <a:rPr lang="en-US" dirty="0"/>
              <a:t> </a:t>
            </a:r>
            <a:r>
              <a:rPr lang="en-US" dirty="0" err="1"/>
              <a:t>bawah</a:t>
            </a:r>
            <a:r>
              <a:rPr lang="en-US" dirty="0"/>
              <a:t> </a:t>
            </a:r>
            <a:r>
              <a:rPr lang="en-US" dirty="0" err="1"/>
              <a:t>ini</a:t>
            </a:r>
            <a:r>
              <a:rPr lang="en-US" dirty="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rmAutofit fontScale="90000"/>
          </a:bodyPr>
          <a:lstStyle/>
          <a:p>
            <a:r>
              <a:rPr lang="en-US" b="1" dirty="0"/>
              <a:t>PERAWAT DAN KLIEN</a:t>
            </a:r>
            <a:endParaRPr lang="en-US" dirty="0"/>
          </a:p>
        </p:txBody>
      </p:sp>
      <p:sp>
        <p:nvSpPr>
          <p:cNvPr id="3" name="Content Placeholder 2"/>
          <p:cNvSpPr>
            <a:spLocks noGrp="1"/>
          </p:cNvSpPr>
          <p:nvPr>
            <p:ph idx="1"/>
          </p:nvPr>
        </p:nvSpPr>
        <p:spPr>
          <a:xfrm>
            <a:off x="0" y="714356"/>
            <a:ext cx="9144000" cy="6143644"/>
          </a:xfrm>
        </p:spPr>
        <p:txBody>
          <a:bodyPr>
            <a:normAutofit fontScale="85000" lnSpcReduction="10000"/>
          </a:bodyPr>
          <a:lstStyle/>
          <a:p>
            <a:pPr marL="514350" indent="-514350">
              <a:buFont typeface="+mj-lt"/>
              <a:buAutoNum type="arabicPeriod"/>
            </a:pPr>
            <a:r>
              <a:rPr lang="en-US" dirty="0" err="1"/>
              <a:t>Perawat</a:t>
            </a:r>
            <a:r>
              <a:rPr lang="en-US" dirty="0"/>
              <a:t> </a:t>
            </a:r>
            <a:r>
              <a:rPr lang="en-US" dirty="0" err="1"/>
              <a:t>dalam</a:t>
            </a:r>
            <a:r>
              <a:rPr lang="en-US" dirty="0"/>
              <a:t> </a:t>
            </a:r>
            <a:r>
              <a:rPr lang="en-US" dirty="0" err="1"/>
              <a:t>memberikan</a:t>
            </a:r>
            <a:r>
              <a:rPr lang="en-US" dirty="0"/>
              <a:t> </a:t>
            </a:r>
            <a:r>
              <a:rPr lang="en-US" dirty="0" err="1"/>
              <a:t>pelayanan</a:t>
            </a:r>
            <a:r>
              <a:rPr lang="en-US" dirty="0"/>
              <a:t> </a:t>
            </a:r>
            <a:r>
              <a:rPr lang="en-US" dirty="0" err="1"/>
              <a:t>keperawatan</a:t>
            </a:r>
            <a:r>
              <a:rPr lang="en-US" dirty="0"/>
              <a:t> </a:t>
            </a:r>
            <a:r>
              <a:rPr lang="en-US" dirty="0" err="1">
                <a:solidFill>
                  <a:srgbClr val="FF0000"/>
                </a:solidFill>
              </a:rPr>
              <a:t>menghargai</a:t>
            </a:r>
            <a:r>
              <a:rPr lang="en-US" dirty="0">
                <a:solidFill>
                  <a:srgbClr val="FF0000"/>
                </a:solidFill>
              </a:rPr>
              <a:t>  </a:t>
            </a:r>
            <a:r>
              <a:rPr lang="en-US" dirty="0" err="1">
                <a:solidFill>
                  <a:srgbClr val="FF0000"/>
                </a:solidFill>
              </a:rPr>
              <a:t>harkat</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martabat</a:t>
            </a:r>
            <a:r>
              <a:rPr lang="en-US" dirty="0">
                <a:solidFill>
                  <a:srgbClr val="FF0000"/>
                </a:solidFill>
              </a:rPr>
              <a:t> </a:t>
            </a:r>
            <a:r>
              <a:rPr lang="en-US" dirty="0" err="1">
                <a:solidFill>
                  <a:srgbClr val="FF0000"/>
                </a:solidFill>
              </a:rPr>
              <a:t>manusia</a:t>
            </a:r>
            <a:r>
              <a:rPr lang="en-US" dirty="0">
                <a:solidFill>
                  <a:srgbClr val="FF0000"/>
                </a:solidFill>
              </a:rPr>
              <a:t> </a:t>
            </a:r>
            <a:r>
              <a:rPr lang="en-US" dirty="0"/>
              <a:t>,</a:t>
            </a:r>
            <a:r>
              <a:rPr lang="en-US" dirty="0" err="1"/>
              <a:t>keunikan</a:t>
            </a:r>
            <a:r>
              <a:rPr lang="en-US" dirty="0"/>
              <a:t> </a:t>
            </a:r>
            <a:r>
              <a:rPr lang="en-US" dirty="0" err="1"/>
              <a:t>klien</a:t>
            </a:r>
            <a:r>
              <a:rPr lang="en-US" dirty="0"/>
              <a:t>, </a:t>
            </a:r>
            <a:r>
              <a:rPr lang="en-US" dirty="0" err="1"/>
              <a:t>dan</a:t>
            </a:r>
            <a:r>
              <a:rPr lang="en-US" dirty="0"/>
              <a:t> </a:t>
            </a:r>
            <a:r>
              <a:rPr lang="en-US" dirty="0" err="1"/>
              <a:t>tidak</a:t>
            </a:r>
            <a:r>
              <a:rPr lang="en-US" dirty="0"/>
              <a:t> </a:t>
            </a:r>
            <a:r>
              <a:rPr lang="en-US" dirty="0" err="1"/>
              <a:t>terpengaruh</a:t>
            </a:r>
            <a:r>
              <a:rPr lang="en-US" dirty="0"/>
              <a:t> </a:t>
            </a:r>
            <a:r>
              <a:rPr lang="en-US" dirty="0" err="1"/>
              <a:t>oleh</a:t>
            </a:r>
            <a:r>
              <a:rPr lang="en-US" dirty="0"/>
              <a:t> </a:t>
            </a:r>
            <a:r>
              <a:rPr lang="en-US" dirty="0" err="1"/>
              <a:t>pertimbangan</a:t>
            </a:r>
            <a:r>
              <a:rPr lang="en-US" dirty="0"/>
              <a:t> </a:t>
            </a:r>
            <a:r>
              <a:rPr lang="en-US" dirty="0" err="1"/>
              <a:t>kebangsaan</a:t>
            </a:r>
            <a:r>
              <a:rPr lang="en-US" dirty="0"/>
              <a:t> </a:t>
            </a:r>
            <a:r>
              <a:rPr lang="en-US" dirty="0" err="1"/>
              <a:t>kesukuan,warna</a:t>
            </a:r>
            <a:r>
              <a:rPr lang="en-US" dirty="0"/>
              <a:t> </a:t>
            </a:r>
            <a:r>
              <a:rPr lang="en-US" dirty="0" err="1"/>
              <a:t>kulit</a:t>
            </a:r>
            <a:r>
              <a:rPr lang="en-US" dirty="0"/>
              <a:t> ,</a:t>
            </a:r>
            <a:r>
              <a:rPr lang="en-US" dirty="0" err="1"/>
              <a:t>umur</a:t>
            </a:r>
            <a:r>
              <a:rPr lang="en-US" dirty="0"/>
              <a:t> ,</a:t>
            </a:r>
            <a:r>
              <a:rPr lang="en-US" dirty="0" err="1"/>
              <a:t>jenis</a:t>
            </a:r>
            <a:r>
              <a:rPr lang="en-US" dirty="0"/>
              <a:t> </a:t>
            </a:r>
            <a:r>
              <a:rPr lang="en-US" dirty="0" err="1"/>
              <a:t>kelamin,aliran</a:t>
            </a:r>
            <a:r>
              <a:rPr lang="en-US" dirty="0"/>
              <a:t> </a:t>
            </a:r>
            <a:r>
              <a:rPr lang="en-US" dirty="0" err="1"/>
              <a:t>politik</a:t>
            </a:r>
            <a:r>
              <a:rPr lang="en-US" dirty="0"/>
              <a:t> </a:t>
            </a:r>
            <a:r>
              <a:rPr lang="en-US" dirty="0" err="1"/>
              <a:t>dan</a:t>
            </a:r>
            <a:r>
              <a:rPr lang="en-US" dirty="0"/>
              <a:t> agama yang </a:t>
            </a:r>
            <a:r>
              <a:rPr lang="en-US" dirty="0" err="1"/>
              <a:t>di</a:t>
            </a:r>
            <a:r>
              <a:rPr lang="en-US" dirty="0"/>
              <a:t> </a:t>
            </a:r>
            <a:r>
              <a:rPr lang="en-US" dirty="0" err="1"/>
              <a:t>anut</a:t>
            </a:r>
            <a:r>
              <a:rPr lang="en-US" dirty="0"/>
              <a:t> </a:t>
            </a:r>
            <a:r>
              <a:rPr lang="en-US" dirty="0" err="1"/>
              <a:t>serta</a:t>
            </a:r>
            <a:r>
              <a:rPr lang="en-US" dirty="0"/>
              <a:t> </a:t>
            </a:r>
            <a:r>
              <a:rPr lang="en-US" dirty="0" err="1"/>
              <a:t>kedudukan</a:t>
            </a:r>
            <a:r>
              <a:rPr lang="en-US" dirty="0"/>
              <a:t> </a:t>
            </a:r>
            <a:r>
              <a:rPr lang="en-US" dirty="0" err="1"/>
              <a:t>sosial</a:t>
            </a:r>
            <a:r>
              <a:rPr lang="en-US" dirty="0"/>
              <a:t>.</a:t>
            </a:r>
            <a:endParaRPr lang="en-US" dirty="0"/>
          </a:p>
          <a:p>
            <a:pPr marL="514350" indent="-514350">
              <a:buFont typeface="+mj-lt"/>
              <a:buAutoNum type="arabicPeriod"/>
            </a:pPr>
            <a:r>
              <a:rPr lang="en-US" dirty="0" err="1"/>
              <a:t>Perawat</a:t>
            </a:r>
            <a:r>
              <a:rPr lang="en-US" dirty="0"/>
              <a:t> </a:t>
            </a:r>
            <a:r>
              <a:rPr lang="en-US" dirty="0" err="1"/>
              <a:t>dalam</a:t>
            </a:r>
            <a:r>
              <a:rPr lang="en-US" dirty="0"/>
              <a:t> </a:t>
            </a:r>
            <a:r>
              <a:rPr lang="en-US" dirty="0" err="1"/>
              <a:t>memberikan</a:t>
            </a:r>
            <a:r>
              <a:rPr lang="en-US" dirty="0"/>
              <a:t> </a:t>
            </a:r>
            <a:r>
              <a:rPr lang="en-US" dirty="0" err="1"/>
              <a:t>pelayanan</a:t>
            </a:r>
            <a:r>
              <a:rPr lang="en-US" dirty="0"/>
              <a:t> </a:t>
            </a:r>
            <a:r>
              <a:rPr lang="en-US" dirty="0" err="1"/>
              <a:t>keperawatan</a:t>
            </a:r>
            <a:r>
              <a:rPr lang="en-US" dirty="0"/>
              <a:t> </a:t>
            </a:r>
            <a:r>
              <a:rPr lang="en-US" dirty="0" err="1"/>
              <a:t>senantiasa</a:t>
            </a:r>
            <a:r>
              <a:rPr lang="en-US" dirty="0"/>
              <a:t> </a:t>
            </a:r>
            <a:r>
              <a:rPr lang="en-US" dirty="0" err="1"/>
              <a:t>memelihara</a:t>
            </a:r>
            <a:r>
              <a:rPr lang="en-US" dirty="0"/>
              <a:t> </a:t>
            </a:r>
            <a:r>
              <a:rPr lang="en-US" dirty="0" err="1"/>
              <a:t>suasana</a:t>
            </a:r>
            <a:r>
              <a:rPr lang="en-US" dirty="0"/>
              <a:t> </a:t>
            </a:r>
            <a:r>
              <a:rPr lang="en-US" dirty="0" err="1"/>
              <a:t>lingkungan</a:t>
            </a:r>
            <a:r>
              <a:rPr lang="en-US" dirty="0"/>
              <a:t> yang </a:t>
            </a:r>
            <a:r>
              <a:rPr lang="en-US" dirty="0" err="1"/>
              <a:t>menghormati</a:t>
            </a:r>
            <a:r>
              <a:rPr lang="en-US" dirty="0"/>
              <a:t> </a:t>
            </a:r>
            <a:r>
              <a:rPr lang="en-US" dirty="0" err="1"/>
              <a:t>nilai-nilai</a:t>
            </a:r>
            <a:r>
              <a:rPr lang="en-US" dirty="0"/>
              <a:t> </a:t>
            </a:r>
            <a:r>
              <a:rPr lang="en-US" dirty="0" err="1"/>
              <a:t>budaya</a:t>
            </a:r>
            <a:r>
              <a:rPr lang="en-US" dirty="0"/>
              <a:t> </a:t>
            </a:r>
            <a:r>
              <a:rPr lang="en-US" dirty="0" err="1"/>
              <a:t>adat-istiadat</a:t>
            </a:r>
            <a:r>
              <a:rPr lang="en-US" dirty="0"/>
              <a:t> </a:t>
            </a:r>
            <a:r>
              <a:rPr lang="en-US" dirty="0" err="1"/>
              <a:t>dan</a:t>
            </a:r>
            <a:r>
              <a:rPr lang="en-US" dirty="0"/>
              <a:t> </a:t>
            </a:r>
            <a:r>
              <a:rPr lang="en-US" dirty="0" err="1"/>
              <a:t>kelangsungan</a:t>
            </a:r>
            <a:r>
              <a:rPr lang="en-US" dirty="0"/>
              <a:t> </a:t>
            </a:r>
            <a:r>
              <a:rPr lang="en-US" dirty="0" err="1"/>
              <a:t>hidup</a:t>
            </a:r>
            <a:r>
              <a:rPr lang="en-US" dirty="0"/>
              <a:t> </a:t>
            </a:r>
            <a:r>
              <a:rPr lang="en-US" dirty="0" err="1"/>
              <a:t>beragama</a:t>
            </a:r>
            <a:r>
              <a:rPr lang="en-US" dirty="0"/>
              <a:t> </a:t>
            </a:r>
            <a:r>
              <a:rPr lang="en-US" dirty="0" err="1"/>
              <a:t>dari</a:t>
            </a:r>
            <a:r>
              <a:rPr lang="en-US" dirty="0"/>
              <a:t> </a:t>
            </a:r>
            <a:r>
              <a:rPr lang="en-US" dirty="0" err="1"/>
              <a:t>klien</a:t>
            </a:r>
            <a:r>
              <a:rPr lang="en-US" dirty="0"/>
              <a:t>.</a:t>
            </a:r>
            <a:endParaRPr lang="en-US" dirty="0"/>
          </a:p>
          <a:p>
            <a:pPr marL="514350" indent="-514350">
              <a:buFont typeface="+mj-lt"/>
              <a:buAutoNum type="arabicPeriod"/>
            </a:pPr>
            <a:r>
              <a:rPr lang="en-US" dirty="0" err="1"/>
              <a:t>Tanggung</a:t>
            </a:r>
            <a:r>
              <a:rPr lang="en-US" dirty="0"/>
              <a:t> </a:t>
            </a:r>
            <a:r>
              <a:rPr lang="en-US" dirty="0" err="1"/>
              <a:t>jawab</a:t>
            </a:r>
            <a:r>
              <a:rPr lang="en-US" dirty="0"/>
              <a:t> </a:t>
            </a:r>
            <a:r>
              <a:rPr lang="en-US" dirty="0" err="1"/>
              <a:t>utama</a:t>
            </a:r>
            <a:r>
              <a:rPr lang="en-US" dirty="0"/>
              <a:t> </a:t>
            </a:r>
            <a:r>
              <a:rPr lang="en-US" dirty="0" err="1"/>
              <a:t>perawat</a:t>
            </a:r>
            <a:r>
              <a:rPr lang="en-US" dirty="0"/>
              <a:t> </a:t>
            </a:r>
            <a:r>
              <a:rPr lang="en-US" dirty="0" err="1"/>
              <a:t>adalah</a:t>
            </a:r>
            <a:r>
              <a:rPr lang="en-US" dirty="0"/>
              <a:t> </a:t>
            </a:r>
            <a:r>
              <a:rPr lang="en-US" dirty="0" err="1"/>
              <a:t>kepada</a:t>
            </a:r>
            <a:r>
              <a:rPr lang="en-US" dirty="0"/>
              <a:t> </a:t>
            </a:r>
            <a:r>
              <a:rPr lang="en-US" dirty="0" err="1"/>
              <a:t>mereka</a:t>
            </a:r>
            <a:r>
              <a:rPr lang="en-US" dirty="0"/>
              <a:t> yang </a:t>
            </a:r>
            <a:r>
              <a:rPr lang="en-US" dirty="0" err="1"/>
              <a:t>membutuhkan</a:t>
            </a:r>
            <a:r>
              <a:rPr lang="en-US" dirty="0"/>
              <a:t> </a:t>
            </a:r>
            <a:r>
              <a:rPr lang="en-US" dirty="0" err="1">
                <a:solidFill>
                  <a:srgbClr val="FF0000"/>
                </a:solidFill>
              </a:rPr>
              <a:t>asuhan</a:t>
            </a:r>
            <a:r>
              <a:rPr lang="en-US" dirty="0">
                <a:solidFill>
                  <a:srgbClr val="FF0000"/>
                </a:solidFill>
              </a:rPr>
              <a:t> </a:t>
            </a:r>
            <a:r>
              <a:rPr lang="en-US" dirty="0" err="1">
                <a:solidFill>
                  <a:srgbClr val="FF0000"/>
                </a:solidFill>
              </a:rPr>
              <a:t>keperawatan</a:t>
            </a:r>
            <a:r>
              <a:rPr lang="en-US" dirty="0"/>
              <a:t>.</a:t>
            </a:r>
            <a:endParaRPr lang="en-US" dirty="0"/>
          </a:p>
          <a:p>
            <a:pPr marL="514350" indent="-514350">
              <a:buFont typeface="+mj-lt"/>
              <a:buAutoNum type="arabicPeriod"/>
            </a:pPr>
            <a:r>
              <a:rPr lang="en-US" dirty="0" err="1"/>
              <a:t>Perawat</a:t>
            </a:r>
            <a:r>
              <a:rPr lang="en-US" dirty="0"/>
              <a:t> </a:t>
            </a:r>
            <a:r>
              <a:rPr lang="en-US" dirty="0" err="1"/>
              <a:t>wajib</a:t>
            </a:r>
            <a:r>
              <a:rPr lang="en-US" dirty="0"/>
              <a:t> </a:t>
            </a:r>
            <a:r>
              <a:rPr lang="en-US" dirty="0" err="1">
                <a:solidFill>
                  <a:srgbClr val="FF0000"/>
                </a:solidFill>
              </a:rPr>
              <a:t>merahasiakan</a:t>
            </a:r>
            <a:r>
              <a:rPr lang="en-US" dirty="0"/>
              <a:t> </a:t>
            </a:r>
            <a:r>
              <a:rPr lang="en-US" dirty="0" err="1"/>
              <a:t>segala</a:t>
            </a:r>
            <a:r>
              <a:rPr lang="en-US" dirty="0"/>
              <a:t> </a:t>
            </a:r>
            <a:r>
              <a:rPr lang="en-US" dirty="0" err="1"/>
              <a:t>sesuatu</a:t>
            </a:r>
            <a:r>
              <a:rPr lang="en-US" dirty="0"/>
              <a:t> yang </a:t>
            </a:r>
            <a:r>
              <a:rPr lang="en-US" dirty="0" err="1"/>
              <a:t>diketahui</a:t>
            </a:r>
            <a:r>
              <a:rPr lang="en-US" dirty="0"/>
              <a:t> </a:t>
            </a:r>
            <a:r>
              <a:rPr lang="en-US" dirty="0" err="1"/>
              <a:t>sehubungan</a:t>
            </a:r>
            <a:r>
              <a:rPr lang="en-US" dirty="0"/>
              <a:t> </a:t>
            </a:r>
            <a:r>
              <a:rPr lang="en-US" dirty="0" err="1"/>
              <a:t>dengan</a:t>
            </a:r>
            <a:r>
              <a:rPr lang="en-US" dirty="0"/>
              <a:t> </a:t>
            </a:r>
            <a:r>
              <a:rPr lang="en-US" dirty="0" err="1"/>
              <a:t>tugas</a:t>
            </a:r>
            <a:r>
              <a:rPr lang="en-US" dirty="0"/>
              <a:t>  yang </a:t>
            </a:r>
            <a:r>
              <a:rPr lang="en-US" dirty="0" err="1"/>
              <a:t>di</a:t>
            </a:r>
            <a:r>
              <a:rPr lang="en-US" dirty="0"/>
              <a:t> </a:t>
            </a:r>
            <a:r>
              <a:rPr lang="en-US" dirty="0" err="1"/>
              <a:t>percayakan</a:t>
            </a:r>
            <a:r>
              <a:rPr lang="en-US" dirty="0"/>
              <a:t> </a:t>
            </a:r>
            <a:r>
              <a:rPr lang="en-US" dirty="0" err="1"/>
              <a:t>kepadanya</a:t>
            </a:r>
            <a:r>
              <a:rPr lang="en-US" dirty="0"/>
              <a:t> </a:t>
            </a:r>
            <a:r>
              <a:rPr lang="en-US" dirty="0" err="1"/>
              <a:t>kecuali</a:t>
            </a:r>
            <a:r>
              <a:rPr lang="en-US" dirty="0"/>
              <a:t> </a:t>
            </a:r>
            <a:r>
              <a:rPr lang="en-US" dirty="0" err="1"/>
              <a:t>jika</a:t>
            </a:r>
            <a:r>
              <a:rPr lang="en-US" dirty="0"/>
              <a:t> </a:t>
            </a:r>
            <a:r>
              <a:rPr lang="en-US" dirty="0" err="1"/>
              <a:t>di</a:t>
            </a:r>
            <a:r>
              <a:rPr lang="en-US" dirty="0"/>
              <a:t> </a:t>
            </a:r>
            <a:r>
              <a:rPr lang="en-US" dirty="0" err="1"/>
              <a:t>perlukan</a:t>
            </a:r>
            <a:r>
              <a:rPr lang="en-US" dirty="0"/>
              <a:t> </a:t>
            </a:r>
            <a:r>
              <a:rPr lang="en-US" dirty="0" err="1"/>
              <a:t>oleh</a:t>
            </a:r>
            <a:r>
              <a:rPr lang="en-US" dirty="0"/>
              <a:t> yang </a:t>
            </a:r>
            <a:r>
              <a:rPr lang="en-US" dirty="0" err="1"/>
              <a:t>berwenang</a:t>
            </a:r>
            <a:r>
              <a:rPr lang="en-US" dirty="0"/>
              <a:t> </a:t>
            </a:r>
            <a:r>
              <a:rPr lang="en-US" dirty="0" err="1"/>
              <a:t>sesuai</a:t>
            </a:r>
            <a:r>
              <a:rPr lang="en-US" dirty="0"/>
              <a:t> </a:t>
            </a:r>
            <a:r>
              <a:rPr lang="en-US" dirty="0" err="1"/>
              <a:t>ketentuan</a:t>
            </a:r>
            <a:r>
              <a:rPr lang="en-US" dirty="0"/>
              <a:t> </a:t>
            </a:r>
            <a:r>
              <a:rPr lang="en-US" dirty="0" err="1"/>
              <a:t>hukum</a:t>
            </a:r>
            <a:r>
              <a:rPr lang="en-US" dirty="0"/>
              <a:t> yang </a:t>
            </a:r>
            <a:r>
              <a:rPr lang="en-US" dirty="0" err="1"/>
              <a:t>berlaku</a:t>
            </a:r>
            <a:r>
              <a:rPr lang="en-US" dirty="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a:t>PERAWAT DAN PRAKTEK</a:t>
            </a:r>
            <a:endParaRPr lang="en-US" dirty="0"/>
          </a:p>
        </p:txBody>
      </p:sp>
      <p:sp>
        <p:nvSpPr>
          <p:cNvPr id="3" name="Content Placeholder 2"/>
          <p:cNvSpPr>
            <a:spLocks noGrp="1"/>
          </p:cNvSpPr>
          <p:nvPr>
            <p:ph idx="1"/>
          </p:nvPr>
        </p:nvSpPr>
        <p:spPr>
          <a:xfrm>
            <a:off x="0" y="1071546"/>
            <a:ext cx="9144000" cy="5572164"/>
          </a:xfrm>
        </p:spPr>
        <p:txBody>
          <a:bodyPr>
            <a:normAutofit fontScale="92500"/>
          </a:bodyPr>
          <a:lstStyle/>
          <a:p>
            <a:pPr marL="514350" indent="-514350">
              <a:buFont typeface="+mj-lt"/>
              <a:buAutoNum type="arabicPeriod"/>
            </a:pPr>
            <a:r>
              <a:rPr lang="en-US" dirty="0" err="1"/>
              <a:t>Perawat</a:t>
            </a:r>
            <a:r>
              <a:rPr lang="en-US" dirty="0"/>
              <a:t> </a:t>
            </a:r>
            <a:r>
              <a:rPr lang="en-US" dirty="0" err="1"/>
              <a:t>memelihara</a:t>
            </a:r>
            <a:r>
              <a:rPr lang="en-US" dirty="0"/>
              <a:t> </a:t>
            </a:r>
            <a:r>
              <a:rPr lang="en-US" dirty="0" err="1"/>
              <a:t>dan</a:t>
            </a:r>
            <a:r>
              <a:rPr lang="en-US" dirty="0"/>
              <a:t> </a:t>
            </a:r>
            <a:r>
              <a:rPr lang="en-US" dirty="0" err="1"/>
              <a:t>meningkatkan</a:t>
            </a:r>
            <a:r>
              <a:rPr lang="en-US" dirty="0"/>
              <a:t> </a:t>
            </a:r>
            <a:r>
              <a:rPr lang="en-US" dirty="0" err="1">
                <a:solidFill>
                  <a:srgbClr val="FF0000"/>
                </a:solidFill>
              </a:rPr>
              <a:t>kompetensi</a:t>
            </a:r>
            <a:r>
              <a:rPr lang="en-US" dirty="0">
                <a:solidFill>
                  <a:srgbClr val="FF0000"/>
                </a:solidFill>
              </a:rPr>
              <a:t> </a:t>
            </a:r>
            <a:r>
              <a:rPr lang="en-US" dirty="0" err="1">
                <a:solidFill>
                  <a:srgbClr val="FF0000"/>
                </a:solidFill>
              </a:rPr>
              <a:t>di</a:t>
            </a:r>
            <a:r>
              <a:rPr lang="en-US" dirty="0">
                <a:solidFill>
                  <a:srgbClr val="FF0000"/>
                </a:solidFill>
              </a:rPr>
              <a:t> </a:t>
            </a:r>
            <a:r>
              <a:rPr lang="en-US" dirty="0" err="1">
                <a:solidFill>
                  <a:srgbClr val="FF0000"/>
                </a:solidFill>
              </a:rPr>
              <a:t>bidang</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melalui</a:t>
            </a:r>
            <a:r>
              <a:rPr lang="en-US" dirty="0"/>
              <a:t> </a:t>
            </a:r>
            <a:r>
              <a:rPr lang="en-US" dirty="0" err="1"/>
              <a:t>belajar</a:t>
            </a:r>
            <a:r>
              <a:rPr lang="en-US" dirty="0"/>
              <a:t> </a:t>
            </a:r>
            <a:r>
              <a:rPr lang="en-US" dirty="0" err="1"/>
              <a:t>terus</a:t>
            </a:r>
            <a:r>
              <a:rPr lang="en-US" dirty="0"/>
              <a:t> </a:t>
            </a:r>
            <a:r>
              <a:rPr lang="en-US" dirty="0" err="1"/>
              <a:t>menerus</a:t>
            </a:r>
            <a:r>
              <a:rPr lang="en-US" dirty="0"/>
              <a:t>.</a:t>
            </a:r>
            <a:endParaRPr lang="en-US" dirty="0"/>
          </a:p>
          <a:p>
            <a:pPr marL="514350" indent="-514350">
              <a:buFont typeface="+mj-lt"/>
              <a:buAutoNum type="arabicPeriod"/>
            </a:pPr>
            <a:r>
              <a:rPr lang="en-US" dirty="0" err="1"/>
              <a:t>Perawat</a:t>
            </a:r>
            <a:r>
              <a:rPr lang="en-US" dirty="0"/>
              <a:t> </a:t>
            </a:r>
            <a:r>
              <a:rPr lang="en-US" dirty="0" err="1"/>
              <a:t>senantiasa</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mutu</a:t>
            </a:r>
            <a:r>
              <a:rPr lang="en-US" dirty="0">
                <a:solidFill>
                  <a:srgbClr val="FF0000"/>
                </a:solidFill>
              </a:rPr>
              <a:t> </a:t>
            </a:r>
            <a:r>
              <a:rPr lang="en-US" dirty="0" err="1">
                <a:solidFill>
                  <a:srgbClr val="FF0000"/>
                </a:solidFill>
              </a:rPr>
              <a:t>pelayanan</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a:t>yang </a:t>
            </a:r>
            <a:r>
              <a:rPr lang="en-US" dirty="0" err="1"/>
              <a:t>tinggi</a:t>
            </a:r>
            <a:r>
              <a:rPr lang="en-US" dirty="0"/>
              <a:t> </a:t>
            </a:r>
            <a:r>
              <a:rPr lang="en-US" dirty="0" err="1"/>
              <a:t>di</a:t>
            </a:r>
            <a:r>
              <a:rPr lang="en-US" dirty="0"/>
              <a:t> </a:t>
            </a:r>
            <a:r>
              <a:rPr lang="en-US" dirty="0" err="1"/>
              <a:t>sertai</a:t>
            </a:r>
            <a:r>
              <a:rPr lang="en-US" dirty="0"/>
              <a:t> </a:t>
            </a:r>
            <a:r>
              <a:rPr lang="en-US" dirty="0" err="1"/>
              <a:t>kejujuran</a:t>
            </a:r>
            <a:r>
              <a:rPr lang="en-US" dirty="0"/>
              <a:t> </a:t>
            </a:r>
            <a:r>
              <a:rPr lang="en-US" dirty="0" err="1"/>
              <a:t>profesional</a:t>
            </a:r>
            <a:r>
              <a:rPr lang="en-US" dirty="0"/>
              <a:t> </a:t>
            </a:r>
            <a:r>
              <a:rPr lang="en-US" dirty="0" err="1"/>
              <a:t>dalam</a:t>
            </a:r>
            <a:r>
              <a:rPr lang="en-US" dirty="0"/>
              <a:t> </a:t>
            </a:r>
            <a:r>
              <a:rPr lang="en-US" dirty="0" err="1"/>
              <a:t>menerapkan</a:t>
            </a:r>
            <a:r>
              <a:rPr lang="en-US" dirty="0"/>
              <a:t> </a:t>
            </a:r>
            <a:r>
              <a:rPr lang="en-US" dirty="0" err="1"/>
              <a:t>pengetahuan</a:t>
            </a:r>
            <a:r>
              <a:rPr lang="en-US" dirty="0"/>
              <a:t> </a:t>
            </a:r>
            <a:r>
              <a:rPr lang="en-US" dirty="0" err="1"/>
              <a:t>serta</a:t>
            </a:r>
            <a:r>
              <a:rPr lang="en-US" dirty="0"/>
              <a:t> </a:t>
            </a:r>
            <a:r>
              <a:rPr lang="en-US" dirty="0" err="1"/>
              <a:t>keterampilan</a:t>
            </a:r>
            <a:r>
              <a:rPr lang="en-US" dirty="0"/>
              <a:t> </a:t>
            </a:r>
            <a:r>
              <a:rPr lang="en-US" dirty="0" err="1"/>
              <a:t>keperawatan</a:t>
            </a:r>
            <a:r>
              <a:rPr lang="en-US" dirty="0"/>
              <a:t> </a:t>
            </a:r>
            <a:r>
              <a:rPr lang="en-US" dirty="0" err="1"/>
              <a:t>sesuai</a:t>
            </a:r>
            <a:r>
              <a:rPr lang="en-US" dirty="0"/>
              <a:t> </a:t>
            </a:r>
            <a:r>
              <a:rPr lang="en-US" dirty="0" err="1"/>
              <a:t>dengan</a:t>
            </a:r>
            <a:r>
              <a:rPr lang="en-US" dirty="0"/>
              <a:t> </a:t>
            </a:r>
            <a:r>
              <a:rPr lang="en-US" dirty="0" err="1"/>
              <a:t>kebutuhan</a:t>
            </a:r>
            <a:r>
              <a:rPr lang="en-US" dirty="0"/>
              <a:t> </a:t>
            </a:r>
            <a:r>
              <a:rPr lang="en-US" dirty="0" err="1"/>
              <a:t>klien</a:t>
            </a:r>
            <a:r>
              <a:rPr lang="en-US" dirty="0"/>
              <a:t>.</a:t>
            </a:r>
            <a:endParaRPr lang="en-US" dirty="0"/>
          </a:p>
          <a:p>
            <a:pPr marL="514350" indent="-514350">
              <a:buFont typeface="+mj-lt"/>
              <a:buAutoNum type="arabicPeriod"/>
            </a:pPr>
            <a:r>
              <a:rPr lang="en-US" dirty="0" err="1"/>
              <a:t>Perawat</a:t>
            </a:r>
            <a:r>
              <a:rPr lang="en-US" dirty="0"/>
              <a:t> </a:t>
            </a:r>
            <a:r>
              <a:rPr lang="en-US" dirty="0" err="1"/>
              <a:t>dalam</a:t>
            </a:r>
            <a:r>
              <a:rPr lang="en-US" dirty="0"/>
              <a:t> </a:t>
            </a:r>
            <a:r>
              <a:rPr lang="en-US" dirty="0" err="1">
                <a:solidFill>
                  <a:srgbClr val="FF0000"/>
                </a:solidFill>
              </a:rPr>
              <a:t>membuat</a:t>
            </a:r>
            <a:r>
              <a:rPr lang="en-US" dirty="0">
                <a:solidFill>
                  <a:srgbClr val="FF0000"/>
                </a:solidFill>
              </a:rPr>
              <a:t> </a:t>
            </a:r>
            <a:r>
              <a:rPr lang="en-US" dirty="0" err="1">
                <a:solidFill>
                  <a:srgbClr val="FF0000"/>
                </a:solidFill>
              </a:rPr>
              <a:t>keputusan</a:t>
            </a:r>
            <a:r>
              <a:rPr lang="en-US" dirty="0">
                <a:solidFill>
                  <a:srgbClr val="FF0000"/>
                </a:solidFill>
              </a:rPr>
              <a:t> </a:t>
            </a:r>
            <a:r>
              <a:rPr lang="en-US" dirty="0" err="1"/>
              <a:t>didasarkan</a:t>
            </a:r>
            <a:r>
              <a:rPr lang="en-US" dirty="0"/>
              <a:t> </a:t>
            </a:r>
            <a:r>
              <a:rPr lang="en-US" dirty="0" err="1"/>
              <a:t>pada</a:t>
            </a:r>
            <a:r>
              <a:rPr lang="en-US" dirty="0"/>
              <a:t> </a:t>
            </a:r>
            <a:r>
              <a:rPr lang="en-US" dirty="0" err="1"/>
              <a:t>informasi</a:t>
            </a:r>
            <a:r>
              <a:rPr lang="en-US" dirty="0"/>
              <a:t> yang </a:t>
            </a:r>
            <a:r>
              <a:rPr lang="en-US" dirty="0" err="1"/>
              <a:t>adekuat</a:t>
            </a:r>
            <a:r>
              <a:rPr lang="en-US" dirty="0"/>
              <a:t> </a:t>
            </a:r>
            <a:r>
              <a:rPr lang="en-US" dirty="0" err="1"/>
              <a:t>dan</a:t>
            </a:r>
            <a:r>
              <a:rPr lang="en-US" dirty="0"/>
              <a:t> </a:t>
            </a:r>
            <a:r>
              <a:rPr lang="en-US" dirty="0" err="1"/>
              <a:t>mempertimbangkan</a:t>
            </a:r>
            <a:r>
              <a:rPr lang="en-US" dirty="0"/>
              <a:t> </a:t>
            </a:r>
            <a:r>
              <a:rPr lang="en-US" dirty="0" err="1"/>
              <a:t>kemampuan</a:t>
            </a:r>
            <a:r>
              <a:rPr lang="en-US" dirty="0"/>
              <a:t> </a:t>
            </a:r>
            <a:r>
              <a:rPr lang="en-US" dirty="0" err="1"/>
              <a:t>serta</a:t>
            </a:r>
            <a:r>
              <a:rPr lang="en-US" dirty="0"/>
              <a:t> </a:t>
            </a:r>
            <a:r>
              <a:rPr lang="en-US" dirty="0" err="1"/>
              <a:t>kualifikasi</a:t>
            </a:r>
            <a:r>
              <a:rPr lang="en-US" dirty="0"/>
              <a:t> </a:t>
            </a:r>
            <a:r>
              <a:rPr lang="en-US" dirty="0" err="1"/>
              <a:t>seseorang</a:t>
            </a:r>
            <a:r>
              <a:rPr lang="en-US" dirty="0"/>
              <a:t> </a:t>
            </a:r>
            <a:r>
              <a:rPr lang="en-US" dirty="0" err="1"/>
              <a:t>bila</a:t>
            </a:r>
            <a:r>
              <a:rPr lang="en-US" dirty="0"/>
              <a:t> </a:t>
            </a:r>
            <a:r>
              <a:rPr lang="en-US" dirty="0" err="1"/>
              <a:t>melakukan</a:t>
            </a:r>
            <a:r>
              <a:rPr lang="en-US" dirty="0"/>
              <a:t> </a:t>
            </a:r>
            <a:r>
              <a:rPr lang="en-US" dirty="0" err="1"/>
              <a:t>konsultasi</a:t>
            </a:r>
            <a:r>
              <a:rPr lang="en-US" dirty="0"/>
              <a:t> </a:t>
            </a:r>
            <a:r>
              <a:rPr lang="en-US" dirty="0" err="1"/>
              <a:t>menerima</a:t>
            </a:r>
            <a:r>
              <a:rPr lang="en-US" dirty="0"/>
              <a:t> </a:t>
            </a:r>
            <a:r>
              <a:rPr lang="en-US" dirty="0" err="1"/>
              <a:t>delegasi</a:t>
            </a:r>
            <a:r>
              <a:rPr lang="en-US" dirty="0"/>
              <a:t> </a:t>
            </a:r>
            <a:r>
              <a:rPr lang="en-US" dirty="0" err="1"/>
              <a:t>dan</a:t>
            </a:r>
            <a:r>
              <a:rPr lang="en-US" dirty="0"/>
              <a:t> </a:t>
            </a:r>
            <a:r>
              <a:rPr lang="en-US" dirty="0" err="1"/>
              <a:t>memberikan</a:t>
            </a:r>
            <a:r>
              <a:rPr lang="en-US" dirty="0"/>
              <a:t> </a:t>
            </a:r>
            <a:r>
              <a:rPr lang="en-US" dirty="0" err="1"/>
              <a:t>delegasi</a:t>
            </a:r>
            <a:r>
              <a:rPr lang="en-US" dirty="0"/>
              <a:t> </a:t>
            </a:r>
            <a:r>
              <a:rPr lang="en-US" dirty="0" err="1"/>
              <a:t>kepada</a:t>
            </a:r>
            <a:r>
              <a:rPr lang="en-US" dirty="0"/>
              <a:t> </a:t>
            </a:r>
            <a:r>
              <a:rPr lang="en-US" dirty="0" err="1"/>
              <a:t>orang</a:t>
            </a:r>
            <a:r>
              <a:rPr lang="en-US" dirty="0"/>
              <a:t> lain.</a:t>
            </a:r>
            <a:endParaRPr lang="en-US" dirty="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PERAWAT DAN MASYARAKAT</a:t>
            </a:r>
            <a:endParaRPr lang="en-US" dirty="0"/>
          </a:p>
        </p:txBody>
      </p:sp>
      <p:sp>
        <p:nvSpPr>
          <p:cNvPr id="3" name="Content Placeholder 2"/>
          <p:cNvSpPr>
            <a:spLocks noGrp="1"/>
          </p:cNvSpPr>
          <p:nvPr>
            <p:ph idx="1"/>
          </p:nvPr>
        </p:nvSpPr>
        <p:spPr/>
        <p:txBody>
          <a:bodyPr/>
          <a:lstStyle/>
          <a:p>
            <a:r>
              <a:rPr lang="en-US" sz="4400" dirty="0" err="1"/>
              <a:t>Perawat</a:t>
            </a:r>
            <a:r>
              <a:rPr lang="en-US" sz="4400" dirty="0"/>
              <a:t> </a:t>
            </a:r>
            <a:r>
              <a:rPr lang="en-US" sz="4400" dirty="0" err="1"/>
              <a:t>mengemban</a:t>
            </a:r>
            <a:r>
              <a:rPr lang="en-US" sz="4400" dirty="0"/>
              <a:t> </a:t>
            </a:r>
            <a:r>
              <a:rPr lang="en-US" sz="4400" dirty="0" err="1"/>
              <a:t>tanggung</a:t>
            </a:r>
            <a:r>
              <a:rPr lang="en-US" sz="4400" dirty="0"/>
              <a:t> </a:t>
            </a:r>
            <a:r>
              <a:rPr lang="en-US" sz="4400" dirty="0" err="1"/>
              <a:t>jawab</a:t>
            </a:r>
            <a:r>
              <a:rPr lang="en-US" sz="4400" dirty="0"/>
              <a:t> </a:t>
            </a:r>
            <a:r>
              <a:rPr lang="en-US" sz="4400" dirty="0" err="1">
                <a:solidFill>
                  <a:srgbClr val="FF0000"/>
                </a:solidFill>
              </a:rPr>
              <a:t>bersama</a:t>
            </a:r>
            <a:r>
              <a:rPr lang="en-US" sz="4400" dirty="0">
                <a:solidFill>
                  <a:srgbClr val="FF0000"/>
                </a:solidFill>
              </a:rPr>
              <a:t> </a:t>
            </a:r>
            <a:r>
              <a:rPr lang="en-US" sz="4400" dirty="0" err="1">
                <a:solidFill>
                  <a:srgbClr val="FF0000"/>
                </a:solidFill>
              </a:rPr>
              <a:t>masyarakat</a:t>
            </a:r>
            <a:r>
              <a:rPr lang="en-US" sz="4400" dirty="0">
                <a:solidFill>
                  <a:srgbClr val="FF0000"/>
                </a:solidFill>
              </a:rPr>
              <a:t> </a:t>
            </a:r>
            <a:r>
              <a:rPr lang="en-US" sz="4400" dirty="0" err="1"/>
              <a:t>untuk</a:t>
            </a:r>
            <a:r>
              <a:rPr lang="en-US" sz="4400" dirty="0"/>
              <a:t> </a:t>
            </a:r>
            <a:r>
              <a:rPr lang="en-US" sz="4400" dirty="0" err="1"/>
              <a:t>memprakarsai</a:t>
            </a:r>
            <a:r>
              <a:rPr lang="en-US" sz="4400" dirty="0"/>
              <a:t> </a:t>
            </a:r>
            <a:r>
              <a:rPr lang="en-US" sz="4400" dirty="0" err="1"/>
              <a:t>dan</a:t>
            </a:r>
            <a:r>
              <a:rPr lang="en-US" sz="4400" dirty="0"/>
              <a:t> </a:t>
            </a:r>
            <a:r>
              <a:rPr lang="en-US" sz="4400" dirty="0" err="1"/>
              <a:t>mendukung</a:t>
            </a:r>
            <a:r>
              <a:rPr lang="en-US" sz="4400" dirty="0"/>
              <a:t> </a:t>
            </a:r>
            <a:r>
              <a:rPr lang="en-US" sz="4400" dirty="0" err="1"/>
              <a:t>berbagai</a:t>
            </a:r>
            <a:r>
              <a:rPr lang="en-US" sz="4400" dirty="0"/>
              <a:t> </a:t>
            </a:r>
            <a:r>
              <a:rPr lang="en-US" sz="4400" dirty="0" err="1"/>
              <a:t>kegiatan</a:t>
            </a:r>
            <a:r>
              <a:rPr lang="en-US" sz="4400" dirty="0"/>
              <a:t> </a:t>
            </a:r>
            <a:r>
              <a:rPr lang="en-US" sz="4400" dirty="0" err="1"/>
              <a:t>dalam</a:t>
            </a:r>
            <a:r>
              <a:rPr lang="en-US" sz="4400" dirty="0"/>
              <a:t> </a:t>
            </a:r>
            <a:r>
              <a:rPr lang="en-US" sz="4400" dirty="0" err="1">
                <a:solidFill>
                  <a:srgbClr val="FF0000"/>
                </a:solidFill>
              </a:rPr>
              <a:t>memenuhi</a:t>
            </a:r>
            <a:r>
              <a:rPr lang="en-US" sz="4400" dirty="0">
                <a:solidFill>
                  <a:srgbClr val="FF0000"/>
                </a:solidFill>
              </a:rPr>
              <a:t> </a:t>
            </a:r>
            <a:r>
              <a:rPr lang="en-US" sz="4400" dirty="0" err="1">
                <a:solidFill>
                  <a:srgbClr val="FF0000"/>
                </a:solidFill>
              </a:rPr>
              <a:t>kebutuhan</a:t>
            </a:r>
            <a:r>
              <a:rPr lang="en-US" sz="4400" dirty="0">
                <a:solidFill>
                  <a:srgbClr val="FF0000"/>
                </a:solidFill>
              </a:rPr>
              <a:t> </a:t>
            </a:r>
            <a:r>
              <a:rPr lang="en-US" sz="4400" dirty="0" err="1">
                <a:solidFill>
                  <a:srgbClr val="FF0000"/>
                </a:solidFill>
              </a:rPr>
              <a:t>kesehatan</a:t>
            </a:r>
            <a:r>
              <a:rPr lang="en-US" sz="4400" dirty="0">
                <a:solidFill>
                  <a:srgbClr val="FF0000"/>
                </a:solidFill>
              </a:rPr>
              <a:t> </a:t>
            </a:r>
            <a:r>
              <a:rPr lang="en-US" sz="4400" dirty="0" err="1">
                <a:solidFill>
                  <a:srgbClr val="FF0000"/>
                </a:solidFill>
              </a:rPr>
              <a:t>masyarakat</a:t>
            </a:r>
            <a:r>
              <a:rPr lang="en-US" dirty="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a:t>PERAWAT DAN TEMAN SEJAWAT</a:t>
            </a:r>
            <a:endParaRPr lang="en-US" dirty="0"/>
          </a:p>
        </p:txBody>
      </p:sp>
      <p:sp>
        <p:nvSpPr>
          <p:cNvPr id="3" name="Content Placeholder 2"/>
          <p:cNvSpPr>
            <a:spLocks noGrp="1"/>
          </p:cNvSpPr>
          <p:nvPr>
            <p:ph idx="1"/>
          </p:nvPr>
        </p:nvSpPr>
        <p:spPr>
          <a:xfrm>
            <a:off x="214282" y="1214422"/>
            <a:ext cx="8929718" cy="5643578"/>
          </a:xfrm>
        </p:spPr>
        <p:txBody>
          <a:bodyPr>
            <a:normAutofit/>
          </a:bodyPr>
          <a:lstStyle/>
          <a:p>
            <a:pPr marL="514350" indent="-514350">
              <a:buAutoNum type="arabicPeriod"/>
            </a:pPr>
            <a:r>
              <a:rPr lang="en-US" dirty="0" err="1"/>
              <a:t>Perawat</a:t>
            </a:r>
            <a:r>
              <a:rPr lang="en-US" dirty="0"/>
              <a:t> </a:t>
            </a:r>
            <a:r>
              <a:rPr lang="en-US" dirty="0" err="1"/>
              <a:t>senantiasa</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hubungan</a:t>
            </a:r>
            <a:r>
              <a:rPr lang="en-US" dirty="0">
                <a:solidFill>
                  <a:srgbClr val="FF0000"/>
                </a:solidFill>
              </a:rPr>
              <a:t> </a:t>
            </a:r>
            <a:r>
              <a:rPr lang="en-US" dirty="0" err="1">
                <a:solidFill>
                  <a:srgbClr val="FF0000"/>
                </a:solidFill>
              </a:rPr>
              <a:t>baik</a:t>
            </a:r>
            <a:r>
              <a:rPr lang="en-US" dirty="0">
                <a:solidFill>
                  <a:srgbClr val="FF0000"/>
                </a:solidFill>
              </a:rPr>
              <a:t> </a:t>
            </a:r>
            <a:r>
              <a:rPr lang="en-US" dirty="0" err="1"/>
              <a:t>dengan</a:t>
            </a:r>
            <a:r>
              <a:rPr lang="en-US" dirty="0"/>
              <a:t> </a:t>
            </a:r>
            <a:r>
              <a:rPr lang="en-US" dirty="0" err="1"/>
              <a:t>sesama</a:t>
            </a:r>
            <a:r>
              <a:rPr lang="en-US" dirty="0"/>
              <a:t> </a:t>
            </a:r>
            <a:r>
              <a:rPr lang="en-US" dirty="0" err="1"/>
              <a:t>perawat</a:t>
            </a:r>
            <a:r>
              <a:rPr lang="en-US" dirty="0"/>
              <a:t> </a:t>
            </a:r>
            <a:r>
              <a:rPr lang="en-US" dirty="0" err="1"/>
              <a:t>maupun</a:t>
            </a:r>
            <a:r>
              <a:rPr lang="en-US" dirty="0"/>
              <a:t> </a:t>
            </a:r>
            <a:r>
              <a:rPr lang="en-US" dirty="0" err="1"/>
              <a:t>dengan</a:t>
            </a:r>
            <a:r>
              <a:rPr lang="en-US" dirty="0"/>
              <a:t> </a:t>
            </a:r>
            <a:r>
              <a:rPr lang="en-US" dirty="0" err="1"/>
              <a:t>tenaga</a:t>
            </a:r>
            <a:r>
              <a:rPr lang="en-US" dirty="0"/>
              <a:t> </a:t>
            </a:r>
            <a:r>
              <a:rPr lang="en-US" dirty="0" err="1"/>
              <a:t>kesehatan</a:t>
            </a:r>
            <a:r>
              <a:rPr lang="en-US" dirty="0"/>
              <a:t> </a:t>
            </a:r>
            <a:r>
              <a:rPr lang="en-US" dirty="0" err="1"/>
              <a:t>lainnya,dan</a:t>
            </a:r>
            <a:r>
              <a:rPr lang="en-US" dirty="0"/>
              <a:t> </a:t>
            </a:r>
            <a:r>
              <a:rPr lang="en-US" dirty="0" err="1"/>
              <a:t>dalam</a:t>
            </a:r>
            <a:r>
              <a:rPr lang="en-US" dirty="0"/>
              <a:t> </a:t>
            </a:r>
            <a:r>
              <a:rPr lang="en-US" dirty="0" err="1"/>
              <a:t>memelihara</a:t>
            </a:r>
            <a:r>
              <a:rPr lang="en-US" dirty="0"/>
              <a:t> </a:t>
            </a:r>
            <a:r>
              <a:rPr lang="en-US" dirty="0" err="1"/>
              <a:t>keserasian</a:t>
            </a:r>
            <a:r>
              <a:rPr lang="en-US" dirty="0"/>
              <a:t> </a:t>
            </a:r>
            <a:r>
              <a:rPr lang="en-US" dirty="0" err="1"/>
              <a:t>suasana</a:t>
            </a:r>
            <a:r>
              <a:rPr lang="en-US" dirty="0"/>
              <a:t> </a:t>
            </a:r>
            <a:r>
              <a:rPr lang="en-US" dirty="0" err="1"/>
              <a:t>lingkungan</a:t>
            </a:r>
            <a:r>
              <a:rPr lang="en-US" dirty="0"/>
              <a:t> </a:t>
            </a:r>
            <a:r>
              <a:rPr lang="en-US" dirty="0" err="1"/>
              <a:t>kerja</a:t>
            </a:r>
            <a:r>
              <a:rPr lang="en-US" dirty="0"/>
              <a:t> </a:t>
            </a:r>
            <a:r>
              <a:rPr lang="en-US" dirty="0" err="1"/>
              <a:t>maupun</a:t>
            </a:r>
            <a:r>
              <a:rPr lang="en-US" dirty="0"/>
              <a:t> </a:t>
            </a:r>
            <a:r>
              <a:rPr lang="en-US" dirty="0" err="1"/>
              <a:t>dalam</a:t>
            </a:r>
            <a:r>
              <a:rPr lang="en-US" dirty="0"/>
              <a:t> </a:t>
            </a:r>
            <a:r>
              <a:rPr lang="en-US" dirty="0" err="1"/>
              <a:t>mencapai</a:t>
            </a:r>
            <a:r>
              <a:rPr lang="en-US" dirty="0"/>
              <a:t> </a:t>
            </a:r>
            <a:r>
              <a:rPr lang="en-US" dirty="0" err="1"/>
              <a:t>tujuan</a:t>
            </a:r>
            <a:r>
              <a:rPr lang="en-US" dirty="0"/>
              <a:t> </a:t>
            </a:r>
            <a:r>
              <a:rPr lang="en-US" dirty="0" err="1"/>
              <a:t>pelayanan</a:t>
            </a:r>
            <a:r>
              <a:rPr lang="en-US" dirty="0"/>
              <a:t> </a:t>
            </a:r>
            <a:r>
              <a:rPr lang="en-US" dirty="0" err="1"/>
              <a:t>kesehatan</a:t>
            </a:r>
            <a:r>
              <a:rPr lang="en-US" dirty="0"/>
              <a:t> </a:t>
            </a:r>
            <a:r>
              <a:rPr lang="en-US" dirty="0" err="1"/>
              <a:t>secara</a:t>
            </a:r>
            <a:r>
              <a:rPr lang="en-US" dirty="0"/>
              <a:t> </a:t>
            </a:r>
            <a:r>
              <a:rPr lang="en-US" dirty="0" err="1"/>
              <a:t>menyeluruh</a:t>
            </a:r>
            <a:r>
              <a:rPr lang="en-US" dirty="0"/>
              <a:t>.</a:t>
            </a:r>
            <a:endParaRPr lang="en-US" dirty="0"/>
          </a:p>
          <a:p>
            <a:pPr marL="514350" indent="-514350">
              <a:buAutoNum type="arabicPeriod"/>
            </a:pPr>
            <a:r>
              <a:rPr lang="en-US" dirty="0" err="1"/>
              <a:t>Perawat</a:t>
            </a:r>
            <a:r>
              <a:rPr lang="en-US" dirty="0"/>
              <a:t> </a:t>
            </a:r>
            <a:r>
              <a:rPr lang="en-US" dirty="0" err="1"/>
              <a:t>bertindak</a:t>
            </a:r>
            <a:r>
              <a:rPr lang="en-US" dirty="0"/>
              <a:t> </a:t>
            </a:r>
            <a:r>
              <a:rPr lang="en-US" dirty="0" err="1">
                <a:solidFill>
                  <a:srgbClr val="FF0000"/>
                </a:solidFill>
              </a:rPr>
              <a:t>melindungi</a:t>
            </a:r>
            <a:r>
              <a:rPr lang="en-US" dirty="0">
                <a:solidFill>
                  <a:srgbClr val="FF0000"/>
                </a:solidFill>
              </a:rPr>
              <a:t> </a:t>
            </a:r>
            <a:r>
              <a:rPr lang="en-US" dirty="0" err="1">
                <a:solidFill>
                  <a:srgbClr val="FF0000"/>
                </a:solidFill>
              </a:rPr>
              <a:t>klien</a:t>
            </a:r>
            <a:r>
              <a:rPr lang="en-US" dirty="0">
                <a:solidFill>
                  <a:srgbClr val="FF0000"/>
                </a:solidFill>
              </a:rPr>
              <a:t> </a:t>
            </a:r>
            <a:r>
              <a:rPr lang="en-US" dirty="0" err="1"/>
              <a:t>dari</a:t>
            </a:r>
            <a:r>
              <a:rPr lang="en-US" dirty="0"/>
              <a:t> </a:t>
            </a:r>
            <a:r>
              <a:rPr lang="en-US" dirty="0" err="1"/>
              <a:t>tenaga</a:t>
            </a:r>
            <a:r>
              <a:rPr lang="en-US" dirty="0"/>
              <a:t> </a:t>
            </a:r>
            <a:r>
              <a:rPr lang="en-US" dirty="0" err="1"/>
              <a:t>kesehatan</a:t>
            </a:r>
            <a:r>
              <a:rPr lang="en-US" dirty="0"/>
              <a:t> yang </a:t>
            </a:r>
            <a:r>
              <a:rPr lang="en-US" dirty="0" err="1"/>
              <a:t>memberikan</a:t>
            </a:r>
            <a:r>
              <a:rPr lang="en-US" dirty="0"/>
              <a:t> </a:t>
            </a:r>
            <a:r>
              <a:rPr lang="en-US" dirty="0" err="1"/>
              <a:t>pelayanan</a:t>
            </a:r>
            <a:r>
              <a:rPr lang="en-US" dirty="0"/>
              <a:t> </a:t>
            </a:r>
            <a:r>
              <a:rPr lang="en-US" dirty="0" err="1"/>
              <a:t>kesehatan</a:t>
            </a:r>
            <a:r>
              <a:rPr lang="en-US" dirty="0"/>
              <a:t> </a:t>
            </a:r>
            <a:r>
              <a:rPr lang="en-US" dirty="0" err="1"/>
              <a:t>secara</a:t>
            </a:r>
            <a:r>
              <a:rPr lang="en-US" dirty="0"/>
              <a:t> </a:t>
            </a:r>
            <a:r>
              <a:rPr lang="en-US" dirty="0" err="1"/>
              <a:t>tidak</a:t>
            </a:r>
            <a:r>
              <a:rPr lang="en-US" dirty="0"/>
              <a:t> </a:t>
            </a:r>
            <a:r>
              <a:rPr lang="en-US" dirty="0" err="1"/>
              <a:t>kompeten</a:t>
            </a:r>
            <a:r>
              <a:rPr lang="en-US" dirty="0"/>
              <a:t> ,</a:t>
            </a:r>
            <a:r>
              <a:rPr lang="en-US" dirty="0" err="1"/>
              <a:t>tidak</a:t>
            </a:r>
            <a:r>
              <a:rPr lang="en-US" dirty="0"/>
              <a:t> </a:t>
            </a:r>
            <a:r>
              <a:rPr lang="en-US" dirty="0" err="1"/>
              <a:t>etis</a:t>
            </a:r>
            <a:r>
              <a:rPr lang="en-US" dirty="0"/>
              <a:t> </a:t>
            </a:r>
            <a:r>
              <a:rPr lang="en-US" dirty="0" err="1"/>
              <a:t>dan</a:t>
            </a:r>
            <a:r>
              <a:rPr lang="en-US" dirty="0"/>
              <a:t> illegal.</a:t>
            </a:r>
            <a:endParaRPr lang="en-US" dirty="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b="1" dirty="0"/>
              <a:t>PERAWAT DAN PROFESI</a:t>
            </a:r>
            <a:endParaRPr lang="en-US" dirty="0"/>
          </a:p>
        </p:txBody>
      </p:sp>
      <p:sp>
        <p:nvSpPr>
          <p:cNvPr id="3" name="Content Placeholder 2"/>
          <p:cNvSpPr>
            <a:spLocks noGrp="1"/>
          </p:cNvSpPr>
          <p:nvPr>
            <p:ph idx="1"/>
          </p:nvPr>
        </p:nvSpPr>
        <p:spPr>
          <a:xfrm>
            <a:off x="0" y="1357298"/>
            <a:ext cx="9144000" cy="5500702"/>
          </a:xfrm>
        </p:spPr>
        <p:txBody>
          <a:bodyPr>
            <a:normAutofit/>
          </a:bodyPr>
          <a:lstStyle/>
          <a:p>
            <a:pPr marL="514350" indent="-514350">
              <a:buFont typeface="+mj-lt"/>
              <a:buAutoNum type="arabicPeriod"/>
            </a:pPr>
            <a:r>
              <a:rPr lang="en-US" sz="2400" dirty="0" err="1"/>
              <a:t>Perawat</a:t>
            </a:r>
            <a:r>
              <a:rPr lang="en-US" sz="2400" dirty="0"/>
              <a:t> </a:t>
            </a:r>
            <a:r>
              <a:rPr lang="en-US" sz="2400" dirty="0" err="1"/>
              <a:t>mempunyai</a:t>
            </a:r>
            <a:r>
              <a:rPr lang="en-US" sz="2400" dirty="0"/>
              <a:t> </a:t>
            </a:r>
            <a:r>
              <a:rPr lang="en-US" sz="2400" dirty="0" err="1"/>
              <a:t>peran</a:t>
            </a:r>
            <a:r>
              <a:rPr lang="en-US" sz="2400" dirty="0"/>
              <a:t> </a:t>
            </a:r>
            <a:r>
              <a:rPr lang="en-US" sz="2400" dirty="0" err="1"/>
              <a:t>utama</a:t>
            </a:r>
            <a:r>
              <a:rPr lang="en-US" sz="2400" dirty="0"/>
              <a:t> </a:t>
            </a:r>
            <a:r>
              <a:rPr lang="en-US" sz="2400" dirty="0" err="1"/>
              <a:t>dalam</a:t>
            </a:r>
            <a:r>
              <a:rPr lang="en-US" sz="2400" dirty="0"/>
              <a:t> </a:t>
            </a:r>
            <a:r>
              <a:rPr lang="en-US" sz="2400" dirty="0" err="1"/>
              <a:t>menentukan</a:t>
            </a:r>
            <a:r>
              <a:rPr lang="en-US" sz="2400" dirty="0"/>
              <a:t> </a:t>
            </a:r>
            <a:r>
              <a:rPr lang="en-US" sz="2400" dirty="0" err="1">
                <a:solidFill>
                  <a:srgbClr val="FF0000"/>
                </a:solidFill>
              </a:rPr>
              <a:t>standar</a:t>
            </a:r>
            <a:r>
              <a:rPr lang="en-US" sz="2400" dirty="0">
                <a:solidFill>
                  <a:srgbClr val="FF0000"/>
                </a:solidFill>
              </a:rPr>
              <a:t> </a:t>
            </a:r>
            <a:r>
              <a:rPr lang="en-US" sz="2400" dirty="0" err="1">
                <a:solidFill>
                  <a:srgbClr val="FF0000"/>
                </a:solidFill>
              </a:rPr>
              <a:t>pendidikan</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pelayanan</a:t>
            </a:r>
            <a:r>
              <a:rPr lang="en-US" sz="2400" dirty="0">
                <a:solidFill>
                  <a:srgbClr val="FF0000"/>
                </a:solidFill>
              </a:rPr>
              <a:t> </a:t>
            </a:r>
            <a:r>
              <a:rPr lang="en-US" sz="2400" dirty="0" err="1">
                <a:solidFill>
                  <a:srgbClr val="FF0000"/>
                </a:solidFill>
              </a:rPr>
              <a:t>keperawatan</a:t>
            </a:r>
            <a:r>
              <a:rPr lang="en-US" sz="2400" dirty="0"/>
              <a:t> </a:t>
            </a:r>
            <a:r>
              <a:rPr lang="en-US" sz="2400" dirty="0" err="1"/>
              <a:t>serta</a:t>
            </a:r>
            <a:r>
              <a:rPr lang="en-US" sz="2400" dirty="0"/>
              <a:t> </a:t>
            </a:r>
            <a:r>
              <a:rPr lang="en-US" sz="2400" dirty="0" err="1"/>
              <a:t>menerapkan</a:t>
            </a:r>
            <a:r>
              <a:rPr lang="en-US" sz="2400" dirty="0"/>
              <a:t> </a:t>
            </a:r>
            <a:r>
              <a:rPr lang="en-US" sz="2400" dirty="0" err="1"/>
              <a:t>dalam</a:t>
            </a:r>
            <a:r>
              <a:rPr lang="en-US" sz="2400" dirty="0"/>
              <a:t> </a:t>
            </a:r>
            <a:r>
              <a:rPr lang="en-US" sz="2400" dirty="0" err="1"/>
              <a:t>kegiatan</a:t>
            </a:r>
            <a:r>
              <a:rPr lang="en-US" sz="2400" dirty="0"/>
              <a:t> </a:t>
            </a:r>
            <a:r>
              <a:rPr lang="en-US" sz="2400" dirty="0" err="1"/>
              <a:t>pelayanan</a:t>
            </a:r>
            <a:r>
              <a:rPr lang="en-US" sz="2400" dirty="0"/>
              <a:t> </a:t>
            </a:r>
            <a:r>
              <a:rPr lang="en-US" sz="2400" dirty="0" err="1"/>
              <a:t>dan</a:t>
            </a:r>
            <a:r>
              <a:rPr lang="en-US" sz="2400" dirty="0"/>
              <a:t> </a:t>
            </a:r>
            <a:r>
              <a:rPr lang="en-US" sz="2400" dirty="0" err="1"/>
              <a:t>pendidikan</a:t>
            </a:r>
            <a:r>
              <a:rPr lang="en-US" sz="2400" dirty="0"/>
              <a:t> </a:t>
            </a:r>
            <a:r>
              <a:rPr lang="en-US" sz="2400" dirty="0" err="1"/>
              <a:t>keperawatan</a:t>
            </a:r>
            <a:r>
              <a:rPr lang="en-US" sz="2400" dirty="0"/>
              <a:t> .</a:t>
            </a:r>
            <a:endParaRPr lang="en-US" sz="2400" dirty="0"/>
          </a:p>
          <a:p>
            <a:pPr marL="514350" indent="-514350">
              <a:buFont typeface="+mj-lt"/>
              <a:buAutoNum type="arabicPeriod"/>
            </a:pPr>
            <a:r>
              <a:rPr lang="en-US" sz="2400" dirty="0" err="1"/>
              <a:t>Perawat</a:t>
            </a:r>
            <a:r>
              <a:rPr lang="en-US" sz="2400" dirty="0"/>
              <a:t> </a:t>
            </a:r>
            <a:r>
              <a:rPr lang="en-US" sz="2400" dirty="0" err="1"/>
              <a:t>berperan</a:t>
            </a:r>
            <a:r>
              <a:rPr lang="en-US" sz="2400" dirty="0"/>
              <a:t> </a:t>
            </a:r>
            <a:r>
              <a:rPr lang="en-US" sz="2400" dirty="0" err="1"/>
              <a:t>aktif</a:t>
            </a:r>
            <a:r>
              <a:rPr lang="en-US" sz="2400" dirty="0"/>
              <a:t> </a:t>
            </a:r>
            <a:r>
              <a:rPr lang="en-US" sz="2400" dirty="0" err="1"/>
              <a:t>dalam</a:t>
            </a:r>
            <a:r>
              <a:rPr lang="en-US" sz="2400" dirty="0"/>
              <a:t> </a:t>
            </a:r>
            <a:r>
              <a:rPr lang="en-US" sz="2400" dirty="0" err="1"/>
              <a:t>berbagai</a:t>
            </a:r>
            <a:r>
              <a:rPr lang="en-US" sz="2400" dirty="0"/>
              <a:t> </a:t>
            </a:r>
            <a:r>
              <a:rPr lang="en-US" sz="2400" dirty="0" err="1">
                <a:solidFill>
                  <a:srgbClr val="FF0000"/>
                </a:solidFill>
              </a:rPr>
              <a:t>kegiatan</a:t>
            </a:r>
            <a:r>
              <a:rPr lang="en-US" sz="2400" dirty="0">
                <a:solidFill>
                  <a:srgbClr val="FF0000"/>
                </a:solidFill>
              </a:rPr>
              <a:t> </a:t>
            </a:r>
            <a:r>
              <a:rPr lang="en-US" sz="2400" dirty="0" err="1">
                <a:solidFill>
                  <a:srgbClr val="FF0000"/>
                </a:solidFill>
              </a:rPr>
              <a:t>pengembangan</a:t>
            </a:r>
            <a:r>
              <a:rPr lang="en-US" sz="2400" dirty="0">
                <a:solidFill>
                  <a:srgbClr val="FF0000"/>
                </a:solidFill>
              </a:rPr>
              <a:t> </a:t>
            </a:r>
            <a:r>
              <a:rPr lang="en-US" sz="2400" dirty="0" err="1">
                <a:solidFill>
                  <a:srgbClr val="FF0000"/>
                </a:solidFill>
              </a:rPr>
              <a:t>profesi</a:t>
            </a:r>
            <a:r>
              <a:rPr lang="en-US" sz="2400" dirty="0">
                <a:solidFill>
                  <a:srgbClr val="FF0000"/>
                </a:solidFill>
              </a:rPr>
              <a:t> </a:t>
            </a:r>
            <a:r>
              <a:rPr lang="en-US" sz="2400" dirty="0" err="1">
                <a:solidFill>
                  <a:srgbClr val="FF0000"/>
                </a:solidFill>
              </a:rPr>
              <a:t>keperawatan</a:t>
            </a:r>
            <a:r>
              <a:rPr lang="en-US" sz="2400" dirty="0">
                <a:solidFill>
                  <a:srgbClr val="FF0000"/>
                </a:solidFill>
              </a:rPr>
              <a:t> .</a:t>
            </a:r>
            <a:endParaRPr lang="en-US" sz="2400" dirty="0">
              <a:solidFill>
                <a:srgbClr val="FF0000"/>
              </a:solidFill>
            </a:endParaRPr>
          </a:p>
          <a:p>
            <a:pPr marL="514350" indent="-514350">
              <a:buFont typeface="+mj-lt"/>
              <a:buAutoNum type="arabicPeriod"/>
            </a:pPr>
            <a:r>
              <a:rPr lang="en-US" sz="2400" dirty="0" err="1"/>
              <a:t>Perawat</a:t>
            </a:r>
            <a:r>
              <a:rPr lang="en-US" sz="2400" dirty="0"/>
              <a:t> </a:t>
            </a:r>
            <a:r>
              <a:rPr lang="en-US" sz="2400" dirty="0" err="1">
                <a:solidFill>
                  <a:srgbClr val="FF0000"/>
                </a:solidFill>
              </a:rPr>
              <a:t>berpartisifasi</a:t>
            </a:r>
            <a:r>
              <a:rPr lang="en-US" sz="2400" dirty="0">
                <a:solidFill>
                  <a:srgbClr val="FF0000"/>
                </a:solidFill>
              </a:rPr>
              <a:t> </a:t>
            </a:r>
            <a:r>
              <a:rPr lang="en-US" sz="2400" dirty="0" err="1">
                <a:solidFill>
                  <a:srgbClr val="FF0000"/>
                </a:solidFill>
              </a:rPr>
              <a:t>aktif</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upaya</a:t>
            </a:r>
            <a:r>
              <a:rPr lang="en-US" sz="2400" dirty="0">
                <a:solidFill>
                  <a:srgbClr val="FF0000"/>
                </a:solidFill>
              </a:rPr>
              <a:t> </a:t>
            </a:r>
            <a:r>
              <a:rPr lang="en-US" sz="2400" dirty="0" err="1">
                <a:solidFill>
                  <a:srgbClr val="FF0000"/>
                </a:solidFill>
              </a:rPr>
              <a:t>profesi</a:t>
            </a:r>
            <a:r>
              <a:rPr lang="en-US" sz="2400" dirty="0">
                <a:solidFill>
                  <a:srgbClr val="FF0000"/>
                </a:solidFill>
              </a:rPr>
              <a:t> </a:t>
            </a:r>
            <a:r>
              <a:rPr lang="en-US" sz="2400" dirty="0" err="1"/>
              <a:t>untuk</a:t>
            </a:r>
            <a:r>
              <a:rPr lang="en-US" sz="2400" dirty="0"/>
              <a:t> </a:t>
            </a:r>
            <a:r>
              <a:rPr lang="en-US" sz="2400" dirty="0" err="1"/>
              <a:t>membangun</a:t>
            </a:r>
            <a:r>
              <a:rPr lang="en-US" sz="2400" dirty="0"/>
              <a:t> </a:t>
            </a:r>
            <a:r>
              <a:rPr lang="en-US" sz="2400" dirty="0" err="1"/>
              <a:t>dan</a:t>
            </a:r>
            <a:r>
              <a:rPr lang="en-US" sz="2400" dirty="0"/>
              <a:t> </a:t>
            </a:r>
            <a:r>
              <a:rPr lang="en-US" sz="2400" dirty="0" err="1"/>
              <a:t>memelihara</a:t>
            </a:r>
            <a:r>
              <a:rPr lang="en-US" sz="2400" dirty="0"/>
              <a:t> </a:t>
            </a:r>
            <a:r>
              <a:rPr lang="en-US" sz="2400" dirty="0" err="1"/>
              <a:t>kondisi</a:t>
            </a:r>
            <a:r>
              <a:rPr lang="en-US" sz="2400" dirty="0"/>
              <a:t> </a:t>
            </a:r>
            <a:r>
              <a:rPr lang="en-US" sz="2400" dirty="0" err="1"/>
              <a:t>kerja</a:t>
            </a:r>
            <a:r>
              <a:rPr lang="en-US" sz="2400" dirty="0"/>
              <a:t> yang </a:t>
            </a:r>
            <a:r>
              <a:rPr lang="en-US" sz="2400" dirty="0" err="1"/>
              <a:t>kondusif</a:t>
            </a:r>
            <a:r>
              <a:rPr lang="en-US" sz="2400" dirty="0"/>
              <a:t> </a:t>
            </a:r>
            <a:r>
              <a:rPr lang="en-US" sz="2400" dirty="0" err="1"/>
              <a:t>demi</a:t>
            </a:r>
            <a:r>
              <a:rPr lang="en-US" sz="2400" dirty="0"/>
              <a:t> </a:t>
            </a:r>
            <a:r>
              <a:rPr lang="en-US" sz="2400" dirty="0" err="1"/>
              <a:t>terwujudnya</a:t>
            </a:r>
            <a:r>
              <a:rPr lang="en-US" sz="2400" dirty="0"/>
              <a:t> </a:t>
            </a:r>
            <a:r>
              <a:rPr lang="en-US" sz="2400" dirty="0" err="1"/>
              <a:t>asuhan</a:t>
            </a:r>
            <a:r>
              <a:rPr lang="en-US" sz="2400" dirty="0"/>
              <a:t> </a:t>
            </a:r>
            <a:r>
              <a:rPr lang="en-US" sz="2400" dirty="0" err="1"/>
              <a:t>keperawatan</a:t>
            </a:r>
            <a:r>
              <a:rPr lang="en-US" sz="2400" dirty="0"/>
              <a:t> yang </a:t>
            </a:r>
            <a:r>
              <a:rPr lang="en-US" sz="2400" dirty="0" err="1"/>
              <a:t>bermutu</a:t>
            </a:r>
            <a:r>
              <a:rPr lang="en-US" sz="2400" dirty="0"/>
              <a:t> </a:t>
            </a:r>
            <a:r>
              <a:rPr lang="en-US" sz="2400" dirty="0" err="1"/>
              <a:t>tinggi</a:t>
            </a:r>
            <a:r>
              <a:rPr lang="en-US" sz="2400" dirty="0"/>
              <a:t>.</a:t>
            </a:r>
            <a:endParaRPr lang="en-US" sz="2400" dirty="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8370" name="Rectangle 3"/>
          <p:cNvSpPr>
            <a:spLocks noGrp="1"/>
          </p:cNvSpPr>
          <p:nvPr>
            <p:ph idx="1"/>
          </p:nvPr>
        </p:nvSpPr>
        <p:spPr>
          <a:xfrm>
            <a:off x="152400" y="304800"/>
            <a:ext cx="8763000" cy="6324600"/>
          </a:xfrm>
        </p:spPr>
        <p:txBody>
          <a:bodyPr vert="horz" wrap="square" lIns="91440" tIns="45720" rIns="91440" bIns="45720" anchor="t" anchorCtr="0"/>
          <a:p>
            <a:pPr eaLnBrk="1" hangingPunct="1"/>
            <a:r>
              <a:rPr lang="en-US" altLang="en-US" dirty="0">
                <a:solidFill>
                  <a:srgbClr val="FFFF00"/>
                </a:solidFill>
                <a:sym typeface="Wingdings" panose="05000000000000000000" pitchFamily="2" charset="2"/>
              </a:rPr>
              <a:t>Pengguna jasa keperawatan perlu terlindungi  KODE ETIK ad/ jaminan bahwa kepentingan konsumen akan terjamin. </a:t>
            </a:r>
            <a:endParaRPr lang="en-US" altLang="en-US" dirty="0">
              <a:solidFill>
                <a:srgbClr val="FFFF00"/>
              </a:solidFill>
              <a:sym typeface="Wingdings" panose="05000000000000000000" pitchFamily="2" charset="2"/>
            </a:endParaRPr>
          </a:p>
          <a:p>
            <a:pPr eaLnBrk="1" hangingPunct="1"/>
            <a:r>
              <a:rPr lang="en-US" altLang="en-US" dirty="0">
                <a:solidFill>
                  <a:srgbClr val="FFFF00"/>
                </a:solidFill>
              </a:rPr>
              <a:t>Kode etik </a:t>
            </a:r>
            <a:r>
              <a:rPr lang="en-US" altLang="en-US" dirty="0">
                <a:solidFill>
                  <a:srgbClr val="FFFF00"/>
                </a:solidFill>
                <a:sym typeface="Wingdings" panose="05000000000000000000" pitchFamily="2" charset="2"/>
              </a:rPr>
              <a:t> pedoman tertulis yg mengatur ttg norma-norma berperilaku.</a:t>
            </a:r>
            <a:endParaRPr lang="en-US" altLang="en-US" dirty="0">
              <a:solidFill>
                <a:srgbClr val="FFFF00"/>
              </a:solidFill>
              <a:sym typeface="Wingdings" panose="05000000000000000000" pitchFamily="2" charset="2"/>
            </a:endParaRPr>
          </a:p>
          <a:p>
            <a:pPr eaLnBrk="1" hangingPunct="1"/>
            <a:r>
              <a:rPr lang="en-US" altLang="en-US" dirty="0">
                <a:solidFill>
                  <a:srgbClr val="FFFF00"/>
                </a:solidFill>
                <a:sym typeface="Wingdings" panose="05000000000000000000" pitchFamily="2" charset="2"/>
              </a:rPr>
              <a:t>Kode etik  produk etika terapan ; penerapan dari pemikiran etis atas suatu wilayah tertentu yaitu PROFESI.</a:t>
            </a:r>
            <a:endParaRPr lang="en-US" altLang="en-US" dirty="0">
              <a:solidFill>
                <a:srgbClr val="FFFF00"/>
              </a:solidFill>
              <a:sym typeface="Wingdings" panose="05000000000000000000" pitchFamily="2" charset="2"/>
            </a:endParaRPr>
          </a:p>
          <a:p>
            <a:pPr eaLnBrk="1" hangingPunct="1"/>
            <a:endParaRPr lang="en-US" altLang="en-US" dirty="0">
              <a:solidFill>
                <a:srgbClr val="FFFF00"/>
              </a:solidFill>
              <a:sym typeface="Wingdings" panose="05000000000000000000" pitchFamily="2" charset="2"/>
            </a:endParaRPr>
          </a:p>
          <a:p>
            <a:pPr eaLnBrk="1" hangingPunct="1"/>
            <a:r>
              <a:rPr lang="en-US" altLang="en-US" dirty="0">
                <a:solidFill>
                  <a:srgbClr val="FFFF00"/>
                </a:solidFill>
                <a:sym typeface="Wingdings" panose="05000000000000000000" pitchFamily="2" charset="2"/>
              </a:rPr>
              <a:t>Agar berfungsi secara sempurna, kode etik harus dibuat oleh profesi itu sendiri, </a:t>
            </a:r>
            <a:endParaRPr lang="en-US" altLang="en-US" sz="2800" dirty="0">
              <a:solidFill>
                <a:schemeClr val="accent2"/>
              </a:solidFill>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9394" name="Rectangle 3"/>
          <p:cNvSpPr>
            <a:spLocks noGrp="1"/>
          </p:cNvSpPr>
          <p:nvPr>
            <p:ph idx="1"/>
          </p:nvPr>
        </p:nvSpPr>
        <p:spPr>
          <a:xfrm>
            <a:off x="457200" y="304800"/>
            <a:ext cx="8229600" cy="5821363"/>
          </a:xfrm>
        </p:spPr>
        <p:txBody>
          <a:bodyPr vert="horz" wrap="square" lIns="91440" tIns="45720" rIns="91440" bIns="45720" anchor="t" anchorCtr="0"/>
          <a:p>
            <a:pPr>
              <a:lnSpc>
                <a:spcPct val="90000"/>
              </a:lnSpc>
            </a:pPr>
            <a:r>
              <a:rPr lang="en-US" altLang="en-US" dirty="0">
                <a:solidFill>
                  <a:schemeClr val="tx1"/>
                </a:solidFill>
                <a:sym typeface="Wingdings" panose="05000000000000000000" pitchFamily="2" charset="2"/>
              </a:rPr>
              <a:t>Membuat kode etik oleh profesi  menetapkan niatnya mewujudkan nilai2 moral yg dianggapnya hakiki.</a:t>
            </a:r>
            <a:endParaRPr lang="en-US" altLang="en-US" dirty="0">
              <a:solidFill>
                <a:schemeClr val="tx1"/>
              </a:solidFill>
            </a:endParaRPr>
          </a:p>
          <a:p>
            <a:pPr>
              <a:lnSpc>
                <a:spcPct val="90000"/>
              </a:lnSpc>
              <a:buFontTx/>
              <a:buNone/>
            </a:pPr>
            <a:endParaRPr lang="en-US" altLang="en-US" b="1" dirty="0">
              <a:solidFill>
                <a:schemeClr val="tx1"/>
              </a:solidFill>
            </a:endParaRPr>
          </a:p>
          <a:p>
            <a:pPr>
              <a:lnSpc>
                <a:spcPct val="90000"/>
              </a:lnSpc>
              <a:buFontTx/>
              <a:buNone/>
            </a:pPr>
            <a:r>
              <a:rPr lang="en-US" altLang="en-US" b="1" dirty="0">
                <a:solidFill>
                  <a:schemeClr val="tx1"/>
                </a:solidFill>
              </a:rPr>
              <a:t>Pengertian :</a:t>
            </a:r>
            <a:endParaRPr lang="en-US" altLang="en-US" b="1" dirty="0">
              <a:solidFill>
                <a:schemeClr val="tx1"/>
              </a:solidFill>
            </a:endParaRPr>
          </a:p>
          <a:p>
            <a:pPr>
              <a:lnSpc>
                <a:spcPct val="90000"/>
              </a:lnSpc>
              <a:buFontTx/>
              <a:buNone/>
            </a:pPr>
            <a:r>
              <a:rPr lang="en-US" altLang="en-US" dirty="0">
                <a:solidFill>
                  <a:schemeClr val="tx1"/>
                </a:solidFill>
              </a:rPr>
              <a:t>Kode etik ad/ persetujuan bersama, yg timbul dari diri anggota itu sendiri u/ mengarahkan perkembangan mereka sesuai dg. Nilai2 ideal yg diharapkan.</a:t>
            </a:r>
            <a:endParaRPr lang="en-US" altLang="en-US" dirty="0">
              <a:solidFill>
                <a:schemeClr val="tx1"/>
              </a:solidFill>
            </a:endParaRPr>
          </a:p>
          <a:p>
            <a:pPr>
              <a:lnSpc>
                <a:spcPct val="90000"/>
              </a:lnSpc>
              <a:buFontTx/>
              <a:buNone/>
            </a:pPr>
            <a:r>
              <a:rPr lang="en-US" altLang="en-US" dirty="0">
                <a:solidFill>
                  <a:schemeClr val="tx1"/>
                </a:solidFill>
              </a:rPr>
              <a:t>    Kode etik ad/ hasil murni yg sesuai dg aspirasi profesi demi kepetningan bersama dan kerukunan</a:t>
            </a:r>
            <a:endParaRPr lang="en-US" alt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p:sp>
        <p:nvSpPr>
          <p:cNvPr id="60418" name="Rectangle 3"/>
          <p:cNvSpPr>
            <a:spLocks noGrp="1"/>
          </p:cNvSpPr>
          <p:nvPr>
            <p:ph idx="1"/>
          </p:nvPr>
        </p:nvSpPr>
        <p:spPr>
          <a:xfrm>
            <a:off x="304800" y="409575"/>
            <a:ext cx="8458200" cy="5716905"/>
          </a:xfrm>
        </p:spPr>
        <p:txBody>
          <a:bodyPr vert="horz" wrap="square" lIns="91440" tIns="45720" rIns="91440" bIns="45720" anchor="t" anchorCtr="0"/>
          <a:p>
            <a:pPr>
              <a:buFontTx/>
              <a:buNone/>
            </a:pPr>
            <a:r>
              <a:rPr lang="en-US" altLang="en-US" dirty="0">
                <a:solidFill>
                  <a:srgbClr val="FFFF00"/>
                </a:solidFill>
              </a:rPr>
              <a:t>Kode etik </a:t>
            </a:r>
            <a:r>
              <a:rPr lang="en-US" altLang="en-US" dirty="0">
                <a:solidFill>
                  <a:srgbClr val="FFFF00"/>
                </a:solidFill>
                <a:sym typeface="Wingdings" panose="05000000000000000000" pitchFamily="2" charset="2"/>
              </a:rPr>
              <a:t> ad/ kaidah-kaidah atau peraturan2 yg ditetapkan bersama dan diterima oleh seluruh anggota suatu profesi.</a:t>
            </a:r>
            <a:endParaRPr lang="en-US" altLang="en-US" dirty="0">
              <a:solidFill>
                <a:srgbClr val="FFFF00"/>
              </a:solidFill>
              <a:sym typeface="Wingdings" panose="05000000000000000000" pitchFamily="2" charset="2"/>
            </a:endParaRPr>
          </a:p>
          <a:p>
            <a:pPr>
              <a:buFontTx/>
              <a:buNone/>
            </a:pPr>
            <a:endParaRPr lang="en-US" altLang="en-US" dirty="0">
              <a:solidFill>
                <a:srgbClr val="FFFF00"/>
              </a:solidFill>
              <a:sym typeface="Wingdings" panose="05000000000000000000" pitchFamily="2" charset="2"/>
            </a:endParaRPr>
          </a:p>
          <a:p>
            <a:pPr>
              <a:buFontTx/>
              <a:buNone/>
            </a:pPr>
            <a:r>
              <a:rPr lang="en-US" altLang="en-US" dirty="0">
                <a:solidFill>
                  <a:srgbClr val="FFFF00"/>
                </a:solidFill>
                <a:sym typeface="Wingdings" panose="05000000000000000000" pitchFamily="2" charset="2"/>
              </a:rPr>
              <a:t>Kode etik pada dasarnya ad/suatu hukum etik  sikap mental yg wajib dipatuhi oleh para anggotanya dalam menjalankan tugas.</a:t>
            </a:r>
            <a:endParaRPr lang="en-US" altLang="en-US" dirty="0">
              <a:solidFill>
                <a:srgbClr val="FFFF00"/>
              </a:solidFill>
              <a:sym typeface="Wingdings" panose="05000000000000000000" pitchFamily="2" charset="2"/>
            </a:endParaRPr>
          </a:p>
          <a:p>
            <a:pPr>
              <a:buFontTx/>
              <a:buNone/>
            </a:pPr>
            <a:endParaRPr lang="en-US" altLang="en-US" dirty="0">
              <a:solidFill>
                <a:srgbClr val="FFFF00"/>
              </a:solidFill>
            </a:endParaRPr>
          </a:p>
          <a:p>
            <a:pPr>
              <a:buFontTx/>
              <a:buNone/>
            </a:pPr>
            <a:r>
              <a:rPr lang="en-US" altLang="en-US" dirty="0">
                <a:solidFill>
                  <a:srgbClr val="FFFF00"/>
                </a:solidFill>
              </a:rPr>
              <a:t>Kode etik </a:t>
            </a:r>
            <a:r>
              <a:rPr lang="en-US" altLang="en-US" dirty="0">
                <a:solidFill>
                  <a:srgbClr val="FFFF00"/>
                </a:solidFill>
                <a:sym typeface="Wingdings" panose="05000000000000000000" pitchFamily="2" charset="2"/>
              </a:rPr>
              <a:t> merupakan aturan2 susila, atau sikap akhlak yg ditetapkan bersama dan diaati bersama oleh para anggota, yg tergabung dalam suatu organisasi</a:t>
            </a:r>
            <a:endParaRPr lang="en-US" altLang="en-US" dirty="0">
              <a:solidFill>
                <a:srgbClr val="FFFF00"/>
              </a:solidFill>
              <a:sym typeface="Wingdings" panose="05000000000000000000" pitchFamily="2" charset="2"/>
            </a:endParaRPr>
          </a:p>
          <a:p>
            <a:pPr>
              <a:lnSpc>
                <a:spcPct val="90000"/>
              </a:lnSpc>
              <a:buFont typeface="Wingdings" panose="05000000000000000000" pitchFamily="2" charset="2"/>
              <a:buChar char="l"/>
            </a:pPr>
            <a:endParaRPr lang="en-US" altLang="en-US" dirty="0">
              <a:solidFill>
                <a:schemeClr val="hlin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1442" name="Rectangle 3"/>
          <p:cNvSpPr>
            <a:spLocks noGrp="1"/>
          </p:cNvSpPr>
          <p:nvPr>
            <p:ph sz="quarter" idx="1"/>
          </p:nvPr>
        </p:nvSpPr>
        <p:spPr>
          <a:xfrm>
            <a:off x="457200" y="304800"/>
            <a:ext cx="8229600" cy="5821363"/>
          </a:xfrm>
        </p:spPr>
        <p:txBody>
          <a:bodyPr vert="horz" wrap="square" lIns="91440" tIns="45720" rIns="91440" bIns="45720" anchor="t" anchorCtr="0"/>
          <a:p>
            <a:pPr eaLnBrk="1" hangingPunct="1">
              <a:buClr>
                <a:schemeClr val="accent1"/>
              </a:buClr>
              <a:buSzPct val="70000"/>
              <a:buFontTx/>
              <a:buNone/>
            </a:pPr>
            <a:r>
              <a:rPr lang="en-US" altLang="en-US" sz="2800" dirty="0">
                <a:sym typeface="Wingdings" panose="05000000000000000000" pitchFamily="2" charset="2"/>
              </a:rPr>
              <a:t>Kode etik  rumusan pedoman yg menunjukkan hal-hal yg mana yg harus dilakukan dan yg mana yg tidak boleh dilakukan.</a:t>
            </a:r>
            <a:endParaRPr lang="en-US" altLang="en-US" sz="2800" dirty="0">
              <a:sym typeface="Wingdings" panose="05000000000000000000" pitchFamily="2" charset="2"/>
            </a:endParaRPr>
          </a:p>
          <a:p>
            <a:pPr eaLnBrk="1" hangingPunct="1">
              <a:buClr>
                <a:schemeClr val="accent1"/>
              </a:buClr>
              <a:buSzPct val="70000"/>
              <a:buFontTx/>
              <a:buNone/>
            </a:pPr>
            <a:endParaRPr lang="en-US" altLang="en-US" sz="2800" dirty="0">
              <a:sym typeface="Wingdings" panose="05000000000000000000" pitchFamily="2" charset="2"/>
            </a:endParaRPr>
          </a:p>
          <a:p>
            <a:pPr eaLnBrk="1" hangingPunct="1">
              <a:buClr>
                <a:schemeClr val="accent1"/>
              </a:buClr>
              <a:buSzPct val="70000"/>
              <a:buFontTx/>
              <a:buNone/>
            </a:pPr>
            <a:r>
              <a:rPr lang="en-US" altLang="en-US" sz="2800" b="1" dirty="0">
                <a:sym typeface="Wingdings" panose="05000000000000000000" pitchFamily="2" charset="2"/>
              </a:rPr>
              <a:t>Tujuan Kode etik :</a:t>
            </a:r>
            <a:endParaRPr lang="en-US" altLang="en-US" sz="2800" b="1" dirty="0">
              <a:sym typeface="Wingdings" panose="05000000000000000000" pitchFamily="2" charset="2"/>
            </a:endParaRPr>
          </a:p>
          <a:p>
            <a:pPr eaLnBrk="1" hangingPunct="1">
              <a:buClr>
                <a:schemeClr val="accent1"/>
              </a:buClr>
              <a:buSzPct val="70000"/>
              <a:buFont typeface="Wingdings" panose="05000000000000000000" pitchFamily="2" charset="2"/>
              <a:buChar char=""/>
            </a:pPr>
            <a:r>
              <a:rPr lang="en-US" altLang="en-US" sz="2800" dirty="0"/>
              <a:t>Tanpa sanksi hukum, kode etik tidak akan dilanggar oleh para anggotanya.</a:t>
            </a:r>
            <a:endParaRPr lang="en-US" altLang="en-US" sz="2800" dirty="0"/>
          </a:p>
          <a:p>
            <a:pPr eaLnBrk="1" hangingPunct="1">
              <a:buClr>
                <a:schemeClr val="accent1"/>
              </a:buClr>
              <a:buSzPct val="70000"/>
              <a:buFontTx/>
              <a:buNone/>
            </a:pPr>
            <a:endParaRPr lang="en-US" altLang="en-US" sz="2800" dirty="0"/>
          </a:p>
          <a:p>
            <a:pPr eaLnBrk="1" hangingPunct="1">
              <a:buClr>
                <a:schemeClr val="accent1"/>
              </a:buClr>
              <a:buSzPct val="70000"/>
              <a:buFont typeface="Wingdings" panose="05000000000000000000" pitchFamily="2" charset="2"/>
              <a:buChar char=""/>
            </a:pPr>
            <a:r>
              <a:rPr lang="en-US" altLang="en-US" sz="2800" dirty="0"/>
              <a:t>Sebagai jaminan kpd msy bahwa anggota profesi akan memberikan yg terbaik baginya.</a:t>
            </a:r>
            <a:endParaRPr lang="en-US" altLang="en-US" sz="2800" dirty="0"/>
          </a:p>
          <a:p>
            <a:pPr eaLnBrk="1" hangingPunct="1">
              <a:buClr>
                <a:schemeClr val="accent1"/>
              </a:buClr>
              <a:buSzPct val="70000"/>
              <a:buFont typeface="Wingdings" panose="05000000000000000000" pitchFamily="2" charset="2"/>
              <a:buChar char=""/>
            </a:pPr>
            <a:endParaRPr lang="en-US" altLang="en-US" sz="2800"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2466" name="Rectangle 3"/>
          <p:cNvSpPr>
            <a:spLocks noGrp="1"/>
          </p:cNvSpPr>
          <p:nvPr>
            <p:ph idx="1"/>
          </p:nvPr>
        </p:nvSpPr>
        <p:spPr>
          <a:xfrm>
            <a:off x="457200" y="457200"/>
            <a:ext cx="8229600" cy="5668963"/>
          </a:xfrm>
        </p:spPr>
        <p:txBody>
          <a:bodyPr vert="horz" wrap="square" lIns="91440" tIns="45720" rIns="91440" bIns="45720" anchor="t" anchorCtr="0"/>
          <a:p>
            <a:pPr eaLnBrk="1" hangingPunct="1">
              <a:lnSpc>
                <a:spcPct val="90000"/>
              </a:lnSpc>
            </a:pPr>
            <a:r>
              <a:rPr lang="en-US" altLang="en-US" dirty="0"/>
              <a:t>Perawat akan menggunakan pengethnya dan keahlian demi kepentingan msy.</a:t>
            </a:r>
            <a:endParaRPr lang="en-US" altLang="en-US" dirty="0"/>
          </a:p>
          <a:p>
            <a:pPr eaLnBrk="1" hangingPunct="1">
              <a:lnSpc>
                <a:spcPct val="90000"/>
              </a:lnSpc>
            </a:pPr>
            <a:r>
              <a:rPr lang="en-US" altLang="en-US" dirty="0"/>
              <a:t>Sebagai kewajiban bagi perawat dalam memberikan pelayanan dilandasi pertimbangan moral.</a:t>
            </a:r>
            <a:endParaRPr lang="en-US" altLang="en-US" dirty="0"/>
          </a:p>
          <a:p>
            <a:pPr eaLnBrk="1" hangingPunct="1">
              <a:lnSpc>
                <a:spcPct val="90000"/>
              </a:lnSpc>
            </a:pPr>
            <a:r>
              <a:rPr lang="en-US" altLang="en-US" dirty="0"/>
              <a:t>Menghasilkan pelayanan yang bermutu tinggi.</a:t>
            </a:r>
            <a:endParaRPr lang="en-US" altLang="en-US" dirty="0"/>
          </a:p>
          <a:p>
            <a:pPr eaLnBrk="1" hangingPunct="1">
              <a:lnSpc>
                <a:spcPct val="90000"/>
              </a:lnSpc>
              <a:buFontTx/>
              <a:buNone/>
            </a:pPr>
            <a:endParaRPr lang="en-US" altLang="en-US" dirty="0"/>
          </a:p>
          <a:p>
            <a:pPr eaLnBrk="1" hangingPunct="1">
              <a:lnSpc>
                <a:spcPct val="90000"/>
              </a:lnSpc>
              <a:buFontTx/>
              <a:buNone/>
            </a:pPr>
            <a:r>
              <a:rPr lang="en-US" altLang="en-US" b="1" dirty="0"/>
              <a:t>Majelis Kode Etik Keperawatan</a:t>
            </a:r>
            <a:endParaRPr lang="en-US" altLang="en-US" b="1" dirty="0"/>
          </a:p>
          <a:p>
            <a:pPr eaLnBrk="1" hangingPunct="1">
              <a:lnSpc>
                <a:spcPct val="90000"/>
              </a:lnSpc>
              <a:buFontTx/>
              <a:buNone/>
            </a:pPr>
            <a:r>
              <a:rPr lang="en-US" altLang="en-US" dirty="0"/>
              <a:t>Kode etik memerlukan pengawasan secara terus menerus</a:t>
            </a:r>
            <a:endParaRPr lang="en-US" altLang="en-US" dirty="0"/>
          </a:p>
          <a:p>
            <a:pPr eaLnBrk="1" hangingPunct="1">
              <a:lnSpc>
                <a:spcPct val="90000"/>
              </a:lnSpc>
            </a:pPr>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3490" name="Rectangle 3"/>
          <p:cNvSpPr>
            <a:spLocks noGrp="1"/>
          </p:cNvSpPr>
          <p:nvPr>
            <p:ph idx="1"/>
          </p:nvPr>
        </p:nvSpPr>
        <p:spPr>
          <a:xfrm>
            <a:off x="457200" y="1676400"/>
            <a:ext cx="8229600" cy="4343400"/>
          </a:xfrm>
        </p:spPr>
        <p:txBody>
          <a:bodyPr vert="horz" wrap="square" lIns="91440" tIns="45720" rIns="91440" bIns="45720" anchor="t" anchorCtr="0"/>
          <a:p>
            <a:r>
              <a:rPr lang="en-US" altLang="en-US" dirty="0"/>
              <a:t>Pada umumnya kode etik akan mengandung sanksi2 yg dikenakan pada pelanggar.</a:t>
            </a:r>
            <a:endParaRPr lang="en-US" altLang="en-US" dirty="0"/>
          </a:p>
          <a:p>
            <a:r>
              <a:rPr lang="en-US" altLang="en-US" dirty="0"/>
              <a:t>Kasus pelanggaran akan dinilai dan ditindak oleh suatu “Dewan kehormatan” atau komisi yang dibentuk khusus untuk itu.</a:t>
            </a:r>
            <a:endParaRPr lang="en-US" altLang="en-US" dirty="0"/>
          </a:p>
          <a:p>
            <a:r>
              <a:rPr lang="en-US" altLang="en-US" dirty="0"/>
              <a:t>Tujuan ; mencegah perilaku yg tidak etis</a:t>
            </a:r>
            <a:endParaRPr lang="en-US" altLang="en-US" dirty="0"/>
          </a:p>
          <a:p>
            <a:endParaRPr lang="en-US" altLang="en-US"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4514" name="Rectangle 3"/>
          <p:cNvSpPr>
            <a:spLocks noGrp="1"/>
          </p:cNvSpPr>
          <p:nvPr>
            <p:ph sz="quarter" idx="1"/>
          </p:nvPr>
        </p:nvSpPr>
        <p:spPr>
          <a:xfrm>
            <a:off x="304800" y="609600"/>
            <a:ext cx="8534400" cy="5516563"/>
          </a:xfrm>
        </p:spPr>
        <p:txBody>
          <a:bodyPr vert="horz" wrap="square" lIns="91440" tIns="45720" rIns="91440" bIns="45720" anchor="t" anchorCtr="0"/>
          <a:p>
            <a:pPr eaLnBrk="1" hangingPunct="1">
              <a:lnSpc>
                <a:spcPct val="90000"/>
              </a:lnSpc>
              <a:buClr>
                <a:schemeClr val="accent1"/>
              </a:buClr>
              <a:buSzPct val="85000"/>
              <a:buFont typeface="Wingdings 2" panose="05020102010507070707" pitchFamily="18" charset="2"/>
            </a:pPr>
            <a:r>
              <a:rPr lang="en-US" altLang="en-US" sz="3000" dirty="0"/>
              <a:t>Kode Etik PPNI (Munas IV PPNI No.09/MUNAS VI/PPNI/2000) tentang Kode Etik Keperawatan Indonesia.</a:t>
            </a:r>
            <a:endParaRPr lang="en-US" altLang="en-US" sz="3000" dirty="0"/>
          </a:p>
          <a:p>
            <a:pPr eaLnBrk="1" hangingPunct="1">
              <a:lnSpc>
                <a:spcPct val="90000"/>
              </a:lnSpc>
              <a:buClr>
                <a:schemeClr val="accent1"/>
              </a:buClr>
              <a:buSzPct val="85000"/>
              <a:buFont typeface="Wingdings 2" panose="05020102010507070707" pitchFamily="18" charset="2"/>
            </a:pPr>
            <a:r>
              <a:rPr lang="en-US" altLang="en-US" sz="3000" dirty="0"/>
              <a:t>Diangkat dengan mempertimbangkan Kode Etik </a:t>
            </a:r>
            <a:r>
              <a:rPr lang="en-US" altLang="en-US" sz="3000" b="1" dirty="0">
                <a:solidFill>
                  <a:srgbClr val="C00000"/>
                </a:solidFill>
              </a:rPr>
              <a:t>“International Council of Nursing”, </a:t>
            </a:r>
            <a:r>
              <a:rPr lang="en-US" altLang="en-US" sz="3000" dirty="0"/>
              <a:t>bertanggung jawab :</a:t>
            </a:r>
            <a:endParaRPr lang="en-US" altLang="en-US" sz="3000" dirty="0"/>
          </a:p>
          <a:p>
            <a:pPr eaLnBrk="1" hangingPunct="1">
              <a:lnSpc>
                <a:spcPct val="90000"/>
              </a:lnSpc>
              <a:buClr>
                <a:schemeClr val="accent1"/>
              </a:buClr>
              <a:buSzPct val="85000"/>
              <a:buFontTx/>
              <a:buNone/>
            </a:pPr>
            <a:r>
              <a:rPr lang="en-US" altLang="en-US" sz="3000" dirty="0"/>
              <a:t>   - Perawat dan klien</a:t>
            </a:r>
            <a:endParaRPr lang="en-US" altLang="en-US" sz="3000" dirty="0"/>
          </a:p>
          <a:p>
            <a:pPr eaLnBrk="1" hangingPunct="1">
              <a:lnSpc>
                <a:spcPct val="90000"/>
              </a:lnSpc>
              <a:buClr>
                <a:schemeClr val="accent1"/>
              </a:buClr>
              <a:buSzPct val="85000"/>
              <a:buFontTx/>
              <a:buNone/>
            </a:pPr>
            <a:r>
              <a:rPr lang="en-US" altLang="en-US" sz="3000" dirty="0"/>
              <a:t>   - Perawat dan praktik</a:t>
            </a:r>
            <a:endParaRPr lang="en-US" altLang="en-US" sz="3000" dirty="0"/>
          </a:p>
          <a:p>
            <a:pPr eaLnBrk="1" hangingPunct="1">
              <a:lnSpc>
                <a:spcPct val="90000"/>
              </a:lnSpc>
              <a:buClr>
                <a:schemeClr val="accent1"/>
              </a:buClr>
              <a:buSzPct val="85000"/>
              <a:buFontTx/>
              <a:buNone/>
            </a:pPr>
            <a:r>
              <a:rPr lang="en-US" altLang="en-US" sz="3000" dirty="0"/>
              <a:t>   - Perawat dan masyarakat</a:t>
            </a:r>
            <a:endParaRPr lang="en-US" altLang="en-US" sz="3000" dirty="0"/>
          </a:p>
          <a:p>
            <a:pPr eaLnBrk="1" hangingPunct="1">
              <a:lnSpc>
                <a:spcPct val="90000"/>
              </a:lnSpc>
              <a:buClr>
                <a:schemeClr val="accent1"/>
              </a:buClr>
              <a:buSzPct val="85000"/>
              <a:buFontTx/>
              <a:buNone/>
            </a:pPr>
            <a:r>
              <a:rPr lang="en-US" altLang="en-US" sz="3000" dirty="0"/>
              <a:t>   - Perawat dan teman sejawat</a:t>
            </a:r>
            <a:endParaRPr lang="en-US" altLang="en-US" sz="3000" dirty="0"/>
          </a:p>
          <a:p>
            <a:pPr eaLnBrk="1" hangingPunct="1">
              <a:lnSpc>
                <a:spcPct val="90000"/>
              </a:lnSpc>
              <a:buClr>
                <a:schemeClr val="accent1"/>
              </a:buClr>
              <a:buSzPct val="85000"/>
              <a:buFontTx/>
              <a:buNone/>
            </a:pPr>
            <a:r>
              <a:rPr lang="en-US" altLang="en-US" sz="3000" dirty="0"/>
              <a:t>   - Perawat dan profesi</a:t>
            </a:r>
            <a:endParaRPr lang="en-US" altLang="en-US" sz="3000" dirty="0"/>
          </a:p>
          <a:p>
            <a:pPr eaLnBrk="1" hangingPunct="1">
              <a:lnSpc>
                <a:spcPct val="90000"/>
              </a:lnSpc>
              <a:buClr>
                <a:schemeClr val="accent1"/>
              </a:buClr>
              <a:buSzPct val="85000"/>
              <a:buFont typeface="Wingdings 2" panose="05020102010507070707" pitchFamily="18" charset="2"/>
            </a:pPr>
            <a:endParaRPr lang="en-US" altLang="en-US" dirty="0"/>
          </a:p>
        </p:txBody>
      </p:sp>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Studio</Template>
  <TotalTime>0</TotalTime>
  <Words>9524</Words>
  <Application>WPS Presentation</Application>
  <PresentationFormat>On-screen Show (4:3)</PresentationFormat>
  <Paragraphs>168</Paragraphs>
  <Slides>28</Slides>
  <Notes>0</Notes>
  <HiddenSlides>0</HiddenSlides>
  <MMClips>0</MMClips>
  <ScaleCrop>false</ScaleCrop>
  <HeadingPairs>
    <vt:vector size="6" baseType="variant">
      <vt:variant>
        <vt:lpstr>已用的字体</vt:lpstr>
      </vt:variant>
      <vt:variant>
        <vt:i4>18</vt:i4>
      </vt:variant>
      <vt:variant>
        <vt:lpstr>主题</vt:lpstr>
      </vt:variant>
      <vt:variant>
        <vt:i4>7</vt:i4>
      </vt:variant>
      <vt:variant>
        <vt:lpstr>幻灯片标题</vt:lpstr>
      </vt:variant>
      <vt:variant>
        <vt:i4>28</vt:i4>
      </vt:variant>
    </vt:vector>
  </HeadingPairs>
  <TitlesOfParts>
    <vt:vector size="53" baseType="lpstr">
      <vt:lpstr>Arial</vt:lpstr>
      <vt:lpstr>SimSun</vt:lpstr>
      <vt:lpstr>Wingdings</vt:lpstr>
      <vt:lpstr>Times New Roman</vt:lpstr>
      <vt:lpstr>Arial Black</vt:lpstr>
      <vt:lpstr>Rockwell</vt:lpstr>
      <vt:lpstr>Wingdings 2</vt:lpstr>
      <vt:lpstr>Wingdings 2</vt:lpstr>
      <vt:lpstr>Century Gothic</vt:lpstr>
      <vt:lpstr>Verdana</vt:lpstr>
      <vt:lpstr>Century Schoolbook</vt:lpstr>
      <vt:lpstr>Wingdings</vt:lpstr>
      <vt:lpstr>Franklin Gothic Book</vt:lpstr>
      <vt:lpstr>Franklin Gothic Medium</vt:lpstr>
      <vt:lpstr>Microsoft YaHei</vt:lpstr>
      <vt:lpstr>Arial Unicode MS</vt:lpstr>
      <vt:lpstr>Calibri</vt:lpstr>
      <vt:lpstr>Perpetua</vt:lpstr>
      <vt:lpstr>Foundry</vt:lpstr>
      <vt:lpstr>Verve</vt:lpstr>
      <vt:lpstr>Oriel</vt:lpstr>
      <vt:lpstr>1_Foundry</vt:lpstr>
      <vt:lpstr>Equity</vt:lpstr>
      <vt:lpstr>Trek</vt:lpstr>
      <vt:lpstr>Business Cooperate</vt:lpstr>
      <vt:lpstr>KODE  ETIK  PERAWAT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KODE ETIK KEPERAWATAN INDONESIA</vt:lpstr>
      <vt:lpstr>    Tujuan Kode Etik Keperawatan </vt:lpstr>
      <vt:lpstr>PowerPoint 演示文稿</vt:lpstr>
      <vt:lpstr>Fungsi Kode Etik Keperawatan </vt:lpstr>
      <vt:lpstr>Konsep Etik Dalam Keperawatan</vt:lpstr>
      <vt:lpstr>KODE ETIK PERAWAT INDONESIA   Keputusan  Pengurus Pusat PPNI No.:023/PP.PPNI/SK/K/XII/2009  </vt:lpstr>
      <vt:lpstr>MUKADIMAH</vt:lpstr>
      <vt:lpstr>PROMOTIF, PREVENTIF, KURATIF, REHABILITATIF</vt:lpstr>
      <vt:lpstr>Ilmu dan keterampilan yang memenuhi standar</vt:lpstr>
      <vt:lpstr>PowerPoint 演示文稿</vt:lpstr>
      <vt:lpstr>PERAWAT DAN KLIEN</vt:lpstr>
      <vt:lpstr>PERAWAT DAN PRAKTEK</vt:lpstr>
      <vt:lpstr>PERAWAT DAN MASYARAKAT</vt:lpstr>
      <vt:lpstr>PERAWAT DAN TEMAN SEJAWAT</vt:lpstr>
      <vt:lpstr>PERAWAT DAN PROFESI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KODE  ETIK  PERAWAT</dc:title>
  <dc:creator>00</dc:creator>
  <cp:lastModifiedBy>girisusilo adi</cp:lastModifiedBy>
  <cp:revision>26</cp:revision>
  <dcterms:created xsi:type="dcterms:W3CDTF">2008-04-21T09:25:00Z</dcterms:created>
  <dcterms:modified xsi:type="dcterms:W3CDTF">2025-10-10T02:22:04Z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3D5FBB5A8E464C84BF11ECF6FE10D06F_12</vt:lpwstr>
  </property>
  <property fmtid="{D5CDD505-2E9C-101B-9397-08002B2CF9AE}" pid="3" name="KSOProductBuildVer">
    <vt:lpwstr>1033-12.2.0.22549</vt:lpwstr>
  </property>
</Properties>
</file>