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1" r:id="rId4"/>
    <p:sldId id="272" r:id="rId5"/>
    <p:sldId id="257" r:id="rId6"/>
    <p:sldId id="259" r:id="rId7"/>
    <p:sldId id="258" r:id="rId8"/>
    <p:sldId id="261" r:id="rId9"/>
    <p:sldId id="262" r:id="rId10"/>
    <p:sldId id="274" r:id="rId11"/>
    <p:sldId id="284" r:id="rId12"/>
    <p:sldId id="285" r:id="rId13"/>
    <p:sldId id="283" r:id="rId14"/>
    <p:sldId id="263" r:id="rId15"/>
    <p:sldId id="264" r:id="rId16"/>
    <p:sldId id="268" r:id="rId17"/>
    <p:sldId id="269" r:id="rId18"/>
    <p:sldId id="266" r:id="rId19"/>
    <p:sldId id="26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 showGuides="1">
      <p:cViewPr varScale="1">
        <p:scale>
          <a:sx n="62" d="100"/>
          <a:sy n="62" d="100"/>
        </p:scale>
        <p:origin x="142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305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415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135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065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210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  <a:endParaRPr lang="en-US"/>
          </a:p>
          <a:p>
            <a:pPr lvl="1" eaLnBrk="1" latinLnBrk="0" hangingPunct="1"/>
            <a:r>
              <a:rPr lang="en-US"/>
              <a:t>Second level</a:t>
            </a:r>
            <a:endParaRPr lang="en-US"/>
          </a:p>
          <a:p>
            <a:pPr lvl="2" eaLnBrk="1" latinLnBrk="0" hangingPunct="1"/>
            <a:r>
              <a:rPr lang="en-US"/>
              <a:t>Third level</a:t>
            </a:r>
            <a:endParaRPr lang="en-US"/>
          </a:p>
          <a:p>
            <a:pPr lvl="3" eaLnBrk="1" latinLnBrk="0" hangingPunct="1"/>
            <a:r>
              <a:rPr lang="en-US"/>
              <a:t>Fourth level</a:t>
            </a:r>
            <a:endParaRPr lang="en-US"/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697E0-9635-4EE5-8AF9-7AFEED67E76A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  <a:endParaRPr kumimoji="0" lang="en-US"/>
          </a:p>
          <a:p>
            <a:pPr lvl="1" eaLnBrk="1" latinLnBrk="0" hangingPunct="1"/>
            <a:r>
              <a:rPr kumimoji="0" lang="en-US"/>
              <a:t>Second level</a:t>
            </a:r>
            <a:endParaRPr kumimoji="0" lang="en-US"/>
          </a:p>
          <a:p>
            <a:pPr lvl="2" eaLnBrk="1" latinLnBrk="0" hangingPunct="1"/>
            <a:r>
              <a:rPr kumimoji="0" lang="en-US"/>
              <a:t>Third level</a:t>
            </a:r>
            <a:endParaRPr kumimoji="0" lang="en-US"/>
          </a:p>
          <a:p>
            <a:pPr lvl="3" eaLnBrk="1" latinLnBrk="0" hangingPunct="1"/>
            <a:r>
              <a:rPr kumimoji="0" lang="en-US"/>
              <a:t>Fourth level</a:t>
            </a:r>
            <a:endParaRPr kumimoji="0" lang="en-US"/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EDAF743F-2B11-4338-A9F0-E983133CF183}" type="datetimeFigureOut">
              <a:rPr lang="en-US" smtClean="0"/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B27697E0-9635-4EE5-8AF9-7AFEED67E76A}" type="slidenum">
              <a:rPr lang="en-US" smtClean="0"/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210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 panose="05020102010507070707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490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 panose="020B0604030504040204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7095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 panose="05020102010507070707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990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575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894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425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 panose="05020102010507070707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KREDENSIAL PERAWAT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8674" name="Picture 2" descr="Hasil gambar untuk perawat kartun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5316092" y="1828800"/>
            <a:ext cx="2761108" cy="4267534"/>
          </a:xfrm>
          <a:prstGeom prst="rect">
            <a:avLst/>
          </a:prstGeom>
          <a:noFill/>
        </p:spPr>
      </p:pic>
      <p:pic>
        <p:nvPicPr>
          <p:cNvPr id="28676" name="Picture 4" descr="Hasil gambar untuk perawat kartu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286000"/>
            <a:ext cx="3505200" cy="30884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sertifikasi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perawatdalam</a:t>
            </a:r>
            <a:r>
              <a:rPr lang="en-US" dirty="0"/>
              <a:t> area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Akreditasi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bersama-sama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akreditasi</a:t>
            </a:r>
            <a:r>
              <a:rPr lang="en-US" dirty="0"/>
              <a:t> status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program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, </a:t>
            </a:r>
            <a:r>
              <a:rPr lang="en-US" dirty="0" err="1"/>
              <a:t>proses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Di Indonesia, </a:t>
            </a:r>
            <a:r>
              <a:rPr lang="en-US" dirty="0" err="1"/>
              <a:t>akreditasi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Pusdiknakes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Akreditasi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(BAN)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Akreditasi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(LAM) </a:t>
            </a:r>
            <a:r>
              <a:rPr lang="en-US" dirty="0" err="1"/>
              <a:t>setiap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. </a:t>
            </a:r>
            <a:r>
              <a:rPr lang="en-US" dirty="0" err="1"/>
              <a:t>Akreditasi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minimum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bersangkutan</a:t>
            </a:r>
            <a:r>
              <a:rPr lang="en-US" dirty="0"/>
              <a:t>. </a:t>
            </a:r>
            <a:r>
              <a:rPr lang="en-US" dirty="0" err="1"/>
              <a:t>Hasil</a:t>
            </a:r>
            <a:r>
              <a:rPr lang="en-US" dirty="0"/>
              <a:t> status </a:t>
            </a:r>
            <a:r>
              <a:rPr lang="en-US" dirty="0" err="1"/>
              <a:t>akreditasi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tingkatan</a:t>
            </a:r>
            <a:r>
              <a:rPr lang="en-US" dirty="0"/>
              <a:t> status </a:t>
            </a:r>
            <a:r>
              <a:rPr lang="en-US" dirty="0" err="1"/>
              <a:t>akreditasi</a:t>
            </a:r>
            <a:r>
              <a:rPr lang="en-US" dirty="0"/>
              <a:t> A, B, C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(IO).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 err="1"/>
              <a:t>Peraturan</a:t>
            </a:r>
            <a:r>
              <a:rPr lang="en-US" sz="2400" b="1" dirty="0"/>
              <a:t> </a:t>
            </a:r>
            <a:r>
              <a:rPr lang="en-US" sz="2400" b="1" dirty="0" err="1"/>
              <a:t>Menteri</a:t>
            </a:r>
            <a:r>
              <a:rPr lang="en-US" sz="2400" b="1" dirty="0"/>
              <a:t> </a:t>
            </a:r>
            <a:r>
              <a:rPr lang="en-US" sz="2400" b="1" dirty="0" err="1"/>
              <a:t>Kesehatan</a:t>
            </a:r>
            <a:r>
              <a:rPr lang="en-US" sz="2400" b="1" dirty="0"/>
              <a:t> </a:t>
            </a:r>
            <a:r>
              <a:rPr lang="en-US" sz="2400" b="1" dirty="0" err="1"/>
              <a:t>Republik</a:t>
            </a:r>
            <a:r>
              <a:rPr lang="en-US" sz="2400" b="1" dirty="0"/>
              <a:t> Indonesia</a:t>
            </a:r>
            <a:br>
              <a:rPr lang="en-US" sz="2400" b="1" dirty="0"/>
            </a:br>
            <a:r>
              <a:rPr lang="en-US" sz="2400" b="1" dirty="0"/>
              <a:t> </a:t>
            </a:r>
            <a:r>
              <a:rPr lang="en-US" sz="2400" b="1" dirty="0" err="1"/>
              <a:t>Nomor</a:t>
            </a:r>
            <a:r>
              <a:rPr lang="en-US" sz="2400" b="1" dirty="0"/>
              <a:t> : 49 </a:t>
            </a:r>
            <a:r>
              <a:rPr lang="en-US" sz="2400" b="1" dirty="0" err="1"/>
              <a:t>Tahun</a:t>
            </a:r>
            <a:r>
              <a:rPr lang="en-US" sz="2400" b="1" dirty="0"/>
              <a:t> 2013</a:t>
            </a:r>
            <a:r>
              <a:rPr lang="en-US" sz="2400" dirty="0"/>
              <a:t>.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kredensial</a:t>
            </a:r>
            <a:r>
              <a:rPr lang="en-US" dirty="0"/>
              <a:t> </a:t>
            </a:r>
            <a:r>
              <a:rPr lang="en-US" dirty="0" err="1"/>
              <a:t>memliki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:</a:t>
            </a:r>
            <a:endParaRPr lang="en-US" dirty="0"/>
          </a:p>
          <a:p>
            <a:pPr lvl="0"/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bidan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permohonan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klinis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Komite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Komite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menugaskan</a:t>
            </a:r>
            <a:r>
              <a:rPr lang="en-US" dirty="0"/>
              <a:t> sub </a:t>
            </a:r>
            <a:r>
              <a:rPr lang="en-US" dirty="0" err="1"/>
              <a:t>komite</a:t>
            </a:r>
            <a:r>
              <a:rPr lang="en-US" dirty="0"/>
              <a:t> </a:t>
            </a:r>
            <a:r>
              <a:rPr lang="en-US" dirty="0" err="1"/>
              <a:t>kredensial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kredensial</a:t>
            </a:r>
            <a:r>
              <a:rPr lang="en-US" dirty="0"/>
              <a:t> (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).</a:t>
            </a:r>
            <a:endParaRPr lang="en-US" dirty="0"/>
          </a:p>
          <a:p>
            <a:pPr lvl="0"/>
            <a:r>
              <a:rPr lang="en-US" dirty="0"/>
              <a:t>Sub </a:t>
            </a:r>
            <a:r>
              <a:rPr lang="en-US" dirty="0" err="1"/>
              <a:t>komite</a:t>
            </a:r>
            <a:r>
              <a:rPr lang="en-US" dirty="0"/>
              <a:t>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  ad hoc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review,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: </a:t>
            </a:r>
            <a:r>
              <a:rPr lang="en-US" dirty="0" err="1"/>
              <a:t>porto</a:t>
            </a:r>
            <a:r>
              <a:rPr lang="en-US" dirty="0"/>
              <a:t> folio, </a:t>
            </a:r>
            <a:r>
              <a:rPr lang="en-US" dirty="0" err="1"/>
              <a:t>asesmen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 :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ijazah</a:t>
            </a:r>
            <a:r>
              <a:rPr lang="en-US" dirty="0"/>
              <a:t>,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Registrasi</a:t>
            </a:r>
            <a:r>
              <a:rPr lang="en-US" dirty="0"/>
              <a:t>, </a:t>
            </a:r>
            <a:r>
              <a:rPr lang="en-US" dirty="0" err="1"/>
              <a:t>sertipikat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, logbook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uraian</a:t>
            </a:r>
            <a:r>
              <a:rPr lang="en-US" dirty="0"/>
              <a:t> </a:t>
            </a:r>
            <a:r>
              <a:rPr lang="en-US" dirty="0" err="1"/>
              <a:t>capaian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/>
              <a:t>Sub </a:t>
            </a:r>
            <a:r>
              <a:rPr lang="en-US" dirty="0" err="1"/>
              <a:t>komite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kredensial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klinis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err="1"/>
              <a:t>Hasil</a:t>
            </a:r>
            <a:r>
              <a:rPr lang="en-US" sz="2400" b="1" dirty="0"/>
              <a:t> </a:t>
            </a:r>
            <a:r>
              <a:rPr lang="en-US" sz="2400" b="1" dirty="0" err="1"/>
              <a:t>kredensial</a:t>
            </a:r>
            <a:r>
              <a:rPr lang="en-US" sz="2400" b="1" dirty="0"/>
              <a:t> </a:t>
            </a:r>
            <a:r>
              <a:rPr lang="en-US" sz="2400" b="1" dirty="0" err="1"/>
              <a:t>keperawatan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klinis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rincian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klinis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asuhan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. </a:t>
            </a:r>
            <a:endParaRPr lang="en-US" dirty="0"/>
          </a:p>
          <a:p>
            <a:r>
              <a:rPr lang="en-US" dirty="0" err="1"/>
              <a:t>Bgm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pindah</a:t>
            </a:r>
            <a:r>
              <a:rPr lang="en-US" dirty="0"/>
              <a:t> RS 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Nerslicious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6626" name="Picture 2" descr="Nerslicious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/>
              <a:t>Kelebihan</a:t>
            </a:r>
            <a:r>
              <a:rPr lang="en-US" sz="3200" dirty="0"/>
              <a:t> </a:t>
            </a:r>
            <a:r>
              <a:rPr lang="en-US" sz="3200" dirty="0" err="1"/>
              <a:t>kredensial</a:t>
            </a:r>
            <a:r>
              <a:rPr lang="en-US" sz="3200" dirty="0"/>
              <a:t> </a:t>
            </a:r>
            <a:r>
              <a:rPr lang="en-US" sz="3200" dirty="0" err="1"/>
              <a:t>keperawatan</a:t>
            </a:r>
            <a:r>
              <a:rPr lang="en-US" sz="3200" dirty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181600"/>
          </a:xfrm>
        </p:spPr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.  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terjaga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klinisnya</a:t>
            </a:r>
            <a:r>
              <a:rPr lang="en-US" dirty="0"/>
              <a:t>.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Kredensial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jenjang</a:t>
            </a:r>
            <a:r>
              <a:rPr lang="en-US" dirty="0"/>
              <a:t> </a:t>
            </a:r>
            <a:r>
              <a:rPr lang="en-US" dirty="0" err="1"/>
              <a:t>karir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remunerasi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Kekurangan</a:t>
            </a:r>
            <a:r>
              <a:rPr lang="en-US" sz="2400" dirty="0"/>
              <a:t> </a:t>
            </a:r>
            <a:r>
              <a:rPr lang="en-US" sz="2400" dirty="0" err="1"/>
              <a:t>kredensial</a:t>
            </a:r>
            <a:r>
              <a:rPr lang="en-US" sz="2400" dirty="0"/>
              <a:t> </a:t>
            </a:r>
            <a:r>
              <a:rPr lang="en-US" sz="2400" dirty="0" err="1"/>
              <a:t>keperawatan</a:t>
            </a:r>
            <a:r>
              <a:rPr lang="en-US" sz="2400" dirty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eriod"/>
            </a:pP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kredensial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handal</a:t>
            </a:r>
            <a:r>
              <a:rPr lang="en-US" dirty="0"/>
              <a:t> </a:t>
            </a:r>
            <a:r>
              <a:rPr lang="en-US" dirty="0" err="1"/>
              <a:t>dirumah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,.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Rincian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yang </a:t>
            </a:r>
            <a:r>
              <a:rPr lang="en-US" dirty="0" err="1"/>
              <a:t>didapat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kredensial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standard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nasional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LATAR BELAKANG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733800" y="3124200"/>
            <a:ext cx="1676400" cy="16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kredensial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00400" y="1752600"/>
            <a:ext cx="2819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RS :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kompeten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3200400"/>
            <a:ext cx="2362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Uu</a:t>
            </a:r>
            <a:r>
              <a:rPr lang="en-US" dirty="0"/>
              <a:t> 44 </a:t>
            </a:r>
            <a:r>
              <a:rPr lang="en-US" dirty="0" err="1"/>
              <a:t>thn</a:t>
            </a:r>
            <a:r>
              <a:rPr lang="en-US" dirty="0"/>
              <a:t> 2009 </a:t>
            </a:r>
            <a:r>
              <a:rPr lang="en-US" dirty="0" err="1"/>
              <a:t>ttg</a:t>
            </a:r>
            <a:r>
              <a:rPr lang="en-US" dirty="0"/>
              <a:t> RS</a:t>
            </a:r>
            <a:endParaRPr lang="en-US" dirty="0"/>
          </a:p>
          <a:p>
            <a:pPr algn="ctr"/>
            <a:r>
              <a:rPr lang="en-US" dirty="0"/>
              <a:t>(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renteng</a:t>
            </a:r>
            <a:r>
              <a:rPr lang="en-US" dirty="0"/>
              <a:t> )</a:t>
            </a:r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PMK   no  40 </a:t>
            </a:r>
            <a:r>
              <a:rPr lang="en-US" dirty="0" err="1"/>
              <a:t>thn</a:t>
            </a:r>
            <a:r>
              <a:rPr lang="en-US" dirty="0"/>
              <a:t> 2017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048000" y="5029200"/>
            <a:ext cx="33528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tenkes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pasien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72200" y="3200400"/>
            <a:ext cx="2209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akreditasi</a:t>
            </a:r>
            <a:r>
              <a:rPr lang="en-US" dirty="0"/>
              <a:t> JCI </a:t>
            </a:r>
            <a:r>
              <a:rPr lang="en-US" dirty="0" err="1"/>
              <a:t>dan</a:t>
            </a:r>
            <a:r>
              <a:rPr lang="en-US" dirty="0"/>
              <a:t> KARS</a:t>
            </a:r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>
            <a:off x="4419600" y="2667000"/>
            <a:ext cx="45719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200400" y="3886200"/>
            <a:ext cx="4572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4572000" y="4800600"/>
            <a:ext cx="45719" cy="2286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Arrow 14"/>
          <p:cNvSpPr/>
          <p:nvPr/>
        </p:nvSpPr>
        <p:spPr>
          <a:xfrm>
            <a:off x="5486400" y="3886200"/>
            <a:ext cx="533400" cy="76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KREDENSIAL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kualifikasi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, </a:t>
            </a:r>
            <a:r>
              <a:rPr lang="en-US" dirty="0" err="1"/>
              <a:t>professionalisme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(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, </a:t>
            </a:r>
            <a:r>
              <a:rPr lang="en-US" dirty="0" err="1"/>
              <a:t>afektif</a:t>
            </a:r>
            <a:r>
              <a:rPr lang="en-US" dirty="0"/>
              <a:t>, </a:t>
            </a:r>
            <a:r>
              <a:rPr lang="en-US" dirty="0" err="1"/>
              <a:t>psikomotorik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), performance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profesionalisme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menunjang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yang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Kredensial</a:t>
            </a:r>
            <a:r>
              <a:rPr lang="en-US" b="1" dirty="0"/>
              <a:t> </a:t>
            </a:r>
            <a:r>
              <a:rPr lang="en-US" b="1" dirty="0" err="1"/>
              <a:t>Keperawatan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"credentialing" yang </a:t>
            </a:r>
            <a:r>
              <a:rPr lang="en-US" dirty="0" err="1"/>
              <a:t>berarti</a:t>
            </a:r>
            <a:r>
              <a:rPr lang="en-US" dirty="0"/>
              <a:t> '</a:t>
            </a:r>
            <a:r>
              <a:rPr lang="en-US" dirty="0" err="1"/>
              <a:t>mandat</a:t>
            </a:r>
            <a:r>
              <a:rPr lang="en-US" dirty="0"/>
              <a:t>'. </a:t>
            </a:r>
            <a:endParaRPr lang="en-US" dirty="0"/>
          </a:p>
          <a:p>
            <a:pPr lvl="0"/>
            <a:r>
              <a:rPr lang="en-US" b="1" dirty="0" err="1"/>
              <a:t>Kredensial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 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telaah</a:t>
            </a:r>
            <a:r>
              <a:rPr lang="en-US" dirty="0"/>
              <a:t> </a:t>
            </a:r>
            <a:r>
              <a:rPr lang="en-US" dirty="0" err="1"/>
              <a:t>validasi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pelatihan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, </a:t>
            </a:r>
            <a:r>
              <a:rPr lang="en-US" dirty="0" err="1"/>
              <a:t>registrasi</a:t>
            </a:r>
            <a:r>
              <a:rPr lang="en-US" dirty="0"/>
              <a:t>, </a:t>
            </a:r>
            <a:r>
              <a:rPr lang="en-US" dirty="0" err="1"/>
              <a:t>sertifikasi</a:t>
            </a:r>
            <a:r>
              <a:rPr lang="en-US" dirty="0"/>
              <a:t>, </a:t>
            </a:r>
            <a:r>
              <a:rPr lang="en-US" dirty="0" err="1"/>
              <a:t>lisensi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 lvl="0"/>
            <a:r>
              <a:rPr lang="en-US" dirty="0" err="1"/>
              <a:t>Kredensial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Komite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(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bidan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kompetensinya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kredensial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memperkenankan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yang </a:t>
            </a:r>
            <a:r>
              <a:rPr lang="en-US" dirty="0" err="1"/>
              <a:t>kompeten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diberikannya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23554" name="Picture 2" descr="Gambar terkait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334000" y="3886200"/>
            <a:ext cx="3429000" cy="2667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Kredensial</a:t>
            </a:r>
            <a:r>
              <a:rPr lang="en-US" sz="2400" b="1" dirty="0"/>
              <a:t> </a:t>
            </a:r>
            <a:r>
              <a:rPr lang="en-US" sz="2400" b="1" dirty="0" err="1"/>
              <a:t>Keperawatan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991600" cy="5867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kelalaian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pertolongan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yang </a:t>
            </a:r>
            <a:r>
              <a:rPr lang="en-US" dirty="0" err="1"/>
              <a:t>kompeten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meyakinkan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yang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TAHAP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kredensial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lvl="0" indent="-514350">
              <a:buAutoNum type="arabicPeriod"/>
            </a:pPr>
            <a:r>
              <a:rPr lang="en-US" dirty="0" err="1"/>
              <a:t>Lisensi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(SIK)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Ijin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(SIPP).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Registrasi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Registrasi</a:t>
            </a:r>
            <a:r>
              <a:rPr lang="en-US" dirty="0"/>
              <a:t> (STR).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Sertifikasi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sertipikat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.</a:t>
            </a:r>
            <a:endParaRPr lang="en-US" dirty="0"/>
          </a:p>
          <a:p>
            <a:pPr marL="514350" lvl="0" indent="-514350">
              <a:buAutoNum type="arabicPeriod"/>
            </a:pPr>
            <a:r>
              <a:rPr lang="en-US" dirty="0" err="1"/>
              <a:t>Akreditasi</a:t>
            </a:r>
            <a:r>
              <a:rPr lang="en-US" dirty="0"/>
              <a:t>,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ijazah</a:t>
            </a:r>
            <a:r>
              <a:rPr lang="en-US" dirty="0"/>
              <a:t>,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terakreditasi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Lisensi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legal yang </a:t>
            </a:r>
            <a:r>
              <a:rPr lang="en-US" dirty="0" err="1"/>
              <a:t>mengijinkan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juridiksi</a:t>
            </a:r>
            <a:endParaRPr lang="en-US" dirty="0"/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SIPP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Keperawatan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Registrasi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kualifikasi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.</a:t>
            </a:r>
            <a:endParaRPr lang="en-US" dirty="0"/>
          </a:p>
          <a:p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Registrasi</a:t>
            </a:r>
            <a:r>
              <a:rPr lang="en-US" dirty="0"/>
              <a:t> yang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STR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Konsil</a:t>
            </a:r>
            <a:r>
              <a:rPr lang="en-US" dirty="0"/>
              <a:t> </a:t>
            </a:r>
            <a:r>
              <a:rPr lang="en-US" dirty="0" err="1"/>
              <a:t>Keperawatan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Perawat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diregistrasi</a:t>
            </a:r>
            <a:r>
              <a:rPr lang="en-US"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5280</Words>
  <Application>WPS Presentation</Application>
  <PresentationFormat>On-screen Show (4:3)</PresentationFormat>
  <Paragraphs>100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Arial</vt:lpstr>
      <vt:lpstr>SimSun</vt:lpstr>
      <vt:lpstr>Wingdings</vt:lpstr>
      <vt:lpstr>Wingdings 2</vt:lpstr>
      <vt:lpstr>Verdana</vt:lpstr>
      <vt:lpstr>Calibri</vt:lpstr>
      <vt:lpstr>Microsoft YaHei</vt:lpstr>
      <vt:lpstr>Arial Unicode MS</vt:lpstr>
      <vt:lpstr>Gill Sans MT</vt:lpstr>
      <vt:lpstr>Office Theme</vt:lpstr>
      <vt:lpstr>Solstice</vt:lpstr>
      <vt:lpstr>KREDENSIAL PERAWAT</vt:lpstr>
      <vt:lpstr>LATAR BELAKANG</vt:lpstr>
      <vt:lpstr>KREDENSIAL</vt:lpstr>
      <vt:lpstr>Pengertian Kredensial Keperawatan</vt:lpstr>
      <vt:lpstr>Tujuan kredensial</vt:lpstr>
      <vt:lpstr>Tujuan Kredensial Keperawatan</vt:lpstr>
      <vt:lpstr>4 TAHAP proses kredensial </vt:lpstr>
      <vt:lpstr>Lisensi keperawatan </vt:lpstr>
      <vt:lpstr>Registrasi</vt:lpstr>
      <vt:lpstr>sertifikasi</vt:lpstr>
      <vt:lpstr>Akreditasi adalah </vt:lpstr>
      <vt:lpstr>Peraturan Menteri Kesehatan Republik Indonesia  Nomor : 49 Tahun 2013. </vt:lpstr>
      <vt:lpstr>Hasil kredensial keperawatan</vt:lpstr>
      <vt:lpstr>PowerPoint 演示文稿</vt:lpstr>
      <vt:lpstr>PowerPoint 演示文稿</vt:lpstr>
      <vt:lpstr>Kelebihan kredensial keperawatan </vt:lpstr>
      <vt:lpstr>Kekurangan kredensial keperawatan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 BELAKANG</dc:title>
  <dc:creator>DIRECTOR</dc:creator>
  <cp:lastModifiedBy>girisusilo adi</cp:lastModifiedBy>
  <cp:revision>17</cp:revision>
  <dcterms:created xsi:type="dcterms:W3CDTF">2019-10-03T13:23:00Z</dcterms:created>
  <dcterms:modified xsi:type="dcterms:W3CDTF">2025-09-30T02:28:37Z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2D2179095ECA44C2A963FA4191D5D6AC_13</vt:lpwstr>
  </property>
  <property fmtid="{D5CDD505-2E9C-101B-9397-08002B2CF9AE}" pid="3" name="KSOProductBuildVer">
    <vt:lpwstr>1033-12.2.0.22549</vt:lpwstr>
  </property>
</Properties>
</file>