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34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773531-7E22-4B9B-9605-74E4A0FED495}" type="datetimeFigureOut">
              <a:rPr lang="id-ID" smtClean="0"/>
              <a:pPr/>
              <a:t>15/09/2025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BA80362-8514-4EF1-B878-A94A5A803CD8}"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73531-7E22-4B9B-9605-74E4A0FED495}" type="datetimeFigureOut">
              <a:rPr lang="id-ID" smtClean="0"/>
              <a:pPr/>
              <a:t>15/09/2025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A80362-8514-4EF1-B878-A94A5A803CD8}"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677BAFB-3BD3-41BB-9107-FAE224AE2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E6823A9B-C188-42D4-847C-3AD928DB14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7088" y="253140"/>
            <a:ext cx="4638416" cy="6184555"/>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34B557F3-1A0C-4749-A6DB-EAC082DF3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3636" y="253140"/>
            <a:ext cx="4638416" cy="6184555"/>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14" name="Oval 13">
            <a:extLst>
              <a:ext uri="{FF2B5EF4-FFF2-40B4-BE49-F238E27FC236}">
                <a16:creationId xmlns:a16="http://schemas.microsoft.com/office/drawing/2014/main" id="{55D55AA6-3751-494F-868A-DCEDC5CE82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52792" y="136525"/>
            <a:ext cx="4638416" cy="6184555"/>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686050" y="965580"/>
            <a:ext cx="3903366" cy="3160593"/>
          </a:xfrm>
        </p:spPr>
        <p:txBody>
          <a:bodyPr>
            <a:normAutofit/>
          </a:bodyPr>
          <a:lstStyle/>
          <a:p>
            <a:r>
              <a:rPr lang="id-ID" sz="4000" b="1" dirty="0">
                <a:solidFill>
                  <a:schemeClr val="bg1"/>
                </a:solidFill>
              </a:rPr>
              <a:t>SEJARAH PERKEMBANGAN KEPERAWATAN</a:t>
            </a:r>
            <a:endParaRPr lang="id-ID" sz="4000" dirty="0">
              <a:solidFill>
                <a:schemeClr val="bg1"/>
              </a:solidFill>
            </a:endParaRPr>
          </a:p>
        </p:txBody>
      </p:sp>
      <p:sp>
        <p:nvSpPr>
          <p:cNvPr id="3" name="Subtitle 2"/>
          <p:cNvSpPr>
            <a:spLocks noGrp="1"/>
          </p:cNvSpPr>
          <p:nvPr>
            <p:ph type="subTitle" idx="1"/>
          </p:nvPr>
        </p:nvSpPr>
        <p:spPr>
          <a:xfrm>
            <a:off x="2865612" y="4409960"/>
            <a:ext cx="3381481" cy="1116414"/>
          </a:xfrm>
        </p:spPr>
        <p:txBody>
          <a:bodyPr>
            <a:normAutofit/>
          </a:bodyPr>
          <a:lstStyle/>
          <a:p>
            <a:pPr>
              <a:lnSpc>
                <a:spcPct val="90000"/>
              </a:lnSpc>
            </a:pPr>
            <a:r>
              <a:rPr lang="id-ID" sz="1600" dirty="0">
                <a:solidFill>
                  <a:schemeClr val="bg1"/>
                </a:solidFill>
              </a:rPr>
              <a:t>OLEH </a:t>
            </a:r>
          </a:p>
          <a:p>
            <a:pPr>
              <a:lnSpc>
                <a:spcPct val="90000"/>
              </a:lnSpc>
            </a:pPr>
            <a:r>
              <a:rPr lang="en-ID" sz="1600" dirty="0">
                <a:solidFill>
                  <a:schemeClr val="bg1"/>
                </a:solidFill>
              </a:rPr>
              <a:t>Ns. </a:t>
            </a:r>
            <a:r>
              <a:rPr lang="id-ID" sz="1600" dirty="0">
                <a:solidFill>
                  <a:schemeClr val="bg1"/>
                </a:solidFill>
              </a:rPr>
              <a:t>SUYAMTO </a:t>
            </a:r>
            <a:r>
              <a:rPr lang="en-ID" sz="1600" dirty="0">
                <a:solidFill>
                  <a:schemeClr val="bg1"/>
                </a:solidFill>
              </a:rPr>
              <a:t>SST., </a:t>
            </a:r>
            <a:r>
              <a:rPr lang="id-ID" sz="1600" dirty="0">
                <a:solidFill>
                  <a:schemeClr val="bg1"/>
                </a:solidFill>
              </a:rPr>
              <a:t>MPH</a:t>
            </a:r>
          </a:p>
          <a:p>
            <a:pPr>
              <a:lnSpc>
                <a:spcPct val="90000"/>
              </a:lnSpc>
            </a:pPr>
            <a:r>
              <a:rPr lang="id-ID" sz="1600" dirty="0">
                <a:solidFill>
                  <a:schemeClr val="bg1"/>
                </a:solidFill>
              </a:rPr>
              <a:t>DISAMPAIKAN DALAM KULIAH KDK SEMEST</a:t>
            </a:r>
            <a:r>
              <a:rPr lang="en-ID" sz="1600" dirty="0">
                <a:solidFill>
                  <a:schemeClr val="bg1"/>
                </a:solidFill>
              </a:rPr>
              <a:t>E</a:t>
            </a:r>
            <a:r>
              <a:rPr lang="id-ID" sz="1600" dirty="0">
                <a:solidFill>
                  <a:schemeClr val="bg1"/>
                </a:solidFill>
              </a:rPr>
              <a:t>R GASAL </a:t>
            </a:r>
          </a:p>
        </p:txBody>
      </p:sp>
      <p:sp>
        <p:nvSpPr>
          <p:cNvPr id="16" name="Graphic 212">
            <a:extLst>
              <a:ext uri="{FF2B5EF4-FFF2-40B4-BE49-F238E27FC236}">
                <a16:creationId xmlns:a16="http://schemas.microsoft.com/office/drawing/2014/main" id="{4D4C00DC-4DC6-4CD2-9E31-F17E6CEBC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2206" y="975977"/>
            <a:ext cx="310173"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8" name="Graphic 212">
            <a:extLst>
              <a:ext uri="{FF2B5EF4-FFF2-40B4-BE49-F238E27FC236}">
                <a16:creationId xmlns:a16="http://schemas.microsoft.com/office/drawing/2014/main" id="{D82AB1B2-7970-42CF-8BF5-567C69E9F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2206" y="975977"/>
            <a:ext cx="310173"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nvGrpSpPr>
          <p:cNvPr id="20" name="Graphic 190">
            <a:extLst>
              <a:ext uri="{FF2B5EF4-FFF2-40B4-BE49-F238E27FC236}">
                <a16:creationId xmlns:a16="http://schemas.microsoft.com/office/drawing/2014/main" id="{66FB5A75-BDE2-4F12-A95B-C48788A768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60710" y="1755501"/>
            <a:ext cx="1199121" cy="531293"/>
            <a:chOff x="2504802" y="1755501"/>
            <a:chExt cx="1598829" cy="531293"/>
          </a:xfrm>
          <a:solidFill>
            <a:schemeClr val="bg1"/>
          </a:solidFill>
        </p:grpSpPr>
        <p:sp>
          <p:nvSpPr>
            <p:cNvPr id="21" name="Freeform: Shape 20">
              <a:extLst>
                <a:ext uri="{FF2B5EF4-FFF2-40B4-BE49-F238E27FC236}">
                  <a16:creationId xmlns:a16="http://schemas.microsoft.com/office/drawing/2014/main" id="{DC86CBC8-A814-4C0C-A287-7C549693D2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6AA52F4F-14E6-402F-A196-668B9CA9BC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sp>
        <p:nvSpPr>
          <p:cNvPr id="24" name="Oval 23">
            <a:extLst>
              <a:ext uri="{FF2B5EF4-FFF2-40B4-BE49-F238E27FC236}">
                <a16:creationId xmlns:a16="http://schemas.microsoft.com/office/drawing/2014/main" id="{C10FB9CA-E7FA-462C-B537-F1224ED1AC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9865" y="4236107"/>
            <a:ext cx="383241" cy="510988"/>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6" name="Oval 25">
            <a:extLst>
              <a:ext uri="{FF2B5EF4-FFF2-40B4-BE49-F238E27FC236}">
                <a16:creationId xmlns:a16="http://schemas.microsoft.com/office/drawing/2014/main" id="{D8469AE7-A75B-4F37-850B-EF5974ABE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9865" y="4236107"/>
            <a:ext cx="383241" cy="510988"/>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8" name="Graphic 4">
            <a:extLst>
              <a:ext uri="{FF2B5EF4-FFF2-40B4-BE49-F238E27FC236}">
                <a16:creationId xmlns:a16="http://schemas.microsoft.com/office/drawing/2014/main" id="{63301095-70B2-49AA-8DA9-A35629AD62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48238" y="4175798"/>
            <a:ext cx="1396129" cy="1861665"/>
            <a:chOff x="5734053" y="3067000"/>
            <a:chExt cx="724484" cy="724549"/>
          </a:xfrm>
          <a:solidFill>
            <a:schemeClr val="bg1"/>
          </a:solidFill>
        </p:grpSpPr>
        <p:sp>
          <p:nvSpPr>
            <p:cNvPr id="29" name="Freeform: Shape 28">
              <a:extLst>
                <a:ext uri="{FF2B5EF4-FFF2-40B4-BE49-F238E27FC236}">
                  <a16:creationId xmlns:a16="http://schemas.microsoft.com/office/drawing/2014/main" id="{D218E08C-0BEA-45C2-8C09-4141DDDA0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067000"/>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232F6090-14E0-44C6-B9FC-C91047BCDC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FDB9402B-335C-4892-9E7C-C400E95BE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E7A4371D-4448-409A-93F3-0C92E3EBDC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780149CB-4B8F-4FD1-AC5E-25670C9EA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92D49A1A-35B0-4620-9D1E-A782A0E978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AFF46F08-B1E4-44C1-BD4A-4191D6EAD9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8DB16610-3D81-4E5C-850D-5D1245C0D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12624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37" name="Freeform: Shape 36">
              <a:extLst>
                <a:ext uri="{FF2B5EF4-FFF2-40B4-BE49-F238E27FC236}">
                  <a16:creationId xmlns:a16="http://schemas.microsoft.com/office/drawing/2014/main" id="{E05501B2-83AC-4299-BE5A-8CA16B408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12624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38" name="Freeform: Shape 37">
              <a:extLst>
                <a:ext uri="{FF2B5EF4-FFF2-40B4-BE49-F238E27FC236}">
                  <a16:creationId xmlns:a16="http://schemas.microsoft.com/office/drawing/2014/main" id="{07CF1B90-3B3A-403E-A94F-8B82945D07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39" name="Freeform: Shape 38">
              <a:extLst>
                <a:ext uri="{FF2B5EF4-FFF2-40B4-BE49-F238E27FC236}">
                  <a16:creationId xmlns:a16="http://schemas.microsoft.com/office/drawing/2014/main" id="{56A1CBA9-4AC1-4C42-9429-3FF31DF282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40" name="Freeform: Shape 39">
              <a:extLst>
                <a:ext uri="{FF2B5EF4-FFF2-40B4-BE49-F238E27FC236}">
                  <a16:creationId xmlns:a16="http://schemas.microsoft.com/office/drawing/2014/main" id="{21318D9B-FD39-402A-ADFA-0E6CC789A7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41" name="Freeform: Shape 40">
              <a:extLst>
                <a:ext uri="{FF2B5EF4-FFF2-40B4-BE49-F238E27FC236}">
                  <a16:creationId xmlns:a16="http://schemas.microsoft.com/office/drawing/2014/main" id="{333FB08F-B346-47C0-A7CD-1DE53E6C0D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12624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42" name="Freeform: Shape 41">
              <a:extLst>
                <a:ext uri="{FF2B5EF4-FFF2-40B4-BE49-F238E27FC236}">
                  <a16:creationId xmlns:a16="http://schemas.microsoft.com/office/drawing/2014/main" id="{893AD6F2-6408-4A8E-9749-CB7388EF3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43" name="Freeform: Shape 42">
              <a:extLst>
                <a:ext uri="{FF2B5EF4-FFF2-40B4-BE49-F238E27FC236}">
                  <a16:creationId xmlns:a16="http://schemas.microsoft.com/office/drawing/2014/main" id="{715D9D2F-1568-4BE3-A54A-69F52492B0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185393"/>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44" name="Freeform: Shape 43">
              <a:extLst>
                <a:ext uri="{FF2B5EF4-FFF2-40B4-BE49-F238E27FC236}">
                  <a16:creationId xmlns:a16="http://schemas.microsoft.com/office/drawing/2014/main" id="{9AB547A7-0D80-491F-98B4-C6B7CC4FC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45" name="Freeform: Shape 44">
              <a:extLst>
                <a:ext uri="{FF2B5EF4-FFF2-40B4-BE49-F238E27FC236}">
                  <a16:creationId xmlns:a16="http://schemas.microsoft.com/office/drawing/2014/main" id="{7E2693CD-DAF5-4B26-9A2F-17673BF31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46" name="Freeform: Shape 45">
              <a:extLst>
                <a:ext uri="{FF2B5EF4-FFF2-40B4-BE49-F238E27FC236}">
                  <a16:creationId xmlns:a16="http://schemas.microsoft.com/office/drawing/2014/main" id="{A96EEE12-952A-4693-B161-D7071D601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47" name="Freeform: Shape 46">
              <a:extLst>
                <a:ext uri="{FF2B5EF4-FFF2-40B4-BE49-F238E27FC236}">
                  <a16:creationId xmlns:a16="http://schemas.microsoft.com/office/drawing/2014/main" id="{F4228DCC-1611-4BDC-90AA-231F67EB1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48" name="Freeform: Shape 47">
              <a:extLst>
                <a:ext uri="{FF2B5EF4-FFF2-40B4-BE49-F238E27FC236}">
                  <a16:creationId xmlns:a16="http://schemas.microsoft.com/office/drawing/2014/main" id="{DA163C3C-D3DF-461F-B6A8-90C7C227D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49" name="Freeform: Shape 48">
              <a:extLst>
                <a:ext uri="{FF2B5EF4-FFF2-40B4-BE49-F238E27FC236}">
                  <a16:creationId xmlns:a16="http://schemas.microsoft.com/office/drawing/2014/main" id="{4D021D29-2980-41C3-AB83-DA93C105B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50" name="Freeform: Shape 49">
              <a:extLst>
                <a:ext uri="{FF2B5EF4-FFF2-40B4-BE49-F238E27FC236}">
                  <a16:creationId xmlns:a16="http://schemas.microsoft.com/office/drawing/2014/main" id="{AC09C1FA-1A9D-49A7-9D73-8B777140A3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244637"/>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51" name="Freeform: Shape 50">
              <a:extLst>
                <a:ext uri="{FF2B5EF4-FFF2-40B4-BE49-F238E27FC236}">
                  <a16:creationId xmlns:a16="http://schemas.microsoft.com/office/drawing/2014/main" id="{0B8D8CD4-7B9B-48A5-BC59-0CB859354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24463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2" name="Freeform: Shape 51">
              <a:extLst>
                <a:ext uri="{FF2B5EF4-FFF2-40B4-BE49-F238E27FC236}">
                  <a16:creationId xmlns:a16="http://schemas.microsoft.com/office/drawing/2014/main" id="{224D0A27-A8B0-4020-9399-24127726E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3" name="Freeform: Shape 52">
              <a:extLst>
                <a:ext uri="{FF2B5EF4-FFF2-40B4-BE49-F238E27FC236}">
                  <a16:creationId xmlns:a16="http://schemas.microsoft.com/office/drawing/2014/main" id="{168E8EBA-9F8C-4650-B9BE-38A0A56BCF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6A460BB3-2605-4AA2-AE1D-B9FB61EBF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5" name="Freeform: Shape 54">
              <a:extLst>
                <a:ext uri="{FF2B5EF4-FFF2-40B4-BE49-F238E27FC236}">
                  <a16:creationId xmlns:a16="http://schemas.microsoft.com/office/drawing/2014/main" id="{1E2E38EE-DBBE-4CC1-9498-E7193E1B28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244637"/>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56" name="Freeform: Shape 55">
              <a:extLst>
                <a:ext uri="{FF2B5EF4-FFF2-40B4-BE49-F238E27FC236}">
                  <a16:creationId xmlns:a16="http://schemas.microsoft.com/office/drawing/2014/main" id="{BF191D5C-7D2A-4408-A8F2-389D2360F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7" name="Freeform: Shape 56">
              <a:extLst>
                <a:ext uri="{FF2B5EF4-FFF2-40B4-BE49-F238E27FC236}">
                  <a16:creationId xmlns:a16="http://schemas.microsoft.com/office/drawing/2014/main" id="{08F7193B-B379-4921-9F17-1841D50611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303786"/>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58" name="Freeform: Shape 57">
              <a:extLst>
                <a:ext uri="{FF2B5EF4-FFF2-40B4-BE49-F238E27FC236}">
                  <a16:creationId xmlns:a16="http://schemas.microsoft.com/office/drawing/2014/main" id="{B4C5E53C-6003-4F74-B1CA-C7EA1E4993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59" name="Freeform: Shape 58">
              <a:extLst>
                <a:ext uri="{FF2B5EF4-FFF2-40B4-BE49-F238E27FC236}">
                  <a16:creationId xmlns:a16="http://schemas.microsoft.com/office/drawing/2014/main" id="{CB97B2B1-1CF5-46A5-940D-AB8F57F5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0" name="Freeform: Shape 59">
              <a:extLst>
                <a:ext uri="{FF2B5EF4-FFF2-40B4-BE49-F238E27FC236}">
                  <a16:creationId xmlns:a16="http://schemas.microsoft.com/office/drawing/2014/main" id="{0783F4F1-D8CE-4453-B79B-AD976E272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1" name="Freeform: Shape 60">
              <a:extLst>
                <a:ext uri="{FF2B5EF4-FFF2-40B4-BE49-F238E27FC236}">
                  <a16:creationId xmlns:a16="http://schemas.microsoft.com/office/drawing/2014/main" id="{06A7A4C9-F24F-4F00-A2FA-29E788A091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2" name="Freeform: Shape 61">
              <a:extLst>
                <a:ext uri="{FF2B5EF4-FFF2-40B4-BE49-F238E27FC236}">
                  <a16:creationId xmlns:a16="http://schemas.microsoft.com/office/drawing/2014/main" id="{EB694A32-59D6-46E3-8CE4-E4C485C2C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303786"/>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3" name="Freeform: Shape 62">
              <a:extLst>
                <a:ext uri="{FF2B5EF4-FFF2-40B4-BE49-F238E27FC236}">
                  <a16:creationId xmlns:a16="http://schemas.microsoft.com/office/drawing/2014/main" id="{983EBB4C-28FF-41C6-90D6-5F30FC0868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4" name="Freeform: Shape 63">
              <a:extLst>
                <a:ext uri="{FF2B5EF4-FFF2-40B4-BE49-F238E27FC236}">
                  <a16:creationId xmlns:a16="http://schemas.microsoft.com/office/drawing/2014/main" id="{0707659D-8AE9-49B5-AB29-ECC099F495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363031"/>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65" name="Freeform: Shape 64">
              <a:extLst>
                <a:ext uri="{FF2B5EF4-FFF2-40B4-BE49-F238E27FC236}">
                  <a16:creationId xmlns:a16="http://schemas.microsoft.com/office/drawing/2014/main" id="{5C987ECC-9573-46EA-9C4A-7C3CAE39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36302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6" name="Freeform: Shape 65">
              <a:extLst>
                <a:ext uri="{FF2B5EF4-FFF2-40B4-BE49-F238E27FC236}">
                  <a16:creationId xmlns:a16="http://schemas.microsoft.com/office/drawing/2014/main" id="{4DAF6708-18C2-4082-B024-6CEA32AE0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7" name="Freeform: Shape 66">
              <a:extLst>
                <a:ext uri="{FF2B5EF4-FFF2-40B4-BE49-F238E27FC236}">
                  <a16:creationId xmlns:a16="http://schemas.microsoft.com/office/drawing/2014/main" id="{72CBB5AE-39E2-4D9B-A834-64D31B0032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8" name="Freeform: Shape 67">
              <a:extLst>
                <a:ext uri="{FF2B5EF4-FFF2-40B4-BE49-F238E27FC236}">
                  <a16:creationId xmlns:a16="http://schemas.microsoft.com/office/drawing/2014/main" id="{4592DE98-77BF-4E8E-AEB4-1934207BA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5AF5D9A0-BA94-4D2B-8479-26C55355B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363031"/>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2CAA6A8E-7ACF-4EF7-AAD6-734A009DC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D3DD3695-F212-4BAD-BBB3-EC1F62474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422181"/>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B1B3ECB-7594-4C5C-B62B-E686C0A89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4221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5EE54C3C-D9E5-4782-B8F6-058EB2D63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EAE78EEE-DC43-44E1-AB47-ACB80F94B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847D67EF-1141-4582-866E-FE02FB236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99ECC931-60A1-4628-A34B-4B68DA3CC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422181"/>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A587D2BE-3417-44AE-BEEF-57F88CECB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FCEB2ED3-A08D-4286-B75D-893289F3F3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7C7DB7BB-8173-4377-85B0-032B7BDAB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93EF69B4-3F48-4509-8BF8-926E23BC1D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067000"/>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C1A86650-1EF5-46E3-885D-96985105A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47EBBDE2-BD90-481F-A671-34E2186FB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87DAF1CB-838D-4C5C-8FB7-76BF677FEB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64573DA8-D2F3-4644-AC79-83843615C4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12624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41AB53B8-0D5C-44BD-A2A9-ABBF659E1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29B7FA60-B453-4877-8D47-CA1209DF9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12624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7A6D2414-BCCC-40E8-B990-47642EFE96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B0F37C2B-B7E6-420D-AD39-3AE4A2FBE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12624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F6417E45-D7FC-40B8-AD49-941B28D18C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12624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2A8D1963-0C59-476C-AAFA-A7AF4FF50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18539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6BE777A9-EC29-46FC-AD21-AC7FD89B13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C63BA1CE-93FB-42C7-8381-765E500232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18539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7F30F275-ADC8-4FD1-8B4B-673B37517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DB20529C-F2DD-4607-8DEE-19A932968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B8029A9A-DFF9-49CE-8CEE-95A6695F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185391"/>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6822C2EC-B05D-4CE6-9D59-164769D0E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244634"/>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7" name="Freeform: Shape 96">
              <a:extLst>
                <a:ext uri="{FF2B5EF4-FFF2-40B4-BE49-F238E27FC236}">
                  <a16:creationId xmlns:a16="http://schemas.microsoft.com/office/drawing/2014/main" id="{53A0760F-F576-4A97-94AF-8BBE590844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8" name="Freeform: Shape 97">
              <a:extLst>
                <a:ext uri="{FF2B5EF4-FFF2-40B4-BE49-F238E27FC236}">
                  <a16:creationId xmlns:a16="http://schemas.microsoft.com/office/drawing/2014/main" id="{CA76721C-646A-4910-AD1A-BE6B67767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244634"/>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99" name="Freeform: Shape 98">
              <a:extLst>
                <a:ext uri="{FF2B5EF4-FFF2-40B4-BE49-F238E27FC236}">
                  <a16:creationId xmlns:a16="http://schemas.microsoft.com/office/drawing/2014/main" id="{065D4766-CAEC-4074-A9E2-6110A1238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0" name="Freeform: Shape 99">
              <a:extLst>
                <a:ext uri="{FF2B5EF4-FFF2-40B4-BE49-F238E27FC236}">
                  <a16:creationId xmlns:a16="http://schemas.microsoft.com/office/drawing/2014/main" id="{4F1A0AC6-319D-49D8-A4FB-17A70E8E8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01" name="Freeform: Shape 100">
              <a:extLst>
                <a:ext uri="{FF2B5EF4-FFF2-40B4-BE49-F238E27FC236}">
                  <a16:creationId xmlns:a16="http://schemas.microsoft.com/office/drawing/2014/main" id="{79502B48-2B92-45BF-B9AC-1102B3807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24463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2" name="Freeform: Shape 101">
              <a:extLst>
                <a:ext uri="{FF2B5EF4-FFF2-40B4-BE49-F238E27FC236}">
                  <a16:creationId xmlns:a16="http://schemas.microsoft.com/office/drawing/2014/main" id="{6363AFA7-321F-431C-B2FD-ADCB4D24BD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3" name="Freeform: Shape 102">
              <a:extLst>
                <a:ext uri="{FF2B5EF4-FFF2-40B4-BE49-F238E27FC236}">
                  <a16:creationId xmlns:a16="http://schemas.microsoft.com/office/drawing/2014/main" id="{33EDDE1B-7379-4973-8CFD-F3C737104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4" name="Freeform: Shape 103">
              <a:extLst>
                <a:ext uri="{FF2B5EF4-FFF2-40B4-BE49-F238E27FC236}">
                  <a16:creationId xmlns:a16="http://schemas.microsoft.com/office/drawing/2014/main" id="{1F20B58A-2DB8-46B2-9E93-9C8C817DC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30378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05" name="Freeform: Shape 104">
              <a:extLst>
                <a:ext uri="{FF2B5EF4-FFF2-40B4-BE49-F238E27FC236}">
                  <a16:creationId xmlns:a16="http://schemas.microsoft.com/office/drawing/2014/main" id="{A5A3EF12-3DA1-4505-A44B-1B9634887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6" name="Freeform: Shape 105">
              <a:extLst>
                <a:ext uri="{FF2B5EF4-FFF2-40B4-BE49-F238E27FC236}">
                  <a16:creationId xmlns:a16="http://schemas.microsoft.com/office/drawing/2014/main" id="{5B08812B-9264-47E7-8EC8-1233869F6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07" name="Freeform: Shape 106">
              <a:extLst>
                <a:ext uri="{FF2B5EF4-FFF2-40B4-BE49-F238E27FC236}">
                  <a16:creationId xmlns:a16="http://schemas.microsoft.com/office/drawing/2014/main" id="{2A29F226-A243-410B-BEE4-EBA9DD76F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30378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8" name="Freeform: Shape 107">
              <a:extLst>
                <a:ext uri="{FF2B5EF4-FFF2-40B4-BE49-F238E27FC236}">
                  <a16:creationId xmlns:a16="http://schemas.microsoft.com/office/drawing/2014/main" id="{9DF57348-F837-475C-A7AA-3C7210041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363028"/>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9" name="Freeform: Shape 108">
              <a:extLst>
                <a:ext uri="{FF2B5EF4-FFF2-40B4-BE49-F238E27FC236}">
                  <a16:creationId xmlns:a16="http://schemas.microsoft.com/office/drawing/2014/main" id="{1E41B89A-9A45-4947-ADB0-940040049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10" name="Freeform: Shape 109">
              <a:extLst>
                <a:ext uri="{FF2B5EF4-FFF2-40B4-BE49-F238E27FC236}">
                  <a16:creationId xmlns:a16="http://schemas.microsoft.com/office/drawing/2014/main" id="{6C1F1525-32BC-46E1-84E6-C2BB88730B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363028"/>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11" name="Freeform: Shape 110">
              <a:extLst>
                <a:ext uri="{FF2B5EF4-FFF2-40B4-BE49-F238E27FC236}">
                  <a16:creationId xmlns:a16="http://schemas.microsoft.com/office/drawing/2014/main" id="{C73A8972-BA44-40C6-B045-83E78C4D4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12" name="Freeform: Shape 111">
              <a:extLst>
                <a:ext uri="{FF2B5EF4-FFF2-40B4-BE49-F238E27FC236}">
                  <a16:creationId xmlns:a16="http://schemas.microsoft.com/office/drawing/2014/main" id="{C196E956-03D1-4F79-826A-A2F5E3DE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36302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13" name="Freeform: Shape 112">
              <a:extLst>
                <a:ext uri="{FF2B5EF4-FFF2-40B4-BE49-F238E27FC236}">
                  <a16:creationId xmlns:a16="http://schemas.microsoft.com/office/drawing/2014/main" id="{ADA7B07B-EAC8-4FA5-B14F-3ABF8BA7A2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363029"/>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4" name="Freeform: Shape 113">
              <a:extLst>
                <a:ext uri="{FF2B5EF4-FFF2-40B4-BE49-F238E27FC236}">
                  <a16:creationId xmlns:a16="http://schemas.microsoft.com/office/drawing/2014/main" id="{93C28672-FF9E-4FE0-AC47-2FDD26CD75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42217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5" name="Freeform: Shape 114">
              <a:extLst>
                <a:ext uri="{FF2B5EF4-FFF2-40B4-BE49-F238E27FC236}">
                  <a16:creationId xmlns:a16="http://schemas.microsoft.com/office/drawing/2014/main" id="{E347BAB3-EA9C-4ADD-AE5E-28F2E3C538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4221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6" name="Freeform: Shape 115">
              <a:extLst>
                <a:ext uri="{FF2B5EF4-FFF2-40B4-BE49-F238E27FC236}">
                  <a16:creationId xmlns:a16="http://schemas.microsoft.com/office/drawing/2014/main" id="{321920C4-EE31-4F03-A0D5-A280D3F4B1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42217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17" name="Freeform: Shape 116">
              <a:extLst>
                <a:ext uri="{FF2B5EF4-FFF2-40B4-BE49-F238E27FC236}">
                  <a16:creationId xmlns:a16="http://schemas.microsoft.com/office/drawing/2014/main" id="{6EBB3D05-4C78-4F10-8D03-8909DBCFB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42217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8" name="Freeform: Shape 117">
              <a:extLst>
                <a:ext uri="{FF2B5EF4-FFF2-40B4-BE49-F238E27FC236}">
                  <a16:creationId xmlns:a16="http://schemas.microsoft.com/office/drawing/2014/main" id="{FC65F531-84E4-463F-8791-EB6EDFA63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4221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19" name="Freeform: Shape 118">
              <a:extLst>
                <a:ext uri="{FF2B5EF4-FFF2-40B4-BE49-F238E27FC236}">
                  <a16:creationId xmlns:a16="http://schemas.microsoft.com/office/drawing/2014/main" id="{A63BB6A3-D482-43F2-9F5F-20E163CC4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20" name="Freeform: Shape 119">
              <a:extLst>
                <a:ext uri="{FF2B5EF4-FFF2-40B4-BE49-F238E27FC236}">
                  <a16:creationId xmlns:a16="http://schemas.microsoft.com/office/drawing/2014/main" id="{ABDCCD34-EB5D-4194-8A28-1424E98AE4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481330"/>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121" name="Freeform: Shape 120">
              <a:extLst>
                <a:ext uri="{FF2B5EF4-FFF2-40B4-BE49-F238E27FC236}">
                  <a16:creationId xmlns:a16="http://schemas.microsoft.com/office/drawing/2014/main" id="{F058544E-163D-4FFF-9A69-0B3A3F2D66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22" name="Freeform: Shape 121">
              <a:extLst>
                <a:ext uri="{FF2B5EF4-FFF2-40B4-BE49-F238E27FC236}">
                  <a16:creationId xmlns:a16="http://schemas.microsoft.com/office/drawing/2014/main" id="{11041486-0577-4F0E-8DD5-5E20E2672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3" name="Freeform: Shape 122">
              <a:extLst>
                <a:ext uri="{FF2B5EF4-FFF2-40B4-BE49-F238E27FC236}">
                  <a16:creationId xmlns:a16="http://schemas.microsoft.com/office/drawing/2014/main" id="{71D11099-C84E-43AC-9F20-92460E1708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4" name="Freeform: Shape 123">
              <a:extLst>
                <a:ext uri="{FF2B5EF4-FFF2-40B4-BE49-F238E27FC236}">
                  <a16:creationId xmlns:a16="http://schemas.microsoft.com/office/drawing/2014/main" id="{E598FB87-8AFF-4C56-9E2C-776F4641E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5" name="Freeform: Shape 124">
              <a:extLst>
                <a:ext uri="{FF2B5EF4-FFF2-40B4-BE49-F238E27FC236}">
                  <a16:creationId xmlns:a16="http://schemas.microsoft.com/office/drawing/2014/main" id="{7701E761-16DE-4350-9718-DD81B37FB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26" name="Freeform: Shape 125">
              <a:extLst>
                <a:ext uri="{FF2B5EF4-FFF2-40B4-BE49-F238E27FC236}">
                  <a16:creationId xmlns:a16="http://schemas.microsoft.com/office/drawing/2014/main" id="{552E747F-E415-4348-A11A-4CABCB64B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7" name="Freeform: Shape 126">
              <a:extLst>
                <a:ext uri="{FF2B5EF4-FFF2-40B4-BE49-F238E27FC236}">
                  <a16:creationId xmlns:a16="http://schemas.microsoft.com/office/drawing/2014/main" id="{C6472F13-E6DE-4469-9563-F478261B6E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54057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28" name="Freeform: Shape 127">
              <a:extLst>
                <a:ext uri="{FF2B5EF4-FFF2-40B4-BE49-F238E27FC236}">
                  <a16:creationId xmlns:a16="http://schemas.microsoft.com/office/drawing/2014/main" id="{5C72FE15-910B-4622-A14C-AFA2DFCC02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29" name="Freeform: Shape 128">
              <a:extLst>
                <a:ext uri="{FF2B5EF4-FFF2-40B4-BE49-F238E27FC236}">
                  <a16:creationId xmlns:a16="http://schemas.microsoft.com/office/drawing/2014/main" id="{BAB8F759-DEFA-4D35-B76E-6D3034FB77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0" name="Freeform: Shape 129">
              <a:extLst>
                <a:ext uri="{FF2B5EF4-FFF2-40B4-BE49-F238E27FC236}">
                  <a16:creationId xmlns:a16="http://schemas.microsoft.com/office/drawing/2014/main" id="{A1BBCEBD-DCE2-4354-B878-49ABEC367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1" name="Freeform: Shape 130">
              <a:extLst>
                <a:ext uri="{FF2B5EF4-FFF2-40B4-BE49-F238E27FC236}">
                  <a16:creationId xmlns:a16="http://schemas.microsoft.com/office/drawing/2014/main" id="{2CBB3A18-0021-403F-8E24-8805829B4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2" name="Freeform: Shape 131">
              <a:extLst>
                <a:ext uri="{FF2B5EF4-FFF2-40B4-BE49-F238E27FC236}">
                  <a16:creationId xmlns:a16="http://schemas.microsoft.com/office/drawing/2014/main" id="{8FDF7AAC-1EC6-4409-90AB-DBB984883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33" name="Freeform: Shape 132">
              <a:extLst>
                <a:ext uri="{FF2B5EF4-FFF2-40B4-BE49-F238E27FC236}">
                  <a16:creationId xmlns:a16="http://schemas.microsoft.com/office/drawing/2014/main" id="{5B9999E8-7D25-4049-8328-685B556DC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4" name="Freeform: Shape 133">
              <a:extLst>
                <a:ext uri="{FF2B5EF4-FFF2-40B4-BE49-F238E27FC236}">
                  <a16:creationId xmlns:a16="http://schemas.microsoft.com/office/drawing/2014/main" id="{E77FC8A9-DEAE-424D-B460-12E0F3268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5997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35" name="Freeform: Shape 134">
              <a:extLst>
                <a:ext uri="{FF2B5EF4-FFF2-40B4-BE49-F238E27FC236}">
                  <a16:creationId xmlns:a16="http://schemas.microsoft.com/office/drawing/2014/main" id="{54F9C69A-0DCF-444A-B970-32B412048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5997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6" name="Freeform: Shape 135">
              <a:extLst>
                <a:ext uri="{FF2B5EF4-FFF2-40B4-BE49-F238E27FC236}">
                  <a16:creationId xmlns:a16="http://schemas.microsoft.com/office/drawing/2014/main" id="{8BD94DDA-54FF-48EE-9DAC-C0EA6F91D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E18A6989-0132-4CB7-BB68-EEBC4E080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A1357332-D19F-4C2B-B474-21D5539B90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295C7590-8B80-428C-95A9-638B265425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5997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CA0E8A31-7520-4726-9D96-43BA87407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407EEE0-5D8E-4CCC-A91B-0CB523227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3" y="365896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3799DFCC-868B-4257-B530-8E8D616CC5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99" y="365896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F7F5EEB5-FE82-45A8-97C4-88460ABA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49"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CD76E4C7-EB07-499D-9BC3-FF39C8B61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86EFDF8D-E5F7-4EB8-B8DA-3CC7E21D88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2CA6506B-EACA-4FB2-81AB-E028F44786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0" y="365896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193E4771-2787-4901-93D8-7E90F3F479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0EA31773-15F1-4605-8787-6891ABB21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71811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1302C213-2CD5-4168-9534-111E6E81A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71811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B9B36C24-2336-41FD-BAC4-6CD69DFD5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CA3AFAFE-D376-4A7B-928B-833531472D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C685A00-A4F7-4250-BAAA-70978DADE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E52682F3-EDD5-4BDC-BB19-A4540873A8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71811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2C5E1880-CFBA-4547-9C23-6D2C43304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5" name="Freeform: Shape 154">
              <a:extLst>
                <a:ext uri="{FF2B5EF4-FFF2-40B4-BE49-F238E27FC236}">
                  <a16:creationId xmlns:a16="http://schemas.microsoft.com/office/drawing/2014/main" id="{439AAF4F-2AAD-4A02-A7FA-FE28D5286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7" y="3777362"/>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56" name="Freeform: Shape 155">
              <a:extLst>
                <a:ext uri="{FF2B5EF4-FFF2-40B4-BE49-F238E27FC236}">
                  <a16:creationId xmlns:a16="http://schemas.microsoft.com/office/drawing/2014/main" id="{05614144-9309-41ED-8E05-839A6EEFF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1"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57" name="Freeform: Shape 156">
              <a:extLst>
                <a:ext uri="{FF2B5EF4-FFF2-40B4-BE49-F238E27FC236}">
                  <a16:creationId xmlns:a16="http://schemas.microsoft.com/office/drawing/2014/main" id="{24324D6F-A81D-45F2-BA36-C53F1AB0C6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3"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58" name="Freeform: Shape 157">
              <a:extLst>
                <a:ext uri="{FF2B5EF4-FFF2-40B4-BE49-F238E27FC236}">
                  <a16:creationId xmlns:a16="http://schemas.microsoft.com/office/drawing/2014/main" id="{6B00668D-07BC-47CF-9D1E-F94EC7C56F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701"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59" name="Freeform: Shape 158">
              <a:extLst>
                <a:ext uri="{FF2B5EF4-FFF2-40B4-BE49-F238E27FC236}">
                  <a16:creationId xmlns:a16="http://schemas.microsoft.com/office/drawing/2014/main" id="{BCF78A89-29F2-4973-8463-DF3C57EFB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54"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60" name="Freeform: Shape 159">
              <a:extLst>
                <a:ext uri="{FF2B5EF4-FFF2-40B4-BE49-F238E27FC236}">
                  <a16:creationId xmlns:a16="http://schemas.microsoft.com/office/drawing/2014/main" id="{F5BCB645-FB02-40FC-99A4-06CA3F1B2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102"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61" name="Freeform: Shape 160">
              <a:extLst>
                <a:ext uri="{FF2B5EF4-FFF2-40B4-BE49-F238E27FC236}">
                  <a16:creationId xmlns:a16="http://schemas.microsoft.com/office/drawing/2014/main" id="{F6115A3A-2FBE-4633-A426-37D05BC07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50"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62" name="Freeform: Shape 161">
              <a:extLst>
                <a:ext uri="{FF2B5EF4-FFF2-40B4-BE49-F238E27FC236}">
                  <a16:creationId xmlns:a16="http://schemas.microsoft.com/office/drawing/2014/main" id="{AEFD8D2F-B95A-4C0A-AE85-53171B29F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481330"/>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4DD4F397-1F35-4E06-8EC1-8F58C5191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4" name="Freeform: Shape 163">
              <a:extLst>
                <a:ext uri="{FF2B5EF4-FFF2-40B4-BE49-F238E27FC236}">
                  <a16:creationId xmlns:a16="http://schemas.microsoft.com/office/drawing/2014/main" id="{B031E5E0-C77D-49F7-ADF2-258D23052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481330"/>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dirty="0"/>
            </a:p>
          </p:txBody>
        </p:sp>
        <p:sp>
          <p:nvSpPr>
            <p:cNvPr id="165" name="Freeform: Shape 164">
              <a:extLst>
                <a:ext uri="{FF2B5EF4-FFF2-40B4-BE49-F238E27FC236}">
                  <a16:creationId xmlns:a16="http://schemas.microsoft.com/office/drawing/2014/main" id="{3F044DE9-FE64-4C30-8191-7E1547880C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6" name="Freeform: Shape 165">
              <a:extLst>
                <a:ext uri="{FF2B5EF4-FFF2-40B4-BE49-F238E27FC236}">
                  <a16:creationId xmlns:a16="http://schemas.microsoft.com/office/drawing/2014/main" id="{9B18BCEB-85ED-4077-ACB7-FEB2F6443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dirty="0"/>
            </a:p>
          </p:txBody>
        </p:sp>
        <p:sp>
          <p:nvSpPr>
            <p:cNvPr id="167" name="Freeform: Shape 166">
              <a:extLst>
                <a:ext uri="{FF2B5EF4-FFF2-40B4-BE49-F238E27FC236}">
                  <a16:creationId xmlns:a16="http://schemas.microsoft.com/office/drawing/2014/main" id="{00C0927E-2CCF-4F8E-8A54-22B8A93C97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48132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68" name="Freeform: Shape 167">
              <a:extLst>
                <a:ext uri="{FF2B5EF4-FFF2-40B4-BE49-F238E27FC236}">
                  <a16:creationId xmlns:a16="http://schemas.microsoft.com/office/drawing/2014/main" id="{D0C3350E-04F5-4FED-9991-4DD964E099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54057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69" name="Freeform: Shape 168">
              <a:extLst>
                <a:ext uri="{FF2B5EF4-FFF2-40B4-BE49-F238E27FC236}">
                  <a16:creationId xmlns:a16="http://schemas.microsoft.com/office/drawing/2014/main" id="{F43D0338-A6C9-4866-8D0C-072664518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5405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0" name="Freeform: Shape 169">
              <a:extLst>
                <a:ext uri="{FF2B5EF4-FFF2-40B4-BE49-F238E27FC236}">
                  <a16:creationId xmlns:a16="http://schemas.microsoft.com/office/drawing/2014/main" id="{40EA171B-27E2-4100-9D5F-123CF6E7F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540584"/>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71" name="Freeform: Shape 170">
              <a:extLst>
                <a:ext uri="{FF2B5EF4-FFF2-40B4-BE49-F238E27FC236}">
                  <a16:creationId xmlns:a16="http://schemas.microsoft.com/office/drawing/2014/main" id="{22FD540C-F3DF-40F5-B2BE-BBD113EF4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54058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2" name="Freeform: Shape 171">
              <a:extLst>
                <a:ext uri="{FF2B5EF4-FFF2-40B4-BE49-F238E27FC236}">
                  <a16:creationId xmlns:a16="http://schemas.microsoft.com/office/drawing/2014/main" id="{57768D93-FAD4-4236-969B-B8EE8E88F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5405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73" name="Freeform: Shape 172">
              <a:extLst>
                <a:ext uri="{FF2B5EF4-FFF2-40B4-BE49-F238E27FC236}">
                  <a16:creationId xmlns:a16="http://schemas.microsoft.com/office/drawing/2014/main" id="{0F5E0490-21C2-4EF6-950D-38814F32C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540588"/>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74" name="Freeform: Shape 173">
              <a:extLst>
                <a:ext uri="{FF2B5EF4-FFF2-40B4-BE49-F238E27FC236}">
                  <a16:creationId xmlns:a16="http://schemas.microsoft.com/office/drawing/2014/main" id="{8E981C9B-710F-4034-AE82-28B1B07245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59973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5" name="Freeform: Shape 174">
              <a:extLst>
                <a:ext uri="{FF2B5EF4-FFF2-40B4-BE49-F238E27FC236}">
                  <a16:creationId xmlns:a16="http://schemas.microsoft.com/office/drawing/2014/main" id="{CC62C2CC-DBAE-4877-8F55-02FE00AE8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6" name="Freeform: Shape 175">
              <a:extLst>
                <a:ext uri="{FF2B5EF4-FFF2-40B4-BE49-F238E27FC236}">
                  <a16:creationId xmlns:a16="http://schemas.microsoft.com/office/drawing/2014/main" id="{D8F57D8B-1988-441F-9DAE-A525DA5E9D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59973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77" name="Freeform: Shape 176">
              <a:extLst>
                <a:ext uri="{FF2B5EF4-FFF2-40B4-BE49-F238E27FC236}">
                  <a16:creationId xmlns:a16="http://schemas.microsoft.com/office/drawing/2014/main" id="{6715F028-3A13-4D5F-86C4-74C0AD81D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8" name="Freeform: Shape 177">
              <a:extLst>
                <a:ext uri="{FF2B5EF4-FFF2-40B4-BE49-F238E27FC236}">
                  <a16:creationId xmlns:a16="http://schemas.microsoft.com/office/drawing/2014/main" id="{DC6C9B50-47B3-44E7-B897-43D010A18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59973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79" name="Freeform: Shape 178">
              <a:extLst>
                <a:ext uri="{FF2B5EF4-FFF2-40B4-BE49-F238E27FC236}">
                  <a16:creationId xmlns:a16="http://schemas.microsoft.com/office/drawing/2014/main" id="{F3F602F0-702E-4D5F-A4FC-0E602C02B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0" name="Freeform: Shape 179">
              <a:extLst>
                <a:ext uri="{FF2B5EF4-FFF2-40B4-BE49-F238E27FC236}">
                  <a16:creationId xmlns:a16="http://schemas.microsoft.com/office/drawing/2014/main" id="{9F379870-B34C-4DFC-9F0A-BDAB8C89FE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6589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1" name="Freeform: Shape 180">
              <a:extLst>
                <a:ext uri="{FF2B5EF4-FFF2-40B4-BE49-F238E27FC236}">
                  <a16:creationId xmlns:a16="http://schemas.microsoft.com/office/drawing/2014/main" id="{641092AC-FED1-4D1D-B57C-0AC883CA95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2" name="Freeform: Shape 181">
              <a:extLst>
                <a:ext uri="{FF2B5EF4-FFF2-40B4-BE49-F238E27FC236}">
                  <a16:creationId xmlns:a16="http://schemas.microsoft.com/office/drawing/2014/main" id="{EA8A0B5E-5BB1-46AF-AC31-7D3756F354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6589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83" name="Freeform: Shape 182">
              <a:extLst>
                <a:ext uri="{FF2B5EF4-FFF2-40B4-BE49-F238E27FC236}">
                  <a16:creationId xmlns:a16="http://schemas.microsoft.com/office/drawing/2014/main" id="{1C519384-2192-432B-B768-64B4BC2DA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4" name="Freeform: Shape 183">
              <a:extLst>
                <a:ext uri="{FF2B5EF4-FFF2-40B4-BE49-F238E27FC236}">
                  <a16:creationId xmlns:a16="http://schemas.microsoft.com/office/drawing/2014/main" id="{13C77A9D-44F0-4289-A611-D8AF813570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85" name="Freeform: Shape 184">
              <a:extLst>
                <a:ext uri="{FF2B5EF4-FFF2-40B4-BE49-F238E27FC236}">
                  <a16:creationId xmlns:a16="http://schemas.microsoft.com/office/drawing/2014/main" id="{0A54AEDC-E418-4E02-A713-6CE30C0CDD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41" y="36589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6" name="Freeform: Shape 185">
              <a:extLst>
                <a:ext uri="{FF2B5EF4-FFF2-40B4-BE49-F238E27FC236}">
                  <a16:creationId xmlns:a16="http://schemas.microsoft.com/office/drawing/2014/main" id="{24FECFE3-9F31-47B0-B17F-CF2A1CEE8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9" y="371813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7" name="Freeform: Shape 186">
              <a:extLst>
                <a:ext uri="{FF2B5EF4-FFF2-40B4-BE49-F238E27FC236}">
                  <a16:creationId xmlns:a16="http://schemas.microsoft.com/office/drawing/2014/main" id="{68167DF4-8B16-419B-B7BA-2FD5FF6CC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50"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8" name="Freeform: Shape 187">
              <a:extLst>
                <a:ext uri="{FF2B5EF4-FFF2-40B4-BE49-F238E27FC236}">
                  <a16:creationId xmlns:a16="http://schemas.microsoft.com/office/drawing/2014/main" id="{A543D24F-44C0-4DDF-A30E-8C8407548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5" y="3718130"/>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89" name="Freeform: Shape 188">
              <a:extLst>
                <a:ext uri="{FF2B5EF4-FFF2-40B4-BE49-F238E27FC236}">
                  <a16:creationId xmlns:a16="http://schemas.microsoft.com/office/drawing/2014/main" id="{63DEAE3C-3931-41EE-B4A1-F9385602BE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5"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0" name="Freeform: Shape 189">
              <a:extLst>
                <a:ext uri="{FF2B5EF4-FFF2-40B4-BE49-F238E27FC236}">
                  <a16:creationId xmlns:a16="http://schemas.microsoft.com/office/drawing/2014/main" id="{B11945CD-32F6-4C09-82AF-551051231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92" y="371812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91" name="Freeform: Shape 190">
              <a:extLst>
                <a:ext uri="{FF2B5EF4-FFF2-40B4-BE49-F238E27FC236}">
                  <a16:creationId xmlns:a16="http://schemas.microsoft.com/office/drawing/2014/main" id="{9109F44F-512F-4792-AED2-ECA80DDE16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40" y="37181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2" name="Freeform: Shape 191">
              <a:extLst>
                <a:ext uri="{FF2B5EF4-FFF2-40B4-BE49-F238E27FC236}">
                  <a16:creationId xmlns:a16="http://schemas.microsoft.com/office/drawing/2014/main" id="{29B9E19B-BC56-46F2-BFFF-1688CEA55A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77737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3" name="Freeform: Shape 192">
              <a:extLst>
                <a:ext uri="{FF2B5EF4-FFF2-40B4-BE49-F238E27FC236}">
                  <a16:creationId xmlns:a16="http://schemas.microsoft.com/office/drawing/2014/main" id="{F573BDDE-4AED-43FB-B8D1-B5F3708931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50" y="377737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4" name="Freeform: Shape 193">
              <a:extLst>
                <a:ext uri="{FF2B5EF4-FFF2-40B4-BE49-F238E27FC236}">
                  <a16:creationId xmlns:a16="http://schemas.microsoft.com/office/drawing/2014/main" id="{EFFDA684-6DFF-4629-830E-6F2ACAB8C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6" y="3777375"/>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95" name="Freeform: Shape 194">
              <a:extLst>
                <a:ext uri="{FF2B5EF4-FFF2-40B4-BE49-F238E27FC236}">
                  <a16:creationId xmlns:a16="http://schemas.microsoft.com/office/drawing/2014/main" id="{92E23250-6349-4726-AF61-08A57B3A2E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55" y="377735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6" name="Freeform: Shape 195">
              <a:extLst>
                <a:ext uri="{FF2B5EF4-FFF2-40B4-BE49-F238E27FC236}">
                  <a16:creationId xmlns:a16="http://schemas.microsoft.com/office/drawing/2014/main" id="{8536AAE6-5497-4B0A-9C9F-4EAA1BB322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314" y="377745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97" name="Freeform: Shape 196">
              <a:extLst>
                <a:ext uri="{FF2B5EF4-FFF2-40B4-BE49-F238E27FC236}">
                  <a16:creationId xmlns:a16="http://schemas.microsoft.com/office/drawing/2014/main" id="{52B72898-B9DE-4574-BB20-0C317954D4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r>
              <a:rPr lang="id-ID" b="1">
                <a:solidFill>
                  <a:schemeClr val="bg1"/>
                </a:solidFill>
              </a:rPr>
              <a:t>MASA SELAMA PERANG DUNIA II</a:t>
            </a:r>
            <a:endParaRPr lang="id-ID">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3000">
                <a:solidFill>
                  <a:schemeClr val="bg1"/>
                </a:solidFill>
              </a:rPr>
              <a:t>Mulai diperkenalkan penerapan tehnologi modern. Timbul penyakit karena perang. memenuhi kebutuhan masyarakat terhadap pelayanan kesehatan.</a:t>
            </a:r>
          </a:p>
          <a:p>
            <a:pPr>
              <a:lnSpc>
                <a:spcPct val="90000"/>
              </a:lnSpc>
              <a:buNone/>
            </a:pPr>
            <a:r>
              <a:rPr lang="id-ID" sz="3000">
                <a:solidFill>
                  <a:schemeClr val="bg1"/>
                </a:solidFill>
                <a:sym typeface="Symbol"/>
              </a:rPr>
              <a:t></a:t>
            </a:r>
            <a:r>
              <a:rPr lang="id-ID" sz="3000">
                <a:solidFill>
                  <a:schemeClr val="bg1"/>
                </a:solidFill>
              </a:rPr>
              <a:t>Tantangan baru bagi perawat  </a:t>
            </a:r>
          </a:p>
          <a:p>
            <a:pPr>
              <a:lnSpc>
                <a:spcPct val="90000"/>
              </a:lnSpc>
            </a:pPr>
            <a:endParaRPr lang="id-ID" sz="30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606" y="1187311"/>
            <a:ext cx="3817164" cy="4483379"/>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14848-248A-47DD-88E0-95099D951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975" y="1178924"/>
            <a:ext cx="3817164" cy="448337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8BDA89-0D2C-4C4E-99F6-D7A220FE4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7840" y="1130846"/>
            <a:ext cx="3779606" cy="4439266"/>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aphic 38">
            <a:extLst>
              <a:ext uri="{FF2B5EF4-FFF2-40B4-BE49-F238E27FC236}">
                <a16:creationId xmlns:a16="http://schemas.microsoft.com/office/drawing/2014/main" id="{6B67BE95-96EF-433C-9F29-B0732AA6B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280" y="1424181"/>
            <a:ext cx="1016653" cy="503582"/>
            <a:chOff x="2267504" y="2540250"/>
            <a:chExt cx="1990951" cy="739640"/>
          </a:xfrm>
          <a:solidFill>
            <a:schemeClr val="bg1"/>
          </a:solidFill>
        </p:grpSpPr>
        <p:sp>
          <p:nvSpPr>
            <p:cNvPr id="17" name="Freeform: Shape 16">
              <a:extLst>
                <a:ext uri="{FF2B5EF4-FFF2-40B4-BE49-F238E27FC236}">
                  <a16:creationId xmlns:a16="http://schemas.microsoft.com/office/drawing/2014/main" id="{AD324976-1596-4B76-A61C-5626816B24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C44DEF24-FB22-48A2-8257-B97AD7E1A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20" name="Graphic 212">
            <a:extLst>
              <a:ext uri="{FF2B5EF4-FFF2-40B4-BE49-F238E27FC236}">
                <a16:creationId xmlns:a16="http://schemas.microsoft.com/office/drawing/2014/main" id="{7CE98B01-ED41-482F-AFA1-19C7FA7C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1876" y="629793"/>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B9CABDD0-8DF6-4974-A224-9A2A81778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1876" y="629793"/>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4">
            <a:extLst>
              <a:ext uri="{FF2B5EF4-FFF2-40B4-BE49-F238E27FC236}">
                <a16:creationId xmlns:a16="http://schemas.microsoft.com/office/drawing/2014/main" id="{D6E8B984-55B9-4A62-A043-997D00F0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49521" y="5188771"/>
            <a:ext cx="807591" cy="1076789"/>
            <a:chOff x="5829300" y="3162300"/>
            <a:chExt cx="532256" cy="532257"/>
          </a:xfrm>
          <a:solidFill>
            <a:schemeClr val="bg1"/>
          </a:solidFill>
        </p:grpSpPr>
        <p:sp>
          <p:nvSpPr>
            <p:cNvPr id="25" name="Freeform: Shape 24">
              <a:extLst>
                <a:ext uri="{FF2B5EF4-FFF2-40B4-BE49-F238E27FC236}">
                  <a16:creationId xmlns:a16="http://schemas.microsoft.com/office/drawing/2014/main" id="{D4FAF4A8-82EB-4F6F-B601-43EBF0BD1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26F2473F-E069-4558-9B41-E285BBE03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C9A4A76-2C9F-486C-9663-6A30A022D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8431DC7-D4CB-479A-AFA4-5B0C597A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30755DA1-6F28-4612-A4A7-B915468C6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4616ED79-5475-49E6-A5FE-8D9DB12FB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1DCEB47-7140-4682-8DBF-7667BE28F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EA931BD3-5A56-42F2-B6B5-647B28D1C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820E4C8E-4190-498D-9556-6DA668A8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54B2F30F-0B57-4D60-A087-CD6A471F6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FC5E8C73-ED41-4214-AEE6-3C5F49384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B1F94534-FE3E-476C-870B-E714E4A66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DE6C1B0-4D58-4937-B2B7-B1207CA18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2" name="Title 1"/>
          <p:cNvSpPr>
            <a:spLocks noGrp="1"/>
          </p:cNvSpPr>
          <p:nvPr>
            <p:ph type="title"/>
          </p:nvPr>
        </p:nvSpPr>
        <p:spPr>
          <a:xfrm>
            <a:off x="628650" y="1391619"/>
            <a:ext cx="3679050" cy="4042196"/>
          </a:xfrm>
        </p:spPr>
        <p:txBody>
          <a:bodyPr>
            <a:normAutofit/>
          </a:bodyPr>
          <a:lstStyle/>
          <a:p>
            <a:r>
              <a:rPr lang="id-ID" b="1">
                <a:solidFill>
                  <a:schemeClr val="bg1"/>
                </a:solidFill>
              </a:rPr>
              <a:t>MASA PASCA PERANG DUNIA II</a:t>
            </a:r>
            <a:br>
              <a:rPr lang="id-ID">
                <a:solidFill>
                  <a:schemeClr val="bg1"/>
                </a:solidFill>
              </a:rPr>
            </a:br>
            <a:endParaRPr lang="id-ID">
              <a:solidFill>
                <a:schemeClr val="bg1"/>
              </a:solidFill>
            </a:endParaRPr>
          </a:p>
        </p:txBody>
      </p:sp>
      <p:sp>
        <p:nvSpPr>
          <p:cNvPr id="3" name="Content Placeholder 2"/>
          <p:cNvSpPr>
            <a:spLocks noGrp="1"/>
          </p:cNvSpPr>
          <p:nvPr>
            <p:ph idx="1"/>
          </p:nvPr>
        </p:nvSpPr>
        <p:spPr>
          <a:xfrm>
            <a:off x="4857952" y="1130846"/>
            <a:ext cx="3731078" cy="4351338"/>
          </a:xfrm>
        </p:spPr>
        <p:txBody>
          <a:bodyPr>
            <a:normAutofit/>
          </a:bodyPr>
          <a:lstStyle/>
          <a:p>
            <a:pPr>
              <a:lnSpc>
                <a:spcPct val="90000"/>
              </a:lnSpc>
              <a:buNone/>
            </a:pPr>
            <a:r>
              <a:rPr lang="id-ID" sz="1500">
                <a:solidFill>
                  <a:schemeClr val="bg1"/>
                </a:solidFill>
              </a:rPr>
              <a:t>Perkembangan dalam bidang perawatan secara pesat terjadi di Amerika. Perkembangan dipengaruhi oleh: </a:t>
            </a:r>
          </a:p>
          <a:p>
            <a:pPr>
              <a:lnSpc>
                <a:spcPct val="90000"/>
              </a:lnSpc>
              <a:buNone/>
            </a:pPr>
            <a:r>
              <a:rPr lang="id-ID" sz="1500">
                <a:solidFill>
                  <a:schemeClr val="bg1"/>
                </a:solidFill>
              </a:rPr>
              <a:t>Kesadaran masyarakat yang meningkat di bidang kesehatan. </a:t>
            </a:r>
          </a:p>
          <a:p>
            <a:pPr>
              <a:lnSpc>
                <a:spcPct val="90000"/>
              </a:lnSpc>
              <a:buNone/>
            </a:pPr>
            <a:r>
              <a:rPr lang="id-ID" sz="1500">
                <a:solidFill>
                  <a:schemeClr val="bg1"/>
                </a:solidFill>
              </a:rPr>
              <a:t>Masalah baru dalam bidang kesehatan.</a:t>
            </a:r>
          </a:p>
          <a:p>
            <a:pPr>
              <a:lnSpc>
                <a:spcPct val="90000"/>
              </a:lnSpc>
              <a:buNone/>
            </a:pPr>
            <a:r>
              <a:rPr lang="id-ID" sz="1500">
                <a:solidFill>
                  <a:schemeClr val="bg1"/>
                </a:solidFill>
                <a:sym typeface="Symbol"/>
              </a:rPr>
              <a:t></a:t>
            </a:r>
            <a:r>
              <a:rPr lang="id-ID" sz="1500">
                <a:solidFill>
                  <a:schemeClr val="bg1"/>
                </a:solidFill>
              </a:rPr>
              <a:t>Jumlah penduduk meningkat Perkembangan ilmu pengetahuan terutama yang menyangkut ilmu kesehatan.  kuratif, preventif, promotif.</a:t>
            </a:r>
          </a:p>
          <a:p>
            <a:pPr>
              <a:lnSpc>
                <a:spcPct val="90000"/>
              </a:lnSpc>
              <a:buNone/>
            </a:pPr>
            <a:r>
              <a:rPr lang="id-ID" sz="1500">
                <a:solidFill>
                  <a:schemeClr val="bg1"/>
                </a:solidFill>
                <a:sym typeface="Symbol"/>
              </a:rPr>
              <a:t></a:t>
            </a:r>
            <a:r>
              <a:rPr lang="id-ID" sz="1500">
                <a:solidFill>
                  <a:schemeClr val="bg1"/>
                </a:solidFill>
              </a:rPr>
              <a:t>Upaya menjadi lebih aktif dan kreatif Perkembangan pendidikan keperawatan Mulai dikembangkan keperawatan profesional. </a:t>
            </a:r>
          </a:p>
          <a:p>
            <a:pPr>
              <a:lnSpc>
                <a:spcPct val="90000"/>
              </a:lnSpc>
            </a:pPr>
            <a:endParaRPr lang="id-ID" sz="150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2903617"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2" name="Freeform: Shape 11">
            <a:extLst>
              <a:ext uri="{FF2B5EF4-FFF2-40B4-BE49-F238E27FC236}">
                <a16:creationId xmlns:a16="http://schemas.microsoft.com/office/drawing/2014/main" id="{31CE7A08-2184-4B99-ABC0-B40CD1D3F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903616"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le 1"/>
          <p:cNvSpPr>
            <a:spLocks noGrp="1"/>
          </p:cNvSpPr>
          <p:nvPr>
            <p:ph type="title"/>
          </p:nvPr>
        </p:nvSpPr>
        <p:spPr>
          <a:xfrm>
            <a:off x="826776" y="3306515"/>
            <a:ext cx="2869714" cy="3215373"/>
          </a:xfrm>
        </p:spPr>
        <p:txBody>
          <a:bodyPr>
            <a:normAutofit/>
          </a:bodyPr>
          <a:lstStyle/>
          <a:p>
            <a:r>
              <a:rPr lang="id-ID">
                <a:solidFill>
                  <a:schemeClr val="bg1"/>
                </a:solidFill>
              </a:rPr>
              <a:t>TAHUN 1950</a:t>
            </a:r>
          </a:p>
        </p:txBody>
      </p:sp>
      <p:sp>
        <p:nvSpPr>
          <p:cNvPr id="14" name="Freeform: Shape 13">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79558"/>
            <a:ext cx="1396390"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9293"/>
            <a:ext cx="1396390"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5490" y="4275786"/>
            <a:ext cx="2018510"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Freeform: Shape 19">
            <a:extLst>
              <a:ext uri="{FF2B5EF4-FFF2-40B4-BE49-F238E27FC236}">
                <a16:creationId xmlns:a16="http://schemas.microsoft.com/office/drawing/2014/main" id="{2552FC29-9118-466F-940E-80C84EFDF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5490" y="4275786"/>
            <a:ext cx="2018510"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 name="Content Placeholder 2"/>
          <p:cNvSpPr>
            <a:spLocks noGrp="1"/>
          </p:cNvSpPr>
          <p:nvPr>
            <p:ph idx="1"/>
          </p:nvPr>
        </p:nvSpPr>
        <p:spPr>
          <a:xfrm>
            <a:off x="3908586" y="706508"/>
            <a:ext cx="3912879" cy="4351338"/>
          </a:xfrm>
        </p:spPr>
        <p:txBody>
          <a:bodyPr>
            <a:normAutofit/>
          </a:bodyPr>
          <a:lstStyle/>
          <a:p>
            <a:pPr>
              <a:lnSpc>
                <a:spcPct val="90000"/>
              </a:lnSpc>
            </a:pPr>
            <a:r>
              <a:rPr lang="id-ID" sz="2500">
                <a:solidFill>
                  <a:schemeClr val="bg1"/>
                </a:solidFill>
                <a:sym typeface="Symbol"/>
              </a:rPr>
              <a:t> </a:t>
            </a:r>
            <a:r>
              <a:rPr lang="id-ID" sz="2500">
                <a:solidFill>
                  <a:schemeClr val="bg1"/>
                </a:solidFill>
              </a:rPr>
              <a:t>S2 atau Magister </a:t>
            </a:r>
          </a:p>
          <a:p>
            <a:pPr>
              <a:lnSpc>
                <a:spcPct val="90000"/>
              </a:lnSpc>
            </a:pPr>
            <a:r>
              <a:rPr lang="id-ID" sz="2500">
                <a:solidFill>
                  <a:schemeClr val="bg1"/>
                </a:solidFill>
                <a:sym typeface="Symbol"/>
              </a:rPr>
              <a:t>P</a:t>
            </a:r>
            <a:r>
              <a:rPr lang="id-ID" sz="2500">
                <a:solidFill>
                  <a:schemeClr val="bg1"/>
                </a:solidFill>
              </a:rPr>
              <a:t>endidikan keperawatan berkembang (bachelor)</a:t>
            </a:r>
          </a:p>
          <a:p>
            <a:pPr>
              <a:lnSpc>
                <a:spcPct val="90000"/>
              </a:lnSpc>
            </a:pPr>
            <a:r>
              <a:rPr lang="id-ID" sz="2500">
                <a:solidFill>
                  <a:schemeClr val="bg1"/>
                </a:solidFill>
                <a:sym typeface="Symbol"/>
              </a:rPr>
              <a:t></a:t>
            </a:r>
            <a:r>
              <a:rPr lang="id-ID" sz="2500">
                <a:solidFill>
                  <a:schemeClr val="bg1"/>
                </a:solidFill>
              </a:rPr>
              <a:t>Perkembangan profesionalisme  Perawatan adalah proses 4 hal pokok : Nursing at patient. Nursing to patient Nursing for patient Nursing with patient </a:t>
            </a:r>
          </a:p>
          <a:p>
            <a:pPr>
              <a:lnSpc>
                <a:spcPct val="90000"/>
              </a:lnSpc>
            </a:pPr>
            <a:endParaRPr lang="id-ID" sz="2500">
              <a:solidFill>
                <a:schemeClr val="bg1"/>
              </a:solidFill>
            </a:endParaRPr>
          </a:p>
        </p:txBody>
      </p:sp>
      <p:grpSp>
        <p:nvGrpSpPr>
          <p:cNvPr id="22"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21453" y="5987064"/>
            <a:ext cx="790849" cy="469689"/>
            <a:chOff x="9841624" y="4115729"/>
            <a:chExt cx="602169" cy="268223"/>
          </a:xfrm>
          <a:solidFill>
            <a:schemeClr val="bg1"/>
          </a:solidFill>
        </p:grpSpPr>
        <p:sp>
          <p:nvSpPr>
            <p:cNvPr id="23" name="Freeform: Shape 22">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2903617"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2" name="Freeform: Shape 11">
            <a:extLst>
              <a:ext uri="{FF2B5EF4-FFF2-40B4-BE49-F238E27FC236}">
                <a16:creationId xmlns:a16="http://schemas.microsoft.com/office/drawing/2014/main" id="{31CE7A08-2184-4B99-ABC0-B40CD1D3F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903616"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le 1"/>
          <p:cNvSpPr>
            <a:spLocks noGrp="1"/>
          </p:cNvSpPr>
          <p:nvPr>
            <p:ph type="title"/>
          </p:nvPr>
        </p:nvSpPr>
        <p:spPr>
          <a:xfrm>
            <a:off x="826776" y="3306515"/>
            <a:ext cx="2869714" cy="3215373"/>
          </a:xfrm>
        </p:spPr>
        <p:txBody>
          <a:bodyPr>
            <a:normAutofit/>
          </a:bodyPr>
          <a:lstStyle/>
          <a:p>
            <a:r>
              <a:rPr lang="id-ID">
                <a:solidFill>
                  <a:schemeClr val="bg1"/>
                </a:solidFill>
              </a:rPr>
              <a:t>Lanjutan 1950</a:t>
            </a:r>
          </a:p>
        </p:txBody>
      </p:sp>
      <p:sp>
        <p:nvSpPr>
          <p:cNvPr id="14" name="Freeform: Shape 13">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79558"/>
            <a:ext cx="1396390"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9293"/>
            <a:ext cx="1396390"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5490" y="4275786"/>
            <a:ext cx="2018510"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Freeform: Shape 19">
            <a:extLst>
              <a:ext uri="{FF2B5EF4-FFF2-40B4-BE49-F238E27FC236}">
                <a16:creationId xmlns:a16="http://schemas.microsoft.com/office/drawing/2014/main" id="{2552FC29-9118-466F-940E-80C84EFDF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5490" y="4275786"/>
            <a:ext cx="2018510"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 name="Content Placeholder 2"/>
          <p:cNvSpPr>
            <a:spLocks noGrp="1"/>
          </p:cNvSpPr>
          <p:nvPr>
            <p:ph idx="1"/>
          </p:nvPr>
        </p:nvSpPr>
        <p:spPr>
          <a:xfrm>
            <a:off x="3908586" y="706508"/>
            <a:ext cx="3912879" cy="4351338"/>
          </a:xfrm>
        </p:spPr>
        <p:txBody>
          <a:bodyPr>
            <a:normAutofit/>
          </a:bodyPr>
          <a:lstStyle/>
          <a:p>
            <a:pPr>
              <a:lnSpc>
                <a:spcPct val="90000"/>
              </a:lnSpc>
              <a:buNone/>
            </a:pPr>
            <a:r>
              <a:rPr lang="id-ID" sz="1500">
                <a:solidFill>
                  <a:schemeClr val="bg1"/>
                </a:solidFill>
              </a:rPr>
              <a:t>Proses keperawatan meliputi pengkajian, perencanaan, implementasi, evaluasi.</a:t>
            </a:r>
          </a:p>
          <a:p>
            <a:pPr>
              <a:lnSpc>
                <a:spcPct val="90000"/>
              </a:lnSpc>
            </a:pPr>
            <a:r>
              <a:rPr lang="id-ID" sz="1500">
                <a:solidFill>
                  <a:schemeClr val="bg1"/>
                </a:solidFill>
                <a:sym typeface="Symbol"/>
              </a:rPr>
              <a:t></a:t>
            </a:r>
            <a:r>
              <a:rPr lang="id-ID" sz="1500">
                <a:solidFill>
                  <a:schemeClr val="bg1"/>
                </a:solidFill>
              </a:rPr>
              <a:t>1967 - 1973</a:t>
            </a:r>
          </a:p>
          <a:p>
            <a:pPr>
              <a:lnSpc>
                <a:spcPct val="90000"/>
              </a:lnSpc>
            </a:pPr>
            <a:r>
              <a:rPr lang="id-ID" sz="1500">
                <a:solidFill>
                  <a:schemeClr val="bg1"/>
                </a:solidFill>
                <a:sym typeface="Symbol"/>
              </a:rPr>
              <a:t></a:t>
            </a:r>
            <a:r>
              <a:rPr lang="id-ID" sz="1500">
                <a:solidFill>
                  <a:schemeClr val="bg1"/>
                </a:solidFill>
              </a:rPr>
              <a:t> pengertian keperawatan </a:t>
            </a:r>
          </a:p>
          <a:p>
            <a:pPr>
              <a:lnSpc>
                <a:spcPct val="90000"/>
              </a:lnSpc>
            </a:pPr>
            <a:r>
              <a:rPr lang="id-ID" sz="1500">
                <a:solidFill>
                  <a:schemeClr val="bg1"/>
                </a:solidFill>
                <a:sym typeface="Symbol"/>
              </a:rPr>
              <a:t></a:t>
            </a:r>
            <a:r>
              <a:rPr lang="id-ID" sz="1500">
                <a:solidFill>
                  <a:schemeClr val="bg1"/>
                </a:solidFill>
              </a:rPr>
              <a:t> International council of Nurses (ICN) </a:t>
            </a:r>
          </a:p>
          <a:p>
            <a:pPr>
              <a:lnSpc>
                <a:spcPct val="90000"/>
              </a:lnSpc>
            </a:pPr>
            <a:r>
              <a:rPr lang="id-ID" sz="1500">
                <a:solidFill>
                  <a:schemeClr val="bg1"/>
                </a:solidFill>
                <a:sym typeface="Symbol"/>
              </a:rPr>
              <a:t></a:t>
            </a:r>
            <a:r>
              <a:rPr lang="id-ID" sz="1500">
                <a:solidFill>
                  <a:schemeClr val="bg1"/>
                </a:solidFill>
              </a:rPr>
              <a:t> fungsi yang unik dari perawat adalah menolong seseorang yang sakit atau sehat dalam usaha mejaga kesehatan atau penyembuhan, menghadapi sakaratul maut dengan tenang yaitu usaha yang dapat dilakukan oleh pasien apabila dia cukup kuat, berkemauan atau sadar dan melakukan sedemikian rua sehingga dalam waktu singkat pasien mandiri </a:t>
            </a:r>
          </a:p>
          <a:p>
            <a:pPr>
              <a:lnSpc>
                <a:spcPct val="90000"/>
              </a:lnSpc>
            </a:pPr>
            <a:endParaRPr lang="id-ID" sz="1500">
              <a:solidFill>
                <a:schemeClr val="bg1"/>
              </a:solidFill>
            </a:endParaRPr>
          </a:p>
        </p:txBody>
      </p:sp>
      <p:grpSp>
        <p:nvGrpSpPr>
          <p:cNvPr id="22"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21453" y="5987064"/>
            <a:ext cx="790849" cy="469689"/>
            <a:chOff x="9841624" y="4115729"/>
            <a:chExt cx="602169" cy="268223"/>
          </a:xfrm>
          <a:solidFill>
            <a:schemeClr val="bg1"/>
          </a:solidFill>
        </p:grpSpPr>
        <p:sp>
          <p:nvSpPr>
            <p:cNvPr id="23" name="Freeform: Shape 22">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r>
              <a:rPr lang="id-ID" sz="3400">
                <a:solidFill>
                  <a:schemeClr val="bg1"/>
                </a:solidFill>
              </a:rPr>
              <a:t>HAKIKAT KEPERAWATAN</a:t>
            </a: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pPr>
            <a:r>
              <a:rPr lang="id-ID" sz="2000">
                <a:solidFill>
                  <a:schemeClr val="bg1"/>
                </a:solidFill>
              </a:rPr>
              <a:t>Kegiatan keperawatan merupakan kegiatan memberi bantuan. </a:t>
            </a:r>
          </a:p>
          <a:p>
            <a:pPr>
              <a:lnSpc>
                <a:spcPct val="90000"/>
              </a:lnSpc>
            </a:pPr>
            <a:r>
              <a:rPr lang="id-ID" sz="2000">
                <a:solidFill>
                  <a:schemeClr val="bg1"/>
                </a:solidFill>
              </a:rPr>
              <a:t>Wujud bantuan merupakan kegiatan fungsi hidup sehari-hari yang normal dapat dilakukan sendiri oleh setiap individu yang sehat. </a:t>
            </a:r>
          </a:p>
          <a:p>
            <a:pPr>
              <a:lnSpc>
                <a:spcPct val="90000"/>
              </a:lnSpc>
            </a:pPr>
            <a:r>
              <a:rPr lang="id-ID" sz="2000">
                <a:solidFill>
                  <a:schemeClr val="bg1"/>
                </a:solidFill>
              </a:rPr>
              <a:t>Keterbatasan atau ketidakmampuan individu untuk melaksanakan fungsi sehari-hari karena kelemahan fisik, kurang kemauan maupun kurang pengetahuan </a:t>
            </a:r>
          </a:p>
          <a:p>
            <a:pPr>
              <a:lnSpc>
                <a:spcPct val="90000"/>
              </a:lnSpc>
            </a:pPr>
            <a:endParaRPr lang="id-ID" sz="20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606" y="1187311"/>
            <a:ext cx="3817164" cy="4483379"/>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14848-248A-47DD-88E0-95099D951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975" y="1178924"/>
            <a:ext cx="3817164" cy="448337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8BDA89-0D2C-4C4E-99F6-D7A220FE4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7840" y="1130846"/>
            <a:ext cx="3779606" cy="4439266"/>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aphic 38">
            <a:extLst>
              <a:ext uri="{FF2B5EF4-FFF2-40B4-BE49-F238E27FC236}">
                <a16:creationId xmlns:a16="http://schemas.microsoft.com/office/drawing/2014/main" id="{6B67BE95-96EF-433C-9F29-B0732AA6B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280" y="1424181"/>
            <a:ext cx="1016653" cy="503582"/>
            <a:chOff x="2267504" y="2540250"/>
            <a:chExt cx="1990951" cy="739640"/>
          </a:xfrm>
          <a:solidFill>
            <a:schemeClr val="bg1"/>
          </a:solidFill>
        </p:grpSpPr>
        <p:sp>
          <p:nvSpPr>
            <p:cNvPr id="17" name="Freeform: Shape 16">
              <a:extLst>
                <a:ext uri="{FF2B5EF4-FFF2-40B4-BE49-F238E27FC236}">
                  <a16:creationId xmlns:a16="http://schemas.microsoft.com/office/drawing/2014/main" id="{AD324976-1596-4B76-A61C-5626816B24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C44DEF24-FB22-48A2-8257-B97AD7E1A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20" name="Graphic 212">
            <a:extLst>
              <a:ext uri="{FF2B5EF4-FFF2-40B4-BE49-F238E27FC236}">
                <a16:creationId xmlns:a16="http://schemas.microsoft.com/office/drawing/2014/main" id="{7CE98B01-ED41-482F-AFA1-19C7FA7C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1876" y="629793"/>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B9CABDD0-8DF6-4974-A224-9A2A81778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1876" y="629793"/>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4">
            <a:extLst>
              <a:ext uri="{FF2B5EF4-FFF2-40B4-BE49-F238E27FC236}">
                <a16:creationId xmlns:a16="http://schemas.microsoft.com/office/drawing/2014/main" id="{D6E8B984-55B9-4A62-A043-997D00F0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49521" y="5188771"/>
            <a:ext cx="807591" cy="1076789"/>
            <a:chOff x="5829300" y="3162300"/>
            <a:chExt cx="532256" cy="532257"/>
          </a:xfrm>
          <a:solidFill>
            <a:schemeClr val="bg1"/>
          </a:solidFill>
        </p:grpSpPr>
        <p:sp>
          <p:nvSpPr>
            <p:cNvPr id="25" name="Freeform: Shape 24">
              <a:extLst>
                <a:ext uri="{FF2B5EF4-FFF2-40B4-BE49-F238E27FC236}">
                  <a16:creationId xmlns:a16="http://schemas.microsoft.com/office/drawing/2014/main" id="{D4FAF4A8-82EB-4F6F-B601-43EBF0BD1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26F2473F-E069-4558-9B41-E285BBE03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C9A4A76-2C9F-486C-9663-6A30A022D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8431DC7-D4CB-479A-AFA4-5B0C597A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30755DA1-6F28-4612-A4A7-B915468C6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4616ED79-5475-49E6-A5FE-8D9DB12FB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1DCEB47-7140-4682-8DBF-7667BE28F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EA931BD3-5A56-42F2-B6B5-647B28D1C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820E4C8E-4190-498D-9556-6DA668A8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54B2F30F-0B57-4D60-A087-CD6A471F6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FC5E8C73-ED41-4214-AEE6-3C5F49384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B1F94534-FE3E-476C-870B-E714E4A66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DE6C1B0-4D58-4937-B2B7-B1207CA18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2" name="Title 1"/>
          <p:cNvSpPr>
            <a:spLocks noGrp="1"/>
          </p:cNvSpPr>
          <p:nvPr>
            <p:ph type="title"/>
          </p:nvPr>
        </p:nvSpPr>
        <p:spPr>
          <a:xfrm>
            <a:off x="628650" y="1391619"/>
            <a:ext cx="3679050" cy="4042196"/>
          </a:xfrm>
        </p:spPr>
        <p:txBody>
          <a:bodyPr>
            <a:normAutofit/>
          </a:bodyPr>
          <a:lstStyle/>
          <a:p>
            <a:r>
              <a:rPr lang="id-ID" sz="3700" b="1">
                <a:solidFill>
                  <a:schemeClr val="bg1"/>
                </a:solidFill>
              </a:rPr>
              <a:t>PERKEMBANGAN KEPERAWATAN INDONESIA</a:t>
            </a:r>
            <a:endParaRPr lang="id-ID" sz="3700">
              <a:solidFill>
                <a:schemeClr val="bg1"/>
              </a:solidFill>
            </a:endParaRPr>
          </a:p>
        </p:txBody>
      </p:sp>
      <p:sp>
        <p:nvSpPr>
          <p:cNvPr id="3" name="Content Placeholder 2"/>
          <p:cNvSpPr>
            <a:spLocks noGrp="1"/>
          </p:cNvSpPr>
          <p:nvPr>
            <p:ph idx="1"/>
          </p:nvPr>
        </p:nvSpPr>
        <p:spPr>
          <a:xfrm>
            <a:off x="4857952" y="1130846"/>
            <a:ext cx="3731078" cy="4351338"/>
          </a:xfrm>
        </p:spPr>
        <p:txBody>
          <a:bodyPr>
            <a:normAutofit/>
          </a:bodyPr>
          <a:lstStyle/>
          <a:p>
            <a:pPr>
              <a:lnSpc>
                <a:spcPct val="90000"/>
              </a:lnSpc>
              <a:buNone/>
            </a:pPr>
            <a:br>
              <a:rPr lang="id-ID" sz="2700">
                <a:solidFill>
                  <a:schemeClr val="bg1"/>
                </a:solidFill>
              </a:rPr>
            </a:br>
            <a:r>
              <a:rPr lang="id-ID" sz="2700">
                <a:solidFill>
                  <a:schemeClr val="bg1"/>
                </a:solidFill>
              </a:rPr>
              <a:t>Masa sebelum kemerdekaan Masa setelah kemerdekaan : </a:t>
            </a:r>
          </a:p>
          <a:p>
            <a:pPr marL="514350" indent="-514350">
              <a:lnSpc>
                <a:spcPct val="90000"/>
              </a:lnSpc>
              <a:buFont typeface="+mj-lt"/>
              <a:buAutoNum type="arabicPeriod"/>
            </a:pPr>
            <a:r>
              <a:rPr lang="id-ID" sz="2700">
                <a:solidFill>
                  <a:schemeClr val="bg1"/>
                </a:solidFill>
              </a:rPr>
              <a:t>Periode tahun 1945 – 1962 </a:t>
            </a:r>
          </a:p>
          <a:p>
            <a:pPr marL="514350" indent="-514350">
              <a:lnSpc>
                <a:spcPct val="90000"/>
              </a:lnSpc>
              <a:buFont typeface="+mj-lt"/>
              <a:buAutoNum type="arabicPeriod"/>
            </a:pPr>
            <a:r>
              <a:rPr lang="id-ID" sz="2700">
                <a:solidFill>
                  <a:schemeClr val="bg1"/>
                </a:solidFill>
              </a:rPr>
              <a:t>Peroide tahun 1963 – 1982 </a:t>
            </a:r>
          </a:p>
          <a:p>
            <a:pPr marL="514350" indent="-514350">
              <a:lnSpc>
                <a:spcPct val="90000"/>
              </a:lnSpc>
              <a:buFont typeface="+mj-lt"/>
              <a:buAutoNum type="arabicPeriod"/>
            </a:pPr>
            <a:r>
              <a:rPr lang="id-ID" sz="2700">
                <a:solidFill>
                  <a:schemeClr val="bg1"/>
                </a:solidFill>
              </a:rPr>
              <a:t>Periode tahun sekarang </a:t>
            </a:r>
          </a:p>
          <a:p>
            <a:pPr>
              <a:lnSpc>
                <a:spcPct val="90000"/>
              </a:lnSpc>
            </a:pPr>
            <a:endParaRPr lang="id-ID" sz="270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26776" y="923293"/>
            <a:ext cx="3022599" cy="4641720"/>
          </a:xfrm>
        </p:spPr>
        <p:txBody>
          <a:bodyPr>
            <a:normAutofit/>
          </a:bodyPr>
          <a:lstStyle/>
          <a:p>
            <a:r>
              <a:rPr lang="id-ID" sz="3400">
                <a:solidFill>
                  <a:schemeClr val="bg1"/>
                </a:solidFill>
              </a:rPr>
              <a:t>SEBELUM KEMERDEKAAN</a:t>
            </a:r>
          </a:p>
        </p:txBody>
      </p:sp>
      <p:sp>
        <p:nvSpPr>
          <p:cNvPr id="164" name="Freeform: Shape 9">
            <a:extLst>
              <a:ext uri="{FF2B5EF4-FFF2-40B4-BE49-F238E27FC236}">
                <a16:creationId xmlns:a16="http://schemas.microsoft.com/office/drawing/2014/main" id="{D0A98BBA-D3EA-45DC-B8A1-9C61397D4C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5862"/>
            <a:ext cx="877720" cy="274629"/>
          </a:xfrm>
          <a:custGeom>
            <a:avLst/>
            <a:gdLst>
              <a:gd name="connsiteX0" fmla="*/ 453342 w 1170294"/>
              <a:gd name="connsiteY0" fmla="*/ 0 h 274629"/>
              <a:gd name="connsiteX1" fmla="*/ 689085 w 1170294"/>
              <a:gd name="connsiteY1" fmla="*/ 235744 h 274629"/>
              <a:gd name="connsiteX2" fmla="*/ 924829 w 1170294"/>
              <a:gd name="connsiteY2" fmla="*/ 0 h 274629"/>
              <a:gd name="connsiteX3" fmla="*/ 1170294 w 1170294"/>
              <a:gd name="connsiteY3" fmla="*/ 24546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577 h 274629"/>
              <a:gd name="connsiteX11" fmla="*/ 215168 w 1170294"/>
              <a:gd name="connsiteY11" fmla="*/ 23574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5744"/>
                </a:lnTo>
                <a:lnTo>
                  <a:pt x="924829" y="0"/>
                </a:lnTo>
                <a:lnTo>
                  <a:pt x="1170294" y="245465"/>
                </a:lnTo>
                <a:lnTo>
                  <a:pt x="1153282" y="264908"/>
                </a:lnTo>
                <a:lnTo>
                  <a:pt x="924829" y="38885"/>
                </a:lnTo>
                <a:lnTo>
                  <a:pt x="689085" y="274629"/>
                </a:lnTo>
                <a:lnTo>
                  <a:pt x="453342" y="38885"/>
                </a:lnTo>
                <a:lnTo>
                  <a:pt x="215168" y="274629"/>
                </a:lnTo>
                <a:lnTo>
                  <a:pt x="0" y="59462"/>
                </a:lnTo>
                <a:lnTo>
                  <a:pt x="0" y="20577"/>
                </a:lnTo>
                <a:lnTo>
                  <a:pt x="215168" y="235744"/>
                </a:ln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65" name="Freeform: Shape 11">
            <a:extLst>
              <a:ext uri="{FF2B5EF4-FFF2-40B4-BE49-F238E27FC236}">
                <a16:creationId xmlns:a16="http://schemas.microsoft.com/office/drawing/2014/main" id="{2E4C95AB-2BD7-4E38-BDD5-1E41F3A9B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90894"/>
            <a:ext cx="877720" cy="274629"/>
          </a:xfrm>
          <a:custGeom>
            <a:avLst/>
            <a:gdLst>
              <a:gd name="connsiteX0" fmla="*/ 453342 w 1170294"/>
              <a:gd name="connsiteY0" fmla="*/ 0 h 274629"/>
              <a:gd name="connsiteX1" fmla="*/ 689085 w 1170294"/>
              <a:gd name="connsiteY1" fmla="*/ 238174 h 274629"/>
              <a:gd name="connsiteX2" fmla="*/ 924829 w 1170294"/>
              <a:gd name="connsiteY2" fmla="*/ 0 h 274629"/>
              <a:gd name="connsiteX3" fmla="*/ 1170294 w 1170294"/>
              <a:gd name="connsiteY3" fmla="*/ 24789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789 h 274629"/>
              <a:gd name="connsiteX11" fmla="*/ 215168 w 1170294"/>
              <a:gd name="connsiteY11" fmla="*/ 23817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8174"/>
                </a:lnTo>
                <a:lnTo>
                  <a:pt x="924829" y="0"/>
                </a:lnTo>
                <a:lnTo>
                  <a:pt x="1170294" y="247895"/>
                </a:lnTo>
                <a:lnTo>
                  <a:pt x="1153282" y="264908"/>
                </a:lnTo>
                <a:lnTo>
                  <a:pt x="924829" y="38885"/>
                </a:lnTo>
                <a:lnTo>
                  <a:pt x="689085" y="274629"/>
                </a:lnTo>
                <a:lnTo>
                  <a:pt x="453342" y="38885"/>
                </a:lnTo>
                <a:lnTo>
                  <a:pt x="215168" y="274629"/>
                </a:lnTo>
                <a:lnTo>
                  <a:pt x="0" y="59462"/>
                </a:lnTo>
                <a:lnTo>
                  <a:pt x="0" y="20789"/>
                </a:lnTo>
                <a:lnTo>
                  <a:pt x="215168" y="23817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pPr>
            <a:r>
              <a:rPr lang="id-ID" sz="1100">
                <a:solidFill>
                  <a:schemeClr val="bg1"/>
                </a:solidFill>
              </a:rPr>
              <a:t>Pemerintahan kolonial Belanda, perawrat dari penduduk pribumi yang disebut Verpleger, dibantu Zieken oppaser (penjaga orang sakit)  Dinas Kesehatan Tentara, Dinas Kesehatan Rakyat.</a:t>
            </a:r>
          </a:p>
          <a:p>
            <a:pPr>
              <a:lnSpc>
                <a:spcPct val="90000"/>
              </a:lnSpc>
            </a:pPr>
            <a:r>
              <a:rPr lang="id-ID" sz="1100">
                <a:solidFill>
                  <a:schemeClr val="bg1"/>
                </a:solidFill>
              </a:rPr>
              <a:t>Tetapi tidak diikuti perkembangan</a:t>
            </a:r>
          </a:p>
          <a:p>
            <a:pPr lvl="1">
              <a:lnSpc>
                <a:spcPct val="90000"/>
              </a:lnSpc>
              <a:buNone/>
            </a:pPr>
            <a:r>
              <a:rPr lang="id-ID" sz="1100">
                <a:solidFill>
                  <a:schemeClr val="bg1"/>
                </a:solidFill>
                <a:sym typeface="Symbol"/>
              </a:rPr>
              <a:t></a:t>
            </a:r>
            <a:r>
              <a:rPr lang="id-ID" sz="1100">
                <a:solidFill>
                  <a:schemeClr val="bg1"/>
                </a:solidFill>
              </a:rPr>
              <a:t>Berkembang   memperhatikan kesehatan rakyat sehingga keperawatan berkembang.</a:t>
            </a:r>
          </a:p>
          <a:p>
            <a:pPr lvl="1">
              <a:lnSpc>
                <a:spcPct val="90000"/>
              </a:lnSpc>
              <a:buNone/>
            </a:pPr>
            <a:r>
              <a:rPr lang="id-ID" sz="1100">
                <a:solidFill>
                  <a:schemeClr val="bg1"/>
                </a:solidFill>
                <a:sym typeface="Symbol"/>
              </a:rPr>
              <a:t></a:t>
            </a:r>
            <a:r>
              <a:rPr lang="id-ID" sz="1100">
                <a:solidFill>
                  <a:schemeClr val="bg1"/>
                </a:solidFill>
              </a:rPr>
              <a:t>Pada masa Rafless  keperawatan mundur karena tenaga terdidik diganti tidak terdidik</a:t>
            </a:r>
          </a:p>
          <a:p>
            <a:pPr lvl="1">
              <a:lnSpc>
                <a:spcPct val="90000"/>
              </a:lnSpc>
              <a:buNone/>
            </a:pPr>
            <a:r>
              <a:rPr lang="id-ID" sz="1100">
                <a:solidFill>
                  <a:schemeClr val="bg1"/>
                </a:solidFill>
                <a:sym typeface="Symbol"/>
              </a:rPr>
              <a:t></a:t>
            </a:r>
            <a:r>
              <a:rPr lang="id-ID" sz="1100">
                <a:solidFill>
                  <a:schemeClr val="bg1"/>
                </a:solidFill>
              </a:rPr>
              <a:t>Sekutu kalah digantikan Jepang  </a:t>
            </a:r>
          </a:p>
          <a:p>
            <a:pPr>
              <a:lnSpc>
                <a:spcPct val="90000"/>
              </a:lnSpc>
            </a:pPr>
            <a:endParaRPr lang="id-ID" sz="1100">
              <a:solidFill>
                <a:schemeClr val="bg1"/>
              </a:solidFill>
            </a:endParaRPr>
          </a:p>
        </p:txBody>
      </p:sp>
      <p:grpSp>
        <p:nvGrpSpPr>
          <p:cNvPr id="166" name="Group 13">
            <a:extLst>
              <a:ext uri="{FF2B5EF4-FFF2-40B4-BE49-F238E27FC236}">
                <a16:creationId xmlns:a16="http://schemas.microsoft.com/office/drawing/2014/main" id="{85836128-58DE-4E5A-B27E-DFE747CA0B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41014" y="5364542"/>
            <a:ext cx="1171823" cy="1493465"/>
            <a:chOff x="3121343" y="4864099"/>
            <a:chExt cx="2085971" cy="1993901"/>
          </a:xfrm>
          <a:solidFill>
            <a:schemeClr val="bg1"/>
          </a:solidFill>
        </p:grpSpPr>
        <p:sp>
          <p:nvSpPr>
            <p:cNvPr id="167" name="Freeform: Shape 14">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38556" y="4981312"/>
              <a:ext cx="442726" cy="44272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68" name="Freeform: Shape 15">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8809" y="4871565"/>
              <a:ext cx="902626" cy="902626"/>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69" name="Freeform: Shape 16">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1343" y="4864099"/>
              <a:ext cx="1152732" cy="1152732"/>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0" name="Freeform: Shape 17">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52324" y="4894707"/>
              <a:ext cx="1321462" cy="1321838"/>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1" name="Freeform: Shape 18">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15037" y="4957793"/>
              <a:ext cx="1428975" cy="1428975"/>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72" name="Freeform: Shape 19">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301642" y="5044398"/>
              <a:ext cx="1490195" cy="1490195"/>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3" name="Freeform: Shape 20">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09523" y="5152279"/>
              <a:ext cx="1509607" cy="1509607"/>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4" name="Freeform: Shape 21">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685" y="5279576"/>
              <a:ext cx="1488326" cy="1490192"/>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5" name="Freeform: Shape 22">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83896" y="5426652"/>
              <a:ext cx="1429720" cy="1429720"/>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6" name="Freeform: Shape 23">
              <a:extLst>
                <a:ext uri="{FF2B5EF4-FFF2-40B4-BE49-F238E27FC236}">
                  <a16:creationId xmlns:a16="http://schemas.microsoft.com/office/drawing/2014/main" id="{DDA0090F-4FBF-434D-83B1-B274F83A9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01021" y="5597624"/>
              <a:ext cx="1275308" cy="1260376"/>
            </a:xfrm>
            <a:custGeom>
              <a:avLst/>
              <a:gdLst>
                <a:gd name="connsiteX0" fmla="*/ 1260376 w 1275308"/>
                <a:gd name="connsiteY0" fmla="*/ 0 h 1260376"/>
                <a:gd name="connsiteX1" fmla="*/ 1275308 w 1275308"/>
                <a:gd name="connsiteY1" fmla="*/ 52634 h 1260376"/>
                <a:gd name="connsiteX2" fmla="*/ 67566 w 1275308"/>
                <a:gd name="connsiteY2" fmla="*/ 1260376 h 1260376"/>
                <a:gd name="connsiteX3" fmla="*/ 0 w 1275308"/>
                <a:gd name="connsiteY3" fmla="*/ 1260376 h 1260376"/>
              </a:gdLst>
              <a:ahLst/>
              <a:cxnLst>
                <a:cxn ang="0">
                  <a:pos x="connsiteX0" y="connsiteY0"/>
                </a:cxn>
                <a:cxn ang="0">
                  <a:pos x="connsiteX1" y="connsiteY1"/>
                </a:cxn>
                <a:cxn ang="0">
                  <a:pos x="connsiteX2" y="connsiteY2"/>
                </a:cxn>
                <a:cxn ang="0">
                  <a:pos x="connsiteX3" y="connsiteY3"/>
                </a:cxn>
              </a:cxnLst>
              <a:rect l="l" t="t" r="r" b="b"/>
              <a:pathLst>
                <a:path w="1275308" h="1260376">
                  <a:moveTo>
                    <a:pt x="1260376" y="0"/>
                  </a:moveTo>
                  <a:cubicBezTo>
                    <a:pt x="1265977" y="17174"/>
                    <a:pt x="1270829" y="34716"/>
                    <a:pt x="1275308" y="52634"/>
                  </a:cubicBezTo>
                  <a:lnTo>
                    <a:pt x="67566" y="1260376"/>
                  </a:lnTo>
                  <a:lnTo>
                    <a:pt x="0" y="1260376"/>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7" name="Freeform: Shape 24">
              <a:extLst>
                <a:ext uri="{FF2B5EF4-FFF2-40B4-BE49-F238E27FC236}">
                  <a16:creationId xmlns:a16="http://schemas.microsoft.com/office/drawing/2014/main" id="{C8DF6032-C07A-45C6-8A4F-04EF4EDC0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41456" y="5797338"/>
              <a:ext cx="1065858" cy="1060662"/>
            </a:xfrm>
            <a:custGeom>
              <a:avLst/>
              <a:gdLst>
                <a:gd name="connsiteX0" fmla="*/ 1061006 w 1065858"/>
                <a:gd name="connsiteY0" fmla="*/ 0 h 1060662"/>
                <a:gd name="connsiteX1" fmla="*/ 1065858 w 1065858"/>
                <a:gd name="connsiteY1" fmla="*/ 62342 h 1060662"/>
                <a:gd name="connsiteX2" fmla="*/ 67196 w 1065858"/>
                <a:gd name="connsiteY2" fmla="*/ 1060662 h 1060662"/>
                <a:gd name="connsiteX3" fmla="*/ 0 w 1065858"/>
                <a:gd name="connsiteY3" fmla="*/ 1060662 h 1060662"/>
              </a:gdLst>
              <a:ahLst/>
              <a:cxnLst>
                <a:cxn ang="0">
                  <a:pos x="connsiteX0" y="connsiteY0"/>
                </a:cxn>
                <a:cxn ang="0">
                  <a:pos x="connsiteX1" y="connsiteY1"/>
                </a:cxn>
                <a:cxn ang="0">
                  <a:pos x="connsiteX2" y="connsiteY2"/>
                </a:cxn>
                <a:cxn ang="0">
                  <a:pos x="connsiteX3" y="connsiteY3"/>
                </a:cxn>
              </a:cxnLst>
              <a:rect l="l" t="t" r="r" b="b"/>
              <a:pathLst>
                <a:path w="1065858" h="1060662">
                  <a:moveTo>
                    <a:pt x="1061006" y="0"/>
                  </a:moveTo>
                  <a:cubicBezTo>
                    <a:pt x="1063248" y="20905"/>
                    <a:pt x="1064741" y="41809"/>
                    <a:pt x="1065858" y="62342"/>
                  </a:cubicBezTo>
                  <a:lnTo>
                    <a:pt x="67196" y="1060662"/>
                  </a:lnTo>
                  <a:lnTo>
                    <a:pt x="0" y="106066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8" name="Freeform: Shape 25">
              <a:extLst>
                <a:ext uri="{FF2B5EF4-FFF2-40B4-BE49-F238E27FC236}">
                  <a16:creationId xmlns:a16="http://schemas.microsoft.com/office/drawing/2014/main" id="{F5B89F44-A096-479D-AD1F-120561C28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1830" y="6039978"/>
              <a:ext cx="818022" cy="818022"/>
            </a:xfrm>
            <a:custGeom>
              <a:avLst/>
              <a:gdLst>
                <a:gd name="connsiteX0" fmla="*/ 818022 w 818022"/>
                <a:gd name="connsiteY0" fmla="*/ 0 h 818022"/>
                <a:gd name="connsiteX1" fmla="*/ 804584 w 818022"/>
                <a:gd name="connsiteY1" fmla="*/ 80632 h 818022"/>
                <a:gd name="connsiteX2" fmla="*/ 67190 w 818022"/>
                <a:gd name="connsiteY2" fmla="*/ 818022 h 818022"/>
                <a:gd name="connsiteX3" fmla="*/ 0 w 818022"/>
                <a:gd name="connsiteY3" fmla="*/ 818022 h 818022"/>
              </a:gdLst>
              <a:ahLst/>
              <a:cxnLst>
                <a:cxn ang="0">
                  <a:pos x="connsiteX0" y="connsiteY0"/>
                </a:cxn>
                <a:cxn ang="0">
                  <a:pos x="connsiteX1" y="connsiteY1"/>
                </a:cxn>
                <a:cxn ang="0">
                  <a:pos x="connsiteX2" y="connsiteY2"/>
                </a:cxn>
                <a:cxn ang="0">
                  <a:pos x="connsiteX3" y="connsiteY3"/>
                </a:cxn>
              </a:cxnLst>
              <a:rect l="l" t="t" r="r" b="b"/>
              <a:pathLst>
                <a:path w="818022" h="818022">
                  <a:moveTo>
                    <a:pt x="818022" y="0"/>
                  </a:moveTo>
                  <a:cubicBezTo>
                    <a:pt x="814660" y="27250"/>
                    <a:pt x="810180" y="53755"/>
                    <a:pt x="804584" y="80632"/>
                  </a:cubicBezTo>
                  <a:lnTo>
                    <a:pt x="67190" y="818022"/>
                  </a:lnTo>
                  <a:lnTo>
                    <a:pt x="0" y="81802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9" name="Freeform: Shape 26">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47375" y="6390131"/>
              <a:ext cx="442354" cy="442354"/>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pPr>
              <a:lnSpc>
                <a:spcPct val="90000"/>
              </a:lnSpc>
            </a:pPr>
            <a:r>
              <a:rPr lang="id-ID" sz="3400" b="1">
                <a:solidFill>
                  <a:schemeClr val="bg1"/>
                </a:solidFill>
              </a:rPr>
              <a:t>SETELAH KEMERDEKAAN Periode tahun 1945 – 1962</a:t>
            </a:r>
            <a:endParaRPr lang="id-ID" sz="3400">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1800">
                <a:solidFill>
                  <a:schemeClr val="bg1"/>
                </a:solidFill>
              </a:rPr>
              <a:t>Keperawatan tidak mengalami perkembangan. Bentuk kegiatan berorientasi pada ketrampilan prosedur. </a:t>
            </a:r>
          </a:p>
          <a:p>
            <a:pPr>
              <a:lnSpc>
                <a:spcPct val="90000"/>
              </a:lnSpc>
              <a:buNone/>
            </a:pPr>
            <a:r>
              <a:rPr lang="id-ID" sz="1800">
                <a:solidFill>
                  <a:schemeClr val="bg1"/>
                </a:solidFill>
              </a:rPr>
              <a:t>Sekolah Djuru Kesehatan (SDK) mulai thn</a:t>
            </a:r>
          </a:p>
          <a:p>
            <a:pPr>
              <a:lnSpc>
                <a:spcPct val="90000"/>
              </a:lnSpc>
              <a:buNone/>
            </a:pPr>
            <a:r>
              <a:rPr lang="id-ID" sz="1800">
                <a:solidFill>
                  <a:schemeClr val="bg1"/>
                </a:solidFill>
              </a:rPr>
              <a:t> AKPER thn 1962 (RSUP Cipto Mangun kusumo). perkembangan bidang keperawatan</a:t>
            </a:r>
          </a:p>
          <a:p>
            <a:pPr>
              <a:lnSpc>
                <a:spcPct val="90000"/>
              </a:lnSpc>
              <a:buNone/>
            </a:pPr>
            <a:r>
              <a:rPr lang="id-ID" sz="1800">
                <a:solidFill>
                  <a:schemeClr val="bg1"/>
                </a:solidFill>
                <a:sym typeface="Symbol"/>
              </a:rPr>
              <a:t></a:t>
            </a:r>
            <a:r>
              <a:rPr lang="id-ID" sz="1800">
                <a:solidFill>
                  <a:schemeClr val="bg1"/>
                </a:solidFill>
              </a:rPr>
              <a:t>Peroide tahun 1963 – 1982  Periode tahun 1983 – sekarang: Keperawatan sebagai profesi Berkembangnya pendidikan tinggi kep </a:t>
            </a:r>
          </a:p>
          <a:p>
            <a:pPr>
              <a:lnSpc>
                <a:spcPct val="90000"/>
              </a:lnSpc>
            </a:pPr>
            <a:endParaRPr lang="id-ID" sz="18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r>
              <a:rPr lang="id-ID" sz="3700" b="1">
                <a:solidFill>
                  <a:schemeClr val="bg1"/>
                </a:solidFill>
              </a:rPr>
              <a:t>Seni dan Ilmu pengetahuan</a:t>
            </a:r>
            <a:endParaRPr lang="id-ID" sz="3700">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2200">
                <a:solidFill>
                  <a:schemeClr val="bg1"/>
                </a:solidFill>
                <a:sym typeface="Symbol"/>
              </a:rPr>
              <a:t></a:t>
            </a:r>
            <a:r>
              <a:rPr lang="id-ID" sz="2200">
                <a:solidFill>
                  <a:schemeClr val="bg1"/>
                </a:solidFill>
              </a:rPr>
              <a:t>Keperawatan masa kini Keperawatan Memberikan perawatan dengan penuh kasih sayang, perhatian, rasa hormat terhadap harga diri klien.</a:t>
            </a:r>
          </a:p>
          <a:p>
            <a:pPr>
              <a:lnSpc>
                <a:spcPct val="90000"/>
              </a:lnSpc>
              <a:buNone/>
            </a:pPr>
            <a:r>
              <a:rPr lang="id-ID" sz="2200">
                <a:solidFill>
                  <a:schemeClr val="bg1"/>
                </a:solidFill>
                <a:sym typeface="Symbol"/>
              </a:rPr>
              <a:t></a:t>
            </a:r>
            <a:r>
              <a:rPr lang="id-ID" sz="2200">
                <a:solidFill>
                  <a:schemeClr val="bg1"/>
                </a:solidFill>
              </a:rPr>
              <a:t>Perawat profesional   ilmu pengetahuan yang terus berkembang, berubah seiring penemuan baru dan inovasi</a:t>
            </a:r>
          </a:p>
          <a:p>
            <a:pPr>
              <a:lnSpc>
                <a:spcPct val="90000"/>
              </a:lnSpc>
              <a:buNone/>
            </a:pPr>
            <a:r>
              <a:rPr lang="id-ID" sz="2200">
                <a:solidFill>
                  <a:schemeClr val="bg1"/>
                </a:solidFill>
                <a:sym typeface="Symbol"/>
              </a:rPr>
              <a:t></a:t>
            </a:r>
            <a:r>
              <a:rPr lang="id-ID" sz="2200">
                <a:solidFill>
                  <a:schemeClr val="bg1"/>
                </a:solidFill>
              </a:rPr>
              <a:t>Sbg ilmu pengetahuan  </a:t>
            </a:r>
          </a:p>
          <a:p>
            <a:pPr>
              <a:lnSpc>
                <a:spcPct val="90000"/>
              </a:lnSpc>
            </a:pPr>
            <a:endParaRPr lang="id-ID" sz="22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r>
              <a:rPr lang="id-ID">
                <a:solidFill>
                  <a:schemeClr val="bg1"/>
                </a:solidFill>
              </a:rPr>
              <a:t>Lanjutan</a:t>
            </a: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2200">
                <a:solidFill>
                  <a:schemeClr val="bg1"/>
                </a:solidFill>
              </a:rPr>
              <a:t>Pelayanan yang diberikan sesuai dengan kriteria dalam standar prakti dan mengikuti kode etik (ANA, 2004) </a:t>
            </a:r>
          </a:p>
          <a:p>
            <a:pPr>
              <a:lnSpc>
                <a:spcPct val="90000"/>
              </a:lnSpc>
              <a:buNone/>
            </a:pPr>
            <a:r>
              <a:rPr lang="id-ID" sz="2200">
                <a:solidFill>
                  <a:schemeClr val="bg1"/>
                </a:solidFill>
              </a:rPr>
              <a:t>Praktik  pengetahuan sosial, tingkah laku, ilmu biologi dan</a:t>
            </a:r>
          </a:p>
          <a:p>
            <a:pPr>
              <a:lnSpc>
                <a:spcPct val="90000"/>
              </a:lnSpc>
              <a:buNone/>
            </a:pPr>
            <a:r>
              <a:rPr lang="id-ID" sz="2200">
                <a:solidFill>
                  <a:schemeClr val="bg1"/>
                </a:solidFill>
                <a:sym typeface="Symbol"/>
              </a:rPr>
              <a:t>P</a:t>
            </a:r>
            <a:r>
              <a:rPr lang="id-ID" sz="2200">
                <a:solidFill>
                  <a:schemeClr val="bg1"/>
                </a:solidFill>
              </a:rPr>
              <a:t>rofesional  fisiologi, teori keperawatan dengan menyertakan nilai sosial, kewenangan profesional, komitmen, masyarakat dan kode etik perlindungan</a:t>
            </a:r>
          </a:p>
          <a:p>
            <a:pPr>
              <a:lnSpc>
                <a:spcPct val="90000"/>
              </a:lnSpc>
            </a:pPr>
            <a:endParaRPr lang="id-ID" sz="22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A99050EE-26AF-4253-BD50-F0FCD965A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213" y="575361"/>
            <a:ext cx="4280457" cy="5707277"/>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1748452"/>
            <a:ext cx="3731078" cy="3587786"/>
          </a:xfrm>
        </p:spPr>
        <p:txBody>
          <a:bodyPr>
            <a:normAutofit/>
          </a:bodyPr>
          <a:lstStyle/>
          <a:p>
            <a:r>
              <a:rPr lang="id-ID">
                <a:solidFill>
                  <a:schemeClr val="bg1"/>
                </a:solidFill>
              </a:rPr>
              <a:t>PENDAHULUAN</a:t>
            </a:r>
            <a:br>
              <a:rPr lang="id-ID">
                <a:solidFill>
                  <a:schemeClr val="bg1"/>
                </a:solidFill>
              </a:rPr>
            </a:br>
            <a:endParaRPr lang="id-ID">
              <a:solidFill>
                <a:schemeClr val="bg1"/>
              </a:solidFill>
            </a:endParaRPr>
          </a:p>
        </p:txBody>
      </p:sp>
      <p:grpSp>
        <p:nvGrpSpPr>
          <p:cNvPr id="12" name="Graphic 190">
            <a:extLst>
              <a:ext uri="{FF2B5EF4-FFF2-40B4-BE49-F238E27FC236}">
                <a16:creationId xmlns:a16="http://schemas.microsoft.com/office/drawing/2014/main" id="{00E015F5-1A99-4E40-BC3D-7707802996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9836" y="1193254"/>
            <a:ext cx="968730" cy="429215"/>
            <a:chOff x="2504802" y="1755501"/>
            <a:chExt cx="1598829" cy="531293"/>
          </a:xfrm>
          <a:solidFill>
            <a:schemeClr val="bg1"/>
          </a:solidFill>
        </p:grpSpPr>
        <p:sp>
          <p:nvSpPr>
            <p:cNvPr id="13" name="Freeform: Shape 12">
              <a:extLst>
                <a:ext uri="{FF2B5EF4-FFF2-40B4-BE49-F238E27FC236}">
                  <a16:creationId xmlns:a16="http://schemas.microsoft.com/office/drawing/2014/main" id="{3FE6F571-2BB7-46DA-A3D9-B32ADDC16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A905CC16-753C-4B9F-B3E2-C456795AE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sp>
        <p:nvSpPr>
          <p:cNvPr id="16" name="Graphic 212">
            <a:extLst>
              <a:ext uri="{FF2B5EF4-FFF2-40B4-BE49-F238E27FC236}">
                <a16:creationId xmlns:a16="http://schemas.microsoft.com/office/drawing/2014/main" id="{D0C78466-EB6E-45A0-99A6-A00789ACD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421588"/>
            <a:ext cx="968601"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8" name="Graphic 212">
            <a:extLst>
              <a:ext uri="{FF2B5EF4-FFF2-40B4-BE49-F238E27FC236}">
                <a16:creationId xmlns:a16="http://schemas.microsoft.com/office/drawing/2014/main" id="{E99F76E4-5DFD-4DBE-B042-66FBCD118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421588"/>
            <a:ext cx="968601"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0" name="Graphic 4">
            <a:extLst>
              <a:ext uri="{FF2B5EF4-FFF2-40B4-BE49-F238E27FC236}">
                <a16:creationId xmlns:a16="http://schemas.microsoft.com/office/drawing/2014/main" id="{5468B3A9-705E-43C3-A742-0619B0D8F2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9" y="4748271"/>
            <a:ext cx="997902" cy="1330521"/>
            <a:chOff x="5734037" y="3067039"/>
            <a:chExt cx="724483" cy="724489"/>
          </a:xfrm>
          <a:solidFill>
            <a:schemeClr val="bg1"/>
          </a:solidFill>
        </p:grpSpPr>
        <p:sp>
          <p:nvSpPr>
            <p:cNvPr id="21" name="Freeform: Shape 20">
              <a:extLst>
                <a:ext uri="{FF2B5EF4-FFF2-40B4-BE49-F238E27FC236}">
                  <a16:creationId xmlns:a16="http://schemas.microsoft.com/office/drawing/2014/main" id="{29D439AD-5D67-497C-B831-D17FC3E59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23F54BF2-C71C-45C5-9408-3B5E011B0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BBABE17-DB56-44AB-934B-63C07C79F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CB483D20-A128-4076-AF54-88646172B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5EFA818-FDDA-49E9-B11F-E9DC1854A9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EA1F8728-F8F7-4828-A718-A15E7663E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8DA1F73F-AA1D-41D7-BAAB-292FD94A3E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9441DEA-C85E-4B9C-A48D-8437854C4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15EBAA20-1368-4495-8D7C-820FAD8ECF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0FB92591-626C-4D2B-A3E6-EC8742D67B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D392448D-513F-4528-9D8D-A15198204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61946BAE-1546-4EA4-A108-A799BF5D2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2A8EC93-6A35-4D37-A8CB-59362BF875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FC3ECA2-E914-4D83-ABF9-B9FFD96E92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12B1108-9AAC-4F10-A64F-0D6963E518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284CDA0C-B2AB-4791-83B1-C053C061D6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F857BF6B-E0CA-49C0-8827-B44CE8B92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6D7B06A7-ADDF-4F27-B11F-08422FC18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E8B0DA6C-71D7-4FCB-AE4C-035E0ADB5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EB078173-ADFB-480D-91A4-4D71C0109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AAA4027A-C97B-4C9A-B04C-EBE211220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C06DA92D-C6D0-4C7D-98CF-D9576912E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D6601653-3941-4C9B-BD39-62EECE23A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2BC4A394-4FFE-4BFE-9A59-2B624E071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EB4EABA5-FDCF-4F6F-8FF1-6FDFF5058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10F3C940-2320-488A-B24C-AB0A4FB5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F525BA82-37D8-47ED-AFF6-AE57124A4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C2D78955-C80F-4DA3-83AA-D28A5A6FA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BC23DAAC-7C06-4012-8CBB-8E3126B68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60D19F80-DC80-49EC-8EDD-7889092C18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11F50BB3-EA39-4693-BAE1-1101EF0A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00EFD45B-69A8-47F6-A5BF-779F7EB49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9E53C464-7272-4EBC-830B-CB29A9698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B6BF10CE-C2AD-487A-9402-8D5C746ECF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1064C7FE-F8EB-47EF-97FA-348A52059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A991C553-06A1-4F26-BBBC-80F7E11E7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BCE9C081-2191-4C84-956E-F106BB015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92F6F03-BC34-40C6-8F17-7A169CD72F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A5101B80-7351-4F0F-AB7D-3E40B4D26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0570EE1D-95AC-4660-8E96-7C8A36FEB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385D9A56-2D15-4E0A-B981-E168F09064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28D0BA2F-9273-4EAA-AD17-C4EFE1140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512CC54E-7976-4DC9-984C-45C2A23A7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C8A3FC72-9FF9-41F6-97E0-45A0FEE946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48918C16-C9B6-40D5-93A0-DB547B644A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A05612C6-4858-4854-A3D3-90CF1E1C7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A8E88D77-C726-4008-849C-DA7361F88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24CFE7CA-C955-4365-90C3-6272CB9A3C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38B43FC8-B81C-490A-A346-4C6235DA8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214D0221-0C97-4C71-B535-7506956EF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ED0C44EA-BD25-49A3-9EB8-9D8DED7C19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A3C9CCF2-15CC-4F7D-87F5-7FFEBAC9C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8AA321D8-1D2C-472C-A2DB-EBB74498D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724680C1-4BB5-45DB-A558-82514418C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94F4CEF-82DD-4CFB-8EE3-4AB115F6A0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4F186C9C-C620-4426-A674-E40F808F6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8929942C-BA3F-40EF-94DD-4A5C22C5B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D234974B-3555-465B-95A7-1C63CE738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0E38F9FD-48AC-4C3E-9E75-D1C0B555E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3AA72E26-5C3D-4231-9042-E00AE43E80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6684433D-3C9E-4C19-A801-D51CF3064F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DADB0C3D-A021-4F40-93B3-76B61334F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41781C18-F408-401D-8A86-99FFBB989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9D958D9F-E4B0-48B1-ADA4-3053AFB5D9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43EFCD46-F0FB-499C-81B9-3508FE5C8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2B6A130F-CB85-4BDA-8DDF-8DAAB2F7D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9359DA40-CA94-4B1F-9BE6-C800BEEC7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73304FCD-8DAD-4BC8-A16E-84DDCA07F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BCB4864C-8F67-4BE7-89CC-664EA25EC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845F543D-67FC-4640-A2A1-69DA6D05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DBDB2A9C-60E5-4F7E-BA2B-4DD1595FB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72B10DA2-D88E-4952-BDB5-102E61B4B2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AC5F5BED-3698-4F52-9977-D8CA2DC03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E19CCEBC-AD20-45B2-A751-42B40BB31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3A978AD9-9A35-4B89-B3BC-61E54AD9EB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77D8C808-AFC9-42DD-B253-004890379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EECD0BF1-7C64-407E-8306-4C447B1D3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953B0F94-AC35-4CB2-878D-1DC7D68BE9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08EA50C2-BB5F-4368-AA91-67B207C1AB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DE45A7FE-0A45-45F6-8417-EBDA5A12D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DA8B8DC8-F88C-432E-A8C2-8D13FE874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D02C5430-233D-49F7-B852-181D2B2F6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76DB286F-9E15-441C-8697-57007B76C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534DC0EE-15B7-44AE-A7DC-8B5E22688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4FBE9900-F640-4248-9C4C-EDBE5E00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37FF04AF-F86B-49F8-AAB5-DA696591A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710DCFEA-4572-47A3-A6BE-7B21F5758C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BA42ED8E-CCC8-478F-9EF4-625B633071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146DF8F4-DF09-4E6C-887F-C9269E56A5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FF3916E-5C82-4956-A88B-81BFAC91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7E5CF7AE-ED45-4AB5-9AEB-56FC964BFA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7CFB132C-BEB1-4897-B1A4-97422811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4EE49F21-E336-41BC-8256-85A9AB597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C62510EE-BDCD-4393-9AD7-2D0C9A722D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2420F94B-4F00-4C6C-97E3-BA5B5E687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E712560A-A110-4132-85D5-21BBBFA8C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D1E3102B-23D5-43AE-A67D-583AAA52B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9D5ABE4E-EB80-423C-BBCE-9C1B77D9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BEB8CCC5-38F5-4892-A00B-14B645BBDF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8860175F-F7D5-4464-AD61-5B435528F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E28C20B0-98AA-4A5B-8CE1-236A3F6CAA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8A56719F-13F0-4B75-8C04-DAACD8FD8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B30555DA-285C-4859-83DE-B16FF6DB1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67AF00E9-C8D6-41C4-9703-5468F51639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D07F88BD-A2E8-4F25-BB43-9372C6C9F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DFAE35DA-8283-4F4B-8C00-FF8EFE39B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4340DEBE-A255-48E2-B7B2-AE881651C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FE968FB9-507A-4F2E-B346-15995081B1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4DA99BD8-9C2B-46BF-AA27-ED405540D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50C84F67-D2C2-48DF-8537-DF99C6024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F5CAEB9A-26A6-4FBF-916B-19FC9B0BF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E4DEDE1B-4819-4E4B-849E-330D7DF56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C441B73E-F19C-4313-8F46-F600603B36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014FE805-EF51-4859-A6DF-CF75F9A0F5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624CF2A5-BD9E-4570-8560-063BC70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6BEC415C-7946-43B2-9AC8-348B6B5CD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1B615AD5-3365-43D4-8E16-377A2A2F9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9D184DFD-DD33-491E-90FF-6E4ECA2668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31B62FE1-0262-4B09-ABEA-8AA010137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20C539C6-FAA9-4EBE-93D9-1F946E144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8C6EF3FF-09E5-4099-A49B-CA364A6E8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B3C5E06F-8F1E-4771-AAE4-B34B1D6A3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538D5AE9-76CC-4AE4-B026-656EDCB01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30F1A9B9-52AB-4527-BD4A-1802F7C96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46A57D78-C020-4EEF-971D-0C8802889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7666D7A3-5ABF-4EDE-A0C5-F2099B2D86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13BC460A-E0FF-4658-A2FD-A3AF4D51D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26467CC2-3AB3-4D37-8323-385B7399F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563A1F58-33CE-4EDF-B902-3F43F69DA2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DDCFAB2F-7E88-4A57-999A-2506A1FE7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571BEB66-3787-441F-BB54-80C05C6F13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41DC095-611E-4979-8664-6C0EB878F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210B9ECF-D859-4919-A9D6-3208548F0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4FBC31D4-7E98-452C-8A87-822DE0432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E302346C-F328-435B-87ED-447C6F8542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B94F507E-9E94-432E-AE8A-A6CB2C5D05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1FFAC4F0-FD7F-4943-B60E-E276F8B23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8A5D871-92FD-43C3-BF94-0B524FA7D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6A79A241-1665-453E-ADD4-18892D4F8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81EABE18-4189-4E07-93C9-9B76673E3E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B658A0EE-6F09-4EF7-B5E7-F23A556BD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15EB019C-C95B-4DE3-BD17-DC20F8007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2948B3ED-79C1-47C8-B712-0BFB5536C3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13387DB9-900B-422D-90F7-C5C7EB5D5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48FDCCF3-E6D6-4CD0-9D47-02FE785C7A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BC14E8F6-33F6-47CE-9A24-EA71D71496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F78CC38F-63FC-4552-B17B-8D79D3C8F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89042823-A002-49CE-B03D-ED1291DC13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96EFC6CE-198B-489B-B1EE-72CE842628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49FEA23D-54D9-45D7-9325-1E2F638C9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2DB04EE3-370F-49CE-BCFE-C2999C3CF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8BCBCC34-797D-41A8-8AD1-7E03E1BBFF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AFF5C1F8-0EDE-4835-89E6-1FCB2EA39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6171D504-6300-457C-AFCC-064DBB3FC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62ACE739-C8C4-4495-B04C-C3AFC4481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3F4771CD-CDCA-4FFE-8EF5-E42D1781E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A10C0BFE-A8F9-4E21-9DFD-37A4D26C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4D8D4EF9-4EF7-4538-A4AE-439F9335EA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7E0500AB-5662-43B9-95C2-2EC80CC54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984021AD-A6A2-4CDA-A953-72FBA7598B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FD1FBF47-CAC8-4385-9DC7-C9BB6167E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FBAEE482-005F-4288-8D66-09EA246C4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2C5DCF49-33DE-4AFF-818E-42F59F280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866903F3-208B-46D5-925B-254DC7429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2550D219-E342-4A38-BB89-575C1EE7A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5B5485FC-95D0-4660-9594-2C9BD3B77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2EA358DA-C7E8-4DF8-B7D6-CC582956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7990E8BB-4369-4845-8436-A6F3FE1D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D6C050C5-1951-434B-A7FE-D271E73F8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191" name="Graphic 4">
            <a:extLst>
              <a:ext uri="{FF2B5EF4-FFF2-40B4-BE49-F238E27FC236}">
                <a16:creationId xmlns:a16="http://schemas.microsoft.com/office/drawing/2014/main" id="{773717CC-ECEE-4ABF-BA61-C59F468017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9" y="4748271"/>
            <a:ext cx="997902" cy="1330521"/>
            <a:chOff x="5734037" y="3067039"/>
            <a:chExt cx="724483" cy="724489"/>
          </a:xfrm>
          <a:solidFill>
            <a:schemeClr val="bg1">
              <a:alpha val="60000"/>
            </a:schemeClr>
          </a:solidFill>
        </p:grpSpPr>
        <p:sp>
          <p:nvSpPr>
            <p:cNvPr id="192" name="Freeform: Shape 191">
              <a:extLst>
                <a:ext uri="{FF2B5EF4-FFF2-40B4-BE49-F238E27FC236}">
                  <a16:creationId xmlns:a16="http://schemas.microsoft.com/office/drawing/2014/main" id="{9A4FAE41-62DF-4B8E-BD66-8EC206E0E3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564C7F1F-5546-40DC-A16B-C9A3E4577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45583216-FC24-4B75-9703-DBEC401FF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2FD0A70D-2E7E-4048-8145-0F45EDBBC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B703C78E-D176-4455-B7B5-2DB4F418D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AD23B98E-D1FB-4BD9-BA4A-060BC8266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C1541992-EEDB-4D6B-BDA9-B66E58A17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08072B3B-B852-4186-ACFE-F614251324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7B5DD2CA-BCBA-4F3E-B472-84006768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C7335DFE-05E4-4D45-B035-1D85E7648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ADCF9375-A092-491A-960D-A4DBB376C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95341599-7E99-490F-9AF8-07EAE5C8D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E1C55EB0-818A-46E6-8D53-5503100290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319B036C-5BD8-4F3B-8935-96D50F410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A8445880-106C-4DC8-A250-D132F0D6F3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952AA1DD-5DBE-43CD-9B85-63C762692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2A412466-ED73-4944-83CE-224B1769C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807E195A-10DB-494C-A547-E1D0C6F61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4CD4AECE-734D-4B90-984F-B2ABFA2B6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2927072E-8001-4AD1-A4C4-2EDBA3BF8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499D6F50-E593-46A3-81D8-73389276B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7A96E600-84B4-452B-AE40-295FC5807E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BBA17AC-C1AB-4BFC-A051-457275D1D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488E850C-90D5-4D0F-A57D-7809327EF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9F98D808-AB13-4D8D-B4C5-9D32153462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95AFFBC0-FF37-4117-86FA-21ABDA17A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ED0AC42A-17B0-4154-968C-CAE2A04C2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4A7A31A0-8490-4B9D-B9CC-7FF28053E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8188899C-6A74-43D8-B36C-F86B278C8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1537EAA6-95B6-4674-A7B9-40F9AB7F5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F4B29507-C08F-4764-B703-0EB33A0FA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4200E500-6A99-47FC-A30F-FA4C85DA8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9558677C-76AD-451F-AEEE-C5FEE4179C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79E472E5-A81A-44E7-AEBA-C3A593497B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5CD54F54-9E41-4635-A533-6CC6515E1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B22D6F46-74C0-49D9-8CD8-BC125E973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C6FAA6EC-EDF6-4522-ACD8-8D4F7FF87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5F8364DC-ED1A-482D-A418-7941B199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1896D361-70A8-4528-940B-F306550F88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4D1CB00A-0CE1-4E25-ADCE-9562845F5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E1B6761E-B7C6-4218-B95F-F6DEC0066D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CA081177-DAC3-4667-91A1-4CC885D4A1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435007DC-BB8D-43BA-9598-AE79AA262E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46628B8A-02EC-44EF-B52C-5EBAFBCF9C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2DACEC99-8F4C-495C-8EAA-670A3A02E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C8EFEAD4-1425-4357-9D8A-F326DABC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FDA70E94-A082-47D4-B4F8-142AEF1DC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9" name="Freeform: Shape 238">
              <a:extLst>
                <a:ext uri="{FF2B5EF4-FFF2-40B4-BE49-F238E27FC236}">
                  <a16:creationId xmlns:a16="http://schemas.microsoft.com/office/drawing/2014/main" id="{10E96E8A-1EEA-4F1D-8CFE-12DC9B9E7A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B12D7CC4-A548-4FF7-A6B2-9151CFA9E3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CB3F1C68-B597-4669-87F8-C80124ABE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A57037D2-0958-4F34-815F-C8CA7F86A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30AF3969-3F11-4157-B4B9-33B1314623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51D613E3-18F5-4426-ADEB-DEC123E16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1DC25548-A3A9-4018-A29B-6972D353F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7EDE6372-94D2-435D-BD43-A20072D80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729575A6-77E2-4199-8F0A-27C89330A0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12EB506D-59AD-4011-80F8-36A2BDB9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92FD46FA-14EB-46A2-B4A3-ECD1F49BAC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1CD84E07-49A9-40E3-B34C-91C156C9C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1" name="Freeform: Shape 250">
              <a:extLst>
                <a:ext uri="{FF2B5EF4-FFF2-40B4-BE49-F238E27FC236}">
                  <a16:creationId xmlns:a16="http://schemas.microsoft.com/office/drawing/2014/main" id="{F3090306-C384-44A0-8C38-77397133BA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52" name="Freeform: Shape 251">
              <a:extLst>
                <a:ext uri="{FF2B5EF4-FFF2-40B4-BE49-F238E27FC236}">
                  <a16:creationId xmlns:a16="http://schemas.microsoft.com/office/drawing/2014/main" id="{3515E97E-31A4-4273-AB55-8EAD74CB9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3" name="Freeform: Shape 252">
              <a:extLst>
                <a:ext uri="{FF2B5EF4-FFF2-40B4-BE49-F238E27FC236}">
                  <a16:creationId xmlns:a16="http://schemas.microsoft.com/office/drawing/2014/main" id="{792F63CA-0494-43E2-A0AA-37C35C832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5389A040-E4CC-4CE7-8B9F-40ECA9ACE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1BA51B23-705C-49BE-B606-8A9B623E0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B16EF17A-F451-4B5B-9052-33A9116E9D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1B20B7D1-27D7-4E1A-A317-E9E7A105A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1E3FADAF-FD1D-45B2-A40D-EBDD536E7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301257BA-BCE2-4479-A04F-A9DBFAF92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619D0ABC-04D9-405A-A52F-5EEC01762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123AE5C7-608A-47A7-B7A1-55662B70B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957BDA1A-3081-45EB-A31E-3F98EC6DC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683DDA50-C794-4DC5-8297-CFDEB8DCB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FA42024A-A832-4635-9CE6-B968232CE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564D00AA-3E68-4F56-80A0-08D5DFFB6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D988A711-E3E8-4172-AFE1-60E93FF10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7A89FF34-EE34-461C-A3EF-73AC3801B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80D55E43-BE59-444D-B32B-9C0306A12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639C823F-B16B-4DF7-BA6E-0D832AAB2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2E623C08-172F-41EA-90CB-59ED0D583B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94C0577F-0FF9-47D5-8C6D-FC7B4CC31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30C80E9D-7909-4C52-ACAD-80FF874F99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2B9598CE-4E74-4A54-BAB8-59379D211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E7188EAA-47E1-4B73-8682-C74A0421B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36900E8B-61F2-411F-B29F-A9CDC6E81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0A25598A-334A-487D-9604-4753EAE81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C8DBE472-045A-491C-AB7C-4153EE2B00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2F6DD374-5D5F-48BB-8135-8F37EE2C2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386B8A5A-00D0-4291-937B-931B3F19CD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89C10BFA-8067-495D-810E-1F4085F7B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51F94E69-8294-4AB3-A457-3BD4ACF08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AD2859C5-45C5-4EE2-8272-0FA7A02353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14AFB321-1B9D-41AF-9686-8C689A3F4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5C4403F4-D893-4E4C-8DFE-E79AE6A62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BA894316-677B-4B51-AF19-0D3FAF96A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07FDE9AD-8F5A-44B0-AC7E-30148150D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A4D0E6BA-489D-4EA4-994E-225F7D078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7EDFBCCB-EC92-4860-BBDB-2EC6355FE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459DBA8E-2EB0-4C51-A161-2C595B89D4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FB1BA285-9A95-49B7-A098-F38400D92B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D29C405E-90F5-4AB5-8B5F-3CA2F1815A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F7214FFD-3321-412F-9CA5-4BC6E874F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5F16C3D8-64A1-443D-92A7-EA97518A6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7E4EFAB9-436A-4B6B-A16B-8DA3F614A8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037DDFC3-D7A5-443D-8417-D723296DA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253AC142-F4B4-47E8-BBEE-F7D0F8547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890AAA82-94E2-41D0-AE92-9C87195CC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FD33B856-EF4E-40FC-BDA0-9E26203D0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24AEBF58-C8A2-4D00-9AFB-B5012AEA36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21270E55-4211-4529-BDC3-29B80BDF5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16DD7E91-EFBB-4DD7-B30F-4A13C20BED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96260F31-66FB-4E2C-801E-701C2B859A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B5FEE1C9-3961-4400-AD3E-B5AD93A474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34E1BE05-269F-4A13-99FE-2A973A0E77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2D591FBD-65C6-46C4-AF19-875D652DC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85F7E635-CB45-4346-BBFB-10FF0576A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3BDAC885-F0B3-4D66-8587-438465298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3427A7E1-71C9-42CC-9CAF-53642DC4D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20BF60C4-2E5D-473E-96B6-D22BB8536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C4703732-1088-4448-ACC0-D8BD901B2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6777D706-23BF-4962-98D3-D5AE7DF4EC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783FF777-4C59-44D0-9441-2B40E0A70E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2037F33C-65F4-44B6-9CB2-D32D1552C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E73BA403-F3FD-4D76-A516-5698375D6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0AF0D29B-415A-4327-A4B4-B5DC8F0AC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374A9388-F55E-4F94-817D-5BFF0B59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30C52183-F223-4E0A-B713-C91589CEB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A6BEE030-DC6B-4CB1-A01B-95CC82552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2D41CF67-37BB-443C-85CF-2A05174FD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65A449CF-396F-45B8-B268-6824A4E89B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9C20A7EF-7013-4D6C-ADD8-868A931DF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F787692C-3BA9-4D4D-82F8-E497797AA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A6D539D6-A55E-40F5-83AC-A77340524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D4D7922F-CA55-4202-B99F-ED303E704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4120C846-A602-4B6C-9C07-11D2B0F8A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84B5D527-4684-45F5-84CE-73642492D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FF31CF21-8169-4D45-A115-9CF8D3718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DA8762B9-9CD8-4676-93F5-6C9358A94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A183E80A-70D1-4F52-A92D-D396648CC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83FBB0F7-E17E-4890-9B66-3625BA1468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708E7BF1-2D4D-44AB-A5CC-0ED91B8462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4B468C4E-6F63-4172-AE1F-8965744DB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974C7149-F567-4D55-8F48-511DCF3A8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54A551FA-7E10-4D28-9A10-B9A06C0780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1D04F3C0-CE2C-4B8D-A5BD-0E994FD8D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D2EA9230-DD52-48A9-B268-56744EA50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043A05F5-A8CF-4D01-AF12-95D1ECAE4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1F47C6BC-BD1A-4291-B018-05E5A72E4B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E5B89844-FD17-4048-A3F5-35E390C6E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B5593F34-8B0E-4D34-9781-B594E2F5D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4428E4BB-2263-4D19-8254-C9B54B856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2366216E-6EA2-4872-8370-C5EC22520F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D66F8E3F-BF33-4F99-A1F0-EB5885BF2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EB506747-ED9D-43EA-BD67-DF7971849E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AC803CE8-FFF7-40EA-AF62-102724C32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7EF6FFCA-06CC-4395-AEB0-425719A42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0D95F285-AAC0-4F32-8665-2677878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8DFCCA2E-BF12-4D26-A5A4-A03387546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2ABEAC60-6AC3-4D6A-95F9-2E79F6BE00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FA6015B7-49FE-4729-B2F4-585F0F305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D611DEB1-76FE-4625-9449-88E52D15F4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97F031C1-1AA7-4CA7-ADD3-E0577626E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96F5D0CB-22E6-4536-8403-F42527F31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A32718AB-7401-4F66-9C77-E06C3CF7C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85B6B5F1-D1E4-45A3-8117-348D02D2A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534869FD-184C-42DB-B9DA-293DB67E5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A781504F-CAFD-4201-B288-8B4A809B4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D9FC8348-2BA6-4631-8AA7-D63CD898C5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C1AF95A2-64EA-45E2-A43B-1EBD56910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CFC80050-240D-434A-BFCB-DE4DA4FAF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
        <p:nvSpPr>
          <p:cNvPr id="3" name="Content Placeholder 2"/>
          <p:cNvSpPr>
            <a:spLocks noGrp="1"/>
          </p:cNvSpPr>
          <p:nvPr>
            <p:ph idx="1"/>
          </p:nvPr>
        </p:nvSpPr>
        <p:spPr>
          <a:xfrm>
            <a:off x="4857952" y="1130846"/>
            <a:ext cx="3731078" cy="4351338"/>
          </a:xfrm>
        </p:spPr>
        <p:txBody>
          <a:bodyPr>
            <a:normAutofit/>
          </a:bodyPr>
          <a:lstStyle/>
          <a:p>
            <a:pPr>
              <a:lnSpc>
                <a:spcPct val="90000"/>
              </a:lnSpc>
              <a:buNone/>
            </a:pPr>
            <a:r>
              <a:rPr lang="id-ID" sz="2000">
                <a:solidFill>
                  <a:schemeClr val="bg1"/>
                </a:solidFill>
              </a:rPr>
              <a:t>Keperawatan merupakan suatu bentuk pelayanan profesional yan merupakan bagian integral dari pelayanan yang didasarkan pada ilmu dan kiat keperawatan berbentuk pelayanan biopsikososial dan spiritual yang komprehensif ditujukan kepada individu,keluarga, dan masyarakat baik sehat maupun sakit yang mencakup seluruh proses kehidupan manusia </a:t>
            </a:r>
          </a:p>
          <a:p>
            <a:pPr>
              <a:lnSpc>
                <a:spcPct val="90000"/>
              </a:lnSpc>
            </a:pPr>
            <a:endParaRPr lang="id-ID" sz="200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r>
              <a:rPr lang="id-ID">
                <a:solidFill>
                  <a:schemeClr val="bg1"/>
                </a:solidFill>
              </a:rPr>
              <a:t>Lanjutan,</a:t>
            </a: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2500">
                <a:solidFill>
                  <a:schemeClr val="bg1"/>
                </a:solidFill>
                <a:sym typeface="Symbol"/>
              </a:rPr>
              <a:t></a:t>
            </a:r>
            <a:r>
              <a:rPr lang="id-ID" sz="2500">
                <a:solidFill>
                  <a:schemeClr val="bg1"/>
                </a:solidFill>
              </a:rPr>
              <a:t>Keperawatan  promosi, optimalisasi kesehatan dan kemampuan, pencegahan penyakit, cidera, meringankan penderita melalui diagnosa keperawatan dan penangganan respon manusia dan advokasi dalam pelayanan individu, keluarga, masyakarat dan populasi (ANA, 2003) </a:t>
            </a:r>
          </a:p>
          <a:p>
            <a:pPr>
              <a:lnSpc>
                <a:spcPct val="90000"/>
              </a:lnSpc>
            </a:pPr>
            <a:endParaRPr lang="id-ID" sz="25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677BAFB-3BD3-41BB-9107-FAE224AE2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E6823A9B-C188-42D4-847C-3AD928DB14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7088" y="253140"/>
            <a:ext cx="4638416" cy="6184555"/>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34B557F3-1A0C-4749-A6DB-EAC082DF3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3636" y="253140"/>
            <a:ext cx="4638416" cy="6184555"/>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14" name="Oval 13">
            <a:extLst>
              <a:ext uri="{FF2B5EF4-FFF2-40B4-BE49-F238E27FC236}">
                <a16:creationId xmlns:a16="http://schemas.microsoft.com/office/drawing/2014/main" id="{55D55AA6-3751-494F-868A-DCEDC5CE82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52792" y="136525"/>
            <a:ext cx="4638416" cy="6184555"/>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686050" y="965580"/>
            <a:ext cx="3903366" cy="3160593"/>
          </a:xfrm>
        </p:spPr>
        <p:txBody>
          <a:bodyPr vert="horz" lIns="91440" tIns="45720" rIns="91440" bIns="45720" rtlCol="0" anchor="b">
            <a:normAutofit/>
          </a:bodyPr>
          <a:lstStyle/>
          <a:p>
            <a:pPr>
              <a:lnSpc>
                <a:spcPct val="90000"/>
              </a:lnSpc>
            </a:pPr>
            <a:r>
              <a:rPr lang="en-US" sz="4700" kern="1200">
                <a:solidFill>
                  <a:schemeClr val="bg1"/>
                </a:solidFill>
                <a:latin typeface="+mj-lt"/>
                <a:ea typeface="+mj-ea"/>
                <a:cs typeface="+mj-cs"/>
              </a:rPr>
              <a:t>SELESAI</a:t>
            </a:r>
          </a:p>
        </p:txBody>
      </p:sp>
      <p:sp>
        <p:nvSpPr>
          <p:cNvPr id="3" name="Content Placeholder 2"/>
          <p:cNvSpPr>
            <a:spLocks noGrp="1"/>
          </p:cNvSpPr>
          <p:nvPr>
            <p:ph idx="1"/>
          </p:nvPr>
        </p:nvSpPr>
        <p:spPr>
          <a:xfrm>
            <a:off x="2865612" y="4409960"/>
            <a:ext cx="3381481" cy="1116414"/>
          </a:xfrm>
        </p:spPr>
        <p:txBody>
          <a:bodyPr vert="horz" lIns="91440" tIns="45720" rIns="91440" bIns="45720" rtlCol="0">
            <a:normAutofit/>
          </a:bodyPr>
          <a:lstStyle/>
          <a:p>
            <a:pPr marL="0" indent="0" algn="ctr">
              <a:lnSpc>
                <a:spcPct val="90000"/>
              </a:lnSpc>
              <a:spcBef>
                <a:spcPts val="1000"/>
              </a:spcBef>
              <a:buNone/>
            </a:pPr>
            <a:r>
              <a:rPr lang="en-US" sz="1700" kern="1200" dirty="0">
                <a:solidFill>
                  <a:schemeClr val="bg1"/>
                </a:solidFill>
                <a:latin typeface="+mn-lt"/>
                <a:ea typeface="+mn-ea"/>
                <a:cs typeface="+mn-cs"/>
              </a:rPr>
              <a:t>Selamat </a:t>
            </a:r>
            <a:r>
              <a:rPr lang="en-US" sz="1700" kern="1200" dirty="0" err="1">
                <a:solidFill>
                  <a:schemeClr val="bg1"/>
                </a:solidFill>
                <a:latin typeface="+mn-lt"/>
                <a:ea typeface="+mn-ea"/>
                <a:cs typeface="+mn-cs"/>
              </a:rPr>
              <a:t>Mengikuti</a:t>
            </a:r>
            <a:r>
              <a:rPr lang="en-US" sz="1700" kern="1200" dirty="0">
                <a:solidFill>
                  <a:schemeClr val="bg1"/>
                </a:solidFill>
                <a:latin typeface="+mn-lt"/>
                <a:ea typeface="+mn-ea"/>
                <a:cs typeface="+mn-cs"/>
              </a:rPr>
              <a:t> </a:t>
            </a:r>
            <a:r>
              <a:rPr lang="en-US" sz="1700" kern="1200" dirty="0" err="1">
                <a:solidFill>
                  <a:schemeClr val="bg1"/>
                </a:solidFill>
                <a:latin typeface="+mn-lt"/>
                <a:ea typeface="+mn-ea"/>
                <a:cs typeface="+mn-cs"/>
              </a:rPr>
              <a:t>Perkuliahan</a:t>
            </a:r>
            <a:r>
              <a:rPr lang="en-US" sz="1700" kern="1200" dirty="0">
                <a:solidFill>
                  <a:schemeClr val="bg1"/>
                </a:solidFill>
                <a:latin typeface="+mn-lt"/>
                <a:ea typeface="+mn-ea"/>
                <a:cs typeface="+mn-cs"/>
              </a:rPr>
              <a:t> </a:t>
            </a:r>
          </a:p>
        </p:txBody>
      </p:sp>
      <p:sp>
        <p:nvSpPr>
          <p:cNvPr id="16" name="Graphic 212">
            <a:extLst>
              <a:ext uri="{FF2B5EF4-FFF2-40B4-BE49-F238E27FC236}">
                <a16:creationId xmlns:a16="http://schemas.microsoft.com/office/drawing/2014/main" id="{4D4C00DC-4DC6-4CD2-9E31-F17E6CEBC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2206" y="975977"/>
            <a:ext cx="310173"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8" name="Graphic 212">
            <a:extLst>
              <a:ext uri="{FF2B5EF4-FFF2-40B4-BE49-F238E27FC236}">
                <a16:creationId xmlns:a16="http://schemas.microsoft.com/office/drawing/2014/main" id="{D82AB1B2-7970-42CF-8BF5-567C69E9F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2206" y="975977"/>
            <a:ext cx="310173"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nvGrpSpPr>
          <p:cNvPr id="20" name="Graphic 190">
            <a:extLst>
              <a:ext uri="{FF2B5EF4-FFF2-40B4-BE49-F238E27FC236}">
                <a16:creationId xmlns:a16="http://schemas.microsoft.com/office/drawing/2014/main" id="{66FB5A75-BDE2-4F12-A95B-C48788A768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60710" y="1755501"/>
            <a:ext cx="1199121" cy="531293"/>
            <a:chOff x="2504802" y="1755501"/>
            <a:chExt cx="1598829" cy="531293"/>
          </a:xfrm>
          <a:solidFill>
            <a:schemeClr val="bg1"/>
          </a:solidFill>
        </p:grpSpPr>
        <p:sp>
          <p:nvSpPr>
            <p:cNvPr id="21" name="Freeform: Shape 20">
              <a:extLst>
                <a:ext uri="{FF2B5EF4-FFF2-40B4-BE49-F238E27FC236}">
                  <a16:creationId xmlns:a16="http://schemas.microsoft.com/office/drawing/2014/main" id="{DC86CBC8-A814-4C0C-A287-7C549693D2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6AA52F4F-14E6-402F-A196-668B9CA9BC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sp>
        <p:nvSpPr>
          <p:cNvPr id="24" name="Oval 23">
            <a:extLst>
              <a:ext uri="{FF2B5EF4-FFF2-40B4-BE49-F238E27FC236}">
                <a16:creationId xmlns:a16="http://schemas.microsoft.com/office/drawing/2014/main" id="{C10FB9CA-E7FA-462C-B537-F1224ED1AC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9865" y="4236107"/>
            <a:ext cx="383241" cy="510988"/>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6" name="Oval 25">
            <a:extLst>
              <a:ext uri="{FF2B5EF4-FFF2-40B4-BE49-F238E27FC236}">
                <a16:creationId xmlns:a16="http://schemas.microsoft.com/office/drawing/2014/main" id="{D8469AE7-A75B-4F37-850B-EF5974ABE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9865" y="4236107"/>
            <a:ext cx="383241" cy="510988"/>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8" name="Graphic 4">
            <a:extLst>
              <a:ext uri="{FF2B5EF4-FFF2-40B4-BE49-F238E27FC236}">
                <a16:creationId xmlns:a16="http://schemas.microsoft.com/office/drawing/2014/main" id="{63301095-70B2-49AA-8DA9-A35629AD62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48238" y="4175798"/>
            <a:ext cx="1396129" cy="1861665"/>
            <a:chOff x="5734053" y="3067000"/>
            <a:chExt cx="724484" cy="724549"/>
          </a:xfrm>
          <a:solidFill>
            <a:schemeClr val="bg1"/>
          </a:solidFill>
        </p:grpSpPr>
        <p:sp>
          <p:nvSpPr>
            <p:cNvPr id="29" name="Freeform: Shape 28">
              <a:extLst>
                <a:ext uri="{FF2B5EF4-FFF2-40B4-BE49-F238E27FC236}">
                  <a16:creationId xmlns:a16="http://schemas.microsoft.com/office/drawing/2014/main" id="{D218E08C-0BEA-45C2-8C09-4141DDDA0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067000"/>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232F6090-14E0-44C6-B9FC-C91047BCDC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FDB9402B-335C-4892-9E7C-C400E95BE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E7A4371D-4448-409A-93F3-0C92E3EBDC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780149CB-4B8F-4FD1-AC5E-25670C9EA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92D49A1A-35B0-4620-9D1E-A782A0E978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AFF46F08-B1E4-44C1-BD4A-4191D6EAD9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8DB16610-3D81-4E5C-850D-5D1245C0D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12624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37" name="Freeform: Shape 36">
              <a:extLst>
                <a:ext uri="{FF2B5EF4-FFF2-40B4-BE49-F238E27FC236}">
                  <a16:creationId xmlns:a16="http://schemas.microsoft.com/office/drawing/2014/main" id="{E05501B2-83AC-4299-BE5A-8CA16B408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12624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38" name="Freeform: Shape 37">
              <a:extLst>
                <a:ext uri="{FF2B5EF4-FFF2-40B4-BE49-F238E27FC236}">
                  <a16:creationId xmlns:a16="http://schemas.microsoft.com/office/drawing/2014/main" id="{07CF1B90-3B3A-403E-A94F-8B82945D07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39" name="Freeform: Shape 38">
              <a:extLst>
                <a:ext uri="{FF2B5EF4-FFF2-40B4-BE49-F238E27FC236}">
                  <a16:creationId xmlns:a16="http://schemas.microsoft.com/office/drawing/2014/main" id="{56A1CBA9-4AC1-4C42-9429-3FF31DF282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40" name="Freeform: Shape 39">
              <a:extLst>
                <a:ext uri="{FF2B5EF4-FFF2-40B4-BE49-F238E27FC236}">
                  <a16:creationId xmlns:a16="http://schemas.microsoft.com/office/drawing/2014/main" id="{21318D9B-FD39-402A-ADFA-0E6CC789A7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41" name="Freeform: Shape 40">
              <a:extLst>
                <a:ext uri="{FF2B5EF4-FFF2-40B4-BE49-F238E27FC236}">
                  <a16:creationId xmlns:a16="http://schemas.microsoft.com/office/drawing/2014/main" id="{333FB08F-B346-47C0-A7CD-1DE53E6C0D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12624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42" name="Freeform: Shape 41">
              <a:extLst>
                <a:ext uri="{FF2B5EF4-FFF2-40B4-BE49-F238E27FC236}">
                  <a16:creationId xmlns:a16="http://schemas.microsoft.com/office/drawing/2014/main" id="{893AD6F2-6408-4A8E-9749-CB7388EF3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43" name="Freeform: Shape 42">
              <a:extLst>
                <a:ext uri="{FF2B5EF4-FFF2-40B4-BE49-F238E27FC236}">
                  <a16:creationId xmlns:a16="http://schemas.microsoft.com/office/drawing/2014/main" id="{715D9D2F-1568-4BE3-A54A-69F52492B0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185393"/>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44" name="Freeform: Shape 43">
              <a:extLst>
                <a:ext uri="{FF2B5EF4-FFF2-40B4-BE49-F238E27FC236}">
                  <a16:creationId xmlns:a16="http://schemas.microsoft.com/office/drawing/2014/main" id="{9AB547A7-0D80-491F-98B4-C6B7CC4FC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45" name="Freeform: Shape 44">
              <a:extLst>
                <a:ext uri="{FF2B5EF4-FFF2-40B4-BE49-F238E27FC236}">
                  <a16:creationId xmlns:a16="http://schemas.microsoft.com/office/drawing/2014/main" id="{7E2693CD-DAF5-4B26-9A2F-17673BF31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46" name="Freeform: Shape 45">
              <a:extLst>
                <a:ext uri="{FF2B5EF4-FFF2-40B4-BE49-F238E27FC236}">
                  <a16:creationId xmlns:a16="http://schemas.microsoft.com/office/drawing/2014/main" id="{A96EEE12-952A-4693-B161-D7071D601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47" name="Freeform: Shape 46">
              <a:extLst>
                <a:ext uri="{FF2B5EF4-FFF2-40B4-BE49-F238E27FC236}">
                  <a16:creationId xmlns:a16="http://schemas.microsoft.com/office/drawing/2014/main" id="{F4228DCC-1611-4BDC-90AA-231F67EB1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48" name="Freeform: Shape 47">
              <a:extLst>
                <a:ext uri="{FF2B5EF4-FFF2-40B4-BE49-F238E27FC236}">
                  <a16:creationId xmlns:a16="http://schemas.microsoft.com/office/drawing/2014/main" id="{DA163C3C-D3DF-461F-B6A8-90C7C227D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49" name="Freeform: Shape 48">
              <a:extLst>
                <a:ext uri="{FF2B5EF4-FFF2-40B4-BE49-F238E27FC236}">
                  <a16:creationId xmlns:a16="http://schemas.microsoft.com/office/drawing/2014/main" id="{4D021D29-2980-41C3-AB83-DA93C105B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50" name="Freeform: Shape 49">
              <a:extLst>
                <a:ext uri="{FF2B5EF4-FFF2-40B4-BE49-F238E27FC236}">
                  <a16:creationId xmlns:a16="http://schemas.microsoft.com/office/drawing/2014/main" id="{AC09C1FA-1A9D-49A7-9D73-8B777140A3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244637"/>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51" name="Freeform: Shape 50">
              <a:extLst>
                <a:ext uri="{FF2B5EF4-FFF2-40B4-BE49-F238E27FC236}">
                  <a16:creationId xmlns:a16="http://schemas.microsoft.com/office/drawing/2014/main" id="{0B8D8CD4-7B9B-48A5-BC59-0CB859354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24463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2" name="Freeform: Shape 51">
              <a:extLst>
                <a:ext uri="{FF2B5EF4-FFF2-40B4-BE49-F238E27FC236}">
                  <a16:creationId xmlns:a16="http://schemas.microsoft.com/office/drawing/2014/main" id="{224D0A27-A8B0-4020-9399-24127726E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3" name="Freeform: Shape 52">
              <a:extLst>
                <a:ext uri="{FF2B5EF4-FFF2-40B4-BE49-F238E27FC236}">
                  <a16:creationId xmlns:a16="http://schemas.microsoft.com/office/drawing/2014/main" id="{168E8EBA-9F8C-4650-B9BE-38A0A56BCF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6A460BB3-2605-4AA2-AE1D-B9FB61EBF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5" name="Freeform: Shape 54">
              <a:extLst>
                <a:ext uri="{FF2B5EF4-FFF2-40B4-BE49-F238E27FC236}">
                  <a16:creationId xmlns:a16="http://schemas.microsoft.com/office/drawing/2014/main" id="{1E2E38EE-DBBE-4CC1-9498-E7193E1B28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244637"/>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56" name="Freeform: Shape 55">
              <a:extLst>
                <a:ext uri="{FF2B5EF4-FFF2-40B4-BE49-F238E27FC236}">
                  <a16:creationId xmlns:a16="http://schemas.microsoft.com/office/drawing/2014/main" id="{BF191D5C-7D2A-4408-A8F2-389D2360F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57" name="Freeform: Shape 56">
              <a:extLst>
                <a:ext uri="{FF2B5EF4-FFF2-40B4-BE49-F238E27FC236}">
                  <a16:creationId xmlns:a16="http://schemas.microsoft.com/office/drawing/2014/main" id="{08F7193B-B379-4921-9F17-1841D50611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303786"/>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58" name="Freeform: Shape 57">
              <a:extLst>
                <a:ext uri="{FF2B5EF4-FFF2-40B4-BE49-F238E27FC236}">
                  <a16:creationId xmlns:a16="http://schemas.microsoft.com/office/drawing/2014/main" id="{B4C5E53C-6003-4F74-B1CA-C7EA1E4993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59" name="Freeform: Shape 58">
              <a:extLst>
                <a:ext uri="{FF2B5EF4-FFF2-40B4-BE49-F238E27FC236}">
                  <a16:creationId xmlns:a16="http://schemas.microsoft.com/office/drawing/2014/main" id="{CB97B2B1-1CF5-46A5-940D-AB8F57F5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0" name="Freeform: Shape 59">
              <a:extLst>
                <a:ext uri="{FF2B5EF4-FFF2-40B4-BE49-F238E27FC236}">
                  <a16:creationId xmlns:a16="http://schemas.microsoft.com/office/drawing/2014/main" id="{0783F4F1-D8CE-4453-B79B-AD976E272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1" name="Freeform: Shape 60">
              <a:extLst>
                <a:ext uri="{FF2B5EF4-FFF2-40B4-BE49-F238E27FC236}">
                  <a16:creationId xmlns:a16="http://schemas.microsoft.com/office/drawing/2014/main" id="{06A7A4C9-F24F-4F00-A2FA-29E788A091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2" name="Freeform: Shape 61">
              <a:extLst>
                <a:ext uri="{FF2B5EF4-FFF2-40B4-BE49-F238E27FC236}">
                  <a16:creationId xmlns:a16="http://schemas.microsoft.com/office/drawing/2014/main" id="{EB694A32-59D6-46E3-8CE4-E4C485C2C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303786"/>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3" name="Freeform: Shape 62">
              <a:extLst>
                <a:ext uri="{FF2B5EF4-FFF2-40B4-BE49-F238E27FC236}">
                  <a16:creationId xmlns:a16="http://schemas.microsoft.com/office/drawing/2014/main" id="{983EBB4C-28FF-41C6-90D6-5F30FC0868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64" name="Freeform: Shape 63">
              <a:extLst>
                <a:ext uri="{FF2B5EF4-FFF2-40B4-BE49-F238E27FC236}">
                  <a16:creationId xmlns:a16="http://schemas.microsoft.com/office/drawing/2014/main" id="{0707659D-8AE9-49B5-AB29-ECC099F495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363031"/>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65" name="Freeform: Shape 64">
              <a:extLst>
                <a:ext uri="{FF2B5EF4-FFF2-40B4-BE49-F238E27FC236}">
                  <a16:creationId xmlns:a16="http://schemas.microsoft.com/office/drawing/2014/main" id="{5C987ECC-9573-46EA-9C4A-7C3CAE39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36302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6" name="Freeform: Shape 65">
              <a:extLst>
                <a:ext uri="{FF2B5EF4-FFF2-40B4-BE49-F238E27FC236}">
                  <a16:creationId xmlns:a16="http://schemas.microsoft.com/office/drawing/2014/main" id="{4DAF6708-18C2-4082-B024-6CEA32AE0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7" name="Freeform: Shape 66">
              <a:extLst>
                <a:ext uri="{FF2B5EF4-FFF2-40B4-BE49-F238E27FC236}">
                  <a16:creationId xmlns:a16="http://schemas.microsoft.com/office/drawing/2014/main" id="{72CBB5AE-39E2-4D9B-A834-64D31B0032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8" name="Freeform: Shape 67">
              <a:extLst>
                <a:ext uri="{FF2B5EF4-FFF2-40B4-BE49-F238E27FC236}">
                  <a16:creationId xmlns:a16="http://schemas.microsoft.com/office/drawing/2014/main" id="{4592DE98-77BF-4E8E-AEB4-1934207BA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5AF5D9A0-BA94-4D2B-8479-26C55355B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363031"/>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2CAA6A8E-7ACF-4EF7-AAD6-734A009DC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D3DD3695-F212-4BAD-BBB3-EC1F62474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422181"/>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B1B3ECB-7594-4C5C-B62B-E686C0A89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4221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5EE54C3C-D9E5-4782-B8F6-058EB2D63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EAE78EEE-DC43-44E1-AB47-ACB80F94B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847D67EF-1141-4582-866E-FE02FB236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99ECC931-60A1-4628-A34B-4B68DA3CC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422181"/>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A587D2BE-3417-44AE-BEEF-57F88CECB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FCEB2ED3-A08D-4286-B75D-893289F3F3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7C7DB7BB-8173-4377-85B0-032B7BDAB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93EF69B4-3F48-4509-8BF8-926E23BC1D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067000"/>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C1A86650-1EF5-46E3-885D-96985105A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47EBBDE2-BD90-481F-A671-34E2186FB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87DAF1CB-838D-4C5C-8FB7-76BF677FEB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64573DA8-D2F3-4644-AC79-83843615C4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12624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41AB53B8-0D5C-44BD-A2A9-ABBF659E1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29B7FA60-B453-4877-8D47-CA1209DF9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12624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7A6D2414-BCCC-40E8-B990-47642EFE96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B0F37C2B-B7E6-420D-AD39-3AE4A2FBE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12624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F6417E45-D7FC-40B8-AD49-941B28D18C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12624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2A8D1963-0C59-476C-AAFA-A7AF4FF50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18539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6BE777A9-EC29-46FC-AD21-AC7FD89B13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C63BA1CE-93FB-42C7-8381-765E500232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18539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7F30F275-ADC8-4FD1-8B4B-673B37517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DB20529C-F2DD-4607-8DEE-19A932968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B8029A9A-DFF9-49CE-8CEE-95A6695F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185391"/>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6822C2EC-B05D-4CE6-9D59-164769D0E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244634"/>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7" name="Freeform: Shape 96">
              <a:extLst>
                <a:ext uri="{FF2B5EF4-FFF2-40B4-BE49-F238E27FC236}">
                  <a16:creationId xmlns:a16="http://schemas.microsoft.com/office/drawing/2014/main" id="{53A0760F-F576-4A97-94AF-8BBE590844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8" name="Freeform: Shape 97">
              <a:extLst>
                <a:ext uri="{FF2B5EF4-FFF2-40B4-BE49-F238E27FC236}">
                  <a16:creationId xmlns:a16="http://schemas.microsoft.com/office/drawing/2014/main" id="{CA76721C-646A-4910-AD1A-BE6B67767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244634"/>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99" name="Freeform: Shape 98">
              <a:extLst>
                <a:ext uri="{FF2B5EF4-FFF2-40B4-BE49-F238E27FC236}">
                  <a16:creationId xmlns:a16="http://schemas.microsoft.com/office/drawing/2014/main" id="{065D4766-CAEC-4074-A9E2-6110A1238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0" name="Freeform: Shape 99">
              <a:extLst>
                <a:ext uri="{FF2B5EF4-FFF2-40B4-BE49-F238E27FC236}">
                  <a16:creationId xmlns:a16="http://schemas.microsoft.com/office/drawing/2014/main" id="{4F1A0AC6-319D-49D8-A4FB-17A70E8E8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01" name="Freeform: Shape 100">
              <a:extLst>
                <a:ext uri="{FF2B5EF4-FFF2-40B4-BE49-F238E27FC236}">
                  <a16:creationId xmlns:a16="http://schemas.microsoft.com/office/drawing/2014/main" id="{79502B48-2B92-45BF-B9AC-1102B3807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24463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2" name="Freeform: Shape 101">
              <a:extLst>
                <a:ext uri="{FF2B5EF4-FFF2-40B4-BE49-F238E27FC236}">
                  <a16:creationId xmlns:a16="http://schemas.microsoft.com/office/drawing/2014/main" id="{6363AFA7-321F-431C-B2FD-ADCB4D24BD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3" name="Freeform: Shape 102">
              <a:extLst>
                <a:ext uri="{FF2B5EF4-FFF2-40B4-BE49-F238E27FC236}">
                  <a16:creationId xmlns:a16="http://schemas.microsoft.com/office/drawing/2014/main" id="{33EDDE1B-7379-4973-8CFD-F3C737104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4" name="Freeform: Shape 103">
              <a:extLst>
                <a:ext uri="{FF2B5EF4-FFF2-40B4-BE49-F238E27FC236}">
                  <a16:creationId xmlns:a16="http://schemas.microsoft.com/office/drawing/2014/main" id="{1F20B58A-2DB8-46B2-9E93-9C8C817DC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30378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05" name="Freeform: Shape 104">
              <a:extLst>
                <a:ext uri="{FF2B5EF4-FFF2-40B4-BE49-F238E27FC236}">
                  <a16:creationId xmlns:a16="http://schemas.microsoft.com/office/drawing/2014/main" id="{A5A3EF12-3DA1-4505-A44B-1B9634887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6" name="Freeform: Shape 105">
              <a:extLst>
                <a:ext uri="{FF2B5EF4-FFF2-40B4-BE49-F238E27FC236}">
                  <a16:creationId xmlns:a16="http://schemas.microsoft.com/office/drawing/2014/main" id="{5B08812B-9264-47E7-8EC8-1233869F6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07" name="Freeform: Shape 106">
              <a:extLst>
                <a:ext uri="{FF2B5EF4-FFF2-40B4-BE49-F238E27FC236}">
                  <a16:creationId xmlns:a16="http://schemas.microsoft.com/office/drawing/2014/main" id="{2A29F226-A243-410B-BEE4-EBA9DD76F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30378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8" name="Freeform: Shape 107">
              <a:extLst>
                <a:ext uri="{FF2B5EF4-FFF2-40B4-BE49-F238E27FC236}">
                  <a16:creationId xmlns:a16="http://schemas.microsoft.com/office/drawing/2014/main" id="{9DF57348-F837-475C-A7AA-3C7210041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363028"/>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9" name="Freeform: Shape 108">
              <a:extLst>
                <a:ext uri="{FF2B5EF4-FFF2-40B4-BE49-F238E27FC236}">
                  <a16:creationId xmlns:a16="http://schemas.microsoft.com/office/drawing/2014/main" id="{1E41B89A-9A45-4947-ADB0-940040049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10" name="Freeform: Shape 109">
              <a:extLst>
                <a:ext uri="{FF2B5EF4-FFF2-40B4-BE49-F238E27FC236}">
                  <a16:creationId xmlns:a16="http://schemas.microsoft.com/office/drawing/2014/main" id="{6C1F1525-32BC-46E1-84E6-C2BB88730B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363028"/>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11" name="Freeform: Shape 110">
              <a:extLst>
                <a:ext uri="{FF2B5EF4-FFF2-40B4-BE49-F238E27FC236}">
                  <a16:creationId xmlns:a16="http://schemas.microsoft.com/office/drawing/2014/main" id="{C73A8972-BA44-40C6-B045-83E78C4D4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12" name="Freeform: Shape 111">
              <a:extLst>
                <a:ext uri="{FF2B5EF4-FFF2-40B4-BE49-F238E27FC236}">
                  <a16:creationId xmlns:a16="http://schemas.microsoft.com/office/drawing/2014/main" id="{C196E956-03D1-4F79-826A-A2F5E3DE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36302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13" name="Freeform: Shape 112">
              <a:extLst>
                <a:ext uri="{FF2B5EF4-FFF2-40B4-BE49-F238E27FC236}">
                  <a16:creationId xmlns:a16="http://schemas.microsoft.com/office/drawing/2014/main" id="{ADA7B07B-EAC8-4FA5-B14F-3ABF8BA7A2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363029"/>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4" name="Freeform: Shape 113">
              <a:extLst>
                <a:ext uri="{FF2B5EF4-FFF2-40B4-BE49-F238E27FC236}">
                  <a16:creationId xmlns:a16="http://schemas.microsoft.com/office/drawing/2014/main" id="{93C28672-FF9E-4FE0-AC47-2FDD26CD75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87" y="342217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5" name="Freeform: Shape 114">
              <a:extLst>
                <a:ext uri="{FF2B5EF4-FFF2-40B4-BE49-F238E27FC236}">
                  <a16:creationId xmlns:a16="http://schemas.microsoft.com/office/drawing/2014/main" id="{E347BAB3-EA9C-4ADD-AE5E-28F2E3C538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38" y="34221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6" name="Freeform: Shape 115">
              <a:extLst>
                <a:ext uri="{FF2B5EF4-FFF2-40B4-BE49-F238E27FC236}">
                  <a16:creationId xmlns:a16="http://schemas.microsoft.com/office/drawing/2014/main" id="{321920C4-EE31-4F03-A0D5-A280D3F4B1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83" y="342217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17" name="Freeform: Shape 116">
              <a:extLst>
                <a:ext uri="{FF2B5EF4-FFF2-40B4-BE49-F238E27FC236}">
                  <a16:creationId xmlns:a16="http://schemas.microsoft.com/office/drawing/2014/main" id="{6EBB3D05-4C78-4F10-8D03-8909DBCFB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33" y="342217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8" name="Freeform: Shape 117">
              <a:extLst>
                <a:ext uri="{FF2B5EF4-FFF2-40B4-BE49-F238E27FC236}">
                  <a16:creationId xmlns:a16="http://schemas.microsoft.com/office/drawing/2014/main" id="{FC65F531-84E4-463F-8791-EB6EDFA63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79" y="34221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19" name="Freeform: Shape 118">
              <a:extLst>
                <a:ext uri="{FF2B5EF4-FFF2-40B4-BE49-F238E27FC236}">
                  <a16:creationId xmlns:a16="http://schemas.microsoft.com/office/drawing/2014/main" id="{A63BB6A3-D482-43F2-9F5F-20E163CC4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9"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20" name="Freeform: Shape 119">
              <a:extLst>
                <a:ext uri="{FF2B5EF4-FFF2-40B4-BE49-F238E27FC236}">
                  <a16:creationId xmlns:a16="http://schemas.microsoft.com/office/drawing/2014/main" id="{ABDCCD34-EB5D-4194-8A28-1424E98AE4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481330"/>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121" name="Freeform: Shape 120">
              <a:extLst>
                <a:ext uri="{FF2B5EF4-FFF2-40B4-BE49-F238E27FC236}">
                  <a16:creationId xmlns:a16="http://schemas.microsoft.com/office/drawing/2014/main" id="{F058544E-163D-4FFF-9A69-0B3A3F2D66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22" name="Freeform: Shape 121">
              <a:extLst>
                <a:ext uri="{FF2B5EF4-FFF2-40B4-BE49-F238E27FC236}">
                  <a16:creationId xmlns:a16="http://schemas.microsoft.com/office/drawing/2014/main" id="{11041486-0577-4F0E-8DD5-5E20E2672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3" name="Freeform: Shape 122">
              <a:extLst>
                <a:ext uri="{FF2B5EF4-FFF2-40B4-BE49-F238E27FC236}">
                  <a16:creationId xmlns:a16="http://schemas.microsoft.com/office/drawing/2014/main" id="{71D11099-C84E-43AC-9F20-92460E1708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4" name="Freeform: Shape 123">
              <a:extLst>
                <a:ext uri="{FF2B5EF4-FFF2-40B4-BE49-F238E27FC236}">
                  <a16:creationId xmlns:a16="http://schemas.microsoft.com/office/drawing/2014/main" id="{E598FB87-8AFF-4C56-9E2C-776F4641E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5" name="Freeform: Shape 124">
              <a:extLst>
                <a:ext uri="{FF2B5EF4-FFF2-40B4-BE49-F238E27FC236}">
                  <a16:creationId xmlns:a16="http://schemas.microsoft.com/office/drawing/2014/main" id="{7701E761-16DE-4350-9718-DD81B37FB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26" name="Freeform: Shape 125">
              <a:extLst>
                <a:ext uri="{FF2B5EF4-FFF2-40B4-BE49-F238E27FC236}">
                  <a16:creationId xmlns:a16="http://schemas.microsoft.com/office/drawing/2014/main" id="{552E747F-E415-4348-A11A-4CABCB64B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7" name="Freeform: Shape 126">
              <a:extLst>
                <a:ext uri="{FF2B5EF4-FFF2-40B4-BE49-F238E27FC236}">
                  <a16:creationId xmlns:a16="http://schemas.microsoft.com/office/drawing/2014/main" id="{C6472F13-E6DE-4469-9563-F478261B6E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54057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28" name="Freeform: Shape 127">
              <a:extLst>
                <a:ext uri="{FF2B5EF4-FFF2-40B4-BE49-F238E27FC236}">
                  <a16:creationId xmlns:a16="http://schemas.microsoft.com/office/drawing/2014/main" id="{5C72FE15-910B-4622-A14C-AFA2DFCC02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29" name="Freeform: Shape 128">
              <a:extLst>
                <a:ext uri="{FF2B5EF4-FFF2-40B4-BE49-F238E27FC236}">
                  <a16:creationId xmlns:a16="http://schemas.microsoft.com/office/drawing/2014/main" id="{BAB8F759-DEFA-4D35-B76E-6D3034FB77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0" name="Freeform: Shape 129">
              <a:extLst>
                <a:ext uri="{FF2B5EF4-FFF2-40B4-BE49-F238E27FC236}">
                  <a16:creationId xmlns:a16="http://schemas.microsoft.com/office/drawing/2014/main" id="{A1BBCEBD-DCE2-4354-B878-49ABEC367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1" name="Freeform: Shape 130">
              <a:extLst>
                <a:ext uri="{FF2B5EF4-FFF2-40B4-BE49-F238E27FC236}">
                  <a16:creationId xmlns:a16="http://schemas.microsoft.com/office/drawing/2014/main" id="{2CBB3A18-0021-403F-8E24-8805829B4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2" name="Freeform: Shape 131">
              <a:extLst>
                <a:ext uri="{FF2B5EF4-FFF2-40B4-BE49-F238E27FC236}">
                  <a16:creationId xmlns:a16="http://schemas.microsoft.com/office/drawing/2014/main" id="{8FDF7AAC-1EC6-4409-90AB-DBB984883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2"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33" name="Freeform: Shape 132">
              <a:extLst>
                <a:ext uri="{FF2B5EF4-FFF2-40B4-BE49-F238E27FC236}">
                  <a16:creationId xmlns:a16="http://schemas.microsoft.com/office/drawing/2014/main" id="{5B9999E8-7D25-4049-8328-685B556DC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4" name="Freeform: Shape 133">
              <a:extLst>
                <a:ext uri="{FF2B5EF4-FFF2-40B4-BE49-F238E27FC236}">
                  <a16:creationId xmlns:a16="http://schemas.microsoft.com/office/drawing/2014/main" id="{E77FC8A9-DEAE-424D-B460-12E0F3268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5997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35" name="Freeform: Shape 134">
              <a:extLst>
                <a:ext uri="{FF2B5EF4-FFF2-40B4-BE49-F238E27FC236}">
                  <a16:creationId xmlns:a16="http://schemas.microsoft.com/office/drawing/2014/main" id="{54F9C69A-0DCF-444A-B970-32B412048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5997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6" name="Freeform: Shape 135">
              <a:extLst>
                <a:ext uri="{FF2B5EF4-FFF2-40B4-BE49-F238E27FC236}">
                  <a16:creationId xmlns:a16="http://schemas.microsoft.com/office/drawing/2014/main" id="{8BD94DDA-54FF-48EE-9DAC-C0EA6F91D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E18A6989-0132-4CB7-BB68-EEBC4E080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A1357332-D19F-4C2B-B474-21D5539B90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295C7590-8B80-428C-95A9-638B265425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5997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CA0E8A31-7520-4726-9D96-43BA87407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407EEE0-5D8E-4CCC-A91B-0CB523227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3" y="365896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3799DFCC-868B-4257-B530-8E8D616CC5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99" y="365896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F7F5EEB5-FE82-45A8-97C4-88460ABA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49"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CD76E4C7-EB07-499D-9BC3-FF39C8B61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86EFDF8D-E5F7-4EB8-B8DA-3CC7E21D88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2CA6506B-EACA-4FB2-81AB-E028F44786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0" y="365896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193E4771-2787-4901-93D8-7E90F3F479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0EA31773-15F1-4605-8787-6891ABB21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5" y="371811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1302C213-2CD5-4168-9534-111E6E81A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0" y="371811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B9B36C24-2336-41FD-BAC4-6CD69DFD5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0"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CA3AFAFE-D376-4A7B-928B-833531472D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9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C685A00-A4F7-4250-BAAA-70978DADE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4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E52682F3-EDD5-4BDC-BB19-A4540873A8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91" y="371811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2C5E1880-CFBA-4547-9C23-6D2C43304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42"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5" name="Freeform: Shape 154">
              <a:extLst>
                <a:ext uri="{FF2B5EF4-FFF2-40B4-BE49-F238E27FC236}">
                  <a16:creationId xmlns:a16="http://schemas.microsoft.com/office/drawing/2014/main" id="{439AAF4F-2AAD-4A02-A7FA-FE28D5286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57" y="3777362"/>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56" name="Freeform: Shape 155">
              <a:extLst>
                <a:ext uri="{FF2B5EF4-FFF2-40B4-BE49-F238E27FC236}">
                  <a16:creationId xmlns:a16="http://schemas.microsoft.com/office/drawing/2014/main" id="{05614144-9309-41ED-8E05-839A6EEFF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301"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57" name="Freeform: Shape 156">
              <a:extLst>
                <a:ext uri="{FF2B5EF4-FFF2-40B4-BE49-F238E27FC236}">
                  <a16:creationId xmlns:a16="http://schemas.microsoft.com/office/drawing/2014/main" id="{24324D6F-A81D-45F2-BA36-C53F1AB0C6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53"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58" name="Freeform: Shape 157">
              <a:extLst>
                <a:ext uri="{FF2B5EF4-FFF2-40B4-BE49-F238E27FC236}">
                  <a16:creationId xmlns:a16="http://schemas.microsoft.com/office/drawing/2014/main" id="{6B00668D-07BC-47CF-9D1E-F94EC7C56F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701"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59" name="Freeform: Shape 158">
              <a:extLst>
                <a:ext uri="{FF2B5EF4-FFF2-40B4-BE49-F238E27FC236}">
                  <a16:creationId xmlns:a16="http://schemas.microsoft.com/office/drawing/2014/main" id="{BCF78A89-29F2-4973-8463-DF3C57EFB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54"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60" name="Freeform: Shape 159">
              <a:extLst>
                <a:ext uri="{FF2B5EF4-FFF2-40B4-BE49-F238E27FC236}">
                  <a16:creationId xmlns:a16="http://schemas.microsoft.com/office/drawing/2014/main" id="{F5BCB645-FB02-40FC-99A4-06CA3F1B2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102"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61" name="Freeform: Shape 160">
              <a:extLst>
                <a:ext uri="{FF2B5EF4-FFF2-40B4-BE49-F238E27FC236}">
                  <a16:creationId xmlns:a16="http://schemas.microsoft.com/office/drawing/2014/main" id="{F6115A3A-2FBE-4633-A426-37D05BC07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50"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62" name="Freeform: Shape 161">
              <a:extLst>
                <a:ext uri="{FF2B5EF4-FFF2-40B4-BE49-F238E27FC236}">
                  <a16:creationId xmlns:a16="http://schemas.microsoft.com/office/drawing/2014/main" id="{AEFD8D2F-B95A-4C0A-AE85-53171B29F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481330"/>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4DD4F397-1F35-4E06-8EC1-8F58C5191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4" name="Freeform: Shape 163">
              <a:extLst>
                <a:ext uri="{FF2B5EF4-FFF2-40B4-BE49-F238E27FC236}">
                  <a16:creationId xmlns:a16="http://schemas.microsoft.com/office/drawing/2014/main" id="{B031E5E0-C77D-49F7-ADF2-258D23052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481330"/>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dirty="0"/>
            </a:p>
          </p:txBody>
        </p:sp>
        <p:sp>
          <p:nvSpPr>
            <p:cNvPr id="165" name="Freeform: Shape 164">
              <a:extLst>
                <a:ext uri="{FF2B5EF4-FFF2-40B4-BE49-F238E27FC236}">
                  <a16:creationId xmlns:a16="http://schemas.microsoft.com/office/drawing/2014/main" id="{3F044DE9-FE64-4C30-8191-7E1547880C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6" name="Freeform: Shape 165">
              <a:extLst>
                <a:ext uri="{FF2B5EF4-FFF2-40B4-BE49-F238E27FC236}">
                  <a16:creationId xmlns:a16="http://schemas.microsoft.com/office/drawing/2014/main" id="{9B18BCEB-85ED-4077-ACB7-FEB2F6443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dirty="0"/>
            </a:p>
          </p:txBody>
        </p:sp>
        <p:sp>
          <p:nvSpPr>
            <p:cNvPr id="167" name="Freeform: Shape 166">
              <a:extLst>
                <a:ext uri="{FF2B5EF4-FFF2-40B4-BE49-F238E27FC236}">
                  <a16:creationId xmlns:a16="http://schemas.microsoft.com/office/drawing/2014/main" id="{00C0927E-2CCF-4F8E-8A54-22B8A93C97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48132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68" name="Freeform: Shape 167">
              <a:extLst>
                <a:ext uri="{FF2B5EF4-FFF2-40B4-BE49-F238E27FC236}">
                  <a16:creationId xmlns:a16="http://schemas.microsoft.com/office/drawing/2014/main" id="{D0C3350E-04F5-4FED-9991-4DD964E099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54057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69" name="Freeform: Shape 168">
              <a:extLst>
                <a:ext uri="{FF2B5EF4-FFF2-40B4-BE49-F238E27FC236}">
                  <a16:creationId xmlns:a16="http://schemas.microsoft.com/office/drawing/2014/main" id="{F43D0338-A6C9-4866-8D0C-072664518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5405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0" name="Freeform: Shape 169">
              <a:extLst>
                <a:ext uri="{FF2B5EF4-FFF2-40B4-BE49-F238E27FC236}">
                  <a16:creationId xmlns:a16="http://schemas.microsoft.com/office/drawing/2014/main" id="{40EA171B-27E2-4100-9D5F-123CF6E7F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540584"/>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71" name="Freeform: Shape 170">
              <a:extLst>
                <a:ext uri="{FF2B5EF4-FFF2-40B4-BE49-F238E27FC236}">
                  <a16:creationId xmlns:a16="http://schemas.microsoft.com/office/drawing/2014/main" id="{22FD540C-F3DF-40F5-B2BE-BBD113EF4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54058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2" name="Freeform: Shape 171">
              <a:extLst>
                <a:ext uri="{FF2B5EF4-FFF2-40B4-BE49-F238E27FC236}">
                  <a16:creationId xmlns:a16="http://schemas.microsoft.com/office/drawing/2014/main" id="{57768D93-FAD4-4236-969B-B8EE8E88F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5405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73" name="Freeform: Shape 172">
              <a:extLst>
                <a:ext uri="{FF2B5EF4-FFF2-40B4-BE49-F238E27FC236}">
                  <a16:creationId xmlns:a16="http://schemas.microsoft.com/office/drawing/2014/main" id="{0F5E0490-21C2-4EF6-950D-38814F32C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540588"/>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74" name="Freeform: Shape 173">
              <a:extLst>
                <a:ext uri="{FF2B5EF4-FFF2-40B4-BE49-F238E27FC236}">
                  <a16:creationId xmlns:a16="http://schemas.microsoft.com/office/drawing/2014/main" id="{8E981C9B-710F-4034-AE82-28B1B07245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59973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5" name="Freeform: Shape 174">
              <a:extLst>
                <a:ext uri="{FF2B5EF4-FFF2-40B4-BE49-F238E27FC236}">
                  <a16:creationId xmlns:a16="http://schemas.microsoft.com/office/drawing/2014/main" id="{CC62C2CC-DBAE-4877-8F55-02FE00AE8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6" name="Freeform: Shape 175">
              <a:extLst>
                <a:ext uri="{FF2B5EF4-FFF2-40B4-BE49-F238E27FC236}">
                  <a16:creationId xmlns:a16="http://schemas.microsoft.com/office/drawing/2014/main" id="{D8F57D8B-1988-441F-9DAE-A525DA5E9D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59973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77" name="Freeform: Shape 176">
              <a:extLst>
                <a:ext uri="{FF2B5EF4-FFF2-40B4-BE49-F238E27FC236}">
                  <a16:creationId xmlns:a16="http://schemas.microsoft.com/office/drawing/2014/main" id="{6715F028-3A13-4D5F-86C4-74C0AD81D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8" name="Freeform: Shape 177">
              <a:extLst>
                <a:ext uri="{FF2B5EF4-FFF2-40B4-BE49-F238E27FC236}">
                  <a16:creationId xmlns:a16="http://schemas.microsoft.com/office/drawing/2014/main" id="{DC6C9B50-47B3-44E7-B897-43D010A18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59973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79" name="Freeform: Shape 178">
              <a:extLst>
                <a:ext uri="{FF2B5EF4-FFF2-40B4-BE49-F238E27FC236}">
                  <a16:creationId xmlns:a16="http://schemas.microsoft.com/office/drawing/2014/main" id="{F3F602F0-702E-4D5F-A4FC-0E602C02B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37"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0" name="Freeform: Shape 179">
              <a:extLst>
                <a:ext uri="{FF2B5EF4-FFF2-40B4-BE49-F238E27FC236}">
                  <a16:creationId xmlns:a16="http://schemas.microsoft.com/office/drawing/2014/main" id="{9F379870-B34C-4DFC-9F0A-BDAB8C89FE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6589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1" name="Freeform: Shape 180">
              <a:extLst>
                <a:ext uri="{FF2B5EF4-FFF2-40B4-BE49-F238E27FC236}">
                  <a16:creationId xmlns:a16="http://schemas.microsoft.com/office/drawing/2014/main" id="{641092AC-FED1-4D1D-B57C-0AC883CA95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46"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2" name="Freeform: Shape 181">
              <a:extLst>
                <a:ext uri="{FF2B5EF4-FFF2-40B4-BE49-F238E27FC236}">
                  <a16:creationId xmlns:a16="http://schemas.microsoft.com/office/drawing/2014/main" id="{EA8A0B5E-5BB1-46AF-AC31-7D3756F354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1" y="36589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83" name="Freeform: Shape 182">
              <a:extLst>
                <a:ext uri="{FF2B5EF4-FFF2-40B4-BE49-F238E27FC236}">
                  <a16:creationId xmlns:a16="http://schemas.microsoft.com/office/drawing/2014/main" id="{1C519384-2192-432B-B768-64B4BC2DA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2"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4" name="Freeform: Shape 183">
              <a:extLst>
                <a:ext uri="{FF2B5EF4-FFF2-40B4-BE49-F238E27FC236}">
                  <a16:creationId xmlns:a16="http://schemas.microsoft.com/office/drawing/2014/main" id="{13C77A9D-44F0-4289-A611-D8AF813570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8"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85" name="Freeform: Shape 184">
              <a:extLst>
                <a:ext uri="{FF2B5EF4-FFF2-40B4-BE49-F238E27FC236}">
                  <a16:creationId xmlns:a16="http://schemas.microsoft.com/office/drawing/2014/main" id="{0A54AEDC-E418-4E02-A713-6CE30C0CDD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41" y="36589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6" name="Freeform: Shape 185">
              <a:extLst>
                <a:ext uri="{FF2B5EF4-FFF2-40B4-BE49-F238E27FC236}">
                  <a16:creationId xmlns:a16="http://schemas.microsoft.com/office/drawing/2014/main" id="{24FECFE3-9F31-47B0-B17F-CF2A1CEE8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9" y="371813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7" name="Freeform: Shape 186">
              <a:extLst>
                <a:ext uri="{FF2B5EF4-FFF2-40B4-BE49-F238E27FC236}">
                  <a16:creationId xmlns:a16="http://schemas.microsoft.com/office/drawing/2014/main" id="{68167DF4-8B16-419B-B7BA-2FD5FF6CC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50"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8" name="Freeform: Shape 187">
              <a:extLst>
                <a:ext uri="{FF2B5EF4-FFF2-40B4-BE49-F238E27FC236}">
                  <a16:creationId xmlns:a16="http://schemas.microsoft.com/office/drawing/2014/main" id="{A543D24F-44C0-4DDF-A30E-8C8407548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5" y="3718130"/>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89" name="Freeform: Shape 188">
              <a:extLst>
                <a:ext uri="{FF2B5EF4-FFF2-40B4-BE49-F238E27FC236}">
                  <a16:creationId xmlns:a16="http://schemas.microsoft.com/office/drawing/2014/main" id="{63DEAE3C-3931-41EE-B4A1-F9385602BE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45"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0" name="Freeform: Shape 189">
              <a:extLst>
                <a:ext uri="{FF2B5EF4-FFF2-40B4-BE49-F238E27FC236}">
                  <a16:creationId xmlns:a16="http://schemas.microsoft.com/office/drawing/2014/main" id="{B11945CD-32F6-4C09-82AF-551051231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92" y="371812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91" name="Freeform: Shape 190">
              <a:extLst>
                <a:ext uri="{FF2B5EF4-FFF2-40B4-BE49-F238E27FC236}">
                  <a16:creationId xmlns:a16="http://schemas.microsoft.com/office/drawing/2014/main" id="{9109F44F-512F-4792-AED2-ECA80DDE16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40" y="37181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2" name="Freeform: Shape 191">
              <a:extLst>
                <a:ext uri="{FF2B5EF4-FFF2-40B4-BE49-F238E27FC236}">
                  <a16:creationId xmlns:a16="http://schemas.microsoft.com/office/drawing/2014/main" id="{29B9E19B-BC56-46F2-BFFF-1688CEA55A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95" y="377737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3" name="Freeform: Shape 192">
              <a:extLst>
                <a:ext uri="{FF2B5EF4-FFF2-40B4-BE49-F238E27FC236}">
                  <a16:creationId xmlns:a16="http://schemas.microsoft.com/office/drawing/2014/main" id="{F573BDDE-4AED-43FB-B8D1-B5F3708931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50" y="377737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4" name="Freeform: Shape 193">
              <a:extLst>
                <a:ext uri="{FF2B5EF4-FFF2-40B4-BE49-F238E27FC236}">
                  <a16:creationId xmlns:a16="http://schemas.microsoft.com/office/drawing/2014/main" id="{EFFDA684-6DFF-4629-830E-6F2ACAB8C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96" y="3777375"/>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95" name="Freeform: Shape 194">
              <a:extLst>
                <a:ext uri="{FF2B5EF4-FFF2-40B4-BE49-F238E27FC236}">
                  <a16:creationId xmlns:a16="http://schemas.microsoft.com/office/drawing/2014/main" id="{92E23250-6349-4726-AF61-08A57B3A2E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55" y="377735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6" name="Freeform: Shape 195">
              <a:extLst>
                <a:ext uri="{FF2B5EF4-FFF2-40B4-BE49-F238E27FC236}">
                  <a16:creationId xmlns:a16="http://schemas.microsoft.com/office/drawing/2014/main" id="{8536AAE6-5497-4B0A-9C9F-4EAA1BB322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314" y="377745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97" name="Freeform: Shape 196">
              <a:extLst>
                <a:ext uri="{FF2B5EF4-FFF2-40B4-BE49-F238E27FC236}">
                  <a16:creationId xmlns:a16="http://schemas.microsoft.com/office/drawing/2014/main" id="{52B72898-B9DE-4574-BB20-0C317954D4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pPr>
              <a:lnSpc>
                <a:spcPct val="90000"/>
              </a:lnSpc>
            </a:pPr>
            <a:r>
              <a:rPr lang="id-ID" sz="3100" b="1">
                <a:solidFill>
                  <a:schemeClr val="bg1"/>
                </a:solidFill>
              </a:rPr>
              <a:t>PERKEMBANGAN KEPERAWATAN di LUAR INDONESIA</a:t>
            </a:r>
            <a:endParaRPr lang="id-ID" sz="3100">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3000">
                <a:solidFill>
                  <a:schemeClr val="bg1"/>
                </a:solidFill>
              </a:rPr>
              <a:t>Zaman Purba Zaman keagamaan Permulaan Masehi Permulaan abad XVI Masa sebelum Perang dunia II Masa selama Perang Dunia II Masa Pasca Perang Dunia II Sejak tahun 1950 </a:t>
            </a:r>
          </a:p>
          <a:p>
            <a:pPr>
              <a:lnSpc>
                <a:spcPct val="90000"/>
              </a:lnSpc>
            </a:pPr>
            <a:endParaRPr lang="id-ID" sz="30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A99050EE-26AF-4253-BD50-F0FCD965A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213" y="575361"/>
            <a:ext cx="4280457" cy="5707277"/>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1748452"/>
            <a:ext cx="3731078" cy="3587786"/>
          </a:xfrm>
        </p:spPr>
        <p:txBody>
          <a:bodyPr>
            <a:normAutofit/>
          </a:bodyPr>
          <a:lstStyle/>
          <a:p>
            <a:r>
              <a:rPr lang="id-ID" b="1">
                <a:solidFill>
                  <a:schemeClr val="bg1"/>
                </a:solidFill>
              </a:rPr>
              <a:t>ZAMAN PURBA ZAMAN PURBAKALA (Primitive Culture)</a:t>
            </a:r>
            <a:endParaRPr lang="id-ID">
              <a:solidFill>
                <a:schemeClr val="bg1"/>
              </a:solidFill>
            </a:endParaRPr>
          </a:p>
        </p:txBody>
      </p:sp>
      <p:grpSp>
        <p:nvGrpSpPr>
          <p:cNvPr id="12" name="Graphic 190">
            <a:extLst>
              <a:ext uri="{FF2B5EF4-FFF2-40B4-BE49-F238E27FC236}">
                <a16:creationId xmlns:a16="http://schemas.microsoft.com/office/drawing/2014/main" id="{00E015F5-1A99-4E40-BC3D-7707802996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9836" y="1193254"/>
            <a:ext cx="968730" cy="429215"/>
            <a:chOff x="2504802" y="1755501"/>
            <a:chExt cx="1598829" cy="531293"/>
          </a:xfrm>
          <a:solidFill>
            <a:schemeClr val="bg1"/>
          </a:solidFill>
        </p:grpSpPr>
        <p:sp>
          <p:nvSpPr>
            <p:cNvPr id="13" name="Freeform: Shape 12">
              <a:extLst>
                <a:ext uri="{FF2B5EF4-FFF2-40B4-BE49-F238E27FC236}">
                  <a16:creationId xmlns:a16="http://schemas.microsoft.com/office/drawing/2014/main" id="{3FE6F571-2BB7-46DA-A3D9-B32ADDC16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A905CC16-753C-4B9F-B3E2-C456795AE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sp>
        <p:nvSpPr>
          <p:cNvPr id="16" name="Graphic 212">
            <a:extLst>
              <a:ext uri="{FF2B5EF4-FFF2-40B4-BE49-F238E27FC236}">
                <a16:creationId xmlns:a16="http://schemas.microsoft.com/office/drawing/2014/main" id="{D0C78466-EB6E-45A0-99A6-A00789ACD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421588"/>
            <a:ext cx="968601"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8" name="Graphic 212">
            <a:extLst>
              <a:ext uri="{FF2B5EF4-FFF2-40B4-BE49-F238E27FC236}">
                <a16:creationId xmlns:a16="http://schemas.microsoft.com/office/drawing/2014/main" id="{E99F76E4-5DFD-4DBE-B042-66FBCD118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421588"/>
            <a:ext cx="968601"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0" name="Graphic 4">
            <a:extLst>
              <a:ext uri="{FF2B5EF4-FFF2-40B4-BE49-F238E27FC236}">
                <a16:creationId xmlns:a16="http://schemas.microsoft.com/office/drawing/2014/main" id="{5468B3A9-705E-43C3-A742-0619B0D8F2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9" y="4748271"/>
            <a:ext cx="997902" cy="1330521"/>
            <a:chOff x="5734037" y="3067039"/>
            <a:chExt cx="724483" cy="724489"/>
          </a:xfrm>
          <a:solidFill>
            <a:schemeClr val="bg1"/>
          </a:solidFill>
        </p:grpSpPr>
        <p:sp>
          <p:nvSpPr>
            <p:cNvPr id="21" name="Freeform: Shape 20">
              <a:extLst>
                <a:ext uri="{FF2B5EF4-FFF2-40B4-BE49-F238E27FC236}">
                  <a16:creationId xmlns:a16="http://schemas.microsoft.com/office/drawing/2014/main" id="{29D439AD-5D67-497C-B831-D17FC3E59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23F54BF2-C71C-45C5-9408-3B5E011B0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BBABE17-DB56-44AB-934B-63C07C79F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CB483D20-A128-4076-AF54-88646172B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5EFA818-FDDA-49E9-B11F-E9DC1854A9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EA1F8728-F8F7-4828-A718-A15E7663E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8DA1F73F-AA1D-41D7-BAAB-292FD94A3E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9441DEA-C85E-4B9C-A48D-8437854C4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15EBAA20-1368-4495-8D7C-820FAD8ECF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0FB92591-626C-4D2B-A3E6-EC8742D67B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D392448D-513F-4528-9D8D-A15198204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61946BAE-1546-4EA4-A108-A799BF5D2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2A8EC93-6A35-4D37-A8CB-59362BF875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FC3ECA2-E914-4D83-ABF9-B9FFD96E92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12B1108-9AAC-4F10-A64F-0D6963E518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284CDA0C-B2AB-4791-83B1-C053C061D6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F857BF6B-E0CA-49C0-8827-B44CE8B92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6D7B06A7-ADDF-4F27-B11F-08422FC18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E8B0DA6C-71D7-4FCB-AE4C-035E0ADB5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EB078173-ADFB-480D-91A4-4D71C0109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AAA4027A-C97B-4C9A-B04C-EBE211220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C06DA92D-C6D0-4C7D-98CF-D9576912E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D6601653-3941-4C9B-BD39-62EECE23A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2BC4A394-4FFE-4BFE-9A59-2B624E071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EB4EABA5-FDCF-4F6F-8FF1-6FDFF5058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10F3C940-2320-488A-B24C-AB0A4FB5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F525BA82-37D8-47ED-AFF6-AE57124A4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C2D78955-C80F-4DA3-83AA-D28A5A6FA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BC23DAAC-7C06-4012-8CBB-8E3126B68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60D19F80-DC80-49EC-8EDD-7889092C18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11F50BB3-EA39-4693-BAE1-1101EF0A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00EFD45B-69A8-47F6-A5BF-779F7EB49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9E53C464-7272-4EBC-830B-CB29A9698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B6BF10CE-C2AD-487A-9402-8D5C746ECF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1064C7FE-F8EB-47EF-97FA-348A52059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A991C553-06A1-4F26-BBBC-80F7E11E7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BCE9C081-2191-4C84-956E-F106BB015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92F6F03-BC34-40C6-8F17-7A169CD72F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A5101B80-7351-4F0F-AB7D-3E40B4D26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0570EE1D-95AC-4660-8E96-7C8A36FEB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385D9A56-2D15-4E0A-B981-E168F09064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28D0BA2F-9273-4EAA-AD17-C4EFE1140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512CC54E-7976-4DC9-984C-45C2A23A7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C8A3FC72-9FF9-41F6-97E0-45A0FEE946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48918C16-C9B6-40D5-93A0-DB547B644A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A05612C6-4858-4854-A3D3-90CF1E1C7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A8E88D77-C726-4008-849C-DA7361F88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24CFE7CA-C955-4365-90C3-6272CB9A3C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38B43FC8-B81C-490A-A346-4C6235DA8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214D0221-0C97-4C71-B535-7506956EF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ED0C44EA-BD25-49A3-9EB8-9D8DED7C19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A3C9CCF2-15CC-4F7D-87F5-7FFEBAC9C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8AA321D8-1D2C-472C-A2DB-EBB74498D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724680C1-4BB5-45DB-A558-82514418C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94F4CEF-82DD-4CFB-8EE3-4AB115F6A0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4F186C9C-C620-4426-A674-E40F808F6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8929942C-BA3F-40EF-94DD-4A5C22C5B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D234974B-3555-465B-95A7-1C63CE738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0E38F9FD-48AC-4C3E-9E75-D1C0B555E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3AA72E26-5C3D-4231-9042-E00AE43E80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6684433D-3C9E-4C19-A801-D51CF3064F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DADB0C3D-A021-4F40-93B3-76B61334F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41781C18-F408-401D-8A86-99FFBB989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9D958D9F-E4B0-48B1-ADA4-3053AFB5D9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43EFCD46-F0FB-499C-81B9-3508FE5C8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2B6A130F-CB85-4BDA-8DDF-8DAAB2F7D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9359DA40-CA94-4B1F-9BE6-C800BEEC7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73304FCD-8DAD-4BC8-A16E-84DDCA07F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BCB4864C-8F67-4BE7-89CC-664EA25EC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845F543D-67FC-4640-A2A1-69DA6D05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DBDB2A9C-60E5-4F7E-BA2B-4DD1595FB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72B10DA2-D88E-4952-BDB5-102E61B4B2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AC5F5BED-3698-4F52-9977-D8CA2DC03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E19CCEBC-AD20-45B2-A751-42B40BB31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3A978AD9-9A35-4B89-B3BC-61E54AD9EB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77D8C808-AFC9-42DD-B253-004890379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EECD0BF1-7C64-407E-8306-4C447B1D3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953B0F94-AC35-4CB2-878D-1DC7D68BE9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08EA50C2-BB5F-4368-AA91-67B207C1AB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DE45A7FE-0A45-45F6-8417-EBDA5A12D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DA8B8DC8-F88C-432E-A8C2-8D13FE874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D02C5430-233D-49F7-B852-181D2B2F6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76DB286F-9E15-441C-8697-57007B76C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534DC0EE-15B7-44AE-A7DC-8B5E22688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4FBE9900-F640-4248-9C4C-EDBE5E00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37FF04AF-F86B-49F8-AAB5-DA696591A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710DCFEA-4572-47A3-A6BE-7B21F5758C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BA42ED8E-CCC8-478F-9EF4-625B633071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146DF8F4-DF09-4E6C-887F-C9269E56A5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FF3916E-5C82-4956-A88B-81BFAC91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7E5CF7AE-ED45-4AB5-9AEB-56FC964BFA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7CFB132C-BEB1-4897-B1A4-97422811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4EE49F21-E336-41BC-8256-85A9AB597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C62510EE-BDCD-4393-9AD7-2D0C9A722D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2420F94B-4F00-4C6C-97E3-BA5B5E687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E712560A-A110-4132-85D5-21BBBFA8C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D1E3102B-23D5-43AE-A67D-583AAA52B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9D5ABE4E-EB80-423C-BBCE-9C1B77D9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BEB8CCC5-38F5-4892-A00B-14B645BBDF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8860175F-F7D5-4464-AD61-5B435528F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E28C20B0-98AA-4A5B-8CE1-236A3F6CAA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8A56719F-13F0-4B75-8C04-DAACD8FD8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B30555DA-285C-4859-83DE-B16FF6DB1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67AF00E9-C8D6-41C4-9703-5468F51639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D07F88BD-A2E8-4F25-BB43-9372C6C9F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DFAE35DA-8283-4F4B-8C00-FF8EFE39B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4340DEBE-A255-48E2-B7B2-AE881651C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FE968FB9-507A-4F2E-B346-15995081B1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4DA99BD8-9C2B-46BF-AA27-ED405540D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50C84F67-D2C2-48DF-8537-DF99C6024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F5CAEB9A-26A6-4FBF-916B-19FC9B0BF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E4DEDE1B-4819-4E4B-849E-330D7DF56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C441B73E-F19C-4313-8F46-F600603B36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014FE805-EF51-4859-A6DF-CF75F9A0F5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624CF2A5-BD9E-4570-8560-063BC70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6BEC415C-7946-43B2-9AC8-348B6B5CD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1B615AD5-3365-43D4-8E16-377A2A2F9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9D184DFD-DD33-491E-90FF-6E4ECA2668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31B62FE1-0262-4B09-ABEA-8AA010137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20C539C6-FAA9-4EBE-93D9-1F946E144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8C6EF3FF-09E5-4099-A49B-CA364A6E8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B3C5E06F-8F1E-4771-AAE4-B34B1D6A3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538D5AE9-76CC-4AE4-B026-656EDCB01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30F1A9B9-52AB-4527-BD4A-1802F7C96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46A57D78-C020-4EEF-971D-0C8802889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7666D7A3-5ABF-4EDE-A0C5-F2099B2D86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13BC460A-E0FF-4658-A2FD-A3AF4D51D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26467CC2-3AB3-4D37-8323-385B7399F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563A1F58-33CE-4EDF-B902-3F43F69DA2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DDCFAB2F-7E88-4A57-999A-2506A1FE7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571BEB66-3787-441F-BB54-80C05C6F13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41DC095-611E-4979-8664-6C0EB878F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210B9ECF-D859-4919-A9D6-3208548F0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4FBC31D4-7E98-452C-8A87-822DE0432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E302346C-F328-435B-87ED-447C6F8542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B94F507E-9E94-432E-AE8A-A6CB2C5D05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1FFAC4F0-FD7F-4943-B60E-E276F8B23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8A5D871-92FD-43C3-BF94-0B524FA7D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6A79A241-1665-453E-ADD4-18892D4F8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81EABE18-4189-4E07-93C9-9B76673E3E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B658A0EE-6F09-4EF7-B5E7-F23A556BD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15EB019C-C95B-4DE3-BD17-DC20F8007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2948B3ED-79C1-47C8-B712-0BFB5536C3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13387DB9-900B-422D-90F7-C5C7EB5D5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48FDCCF3-E6D6-4CD0-9D47-02FE785C7A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BC14E8F6-33F6-47CE-9A24-EA71D71496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F78CC38F-63FC-4552-B17B-8D79D3C8F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89042823-A002-49CE-B03D-ED1291DC13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96EFC6CE-198B-489B-B1EE-72CE842628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49FEA23D-54D9-45D7-9325-1E2F638C9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2DB04EE3-370F-49CE-BCFE-C2999C3CF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8BCBCC34-797D-41A8-8AD1-7E03E1BBFF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AFF5C1F8-0EDE-4835-89E6-1FCB2EA39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6171D504-6300-457C-AFCC-064DBB3FC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62ACE739-C8C4-4495-B04C-C3AFC4481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3F4771CD-CDCA-4FFE-8EF5-E42D1781E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A10C0BFE-A8F9-4E21-9DFD-37A4D26C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4D8D4EF9-4EF7-4538-A4AE-439F9335EA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7E0500AB-5662-43B9-95C2-2EC80CC54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984021AD-A6A2-4CDA-A953-72FBA7598B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FD1FBF47-CAC8-4385-9DC7-C9BB6167E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FBAEE482-005F-4288-8D66-09EA246C4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2C5DCF49-33DE-4AFF-818E-42F59F280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866903F3-208B-46D5-925B-254DC7429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2550D219-E342-4A38-BB89-575C1EE7A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5B5485FC-95D0-4660-9594-2C9BD3B77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2EA358DA-C7E8-4DF8-B7D6-CC582956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7990E8BB-4369-4845-8436-A6F3FE1D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D6C050C5-1951-434B-A7FE-D271E73F8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191" name="Graphic 4">
            <a:extLst>
              <a:ext uri="{FF2B5EF4-FFF2-40B4-BE49-F238E27FC236}">
                <a16:creationId xmlns:a16="http://schemas.microsoft.com/office/drawing/2014/main" id="{773717CC-ECEE-4ABF-BA61-C59F468017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9" y="4748271"/>
            <a:ext cx="997902" cy="1330521"/>
            <a:chOff x="5734037" y="3067039"/>
            <a:chExt cx="724483" cy="724489"/>
          </a:xfrm>
          <a:solidFill>
            <a:schemeClr val="bg1">
              <a:alpha val="60000"/>
            </a:schemeClr>
          </a:solidFill>
        </p:grpSpPr>
        <p:sp>
          <p:nvSpPr>
            <p:cNvPr id="192" name="Freeform: Shape 191">
              <a:extLst>
                <a:ext uri="{FF2B5EF4-FFF2-40B4-BE49-F238E27FC236}">
                  <a16:creationId xmlns:a16="http://schemas.microsoft.com/office/drawing/2014/main" id="{9A4FAE41-62DF-4B8E-BD66-8EC206E0E3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564C7F1F-5546-40DC-A16B-C9A3E4577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45583216-FC24-4B75-9703-DBEC401FF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2FD0A70D-2E7E-4048-8145-0F45EDBBC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B703C78E-D176-4455-B7B5-2DB4F418D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AD23B98E-D1FB-4BD9-BA4A-060BC8266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C1541992-EEDB-4D6B-BDA9-B66E58A17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08072B3B-B852-4186-ACFE-F614251324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7B5DD2CA-BCBA-4F3E-B472-84006768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C7335DFE-05E4-4D45-B035-1D85E7648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ADCF9375-A092-491A-960D-A4DBB376C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95341599-7E99-490F-9AF8-07EAE5C8D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E1C55EB0-818A-46E6-8D53-5503100290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319B036C-5BD8-4F3B-8935-96D50F410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A8445880-106C-4DC8-A250-D132F0D6F3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952AA1DD-5DBE-43CD-9B85-63C762692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2A412466-ED73-4944-83CE-224B1769C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807E195A-10DB-494C-A547-E1D0C6F61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4CD4AECE-734D-4B90-984F-B2ABFA2B6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2927072E-8001-4AD1-A4C4-2EDBA3BF8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499D6F50-E593-46A3-81D8-73389276B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7A96E600-84B4-452B-AE40-295FC5807E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BBA17AC-C1AB-4BFC-A051-457275D1D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488E850C-90D5-4D0F-A57D-7809327EF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9F98D808-AB13-4D8D-B4C5-9D32153462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95AFFBC0-FF37-4117-86FA-21ABDA17A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ED0AC42A-17B0-4154-968C-CAE2A04C2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4A7A31A0-8490-4B9D-B9CC-7FF28053E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8188899C-6A74-43D8-B36C-F86B278C8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1537EAA6-95B6-4674-A7B9-40F9AB7F5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F4B29507-C08F-4764-B703-0EB33A0FA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4200E500-6A99-47FC-A30F-FA4C85DA8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9558677C-76AD-451F-AEEE-C5FEE4179C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79E472E5-A81A-44E7-AEBA-C3A593497B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5CD54F54-9E41-4635-A533-6CC6515E1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B22D6F46-74C0-49D9-8CD8-BC125E973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C6FAA6EC-EDF6-4522-ACD8-8D4F7FF87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5F8364DC-ED1A-482D-A418-7941B199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1896D361-70A8-4528-940B-F306550F88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4D1CB00A-0CE1-4E25-ADCE-9562845F5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E1B6761E-B7C6-4218-B95F-F6DEC0066D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CA081177-DAC3-4667-91A1-4CC885D4A1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435007DC-BB8D-43BA-9598-AE79AA262E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46628B8A-02EC-44EF-B52C-5EBAFBCF9C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2DACEC99-8F4C-495C-8EAA-670A3A02E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C8EFEAD4-1425-4357-9D8A-F326DABC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FDA70E94-A082-47D4-B4F8-142AEF1DC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9" name="Freeform: Shape 238">
              <a:extLst>
                <a:ext uri="{FF2B5EF4-FFF2-40B4-BE49-F238E27FC236}">
                  <a16:creationId xmlns:a16="http://schemas.microsoft.com/office/drawing/2014/main" id="{10E96E8A-1EEA-4F1D-8CFE-12DC9B9E7A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B12D7CC4-A548-4FF7-A6B2-9151CFA9E3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CB3F1C68-B597-4669-87F8-C80124ABE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A57037D2-0958-4F34-815F-C8CA7F86A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30AF3969-3F11-4157-B4B9-33B1314623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51D613E3-18F5-4426-ADEB-DEC123E16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1DC25548-A3A9-4018-A29B-6972D353F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7EDE6372-94D2-435D-BD43-A20072D80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729575A6-77E2-4199-8F0A-27C89330A0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12EB506D-59AD-4011-80F8-36A2BDB9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92FD46FA-14EB-46A2-B4A3-ECD1F49BAC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1CD84E07-49A9-40E3-B34C-91C156C9C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1" name="Freeform: Shape 250">
              <a:extLst>
                <a:ext uri="{FF2B5EF4-FFF2-40B4-BE49-F238E27FC236}">
                  <a16:creationId xmlns:a16="http://schemas.microsoft.com/office/drawing/2014/main" id="{F3090306-C384-44A0-8C38-77397133BA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52" name="Freeform: Shape 251">
              <a:extLst>
                <a:ext uri="{FF2B5EF4-FFF2-40B4-BE49-F238E27FC236}">
                  <a16:creationId xmlns:a16="http://schemas.microsoft.com/office/drawing/2014/main" id="{3515E97E-31A4-4273-AB55-8EAD74CB9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3" name="Freeform: Shape 252">
              <a:extLst>
                <a:ext uri="{FF2B5EF4-FFF2-40B4-BE49-F238E27FC236}">
                  <a16:creationId xmlns:a16="http://schemas.microsoft.com/office/drawing/2014/main" id="{792F63CA-0494-43E2-A0AA-37C35C832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5389A040-E4CC-4CE7-8B9F-40ECA9ACE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1BA51B23-705C-49BE-B606-8A9B623E0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B16EF17A-F451-4B5B-9052-33A9116E9D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1B20B7D1-27D7-4E1A-A317-E9E7A105A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1E3FADAF-FD1D-45B2-A40D-EBDD536E7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301257BA-BCE2-4479-A04F-A9DBFAF92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619D0ABC-04D9-405A-A52F-5EEC01762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123AE5C7-608A-47A7-B7A1-55662B70B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957BDA1A-3081-45EB-A31E-3F98EC6DC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683DDA50-C794-4DC5-8297-CFDEB8DCB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FA42024A-A832-4635-9CE6-B968232CE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564D00AA-3E68-4F56-80A0-08D5DFFB6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D988A711-E3E8-4172-AFE1-60E93FF10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7A89FF34-EE34-461C-A3EF-73AC3801B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80D55E43-BE59-444D-B32B-9C0306A12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639C823F-B16B-4DF7-BA6E-0D832AAB2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2E623C08-172F-41EA-90CB-59ED0D583B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94C0577F-0FF9-47D5-8C6D-FC7B4CC31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30C80E9D-7909-4C52-ACAD-80FF874F99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2B9598CE-4E74-4A54-BAB8-59379D211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E7188EAA-47E1-4B73-8682-C74A0421B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36900E8B-61F2-411F-B29F-A9CDC6E81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0A25598A-334A-487D-9604-4753EAE81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C8DBE472-045A-491C-AB7C-4153EE2B00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2F6DD374-5D5F-48BB-8135-8F37EE2C2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386B8A5A-00D0-4291-937B-931B3F19CD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89C10BFA-8067-495D-810E-1F4085F7B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51F94E69-8294-4AB3-A457-3BD4ACF08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AD2859C5-45C5-4EE2-8272-0FA7A02353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14AFB321-1B9D-41AF-9686-8C689A3F4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5C4403F4-D893-4E4C-8DFE-E79AE6A62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BA894316-677B-4B51-AF19-0D3FAF96A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07FDE9AD-8F5A-44B0-AC7E-30148150D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A4D0E6BA-489D-4EA4-994E-225F7D078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7EDFBCCB-EC92-4860-BBDB-2EC6355FE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459DBA8E-2EB0-4C51-A161-2C595B89D4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FB1BA285-9A95-49B7-A098-F38400D92B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D29C405E-90F5-4AB5-8B5F-3CA2F1815A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F7214FFD-3321-412F-9CA5-4BC6E874F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5F16C3D8-64A1-443D-92A7-EA97518A6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7E4EFAB9-436A-4B6B-A16B-8DA3F614A8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037DDFC3-D7A5-443D-8417-D723296DA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253AC142-F4B4-47E8-BBEE-F7D0F8547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890AAA82-94E2-41D0-AE92-9C87195CC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FD33B856-EF4E-40FC-BDA0-9E26203D0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24AEBF58-C8A2-4D00-9AFB-B5012AEA36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21270E55-4211-4529-BDC3-29B80BDF5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16DD7E91-EFBB-4DD7-B30F-4A13C20BED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96260F31-66FB-4E2C-801E-701C2B859A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B5FEE1C9-3961-4400-AD3E-B5AD93A474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34E1BE05-269F-4A13-99FE-2A973A0E77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2D591FBD-65C6-46C4-AF19-875D652DC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85F7E635-CB45-4346-BBFB-10FF0576A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3BDAC885-F0B3-4D66-8587-438465298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3427A7E1-71C9-42CC-9CAF-53642DC4D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20BF60C4-2E5D-473E-96B6-D22BB8536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C4703732-1088-4448-ACC0-D8BD901B2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6777D706-23BF-4962-98D3-D5AE7DF4EC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783FF777-4C59-44D0-9441-2B40E0A70E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2037F33C-65F4-44B6-9CB2-D32D1552C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E73BA403-F3FD-4D76-A516-5698375D6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0AF0D29B-415A-4327-A4B4-B5DC8F0AC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374A9388-F55E-4F94-817D-5BFF0B59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30C52183-F223-4E0A-B713-C91589CEB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A6BEE030-DC6B-4CB1-A01B-95CC82552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2D41CF67-37BB-443C-85CF-2A05174FD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65A449CF-396F-45B8-B268-6824A4E89B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9C20A7EF-7013-4D6C-ADD8-868A931DF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F787692C-3BA9-4D4D-82F8-E497797AA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A6D539D6-A55E-40F5-83AC-A77340524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D4D7922F-CA55-4202-B99F-ED303E704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4120C846-A602-4B6C-9C07-11D2B0F8A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84B5D527-4684-45F5-84CE-73642492D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FF31CF21-8169-4D45-A115-9CF8D3718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DA8762B9-9CD8-4676-93F5-6C9358A94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A183E80A-70D1-4F52-A92D-D396648CC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83FBB0F7-E17E-4890-9B66-3625BA1468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708E7BF1-2D4D-44AB-A5CC-0ED91B8462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4B468C4E-6F63-4172-AE1F-8965744DB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974C7149-F567-4D55-8F48-511DCF3A8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54A551FA-7E10-4D28-9A10-B9A06C0780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1D04F3C0-CE2C-4B8D-A5BD-0E994FD8D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D2EA9230-DD52-48A9-B268-56744EA50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043A05F5-A8CF-4D01-AF12-95D1ECAE4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1F47C6BC-BD1A-4291-B018-05E5A72E4B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E5B89844-FD17-4048-A3F5-35E390C6E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B5593F34-8B0E-4D34-9781-B594E2F5D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4428E4BB-2263-4D19-8254-C9B54B856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2366216E-6EA2-4872-8370-C5EC22520F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D66F8E3F-BF33-4F99-A1F0-EB5885BF2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EB506747-ED9D-43EA-BD67-DF7971849E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AC803CE8-FFF7-40EA-AF62-102724C32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7EF6FFCA-06CC-4395-AEB0-425719A42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0D95F285-AAC0-4F32-8665-2677878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8DFCCA2E-BF12-4D26-A5A4-A03387546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2ABEAC60-6AC3-4D6A-95F9-2E79F6BE00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FA6015B7-49FE-4729-B2F4-585F0F305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D611DEB1-76FE-4625-9449-88E52D15F4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97F031C1-1AA7-4CA7-ADD3-E0577626E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96F5D0CB-22E6-4536-8403-F42527F31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A32718AB-7401-4F66-9C77-E06C3CF7C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85B6B5F1-D1E4-45A3-8117-348D02D2A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534869FD-184C-42DB-B9DA-293DB67E5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A781504F-CAFD-4201-B288-8B4A809B4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D9FC8348-2BA6-4631-8AA7-D63CD898C5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C1AF95A2-64EA-45E2-A43B-1EBD56910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CFC80050-240D-434A-BFCB-DE4DA4FAF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
        <p:nvSpPr>
          <p:cNvPr id="3" name="Content Placeholder 2"/>
          <p:cNvSpPr>
            <a:spLocks noGrp="1"/>
          </p:cNvSpPr>
          <p:nvPr>
            <p:ph idx="1"/>
          </p:nvPr>
        </p:nvSpPr>
        <p:spPr>
          <a:xfrm>
            <a:off x="4857952" y="1130846"/>
            <a:ext cx="3731078" cy="4351338"/>
          </a:xfrm>
        </p:spPr>
        <p:txBody>
          <a:bodyPr>
            <a:normAutofit/>
          </a:bodyPr>
          <a:lstStyle/>
          <a:p>
            <a:pPr>
              <a:lnSpc>
                <a:spcPct val="90000"/>
              </a:lnSpc>
            </a:pPr>
            <a:endParaRPr lang="id-ID" sz="2200">
              <a:solidFill>
                <a:schemeClr val="bg1"/>
              </a:solidFill>
            </a:endParaRPr>
          </a:p>
          <a:p>
            <a:pPr>
              <a:lnSpc>
                <a:spcPct val="90000"/>
              </a:lnSpc>
            </a:pPr>
            <a:r>
              <a:rPr lang="id-ID" sz="2200">
                <a:solidFill>
                  <a:schemeClr val="bg1"/>
                </a:solidFill>
              </a:rPr>
              <a:t>Animisme : kepercayaan pada kekuatan gaib/mistik yang dapat mempengaruhi kehidupan manusia.  karena kekuatan alam/gaib: batu besar, gunung, pohon besar</a:t>
            </a:r>
            <a:r>
              <a:rPr lang="id-ID" sz="2200">
                <a:solidFill>
                  <a:schemeClr val="bg1"/>
                </a:solidFill>
                <a:sym typeface="Symbol"/>
              </a:rPr>
              <a:t></a:t>
            </a:r>
            <a:r>
              <a:rPr lang="id-ID" sz="2200">
                <a:solidFill>
                  <a:schemeClr val="bg1"/>
                </a:solidFill>
              </a:rPr>
              <a:t>Sakit  Peran perawat belum berkembang Fenomea ini terlihat pada sejarah Mesir dan Cina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Graphic 212">
            <a:extLst>
              <a:ext uri="{FF2B5EF4-FFF2-40B4-BE49-F238E27FC236}">
                <a16:creationId xmlns:a16="http://schemas.microsoft.com/office/drawing/2014/main" id="{55C61911-45B2-48BF-AC7A-1EB579B42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6779" y="798490"/>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2" name="Graphic 212">
            <a:extLst>
              <a:ext uri="{FF2B5EF4-FFF2-40B4-BE49-F238E27FC236}">
                <a16:creationId xmlns:a16="http://schemas.microsoft.com/office/drawing/2014/main" id="{2DE4D4CE-6DAE-4A05-BE5B-6BCE3F4EC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6779" y="798490"/>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 name="Title 1"/>
          <p:cNvSpPr>
            <a:spLocks noGrp="1"/>
          </p:cNvSpPr>
          <p:nvPr>
            <p:ph type="title"/>
          </p:nvPr>
        </p:nvSpPr>
        <p:spPr>
          <a:xfrm>
            <a:off x="826775" y="1264801"/>
            <a:ext cx="3085928" cy="4296387"/>
          </a:xfrm>
        </p:spPr>
        <p:txBody>
          <a:bodyPr>
            <a:normAutofit/>
          </a:bodyPr>
          <a:lstStyle/>
          <a:p>
            <a:r>
              <a:rPr lang="id-ID" sz="4100">
                <a:solidFill>
                  <a:schemeClr val="bg1"/>
                </a:solidFill>
              </a:rPr>
              <a:t>ZAMAN KEAGAMAAN</a:t>
            </a:r>
          </a:p>
        </p:txBody>
      </p:sp>
      <p:grpSp>
        <p:nvGrpSpPr>
          <p:cNvPr id="14" name="Group 13">
            <a:extLst>
              <a:ext uri="{FF2B5EF4-FFF2-40B4-BE49-F238E27FC236}">
                <a16:creationId xmlns:a16="http://schemas.microsoft.com/office/drawing/2014/main" id="{B8CB1D39-68D4-4372-BF3B-2A33A7495E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5" name="Freeform: Shape 14">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18" name="Oval 17">
            <a:extLst>
              <a:ext uri="{FF2B5EF4-FFF2-40B4-BE49-F238E27FC236}">
                <a16:creationId xmlns:a16="http://schemas.microsoft.com/office/drawing/2014/main" id="{10C23D31-5B0A-4956-A59F-A24F57D2A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991" y="4604761"/>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F4C6FC6E-4AAF-4628-B7E5-85DF9D32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991" y="4604761"/>
            <a:ext cx="239955"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345827"/>
            <a:ext cx="3912879" cy="4351338"/>
          </a:xfrm>
        </p:spPr>
        <p:txBody>
          <a:bodyPr>
            <a:normAutofit/>
          </a:bodyPr>
          <a:lstStyle/>
          <a:p>
            <a:pPr>
              <a:lnSpc>
                <a:spcPct val="90000"/>
              </a:lnSpc>
              <a:buNone/>
            </a:pPr>
            <a:r>
              <a:rPr lang="id-ID" sz="2200">
                <a:solidFill>
                  <a:schemeClr val="bg1"/>
                </a:solidFill>
              </a:rPr>
              <a:t>Kuil menjadi pusat perawatam medis, orang percaya bahwa penyakit disebabkan oleh dosa dan kutukan Tuhan Pimpinan agama dijunjung tinggi sebagai tabib. Perawat dianggap sebagai budak dan mendapat penghargaan yang rendah Pekerjaan didasrkan perintah dari pimpinan agama yang berperan sebagai tabib </a:t>
            </a:r>
          </a:p>
          <a:p>
            <a:pPr>
              <a:lnSpc>
                <a:spcPct val="90000"/>
              </a:lnSpc>
            </a:pPr>
            <a:endParaRPr lang="id-ID" sz="2200">
              <a:solidFill>
                <a:schemeClr val="bg1"/>
              </a:solidFill>
            </a:endParaRPr>
          </a:p>
        </p:txBody>
      </p:sp>
      <p:grpSp>
        <p:nvGrpSpPr>
          <p:cNvPr id="22"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21453" y="5987064"/>
            <a:ext cx="790849" cy="469689"/>
            <a:chOff x="9841624" y="4115729"/>
            <a:chExt cx="602169" cy="268223"/>
          </a:xfrm>
          <a:solidFill>
            <a:schemeClr val="bg1"/>
          </a:solidFill>
        </p:grpSpPr>
        <p:sp>
          <p:nvSpPr>
            <p:cNvPr id="23" name="Freeform: Shape 22">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Graphic 212">
            <a:extLst>
              <a:ext uri="{FF2B5EF4-FFF2-40B4-BE49-F238E27FC236}">
                <a16:creationId xmlns:a16="http://schemas.microsoft.com/office/drawing/2014/main" id="{55C61911-45B2-48BF-AC7A-1EB579B42C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6779" y="798490"/>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2" name="Graphic 212">
            <a:extLst>
              <a:ext uri="{FF2B5EF4-FFF2-40B4-BE49-F238E27FC236}">
                <a16:creationId xmlns:a16="http://schemas.microsoft.com/office/drawing/2014/main" id="{2DE4D4CE-6DAE-4A05-BE5B-6BCE3F4EC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6779" y="798490"/>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 name="Title 1"/>
          <p:cNvSpPr>
            <a:spLocks noGrp="1"/>
          </p:cNvSpPr>
          <p:nvPr>
            <p:ph type="title"/>
          </p:nvPr>
        </p:nvSpPr>
        <p:spPr>
          <a:xfrm>
            <a:off x="826775" y="1264801"/>
            <a:ext cx="3085928" cy="4296387"/>
          </a:xfrm>
        </p:spPr>
        <p:txBody>
          <a:bodyPr>
            <a:normAutofit/>
          </a:bodyPr>
          <a:lstStyle/>
          <a:p>
            <a:r>
              <a:rPr lang="id-ID" sz="4100" b="1">
                <a:solidFill>
                  <a:schemeClr val="bg1"/>
                </a:solidFill>
              </a:rPr>
              <a:t>PERMULAAN MASEHI Agama Kristen mulai berkembang.</a:t>
            </a:r>
            <a:endParaRPr lang="id-ID" sz="4100">
              <a:solidFill>
                <a:schemeClr val="bg1"/>
              </a:solidFill>
            </a:endParaRPr>
          </a:p>
        </p:txBody>
      </p:sp>
      <p:grpSp>
        <p:nvGrpSpPr>
          <p:cNvPr id="14" name="Group 13">
            <a:extLst>
              <a:ext uri="{FF2B5EF4-FFF2-40B4-BE49-F238E27FC236}">
                <a16:creationId xmlns:a16="http://schemas.microsoft.com/office/drawing/2014/main" id="{B8CB1D39-68D4-4372-BF3B-2A33A7495E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5" name="Freeform: Shape 14">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18" name="Oval 17">
            <a:extLst>
              <a:ext uri="{FF2B5EF4-FFF2-40B4-BE49-F238E27FC236}">
                <a16:creationId xmlns:a16="http://schemas.microsoft.com/office/drawing/2014/main" id="{10C23D31-5B0A-4956-A59F-A24F57D2A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991" y="4604761"/>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F4C6FC6E-4AAF-4628-B7E5-85DF9D32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991" y="4604761"/>
            <a:ext cx="239955" cy="31994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345827"/>
            <a:ext cx="3912879" cy="4351338"/>
          </a:xfrm>
        </p:spPr>
        <p:txBody>
          <a:bodyPr>
            <a:normAutofit/>
          </a:bodyPr>
          <a:lstStyle/>
          <a:p>
            <a:pPr>
              <a:lnSpc>
                <a:spcPct val="90000"/>
              </a:lnSpc>
              <a:buNone/>
            </a:pPr>
            <a:r>
              <a:rPr lang="id-ID" sz="2500">
                <a:solidFill>
                  <a:schemeClr val="bg1"/>
                </a:solidFill>
              </a:rPr>
              <a:t>Keperawatan mengalami kemajuan, seiring dengan kepesatan perkembangan agama Kristen. Kemajuan keperawatan terlihat dengan berdirinya RS Monastic Hospital(Roma) dengan fasilitas keperawatan. Timur Tengah.</a:t>
            </a:r>
            <a:r>
              <a:rPr lang="id-ID" sz="2500">
                <a:solidFill>
                  <a:schemeClr val="bg1"/>
                </a:solidFill>
                <a:sym typeface="Symbol"/>
              </a:rPr>
              <a:t></a:t>
            </a:r>
            <a:r>
              <a:rPr lang="id-ID" sz="2500">
                <a:solidFill>
                  <a:schemeClr val="bg1"/>
                </a:solidFill>
              </a:rPr>
              <a:t>Keperawatan berkembang di benua Asia(abad VI) </a:t>
            </a:r>
          </a:p>
          <a:p>
            <a:pPr>
              <a:lnSpc>
                <a:spcPct val="90000"/>
              </a:lnSpc>
            </a:pPr>
            <a:endParaRPr lang="id-ID" sz="2500">
              <a:solidFill>
                <a:schemeClr val="bg1"/>
              </a:solidFill>
            </a:endParaRPr>
          </a:p>
        </p:txBody>
      </p:sp>
      <p:grpSp>
        <p:nvGrpSpPr>
          <p:cNvPr id="22" name="Graphic 185">
            <a:extLst>
              <a:ext uri="{FF2B5EF4-FFF2-40B4-BE49-F238E27FC236}">
                <a16:creationId xmlns:a16="http://schemas.microsoft.com/office/drawing/2014/main" id="{582A903B-6B78-4F0A-B7C9-3D80499020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21453" y="5987064"/>
            <a:ext cx="790849" cy="469689"/>
            <a:chOff x="9841624" y="4115729"/>
            <a:chExt cx="602169" cy="268223"/>
          </a:xfrm>
          <a:solidFill>
            <a:schemeClr val="bg1"/>
          </a:solidFill>
        </p:grpSpPr>
        <p:sp>
          <p:nvSpPr>
            <p:cNvPr id="23" name="Freeform: Shape 22">
              <a:extLst>
                <a:ext uri="{FF2B5EF4-FFF2-40B4-BE49-F238E27FC236}">
                  <a16:creationId xmlns:a16="http://schemas.microsoft.com/office/drawing/2014/main" id="{D510EA93-8F64-42C8-A630-D449506E9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06CB53FC-E4DA-4001-928B-9998A85EA5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D210B969-4FDF-4AAC-9397-63D5434958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570B3EF0-84EA-4F47-86A3-1EA1F644A4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259369A8-EF57-42A1-8EC8-F6A9F92A3A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606" y="1187311"/>
            <a:ext cx="3817164" cy="4483379"/>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14848-248A-47DD-88E0-95099D951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975" y="1178924"/>
            <a:ext cx="3817164" cy="448337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8BDA89-0D2C-4C4E-99F6-D7A220FE4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7840" y="1130846"/>
            <a:ext cx="3779606" cy="4439266"/>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aphic 38">
            <a:extLst>
              <a:ext uri="{FF2B5EF4-FFF2-40B4-BE49-F238E27FC236}">
                <a16:creationId xmlns:a16="http://schemas.microsoft.com/office/drawing/2014/main" id="{6B67BE95-96EF-433C-9F29-B0732AA6B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280" y="1424181"/>
            <a:ext cx="1016653" cy="503582"/>
            <a:chOff x="2267504" y="2540250"/>
            <a:chExt cx="1990951" cy="739640"/>
          </a:xfrm>
          <a:solidFill>
            <a:schemeClr val="bg1"/>
          </a:solidFill>
        </p:grpSpPr>
        <p:sp>
          <p:nvSpPr>
            <p:cNvPr id="17" name="Freeform: Shape 16">
              <a:extLst>
                <a:ext uri="{FF2B5EF4-FFF2-40B4-BE49-F238E27FC236}">
                  <a16:creationId xmlns:a16="http://schemas.microsoft.com/office/drawing/2014/main" id="{AD324976-1596-4B76-A61C-5626816B24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C44DEF24-FB22-48A2-8257-B97AD7E1A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20" name="Graphic 212">
            <a:extLst>
              <a:ext uri="{FF2B5EF4-FFF2-40B4-BE49-F238E27FC236}">
                <a16:creationId xmlns:a16="http://schemas.microsoft.com/office/drawing/2014/main" id="{7CE98B01-ED41-482F-AFA1-19C7FA7C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1876" y="629793"/>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B9CABDD0-8DF6-4974-A224-9A2A81778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1876" y="629793"/>
            <a:ext cx="685924"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4">
            <a:extLst>
              <a:ext uri="{FF2B5EF4-FFF2-40B4-BE49-F238E27FC236}">
                <a16:creationId xmlns:a16="http://schemas.microsoft.com/office/drawing/2014/main" id="{D6E8B984-55B9-4A62-A043-997D00F0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49521" y="5188771"/>
            <a:ext cx="807591" cy="1076789"/>
            <a:chOff x="5829300" y="3162300"/>
            <a:chExt cx="532256" cy="532257"/>
          </a:xfrm>
          <a:solidFill>
            <a:schemeClr val="bg1"/>
          </a:solidFill>
        </p:grpSpPr>
        <p:sp>
          <p:nvSpPr>
            <p:cNvPr id="25" name="Freeform: Shape 24">
              <a:extLst>
                <a:ext uri="{FF2B5EF4-FFF2-40B4-BE49-F238E27FC236}">
                  <a16:creationId xmlns:a16="http://schemas.microsoft.com/office/drawing/2014/main" id="{D4FAF4A8-82EB-4F6F-B601-43EBF0BD1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26F2473F-E069-4558-9B41-E285BBE03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C9A4A76-2C9F-486C-9663-6A30A022D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8431DC7-D4CB-479A-AFA4-5B0C597A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30755DA1-6F28-4612-A4A7-B915468C6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4616ED79-5475-49E6-A5FE-8D9DB12FB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1DCEB47-7140-4682-8DBF-7667BE28F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EA931BD3-5A56-42F2-B6B5-647B28D1C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820E4C8E-4190-498D-9556-6DA668A8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54B2F30F-0B57-4D60-A087-CD6A471F6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FC5E8C73-ED41-4214-AEE6-3C5F49384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B1F94534-FE3E-476C-870B-E714E4A66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DE6C1B0-4D58-4937-B2B7-B1207CA18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2" name="Title 1"/>
          <p:cNvSpPr>
            <a:spLocks noGrp="1"/>
          </p:cNvSpPr>
          <p:nvPr>
            <p:ph type="title"/>
          </p:nvPr>
        </p:nvSpPr>
        <p:spPr>
          <a:xfrm>
            <a:off x="628650" y="1391619"/>
            <a:ext cx="3679050" cy="4042196"/>
          </a:xfrm>
        </p:spPr>
        <p:txBody>
          <a:bodyPr>
            <a:normAutofit/>
          </a:bodyPr>
          <a:lstStyle/>
          <a:p>
            <a:pPr>
              <a:lnSpc>
                <a:spcPct val="90000"/>
              </a:lnSpc>
            </a:pPr>
            <a:r>
              <a:rPr lang="id-ID" sz="3400" b="1">
                <a:solidFill>
                  <a:schemeClr val="bg1"/>
                </a:solidFill>
              </a:rPr>
              <a:t>Perkembangan di Timur Tengah seiring dengan keberhasilan Nabi Muhammad SAW menyebarkan agama Islam.</a:t>
            </a:r>
            <a:endParaRPr lang="id-ID" sz="3400">
              <a:solidFill>
                <a:schemeClr val="bg1"/>
              </a:solidFill>
            </a:endParaRPr>
          </a:p>
        </p:txBody>
      </p:sp>
      <p:sp>
        <p:nvSpPr>
          <p:cNvPr id="3" name="Content Placeholder 2"/>
          <p:cNvSpPr>
            <a:spLocks noGrp="1"/>
          </p:cNvSpPr>
          <p:nvPr>
            <p:ph idx="1"/>
          </p:nvPr>
        </p:nvSpPr>
        <p:spPr>
          <a:xfrm>
            <a:off x="4857952" y="1130846"/>
            <a:ext cx="3731078" cy="4351338"/>
          </a:xfrm>
        </p:spPr>
        <p:txBody>
          <a:bodyPr>
            <a:normAutofit/>
          </a:bodyPr>
          <a:lstStyle/>
          <a:p>
            <a:pPr>
              <a:lnSpc>
                <a:spcPct val="90000"/>
              </a:lnSpc>
              <a:buNone/>
            </a:pPr>
            <a:r>
              <a:rPr lang="id-ID" sz="2200">
                <a:solidFill>
                  <a:schemeClr val="bg1"/>
                </a:solidFill>
              </a:rPr>
              <a:t>Ilmu pasti, ilmukimia, higiene, dan obat-obatan.</a:t>
            </a:r>
          </a:p>
          <a:p>
            <a:pPr>
              <a:lnSpc>
                <a:spcPct val="90000"/>
              </a:lnSpc>
              <a:buNone/>
            </a:pPr>
            <a:r>
              <a:rPr lang="id-ID" sz="2200">
                <a:solidFill>
                  <a:schemeClr val="bg1"/>
                </a:solidFill>
                <a:sym typeface="Symbol"/>
              </a:rPr>
              <a:t></a:t>
            </a:r>
            <a:r>
              <a:rPr lang="id-ID" sz="2200">
                <a:solidFill>
                  <a:schemeClr val="bg1"/>
                </a:solidFill>
              </a:rPr>
              <a:t>Pada jaman ini, di jazirah Arab berkembang pesat ilmu pengetahuan  personal higiene,kebersihan makanan, air, lingkungan.</a:t>
            </a:r>
          </a:p>
          <a:p>
            <a:pPr>
              <a:lnSpc>
                <a:spcPct val="90000"/>
              </a:lnSpc>
              <a:buNone/>
            </a:pPr>
            <a:r>
              <a:rPr lang="id-ID" sz="2200">
                <a:solidFill>
                  <a:schemeClr val="bg1"/>
                </a:solidFill>
                <a:sym typeface="Symbol"/>
              </a:rPr>
              <a:t></a:t>
            </a:r>
            <a:r>
              <a:rPr lang="id-ID" sz="2200">
                <a:solidFill>
                  <a:schemeClr val="bg1"/>
                </a:solidFill>
              </a:rPr>
              <a:t>prinsip dasar keperawatan </a:t>
            </a:r>
          </a:p>
          <a:p>
            <a:pPr>
              <a:lnSpc>
                <a:spcPct val="90000"/>
              </a:lnSpc>
              <a:buNone/>
            </a:pPr>
            <a:r>
              <a:rPr lang="id-ID" sz="2200">
                <a:solidFill>
                  <a:schemeClr val="bg1"/>
                </a:solidFill>
                <a:sym typeface="Symbol"/>
              </a:rPr>
              <a:t></a:t>
            </a:r>
            <a:r>
              <a:rPr lang="id-ID" sz="2200">
                <a:solidFill>
                  <a:schemeClr val="bg1"/>
                </a:solidFill>
              </a:rPr>
              <a:t>Keperawatan berkembang Tokoh yang berkembang: Rafidah </a:t>
            </a:r>
          </a:p>
          <a:p>
            <a:pPr>
              <a:lnSpc>
                <a:spcPct val="90000"/>
              </a:lnSpc>
            </a:pPr>
            <a:endParaRPr lang="id-ID" sz="220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A99050EE-26AF-4253-BD50-F0FCD965A8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213" y="575361"/>
            <a:ext cx="4280457" cy="5707277"/>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1748452"/>
            <a:ext cx="3731078" cy="3587786"/>
          </a:xfrm>
        </p:spPr>
        <p:txBody>
          <a:bodyPr>
            <a:normAutofit/>
          </a:bodyPr>
          <a:lstStyle/>
          <a:p>
            <a:r>
              <a:rPr lang="id-ID">
                <a:solidFill>
                  <a:schemeClr val="bg1"/>
                </a:solidFill>
              </a:rPr>
              <a:t>PERMULAAN ABAD XVII</a:t>
            </a:r>
          </a:p>
        </p:txBody>
      </p:sp>
      <p:grpSp>
        <p:nvGrpSpPr>
          <p:cNvPr id="12" name="Graphic 190">
            <a:extLst>
              <a:ext uri="{FF2B5EF4-FFF2-40B4-BE49-F238E27FC236}">
                <a16:creationId xmlns:a16="http://schemas.microsoft.com/office/drawing/2014/main" id="{00E015F5-1A99-4E40-BC3D-7707802996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9836" y="1193254"/>
            <a:ext cx="968730" cy="429215"/>
            <a:chOff x="2504802" y="1755501"/>
            <a:chExt cx="1598829" cy="531293"/>
          </a:xfrm>
          <a:solidFill>
            <a:schemeClr val="bg1"/>
          </a:solidFill>
        </p:grpSpPr>
        <p:sp>
          <p:nvSpPr>
            <p:cNvPr id="13" name="Freeform: Shape 12">
              <a:extLst>
                <a:ext uri="{FF2B5EF4-FFF2-40B4-BE49-F238E27FC236}">
                  <a16:creationId xmlns:a16="http://schemas.microsoft.com/office/drawing/2014/main" id="{3FE6F571-2BB7-46DA-A3D9-B32ADDC16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A905CC16-753C-4B9F-B3E2-C456795AE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sp>
        <p:nvSpPr>
          <p:cNvPr id="16" name="Graphic 212">
            <a:extLst>
              <a:ext uri="{FF2B5EF4-FFF2-40B4-BE49-F238E27FC236}">
                <a16:creationId xmlns:a16="http://schemas.microsoft.com/office/drawing/2014/main" id="{D0C78466-EB6E-45A0-99A6-A00789ACD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421588"/>
            <a:ext cx="968601"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8" name="Graphic 212">
            <a:extLst>
              <a:ext uri="{FF2B5EF4-FFF2-40B4-BE49-F238E27FC236}">
                <a16:creationId xmlns:a16="http://schemas.microsoft.com/office/drawing/2014/main" id="{E99F76E4-5DFD-4DBE-B042-66FBCD118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8295" y="421588"/>
            <a:ext cx="968601" cy="1291468"/>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0" name="Graphic 4">
            <a:extLst>
              <a:ext uri="{FF2B5EF4-FFF2-40B4-BE49-F238E27FC236}">
                <a16:creationId xmlns:a16="http://schemas.microsoft.com/office/drawing/2014/main" id="{5468B3A9-705E-43C3-A742-0619B0D8F2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9" y="4748271"/>
            <a:ext cx="997902" cy="1330521"/>
            <a:chOff x="5734037" y="3067039"/>
            <a:chExt cx="724483" cy="724489"/>
          </a:xfrm>
          <a:solidFill>
            <a:schemeClr val="bg1"/>
          </a:solidFill>
        </p:grpSpPr>
        <p:sp>
          <p:nvSpPr>
            <p:cNvPr id="21" name="Freeform: Shape 20">
              <a:extLst>
                <a:ext uri="{FF2B5EF4-FFF2-40B4-BE49-F238E27FC236}">
                  <a16:creationId xmlns:a16="http://schemas.microsoft.com/office/drawing/2014/main" id="{29D439AD-5D67-497C-B831-D17FC3E59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23F54BF2-C71C-45C5-9408-3B5E011B0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BBABE17-DB56-44AB-934B-63C07C79F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CB483D20-A128-4076-AF54-88646172B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5EFA818-FDDA-49E9-B11F-E9DC1854A9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EA1F8728-F8F7-4828-A718-A15E7663E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8DA1F73F-AA1D-41D7-BAAB-292FD94A3E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9441DEA-C85E-4B9C-A48D-8437854C4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15EBAA20-1368-4495-8D7C-820FAD8ECF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0FB92591-626C-4D2B-A3E6-EC8742D67B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D392448D-513F-4528-9D8D-A15198204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61946BAE-1546-4EA4-A108-A799BF5D2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2A8EC93-6A35-4D37-A8CB-59362BF875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FC3ECA2-E914-4D83-ABF9-B9FFD96E92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12B1108-9AAC-4F10-A64F-0D6963E518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284CDA0C-B2AB-4791-83B1-C053C061D6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F857BF6B-E0CA-49C0-8827-B44CE8B928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6D7B06A7-ADDF-4F27-B11F-08422FC18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E8B0DA6C-71D7-4FCB-AE4C-035E0ADB5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EB078173-ADFB-480D-91A4-4D71C01098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AAA4027A-C97B-4C9A-B04C-EBE211220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C06DA92D-C6D0-4C7D-98CF-D9576912E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D6601653-3941-4C9B-BD39-62EECE23A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2BC4A394-4FFE-4BFE-9A59-2B624E071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EB4EABA5-FDCF-4F6F-8FF1-6FDFF5058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10F3C940-2320-488A-B24C-AB0A4FB5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F525BA82-37D8-47ED-AFF6-AE57124A4E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C2D78955-C80F-4DA3-83AA-D28A5A6FA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BC23DAAC-7C06-4012-8CBB-8E3126B68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60D19F80-DC80-49EC-8EDD-7889092C18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11F50BB3-EA39-4693-BAE1-1101EF0A41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00EFD45B-69A8-47F6-A5BF-779F7EB49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9E53C464-7272-4EBC-830B-CB29A96988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B6BF10CE-C2AD-487A-9402-8D5C746ECF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1064C7FE-F8EB-47EF-97FA-348A52059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A991C553-06A1-4F26-BBBC-80F7E11E7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BCE9C081-2191-4C84-956E-F106BB015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92F6F03-BC34-40C6-8F17-7A169CD72F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A5101B80-7351-4F0F-AB7D-3E40B4D26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0570EE1D-95AC-4660-8E96-7C8A36FEB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385D9A56-2D15-4E0A-B981-E168F09064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28D0BA2F-9273-4EAA-AD17-C4EFE1140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512CC54E-7976-4DC9-984C-45C2A23A7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C8A3FC72-9FF9-41F6-97E0-45A0FEE946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48918C16-C9B6-40D5-93A0-DB547B644A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A05612C6-4858-4854-A3D3-90CF1E1C7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id="{A8E88D77-C726-4008-849C-DA7361F885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24CFE7CA-C955-4365-90C3-6272CB9A3C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38B43FC8-B81C-490A-A346-4C6235DA8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214D0221-0C97-4C71-B535-7506956EF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ED0C44EA-BD25-49A3-9EB8-9D8DED7C19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2" name="Freeform: Shape 71">
              <a:extLst>
                <a:ext uri="{FF2B5EF4-FFF2-40B4-BE49-F238E27FC236}">
                  <a16:creationId xmlns:a16="http://schemas.microsoft.com/office/drawing/2014/main" id="{A3C9CCF2-15CC-4F7D-87F5-7FFEBAC9C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8AA321D8-1D2C-472C-A2DB-EBB74498D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724680C1-4BB5-45DB-A558-82514418C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94F4CEF-82DD-4CFB-8EE3-4AB115F6A0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4F186C9C-C620-4426-A674-E40F808F6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8929942C-BA3F-40EF-94DD-4A5C22C5B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D234974B-3555-465B-95A7-1C63CE738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0E38F9FD-48AC-4C3E-9E75-D1C0B555E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3AA72E26-5C3D-4231-9042-E00AE43E80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6684433D-3C9E-4C19-A801-D51CF3064F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DADB0C3D-A021-4F40-93B3-76B61334F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41781C18-F408-401D-8A86-99FFBB9895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9D958D9F-E4B0-48B1-ADA4-3053AFB5D9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43EFCD46-F0FB-499C-81B9-3508FE5C8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2B6A130F-CB85-4BDA-8DDF-8DAAB2F7D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9359DA40-CA94-4B1F-9BE6-C800BEEC7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73304FCD-8DAD-4BC8-A16E-84DDCA07FF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BCB4864C-8F67-4BE7-89CC-664EA25EC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845F543D-67FC-4640-A2A1-69DA6D05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DBDB2A9C-60E5-4F7E-BA2B-4DD1595FB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72B10DA2-D88E-4952-BDB5-102E61B4B2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AC5F5BED-3698-4F52-9977-D8CA2DC031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E19CCEBC-AD20-45B2-A751-42B40BB31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3A978AD9-9A35-4B89-B3BC-61E54AD9EB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77D8C808-AFC9-42DD-B253-004890379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EECD0BF1-7C64-407E-8306-4C447B1D3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953B0F94-AC35-4CB2-878D-1DC7D68BE9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08EA50C2-BB5F-4368-AA91-67B207C1AB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DE45A7FE-0A45-45F6-8417-EBDA5A12D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DA8B8DC8-F88C-432E-A8C2-8D13FE874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D02C5430-233D-49F7-B852-181D2B2F61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76DB286F-9E15-441C-8697-57007B76C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534DC0EE-15B7-44AE-A7DC-8B5E22688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4FBE9900-F640-4248-9C4C-EDBE5E00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37FF04AF-F86B-49F8-AAB5-DA696591A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710DCFEA-4572-47A3-A6BE-7B21F5758C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BA42ED8E-CCC8-478F-9EF4-625B633071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146DF8F4-DF09-4E6C-887F-C9269E56A5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FF3916E-5C82-4956-A88B-81BFAC91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7E5CF7AE-ED45-4AB5-9AEB-56FC964BFA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7CFB132C-BEB1-4897-B1A4-97422811F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4EE49F21-E336-41BC-8256-85A9AB597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C62510EE-BDCD-4393-9AD7-2D0C9A722D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2420F94B-4F00-4C6C-97E3-BA5B5E687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E712560A-A110-4132-85D5-21BBBFA8C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D1E3102B-23D5-43AE-A67D-583AAA52BA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9D5ABE4E-EB80-423C-BBCE-9C1B77D9B0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BEB8CCC5-38F5-4892-A00B-14B645BBDF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8860175F-F7D5-4464-AD61-5B435528F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E28C20B0-98AA-4A5B-8CE1-236A3F6CAA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8A56719F-13F0-4B75-8C04-DAACD8FD86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B30555DA-285C-4859-83DE-B16FF6DB1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67AF00E9-C8D6-41C4-9703-5468F51639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D07F88BD-A2E8-4F25-BB43-9372C6C9F3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DFAE35DA-8283-4F4B-8C00-FF8EFE39B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4340DEBE-A255-48E2-B7B2-AE881651C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FE968FB9-507A-4F2E-B346-15995081B1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4DA99BD8-9C2B-46BF-AA27-ED405540D1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50C84F67-D2C2-48DF-8537-DF99C6024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F5CAEB9A-26A6-4FBF-916B-19FC9B0BF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E4DEDE1B-4819-4E4B-849E-330D7DF56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C441B73E-F19C-4313-8F46-F600603B36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014FE805-EF51-4859-A6DF-CF75F9A0F5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624CF2A5-BD9E-4570-8560-063BC70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6BEC415C-7946-43B2-9AC8-348B6B5CD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1B615AD5-3365-43D4-8E16-377A2A2F9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9D184DFD-DD33-491E-90FF-6E4ECA2668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31B62FE1-0262-4B09-ABEA-8AA010137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20C539C6-FAA9-4EBE-93D9-1F946E144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8C6EF3FF-09E5-4099-A49B-CA364A6E8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B3C5E06F-8F1E-4771-AAE4-B34B1D6A3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538D5AE9-76CC-4AE4-B026-656EDCB01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30F1A9B9-52AB-4527-BD4A-1802F7C960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46A57D78-C020-4EEF-971D-0C8802889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7666D7A3-5ABF-4EDE-A0C5-F2099B2D86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13BC460A-E0FF-4658-A2FD-A3AF4D51D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26467CC2-3AB3-4D37-8323-385B7399F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563A1F58-33CE-4EDF-B902-3F43F69DA2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DDCFAB2F-7E88-4A57-999A-2506A1FE7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571BEB66-3787-441F-BB54-80C05C6F13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41DC095-611E-4979-8664-6C0EB878FC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210B9ECF-D859-4919-A9D6-3208548F0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4FBC31D4-7E98-452C-8A87-822DE0432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E302346C-F328-435B-87ED-447C6F8542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B94F507E-9E94-432E-AE8A-A6CB2C5D05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1FFAC4F0-FD7F-4943-B60E-E276F8B23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8A5D871-92FD-43C3-BF94-0B524FA7D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6A79A241-1665-453E-ADD4-18892D4F8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81EABE18-4189-4E07-93C9-9B76673E3E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B658A0EE-6F09-4EF7-B5E7-F23A556BD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15EB019C-C95B-4DE3-BD17-DC20F8007A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2948B3ED-79C1-47C8-B712-0BFB5536C3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13387DB9-900B-422D-90F7-C5C7EB5D59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48FDCCF3-E6D6-4CD0-9D47-02FE785C7A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BC14E8F6-33F6-47CE-9A24-EA71D71496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F78CC38F-63FC-4552-B17B-8D79D3C8F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89042823-A002-49CE-B03D-ED1291DC13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96EFC6CE-198B-489B-B1EE-72CE842628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49FEA23D-54D9-45D7-9325-1E2F638C9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2DB04EE3-370F-49CE-BCFE-C2999C3CF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8BCBCC34-797D-41A8-8AD1-7E03E1BBFF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AFF5C1F8-0EDE-4835-89E6-1FCB2EA39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6171D504-6300-457C-AFCC-064DBB3FC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62ACE739-C8C4-4495-B04C-C3AFC4481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3F4771CD-CDCA-4FFE-8EF5-E42D1781E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A10C0BFE-A8F9-4E21-9DFD-37A4D26C6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4D8D4EF9-4EF7-4538-A4AE-439F9335EA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7E0500AB-5662-43B9-95C2-2EC80CC54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984021AD-A6A2-4CDA-A953-72FBA7598B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FD1FBF47-CAC8-4385-9DC7-C9BB6167E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FBAEE482-005F-4288-8D66-09EA246C4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2C5DCF49-33DE-4AFF-818E-42F59F280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866903F3-208B-46D5-925B-254DC7429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2550D219-E342-4A38-BB89-575C1EE7A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5B5485FC-95D0-4660-9594-2C9BD3B77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2EA358DA-C7E8-4DF8-B7D6-CC5829565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7990E8BB-4369-4845-8436-A6F3FE1D1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D6C050C5-1951-434B-A7FE-D271E73F8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grpSp>
        <p:nvGrpSpPr>
          <p:cNvPr id="191" name="Graphic 4">
            <a:extLst>
              <a:ext uri="{FF2B5EF4-FFF2-40B4-BE49-F238E27FC236}">
                <a16:creationId xmlns:a16="http://schemas.microsoft.com/office/drawing/2014/main" id="{773717CC-ECEE-4ABF-BA61-C59F468017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10689" y="4748271"/>
            <a:ext cx="997902" cy="1330521"/>
            <a:chOff x="5734037" y="3067039"/>
            <a:chExt cx="724483" cy="724489"/>
          </a:xfrm>
          <a:solidFill>
            <a:schemeClr val="bg1">
              <a:alpha val="60000"/>
            </a:schemeClr>
          </a:solidFill>
        </p:grpSpPr>
        <p:sp>
          <p:nvSpPr>
            <p:cNvPr id="192" name="Freeform: Shape 191">
              <a:extLst>
                <a:ext uri="{FF2B5EF4-FFF2-40B4-BE49-F238E27FC236}">
                  <a16:creationId xmlns:a16="http://schemas.microsoft.com/office/drawing/2014/main" id="{9A4FAE41-62DF-4B8E-BD66-8EC206E0E3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564C7F1F-5546-40DC-A16B-C9A3E4577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45583216-FC24-4B75-9703-DBEC401FF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2FD0A70D-2E7E-4048-8145-0F45EDBBCE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B703C78E-D176-4455-B7B5-2DB4F418D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AD23B98E-D1FB-4BD9-BA4A-060BC8266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C1541992-EEDB-4D6B-BDA9-B66E58A17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08072B3B-B852-4186-ACFE-F614251324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7B5DD2CA-BCBA-4F3E-B472-84006768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C7335DFE-05E4-4D45-B035-1D85E7648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ADCF9375-A092-491A-960D-A4DBB376C3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95341599-7E99-490F-9AF8-07EAE5C8D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E1C55EB0-818A-46E6-8D53-5503100290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319B036C-5BD8-4F3B-8935-96D50F410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A8445880-106C-4DC8-A250-D132F0D6F3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952AA1DD-5DBE-43CD-9B85-63C762692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2A412466-ED73-4944-83CE-224B1769C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807E195A-10DB-494C-A547-E1D0C6F61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4CD4AECE-734D-4B90-984F-B2ABFA2B6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2927072E-8001-4AD1-A4C4-2EDBA3BF8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499D6F50-E593-46A3-81D8-73389276B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7A96E600-84B4-452B-AE40-295FC5807E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BBA17AC-C1AB-4BFC-A051-457275D1D6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488E850C-90D5-4D0F-A57D-7809327EF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9F98D808-AB13-4D8D-B4C5-9D32153462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95AFFBC0-FF37-4117-86FA-21ABDA17A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ED0AC42A-17B0-4154-968C-CAE2A04C2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4A7A31A0-8490-4B9D-B9CC-7FF28053E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8188899C-6A74-43D8-B36C-F86B278C8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1537EAA6-95B6-4674-A7B9-40F9AB7F5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F4B29507-C08F-4764-B703-0EB33A0FA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4200E500-6A99-47FC-A30F-FA4C85DA8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9558677C-76AD-451F-AEEE-C5FEE4179C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79E472E5-A81A-44E7-AEBA-C3A593497B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5CD54F54-9E41-4635-A533-6CC6515E13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B22D6F46-74C0-49D9-8CD8-BC125E973D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C6FAA6EC-EDF6-4522-ACD8-8D4F7FF87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5F8364DC-ED1A-482D-A418-7941B199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1896D361-70A8-4528-940B-F306550F88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4D1CB00A-0CE1-4E25-ADCE-9562845F5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E1B6761E-B7C6-4218-B95F-F6DEC0066D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CA081177-DAC3-4667-91A1-4CC885D4A1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435007DC-BB8D-43BA-9598-AE79AA262E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46628B8A-02EC-44EF-B52C-5EBAFBCF9C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2DACEC99-8F4C-495C-8EAA-670A3A02E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C8EFEAD4-1425-4357-9D8A-F326DABC6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8" name="Freeform: Shape 237">
              <a:extLst>
                <a:ext uri="{FF2B5EF4-FFF2-40B4-BE49-F238E27FC236}">
                  <a16:creationId xmlns:a16="http://schemas.microsoft.com/office/drawing/2014/main" id="{FDA70E94-A082-47D4-B4F8-142AEF1DC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39" name="Freeform: Shape 238">
              <a:extLst>
                <a:ext uri="{FF2B5EF4-FFF2-40B4-BE49-F238E27FC236}">
                  <a16:creationId xmlns:a16="http://schemas.microsoft.com/office/drawing/2014/main" id="{10E96E8A-1EEA-4F1D-8CFE-12DC9B9E7A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0" name="Freeform: Shape 239">
              <a:extLst>
                <a:ext uri="{FF2B5EF4-FFF2-40B4-BE49-F238E27FC236}">
                  <a16:creationId xmlns:a16="http://schemas.microsoft.com/office/drawing/2014/main" id="{B12D7CC4-A548-4FF7-A6B2-9151CFA9E3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41" name="Freeform: Shape 240">
              <a:extLst>
                <a:ext uri="{FF2B5EF4-FFF2-40B4-BE49-F238E27FC236}">
                  <a16:creationId xmlns:a16="http://schemas.microsoft.com/office/drawing/2014/main" id="{CB3F1C68-B597-4669-87F8-C80124ABE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2" name="Freeform: Shape 241">
              <a:extLst>
                <a:ext uri="{FF2B5EF4-FFF2-40B4-BE49-F238E27FC236}">
                  <a16:creationId xmlns:a16="http://schemas.microsoft.com/office/drawing/2014/main" id="{A57037D2-0958-4F34-815F-C8CA7F86A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3" name="Freeform: Shape 242">
              <a:extLst>
                <a:ext uri="{FF2B5EF4-FFF2-40B4-BE49-F238E27FC236}">
                  <a16:creationId xmlns:a16="http://schemas.microsoft.com/office/drawing/2014/main" id="{30AF3969-3F11-4157-B4B9-33B1314623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44" name="Freeform: Shape 243">
              <a:extLst>
                <a:ext uri="{FF2B5EF4-FFF2-40B4-BE49-F238E27FC236}">
                  <a16:creationId xmlns:a16="http://schemas.microsoft.com/office/drawing/2014/main" id="{51D613E3-18F5-4426-ADEB-DEC123E16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45" name="Freeform: Shape 244">
              <a:extLst>
                <a:ext uri="{FF2B5EF4-FFF2-40B4-BE49-F238E27FC236}">
                  <a16:creationId xmlns:a16="http://schemas.microsoft.com/office/drawing/2014/main" id="{1DC25548-A3A9-4018-A29B-6972D353F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46" name="Freeform: Shape 245">
              <a:extLst>
                <a:ext uri="{FF2B5EF4-FFF2-40B4-BE49-F238E27FC236}">
                  <a16:creationId xmlns:a16="http://schemas.microsoft.com/office/drawing/2014/main" id="{7EDE6372-94D2-435D-BD43-A20072D80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47" name="Freeform: Shape 246">
              <a:extLst>
                <a:ext uri="{FF2B5EF4-FFF2-40B4-BE49-F238E27FC236}">
                  <a16:creationId xmlns:a16="http://schemas.microsoft.com/office/drawing/2014/main" id="{729575A6-77E2-4199-8F0A-27C89330A0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8" name="Freeform: Shape 247">
              <a:extLst>
                <a:ext uri="{FF2B5EF4-FFF2-40B4-BE49-F238E27FC236}">
                  <a16:creationId xmlns:a16="http://schemas.microsoft.com/office/drawing/2014/main" id="{12EB506D-59AD-4011-80F8-36A2BDB9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49" name="Freeform: Shape 248">
              <a:extLst>
                <a:ext uri="{FF2B5EF4-FFF2-40B4-BE49-F238E27FC236}">
                  <a16:creationId xmlns:a16="http://schemas.microsoft.com/office/drawing/2014/main" id="{92FD46FA-14EB-46A2-B4A3-ECD1F49BAC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50" name="Freeform: Shape 249">
              <a:extLst>
                <a:ext uri="{FF2B5EF4-FFF2-40B4-BE49-F238E27FC236}">
                  <a16:creationId xmlns:a16="http://schemas.microsoft.com/office/drawing/2014/main" id="{1CD84E07-49A9-40E3-B34C-91C156C9C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51" name="Freeform: Shape 250">
              <a:extLst>
                <a:ext uri="{FF2B5EF4-FFF2-40B4-BE49-F238E27FC236}">
                  <a16:creationId xmlns:a16="http://schemas.microsoft.com/office/drawing/2014/main" id="{F3090306-C384-44A0-8C38-77397133BA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52" name="Freeform: Shape 251">
              <a:extLst>
                <a:ext uri="{FF2B5EF4-FFF2-40B4-BE49-F238E27FC236}">
                  <a16:creationId xmlns:a16="http://schemas.microsoft.com/office/drawing/2014/main" id="{3515E97E-31A4-4273-AB55-8EAD74CB9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53" name="Freeform: Shape 252">
              <a:extLst>
                <a:ext uri="{FF2B5EF4-FFF2-40B4-BE49-F238E27FC236}">
                  <a16:creationId xmlns:a16="http://schemas.microsoft.com/office/drawing/2014/main" id="{792F63CA-0494-43E2-A0AA-37C35C8326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4" name="Freeform: Shape 253">
              <a:extLst>
                <a:ext uri="{FF2B5EF4-FFF2-40B4-BE49-F238E27FC236}">
                  <a16:creationId xmlns:a16="http://schemas.microsoft.com/office/drawing/2014/main" id="{5389A040-E4CC-4CE7-8B9F-40ECA9ACE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5" name="Freeform: Shape 254">
              <a:extLst>
                <a:ext uri="{FF2B5EF4-FFF2-40B4-BE49-F238E27FC236}">
                  <a16:creationId xmlns:a16="http://schemas.microsoft.com/office/drawing/2014/main" id="{1BA51B23-705C-49BE-B606-8A9B623E0A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56" name="Freeform: Shape 255">
              <a:extLst>
                <a:ext uri="{FF2B5EF4-FFF2-40B4-BE49-F238E27FC236}">
                  <a16:creationId xmlns:a16="http://schemas.microsoft.com/office/drawing/2014/main" id="{B16EF17A-F451-4B5B-9052-33A9116E9D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57" name="Freeform: Shape 256">
              <a:extLst>
                <a:ext uri="{FF2B5EF4-FFF2-40B4-BE49-F238E27FC236}">
                  <a16:creationId xmlns:a16="http://schemas.microsoft.com/office/drawing/2014/main" id="{1B20B7D1-27D7-4E1A-A317-E9E7A105A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58" name="Freeform: Shape 257">
              <a:extLst>
                <a:ext uri="{FF2B5EF4-FFF2-40B4-BE49-F238E27FC236}">
                  <a16:creationId xmlns:a16="http://schemas.microsoft.com/office/drawing/2014/main" id="{1E3FADAF-FD1D-45B2-A40D-EBDD536E7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59" name="Freeform: Shape 258">
              <a:extLst>
                <a:ext uri="{FF2B5EF4-FFF2-40B4-BE49-F238E27FC236}">
                  <a16:creationId xmlns:a16="http://schemas.microsoft.com/office/drawing/2014/main" id="{301257BA-BCE2-4479-A04F-A9DBFAF92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0" name="Freeform: Shape 259">
              <a:extLst>
                <a:ext uri="{FF2B5EF4-FFF2-40B4-BE49-F238E27FC236}">
                  <a16:creationId xmlns:a16="http://schemas.microsoft.com/office/drawing/2014/main" id="{619D0ABC-04D9-405A-A52F-5EEC01762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1" name="Freeform: Shape 260">
              <a:extLst>
                <a:ext uri="{FF2B5EF4-FFF2-40B4-BE49-F238E27FC236}">
                  <a16:creationId xmlns:a16="http://schemas.microsoft.com/office/drawing/2014/main" id="{123AE5C7-608A-47A7-B7A1-55662B70B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62" name="Freeform: Shape 261">
              <a:extLst>
                <a:ext uri="{FF2B5EF4-FFF2-40B4-BE49-F238E27FC236}">
                  <a16:creationId xmlns:a16="http://schemas.microsoft.com/office/drawing/2014/main" id="{957BDA1A-3081-45EB-A31E-3F98EC6DC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63" name="Freeform: Shape 262">
              <a:extLst>
                <a:ext uri="{FF2B5EF4-FFF2-40B4-BE49-F238E27FC236}">
                  <a16:creationId xmlns:a16="http://schemas.microsoft.com/office/drawing/2014/main" id="{683DDA50-C794-4DC5-8297-CFDEB8DCB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64" name="Freeform: Shape 263">
              <a:extLst>
                <a:ext uri="{FF2B5EF4-FFF2-40B4-BE49-F238E27FC236}">
                  <a16:creationId xmlns:a16="http://schemas.microsoft.com/office/drawing/2014/main" id="{FA42024A-A832-4635-9CE6-B968232CE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5" name="Freeform: Shape 264">
              <a:extLst>
                <a:ext uri="{FF2B5EF4-FFF2-40B4-BE49-F238E27FC236}">
                  <a16:creationId xmlns:a16="http://schemas.microsoft.com/office/drawing/2014/main" id="{564D00AA-3E68-4F56-80A0-08D5DFFB6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6" name="Freeform: Shape 265">
              <a:extLst>
                <a:ext uri="{FF2B5EF4-FFF2-40B4-BE49-F238E27FC236}">
                  <a16:creationId xmlns:a16="http://schemas.microsoft.com/office/drawing/2014/main" id="{D988A711-E3E8-4172-AFE1-60E93FF10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7" name="Freeform: Shape 266">
              <a:extLst>
                <a:ext uri="{FF2B5EF4-FFF2-40B4-BE49-F238E27FC236}">
                  <a16:creationId xmlns:a16="http://schemas.microsoft.com/office/drawing/2014/main" id="{7A89FF34-EE34-461C-A3EF-73AC3801B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68" name="Freeform: Shape 267">
              <a:extLst>
                <a:ext uri="{FF2B5EF4-FFF2-40B4-BE49-F238E27FC236}">
                  <a16:creationId xmlns:a16="http://schemas.microsoft.com/office/drawing/2014/main" id="{80D55E43-BE59-444D-B32B-9C0306A12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69" name="Freeform: Shape 268">
              <a:extLst>
                <a:ext uri="{FF2B5EF4-FFF2-40B4-BE49-F238E27FC236}">
                  <a16:creationId xmlns:a16="http://schemas.microsoft.com/office/drawing/2014/main" id="{639C823F-B16B-4DF7-BA6E-0D832AAB2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70" name="Freeform: Shape 269">
              <a:extLst>
                <a:ext uri="{FF2B5EF4-FFF2-40B4-BE49-F238E27FC236}">
                  <a16:creationId xmlns:a16="http://schemas.microsoft.com/office/drawing/2014/main" id="{2E623C08-172F-41EA-90CB-59ED0D583B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1" name="Freeform: Shape 270">
              <a:extLst>
                <a:ext uri="{FF2B5EF4-FFF2-40B4-BE49-F238E27FC236}">
                  <a16:creationId xmlns:a16="http://schemas.microsoft.com/office/drawing/2014/main" id="{94C0577F-0FF9-47D5-8C6D-FC7B4CC31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2" name="Freeform: Shape 271">
              <a:extLst>
                <a:ext uri="{FF2B5EF4-FFF2-40B4-BE49-F238E27FC236}">
                  <a16:creationId xmlns:a16="http://schemas.microsoft.com/office/drawing/2014/main" id="{30C80E9D-7909-4C52-ACAD-80FF874F99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3" name="Freeform: Shape 272">
              <a:extLst>
                <a:ext uri="{FF2B5EF4-FFF2-40B4-BE49-F238E27FC236}">
                  <a16:creationId xmlns:a16="http://schemas.microsoft.com/office/drawing/2014/main" id="{2B9598CE-4E74-4A54-BAB8-59379D211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274" name="Freeform: Shape 273">
              <a:extLst>
                <a:ext uri="{FF2B5EF4-FFF2-40B4-BE49-F238E27FC236}">
                  <a16:creationId xmlns:a16="http://schemas.microsoft.com/office/drawing/2014/main" id="{E7188EAA-47E1-4B73-8682-C74A0421B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275" name="Freeform: Shape 274">
              <a:extLst>
                <a:ext uri="{FF2B5EF4-FFF2-40B4-BE49-F238E27FC236}">
                  <a16:creationId xmlns:a16="http://schemas.microsoft.com/office/drawing/2014/main" id="{36900E8B-61F2-411F-B29F-A9CDC6E81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276" name="Freeform: Shape 275">
              <a:extLst>
                <a:ext uri="{FF2B5EF4-FFF2-40B4-BE49-F238E27FC236}">
                  <a16:creationId xmlns:a16="http://schemas.microsoft.com/office/drawing/2014/main" id="{0A25598A-334A-487D-9604-4753EAE81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7" name="Freeform: Shape 276">
              <a:extLst>
                <a:ext uri="{FF2B5EF4-FFF2-40B4-BE49-F238E27FC236}">
                  <a16:creationId xmlns:a16="http://schemas.microsoft.com/office/drawing/2014/main" id="{C8DBE472-045A-491C-AB7C-4153EE2B00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8" name="Freeform: Shape 277">
              <a:extLst>
                <a:ext uri="{FF2B5EF4-FFF2-40B4-BE49-F238E27FC236}">
                  <a16:creationId xmlns:a16="http://schemas.microsoft.com/office/drawing/2014/main" id="{2F6DD374-5D5F-48BB-8135-8F37EE2C2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79" name="Freeform: Shape 278">
              <a:extLst>
                <a:ext uri="{FF2B5EF4-FFF2-40B4-BE49-F238E27FC236}">
                  <a16:creationId xmlns:a16="http://schemas.microsoft.com/office/drawing/2014/main" id="{386B8A5A-00D0-4291-937B-931B3F19CD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80" name="Freeform: Shape 279">
              <a:extLst>
                <a:ext uri="{FF2B5EF4-FFF2-40B4-BE49-F238E27FC236}">
                  <a16:creationId xmlns:a16="http://schemas.microsoft.com/office/drawing/2014/main" id="{89C10BFA-8067-495D-810E-1F4085F7B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1" name="Freeform: Shape 280">
              <a:extLst>
                <a:ext uri="{FF2B5EF4-FFF2-40B4-BE49-F238E27FC236}">
                  <a16:creationId xmlns:a16="http://schemas.microsoft.com/office/drawing/2014/main" id="{51F94E69-8294-4AB3-A457-3BD4ACF08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82" name="Freeform: Shape 281">
              <a:extLst>
                <a:ext uri="{FF2B5EF4-FFF2-40B4-BE49-F238E27FC236}">
                  <a16:creationId xmlns:a16="http://schemas.microsoft.com/office/drawing/2014/main" id="{AD2859C5-45C5-4EE2-8272-0FA7A02353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83" name="Freeform: Shape 282">
              <a:extLst>
                <a:ext uri="{FF2B5EF4-FFF2-40B4-BE49-F238E27FC236}">
                  <a16:creationId xmlns:a16="http://schemas.microsoft.com/office/drawing/2014/main" id="{14AFB321-1B9D-41AF-9686-8C689A3F4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284" name="Freeform: Shape 283">
              <a:extLst>
                <a:ext uri="{FF2B5EF4-FFF2-40B4-BE49-F238E27FC236}">
                  <a16:creationId xmlns:a16="http://schemas.microsoft.com/office/drawing/2014/main" id="{5C4403F4-D893-4E4C-8DFE-E79AE6A62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5" name="Freeform: Shape 284">
              <a:extLst>
                <a:ext uri="{FF2B5EF4-FFF2-40B4-BE49-F238E27FC236}">
                  <a16:creationId xmlns:a16="http://schemas.microsoft.com/office/drawing/2014/main" id="{BA894316-677B-4B51-AF19-0D3FAF96A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6" name="Freeform: Shape 285">
              <a:extLst>
                <a:ext uri="{FF2B5EF4-FFF2-40B4-BE49-F238E27FC236}">
                  <a16:creationId xmlns:a16="http://schemas.microsoft.com/office/drawing/2014/main" id="{07FDE9AD-8F5A-44B0-AC7E-30148150D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7" name="Freeform: Shape 286">
              <a:extLst>
                <a:ext uri="{FF2B5EF4-FFF2-40B4-BE49-F238E27FC236}">
                  <a16:creationId xmlns:a16="http://schemas.microsoft.com/office/drawing/2014/main" id="{A4D0E6BA-489D-4EA4-994E-225F7D078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88" name="Freeform: Shape 287">
              <a:extLst>
                <a:ext uri="{FF2B5EF4-FFF2-40B4-BE49-F238E27FC236}">
                  <a16:creationId xmlns:a16="http://schemas.microsoft.com/office/drawing/2014/main" id="{7EDFBCCB-EC92-4860-BBDB-2EC6355FE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89" name="Freeform: Shape 288">
              <a:extLst>
                <a:ext uri="{FF2B5EF4-FFF2-40B4-BE49-F238E27FC236}">
                  <a16:creationId xmlns:a16="http://schemas.microsoft.com/office/drawing/2014/main" id="{459DBA8E-2EB0-4C51-A161-2C595B89D4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90" name="Freeform: Shape 289">
              <a:extLst>
                <a:ext uri="{FF2B5EF4-FFF2-40B4-BE49-F238E27FC236}">
                  <a16:creationId xmlns:a16="http://schemas.microsoft.com/office/drawing/2014/main" id="{FB1BA285-9A95-49B7-A098-F38400D92B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1" name="Freeform: Shape 290">
              <a:extLst>
                <a:ext uri="{FF2B5EF4-FFF2-40B4-BE49-F238E27FC236}">
                  <a16:creationId xmlns:a16="http://schemas.microsoft.com/office/drawing/2014/main" id="{D29C405E-90F5-4AB5-8B5F-3CA2F1815A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92" name="Freeform: Shape 291">
              <a:extLst>
                <a:ext uri="{FF2B5EF4-FFF2-40B4-BE49-F238E27FC236}">
                  <a16:creationId xmlns:a16="http://schemas.microsoft.com/office/drawing/2014/main" id="{F7214FFD-3321-412F-9CA5-4BC6E874F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3" name="Freeform: Shape 292">
              <a:extLst>
                <a:ext uri="{FF2B5EF4-FFF2-40B4-BE49-F238E27FC236}">
                  <a16:creationId xmlns:a16="http://schemas.microsoft.com/office/drawing/2014/main" id="{5F16C3D8-64A1-443D-92A7-EA97518A6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4" name="Freeform: Shape 293">
              <a:extLst>
                <a:ext uri="{FF2B5EF4-FFF2-40B4-BE49-F238E27FC236}">
                  <a16:creationId xmlns:a16="http://schemas.microsoft.com/office/drawing/2014/main" id="{7E4EFAB9-436A-4B6B-A16B-8DA3F614A8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5" name="Freeform: Shape 294">
              <a:extLst>
                <a:ext uri="{FF2B5EF4-FFF2-40B4-BE49-F238E27FC236}">
                  <a16:creationId xmlns:a16="http://schemas.microsoft.com/office/drawing/2014/main" id="{037DDFC3-D7A5-443D-8417-D723296DA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96" name="Freeform: Shape 295">
              <a:extLst>
                <a:ext uri="{FF2B5EF4-FFF2-40B4-BE49-F238E27FC236}">
                  <a16:creationId xmlns:a16="http://schemas.microsoft.com/office/drawing/2014/main" id="{253AC142-F4B4-47E8-BBEE-F7D0F8547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7" name="Freeform: Shape 296">
              <a:extLst>
                <a:ext uri="{FF2B5EF4-FFF2-40B4-BE49-F238E27FC236}">
                  <a16:creationId xmlns:a16="http://schemas.microsoft.com/office/drawing/2014/main" id="{890AAA82-94E2-41D0-AE92-9C87195CC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298" name="Freeform: Shape 297">
              <a:extLst>
                <a:ext uri="{FF2B5EF4-FFF2-40B4-BE49-F238E27FC236}">
                  <a16:creationId xmlns:a16="http://schemas.microsoft.com/office/drawing/2014/main" id="{FD33B856-EF4E-40FC-BDA0-9E26203D0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99" name="Freeform: Shape 298">
              <a:extLst>
                <a:ext uri="{FF2B5EF4-FFF2-40B4-BE49-F238E27FC236}">
                  <a16:creationId xmlns:a16="http://schemas.microsoft.com/office/drawing/2014/main" id="{24AEBF58-C8A2-4D00-9AFB-B5012AEA36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0" name="Freeform: Shape 299">
              <a:extLst>
                <a:ext uri="{FF2B5EF4-FFF2-40B4-BE49-F238E27FC236}">
                  <a16:creationId xmlns:a16="http://schemas.microsoft.com/office/drawing/2014/main" id="{21270E55-4211-4529-BDC3-29B80BDF5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1" name="Freeform: Shape 300">
              <a:extLst>
                <a:ext uri="{FF2B5EF4-FFF2-40B4-BE49-F238E27FC236}">
                  <a16:creationId xmlns:a16="http://schemas.microsoft.com/office/drawing/2014/main" id="{16DD7E91-EFBB-4DD7-B30F-4A13C20BED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2" name="Freeform: Shape 301">
              <a:extLst>
                <a:ext uri="{FF2B5EF4-FFF2-40B4-BE49-F238E27FC236}">
                  <a16:creationId xmlns:a16="http://schemas.microsoft.com/office/drawing/2014/main" id="{96260F31-66FB-4E2C-801E-701C2B859A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3" name="Freeform: Shape 302">
              <a:extLst>
                <a:ext uri="{FF2B5EF4-FFF2-40B4-BE49-F238E27FC236}">
                  <a16:creationId xmlns:a16="http://schemas.microsoft.com/office/drawing/2014/main" id="{B5FEE1C9-3961-4400-AD3E-B5AD93A474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4" name="Freeform: Shape 303">
              <a:extLst>
                <a:ext uri="{FF2B5EF4-FFF2-40B4-BE49-F238E27FC236}">
                  <a16:creationId xmlns:a16="http://schemas.microsoft.com/office/drawing/2014/main" id="{34E1BE05-269F-4A13-99FE-2A973A0E77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05" name="Freeform: Shape 304">
              <a:extLst>
                <a:ext uri="{FF2B5EF4-FFF2-40B4-BE49-F238E27FC236}">
                  <a16:creationId xmlns:a16="http://schemas.microsoft.com/office/drawing/2014/main" id="{2D591FBD-65C6-46C4-AF19-875D652DC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6" name="Freeform: Shape 305">
              <a:extLst>
                <a:ext uri="{FF2B5EF4-FFF2-40B4-BE49-F238E27FC236}">
                  <a16:creationId xmlns:a16="http://schemas.microsoft.com/office/drawing/2014/main" id="{85F7E635-CB45-4346-BBFB-10FF0576A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7" name="Freeform: Shape 306">
              <a:extLst>
                <a:ext uri="{FF2B5EF4-FFF2-40B4-BE49-F238E27FC236}">
                  <a16:creationId xmlns:a16="http://schemas.microsoft.com/office/drawing/2014/main" id="{3BDAC885-F0B3-4D66-8587-438465298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8" name="Freeform: Shape 307">
              <a:extLst>
                <a:ext uri="{FF2B5EF4-FFF2-40B4-BE49-F238E27FC236}">
                  <a16:creationId xmlns:a16="http://schemas.microsoft.com/office/drawing/2014/main" id="{3427A7E1-71C9-42CC-9CAF-53642DC4D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09" name="Freeform: Shape 308">
              <a:extLst>
                <a:ext uri="{FF2B5EF4-FFF2-40B4-BE49-F238E27FC236}">
                  <a16:creationId xmlns:a16="http://schemas.microsoft.com/office/drawing/2014/main" id="{20BF60C4-2E5D-473E-96B6-D22BB8536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0" name="Freeform: Shape 309">
              <a:extLst>
                <a:ext uri="{FF2B5EF4-FFF2-40B4-BE49-F238E27FC236}">
                  <a16:creationId xmlns:a16="http://schemas.microsoft.com/office/drawing/2014/main" id="{C4703732-1088-4448-ACC0-D8BD901B2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1" name="Freeform: Shape 310">
              <a:extLst>
                <a:ext uri="{FF2B5EF4-FFF2-40B4-BE49-F238E27FC236}">
                  <a16:creationId xmlns:a16="http://schemas.microsoft.com/office/drawing/2014/main" id="{6777D706-23BF-4962-98D3-D5AE7DF4EC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12" name="Freeform: Shape 311">
              <a:extLst>
                <a:ext uri="{FF2B5EF4-FFF2-40B4-BE49-F238E27FC236}">
                  <a16:creationId xmlns:a16="http://schemas.microsoft.com/office/drawing/2014/main" id="{783FF777-4C59-44D0-9441-2B40E0A70E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3" name="Freeform: Shape 312">
              <a:extLst>
                <a:ext uri="{FF2B5EF4-FFF2-40B4-BE49-F238E27FC236}">
                  <a16:creationId xmlns:a16="http://schemas.microsoft.com/office/drawing/2014/main" id="{2037F33C-65F4-44B6-9CB2-D32D1552C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4" name="Freeform: Shape 313">
              <a:extLst>
                <a:ext uri="{FF2B5EF4-FFF2-40B4-BE49-F238E27FC236}">
                  <a16:creationId xmlns:a16="http://schemas.microsoft.com/office/drawing/2014/main" id="{E73BA403-F3FD-4D76-A516-5698375D6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5" name="Freeform: Shape 314">
              <a:extLst>
                <a:ext uri="{FF2B5EF4-FFF2-40B4-BE49-F238E27FC236}">
                  <a16:creationId xmlns:a16="http://schemas.microsoft.com/office/drawing/2014/main" id="{0AF0D29B-415A-4327-A4B4-B5DC8F0AC0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6" name="Freeform: Shape 315">
              <a:extLst>
                <a:ext uri="{FF2B5EF4-FFF2-40B4-BE49-F238E27FC236}">
                  <a16:creationId xmlns:a16="http://schemas.microsoft.com/office/drawing/2014/main" id="{374A9388-F55E-4F94-817D-5BFF0B59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7" name="Freeform: Shape 316">
              <a:extLst>
                <a:ext uri="{FF2B5EF4-FFF2-40B4-BE49-F238E27FC236}">
                  <a16:creationId xmlns:a16="http://schemas.microsoft.com/office/drawing/2014/main" id="{30C52183-F223-4E0A-B713-C91589CEB8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18" name="Freeform: Shape 317">
              <a:extLst>
                <a:ext uri="{FF2B5EF4-FFF2-40B4-BE49-F238E27FC236}">
                  <a16:creationId xmlns:a16="http://schemas.microsoft.com/office/drawing/2014/main" id="{A6BEE030-DC6B-4CB1-A01B-95CC82552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319" name="Freeform: Shape 318">
              <a:extLst>
                <a:ext uri="{FF2B5EF4-FFF2-40B4-BE49-F238E27FC236}">
                  <a16:creationId xmlns:a16="http://schemas.microsoft.com/office/drawing/2014/main" id="{2D41CF67-37BB-443C-85CF-2A05174FD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0" name="Freeform: Shape 319">
              <a:extLst>
                <a:ext uri="{FF2B5EF4-FFF2-40B4-BE49-F238E27FC236}">
                  <a16:creationId xmlns:a16="http://schemas.microsoft.com/office/drawing/2014/main" id="{65A449CF-396F-45B8-B268-6824A4E89B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1" name="Freeform: Shape 320">
              <a:extLst>
                <a:ext uri="{FF2B5EF4-FFF2-40B4-BE49-F238E27FC236}">
                  <a16:creationId xmlns:a16="http://schemas.microsoft.com/office/drawing/2014/main" id="{9C20A7EF-7013-4D6C-ADD8-868A931DF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2" name="Freeform: Shape 321">
              <a:extLst>
                <a:ext uri="{FF2B5EF4-FFF2-40B4-BE49-F238E27FC236}">
                  <a16:creationId xmlns:a16="http://schemas.microsoft.com/office/drawing/2014/main" id="{F787692C-3BA9-4D4D-82F8-E497797AA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3" name="Freeform: Shape 322">
              <a:extLst>
                <a:ext uri="{FF2B5EF4-FFF2-40B4-BE49-F238E27FC236}">
                  <a16:creationId xmlns:a16="http://schemas.microsoft.com/office/drawing/2014/main" id="{A6D539D6-A55E-40F5-83AC-A77340524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24" name="Freeform: Shape 323">
              <a:extLst>
                <a:ext uri="{FF2B5EF4-FFF2-40B4-BE49-F238E27FC236}">
                  <a16:creationId xmlns:a16="http://schemas.microsoft.com/office/drawing/2014/main" id="{D4D7922F-CA55-4202-B99F-ED303E704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25" name="Freeform: Shape 324">
              <a:extLst>
                <a:ext uri="{FF2B5EF4-FFF2-40B4-BE49-F238E27FC236}">
                  <a16:creationId xmlns:a16="http://schemas.microsoft.com/office/drawing/2014/main" id="{4120C846-A602-4B6C-9C07-11D2B0F8A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6" name="Freeform: Shape 325">
              <a:extLst>
                <a:ext uri="{FF2B5EF4-FFF2-40B4-BE49-F238E27FC236}">
                  <a16:creationId xmlns:a16="http://schemas.microsoft.com/office/drawing/2014/main" id="{84B5D527-4684-45F5-84CE-73642492D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7" name="Freeform: Shape 326">
              <a:extLst>
                <a:ext uri="{FF2B5EF4-FFF2-40B4-BE49-F238E27FC236}">
                  <a16:creationId xmlns:a16="http://schemas.microsoft.com/office/drawing/2014/main" id="{FF31CF21-8169-4D45-A115-9CF8D37189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328" name="Freeform: Shape 327">
              <a:extLst>
                <a:ext uri="{FF2B5EF4-FFF2-40B4-BE49-F238E27FC236}">
                  <a16:creationId xmlns:a16="http://schemas.microsoft.com/office/drawing/2014/main" id="{DA8762B9-9CD8-4676-93F5-6C9358A94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329" name="Freeform: Shape 328">
              <a:extLst>
                <a:ext uri="{FF2B5EF4-FFF2-40B4-BE49-F238E27FC236}">
                  <a16:creationId xmlns:a16="http://schemas.microsoft.com/office/drawing/2014/main" id="{A183E80A-70D1-4F52-A92D-D396648CC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330" name="Freeform: Shape 329">
              <a:extLst>
                <a:ext uri="{FF2B5EF4-FFF2-40B4-BE49-F238E27FC236}">
                  <a16:creationId xmlns:a16="http://schemas.microsoft.com/office/drawing/2014/main" id="{83FBB0F7-E17E-4890-9B66-3625BA1468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331" name="Freeform: Shape 330">
              <a:extLst>
                <a:ext uri="{FF2B5EF4-FFF2-40B4-BE49-F238E27FC236}">
                  <a16:creationId xmlns:a16="http://schemas.microsoft.com/office/drawing/2014/main" id="{708E7BF1-2D4D-44AB-A5CC-0ED91B8462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2" name="Freeform: Shape 331">
              <a:extLst>
                <a:ext uri="{FF2B5EF4-FFF2-40B4-BE49-F238E27FC236}">
                  <a16:creationId xmlns:a16="http://schemas.microsoft.com/office/drawing/2014/main" id="{4B468C4E-6F63-4172-AE1F-8965744DB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3" name="Freeform: Shape 332">
              <a:extLst>
                <a:ext uri="{FF2B5EF4-FFF2-40B4-BE49-F238E27FC236}">
                  <a16:creationId xmlns:a16="http://schemas.microsoft.com/office/drawing/2014/main" id="{974C7149-F567-4D55-8F48-511DCF3A81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34" name="Freeform: Shape 333">
              <a:extLst>
                <a:ext uri="{FF2B5EF4-FFF2-40B4-BE49-F238E27FC236}">
                  <a16:creationId xmlns:a16="http://schemas.microsoft.com/office/drawing/2014/main" id="{54A551FA-7E10-4D28-9A10-B9A06C0780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5" name="Freeform: Shape 334">
              <a:extLst>
                <a:ext uri="{FF2B5EF4-FFF2-40B4-BE49-F238E27FC236}">
                  <a16:creationId xmlns:a16="http://schemas.microsoft.com/office/drawing/2014/main" id="{1D04F3C0-CE2C-4B8D-A5BD-0E994FD8D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36" name="Freeform: Shape 335">
              <a:extLst>
                <a:ext uri="{FF2B5EF4-FFF2-40B4-BE49-F238E27FC236}">
                  <a16:creationId xmlns:a16="http://schemas.microsoft.com/office/drawing/2014/main" id="{D2EA9230-DD52-48A9-B268-56744EA50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337" name="Freeform: Shape 336">
              <a:extLst>
                <a:ext uri="{FF2B5EF4-FFF2-40B4-BE49-F238E27FC236}">
                  <a16:creationId xmlns:a16="http://schemas.microsoft.com/office/drawing/2014/main" id="{043A05F5-A8CF-4D01-AF12-95D1ECAE4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8" name="Freeform: Shape 337">
              <a:extLst>
                <a:ext uri="{FF2B5EF4-FFF2-40B4-BE49-F238E27FC236}">
                  <a16:creationId xmlns:a16="http://schemas.microsoft.com/office/drawing/2014/main" id="{1F47C6BC-BD1A-4291-B018-05E5A72E4B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39" name="Freeform: Shape 338">
              <a:extLst>
                <a:ext uri="{FF2B5EF4-FFF2-40B4-BE49-F238E27FC236}">
                  <a16:creationId xmlns:a16="http://schemas.microsoft.com/office/drawing/2014/main" id="{E5B89844-FD17-4048-A3F5-35E390C6E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0" name="Freeform: Shape 339">
              <a:extLst>
                <a:ext uri="{FF2B5EF4-FFF2-40B4-BE49-F238E27FC236}">
                  <a16:creationId xmlns:a16="http://schemas.microsoft.com/office/drawing/2014/main" id="{B5593F34-8B0E-4D34-9781-B594E2F5D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1" name="Freeform: Shape 340">
              <a:extLst>
                <a:ext uri="{FF2B5EF4-FFF2-40B4-BE49-F238E27FC236}">
                  <a16:creationId xmlns:a16="http://schemas.microsoft.com/office/drawing/2014/main" id="{4428E4BB-2263-4D19-8254-C9B54B856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2" name="Freeform: Shape 341">
              <a:extLst>
                <a:ext uri="{FF2B5EF4-FFF2-40B4-BE49-F238E27FC236}">
                  <a16:creationId xmlns:a16="http://schemas.microsoft.com/office/drawing/2014/main" id="{2366216E-6EA2-4872-8370-C5EC22520F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3" name="Freeform: Shape 342">
              <a:extLst>
                <a:ext uri="{FF2B5EF4-FFF2-40B4-BE49-F238E27FC236}">
                  <a16:creationId xmlns:a16="http://schemas.microsoft.com/office/drawing/2014/main" id="{D66F8E3F-BF33-4F99-A1F0-EB5885BF2C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4" name="Freeform: Shape 343">
              <a:extLst>
                <a:ext uri="{FF2B5EF4-FFF2-40B4-BE49-F238E27FC236}">
                  <a16:creationId xmlns:a16="http://schemas.microsoft.com/office/drawing/2014/main" id="{EB506747-ED9D-43EA-BD67-DF7971849E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5" name="Freeform: Shape 344">
              <a:extLst>
                <a:ext uri="{FF2B5EF4-FFF2-40B4-BE49-F238E27FC236}">
                  <a16:creationId xmlns:a16="http://schemas.microsoft.com/office/drawing/2014/main" id="{AC803CE8-FFF7-40EA-AF62-102724C324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46" name="Freeform: Shape 345">
              <a:extLst>
                <a:ext uri="{FF2B5EF4-FFF2-40B4-BE49-F238E27FC236}">
                  <a16:creationId xmlns:a16="http://schemas.microsoft.com/office/drawing/2014/main" id="{7EF6FFCA-06CC-4395-AEB0-425719A42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7" name="Freeform: Shape 346">
              <a:extLst>
                <a:ext uri="{FF2B5EF4-FFF2-40B4-BE49-F238E27FC236}">
                  <a16:creationId xmlns:a16="http://schemas.microsoft.com/office/drawing/2014/main" id="{0D95F285-AAC0-4F32-8665-2677878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48" name="Freeform: Shape 347">
              <a:extLst>
                <a:ext uri="{FF2B5EF4-FFF2-40B4-BE49-F238E27FC236}">
                  <a16:creationId xmlns:a16="http://schemas.microsoft.com/office/drawing/2014/main" id="{8DFCCA2E-BF12-4D26-A5A4-A03387546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49" name="Freeform: Shape 348">
              <a:extLst>
                <a:ext uri="{FF2B5EF4-FFF2-40B4-BE49-F238E27FC236}">
                  <a16:creationId xmlns:a16="http://schemas.microsoft.com/office/drawing/2014/main" id="{2ABEAC60-6AC3-4D6A-95F9-2E79F6BE00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0" name="Freeform: Shape 349">
              <a:extLst>
                <a:ext uri="{FF2B5EF4-FFF2-40B4-BE49-F238E27FC236}">
                  <a16:creationId xmlns:a16="http://schemas.microsoft.com/office/drawing/2014/main" id="{FA6015B7-49FE-4729-B2F4-585F0F305F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1" name="Freeform: Shape 350">
              <a:extLst>
                <a:ext uri="{FF2B5EF4-FFF2-40B4-BE49-F238E27FC236}">
                  <a16:creationId xmlns:a16="http://schemas.microsoft.com/office/drawing/2014/main" id="{D611DEB1-76FE-4625-9449-88E52D15F4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352" name="Freeform: Shape 351">
              <a:extLst>
                <a:ext uri="{FF2B5EF4-FFF2-40B4-BE49-F238E27FC236}">
                  <a16:creationId xmlns:a16="http://schemas.microsoft.com/office/drawing/2014/main" id="{97F031C1-1AA7-4CA7-ADD3-E0577626E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3" name="Freeform: Shape 352">
              <a:extLst>
                <a:ext uri="{FF2B5EF4-FFF2-40B4-BE49-F238E27FC236}">
                  <a16:creationId xmlns:a16="http://schemas.microsoft.com/office/drawing/2014/main" id="{96F5D0CB-22E6-4536-8403-F42527F31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354" name="Freeform: Shape 353">
              <a:extLst>
                <a:ext uri="{FF2B5EF4-FFF2-40B4-BE49-F238E27FC236}">
                  <a16:creationId xmlns:a16="http://schemas.microsoft.com/office/drawing/2014/main" id="{A32718AB-7401-4F66-9C77-E06C3CF7C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355" name="Freeform: Shape 354">
              <a:extLst>
                <a:ext uri="{FF2B5EF4-FFF2-40B4-BE49-F238E27FC236}">
                  <a16:creationId xmlns:a16="http://schemas.microsoft.com/office/drawing/2014/main" id="{85B6B5F1-D1E4-45A3-8117-348D02D2A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6" name="Freeform: Shape 355">
              <a:extLst>
                <a:ext uri="{FF2B5EF4-FFF2-40B4-BE49-F238E27FC236}">
                  <a16:creationId xmlns:a16="http://schemas.microsoft.com/office/drawing/2014/main" id="{534869FD-184C-42DB-B9DA-293DB67E5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7" name="Freeform: Shape 356">
              <a:extLst>
                <a:ext uri="{FF2B5EF4-FFF2-40B4-BE49-F238E27FC236}">
                  <a16:creationId xmlns:a16="http://schemas.microsoft.com/office/drawing/2014/main" id="{A781504F-CAFD-4201-B288-8B4A809B4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358" name="Freeform: Shape 357">
              <a:extLst>
                <a:ext uri="{FF2B5EF4-FFF2-40B4-BE49-F238E27FC236}">
                  <a16:creationId xmlns:a16="http://schemas.microsoft.com/office/drawing/2014/main" id="{D9FC8348-2BA6-4631-8AA7-D63CD898C5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359" name="Freeform: Shape 358">
              <a:extLst>
                <a:ext uri="{FF2B5EF4-FFF2-40B4-BE49-F238E27FC236}">
                  <a16:creationId xmlns:a16="http://schemas.microsoft.com/office/drawing/2014/main" id="{C1AF95A2-64EA-45E2-A43B-1EBD569109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360" name="Freeform: Shape 359">
              <a:extLst>
                <a:ext uri="{FF2B5EF4-FFF2-40B4-BE49-F238E27FC236}">
                  <a16:creationId xmlns:a16="http://schemas.microsoft.com/office/drawing/2014/main" id="{CFC80050-240D-434A-BFCB-DE4DA4FAF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
        <p:nvSpPr>
          <p:cNvPr id="3" name="Content Placeholder 2"/>
          <p:cNvSpPr>
            <a:spLocks noGrp="1"/>
          </p:cNvSpPr>
          <p:nvPr>
            <p:ph idx="1"/>
          </p:nvPr>
        </p:nvSpPr>
        <p:spPr>
          <a:xfrm>
            <a:off x="4857952" y="1130846"/>
            <a:ext cx="3731078" cy="4351338"/>
          </a:xfrm>
        </p:spPr>
        <p:txBody>
          <a:bodyPr>
            <a:normAutofit/>
          </a:bodyPr>
          <a:lstStyle/>
          <a:p>
            <a:pPr>
              <a:lnSpc>
                <a:spcPct val="90000"/>
              </a:lnSpc>
              <a:buNone/>
            </a:pPr>
            <a:r>
              <a:rPr lang="id-ID" sz="1500" b="1" i="1">
                <a:solidFill>
                  <a:schemeClr val="bg1"/>
                </a:solidFill>
              </a:rPr>
              <a:t>Kekuasaan</a:t>
            </a:r>
            <a:endParaRPr lang="id-ID" sz="1500" b="1" i="1">
              <a:solidFill>
                <a:schemeClr val="bg1"/>
              </a:solidFill>
              <a:sym typeface="Symbol"/>
            </a:endParaRPr>
          </a:p>
          <a:p>
            <a:pPr>
              <a:lnSpc>
                <a:spcPct val="90000"/>
              </a:lnSpc>
              <a:buNone/>
            </a:pPr>
            <a:r>
              <a:rPr lang="id-ID" sz="1500">
                <a:solidFill>
                  <a:schemeClr val="bg1"/>
                </a:solidFill>
                <a:sym typeface="Symbol"/>
              </a:rPr>
              <a:t></a:t>
            </a:r>
            <a:r>
              <a:rPr lang="id-ID" sz="1500">
                <a:solidFill>
                  <a:schemeClr val="bg1"/>
                </a:solidFill>
              </a:rPr>
              <a:t>Orientasi masyarakat berubah : orientasi keagamaan   perang, eksplorasi kekayaan alam, perkembangan pengetahuan.</a:t>
            </a:r>
          </a:p>
          <a:p>
            <a:pPr>
              <a:lnSpc>
                <a:spcPct val="90000"/>
              </a:lnSpc>
              <a:buNone/>
            </a:pPr>
            <a:r>
              <a:rPr lang="id-ID" sz="1500">
                <a:solidFill>
                  <a:schemeClr val="bg1"/>
                </a:solidFill>
                <a:sym typeface="Symbol"/>
              </a:rPr>
              <a:t></a:t>
            </a:r>
            <a:r>
              <a:rPr lang="id-ID" sz="1500">
                <a:solidFill>
                  <a:schemeClr val="bg1"/>
                </a:solidFill>
              </a:rPr>
              <a:t>Orientasi kekuasaan  Gereja dan tempat ibadah ditutup sehingga berpengaruh terhadap perkembangan keperawatan. Untuk memenuhi kebutuhan perawat, wanita yang pernah melakukan kejahatan dan telah bertobat diterima sebagai perawat. Reputasi keperawatan menurun, perawat menerima gaji rendah dengan jam kerja lama dan kondisi yang buruk. </a:t>
            </a:r>
          </a:p>
          <a:p>
            <a:pPr>
              <a:lnSpc>
                <a:spcPct val="90000"/>
              </a:lnSpc>
            </a:pPr>
            <a:endParaRPr lang="id-ID" sz="150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96" y="1040837"/>
            <a:ext cx="3566211"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558" y="1029607"/>
            <a:ext cx="3566211"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970" y="934855"/>
            <a:ext cx="3566211"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26776" y="1877492"/>
            <a:ext cx="3022599" cy="3215373"/>
          </a:xfrm>
        </p:spPr>
        <p:txBody>
          <a:bodyPr>
            <a:normAutofit/>
          </a:bodyPr>
          <a:lstStyle/>
          <a:p>
            <a:r>
              <a:rPr lang="id-ID" b="1">
                <a:solidFill>
                  <a:schemeClr val="bg1"/>
                </a:solidFill>
              </a:rPr>
              <a:t>SEBELUM PERANG DUNIA II</a:t>
            </a:r>
            <a:endParaRPr lang="id-ID">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396390"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393" y="457812"/>
            <a:ext cx="685923"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232" y="4946663"/>
            <a:ext cx="239955"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p:cNvSpPr>
            <a:spLocks noGrp="1"/>
          </p:cNvSpPr>
          <p:nvPr>
            <p:ph idx="1"/>
          </p:nvPr>
        </p:nvSpPr>
        <p:spPr>
          <a:xfrm>
            <a:off x="4676151" y="1130846"/>
            <a:ext cx="3912879" cy="4351338"/>
          </a:xfrm>
        </p:spPr>
        <p:txBody>
          <a:bodyPr>
            <a:normAutofit/>
          </a:bodyPr>
          <a:lstStyle/>
          <a:p>
            <a:pPr>
              <a:lnSpc>
                <a:spcPct val="90000"/>
              </a:lnSpc>
              <a:buNone/>
            </a:pPr>
            <a:r>
              <a:rPr lang="id-ID" sz="2000">
                <a:solidFill>
                  <a:schemeClr val="bg1"/>
                </a:solidFill>
              </a:rPr>
              <a:t>Dasar pelayanan keperawatan dititik beratkan pada pengaduan sebagai ungkapan cinta bersama.  </a:t>
            </a:r>
          </a:p>
          <a:p>
            <a:pPr>
              <a:lnSpc>
                <a:spcPct val="90000"/>
              </a:lnSpc>
              <a:buNone/>
            </a:pPr>
            <a:r>
              <a:rPr lang="id-ID" sz="2000">
                <a:solidFill>
                  <a:schemeClr val="bg1"/>
                </a:solidFill>
                <a:sym typeface="Symbol"/>
              </a:rPr>
              <a:t> Orang Sakit</a:t>
            </a:r>
            <a:endParaRPr lang="id-ID" sz="2000">
              <a:solidFill>
                <a:schemeClr val="bg1"/>
              </a:solidFill>
            </a:endParaRPr>
          </a:p>
          <a:p>
            <a:pPr>
              <a:lnSpc>
                <a:spcPct val="90000"/>
              </a:lnSpc>
              <a:buNone/>
            </a:pPr>
            <a:r>
              <a:rPr lang="id-ID" sz="2000">
                <a:solidFill>
                  <a:schemeClr val="bg1"/>
                </a:solidFill>
                <a:sym typeface="Symbol"/>
              </a:rPr>
              <a:t></a:t>
            </a:r>
            <a:r>
              <a:rPr lang="id-ID" sz="2000">
                <a:solidFill>
                  <a:schemeClr val="bg1"/>
                </a:solidFill>
              </a:rPr>
              <a:t>Sasaran   lebih sehat.</a:t>
            </a:r>
          </a:p>
          <a:p>
            <a:pPr>
              <a:lnSpc>
                <a:spcPct val="90000"/>
              </a:lnSpc>
              <a:buNone/>
            </a:pPr>
            <a:r>
              <a:rPr lang="id-ID" sz="2000">
                <a:solidFill>
                  <a:schemeClr val="bg1"/>
                </a:solidFill>
                <a:sym typeface="Symbol"/>
              </a:rPr>
              <a:t></a:t>
            </a:r>
            <a:r>
              <a:rPr lang="id-ID" sz="2000">
                <a:solidFill>
                  <a:schemeClr val="bg1"/>
                </a:solidFill>
              </a:rPr>
              <a:t>Kegiatan pelayanan ditujukan untuk menolong orang sakit agar sembuh  Tenaga perwat sedikit, tanpa pendidikan formal. memenuhi KDM yang sakit</a:t>
            </a:r>
          </a:p>
          <a:p>
            <a:pPr>
              <a:lnSpc>
                <a:spcPct val="90000"/>
              </a:lnSpc>
              <a:buNone/>
            </a:pPr>
            <a:r>
              <a:rPr lang="id-ID" sz="2000">
                <a:solidFill>
                  <a:schemeClr val="bg1"/>
                </a:solidFill>
                <a:sym typeface="Symbol"/>
              </a:rPr>
              <a:t></a:t>
            </a:r>
            <a:r>
              <a:rPr lang="id-ID" sz="2000">
                <a:solidFill>
                  <a:schemeClr val="bg1"/>
                </a:solidFill>
              </a:rPr>
              <a:t>Ruang lingkup pelayanan perawatan bersifat kuratif</a:t>
            </a: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359174" y="6139464"/>
            <a:ext cx="790849"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950</Words>
  <Application>Microsoft Office PowerPoint</Application>
  <PresentationFormat>On-screen Show (4:3)</PresentationFormat>
  <Paragraphs>81</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Symbol</vt:lpstr>
      <vt:lpstr>Office Theme</vt:lpstr>
      <vt:lpstr>SEJARAH PERKEMBANGAN KEPERAWATAN</vt:lpstr>
      <vt:lpstr>PENDAHULUAN </vt:lpstr>
      <vt:lpstr>PERKEMBANGAN KEPERAWATAN di LUAR INDONESIA</vt:lpstr>
      <vt:lpstr>ZAMAN PURBA ZAMAN PURBAKALA (Primitive Culture)</vt:lpstr>
      <vt:lpstr>ZAMAN KEAGAMAAN</vt:lpstr>
      <vt:lpstr>PERMULAAN MASEHI Agama Kristen mulai berkembang.</vt:lpstr>
      <vt:lpstr>Perkembangan di Timur Tengah seiring dengan keberhasilan Nabi Muhammad SAW menyebarkan agama Islam.</vt:lpstr>
      <vt:lpstr>PERMULAAN ABAD XVII</vt:lpstr>
      <vt:lpstr>SEBELUM PERANG DUNIA II</vt:lpstr>
      <vt:lpstr>MASA SELAMA PERANG DUNIA II</vt:lpstr>
      <vt:lpstr>MASA PASCA PERANG DUNIA II </vt:lpstr>
      <vt:lpstr>TAHUN 1950</vt:lpstr>
      <vt:lpstr>Lanjutan 1950</vt:lpstr>
      <vt:lpstr>HAKIKAT KEPERAWATAN</vt:lpstr>
      <vt:lpstr>PERKEMBANGAN KEPERAWATAN INDONESIA</vt:lpstr>
      <vt:lpstr>SEBELUM KEMERDEKAAN</vt:lpstr>
      <vt:lpstr>SETELAH KEMERDEKAAN Periode tahun 1945 – 1962</vt:lpstr>
      <vt:lpstr>Seni dan Ilmu pengetahuan</vt:lpstr>
      <vt:lpstr>Lanjutan</vt:lpstr>
      <vt:lpstr>Lanjutan,</vt:lpstr>
      <vt:lpstr>SELESAI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SEJARAH PERKEMBANGAN KEPERAWATAN</dc:title>
  <dc:creator>City</dc:creator>
  <cp:lastModifiedBy>hasto nsp</cp:lastModifiedBy>
  <cp:revision>10</cp:revision>
  <dcterms:created xsi:type="dcterms:W3CDTF">2020-08-24T04:10:25Z</dcterms:created>
  <dcterms:modified xsi:type="dcterms:W3CDTF">2025-09-15T02:33:40Z</dcterms:modified>
</cp:coreProperties>
</file>