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8"/>
  </p:notesMasterIdLst>
  <p:handoutMasterIdLst>
    <p:handoutMasterId r:id="rId19"/>
  </p:handoutMasterIdLst>
  <p:sldIdLst>
    <p:sldId id="256" r:id="rId5"/>
    <p:sldId id="257" r:id="rId6"/>
    <p:sldId id="286" r:id="rId7"/>
    <p:sldId id="288" r:id="rId8"/>
    <p:sldId id="289" r:id="rId9"/>
    <p:sldId id="297" r:id="rId10"/>
    <p:sldId id="290" r:id="rId11"/>
    <p:sldId id="291" r:id="rId12"/>
    <p:sldId id="292" r:id="rId13"/>
    <p:sldId id="295" r:id="rId14"/>
    <p:sldId id="294" r:id="rId15"/>
    <p:sldId id="298" r:id="rId16"/>
    <p:sldId id="29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5646" autoAdjust="0"/>
  </p:normalViewPr>
  <p:slideViewPr>
    <p:cSldViewPr snapToGrid="0">
      <p:cViewPr varScale="1">
        <p:scale>
          <a:sx n="65" d="100"/>
          <a:sy n="65" d="100"/>
        </p:scale>
        <p:origin x="716" y="44"/>
      </p:cViewPr>
      <p:guideLst/>
    </p:cSldViewPr>
  </p:slideViewPr>
  <p:outlineViewPr>
    <p:cViewPr>
      <p:scale>
        <a:sx n="33" d="100"/>
        <a:sy n="33" d="100"/>
      </p:scale>
      <p:origin x="0" y="-5760"/>
    </p:cViewPr>
  </p:outlineViewPr>
  <p:notesTextViewPr>
    <p:cViewPr>
      <p:scale>
        <a:sx n="1" d="1"/>
        <a:sy n="1" d="1"/>
      </p:scale>
      <p:origin x="0" y="0"/>
    </p:cViewPr>
  </p:notesTextViewPr>
  <p:sorterViewPr>
    <p:cViewPr varScale="1">
      <p:scale>
        <a:sx n="100" d="100"/>
        <a:sy n="100" d="100"/>
      </p:scale>
      <p:origin x="0" y="-7325"/>
    </p:cViewPr>
  </p:sorterViewPr>
  <p:notesViewPr>
    <p:cSldViewPr snapToGrid="0">
      <p:cViewPr varScale="1">
        <p:scale>
          <a:sx n="58" d="100"/>
          <a:sy n="58" d="100"/>
        </p:scale>
        <p:origin x="2371"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B8B65A-D69F-C26C-B67E-036EF77BF1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52B9064-AE57-427F-E5AF-71DE7D52FE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8190EA-5EEC-4300-B6AE-D9734C6C648E}" type="datetimeFigureOut">
              <a:rPr lang="en-US" smtClean="0"/>
              <a:t>10/13/2025</a:t>
            </a:fld>
            <a:endParaRPr lang="en-US" dirty="0"/>
          </a:p>
        </p:txBody>
      </p:sp>
      <p:sp>
        <p:nvSpPr>
          <p:cNvPr id="4" name="Footer Placeholder 3">
            <a:extLst>
              <a:ext uri="{FF2B5EF4-FFF2-40B4-BE49-F238E27FC236}">
                <a16:creationId xmlns:a16="http://schemas.microsoft.com/office/drawing/2014/main" id="{8186157A-CEB9-B0FC-3A49-BE950AEAD6F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0819CA0-A57D-42D7-A625-56C22D0FA7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FF3A6F-DEFA-45E0-9496-BEE7C2C6F3D0}" type="slidenum">
              <a:rPr lang="en-US" smtClean="0"/>
              <a:t>‹#›</a:t>
            </a:fld>
            <a:endParaRPr lang="en-US" dirty="0"/>
          </a:p>
        </p:txBody>
      </p:sp>
    </p:spTree>
    <p:extLst>
      <p:ext uri="{BB962C8B-B14F-4D97-AF65-F5344CB8AC3E}">
        <p14:creationId xmlns:p14="http://schemas.microsoft.com/office/powerpoint/2010/main" val="1406002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10/13/2025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a:t>
            </a:fld>
            <a:endParaRPr lang="en-US" dirty="0"/>
          </a:p>
        </p:txBody>
      </p:sp>
    </p:spTree>
    <p:extLst>
      <p:ext uri="{BB962C8B-B14F-4D97-AF65-F5344CB8AC3E}">
        <p14:creationId xmlns:p14="http://schemas.microsoft.com/office/powerpoint/2010/main" val="2169385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10</a:t>
            </a:fld>
            <a:endParaRPr lang="en-US" dirty="0"/>
          </a:p>
        </p:txBody>
      </p:sp>
    </p:spTree>
    <p:extLst>
      <p:ext uri="{BB962C8B-B14F-4D97-AF65-F5344CB8AC3E}">
        <p14:creationId xmlns:p14="http://schemas.microsoft.com/office/powerpoint/2010/main" val="2474778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11</a:t>
            </a:fld>
            <a:endParaRPr lang="en-US" dirty="0"/>
          </a:p>
        </p:txBody>
      </p:sp>
    </p:spTree>
    <p:extLst>
      <p:ext uri="{BB962C8B-B14F-4D97-AF65-F5344CB8AC3E}">
        <p14:creationId xmlns:p14="http://schemas.microsoft.com/office/powerpoint/2010/main" val="3319086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12</a:t>
            </a:fld>
            <a:endParaRPr lang="en-US" dirty="0"/>
          </a:p>
        </p:txBody>
      </p:sp>
    </p:spTree>
    <p:extLst>
      <p:ext uri="{BB962C8B-B14F-4D97-AF65-F5344CB8AC3E}">
        <p14:creationId xmlns:p14="http://schemas.microsoft.com/office/powerpoint/2010/main" val="9658453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13</a:t>
            </a:fld>
            <a:endParaRPr lang="en-US" dirty="0"/>
          </a:p>
        </p:txBody>
      </p:sp>
    </p:spTree>
    <p:extLst>
      <p:ext uri="{BB962C8B-B14F-4D97-AF65-F5344CB8AC3E}">
        <p14:creationId xmlns:p14="http://schemas.microsoft.com/office/powerpoint/2010/main" val="399008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2</a:t>
            </a:fld>
            <a:endParaRPr lang="en-US" dirty="0"/>
          </a:p>
        </p:txBody>
      </p:sp>
    </p:spTree>
    <p:extLst>
      <p:ext uri="{BB962C8B-B14F-4D97-AF65-F5344CB8AC3E}">
        <p14:creationId xmlns:p14="http://schemas.microsoft.com/office/powerpoint/2010/main" val="2915247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3</a:t>
            </a:fld>
            <a:endParaRPr lang="en-US" dirty="0"/>
          </a:p>
        </p:txBody>
      </p:sp>
    </p:spTree>
    <p:extLst>
      <p:ext uri="{BB962C8B-B14F-4D97-AF65-F5344CB8AC3E}">
        <p14:creationId xmlns:p14="http://schemas.microsoft.com/office/powerpoint/2010/main" val="1938948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4</a:t>
            </a:fld>
            <a:endParaRPr lang="en-US" dirty="0"/>
          </a:p>
        </p:txBody>
      </p:sp>
    </p:spTree>
    <p:extLst>
      <p:ext uri="{BB962C8B-B14F-4D97-AF65-F5344CB8AC3E}">
        <p14:creationId xmlns:p14="http://schemas.microsoft.com/office/powerpoint/2010/main" val="3862743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5</a:t>
            </a:fld>
            <a:endParaRPr lang="en-US" dirty="0"/>
          </a:p>
        </p:txBody>
      </p:sp>
    </p:spTree>
    <p:extLst>
      <p:ext uri="{BB962C8B-B14F-4D97-AF65-F5344CB8AC3E}">
        <p14:creationId xmlns:p14="http://schemas.microsoft.com/office/powerpoint/2010/main" val="4194793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6</a:t>
            </a:fld>
            <a:endParaRPr lang="en-US" dirty="0"/>
          </a:p>
        </p:txBody>
      </p:sp>
    </p:spTree>
    <p:extLst>
      <p:ext uri="{BB962C8B-B14F-4D97-AF65-F5344CB8AC3E}">
        <p14:creationId xmlns:p14="http://schemas.microsoft.com/office/powerpoint/2010/main" val="1425159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7</a:t>
            </a:fld>
            <a:endParaRPr lang="en-US" dirty="0"/>
          </a:p>
        </p:txBody>
      </p:sp>
    </p:spTree>
    <p:extLst>
      <p:ext uri="{BB962C8B-B14F-4D97-AF65-F5344CB8AC3E}">
        <p14:creationId xmlns:p14="http://schemas.microsoft.com/office/powerpoint/2010/main" val="1639086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8</a:t>
            </a:fld>
            <a:endParaRPr lang="en-US" dirty="0"/>
          </a:p>
        </p:txBody>
      </p:sp>
    </p:spTree>
    <p:extLst>
      <p:ext uri="{BB962C8B-B14F-4D97-AF65-F5344CB8AC3E}">
        <p14:creationId xmlns:p14="http://schemas.microsoft.com/office/powerpoint/2010/main" val="964844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9</a:t>
            </a:fld>
            <a:endParaRPr lang="en-US" dirty="0"/>
          </a:p>
        </p:txBody>
      </p:sp>
    </p:spTree>
    <p:extLst>
      <p:ext uri="{BB962C8B-B14F-4D97-AF65-F5344CB8AC3E}">
        <p14:creationId xmlns:p14="http://schemas.microsoft.com/office/powerpoint/2010/main" val="1616857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C79249-FDC0-364D-A734-AE1DE1605D28}"/>
              </a:ext>
              <a:ext uri="{C183D7F6-B498-43B3-948B-1728B52AA6E4}">
                <adec:decorative xmlns:adec="http://schemas.microsoft.com/office/drawing/2017/decorative" val="1"/>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13537B6D-42A5-F449-2691-321A167F7C08}"/>
              </a:ext>
              <a:ext uri="{C183D7F6-B498-43B3-948B-1728B52AA6E4}">
                <adec:decorative xmlns:adec="http://schemas.microsoft.com/office/drawing/2017/decorative" val="1"/>
              </a:ext>
            </a:extLst>
          </p:cNvPr>
          <p:cNvGrpSpPr/>
          <p:nvPr userDrawn="1"/>
        </p:nvGrpSpPr>
        <p:grpSpPr>
          <a:xfrm>
            <a:off x="0" y="-3419"/>
            <a:ext cx="12192000" cy="6861419"/>
            <a:chOff x="0" y="-3419"/>
            <a:chExt cx="12192000" cy="6861419"/>
          </a:xfrm>
        </p:grpSpPr>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232913"/>
            <a:ext cx="7096933" cy="3830130"/>
          </a:xfrm>
        </p:spPr>
        <p:txBody>
          <a:bodyPr anchor="b">
            <a:noAutofit/>
          </a:bodyPr>
          <a:lstStyle>
            <a:lvl1pPr algn="l">
              <a:defRPr sz="6000" b="1">
                <a:latin typeface="+mj-lt"/>
              </a:defRPr>
            </a:lvl1pPr>
          </a:lstStyle>
          <a:p>
            <a:r>
              <a:rPr lang="en-US" dirty="0"/>
              <a:t>Click to add title</a:t>
            </a:r>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Smart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457200"/>
            <a:ext cx="9692640" cy="1371600"/>
          </a:xfrm>
        </p:spPr>
        <p:txBody>
          <a:bodyPr anchor="b">
            <a:noAutofit/>
          </a:bodyPr>
          <a:lstStyle>
            <a:lvl1pPr>
              <a:defRPr sz="4200" b="1">
                <a:latin typeface="+mj-lt"/>
              </a:defRPr>
            </a:lvl1pPr>
          </a:lstStyle>
          <a:p>
            <a:r>
              <a:rPr lang="en-US" dirty="0"/>
              <a:t>Click to add title</a:t>
            </a:r>
          </a:p>
        </p:txBody>
      </p:sp>
      <p:sp>
        <p:nvSpPr>
          <p:cNvPr id="4" name="Content Placeholder 2">
            <a:extLst>
              <a:ext uri="{FF2B5EF4-FFF2-40B4-BE49-F238E27FC236}">
                <a16:creationId xmlns:a16="http://schemas.microsoft.com/office/drawing/2014/main" id="{C45E425B-455F-127B-1647-045FD094F15D}"/>
              </a:ext>
            </a:extLst>
          </p:cNvPr>
          <p:cNvSpPr>
            <a:spLocks noGrp="1"/>
          </p:cNvSpPr>
          <p:nvPr>
            <p:ph idx="10" hasCustomPrompt="1"/>
          </p:nvPr>
        </p:nvSpPr>
        <p:spPr>
          <a:xfrm>
            <a:off x="1167493" y="2087561"/>
            <a:ext cx="2693306" cy="3890543"/>
          </a:xfrm>
        </p:spPr>
        <p:txBody>
          <a:bodyPr>
            <a:noAutofit/>
          </a:bodyPr>
          <a:lstStyle>
            <a:lvl1pPr marL="0" indent="0">
              <a:buNone/>
              <a:defRPr sz="2000">
                <a:latin typeface="+mn-lt"/>
              </a:defRPr>
            </a:lvl1pPr>
            <a:lvl2pPr marL="457200" indent="0">
              <a:buNone/>
              <a:defRPr sz="2000">
                <a:latin typeface="+mn-lt"/>
              </a:defRPr>
            </a:lvl2pPr>
            <a:lvl3pPr marL="914400" indent="0">
              <a:buNone/>
              <a:defRPr sz="2000">
                <a:latin typeface="+mn-lt"/>
              </a:defRPr>
            </a:lvl3pPr>
            <a:lvl4pPr marL="1371600" indent="0">
              <a:buNone/>
              <a:defRPr sz="2000">
                <a:latin typeface="+mn-lt"/>
              </a:defRPr>
            </a:lvl4pPr>
            <a:lvl5pPr marL="1828800" indent="0">
              <a:buNone/>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4216400" y="2087563"/>
            <a:ext cx="6730274" cy="389054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827098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Content and Image 2">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79F46B00-4AE8-52A2-6926-FC2F5DD1FAD4}"/>
              </a:ext>
              <a:ext uri="{C183D7F6-B498-43B3-948B-1728B52AA6E4}">
                <adec:decorative xmlns:adec="http://schemas.microsoft.com/office/drawing/2017/decorative" val="1"/>
              </a:ext>
            </a:extLst>
          </p:cNvPr>
          <p:cNvGrpSpPr/>
          <p:nvPr userDrawn="1"/>
        </p:nvGrpSpPr>
        <p:grpSpPr>
          <a:xfrm>
            <a:off x="-2364" y="0"/>
            <a:ext cx="12194364" cy="6858000"/>
            <a:chOff x="-2364" y="0"/>
            <a:chExt cx="12194364"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5549489" y="457199"/>
            <a:ext cx="5943599" cy="1920240"/>
          </a:xfrm>
        </p:spPr>
        <p:txBody>
          <a:bodyPr anchor="b">
            <a:noAutofit/>
          </a:bodyPr>
          <a:lstStyle>
            <a:lvl1pPr>
              <a:defRPr sz="4200" b="1">
                <a:latin typeface="+mj-lt"/>
              </a:defRPr>
            </a:lvl1pPr>
          </a:lstStyle>
          <a:p>
            <a:r>
              <a:rPr lang="en-US" dirty="0"/>
              <a:t>Click to add title</a:t>
            </a:r>
          </a:p>
        </p:txBody>
      </p:sp>
      <p:sp>
        <p:nvSpPr>
          <p:cNvPr id="15" name="Content Placeholder 2">
            <a:extLst>
              <a:ext uri="{FF2B5EF4-FFF2-40B4-BE49-F238E27FC236}">
                <a16:creationId xmlns:a16="http://schemas.microsoft.com/office/drawing/2014/main" id="{6BBDFA0C-B372-969D-6C8A-F664A4BF8D41}"/>
              </a:ext>
            </a:extLst>
          </p:cNvPr>
          <p:cNvSpPr>
            <a:spLocks noGrp="1" noChangeAspect="1"/>
          </p:cNvSpPr>
          <p:nvPr>
            <p:ph idx="17" hasCustomPrompt="1"/>
          </p:nvPr>
        </p:nvSpPr>
        <p:spPr>
          <a:xfrm>
            <a:off x="823108" y="640080"/>
            <a:ext cx="4297680" cy="4297680"/>
          </a:xfrm>
          <a:prstGeom prst="ellipse">
            <a:avLst/>
          </a:prstGeom>
          <a:solidFill>
            <a:schemeClr val="accent2"/>
          </a:solidFill>
        </p:spPr>
        <p:txBody>
          <a:bodyPr anchor="ctr" anchorCtr="0">
            <a:noAutofit/>
          </a:bodyPr>
          <a:lstStyle>
            <a:lvl1pPr marL="0" indent="0" algn="ctr">
              <a:buFont typeface="Arial" panose="020B0604020202020204" pitchFamily="34" charset="0"/>
              <a:buNone/>
              <a:defRPr sz="2000">
                <a:latin typeface="+mn-lt"/>
              </a:defRPr>
            </a:lvl1pPr>
            <a:lvl2pPr marL="347663" indent="0" algn="ctr">
              <a:buFont typeface="Arial" panose="020B0604020202020204" pitchFamily="34" charset="0"/>
              <a:buNone/>
              <a:defRPr sz="2000">
                <a:latin typeface="+mn-lt"/>
              </a:defRPr>
            </a:lvl2pPr>
            <a:lvl3pPr marL="685800" indent="0" algn="ctr">
              <a:buFont typeface="Arial" panose="020B0604020202020204" pitchFamily="34" charset="0"/>
              <a:buNone/>
              <a:defRPr sz="2000">
                <a:latin typeface="+mn-lt"/>
              </a:defRPr>
            </a:lvl3pPr>
            <a:lvl4pPr marL="914400" indent="0" algn="ctr">
              <a:buFont typeface="Arial" panose="020B0604020202020204" pitchFamily="34" charset="0"/>
              <a:buNone/>
              <a:defRPr sz="2000">
                <a:latin typeface="+mn-lt"/>
              </a:defRPr>
            </a:lvl4pPr>
            <a:lvl5pPr marL="1143000" indent="0" algn="ctr">
              <a:buFont typeface="Arial" panose="020B0604020202020204" pitchFamily="34" charset="0"/>
              <a:buNone/>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
        <p:nvSpPr>
          <p:cNvPr id="3" name="Content Placeholder 2">
            <a:extLst>
              <a:ext uri="{FF2B5EF4-FFF2-40B4-BE49-F238E27FC236}">
                <a16:creationId xmlns:a16="http://schemas.microsoft.com/office/drawing/2014/main" id="{99A8D2CC-EE75-85FA-1577-88C0BEC7B10C}"/>
              </a:ext>
            </a:extLst>
          </p:cNvPr>
          <p:cNvSpPr>
            <a:spLocks noGrp="1"/>
          </p:cNvSpPr>
          <p:nvPr>
            <p:ph idx="15" hasCustomPrompt="1"/>
          </p:nvPr>
        </p:nvSpPr>
        <p:spPr>
          <a:xfrm>
            <a:off x="5549490" y="2706369"/>
            <a:ext cx="5943600" cy="3383279"/>
          </a:xfrm>
        </p:spPr>
        <p:txBody>
          <a:bodyPr>
            <a:normAutofit/>
          </a:bodyPr>
          <a:lstStyle>
            <a:lvl1pPr marL="283464" indent="-283464">
              <a:spcBef>
                <a:spcPts val="1000"/>
              </a:spcBef>
              <a:buFont typeface="Arial" panose="020B0604020202020204" pitchFamily="34" charset="0"/>
              <a:buChar char="•"/>
              <a:defRPr sz="2000">
                <a:solidFill>
                  <a:schemeClr val="tx1"/>
                </a:solidFill>
                <a:latin typeface="+mn-lt"/>
              </a:defRPr>
            </a:lvl1pPr>
            <a:lvl2pPr marL="566928" indent="-283464">
              <a:spcBef>
                <a:spcPts val="1000"/>
              </a:spcBef>
              <a:buFont typeface="Arial" panose="020B0604020202020204" pitchFamily="34" charset="0"/>
              <a:buChar char="•"/>
              <a:defRPr sz="2000">
                <a:solidFill>
                  <a:schemeClr val="tx1"/>
                </a:solidFill>
                <a:latin typeface="+mn-lt"/>
              </a:defRPr>
            </a:lvl2pPr>
            <a:lvl3pPr marL="850392" indent="-283464">
              <a:spcBef>
                <a:spcPts val="1000"/>
              </a:spcBef>
              <a:buFont typeface="Arial" panose="020B0604020202020204" pitchFamily="34" charset="0"/>
              <a:buChar char="•"/>
              <a:defRPr sz="2000">
                <a:solidFill>
                  <a:schemeClr val="tx1"/>
                </a:solidFill>
                <a:latin typeface="+mn-lt"/>
              </a:defRPr>
            </a:lvl3pPr>
            <a:lvl4pPr marL="1133856" indent="-283464">
              <a:spcBef>
                <a:spcPts val="1000"/>
              </a:spcBef>
              <a:buFont typeface="Arial" panose="020B0604020202020204" pitchFamily="34" charset="0"/>
              <a:buChar char="•"/>
              <a:defRPr sz="2000">
                <a:solidFill>
                  <a:schemeClr val="tx1"/>
                </a:solidFill>
                <a:latin typeface="+mn-lt"/>
              </a:defRPr>
            </a:lvl4pPr>
            <a:lvl5pPr marL="1463040" indent="-283464">
              <a:spcBef>
                <a:spcPts val="1000"/>
              </a:spcBef>
              <a:buFont typeface="Arial" panose="020B0604020202020204" pitchFamily="34" charset="0"/>
              <a:buChar char="•"/>
              <a:defRPr sz="2000">
                <a:solidFill>
                  <a:schemeClr val="tx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25656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Chart ">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4832"/>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8AD52EA-B01E-8D38-D87A-BF7EB5B58A82}"/>
              </a:ext>
              <a:ext uri="{C183D7F6-B498-43B3-948B-1728B52AA6E4}">
                <adec:decorative xmlns:adec="http://schemas.microsoft.com/office/drawing/2017/decorative" val="1"/>
              </a:ext>
            </a:extLst>
          </p:cNvPr>
          <p:cNvGrpSpPr/>
          <p:nvPr userDrawn="1"/>
        </p:nvGrpSpPr>
        <p:grpSpPr>
          <a:xfrm>
            <a:off x="0" y="-1"/>
            <a:ext cx="12192001" cy="6864796"/>
            <a:chOff x="0" y="-1"/>
            <a:chExt cx="12192001" cy="6864796"/>
          </a:xfrm>
        </p:grpSpPr>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252549"/>
            <a:ext cx="6220278" cy="3262811"/>
          </a:xfrm>
        </p:spPr>
        <p:txBody>
          <a:bodyPr anchor="b">
            <a:noAutofit/>
          </a:bodyPr>
          <a:lstStyle>
            <a:lvl1pPr algn="l">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85939"/>
            <a:ext cx="6220277" cy="2919512"/>
          </a:xfrm>
        </p:spPr>
        <p:txBody>
          <a:bodyPr anchor="t" anchorCtr="0">
            <a:norm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58864" y="102021"/>
            <a:ext cx="9779183" cy="174441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58865" y="2017467"/>
            <a:ext cx="9779182" cy="3366815"/>
          </a:xfrm>
        </p:spPr>
        <p:txBody>
          <a:bodyPr>
            <a:norm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Right Image">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flipH="1">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71600"/>
            <a:ext cx="5486400" cy="4114800"/>
          </a:xfrm>
        </p:spPr>
        <p:txBody>
          <a:bodyPr anchor="ctr" anchorCtr="0">
            <a:noAutofit/>
          </a:bodyPr>
          <a:lstStyle>
            <a:lvl1pPr>
              <a:defRPr sz="6000" b="1">
                <a:latin typeface="+mj-lt"/>
              </a:defRPr>
            </a:lvl1pPr>
          </a:lstStyle>
          <a:p>
            <a:r>
              <a:rPr lang="en-US" dirty="0"/>
              <a:t>Click to add title</a:t>
            </a:r>
          </a:p>
        </p:txBody>
      </p:sp>
      <p:sp>
        <p:nvSpPr>
          <p:cNvPr id="15" name="Picture Placeholder 14">
            <a:extLst>
              <a:ext uri="{FF2B5EF4-FFF2-40B4-BE49-F238E27FC236}">
                <a16:creationId xmlns:a16="http://schemas.microsoft.com/office/drawing/2014/main" id="{3124234B-E1C4-2616-9993-A23142AA69B2}"/>
              </a:ext>
            </a:extLst>
          </p:cNvPr>
          <p:cNvSpPr>
            <a:spLocks noGrp="1"/>
          </p:cNvSpPr>
          <p:nvPr>
            <p:ph type="pic" sz="quarter" idx="10"/>
          </p:nvPr>
        </p:nvSpPr>
        <p:spPr>
          <a:xfrm>
            <a:off x="7183438" y="1168400"/>
            <a:ext cx="4500562" cy="452120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491266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Left Image">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5943600" y="457200"/>
            <a:ext cx="5120640" cy="3200400"/>
          </a:xfrm>
        </p:spPr>
        <p:txBody>
          <a:bodyPr anchor="b" anchorCtr="0">
            <a:noAutofit/>
          </a:bodyPr>
          <a:lstStyle>
            <a:lvl1pPr>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8763DBBF-E63D-81E5-E7CE-32F6F2C2F935}"/>
              </a:ext>
            </a:extLst>
          </p:cNvPr>
          <p:cNvSpPr>
            <a:spLocks noGrp="1"/>
          </p:cNvSpPr>
          <p:nvPr>
            <p:ph type="subTitle" idx="1" hasCustomPrompt="1"/>
          </p:nvPr>
        </p:nvSpPr>
        <p:spPr>
          <a:xfrm>
            <a:off x="5943598" y="3657600"/>
            <a:ext cx="5120640" cy="1828800"/>
          </a:xfrm>
        </p:spPr>
        <p:txBody>
          <a:bodyPr anchor="t" anchorCtr="0">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15" name="Picture Placeholder 14">
            <a:extLst>
              <a:ext uri="{FF2B5EF4-FFF2-40B4-BE49-F238E27FC236}">
                <a16:creationId xmlns:a16="http://schemas.microsoft.com/office/drawing/2014/main" id="{64033732-ADA1-C540-7276-3FF5CDEF2C5E}"/>
              </a:ext>
            </a:extLst>
          </p:cNvPr>
          <p:cNvSpPr>
            <a:spLocks noGrp="1"/>
          </p:cNvSpPr>
          <p:nvPr>
            <p:ph type="pic" sz="quarter" idx="10"/>
          </p:nvPr>
        </p:nvSpPr>
        <p:spPr>
          <a:xfrm>
            <a:off x="904238" y="1157224"/>
            <a:ext cx="4500562" cy="452120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823856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p:bg>
      <p:bgPr>
        <a:solidFill>
          <a:schemeClr val="accent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1"/>
            <a:ext cx="12208822" cy="6858003"/>
            <a:chOff x="0" y="-1"/>
            <a:chExt cx="12208822" cy="6858003"/>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45085"/>
            <a:ext cx="9779183" cy="160083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CA1EED44-783E-8705-4119-D7E9F7D4F2B4}"/>
              </a:ext>
            </a:extLst>
          </p:cNvPr>
          <p:cNvSpPr>
            <a:spLocks noGrp="1"/>
          </p:cNvSpPr>
          <p:nvPr>
            <p:ph idx="14" hasCustomPrompt="1"/>
          </p:nvPr>
        </p:nvSpPr>
        <p:spPr>
          <a:xfrm>
            <a:off x="1166087" y="2652713"/>
            <a:ext cx="9780587" cy="3436936"/>
          </a:xfrm>
        </p:spPr>
        <p:txBody>
          <a:bodyPr>
            <a:normAutofit/>
          </a:bodyPr>
          <a:lstStyle>
            <a:lvl1pPr marL="342900" indent="-283464">
              <a:spcBef>
                <a:spcPts val="1000"/>
              </a:spcBef>
              <a:buFont typeface="Arial" panose="020B0604020202020204" pitchFamily="34" charset="0"/>
              <a:buChar char="•"/>
              <a:defRPr sz="2000">
                <a:solidFill>
                  <a:schemeClr val="bg1"/>
                </a:solidFill>
                <a:latin typeface="+mn-lt"/>
              </a:defRPr>
            </a:lvl1pPr>
            <a:lvl2pPr marL="566928" indent="-283464">
              <a:spcBef>
                <a:spcPts val="1000"/>
              </a:spcBef>
              <a:buFont typeface="Arial" panose="020B0604020202020204" pitchFamily="34" charset="0"/>
              <a:buChar char="•"/>
              <a:defRPr sz="2000">
                <a:solidFill>
                  <a:schemeClr val="bg1"/>
                </a:solidFill>
                <a:latin typeface="+mn-lt"/>
              </a:defRPr>
            </a:lvl2pPr>
            <a:lvl3pPr marL="850392" indent="-283464">
              <a:spcBef>
                <a:spcPts val="1000"/>
              </a:spcBef>
              <a:buFont typeface="Arial" panose="020B0604020202020204" pitchFamily="34" charset="0"/>
              <a:buChar char="•"/>
              <a:defRPr sz="2000">
                <a:solidFill>
                  <a:schemeClr val="bg1"/>
                </a:solidFill>
                <a:latin typeface="+mn-lt"/>
              </a:defRPr>
            </a:lvl3pPr>
            <a:lvl4pPr marL="1097280" indent="-283464">
              <a:spcBef>
                <a:spcPts val="1000"/>
              </a:spcBef>
              <a:buFont typeface="Arial" panose="020B0604020202020204" pitchFamily="34" charset="0"/>
              <a:buChar char="•"/>
              <a:defRPr sz="2000">
                <a:solidFill>
                  <a:schemeClr val="bg1"/>
                </a:solidFill>
                <a:latin typeface="+mn-lt"/>
              </a:defRPr>
            </a:lvl4pPr>
            <a:lvl5pPr marL="1371600"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endParaRPr lang="en-US" dirty="0"/>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83176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5FBCE6F-2AA9-31FE-8148-33B480735599}"/>
              </a:ext>
              <a:ext uri="{C183D7F6-B498-43B3-948B-1728B52AA6E4}">
                <adec:decorative xmlns:adec="http://schemas.microsoft.com/office/drawing/2017/decorative" val="1"/>
              </a:ext>
            </a:extLst>
          </p:cNvPr>
          <p:cNvGrpSpPr/>
          <p:nvPr userDrawn="1"/>
        </p:nvGrpSpPr>
        <p:grpSpPr>
          <a:xfrm>
            <a:off x="0" y="0"/>
            <a:ext cx="12192000" cy="6858000"/>
            <a:chOff x="0" y="0"/>
            <a:chExt cx="12192000" cy="685800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77553"/>
            <a:ext cx="6245912" cy="3269447"/>
          </a:xfrm>
        </p:spPr>
        <p:txBody>
          <a:bodyPr bIns="0" anchor="b">
            <a:noAutofit/>
          </a:bodyPr>
          <a:lstStyle>
            <a:lvl1pPr algn="l">
              <a:defRPr sz="6000" b="1">
                <a:solidFill>
                  <a:schemeClr val="bg1"/>
                </a:solidFill>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4" y="3492896"/>
            <a:ext cx="6245912" cy="912850"/>
          </a:xfrm>
        </p:spPr>
        <p:txBody>
          <a:bodyPr anchor="ctr" anchorCtr="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986529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4DB56B5-5DD7-95E3-52B2-EDC4B3F13058}"/>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601200" cy="1653371"/>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767843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p:bg>
      <p:bgPr>
        <a:solidFill>
          <a:schemeClr val="accent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A0E8D4A-B13C-C7EE-5E27-278124A1276E}"/>
              </a:ext>
              <a:ext uri="{C183D7F6-B498-43B3-948B-1728B52AA6E4}">
                <adec:decorative xmlns:adec="http://schemas.microsoft.com/office/drawing/2017/decorative" val="1"/>
              </a:ext>
            </a:extLst>
          </p:cNvPr>
          <p:cNvGrpSpPr/>
          <p:nvPr userDrawn="1"/>
        </p:nvGrpSpPr>
        <p:grpSpPr>
          <a:xfrm>
            <a:off x="1" y="1"/>
            <a:ext cx="12191999" cy="6857999"/>
            <a:chOff x="1" y="1"/>
            <a:chExt cx="12191999" cy="6857999"/>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69008"/>
            <a:ext cx="9779183" cy="1706563"/>
          </a:xfrm>
        </p:spPr>
        <p:txBody>
          <a:bodyPr anchor="b">
            <a:noAutofit/>
          </a:bodyPr>
          <a:lstStyle>
            <a:lvl1pPr>
              <a:defRPr sz="4200" b="1">
                <a:solidFill>
                  <a:schemeClr val="bg1"/>
                </a:solidFill>
                <a:latin typeface="+mj-lt"/>
              </a:defRPr>
            </a:lvl1pPr>
          </a:lstStyle>
          <a:p>
            <a:r>
              <a:rPr lang="en-US" dirty="0"/>
              <a:t>Click to add title</a:t>
            </a:r>
          </a:p>
        </p:txBody>
      </p:sp>
      <p:sp>
        <p:nvSpPr>
          <p:cNvPr id="14" name="Content Placeholder 2">
            <a:extLst>
              <a:ext uri="{FF2B5EF4-FFF2-40B4-BE49-F238E27FC236}">
                <a16:creationId xmlns:a16="http://schemas.microsoft.com/office/drawing/2014/main" id="{926B296A-EB6A-9BE9-E813-B15C46524F4D}"/>
              </a:ext>
            </a:extLst>
          </p:cNvPr>
          <p:cNvSpPr>
            <a:spLocks noGrp="1"/>
          </p:cNvSpPr>
          <p:nvPr>
            <p:ph idx="12" hasCustomPrompt="1"/>
          </p:nvPr>
        </p:nvSpPr>
        <p:spPr>
          <a:xfrm>
            <a:off x="1167493" y="2023984"/>
            <a:ext cx="4663440" cy="3332832"/>
          </a:xfrm>
        </p:spPr>
        <p:txBody>
          <a:bodyPr>
            <a:normAutofit/>
          </a:bodyPr>
          <a:lstStyle>
            <a:lvl1pPr marL="530352" indent="-530352">
              <a:spcBef>
                <a:spcPts val="1000"/>
              </a:spcBef>
              <a:buFont typeface="+mj-lt"/>
              <a:buAutoNum type="arabicPeriod"/>
              <a:defRPr sz="2000">
                <a:solidFill>
                  <a:schemeClr val="bg1"/>
                </a:solidFill>
                <a:latin typeface="+mn-lt"/>
              </a:defRPr>
            </a:lvl1pPr>
            <a:lvl2pPr marL="1097280" indent="-530352">
              <a:spcBef>
                <a:spcPts val="1000"/>
              </a:spcBef>
              <a:buFont typeface="+mj-lt"/>
              <a:buAutoNum type="alphaLcPeriod"/>
              <a:defRPr sz="2000">
                <a:solidFill>
                  <a:schemeClr val="bg1"/>
                </a:solidFill>
                <a:latin typeface="+mn-lt"/>
              </a:defRPr>
            </a:lvl2pPr>
            <a:lvl3pPr marL="1645920" indent="-530352">
              <a:spcBef>
                <a:spcPts val="1000"/>
              </a:spcBef>
              <a:buFont typeface="+mj-lt"/>
              <a:buAutoNum type="arabicParenR"/>
              <a:defRPr sz="2000">
                <a:solidFill>
                  <a:schemeClr val="bg1"/>
                </a:solidFill>
                <a:latin typeface="+mn-lt"/>
              </a:defRPr>
            </a:lvl3pPr>
            <a:lvl4pPr marL="1920240" indent="-530352">
              <a:spcBef>
                <a:spcPts val="1000"/>
              </a:spcBef>
              <a:buFont typeface="+mj-lt"/>
              <a:buAutoNum type="alphaLcParenR"/>
              <a:defRPr sz="2000">
                <a:solidFill>
                  <a:schemeClr val="bg1"/>
                </a:solidFill>
                <a:latin typeface="+mn-lt"/>
              </a:defRPr>
            </a:lvl4pPr>
            <a:lvl5pPr marL="2560320" indent="-514350">
              <a:spcBef>
                <a:spcPts val="1000"/>
              </a:spcBef>
              <a:buFont typeface="+mj-lt"/>
              <a:buAutoNum type="romanLcPeriod"/>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435B7D5-E7F8-1267-8942-3C97BE836B98}"/>
              </a:ext>
            </a:extLst>
          </p:cNvPr>
          <p:cNvSpPr>
            <a:spLocks noGrp="1"/>
          </p:cNvSpPr>
          <p:nvPr>
            <p:ph idx="11"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464" indent="-283464">
              <a:spcBef>
                <a:spcPts val="1000"/>
              </a:spcBef>
              <a:buFont typeface="Arial" panose="020B0604020202020204" pitchFamily="34" charset="0"/>
              <a:buChar char="•"/>
              <a:defRPr sz="2000">
                <a:solidFill>
                  <a:schemeClr val="bg1"/>
                </a:solidFill>
                <a:latin typeface="+mn-lt"/>
              </a:defRPr>
            </a:lvl2pPr>
            <a:lvl3pPr marL="566928" indent="-283464">
              <a:spcBef>
                <a:spcPts val="1000"/>
              </a:spcBef>
              <a:buFont typeface="Arial" panose="020B0604020202020204" pitchFamily="34" charset="0"/>
              <a:buChar char="•"/>
              <a:defRPr sz="2000">
                <a:solidFill>
                  <a:schemeClr val="bg1"/>
                </a:solidFill>
                <a:latin typeface="+mn-lt"/>
              </a:defRPr>
            </a:lvl3pPr>
            <a:lvl4pPr marL="850392" indent="-283464">
              <a:spcBef>
                <a:spcPts val="1000"/>
              </a:spcBef>
              <a:buFont typeface="Arial" panose="020B0604020202020204" pitchFamily="34" charset="0"/>
              <a:buChar char="•"/>
              <a:defRPr sz="2000">
                <a:solidFill>
                  <a:schemeClr val="bg1"/>
                </a:solidFill>
                <a:latin typeface="+mn-lt"/>
              </a:defRPr>
            </a:lvl4pPr>
            <a:lvl5pPr marL="1133856"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020426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and Content and Image 1">
    <p:bg>
      <p:bgPr>
        <a:solidFill>
          <a:schemeClr val="accent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0"/>
            <a:ext cx="12208822" cy="6858002"/>
            <a:chOff x="0" y="0"/>
            <a:chExt cx="12208822" cy="6858002"/>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457200"/>
            <a:ext cx="10643508" cy="1371600"/>
          </a:xfrm>
        </p:spPr>
        <p:txBody>
          <a:bodyPr anchor="b">
            <a:noAutofit/>
          </a:bodyPr>
          <a:lstStyle>
            <a:lvl1pPr>
              <a:defRPr sz="4200" b="1">
                <a:latin typeface="+mj-lt"/>
              </a:defRPr>
            </a:lvl1pPr>
          </a:lstStyle>
          <a:p>
            <a:r>
              <a:rPr lang="en-US" dirty="0"/>
              <a:t>Click to add title</a:t>
            </a:r>
          </a:p>
        </p:txBody>
      </p:sp>
      <p:sp>
        <p:nvSpPr>
          <p:cNvPr id="10" name="Content Placeholder 2">
            <a:extLst>
              <a:ext uri="{FF2B5EF4-FFF2-40B4-BE49-F238E27FC236}">
                <a16:creationId xmlns:a16="http://schemas.microsoft.com/office/drawing/2014/main" id="{B07A1CF7-9B3B-E43E-830E-DAB65B608249}"/>
              </a:ext>
            </a:extLst>
          </p:cNvPr>
          <p:cNvSpPr>
            <a:spLocks noGrp="1"/>
          </p:cNvSpPr>
          <p:nvPr>
            <p:ph idx="15" hasCustomPrompt="1"/>
          </p:nvPr>
        </p:nvSpPr>
        <p:spPr>
          <a:xfrm>
            <a:off x="1166088" y="2652713"/>
            <a:ext cx="5394959" cy="3436936"/>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464" indent="-283464">
              <a:spcBef>
                <a:spcPts val="1000"/>
              </a:spcBef>
              <a:buFont typeface="Arial" panose="020B0604020202020204" pitchFamily="34" charset="0"/>
              <a:buChar char="•"/>
              <a:defRPr sz="2000">
                <a:solidFill>
                  <a:schemeClr val="bg1"/>
                </a:solidFill>
                <a:latin typeface="+mn-lt"/>
              </a:defRPr>
            </a:lvl2pPr>
            <a:lvl3pPr marL="566928" indent="-283464">
              <a:spcBef>
                <a:spcPts val="1000"/>
              </a:spcBef>
              <a:buFont typeface="Arial" panose="020B0604020202020204" pitchFamily="34" charset="0"/>
              <a:buChar char="•"/>
              <a:defRPr sz="2000">
                <a:solidFill>
                  <a:schemeClr val="bg1"/>
                </a:solidFill>
                <a:latin typeface="+mn-lt"/>
              </a:defRPr>
            </a:lvl3pPr>
            <a:lvl4pPr marL="850392" indent="-283464">
              <a:spcBef>
                <a:spcPts val="1000"/>
              </a:spcBef>
              <a:buFont typeface="Arial" panose="020B0604020202020204" pitchFamily="34" charset="0"/>
              <a:buChar char="•"/>
              <a:defRPr sz="2000">
                <a:solidFill>
                  <a:schemeClr val="bg1"/>
                </a:solidFill>
                <a:latin typeface="+mn-lt"/>
              </a:defRPr>
            </a:lvl4pPr>
            <a:lvl5pPr marL="1133856"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14">
            <a:extLst>
              <a:ext uri="{FF2B5EF4-FFF2-40B4-BE49-F238E27FC236}">
                <a16:creationId xmlns:a16="http://schemas.microsoft.com/office/drawing/2014/main" id="{D976D8D6-3BDC-1908-3425-FEE3EEF51A26}"/>
              </a:ext>
            </a:extLst>
          </p:cNvPr>
          <p:cNvSpPr>
            <a:spLocks noGrp="1"/>
          </p:cNvSpPr>
          <p:nvPr>
            <p:ph type="pic" sz="quarter" idx="14"/>
          </p:nvPr>
        </p:nvSpPr>
        <p:spPr>
          <a:xfrm>
            <a:off x="7317920" y="1447800"/>
            <a:ext cx="4214010" cy="4214010"/>
          </a:xfrm>
          <a:prstGeom prst="ellipse">
            <a:avLst/>
          </a:prstGeom>
          <a:solidFill>
            <a:schemeClr val="accent2"/>
          </a:solidFill>
        </p:spPr>
        <p:txBody>
          <a:bodyPr/>
          <a:lstStyle>
            <a:lvl1pPr marL="0" indent="0" algn="ctr">
              <a:buNone/>
              <a:defRPr sz="2000"/>
            </a:lvl1pPr>
          </a:lstStyle>
          <a:p>
            <a:r>
              <a:rPr lang="en-US"/>
              <a:t>Click icon to add picture</a:t>
            </a:r>
            <a:endParaRPr lang="en-US" dirty="0"/>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endParaRPr lang="en-US" dirty="0"/>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19303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endParaRPr lang="en-US" dirty="0"/>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4" r:id="rId4"/>
    <p:sldLayoutId id="2147483671" r:id="rId5"/>
    <p:sldLayoutId id="2147483659" r:id="rId6"/>
    <p:sldLayoutId id="2147483668" r:id="rId7"/>
    <p:sldLayoutId id="2147483669" r:id="rId8"/>
    <p:sldLayoutId id="2147483675" r:id="rId9"/>
    <p:sldLayoutId id="2147483677" r:id="rId10"/>
    <p:sldLayoutId id="2147483676" r:id="rId11"/>
    <p:sldLayoutId id="2147483661" r:id="rId12"/>
    <p:sldLayoutId id="2147483666" r:id="rId13"/>
  </p:sldLayoutIdLst>
  <p:hf sldNum="0" hdr="0" ftr="0" dt="0"/>
  <p:txStyles>
    <p:titleStyle>
      <a:lvl1pPr algn="l" defTabSz="914400" rtl="0" eaLnBrk="1" latinLnBrk="0" hangingPunct="1">
        <a:lnSpc>
          <a:spcPct val="8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news.bsi.ac.id/tag/keperawatan"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67493" y="232913"/>
            <a:ext cx="9968145" cy="3830130"/>
          </a:xfrm>
        </p:spPr>
        <p:txBody>
          <a:bodyPr/>
          <a:lstStyle/>
          <a:p>
            <a:r>
              <a:rPr lang="en-ID" dirty="0">
                <a:effectLst/>
                <a:latin typeface="等线" panose="02010600030101010101" pitchFamily="2" charset="-122"/>
                <a:ea typeface="等线" panose="02010600030101010101" pitchFamily="2" charset="-122"/>
                <a:cs typeface="Times New Roman" panose="02020603050405020304" pitchFamily="18" charset="0"/>
              </a:rPr>
              <a:t>Aspek legal dalam keperawatan</a:t>
            </a:r>
            <a:endParaRPr lang="en-US" dirty="0"/>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02FA0-5805-E9D5-E5A1-5B4B485CB096}"/>
              </a:ext>
            </a:extLst>
          </p:cNvPr>
          <p:cNvSpPr>
            <a:spLocks noGrp="1"/>
          </p:cNvSpPr>
          <p:nvPr>
            <p:ph type="title"/>
          </p:nvPr>
        </p:nvSpPr>
        <p:spPr>
          <a:xfrm>
            <a:off x="1167492" y="457200"/>
            <a:ext cx="9692640" cy="594986"/>
          </a:xfrm>
        </p:spPr>
        <p:txBody>
          <a:bodyPr/>
          <a:lstStyle/>
          <a:p>
            <a:r>
              <a:rPr lang="en-ID" sz="4400" dirty="0">
                <a:effectLst/>
                <a:latin typeface="SimSun" panose="02010600030101010101" pitchFamily="2" charset="-122"/>
                <a:ea typeface="DengXian" panose="02010600030101010101" pitchFamily="2" charset="-122"/>
                <a:cs typeface="Times New Roman" panose="02020603050405020304" pitchFamily="18" charset="0"/>
              </a:rPr>
              <a:t>Fungsi dan </a:t>
            </a:r>
            <a:r>
              <a:rPr lang="en-ID" sz="4400" dirty="0" err="1">
                <a:effectLst/>
                <a:latin typeface="SimSun" panose="02010600030101010101" pitchFamily="2" charset="-122"/>
                <a:ea typeface="DengXian" panose="02010600030101010101" pitchFamily="2" charset="-122"/>
                <a:cs typeface="Times New Roman" panose="02020603050405020304" pitchFamily="18" charset="0"/>
              </a:rPr>
              <a:t>tujuan</a:t>
            </a:r>
            <a:endParaRPr lang="en-ID" sz="4400" dirty="0">
              <a:latin typeface="SimSun" panose="02010600030101010101" pitchFamily="2" charset="-122"/>
              <a:ea typeface="DengXian" panose="02010600030101010101" pitchFamily="2" charset="-122"/>
              <a:cs typeface="Times New Roman" panose="02020603050405020304" pitchFamily="18" charset="0"/>
            </a:endParaRPr>
          </a:p>
        </p:txBody>
      </p:sp>
      <p:sp>
        <p:nvSpPr>
          <p:cNvPr id="6" name="Content Placeholder 5">
            <a:extLst>
              <a:ext uri="{FF2B5EF4-FFF2-40B4-BE49-F238E27FC236}">
                <a16:creationId xmlns:a16="http://schemas.microsoft.com/office/drawing/2014/main" id="{939C0E24-DF2C-4813-A9ED-AD72A89FA74E}"/>
              </a:ext>
            </a:extLst>
          </p:cNvPr>
          <p:cNvSpPr>
            <a:spLocks noGrp="1"/>
          </p:cNvSpPr>
          <p:nvPr>
            <p:ph idx="1"/>
          </p:nvPr>
        </p:nvSpPr>
        <p:spPr>
          <a:xfrm>
            <a:off x="501041" y="1348528"/>
            <a:ext cx="10533315" cy="3890543"/>
          </a:xfrm>
        </p:spPr>
        <p:txBody>
          <a:bodyPr/>
          <a:lstStyle/>
          <a:p>
            <a:endParaRPr lang="en-ID" sz="1800" dirty="0">
              <a:effectLst/>
              <a:latin typeface="SimSun" panose="02010600030101010101" pitchFamily="2" charset="-122"/>
              <a:ea typeface="DengXian" panose="02010600030101010101" pitchFamily="2" charset="-122"/>
              <a:cs typeface="Times New Roman" panose="02020603050405020304" pitchFamily="18" charset="0"/>
            </a:endParaRPr>
          </a:p>
          <a:p>
            <a:r>
              <a:rPr lang="en-ID" b="1" dirty="0" err="1">
                <a:effectLst/>
                <a:latin typeface="SimSun" panose="02010600030101010101" pitchFamily="2" charset="-122"/>
                <a:ea typeface="DengXian" panose="02010600030101010101" pitchFamily="2" charset="-122"/>
                <a:cs typeface="Times New Roman" panose="02020603050405020304" pitchFamily="18" charset="0"/>
              </a:rPr>
              <a:t>Melindungi</a:t>
            </a:r>
            <a:r>
              <a:rPr lang="en-ID" b="1" dirty="0">
                <a:effectLst/>
                <a:latin typeface="SimSun" panose="02010600030101010101" pitchFamily="2" charset="-122"/>
                <a:ea typeface="DengXian" panose="02010600030101010101" pitchFamily="2" charset="-122"/>
                <a:cs typeface="Times New Roman" panose="02020603050405020304" pitchFamily="18" charset="0"/>
              </a:rPr>
              <a:t> </a:t>
            </a:r>
            <a:r>
              <a:rPr lang="en-ID" b="1" dirty="0" err="1">
                <a:effectLst/>
                <a:latin typeface="SimSun" panose="02010600030101010101" pitchFamily="2" charset="-122"/>
                <a:ea typeface="DengXian" panose="02010600030101010101" pitchFamily="2" charset="-122"/>
                <a:cs typeface="Times New Roman" panose="02020603050405020304" pitchFamily="18" charset="0"/>
              </a:rPr>
              <a:t>hak</a:t>
            </a:r>
            <a:r>
              <a:rPr lang="en-ID" b="1" dirty="0">
                <a:effectLst/>
                <a:latin typeface="SimSun" panose="02010600030101010101" pitchFamily="2" charset="-122"/>
                <a:ea typeface="DengXian" panose="02010600030101010101" pitchFamily="2" charset="-122"/>
                <a:cs typeface="Times New Roman" panose="02020603050405020304" pitchFamily="18" charset="0"/>
              </a:rPr>
              <a:t> </a:t>
            </a:r>
            <a:r>
              <a:rPr lang="en-ID" b="1" dirty="0" err="1">
                <a:effectLst/>
                <a:latin typeface="SimSun" panose="02010600030101010101" pitchFamily="2" charset="-122"/>
                <a:ea typeface="DengXian" panose="02010600030101010101" pitchFamily="2" charset="-122"/>
                <a:cs typeface="Times New Roman" panose="02020603050405020304" pitchFamily="18" charset="0"/>
              </a:rPr>
              <a:t>pasien</a:t>
            </a:r>
            <a:r>
              <a:rPr lang="en-ID" b="1" dirty="0">
                <a:effectLst/>
                <a:latin typeface="SimSun" panose="02010600030101010101" pitchFamily="2" charset="-122"/>
                <a:ea typeface="DengXian" panose="02010600030101010101" pitchFamily="2" charset="-122"/>
                <a:cs typeface="Times New Roman" panose="02020603050405020304" pitchFamily="18" charset="0"/>
              </a:rPr>
              <a:t>:</a:t>
            </a:r>
            <a:r>
              <a:rPr lang="en-ID" kern="0"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Memastikan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hak-hak</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individu</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sebagai</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penerima</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layanan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terpenuhi</a:t>
            </a:r>
            <a:r>
              <a:rPr lang="en-ID" dirty="0">
                <a:effectLst/>
                <a:latin typeface="SimSun" panose="02010600030101010101" pitchFamily="2" charset="-122"/>
                <a:ea typeface="DengXian" panose="02010600030101010101" pitchFamily="2" charset="-122"/>
                <a:cs typeface="Times New Roman" panose="02020603050405020304" pitchFamily="18" charset="0"/>
              </a:rPr>
              <a:t>. </a:t>
            </a:r>
          </a:p>
          <a:p>
            <a:r>
              <a:rPr lang="en-ID" b="1" dirty="0" err="1">
                <a:effectLst/>
                <a:latin typeface="SimSun" panose="02010600030101010101" pitchFamily="2" charset="-122"/>
                <a:ea typeface="DengXian" panose="02010600030101010101" pitchFamily="2" charset="-122"/>
                <a:cs typeface="Times New Roman" panose="02020603050405020304" pitchFamily="18" charset="0"/>
              </a:rPr>
              <a:t>Mengatur</a:t>
            </a:r>
            <a:r>
              <a:rPr lang="en-ID" b="1" dirty="0">
                <a:effectLst/>
                <a:latin typeface="SimSun" panose="02010600030101010101" pitchFamily="2" charset="-122"/>
                <a:ea typeface="DengXian" panose="02010600030101010101" pitchFamily="2" charset="-122"/>
                <a:cs typeface="Times New Roman" panose="02020603050405020304" pitchFamily="18" charset="0"/>
              </a:rPr>
              <a:t> </a:t>
            </a:r>
            <a:r>
              <a:rPr lang="en-ID" b="1" dirty="0" err="1">
                <a:effectLst/>
                <a:latin typeface="SimSun" panose="02010600030101010101" pitchFamily="2" charset="-122"/>
                <a:ea typeface="DengXian" panose="02010600030101010101" pitchFamily="2" charset="-122"/>
                <a:cs typeface="Times New Roman" panose="02020603050405020304" pitchFamily="18" charset="0"/>
              </a:rPr>
              <a:t>penyelenggaraan</a:t>
            </a:r>
            <a:r>
              <a:rPr lang="en-ID" b="1" dirty="0">
                <a:effectLst/>
                <a:latin typeface="SimSun" panose="02010600030101010101" pitchFamily="2" charset="-122"/>
                <a:ea typeface="DengXian" panose="02010600030101010101" pitchFamily="2" charset="-122"/>
                <a:cs typeface="Times New Roman" panose="02020603050405020304" pitchFamily="18" charset="0"/>
              </a:rPr>
              <a:t> </a:t>
            </a:r>
            <a:r>
              <a:rPr lang="en-ID" b="1"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b="1" dirty="0">
                <a:effectLst/>
                <a:latin typeface="SimSun" panose="02010600030101010101" pitchFamily="2" charset="-122"/>
                <a:ea typeface="DengXian" panose="02010600030101010101" pitchFamily="2" charset="-122"/>
                <a:cs typeface="Times New Roman" panose="02020603050405020304" pitchFamily="18" charset="0"/>
              </a:rPr>
              <a:t>:</a:t>
            </a:r>
            <a:r>
              <a:rPr lang="en-ID" kern="0"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Menjadi</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pedoman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bagi</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penyelenggara</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pelayanan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dokter</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rumah</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sakit</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dll</a:t>
            </a:r>
            <a:r>
              <a:rPr lang="en-ID" dirty="0">
                <a:effectLst/>
                <a:latin typeface="SimSun" panose="02010600030101010101" pitchFamily="2" charset="-122"/>
                <a:ea typeface="DengXian" panose="02010600030101010101" pitchFamily="2" charset="-122"/>
                <a:cs typeface="Times New Roman" panose="02020603050405020304" pitchFamily="18" charset="0"/>
              </a:rPr>
              <a:t>) dalam </a:t>
            </a:r>
            <a:r>
              <a:rPr lang="en-ID" dirty="0" err="1">
                <a:effectLst/>
                <a:latin typeface="SimSun" panose="02010600030101010101" pitchFamily="2" charset="-122"/>
                <a:ea typeface="DengXian" panose="02010600030101010101" pitchFamily="2" charset="-122"/>
                <a:cs typeface="Times New Roman" panose="02020603050405020304" pitchFamily="18" charset="0"/>
              </a:rPr>
              <a:t>menjalankan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tugasnya</a:t>
            </a:r>
            <a:r>
              <a:rPr lang="en-ID" dirty="0">
                <a:effectLst/>
                <a:latin typeface="SimSun" panose="02010600030101010101" pitchFamily="2" charset="-122"/>
                <a:ea typeface="DengXian" panose="02010600030101010101" pitchFamily="2" charset="-122"/>
                <a:cs typeface="Times New Roman" panose="02020603050405020304" pitchFamily="18" charset="0"/>
              </a:rPr>
              <a:t>.</a:t>
            </a:r>
          </a:p>
          <a:p>
            <a:r>
              <a:rPr lang="en-ID" b="1" dirty="0" err="1">
                <a:effectLst/>
                <a:latin typeface="SimSun" panose="02010600030101010101" pitchFamily="2" charset="-122"/>
                <a:ea typeface="DengXian" panose="02010600030101010101" pitchFamily="2" charset="-122"/>
                <a:cs typeface="Times New Roman" panose="02020603050405020304" pitchFamily="18" charset="0"/>
              </a:rPr>
              <a:t>Menjaga</a:t>
            </a:r>
            <a:r>
              <a:rPr lang="en-ID" b="1" dirty="0">
                <a:effectLst/>
                <a:latin typeface="SimSun" panose="02010600030101010101" pitchFamily="2" charset="-122"/>
                <a:ea typeface="DengXian" panose="02010600030101010101" pitchFamily="2" charset="-122"/>
                <a:cs typeface="Times New Roman" panose="02020603050405020304" pitchFamily="18" charset="0"/>
              </a:rPr>
              <a:t> </a:t>
            </a:r>
            <a:r>
              <a:rPr lang="en-ID" b="1" dirty="0" err="1">
                <a:effectLst/>
                <a:latin typeface="SimSun" panose="02010600030101010101" pitchFamily="2" charset="-122"/>
                <a:ea typeface="DengXian" panose="02010600030101010101" pitchFamily="2" charset="-122"/>
                <a:cs typeface="Times New Roman" panose="02020603050405020304" pitchFamily="18" charset="0"/>
              </a:rPr>
              <a:t>ketertiban</a:t>
            </a:r>
            <a:r>
              <a:rPr lang="en-ID" b="1" dirty="0">
                <a:effectLst/>
                <a:latin typeface="SimSun" panose="02010600030101010101" pitchFamily="2" charset="-122"/>
                <a:ea typeface="DengXian" panose="02010600030101010101" pitchFamily="2" charset="-122"/>
                <a:cs typeface="Times New Roman" panose="02020603050405020304" pitchFamily="18" charset="0"/>
              </a:rPr>
              <a:t>:</a:t>
            </a:r>
            <a:r>
              <a:rPr lang="en-ID" kern="0"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Menciptakan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ketertiban</a:t>
            </a:r>
            <a:r>
              <a:rPr lang="en-ID" dirty="0">
                <a:effectLst/>
                <a:latin typeface="SimSun" panose="02010600030101010101" pitchFamily="2" charset="-122"/>
                <a:ea typeface="DengXian" panose="02010600030101010101" pitchFamily="2" charset="-122"/>
                <a:cs typeface="Times New Roman" panose="02020603050405020304" pitchFamily="18" charset="0"/>
              </a:rPr>
              <a:t> dan </a:t>
            </a:r>
            <a:r>
              <a:rPr lang="en-ID" dirty="0" err="1">
                <a:effectLst/>
                <a:latin typeface="SimSun" panose="02010600030101010101" pitchFamily="2" charset="-122"/>
                <a:ea typeface="DengXian" panose="02010600030101010101" pitchFamily="2" charset="-122"/>
                <a:cs typeface="Times New Roman" panose="02020603050405020304" pitchFamily="18" charset="0"/>
              </a:rPr>
              <a:t>ketentraman</a:t>
            </a:r>
            <a:r>
              <a:rPr lang="en-ID" dirty="0">
                <a:effectLst/>
                <a:latin typeface="SimSun" panose="02010600030101010101" pitchFamily="2" charset="-122"/>
                <a:ea typeface="DengXian" panose="02010600030101010101" pitchFamily="2" charset="-122"/>
                <a:cs typeface="Times New Roman" panose="02020603050405020304" pitchFamily="18" charset="0"/>
              </a:rPr>
              <a:t> di </a:t>
            </a:r>
            <a:r>
              <a:rPr lang="en-ID" dirty="0" err="1">
                <a:effectLst/>
                <a:latin typeface="SimSun" panose="02010600030101010101" pitchFamily="2" charset="-122"/>
                <a:ea typeface="DengXian" panose="02010600030101010101" pitchFamily="2" charset="-122"/>
                <a:cs typeface="Times New Roman" panose="02020603050405020304" pitchFamily="18" charset="0"/>
              </a:rPr>
              <a:t>masyarakat</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terkait</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isu-isu</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p>
          <a:p>
            <a:r>
              <a:rPr lang="en-ID" b="1" dirty="0" err="1">
                <a:effectLst/>
                <a:latin typeface="SimSun" panose="02010600030101010101" pitchFamily="2" charset="-122"/>
                <a:ea typeface="DengXian" panose="02010600030101010101" pitchFamily="2" charset="-122"/>
                <a:cs typeface="Times New Roman" panose="02020603050405020304" pitchFamily="18" charset="0"/>
              </a:rPr>
              <a:t>Meningkatkan</a:t>
            </a:r>
            <a:r>
              <a:rPr lang="en-ID" b="1" dirty="0">
                <a:effectLst/>
                <a:latin typeface="SimSun" panose="02010600030101010101" pitchFamily="2" charset="-122"/>
                <a:ea typeface="DengXian" panose="02010600030101010101" pitchFamily="2" charset="-122"/>
                <a:cs typeface="Times New Roman" panose="02020603050405020304" pitchFamily="18" charset="0"/>
              </a:rPr>
              <a:t> </a:t>
            </a:r>
            <a:r>
              <a:rPr lang="en-ID" b="1" dirty="0" err="1">
                <a:effectLst/>
                <a:latin typeface="SimSun" panose="02010600030101010101" pitchFamily="2" charset="-122"/>
                <a:ea typeface="DengXian" panose="02010600030101010101" pitchFamily="2" charset="-122"/>
                <a:cs typeface="Times New Roman" panose="02020603050405020304" pitchFamily="18" charset="0"/>
              </a:rPr>
              <a:t>kesejahteraan</a:t>
            </a:r>
            <a:r>
              <a:rPr lang="en-ID" b="1" dirty="0">
                <a:effectLst/>
                <a:latin typeface="SimSun" panose="02010600030101010101" pitchFamily="2" charset="-122"/>
                <a:ea typeface="DengXian" panose="02010600030101010101" pitchFamily="2" charset="-122"/>
                <a:cs typeface="Times New Roman" panose="02020603050405020304" pitchFamily="18" charset="0"/>
              </a:rPr>
              <a:t>:</a:t>
            </a:r>
            <a:r>
              <a:rPr lang="en-ID" kern="0"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Memajukan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kesejahteraan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bangsa</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dengan</a:t>
            </a:r>
            <a:r>
              <a:rPr lang="en-ID" dirty="0">
                <a:effectLst/>
                <a:latin typeface="SimSun" panose="02010600030101010101" pitchFamily="2" charset="-122"/>
                <a:ea typeface="DengXian" panose="02010600030101010101" pitchFamily="2" charset="-122"/>
                <a:cs typeface="Times New Roman" panose="02020603050405020304" pitchFamily="18" charset="0"/>
              </a:rPr>
              <a:t> memenuhi </a:t>
            </a:r>
            <a:r>
              <a:rPr lang="en-ID" dirty="0" err="1">
                <a:effectLst/>
                <a:latin typeface="SimSun" panose="02010600030101010101" pitchFamily="2" charset="-122"/>
                <a:ea typeface="DengXian" panose="02010600030101010101" pitchFamily="2" charset="-122"/>
                <a:cs typeface="Times New Roman" panose="02020603050405020304" pitchFamily="18" charset="0"/>
              </a:rPr>
              <a:t>kebutuhan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dasar</a:t>
            </a:r>
            <a:r>
              <a:rPr lang="en-ID" dirty="0">
                <a:effectLst/>
                <a:latin typeface="SimSun" panose="02010600030101010101" pitchFamily="2" charset="-122"/>
                <a:ea typeface="DengXian" panose="02010600030101010101" pitchFamily="2" charset="-122"/>
                <a:cs typeface="Times New Roman" panose="02020603050405020304" pitchFamily="18" charset="0"/>
              </a:rPr>
              <a:t> </a:t>
            </a:r>
            <a:r>
              <a:rPr lang="en-ID" dirty="0" err="1">
                <a:effectLst/>
                <a:latin typeface="SimSun" panose="02010600030101010101" pitchFamily="2" charset="-122"/>
                <a:ea typeface="DengXian" panose="02010600030101010101" pitchFamily="2" charset="-122"/>
                <a:cs typeface="Times New Roman" panose="02020603050405020304" pitchFamily="18" charset="0"/>
              </a:rPr>
              <a:t>manusia</a:t>
            </a:r>
            <a:r>
              <a:rPr lang="en-ID" dirty="0">
                <a:effectLst/>
                <a:latin typeface="SimSun" panose="02010600030101010101" pitchFamily="2" charset="-122"/>
                <a:ea typeface="DengXian" panose="02010600030101010101" pitchFamily="2" charset="-122"/>
                <a:cs typeface="Times New Roman" panose="02020603050405020304" pitchFamily="18" charset="0"/>
              </a:rPr>
              <a:t>, yaitu </a:t>
            </a:r>
            <a:r>
              <a:rPr lang="en-ID"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dirty="0">
                <a:effectLst/>
                <a:latin typeface="SimSun" panose="02010600030101010101" pitchFamily="2" charset="-122"/>
                <a:ea typeface="DengXian" panose="02010600030101010101" pitchFamily="2" charset="-122"/>
                <a:cs typeface="Times New Roman" panose="02020603050405020304" pitchFamily="18" charset="0"/>
              </a:rPr>
              <a:t>. </a:t>
            </a:r>
            <a:endParaRPr lang="en-ID" dirty="0"/>
          </a:p>
        </p:txBody>
      </p:sp>
    </p:spTree>
    <p:extLst>
      <p:ext uri="{BB962C8B-B14F-4D97-AF65-F5344CB8AC3E}">
        <p14:creationId xmlns:p14="http://schemas.microsoft.com/office/powerpoint/2010/main" val="907915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C00FF-6B42-7D84-7831-AACC4E189E93}"/>
              </a:ext>
            </a:extLst>
          </p:cNvPr>
          <p:cNvSpPr>
            <a:spLocks noGrp="1"/>
          </p:cNvSpPr>
          <p:nvPr>
            <p:ph type="title"/>
          </p:nvPr>
        </p:nvSpPr>
        <p:spPr>
          <a:xfrm>
            <a:off x="664338" y="231730"/>
            <a:ext cx="5943599" cy="820456"/>
          </a:xfrm>
        </p:spPr>
        <p:txBody>
          <a:bodyPr/>
          <a:lstStyle/>
          <a:p>
            <a:r>
              <a:rPr lang="en-ID" sz="4400" dirty="0">
                <a:effectLst/>
                <a:latin typeface="SimSun" panose="02010600030101010101" pitchFamily="2" charset="-122"/>
                <a:ea typeface="DengXian" panose="02010600030101010101" pitchFamily="2" charset="-122"/>
                <a:cs typeface="Times New Roman" panose="02020603050405020304" pitchFamily="18" charset="0"/>
              </a:rPr>
              <a:t>Aspek yang </a:t>
            </a:r>
            <a:r>
              <a:rPr lang="en-ID" sz="4400" dirty="0" err="1">
                <a:effectLst/>
                <a:latin typeface="SimSun" panose="02010600030101010101" pitchFamily="2" charset="-122"/>
                <a:ea typeface="DengXian" panose="02010600030101010101" pitchFamily="2" charset="-122"/>
                <a:cs typeface="Times New Roman" panose="02020603050405020304" pitchFamily="18" charset="0"/>
              </a:rPr>
              <a:t>diatur</a:t>
            </a:r>
            <a:endParaRPr lang="en-US" dirty="0"/>
          </a:p>
        </p:txBody>
      </p:sp>
      <p:sp>
        <p:nvSpPr>
          <p:cNvPr id="4" name="Content Placeholder 3">
            <a:extLst>
              <a:ext uri="{FF2B5EF4-FFF2-40B4-BE49-F238E27FC236}">
                <a16:creationId xmlns:a16="http://schemas.microsoft.com/office/drawing/2014/main" id="{DE5C7B5A-A5C3-15D4-DF71-B692D28942FC}"/>
              </a:ext>
            </a:extLst>
          </p:cNvPr>
          <p:cNvSpPr>
            <a:spLocks noGrp="1"/>
          </p:cNvSpPr>
          <p:nvPr>
            <p:ph idx="15"/>
          </p:nvPr>
        </p:nvSpPr>
        <p:spPr>
          <a:xfrm>
            <a:off x="263046" y="1737519"/>
            <a:ext cx="10691834" cy="3382962"/>
          </a:xfrm>
        </p:spPr>
        <p:txBody>
          <a:bodyPr>
            <a:noAutofit/>
          </a:bodyPr>
          <a:lstStyle/>
          <a:p>
            <a:pPr marL="0" indent="0">
              <a:buNone/>
            </a:pPr>
            <a:r>
              <a:rPr lang="en-ID" sz="2800" b="1" dirty="0">
                <a:effectLst/>
                <a:latin typeface="SimSun" panose="02010600030101010101" pitchFamily="2" charset="-122"/>
                <a:ea typeface="DengXian" panose="02010600030101010101" pitchFamily="2" charset="-122"/>
                <a:cs typeface="Times New Roman" panose="02020603050405020304" pitchFamily="18" charset="0"/>
              </a:rPr>
              <a:t>Aspek </a:t>
            </a:r>
            <a:r>
              <a:rPr lang="en-ID" sz="2800" b="1" dirty="0" err="1">
                <a:effectLst/>
                <a:latin typeface="SimSun" panose="02010600030101010101" pitchFamily="2" charset="-122"/>
                <a:ea typeface="DengXian" panose="02010600030101010101" pitchFamily="2" charset="-122"/>
                <a:cs typeface="Times New Roman" panose="02020603050405020304" pitchFamily="18" charset="0"/>
              </a:rPr>
              <a:t>perdata</a:t>
            </a:r>
            <a:r>
              <a:rPr lang="en-ID" sz="2800" b="1" dirty="0">
                <a:effectLst/>
                <a:latin typeface="SimSun" panose="02010600030101010101" pitchFamily="2" charset="-122"/>
                <a:ea typeface="DengXian" panose="02010600030101010101" pitchFamily="2" charset="-122"/>
                <a:cs typeface="Times New Roman" panose="02020603050405020304" pitchFamily="18" charset="0"/>
              </a:rPr>
              <a:t>:</a:t>
            </a:r>
            <a:r>
              <a:rPr lang="en-ID" sz="2800" kern="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Mengatur</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hubungan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hukum</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antara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pasien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dan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penyedia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layanan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seperti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kontrak</a:t>
            </a:r>
            <a:r>
              <a:rPr lang="en-ID" sz="2800" dirty="0">
                <a:effectLst/>
                <a:latin typeface="SimSun" panose="02010600030101010101" pitchFamily="2" charset="-122"/>
                <a:ea typeface="DengXian" panose="02010600030101010101" pitchFamily="2" charset="-122"/>
                <a:cs typeface="Times New Roman" panose="02020603050405020304" pitchFamily="18" charset="0"/>
              </a:rPr>
              <a:t> dan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ganti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rugi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p>
          <a:p>
            <a:pPr marL="0" indent="0">
              <a:buNone/>
            </a:pPr>
            <a:r>
              <a:rPr lang="en-ID" sz="2800" b="1" dirty="0">
                <a:effectLst/>
                <a:latin typeface="SimSun" panose="02010600030101010101" pitchFamily="2" charset="-122"/>
                <a:ea typeface="DengXian" panose="02010600030101010101" pitchFamily="2" charset="-122"/>
                <a:cs typeface="Times New Roman" panose="02020603050405020304" pitchFamily="18" charset="0"/>
              </a:rPr>
              <a:t>Aspek </a:t>
            </a:r>
            <a:r>
              <a:rPr lang="en-ID" sz="2800" b="1" dirty="0" err="1">
                <a:effectLst/>
                <a:latin typeface="SimSun" panose="02010600030101010101" pitchFamily="2" charset="-122"/>
                <a:ea typeface="DengXian" panose="02010600030101010101" pitchFamily="2" charset="-122"/>
                <a:cs typeface="Times New Roman" panose="02020603050405020304" pitchFamily="18" charset="0"/>
              </a:rPr>
              <a:t>pidana</a:t>
            </a:r>
            <a:r>
              <a:rPr lang="en-ID" sz="2800" b="1" dirty="0">
                <a:effectLst/>
                <a:latin typeface="SimSun" panose="02010600030101010101" pitchFamily="2" charset="-122"/>
                <a:ea typeface="DengXian" panose="02010600030101010101" pitchFamily="2" charset="-122"/>
                <a:cs typeface="Times New Roman" panose="02020603050405020304" pitchFamily="18" charset="0"/>
              </a:rPr>
              <a:t>:</a:t>
            </a:r>
            <a:r>
              <a:rPr lang="en-ID" sz="2800" kern="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Mengatur</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sanksi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terhadap</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tindakan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yang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merugikan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pasien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atau</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melanggar</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peraturan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p>
          <a:p>
            <a:pPr marL="0" indent="0">
              <a:buNone/>
            </a:pPr>
            <a:r>
              <a:rPr lang="en-ID" sz="2800" b="1" dirty="0">
                <a:effectLst/>
                <a:latin typeface="SimSun" panose="02010600030101010101" pitchFamily="2" charset="-122"/>
                <a:ea typeface="DengXian" panose="02010600030101010101" pitchFamily="2" charset="-122"/>
                <a:cs typeface="Times New Roman" panose="02020603050405020304" pitchFamily="18" charset="0"/>
              </a:rPr>
              <a:t>Aspek </a:t>
            </a:r>
            <a:r>
              <a:rPr lang="en-ID" sz="2800" b="1" dirty="0" err="1">
                <a:effectLst/>
                <a:latin typeface="SimSun" panose="02010600030101010101" pitchFamily="2" charset="-122"/>
                <a:ea typeface="DengXian" panose="02010600030101010101" pitchFamily="2" charset="-122"/>
                <a:cs typeface="Times New Roman" panose="02020603050405020304" pitchFamily="18" charset="0"/>
              </a:rPr>
              <a:t>administrasi</a:t>
            </a:r>
            <a:r>
              <a:rPr lang="en-ID" sz="2800" b="1" dirty="0">
                <a:effectLst/>
                <a:latin typeface="SimSun" panose="02010600030101010101" pitchFamily="2" charset="-122"/>
                <a:ea typeface="DengXian" panose="02010600030101010101" pitchFamily="2" charset="-122"/>
                <a:cs typeface="Times New Roman" panose="02020603050405020304" pitchFamily="18" charset="0"/>
              </a:rPr>
              <a:t>:</a:t>
            </a:r>
            <a:r>
              <a:rPr lang="en-ID" sz="2800" kern="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Mengatur</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perizinan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pengawasan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dan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sanksi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administratif</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bagi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tenaga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atau</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fasilitas</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sz="2800">
                <a:effectLst/>
                <a:latin typeface="SimSun" panose="02010600030101010101" pitchFamily="2" charset="-122"/>
                <a:ea typeface="DengXian" panose="02010600030101010101" pitchFamily="2" charset="-122"/>
                <a:cs typeface="Times New Roman" panose="02020603050405020304" pitchFamily="18" charset="0"/>
              </a:rPr>
              <a:t>. </a:t>
            </a:r>
          </a:p>
          <a:p>
            <a:pPr marL="0" indent="0">
              <a:buNone/>
            </a:pPr>
            <a:r>
              <a:rPr lang="en-ID" sz="2800" b="1">
                <a:effectLst/>
                <a:latin typeface="SimSun" panose="02010600030101010101" pitchFamily="2" charset="-122"/>
                <a:ea typeface="DengXian" panose="02010600030101010101" pitchFamily="2" charset="-122"/>
                <a:cs typeface="Times New Roman" panose="02020603050405020304" pitchFamily="18" charset="0"/>
              </a:rPr>
              <a:t>Etika </a:t>
            </a:r>
            <a:r>
              <a:rPr lang="en-ID" sz="2800" b="1" dirty="0">
                <a:effectLst/>
                <a:latin typeface="SimSun" panose="02010600030101010101" pitchFamily="2" charset="-122"/>
                <a:ea typeface="DengXian" panose="02010600030101010101" pitchFamily="2" charset="-122"/>
                <a:cs typeface="Times New Roman" panose="02020603050405020304" pitchFamily="18" charset="0"/>
              </a:rPr>
              <a:t>dan </a:t>
            </a:r>
            <a:r>
              <a:rPr lang="en-ID" sz="2800" b="1" dirty="0" err="1">
                <a:effectLst/>
                <a:latin typeface="SimSun" panose="02010600030101010101" pitchFamily="2" charset="-122"/>
                <a:ea typeface="DengXian" panose="02010600030101010101" pitchFamily="2" charset="-122"/>
                <a:cs typeface="Times New Roman" panose="02020603050405020304" pitchFamily="18" charset="0"/>
              </a:rPr>
              <a:t>disiplin</a:t>
            </a:r>
            <a:r>
              <a:rPr lang="en-ID" sz="2800" b="1" dirty="0">
                <a:effectLst/>
                <a:latin typeface="SimSun" panose="02010600030101010101" pitchFamily="2" charset="-122"/>
                <a:ea typeface="DengXian" panose="02010600030101010101" pitchFamily="2" charset="-122"/>
                <a:cs typeface="Times New Roman" panose="02020603050405020304" pitchFamily="18" charset="0"/>
              </a:rPr>
              <a:t>:</a:t>
            </a:r>
            <a:r>
              <a:rPr lang="en-ID" sz="2800" kern="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Mengatur</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standar</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perilaku</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etis</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bagi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tenaga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seperti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yang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tercantum</a:t>
            </a:r>
            <a:r>
              <a:rPr lang="en-ID" sz="2800" dirty="0">
                <a:effectLst/>
                <a:latin typeface="SimSun" panose="02010600030101010101" pitchFamily="2" charset="-122"/>
                <a:ea typeface="DengXian" panose="02010600030101010101" pitchFamily="2" charset="-122"/>
                <a:cs typeface="Times New Roman" panose="02020603050405020304" pitchFamily="18" charset="0"/>
              </a:rPr>
              <a:t> dalam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sumpah</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profesi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dan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kode</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etik</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a:effectLst/>
                <a:latin typeface="Symbol" panose="05050102010706020507" pitchFamily="18" charset="2"/>
                <a:ea typeface="DengXian" panose="02010600030101010101" pitchFamily="2" charset="-122"/>
                <a:cs typeface="Times New Roman" panose="02020603050405020304" pitchFamily="18" charset="0"/>
              </a:rPr>
              <a:t>·</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endParaRPr lang="en-US" sz="2800" dirty="0"/>
          </a:p>
        </p:txBody>
      </p:sp>
    </p:spTree>
    <p:extLst>
      <p:ext uri="{BB962C8B-B14F-4D97-AF65-F5344CB8AC3E}">
        <p14:creationId xmlns:p14="http://schemas.microsoft.com/office/powerpoint/2010/main" val="853261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0786E-306F-FA21-4F87-81A032C68696}"/>
              </a:ext>
            </a:extLst>
          </p:cNvPr>
          <p:cNvSpPr>
            <a:spLocks noGrp="1"/>
          </p:cNvSpPr>
          <p:nvPr>
            <p:ph type="title"/>
          </p:nvPr>
        </p:nvSpPr>
        <p:spPr>
          <a:xfrm>
            <a:off x="1167492" y="136526"/>
            <a:ext cx="9779183" cy="1570038"/>
          </a:xfrm>
        </p:spPr>
        <p:txBody>
          <a:bodyPr/>
          <a:lstStyle/>
          <a:p>
            <a:r>
              <a:rPr lang="en-US" dirty="0"/>
              <a:t>Speaking engagement metrics</a:t>
            </a:r>
          </a:p>
        </p:txBody>
      </p:sp>
      <p:graphicFrame>
        <p:nvGraphicFramePr>
          <p:cNvPr id="4" name="Table Placeholder 3">
            <a:extLst>
              <a:ext uri="{FF2B5EF4-FFF2-40B4-BE49-F238E27FC236}">
                <a16:creationId xmlns:a16="http://schemas.microsoft.com/office/drawing/2014/main" id="{E45D850A-4F58-6F54-953E-5ADC96B2EEB5}"/>
              </a:ext>
            </a:extLst>
          </p:cNvPr>
          <p:cNvGraphicFramePr>
            <a:graphicFrameLocks noGrp="1"/>
          </p:cNvGraphicFramePr>
          <p:nvPr>
            <p:ph idx="1"/>
            <p:extLst>
              <p:ext uri="{D42A27DB-BD31-4B8C-83A1-F6EECF244321}">
                <p14:modId xmlns:p14="http://schemas.microsoft.com/office/powerpoint/2010/main" val="4104320616"/>
              </p:ext>
            </p:extLst>
          </p:nvPr>
        </p:nvGraphicFramePr>
        <p:xfrm>
          <a:off x="1166813" y="2084388"/>
          <a:ext cx="9821228" cy="3886200"/>
        </p:xfrm>
        <a:graphic>
          <a:graphicData uri="http://schemas.openxmlformats.org/drawingml/2006/table">
            <a:tbl>
              <a:tblPr firstRow="1" bandRow="1">
                <a:tableStyleId>{69012ECD-51FC-41F1-AA8D-1B2483CD663E}</a:tableStyleId>
              </a:tblPr>
              <a:tblGrid>
                <a:gridCol w="2455307">
                  <a:extLst>
                    <a:ext uri="{9D8B030D-6E8A-4147-A177-3AD203B41FA5}">
                      <a16:colId xmlns:a16="http://schemas.microsoft.com/office/drawing/2014/main" val="2382218087"/>
                    </a:ext>
                  </a:extLst>
                </a:gridCol>
                <a:gridCol w="2455307">
                  <a:extLst>
                    <a:ext uri="{9D8B030D-6E8A-4147-A177-3AD203B41FA5}">
                      <a16:colId xmlns:a16="http://schemas.microsoft.com/office/drawing/2014/main" val="3953468724"/>
                    </a:ext>
                  </a:extLst>
                </a:gridCol>
                <a:gridCol w="2455307">
                  <a:extLst>
                    <a:ext uri="{9D8B030D-6E8A-4147-A177-3AD203B41FA5}">
                      <a16:colId xmlns:a16="http://schemas.microsoft.com/office/drawing/2014/main" val="4277526474"/>
                    </a:ext>
                  </a:extLst>
                </a:gridCol>
                <a:gridCol w="2455307">
                  <a:extLst>
                    <a:ext uri="{9D8B030D-6E8A-4147-A177-3AD203B41FA5}">
                      <a16:colId xmlns:a16="http://schemas.microsoft.com/office/drawing/2014/main" val="2438884888"/>
                    </a:ext>
                  </a:extLst>
                </a:gridCol>
              </a:tblGrid>
              <a:tr h="647700">
                <a:tc>
                  <a:txBody>
                    <a:bodyPr/>
                    <a:lstStyle/>
                    <a:p>
                      <a:pPr algn="ctr"/>
                      <a:r>
                        <a:rPr lang="en-US" sz="1800" dirty="0"/>
                        <a:t>Impact factor</a:t>
                      </a:r>
                    </a:p>
                  </a:txBody>
                  <a:tcPr anchor="ctr"/>
                </a:tc>
                <a:tc>
                  <a:txBody>
                    <a:bodyPr/>
                    <a:lstStyle/>
                    <a:p>
                      <a:pPr algn="ctr"/>
                      <a:r>
                        <a:rPr lang="en-US" sz="1800" dirty="0"/>
                        <a:t>Measurement</a:t>
                      </a:r>
                    </a:p>
                  </a:txBody>
                  <a:tcPr anchor="ctr"/>
                </a:tc>
                <a:tc>
                  <a:txBody>
                    <a:bodyPr/>
                    <a:lstStyle/>
                    <a:p>
                      <a:pPr algn="ctr"/>
                      <a:r>
                        <a:rPr lang="en-US" sz="1800" dirty="0"/>
                        <a:t>Target</a:t>
                      </a:r>
                    </a:p>
                  </a:txBody>
                  <a:tcPr anchor="ctr"/>
                </a:tc>
                <a:tc>
                  <a:txBody>
                    <a:bodyPr/>
                    <a:lstStyle/>
                    <a:p>
                      <a:pPr algn="ctr"/>
                      <a:r>
                        <a:rPr lang="en-US" sz="1800" dirty="0"/>
                        <a:t>Achieved</a:t>
                      </a:r>
                    </a:p>
                  </a:txBody>
                  <a:tcPr anchor="ctr"/>
                </a:tc>
                <a:extLst>
                  <a:ext uri="{0D108BD9-81ED-4DB2-BD59-A6C34878D82A}">
                    <a16:rowId xmlns:a16="http://schemas.microsoft.com/office/drawing/2014/main" val="2857107962"/>
                  </a:ext>
                </a:extLst>
              </a:tr>
              <a:tr h="647700">
                <a:tc>
                  <a:txBody>
                    <a:bodyPr/>
                    <a:lstStyle/>
                    <a:p>
                      <a:pPr algn="ctr"/>
                      <a:r>
                        <a:rPr lang="en-US" dirty="0"/>
                        <a:t>Audience interaction</a:t>
                      </a:r>
                    </a:p>
                  </a:txBody>
                  <a:tcPr anchor="ctr"/>
                </a:tc>
                <a:tc>
                  <a:txBody>
                    <a:bodyPr/>
                    <a:lstStyle/>
                    <a:p>
                      <a:pPr algn="ctr"/>
                      <a:r>
                        <a:rPr lang="en-US" dirty="0"/>
                        <a:t>Percentage (%)</a:t>
                      </a:r>
                    </a:p>
                  </a:txBody>
                  <a:tcPr anchor="ctr"/>
                </a:tc>
                <a:tc>
                  <a:txBody>
                    <a:bodyPr/>
                    <a:lstStyle/>
                    <a:p>
                      <a:pPr algn="ctr"/>
                      <a:r>
                        <a:rPr lang="en-US" dirty="0"/>
                        <a:t>85</a:t>
                      </a:r>
                    </a:p>
                  </a:txBody>
                  <a:tcPr anchor="ctr"/>
                </a:tc>
                <a:tc>
                  <a:txBody>
                    <a:bodyPr/>
                    <a:lstStyle/>
                    <a:p>
                      <a:pPr algn="ctr"/>
                      <a:r>
                        <a:rPr lang="en-US" dirty="0"/>
                        <a:t>88</a:t>
                      </a:r>
                    </a:p>
                  </a:txBody>
                  <a:tcPr anchor="ctr"/>
                </a:tc>
                <a:extLst>
                  <a:ext uri="{0D108BD9-81ED-4DB2-BD59-A6C34878D82A}">
                    <a16:rowId xmlns:a16="http://schemas.microsoft.com/office/drawing/2014/main" val="1671386868"/>
                  </a:ext>
                </a:extLst>
              </a:tr>
              <a:tr h="647700">
                <a:tc>
                  <a:txBody>
                    <a:bodyPr/>
                    <a:lstStyle/>
                    <a:p>
                      <a:pPr algn="ctr"/>
                      <a:r>
                        <a:rPr lang="en-US" dirty="0"/>
                        <a:t>Knowledge retention</a:t>
                      </a:r>
                    </a:p>
                  </a:txBody>
                  <a:tcPr anchor="ctr"/>
                </a:tc>
                <a:tc>
                  <a:txBody>
                    <a:bodyPr/>
                    <a:lstStyle/>
                    <a:p>
                      <a:pPr algn="ctr"/>
                      <a:r>
                        <a:rPr lang="en-US" dirty="0"/>
                        <a:t>Percentage (%)</a:t>
                      </a:r>
                    </a:p>
                  </a:txBody>
                  <a:tcPr anchor="ctr"/>
                </a:tc>
                <a:tc>
                  <a:txBody>
                    <a:bodyPr/>
                    <a:lstStyle/>
                    <a:p>
                      <a:pPr algn="ctr"/>
                      <a:r>
                        <a:rPr lang="en-US" dirty="0"/>
                        <a:t>75</a:t>
                      </a:r>
                    </a:p>
                  </a:txBody>
                  <a:tcPr anchor="ctr"/>
                </a:tc>
                <a:tc>
                  <a:txBody>
                    <a:bodyPr/>
                    <a:lstStyle/>
                    <a:p>
                      <a:pPr algn="ctr"/>
                      <a:r>
                        <a:rPr lang="en-US" dirty="0"/>
                        <a:t>80</a:t>
                      </a:r>
                    </a:p>
                  </a:txBody>
                  <a:tcPr anchor="ctr"/>
                </a:tc>
                <a:extLst>
                  <a:ext uri="{0D108BD9-81ED-4DB2-BD59-A6C34878D82A}">
                    <a16:rowId xmlns:a16="http://schemas.microsoft.com/office/drawing/2014/main" val="380626418"/>
                  </a:ext>
                </a:extLst>
              </a:tr>
              <a:tr h="647700">
                <a:tc>
                  <a:txBody>
                    <a:bodyPr/>
                    <a:lstStyle/>
                    <a:p>
                      <a:pPr algn="ctr"/>
                      <a:r>
                        <a:rPr lang="en-US" dirty="0"/>
                        <a:t>Post-presentation surveys</a:t>
                      </a:r>
                    </a:p>
                  </a:txBody>
                  <a:tcPr anchor="ctr"/>
                </a:tc>
                <a:tc>
                  <a:txBody>
                    <a:bodyPr/>
                    <a:lstStyle/>
                    <a:p>
                      <a:pPr algn="ctr"/>
                      <a:r>
                        <a:rPr lang="en-US" dirty="0"/>
                        <a:t>Average rating</a:t>
                      </a:r>
                    </a:p>
                  </a:txBody>
                  <a:tcPr anchor="ctr"/>
                </a:tc>
                <a:tc>
                  <a:txBody>
                    <a:bodyPr/>
                    <a:lstStyle/>
                    <a:p>
                      <a:pPr algn="ctr"/>
                      <a:r>
                        <a:rPr lang="en-US" dirty="0"/>
                        <a:t>4.2</a:t>
                      </a:r>
                    </a:p>
                  </a:txBody>
                  <a:tcPr anchor="ctr"/>
                </a:tc>
                <a:tc>
                  <a:txBody>
                    <a:bodyPr/>
                    <a:lstStyle/>
                    <a:p>
                      <a:pPr algn="ctr"/>
                      <a:r>
                        <a:rPr lang="en-US" dirty="0"/>
                        <a:t>4.5</a:t>
                      </a:r>
                    </a:p>
                  </a:txBody>
                  <a:tcPr anchor="ctr"/>
                </a:tc>
                <a:extLst>
                  <a:ext uri="{0D108BD9-81ED-4DB2-BD59-A6C34878D82A}">
                    <a16:rowId xmlns:a16="http://schemas.microsoft.com/office/drawing/2014/main" val="2132482967"/>
                  </a:ext>
                </a:extLst>
              </a:tr>
              <a:tr h="647700">
                <a:tc>
                  <a:txBody>
                    <a:bodyPr/>
                    <a:lstStyle/>
                    <a:p>
                      <a:pPr algn="ctr"/>
                      <a:r>
                        <a:rPr lang="en-US" dirty="0"/>
                        <a:t>Referral rate</a:t>
                      </a:r>
                    </a:p>
                  </a:txBody>
                  <a:tcPr anchor="ctr"/>
                </a:tc>
                <a:tc>
                  <a:txBody>
                    <a:bodyPr/>
                    <a:lstStyle/>
                    <a:p>
                      <a:pPr algn="ctr"/>
                      <a:r>
                        <a:rPr lang="en-US" dirty="0"/>
                        <a:t>Percentage (%)</a:t>
                      </a:r>
                    </a:p>
                  </a:txBody>
                  <a:tcPr anchor="ctr"/>
                </a:tc>
                <a:tc>
                  <a:txBody>
                    <a:bodyPr/>
                    <a:lstStyle/>
                    <a:p>
                      <a:pPr algn="ctr"/>
                      <a:r>
                        <a:rPr lang="en-US" dirty="0"/>
                        <a:t>10</a:t>
                      </a:r>
                    </a:p>
                  </a:txBody>
                  <a:tcPr anchor="ctr"/>
                </a:tc>
                <a:tc>
                  <a:txBody>
                    <a:bodyPr/>
                    <a:lstStyle/>
                    <a:p>
                      <a:pPr algn="ctr"/>
                      <a:r>
                        <a:rPr lang="en-US" dirty="0"/>
                        <a:t>12</a:t>
                      </a:r>
                    </a:p>
                  </a:txBody>
                  <a:tcPr anchor="ctr"/>
                </a:tc>
                <a:extLst>
                  <a:ext uri="{0D108BD9-81ED-4DB2-BD59-A6C34878D82A}">
                    <a16:rowId xmlns:a16="http://schemas.microsoft.com/office/drawing/2014/main" val="3936251906"/>
                  </a:ext>
                </a:extLst>
              </a:tr>
              <a:tr h="647700">
                <a:tc>
                  <a:txBody>
                    <a:bodyPr/>
                    <a:lstStyle/>
                    <a:p>
                      <a:pPr algn="ctr"/>
                      <a:r>
                        <a:rPr lang="en-US" dirty="0"/>
                        <a:t>Collaboration opportunities</a:t>
                      </a:r>
                    </a:p>
                  </a:txBody>
                  <a:tcPr anchor="ctr"/>
                </a:tc>
                <a:tc>
                  <a:txBody>
                    <a:bodyPr/>
                    <a:lstStyle/>
                    <a:p>
                      <a:pPr algn="ctr"/>
                      <a:r>
                        <a:rPr lang="en-US" dirty="0"/>
                        <a:t># of opportunities</a:t>
                      </a:r>
                    </a:p>
                  </a:txBody>
                  <a:tcPr anchor="ctr"/>
                </a:tc>
                <a:tc>
                  <a:txBody>
                    <a:bodyPr/>
                    <a:lstStyle/>
                    <a:p>
                      <a:pPr algn="ctr"/>
                      <a:r>
                        <a:rPr lang="en-US" dirty="0"/>
                        <a:t>8</a:t>
                      </a:r>
                    </a:p>
                  </a:txBody>
                  <a:tcPr anchor="ctr"/>
                </a:tc>
                <a:tc>
                  <a:txBody>
                    <a:bodyPr/>
                    <a:lstStyle/>
                    <a:p>
                      <a:pPr algn="ctr"/>
                      <a:r>
                        <a:rPr lang="en-US" dirty="0"/>
                        <a:t>10</a:t>
                      </a:r>
                    </a:p>
                  </a:txBody>
                  <a:tcPr anchor="ctr"/>
                </a:tc>
                <a:extLst>
                  <a:ext uri="{0D108BD9-81ED-4DB2-BD59-A6C34878D82A}">
                    <a16:rowId xmlns:a16="http://schemas.microsoft.com/office/drawing/2014/main" val="568537164"/>
                  </a:ext>
                </a:extLst>
              </a:tr>
            </a:tbl>
          </a:graphicData>
        </a:graphic>
      </p:graphicFrame>
    </p:spTree>
    <p:extLst>
      <p:ext uri="{BB962C8B-B14F-4D97-AF65-F5344CB8AC3E}">
        <p14:creationId xmlns:p14="http://schemas.microsoft.com/office/powerpoint/2010/main" val="1678163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C753FD-96EC-101A-B8A4-5F69A189BEF4}"/>
              </a:ext>
            </a:extLst>
          </p:cNvPr>
          <p:cNvSpPr>
            <a:spLocks noGrp="1"/>
          </p:cNvSpPr>
          <p:nvPr>
            <p:ph type="ctrTitle"/>
          </p:nvPr>
        </p:nvSpPr>
        <p:spPr>
          <a:xfrm>
            <a:off x="1167494" y="252549"/>
            <a:ext cx="6220278" cy="3262811"/>
          </a:xfrm>
        </p:spPr>
        <p:txBody>
          <a:bodyPr/>
          <a:lstStyle/>
          <a:p>
            <a:r>
              <a:rPr lang="en-US" dirty="0"/>
              <a:t>Thank you</a:t>
            </a:r>
          </a:p>
        </p:txBody>
      </p:sp>
      <p:sp>
        <p:nvSpPr>
          <p:cNvPr id="5" name="Subtitle 4">
            <a:extLst>
              <a:ext uri="{FF2B5EF4-FFF2-40B4-BE49-F238E27FC236}">
                <a16:creationId xmlns:a16="http://schemas.microsoft.com/office/drawing/2014/main" id="{67BB04B7-47A4-741B-59E0-F0E6F2126E8F}"/>
              </a:ext>
            </a:extLst>
          </p:cNvPr>
          <p:cNvSpPr>
            <a:spLocks noGrp="1"/>
          </p:cNvSpPr>
          <p:nvPr>
            <p:ph type="subTitle" idx="1"/>
          </p:nvPr>
        </p:nvSpPr>
        <p:spPr>
          <a:xfrm>
            <a:off x="1167493" y="3685939"/>
            <a:ext cx="6220277" cy="2919512"/>
          </a:xfrm>
        </p:spPr>
        <p:txBody>
          <a:bodyPr/>
          <a:lstStyle/>
          <a:p>
            <a:r>
              <a:rPr lang="en-US" dirty="0"/>
              <a:t>Brita Tamm</a:t>
            </a:r>
          </a:p>
          <a:p>
            <a:r>
              <a:rPr lang="en-US" dirty="0"/>
              <a:t>502-555-0152</a:t>
            </a:r>
          </a:p>
          <a:p>
            <a:r>
              <a:rPr lang="en-US" dirty="0"/>
              <a:t>brita@firstupconsultants.com</a:t>
            </a:r>
          </a:p>
          <a:p>
            <a:r>
              <a:rPr lang="en-US" dirty="0"/>
              <a:t>www.firstupconsultants.com</a:t>
            </a:r>
          </a:p>
        </p:txBody>
      </p:sp>
    </p:spTree>
    <p:extLst>
      <p:ext uri="{BB962C8B-B14F-4D97-AF65-F5344CB8AC3E}">
        <p14:creationId xmlns:p14="http://schemas.microsoft.com/office/powerpoint/2010/main" val="1609673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58864" y="102021"/>
            <a:ext cx="9779183" cy="1744415"/>
          </a:xfrm>
        </p:spPr>
        <p:txBody>
          <a:bodyPr/>
          <a:lstStyle/>
          <a:p>
            <a:r>
              <a:rPr lang="en-ID" dirty="0">
                <a:latin typeface="等线" panose="02010600030101010101" pitchFamily="2" charset="-122"/>
                <a:ea typeface="等线" panose="02010600030101010101" pitchFamily="2" charset="-122"/>
                <a:cs typeface="Times New Roman" panose="02020603050405020304" pitchFamily="18" charset="0"/>
              </a:rPr>
              <a:t>Aspek legal dalam keperawatan </a:t>
            </a:r>
            <a:endParaRPr lang="en-US" dirty="0"/>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158865" y="2017467"/>
            <a:ext cx="9779182" cy="3366815"/>
          </a:xfrm>
        </p:spPr>
        <p:txBody>
          <a:bodyPr vert="horz" lIns="91440" tIns="45720" rIns="91440" bIns="45720" rtlCol="0" anchor="t">
            <a:normAutofit/>
          </a:bodyPr>
          <a:lstStyle/>
          <a:p>
            <a:pPr>
              <a:lnSpc>
                <a:spcPct val="107000"/>
              </a:lnSpc>
            </a:pPr>
            <a:r>
              <a:rPr lang="en-ID" dirty="0" err="1">
                <a:effectLst/>
                <a:latin typeface="等线" panose="02010600030101010101" pitchFamily="2" charset="-122"/>
                <a:ea typeface="等线" panose="02010600030101010101" pitchFamily="2" charset="-122"/>
                <a:cs typeface="Times New Roman" panose="02020603050405020304" pitchFamily="18" charset="0"/>
              </a:rPr>
              <a:t>mencakup</a:t>
            </a:r>
            <a:r>
              <a:rPr lang="en-ID" dirty="0">
                <a:effectLst/>
                <a:latin typeface="等线" panose="02010600030101010101" pitchFamily="2" charset="-122"/>
                <a:ea typeface="等线" panose="02010600030101010101" pitchFamily="2" charset="-122"/>
                <a:cs typeface="Times New Roman" panose="02020603050405020304" pitchFamily="18" charset="0"/>
              </a:rPr>
              <a:t> aturan-aturan yang </a:t>
            </a:r>
            <a:r>
              <a:rPr lang="en-ID" dirty="0" err="1">
                <a:effectLst/>
                <a:latin typeface="等线" panose="02010600030101010101" pitchFamily="2" charset="-122"/>
                <a:ea typeface="等线" panose="02010600030101010101" pitchFamily="2" charset="-122"/>
                <a:cs typeface="Times New Roman" panose="02020603050405020304" pitchFamily="18" charset="0"/>
              </a:rPr>
              <a:t>mengatur</a:t>
            </a:r>
            <a:r>
              <a:rPr lang="en-ID" dirty="0">
                <a:effectLst/>
                <a:latin typeface="等线" panose="02010600030101010101" pitchFamily="2" charset="-122"/>
                <a:ea typeface="等线" panose="02010600030101010101" pitchFamily="2" charset="-122"/>
                <a:cs typeface="Times New Roman" panose="02020603050405020304" pitchFamily="18" charset="0"/>
              </a:rPr>
              <a:t> proses keperawatan </a:t>
            </a:r>
            <a:r>
              <a:rPr lang="en-ID" dirty="0" err="1">
                <a:effectLst/>
                <a:latin typeface="等线" panose="02010600030101010101" pitchFamily="2" charset="-122"/>
                <a:ea typeface="等线" panose="02010600030101010101" pitchFamily="2" charset="-122"/>
                <a:cs typeface="Times New Roman" panose="02020603050405020304" pitchFamily="18" charset="0"/>
              </a:rPr>
              <a:t>berdasarkan</a:t>
            </a:r>
            <a:r>
              <a:rPr lang="en-ID" dirty="0">
                <a:effectLst/>
                <a:latin typeface="等线" panose="02010600030101010101" pitchFamily="2" charset="-122"/>
                <a:ea typeface="等线" panose="02010600030101010101" pitchFamily="2" charset="-122"/>
                <a:cs typeface="Times New Roman" panose="02020603050405020304" pitchFamily="18" charset="0"/>
              </a:rPr>
              <a:t> </a:t>
            </a:r>
            <a:r>
              <a:rPr lang="en-ID" dirty="0" err="1">
                <a:effectLst/>
                <a:latin typeface="等线" panose="02010600030101010101" pitchFamily="2" charset="-122"/>
                <a:ea typeface="等线" panose="02010600030101010101" pitchFamily="2" charset="-122"/>
                <a:cs typeface="Times New Roman" panose="02020603050405020304" pitchFamily="18" charset="0"/>
              </a:rPr>
              <a:t>wewenang</a:t>
            </a:r>
            <a:r>
              <a:rPr lang="en-ID" dirty="0">
                <a:effectLst/>
                <a:latin typeface="等线" panose="02010600030101010101" pitchFamily="2" charset="-122"/>
                <a:ea typeface="等线" panose="02010600030101010101" pitchFamily="2" charset="-122"/>
                <a:cs typeface="Times New Roman" panose="02020603050405020304" pitchFamily="18" charset="0"/>
              </a:rPr>
              <a:t>, </a:t>
            </a:r>
            <a:r>
              <a:rPr lang="en-ID" dirty="0" err="1">
                <a:effectLst/>
                <a:latin typeface="等线" panose="02010600030101010101" pitchFamily="2" charset="-122"/>
                <a:ea typeface="等线" panose="02010600030101010101" pitchFamily="2" charset="-122"/>
                <a:cs typeface="Times New Roman" panose="02020603050405020304" pitchFamily="18" charset="0"/>
              </a:rPr>
              <a:t>tanggung</a:t>
            </a:r>
            <a:r>
              <a:rPr lang="en-ID" dirty="0">
                <a:effectLst/>
                <a:latin typeface="等线" panose="02010600030101010101" pitchFamily="2" charset="-122"/>
                <a:ea typeface="等线" panose="02010600030101010101" pitchFamily="2" charset="-122"/>
                <a:cs typeface="Times New Roman" panose="02020603050405020304" pitchFamily="18" charset="0"/>
              </a:rPr>
              <a:t> </a:t>
            </a:r>
            <a:r>
              <a:rPr lang="en-ID" dirty="0" err="1">
                <a:effectLst/>
                <a:latin typeface="等线" panose="02010600030101010101" pitchFamily="2" charset="-122"/>
                <a:ea typeface="等线" panose="02010600030101010101" pitchFamily="2" charset="-122"/>
                <a:cs typeface="Times New Roman" panose="02020603050405020304" pitchFamily="18" charset="0"/>
              </a:rPr>
              <a:t>jawab</a:t>
            </a:r>
            <a:r>
              <a:rPr lang="en-ID" dirty="0">
                <a:effectLst/>
                <a:latin typeface="等线" panose="02010600030101010101" pitchFamily="2" charset="-122"/>
                <a:ea typeface="等线" panose="02010600030101010101" pitchFamily="2" charset="-122"/>
                <a:cs typeface="Times New Roman" panose="02020603050405020304" pitchFamily="18" charset="0"/>
              </a:rPr>
              <a:t>, dan </a:t>
            </a:r>
            <a:r>
              <a:rPr lang="en-ID" dirty="0" err="1">
                <a:effectLst/>
                <a:latin typeface="等线" panose="02010600030101010101" pitchFamily="2" charset="-122"/>
                <a:ea typeface="等线" panose="02010600030101010101" pitchFamily="2" charset="-122"/>
                <a:cs typeface="Times New Roman" panose="02020603050405020304" pitchFamily="18" charset="0"/>
              </a:rPr>
              <a:t>standar</a:t>
            </a:r>
            <a:r>
              <a:rPr lang="en-ID" dirty="0">
                <a:effectLst/>
                <a:latin typeface="等线" panose="02010600030101010101" pitchFamily="2" charset="-122"/>
                <a:ea typeface="等线" panose="02010600030101010101" pitchFamily="2" charset="-122"/>
                <a:cs typeface="Times New Roman" panose="02020603050405020304" pitchFamily="18" charset="0"/>
              </a:rPr>
              <a:t> </a:t>
            </a:r>
            <a:r>
              <a:rPr lang="en-ID" dirty="0" err="1">
                <a:effectLst/>
                <a:latin typeface="等线" panose="02010600030101010101" pitchFamily="2" charset="-122"/>
                <a:ea typeface="等线" panose="02010600030101010101" pitchFamily="2" charset="-122"/>
                <a:cs typeface="Times New Roman" panose="02020603050405020304" pitchFamily="18" charset="0"/>
              </a:rPr>
              <a:t>profesi</a:t>
            </a:r>
            <a:r>
              <a:rPr lang="en-ID" dirty="0">
                <a:effectLst/>
                <a:latin typeface="等线" panose="02010600030101010101" pitchFamily="2" charset="-122"/>
                <a:ea typeface="等线" panose="02010600030101010101" pitchFamily="2" charset="-122"/>
                <a:cs typeface="Times New Roman" panose="02020603050405020304" pitchFamily="18" charset="0"/>
              </a:rPr>
              <a:t> di </a:t>
            </a:r>
            <a:r>
              <a:rPr lang="en-ID" dirty="0" err="1">
                <a:effectLst/>
                <a:latin typeface="等线" panose="02010600030101010101" pitchFamily="2" charset="-122"/>
                <a:ea typeface="等线" panose="02010600030101010101" pitchFamily="2" charset="-122"/>
                <a:cs typeface="Times New Roman" panose="02020603050405020304" pitchFamily="18" charset="0"/>
              </a:rPr>
              <a:t>berbagai</a:t>
            </a:r>
            <a:r>
              <a:rPr lang="en-ID" dirty="0">
                <a:effectLst/>
                <a:latin typeface="等线" panose="02010600030101010101" pitchFamily="2" charset="-122"/>
                <a:ea typeface="等线" panose="02010600030101010101" pitchFamily="2" charset="-122"/>
                <a:cs typeface="Times New Roman" panose="02020603050405020304" pitchFamily="18" charset="0"/>
              </a:rPr>
              <a:t> </a:t>
            </a:r>
            <a:r>
              <a:rPr lang="en-ID" dirty="0" err="1">
                <a:effectLst/>
                <a:latin typeface="等线" panose="02010600030101010101" pitchFamily="2" charset="-122"/>
                <a:ea typeface="等线" panose="02010600030101010101" pitchFamily="2" charset="-122"/>
                <a:cs typeface="Times New Roman" panose="02020603050405020304" pitchFamily="18" charset="0"/>
              </a:rPr>
              <a:t>tingkat</a:t>
            </a:r>
            <a:r>
              <a:rPr lang="en-ID" dirty="0">
                <a:effectLst/>
                <a:latin typeface="等线" panose="02010600030101010101" pitchFamily="2" charset="-122"/>
                <a:ea typeface="等线" panose="02010600030101010101" pitchFamily="2" charset="-122"/>
                <a:cs typeface="Times New Roman" panose="02020603050405020304" pitchFamily="18" charset="0"/>
              </a:rPr>
              <a:t> </a:t>
            </a:r>
            <a:r>
              <a:rPr lang="en-ID" dirty="0" err="1">
                <a:effectLst/>
                <a:latin typeface="等线" panose="02010600030101010101" pitchFamily="2" charset="-122"/>
                <a:ea typeface="等线" panose="02010600030101010101" pitchFamily="2" charset="-122"/>
                <a:cs typeface="Times New Roman" panose="02020603050405020304" pitchFamily="18" charset="0"/>
              </a:rPr>
              <a:t>pelayanan</a:t>
            </a:r>
            <a:r>
              <a:rPr lang="en-ID" dirty="0">
                <a:effectLst/>
                <a:latin typeface="等线" panose="02010600030101010101" pitchFamily="2" charset="-122"/>
                <a:ea typeface="等线" panose="02010600030101010101" pitchFamily="2" charset="-122"/>
                <a:cs typeface="Times New Roman" panose="02020603050405020304" pitchFamily="18" charset="0"/>
              </a:rPr>
              <a:t>.</a:t>
            </a:r>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48DD4-4828-CE87-0C5C-42BE175E8DA5}"/>
              </a:ext>
            </a:extLst>
          </p:cNvPr>
          <p:cNvSpPr>
            <a:spLocks noGrp="1"/>
          </p:cNvSpPr>
          <p:nvPr>
            <p:ph type="title"/>
          </p:nvPr>
        </p:nvSpPr>
        <p:spPr>
          <a:xfrm>
            <a:off x="501041" y="701458"/>
            <a:ext cx="11436263" cy="4784942"/>
          </a:xfrm>
        </p:spPr>
        <p:txBody>
          <a:bodyPr/>
          <a:lstStyle/>
          <a:p>
            <a:pPr>
              <a:lnSpc>
                <a:spcPct val="107000"/>
              </a:lnSpc>
            </a:pPr>
            <a:r>
              <a:rPr lang="en-ID" sz="2800" dirty="0">
                <a:effectLst/>
                <a:latin typeface="等线" panose="02010600030101010101" pitchFamily="2" charset="-122"/>
                <a:ea typeface="等线" panose="02010600030101010101" pitchFamily="2" charset="-122"/>
                <a:cs typeface="Times New Roman" panose="02020603050405020304" pitchFamily="18" charset="0"/>
              </a:rPr>
              <a:t>Aspek legal keperawatan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meliputi</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kewenangan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berkaitan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dengan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izin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melaksanakan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praktik</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profesi</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br>
              <a:rPr lang="en-ID" sz="2800" dirty="0">
                <a:effectLst/>
                <a:latin typeface="等线" panose="02010600030101010101" pitchFamily="2" charset="-122"/>
                <a:ea typeface="等线" panose="02010600030101010101" pitchFamily="2" charset="-122"/>
                <a:cs typeface="Times New Roman" panose="02020603050405020304" pitchFamily="18" charset="0"/>
              </a:rPr>
            </a:br>
            <a:br>
              <a:rPr lang="en-ID" sz="2800" dirty="0">
                <a:effectLst/>
                <a:latin typeface="等线" panose="02010600030101010101" pitchFamily="2" charset="-122"/>
                <a:ea typeface="等线" panose="02010600030101010101" pitchFamily="2" charset="-122"/>
                <a:cs typeface="Times New Roman" panose="02020603050405020304" pitchFamily="18" charset="0"/>
              </a:rPr>
            </a:br>
            <a:r>
              <a:rPr lang="en-ID" sz="2800" dirty="0">
                <a:effectLst/>
                <a:latin typeface="等线" panose="02010600030101010101" pitchFamily="2" charset="-122"/>
                <a:ea typeface="等线" panose="02010600030101010101" pitchFamily="2" charset="-122"/>
                <a:cs typeface="Times New Roman" panose="02020603050405020304" pitchFamily="18" charset="0"/>
              </a:rPr>
              <a:t>Kewenangan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memiliki</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dua</a:t>
            </a:r>
            <a:r>
              <a:rPr lang="en-ID" sz="2800" dirty="0">
                <a:effectLst/>
                <a:latin typeface="等线" panose="02010600030101010101" pitchFamily="2" charset="-122"/>
                <a:ea typeface="等线" panose="02010600030101010101" pitchFamily="2" charset="-122"/>
                <a:cs typeface="Times New Roman" panose="02020603050405020304" pitchFamily="18" charset="0"/>
              </a:rPr>
              <a:t> aspek,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yakni</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kewenangan</a:t>
            </a:r>
            <a:r>
              <a:rPr lang="en-ID" sz="2800" dirty="0">
                <a:effectLst/>
                <a:latin typeface="等线" panose="02010600030101010101" pitchFamily="2" charset="-122"/>
                <a:ea typeface="等线" panose="02010600030101010101" pitchFamily="2" charset="-122"/>
                <a:cs typeface="Times New Roman" panose="02020603050405020304" pitchFamily="18" charset="0"/>
              </a:rPr>
              <a:t> material dan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kewenangan</a:t>
            </a:r>
            <a:r>
              <a:rPr lang="en-ID" sz="2800" dirty="0">
                <a:effectLst/>
                <a:latin typeface="等线" panose="02010600030101010101" pitchFamily="2" charset="-122"/>
                <a:ea typeface="等线" panose="02010600030101010101" pitchFamily="2" charset="-122"/>
                <a:cs typeface="Times New Roman" panose="02020603050405020304" pitchFamily="18" charset="0"/>
              </a:rPr>
              <a:t> formal. Kewenangan material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diperoleh</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sejak</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seseorang</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memiliki</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kompetensi</a:t>
            </a:r>
            <a:r>
              <a:rPr lang="en-ID" sz="2800" dirty="0">
                <a:effectLst/>
                <a:latin typeface="等线" panose="02010600030101010101" pitchFamily="2" charset="-122"/>
                <a:ea typeface="等线" panose="02010600030101010101" pitchFamily="2" charset="-122"/>
                <a:cs typeface="Times New Roman" panose="02020603050405020304" pitchFamily="18" charset="0"/>
              </a:rPr>
              <a:t> dan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kemudian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teregistrasi</a:t>
            </a:r>
            <a:r>
              <a:rPr lang="en-ID" sz="2800" dirty="0">
                <a:effectLst/>
                <a:latin typeface="等线" panose="02010600030101010101" pitchFamily="2" charset="-122"/>
                <a:ea typeface="等线" panose="02010600030101010101" pitchFamily="2" charset="-122"/>
                <a:cs typeface="Times New Roman" panose="02020603050405020304" pitchFamily="18" charset="0"/>
              </a:rPr>
              <a:t> (registered nurse) yang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disebut</a:t>
            </a:r>
            <a:r>
              <a:rPr lang="en-ID" sz="2800" dirty="0">
                <a:effectLst/>
                <a:latin typeface="等线" panose="02010600030101010101" pitchFamily="2" charset="-122"/>
                <a:ea typeface="等线" panose="02010600030101010101" pitchFamily="2" charset="-122"/>
                <a:cs typeface="Times New Roman" panose="02020603050405020304" pitchFamily="18" charset="0"/>
              </a:rPr>
              <a:t> Surat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Ijin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Perawat</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atau</a:t>
            </a:r>
            <a:r>
              <a:rPr lang="en-ID" sz="2800" dirty="0">
                <a:effectLst/>
                <a:latin typeface="等线" panose="02010600030101010101" pitchFamily="2" charset="-122"/>
                <a:ea typeface="等线" panose="02010600030101010101" pitchFamily="2" charset="-122"/>
                <a:cs typeface="Times New Roman" panose="02020603050405020304" pitchFamily="18" charset="0"/>
              </a:rPr>
              <a:t> SIP. </a:t>
            </a:r>
            <a:br>
              <a:rPr lang="en-ID" sz="2800" dirty="0">
                <a:effectLst/>
                <a:latin typeface="等线" panose="02010600030101010101" pitchFamily="2" charset="-122"/>
                <a:ea typeface="等线" panose="02010600030101010101" pitchFamily="2" charset="-122"/>
                <a:cs typeface="Times New Roman" panose="02020603050405020304" pitchFamily="18" charset="0"/>
              </a:rPr>
            </a:br>
            <a:br>
              <a:rPr lang="en-ID" sz="2800" dirty="0">
                <a:effectLst/>
                <a:latin typeface="等线" panose="02010600030101010101" pitchFamily="2" charset="-122"/>
                <a:ea typeface="等线" panose="02010600030101010101" pitchFamily="2" charset="-122"/>
                <a:cs typeface="Times New Roman" panose="02020603050405020304" pitchFamily="18" charset="0"/>
              </a:rPr>
            </a:br>
            <a:r>
              <a:rPr lang="en-ID" sz="2800" dirty="0">
                <a:effectLst/>
                <a:latin typeface="等线" panose="02010600030101010101" pitchFamily="2" charset="-122"/>
                <a:ea typeface="等线" panose="02010600030101010101" pitchFamily="2" charset="-122"/>
                <a:cs typeface="Times New Roman" panose="02020603050405020304" pitchFamily="18" charset="0"/>
              </a:rPr>
              <a:t>Aspek legal keperawatan pada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kewenangan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formalnya</a:t>
            </a:r>
            <a:r>
              <a:rPr lang="en-ID" sz="2800" dirty="0">
                <a:effectLst/>
                <a:latin typeface="等线" panose="02010600030101010101" pitchFamily="2" charset="-122"/>
                <a:ea typeface="等线" panose="02010600030101010101" pitchFamily="2" charset="-122"/>
                <a:cs typeface="Times New Roman" panose="02020603050405020304" pitchFamily="18" charset="0"/>
              </a:rPr>
              <a:t> adalah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izin</a:t>
            </a:r>
            <a:r>
              <a:rPr lang="en-ID" sz="2800" dirty="0">
                <a:effectLst/>
                <a:latin typeface="等线" panose="02010600030101010101" pitchFamily="2" charset="-122"/>
                <a:ea typeface="等线" panose="02010600030101010101" pitchFamily="2" charset="-122"/>
                <a:cs typeface="Times New Roman" panose="02020603050405020304" pitchFamily="18" charset="0"/>
              </a:rPr>
              <a:t> yang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memberikan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kewenangan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kepapenerimanya</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untuk</a:t>
            </a:r>
            <a:r>
              <a:rPr lang="en-ID" sz="2800" dirty="0">
                <a:effectLst/>
                <a:latin typeface="等线" panose="02010600030101010101" pitchFamily="2" charset="-122"/>
                <a:ea typeface="等线" panose="02010600030101010101" pitchFamily="2" charset="-122"/>
                <a:cs typeface="Times New Roman" panose="02020603050405020304" pitchFamily="18" charset="0"/>
              </a:rPr>
              <a:t> melakukan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praktik</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profesi</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perawat</a:t>
            </a:r>
            <a:r>
              <a:rPr lang="en-ID" sz="2800" dirty="0">
                <a:effectLst/>
                <a:latin typeface="等线" panose="02010600030101010101" pitchFamily="2" charset="-122"/>
                <a:ea typeface="等线" panose="02010600030101010101" pitchFamily="2" charset="-122"/>
                <a:cs typeface="Times New Roman" panose="02020603050405020304" pitchFamily="18" charset="0"/>
              </a:rPr>
              <a:t> yaitu Surat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Ijin</a:t>
            </a:r>
            <a:r>
              <a:rPr lang="en-ID" sz="2800" dirty="0">
                <a:effectLst/>
                <a:latin typeface="等线" panose="02010600030101010101" pitchFamily="2" charset="-122"/>
                <a:ea typeface="等线" panose="02010600030101010101" pitchFamily="2" charset="-122"/>
                <a:cs typeface="Times New Roman" panose="02020603050405020304" pitchFamily="18" charset="0"/>
              </a:rPr>
              <a:t> Kerja (SIK)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bila</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bekerja</a:t>
            </a:r>
            <a:r>
              <a:rPr lang="en-ID" sz="2800" dirty="0">
                <a:effectLst/>
                <a:latin typeface="等线" panose="02010600030101010101" pitchFamily="2" charset="-122"/>
                <a:ea typeface="等线" panose="02010600030101010101" pitchFamily="2" charset="-122"/>
                <a:cs typeface="Times New Roman" panose="02020603050405020304" pitchFamily="18" charset="0"/>
              </a:rPr>
              <a:t> di dalam suatu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institusi</a:t>
            </a:r>
            <a:r>
              <a:rPr lang="en-ID" sz="2800" dirty="0">
                <a:effectLst/>
                <a:latin typeface="等线" panose="02010600030101010101" pitchFamily="2" charset="-122"/>
                <a:ea typeface="等线" panose="02010600030101010101" pitchFamily="2" charset="-122"/>
                <a:cs typeface="Times New Roman" panose="02020603050405020304" pitchFamily="18" charset="0"/>
              </a:rPr>
              <a:t> dan Surat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Ijin</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Praktik</a:t>
            </a:r>
            <a:r>
              <a:rPr lang="en-ID" sz="2800" dirty="0">
                <a:effectLst/>
                <a:latin typeface="等线" panose="02010600030101010101" pitchFamily="2" charset="-122"/>
                <a:ea typeface="等线" panose="02010600030101010101" pitchFamily="2" charset="-122"/>
                <a:cs typeface="Times New Roman" panose="02020603050405020304" pitchFamily="18" charset="0"/>
              </a:rPr>
              <a:t> </a:t>
            </a:r>
            <a:r>
              <a:rPr lang="en-ID" sz="2800" dirty="0" err="1">
                <a:effectLst/>
                <a:latin typeface="等线" panose="02010600030101010101" pitchFamily="2" charset="-122"/>
                <a:ea typeface="等线" panose="02010600030101010101" pitchFamily="2" charset="-122"/>
                <a:cs typeface="Times New Roman" panose="02020603050405020304" pitchFamily="18" charset="0"/>
              </a:rPr>
              <a:t>Perawat</a:t>
            </a:r>
            <a:r>
              <a:rPr lang="en-ID" sz="2800" dirty="0">
                <a:effectLst/>
                <a:latin typeface="等线" panose="02010600030101010101" pitchFamily="2" charset="-122"/>
                <a:ea typeface="等线" panose="02010600030101010101" pitchFamily="2" charset="-122"/>
                <a:cs typeface="Times New Roman" panose="02020603050405020304" pitchFamily="18" charset="0"/>
              </a:rPr>
              <a:t> (SIPP</a:t>
            </a:r>
            <a:r>
              <a:rPr lang="en-ID" sz="1600" dirty="0">
                <a:effectLst/>
                <a:latin typeface="等线" panose="02010600030101010101" pitchFamily="2" charset="-122"/>
                <a:ea typeface="等线" panose="02010600030101010101" pitchFamily="2" charset="-122"/>
                <a:cs typeface="Times New Roman" panose="02020603050405020304" pitchFamily="18" charset="0"/>
              </a:rPr>
              <a:t>)</a:t>
            </a:r>
          </a:p>
        </p:txBody>
      </p:sp>
    </p:spTree>
    <p:extLst>
      <p:ext uri="{BB962C8B-B14F-4D97-AF65-F5344CB8AC3E}">
        <p14:creationId xmlns:p14="http://schemas.microsoft.com/office/powerpoint/2010/main" val="3662677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EE190-899A-46D2-989D-C4BC6A46F946}"/>
              </a:ext>
            </a:extLst>
          </p:cNvPr>
          <p:cNvSpPr>
            <a:spLocks noGrp="1"/>
          </p:cNvSpPr>
          <p:nvPr>
            <p:ph type="title"/>
          </p:nvPr>
        </p:nvSpPr>
        <p:spPr>
          <a:xfrm>
            <a:off x="325677" y="3814176"/>
            <a:ext cx="11227078" cy="2035479"/>
          </a:xfrm>
        </p:spPr>
        <p:txBody>
          <a:bodyPr/>
          <a:lstStyle/>
          <a:p>
            <a:pPr>
              <a:lnSpc>
                <a:spcPct val="107000"/>
              </a:lnSpc>
            </a:pPr>
            <a:br>
              <a:rPr lang="en-ID" dirty="0">
                <a:effectLst/>
                <a:latin typeface="等线" panose="02010600030101010101" pitchFamily="2" charset="-122"/>
                <a:ea typeface="等线" panose="02010600030101010101" pitchFamily="2" charset="-122"/>
                <a:cs typeface="Times New Roman" panose="02020603050405020304" pitchFamily="18" charset="0"/>
              </a:rPr>
            </a:br>
            <a:r>
              <a:rPr lang="en-ID" sz="2800" dirty="0">
                <a:latin typeface="等线" panose="02010600030101010101" pitchFamily="2" charset="-122"/>
                <a:ea typeface="等线" panose="02010600030101010101" pitchFamily="2" charset="-122"/>
                <a:cs typeface="Times New Roman" panose="02020603050405020304" pitchFamily="18" charset="0"/>
              </a:rPr>
              <a:t>FUNGSI HUKUM DALAM PRAKTIK KEPERAWATAN</a:t>
            </a:r>
            <a:br>
              <a:rPr lang="en-ID" sz="2800" dirty="0">
                <a:latin typeface="等线" panose="02010600030101010101" pitchFamily="2" charset="-122"/>
                <a:ea typeface="等线" panose="02010600030101010101" pitchFamily="2" charset="-122"/>
                <a:cs typeface="Times New Roman" panose="02020603050405020304" pitchFamily="18" charset="0"/>
              </a:rPr>
            </a:br>
            <a:r>
              <a:rPr lang="en-ID" sz="2800" dirty="0">
                <a:latin typeface="等线" panose="02010600030101010101" pitchFamily="2" charset="-122"/>
                <a:ea typeface="等线" panose="02010600030101010101" pitchFamily="2" charset="-122"/>
                <a:cs typeface="Times New Roman" panose="02020603050405020304" pitchFamily="18" charset="0"/>
              </a:rPr>
              <a:t>1. </a:t>
            </a:r>
            <a:r>
              <a:rPr lang="en-ID" sz="2800" dirty="0" err="1">
                <a:latin typeface="等线" panose="02010600030101010101" pitchFamily="2" charset="-122"/>
                <a:ea typeface="等线" panose="02010600030101010101" pitchFamily="2" charset="-122"/>
                <a:cs typeface="Times New Roman" panose="02020603050405020304" pitchFamily="18" charset="0"/>
              </a:rPr>
              <a:t>Memberikan</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kerangka</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untuk</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menentukan</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tindakan</a:t>
            </a:r>
            <a:r>
              <a:rPr lang="en-ID" sz="2800" dirty="0">
                <a:latin typeface="等线" panose="02010600030101010101" pitchFamily="2" charset="-122"/>
                <a:ea typeface="等线" panose="02010600030101010101" pitchFamily="2" charset="-122"/>
                <a:cs typeface="Times New Roman" panose="02020603050405020304" pitchFamily="18" charset="0"/>
              </a:rPr>
              <a:t> keperawatan mana yang </a:t>
            </a:r>
            <a:r>
              <a:rPr lang="en-ID" sz="2800" dirty="0" err="1">
                <a:latin typeface="等线" panose="02010600030101010101" pitchFamily="2" charset="-122"/>
                <a:ea typeface="等线" panose="02010600030101010101" pitchFamily="2" charset="-122"/>
                <a:cs typeface="Times New Roman" panose="02020603050405020304" pitchFamily="18" charset="0"/>
              </a:rPr>
              <a:t>sesuai</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dengan</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hukum</a:t>
            </a:r>
            <a:br>
              <a:rPr lang="en-ID" sz="2800" dirty="0">
                <a:latin typeface="等线" panose="02010600030101010101" pitchFamily="2" charset="-122"/>
                <a:ea typeface="等线" panose="02010600030101010101" pitchFamily="2" charset="-122"/>
                <a:cs typeface="Times New Roman" panose="02020603050405020304" pitchFamily="18" charset="0"/>
              </a:rPr>
            </a:br>
            <a:r>
              <a:rPr lang="en-ID" sz="2800" dirty="0">
                <a:latin typeface="等线" panose="02010600030101010101" pitchFamily="2" charset="-122"/>
                <a:ea typeface="等线" panose="02010600030101010101" pitchFamily="2" charset="-122"/>
                <a:cs typeface="Times New Roman" panose="02020603050405020304" pitchFamily="18" charset="0"/>
              </a:rPr>
              <a:t>2. </a:t>
            </a:r>
            <a:r>
              <a:rPr lang="en-ID" sz="2800" dirty="0" err="1">
                <a:latin typeface="等线" panose="02010600030101010101" pitchFamily="2" charset="-122"/>
                <a:ea typeface="等线" panose="02010600030101010101" pitchFamily="2" charset="-122"/>
                <a:cs typeface="Times New Roman" panose="02020603050405020304" pitchFamily="18" charset="0"/>
              </a:rPr>
              <a:t>Membedakan</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tanggung</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jawab</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perawat</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dengan</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profesi</a:t>
            </a:r>
            <a:r>
              <a:rPr lang="en-ID" sz="2800" dirty="0">
                <a:latin typeface="等线" panose="02010600030101010101" pitchFamily="2" charset="-122"/>
                <a:ea typeface="等线" panose="02010600030101010101" pitchFamily="2" charset="-122"/>
                <a:cs typeface="Times New Roman" panose="02020603050405020304" pitchFamily="18" charset="0"/>
              </a:rPr>
              <a:t> lain</a:t>
            </a:r>
            <a:br>
              <a:rPr lang="en-ID" sz="2800" dirty="0">
                <a:latin typeface="等线" panose="02010600030101010101" pitchFamily="2" charset="-122"/>
                <a:ea typeface="等线" panose="02010600030101010101" pitchFamily="2" charset="-122"/>
                <a:cs typeface="Times New Roman" panose="02020603050405020304" pitchFamily="18" charset="0"/>
              </a:rPr>
            </a:br>
            <a:r>
              <a:rPr lang="en-ID" sz="2800" dirty="0">
                <a:latin typeface="等线" panose="02010600030101010101" pitchFamily="2" charset="-122"/>
                <a:ea typeface="等线" panose="02010600030101010101" pitchFamily="2" charset="-122"/>
                <a:cs typeface="Times New Roman" panose="02020603050405020304" pitchFamily="18" charset="0"/>
              </a:rPr>
              <a:t>3. </a:t>
            </a:r>
            <a:r>
              <a:rPr lang="en-ID" sz="2800" dirty="0" err="1">
                <a:latin typeface="等线" panose="02010600030101010101" pitchFamily="2" charset="-122"/>
                <a:ea typeface="等线" panose="02010600030101010101" pitchFamily="2" charset="-122"/>
                <a:cs typeface="Times New Roman" panose="02020603050405020304" pitchFamily="18" charset="0"/>
              </a:rPr>
              <a:t>Membantu</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menentukan</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batas</a:t>
            </a:r>
            <a:r>
              <a:rPr lang="en-ID" sz="2800" dirty="0">
                <a:latin typeface="等线" panose="02010600030101010101" pitchFamily="2" charset="-122"/>
                <a:ea typeface="等线" panose="02010600030101010101" pitchFamily="2" charset="-122"/>
                <a:cs typeface="Times New Roman" panose="02020603050405020304" pitchFamily="18" charset="0"/>
              </a:rPr>
              <a:t> – </a:t>
            </a:r>
            <a:r>
              <a:rPr lang="en-ID" sz="2800" dirty="0" err="1">
                <a:latin typeface="等线" panose="02010600030101010101" pitchFamily="2" charset="-122"/>
                <a:ea typeface="等线" panose="02010600030101010101" pitchFamily="2" charset="-122"/>
                <a:cs typeface="Times New Roman" panose="02020603050405020304" pitchFamily="18" charset="0"/>
              </a:rPr>
              <a:t>batas</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kewenangan</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tindakan</a:t>
            </a:r>
            <a:r>
              <a:rPr lang="en-ID" sz="2800" dirty="0">
                <a:latin typeface="等线" panose="02010600030101010101" pitchFamily="2" charset="-122"/>
                <a:ea typeface="等线" panose="02010600030101010101" pitchFamily="2" charset="-122"/>
                <a:cs typeface="Times New Roman" panose="02020603050405020304" pitchFamily="18" charset="0"/>
              </a:rPr>
              <a:t> keperawatan </a:t>
            </a:r>
            <a:r>
              <a:rPr lang="en-ID" sz="2800" dirty="0" err="1">
                <a:latin typeface="等线" panose="02010600030101010101" pitchFamily="2" charset="-122"/>
                <a:ea typeface="等线" panose="02010600030101010101" pitchFamily="2" charset="-122"/>
                <a:cs typeface="Times New Roman" panose="02020603050405020304" pitchFamily="18" charset="0"/>
              </a:rPr>
              <a:t>mandiri</a:t>
            </a:r>
            <a:br>
              <a:rPr lang="en-ID" sz="2800" dirty="0">
                <a:latin typeface="等线" panose="02010600030101010101" pitchFamily="2" charset="-122"/>
                <a:ea typeface="等线" panose="02010600030101010101" pitchFamily="2" charset="-122"/>
                <a:cs typeface="Times New Roman" panose="02020603050405020304" pitchFamily="18" charset="0"/>
              </a:rPr>
            </a:br>
            <a:r>
              <a:rPr lang="en-ID" sz="2800" dirty="0">
                <a:latin typeface="等线" panose="02010600030101010101" pitchFamily="2" charset="-122"/>
                <a:ea typeface="等线" panose="02010600030101010101" pitchFamily="2" charset="-122"/>
                <a:cs typeface="Times New Roman" panose="02020603050405020304" pitchFamily="18" charset="0"/>
              </a:rPr>
              <a:t>4. </a:t>
            </a:r>
            <a:r>
              <a:rPr lang="en-ID" sz="2800" dirty="0" err="1">
                <a:latin typeface="等线" panose="02010600030101010101" pitchFamily="2" charset="-122"/>
                <a:ea typeface="等线" panose="02010600030101010101" pitchFamily="2" charset="-122"/>
                <a:cs typeface="Times New Roman" panose="02020603050405020304" pitchFamily="18" charset="0"/>
              </a:rPr>
              <a:t>Membantu</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mempertahankan</a:t>
            </a:r>
            <a:r>
              <a:rPr lang="en-ID" sz="2800" dirty="0">
                <a:latin typeface="等线" panose="02010600030101010101" pitchFamily="2" charset="-122"/>
                <a:ea typeface="等线" panose="02010600030101010101" pitchFamily="2" charset="-122"/>
                <a:cs typeface="Times New Roman" panose="02020603050405020304" pitchFamily="18" charset="0"/>
              </a:rPr>
              <a:t> standard </a:t>
            </a:r>
            <a:r>
              <a:rPr lang="en-ID" sz="2800" dirty="0" err="1">
                <a:latin typeface="等线" panose="02010600030101010101" pitchFamily="2" charset="-122"/>
                <a:ea typeface="等线" panose="02010600030101010101" pitchFamily="2" charset="-122"/>
                <a:cs typeface="Times New Roman" panose="02020603050405020304" pitchFamily="18" charset="0"/>
              </a:rPr>
              <a:t>praktik</a:t>
            </a:r>
            <a:r>
              <a:rPr lang="en-ID" sz="2800" dirty="0">
                <a:latin typeface="等线" panose="02010600030101010101" pitchFamily="2" charset="-122"/>
                <a:ea typeface="等线" panose="02010600030101010101" pitchFamily="2" charset="-122"/>
                <a:cs typeface="Times New Roman" panose="02020603050405020304" pitchFamily="18" charset="0"/>
              </a:rPr>
              <a:t> keperawatan </a:t>
            </a:r>
            <a:r>
              <a:rPr lang="en-ID" sz="2800" dirty="0" err="1">
                <a:latin typeface="等线" panose="02010600030101010101" pitchFamily="2" charset="-122"/>
                <a:ea typeface="等线" panose="02010600030101010101" pitchFamily="2" charset="-122"/>
                <a:cs typeface="Times New Roman" panose="02020603050405020304" pitchFamily="18" charset="0"/>
              </a:rPr>
              <a:t>dengan</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meletakkan</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posisi</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perawat</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memiliki</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akuntabilitas</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dibawah</a:t>
            </a:r>
            <a:r>
              <a:rPr lang="en-ID" sz="2800" dirty="0">
                <a:latin typeface="等线" panose="02010600030101010101" pitchFamily="2" charset="-122"/>
                <a:ea typeface="等线" panose="02010600030101010101" pitchFamily="2" charset="-122"/>
                <a:cs typeface="Times New Roman" panose="02020603050405020304" pitchFamily="18" charset="0"/>
              </a:rPr>
              <a:t> </a:t>
            </a:r>
            <a:r>
              <a:rPr lang="en-ID" sz="2800" dirty="0" err="1">
                <a:latin typeface="等线" panose="02010600030101010101" pitchFamily="2" charset="-122"/>
                <a:ea typeface="等线" panose="02010600030101010101" pitchFamily="2" charset="-122"/>
                <a:cs typeface="Times New Roman" panose="02020603050405020304" pitchFamily="18" charset="0"/>
              </a:rPr>
              <a:t>hukum</a:t>
            </a:r>
            <a:endParaRPr lang="en-US" sz="2800" dirty="0"/>
          </a:p>
        </p:txBody>
      </p:sp>
    </p:spTree>
    <p:extLst>
      <p:ext uri="{BB962C8B-B14F-4D97-AF65-F5344CB8AC3E}">
        <p14:creationId xmlns:p14="http://schemas.microsoft.com/office/powerpoint/2010/main" val="779750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F5EE67-DE83-C00F-F31C-58A2B46234DB}"/>
              </a:ext>
            </a:extLst>
          </p:cNvPr>
          <p:cNvSpPr>
            <a:spLocks noGrp="1"/>
          </p:cNvSpPr>
          <p:nvPr>
            <p:ph type="title"/>
          </p:nvPr>
        </p:nvSpPr>
        <p:spPr>
          <a:xfrm>
            <a:off x="1167492" y="45085"/>
            <a:ext cx="9779183" cy="1600835"/>
          </a:xfrm>
        </p:spPr>
        <p:txBody>
          <a:bodyPr/>
          <a:lstStyle/>
          <a:p>
            <a:r>
              <a:rPr lang="en-ID" dirty="0">
                <a:effectLst/>
                <a:latin typeface="Times New Roman" panose="02020603050405020304" pitchFamily="18" charset="0"/>
              </a:rPr>
              <a:t>aspek legal dalam keperawatan</a:t>
            </a:r>
            <a:endParaRPr lang="en-US" dirty="0"/>
          </a:p>
        </p:txBody>
      </p:sp>
      <p:sp>
        <p:nvSpPr>
          <p:cNvPr id="3" name="Content Placeholder 2">
            <a:extLst>
              <a:ext uri="{FF2B5EF4-FFF2-40B4-BE49-F238E27FC236}">
                <a16:creationId xmlns:a16="http://schemas.microsoft.com/office/drawing/2014/main" id="{DAF7743C-9A64-6DD7-26EC-7870E2484D2F}"/>
              </a:ext>
            </a:extLst>
          </p:cNvPr>
          <p:cNvSpPr>
            <a:spLocks noGrp="1"/>
          </p:cNvSpPr>
          <p:nvPr>
            <p:ph idx="14"/>
          </p:nvPr>
        </p:nvSpPr>
        <p:spPr>
          <a:xfrm>
            <a:off x="513567" y="2652713"/>
            <a:ext cx="10433833" cy="3436937"/>
          </a:xfrm>
        </p:spPr>
        <p:txBody>
          <a:bodyPr>
            <a:normAutofit lnSpcReduction="10000"/>
          </a:bodyPr>
          <a:lstStyle/>
          <a:p>
            <a:r>
              <a:rPr lang="en-ID" sz="3200" dirty="0" err="1">
                <a:effectLst/>
                <a:latin typeface="Times New Roman" panose="02020603050405020304" pitchFamily="18" charset="0"/>
              </a:rPr>
              <a:t>mengacu</a:t>
            </a:r>
            <a:r>
              <a:rPr lang="en-ID" sz="3200" dirty="0">
                <a:effectLst/>
                <a:latin typeface="Times New Roman" panose="02020603050405020304" pitchFamily="18" charset="0"/>
              </a:rPr>
              <a:t> pada </a:t>
            </a:r>
            <a:r>
              <a:rPr lang="en-ID" sz="3200" dirty="0" err="1">
                <a:effectLst/>
                <a:latin typeface="Times New Roman" panose="02020603050405020304" pitchFamily="18" charset="0"/>
              </a:rPr>
              <a:t>kewajiban</a:t>
            </a:r>
            <a:r>
              <a:rPr lang="en-ID" sz="3200" dirty="0">
                <a:effectLst/>
                <a:latin typeface="Times New Roman" panose="02020603050405020304" pitchFamily="18" charset="0"/>
              </a:rPr>
              <a:t> </a:t>
            </a:r>
            <a:r>
              <a:rPr lang="en-ID" sz="3200" dirty="0" err="1">
                <a:effectLst/>
                <a:latin typeface="Times New Roman" panose="02020603050405020304" pitchFamily="18" charset="0"/>
              </a:rPr>
              <a:t>hukum</a:t>
            </a:r>
            <a:r>
              <a:rPr lang="en-ID" sz="3200" dirty="0">
                <a:effectLst/>
                <a:latin typeface="Times New Roman" panose="02020603050405020304" pitchFamily="18" charset="0"/>
              </a:rPr>
              <a:t> yang </a:t>
            </a:r>
            <a:r>
              <a:rPr lang="en-ID" sz="3200" dirty="0" err="1">
                <a:effectLst/>
                <a:latin typeface="Times New Roman" panose="02020603050405020304" pitchFamily="18" charset="0"/>
              </a:rPr>
              <a:t>harus</a:t>
            </a:r>
            <a:r>
              <a:rPr lang="en-ID" sz="3200" dirty="0">
                <a:effectLst/>
                <a:latin typeface="Times New Roman" panose="02020603050405020304" pitchFamily="18" charset="0"/>
              </a:rPr>
              <a:t> </a:t>
            </a:r>
            <a:r>
              <a:rPr lang="en-ID" sz="3200" dirty="0" err="1">
                <a:effectLst/>
                <a:latin typeface="Times New Roman" panose="02020603050405020304" pitchFamily="18" charset="0"/>
              </a:rPr>
              <a:t>dipatuhi</a:t>
            </a:r>
            <a:r>
              <a:rPr lang="en-ID" sz="3200" dirty="0">
                <a:effectLst/>
                <a:latin typeface="Times New Roman" panose="02020603050405020304" pitchFamily="18" charset="0"/>
              </a:rPr>
              <a:t> oleh </a:t>
            </a:r>
            <a:r>
              <a:rPr lang="en-ID" sz="3200" dirty="0" err="1">
                <a:effectLst/>
                <a:latin typeface="Times New Roman" panose="02020603050405020304" pitchFamily="18" charset="0"/>
              </a:rPr>
              <a:t>perawat</a:t>
            </a:r>
            <a:r>
              <a:rPr lang="en-ID" sz="3200" dirty="0">
                <a:effectLst/>
                <a:latin typeface="Times New Roman" panose="02020603050405020304" pitchFamily="18" charset="0"/>
              </a:rPr>
              <a:t> dalam </a:t>
            </a:r>
            <a:r>
              <a:rPr lang="en-ID" sz="3200" dirty="0" err="1">
                <a:effectLst/>
                <a:latin typeface="Times New Roman" panose="02020603050405020304" pitchFamily="18" charset="0"/>
              </a:rPr>
              <a:t>praktiknya</a:t>
            </a:r>
            <a:r>
              <a:rPr lang="en-ID" sz="3200" dirty="0">
                <a:effectLst/>
                <a:latin typeface="Times New Roman" panose="02020603050405020304" pitchFamily="18" charset="0"/>
              </a:rPr>
              <a:t>. </a:t>
            </a:r>
            <a:r>
              <a:rPr lang="en-ID" sz="3200" dirty="0" err="1">
                <a:effectLst/>
                <a:latin typeface="Times New Roman" panose="02020603050405020304" pitchFamily="18" charset="0"/>
              </a:rPr>
              <a:t>Ini</a:t>
            </a:r>
            <a:r>
              <a:rPr lang="en-ID" sz="3200" dirty="0">
                <a:effectLst/>
                <a:latin typeface="Times New Roman" panose="02020603050405020304" pitchFamily="18" charset="0"/>
              </a:rPr>
              <a:t> </a:t>
            </a:r>
            <a:r>
              <a:rPr lang="en-ID" sz="3200" dirty="0" err="1">
                <a:effectLst/>
                <a:latin typeface="Times New Roman" panose="02020603050405020304" pitchFamily="18" charset="0"/>
              </a:rPr>
              <a:t>termasuk</a:t>
            </a:r>
            <a:r>
              <a:rPr lang="en-ID" sz="3200" dirty="0">
                <a:effectLst/>
                <a:latin typeface="Times New Roman" panose="02020603050405020304" pitchFamily="18" charset="0"/>
              </a:rPr>
              <a:t> </a:t>
            </a:r>
            <a:r>
              <a:rPr lang="en-ID" sz="3200" dirty="0" err="1">
                <a:effectLst/>
                <a:latin typeface="Times New Roman" panose="02020603050405020304" pitchFamily="18" charset="0"/>
              </a:rPr>
              <a:t>kepatuhan</a:t>
            </a:r>
            <a:r>
              <a:rPr lang="en-ID" sz="3200" dirty="0">
                <a:effectLst/>
                <a:latin typeface="Times New Roman" panose="02020603050405020304" pitchFamily="18" charset="0"/>
              </a:rPr>
              <a:t> </a:t>
            </a:r>
            <a:r>
              <a:rPr lang="en-ID" sz="3200" dirty="0" err="1">
                <a:effectLst/>
                <a:latin typeface="Times New Roman" panose="02020603050405020304" pitchFamily="18" charset="0"/>
              </a:rPr>
              <a:t>terhadap</a:t>
            </a:r>
            <a:r>
              <a:rPr lang="en-ID" sz="3200" dirty="0">
                <a:effectLst/>
                <a:latin typeface="Times New Roman" panose="02020603050405020304" pitchFamily="18" charset="0"/>
              </a:rPr>
              <a:t> </a:t>
            </a:r>
            <a:r>
              <a:rPr lang="en-ID" sz="3200" dirty="0" err="1">
                <a:effectLst/>
                <a:latin typeface="Times New Roman" panose="02020603050405020304" pitchFamily="18" charset="0"/>
              </a:rPr>
              <a:t>standar</a:t>
            </a:r>
            <a:r>
              <a:rPr lang="en-ID" sz="3200" dirty="0">
                <a:effectLst/>
                <a:latin typeface="Times New Roman" panose="02020603050405020304" pitchFamily="18" charset="0"/>
              </a:rPr>
              <a:t> </a:t>
            </a:r>
            <a:r>
              <a:rPr lang="en-ID" sz="3200" dirty="0" err="1">
                <a:effectLst/>
                <a:latin typeface="Times New Roman" panose="02020603050405020304" pitchFamily="18" charset="0"/>
              </a:rPr>
              <a:t>praktik</a:t>
            </a:r>
            <a:r>
              <a:rPr lang="en-ID" sz="3200" dirty="0">
                <a:effectLst/>
                <a:latin typeface="Times New Roman" panose="02020603050405020304" pitchFamily="18" charset="0"/>
              </a:rPr>
              <a:t> keperawatan, </a:t>
            </a:r>
            <a:r>
              <a:rPr lang="en-ID" sz="3200" dirty="0" err="1">
                <a:effectLst/>
                <a:latin typeface="Times New Roman" panose="02020603050405020304" pitchFamily="18" charset="0"/>
              </a:rPr>
              <a:t>kode</a:t>
            </a:r>
            <a:r>
              <a:rPr lang="en-ID" sz="3200" dirty="0">
                <a:effectLst/>
                <a:latin typeface="Times New Roman" panose="02020603050405020304" pitchFamily="18" charset="0"/>
              </a:rPr>
              <a:t> </a:t>
            </a:r>
            <a:r>
              <a:rPr lang="en-ID" sz="3200" dirty="0" err="1">
                <a:effectLst/>
                <a:latin typeface="Times New Roman" panose="02020603050405020304" pitchFamily="18" charset="0"/>
              </a:rPr>
              <a:t>etik</a:t>
            </a:r>
            <a:r>
              <a:rPr lang="en-ID" sz="3200" dirty="0">
                <a:effectLst/>
                <a:latin typeface="Times New Roman" panose="02020603050405020304" pitchFamily="18" charset="0"/>
              </a:rPr>
              <a:t>, serta </a:t>
            </a:r>
            <a:r>
              <a:rPr lang="en-ID" sz="3200" dirty="0" err="1">
                <a:effectLst/>
                <a:latin typeface="Times New Roman" panose="02020603050405020304" pitchFamily="18" charset="0"/>
              </a:rPr>
              <a:t>peraturan</a:t>
            </a:r>
            <a:r>
              <a:rPr lang="en-ID" sz="3200" dirty="0">
                <a:effectLst/>
                <a:latin typeface="Times New Roman" panose="02020603050405020304" pitchFamily="18" charset="0"/>
              </a:rPr>
              <a:t> </a:t>
            </a:r>
            <a:r>
              <a:rPr lang="en-ID" sz="3200" dirty="0" err="1">
                <a:effectLst/>
                <a:latin typeface="Times New Roman" panose="02020603050405020304" pitchFamily="18" charset="0"/>
              </a:rPr>
              <a:t>hukum</a:t>
            </a:r>
            <a:r>
              <a:rPr lang="en-ID" sz="3200" dirty="0">
                <a:effectLst/>
                <a:latin typeface="Times New Roman" panose="02020603050405020304" pitchFamily="18" charset="0"/>
              </a:rPr>
              <a:t> </a:t>
            </a:r>
            <a:r>
              <a:rPr lang="en-ID" sz="3200" dirty="0" err="1">
                <a:effectLst/>
                <a:latin typeface="Times New Roman" panose="02020603050405020304" pitchFamily="18" charset="0"/>
              </a:rPr>
              <a:t>seperti</a:t>
            </a:r>
            <a:r>
              <a:rPr lang="en-ID" sz="3200" dirty="0">
                <a:effectLst/>
                <a:latin typeface="Times New Roman" panose="02020603050405020304" pitchFamily="18" charset="0"/>
              </a:rPr>
              <a:t> Undang-Undang Keperawatan dan </a:t>
            </a:r>
            <a:r>
              <a:rPr lang="en-ID" sz="3200" dirty="0" err="1">
                <a:effectLst/>
                <a:latin typeface="Times New Roman" panose="02020603050405020304" pitchFamily="18" charset="0"/>
              </a:rPr>
              <a:t>peraturan</a:t>
            </a:r>
            <a:r>
              <a:rPr lang="en-ID" sz="3200" dirty="0">
                <a:effectLst/>
                <a:latin typeface="Times New Roman" panose="02020603050405020304" pitchFamily="18" charset="0"/>
              </a:rPr>
              <a:t> </a:t>
            </a:r>
            <a:r>
              <a:rPr lang="en-ID" sz="3200" dirty="0" err="1">
                <a:effectLst/>
                <a:latin typeface="Times New Roman" panose="02020603050405020304" pitchFamily="18" charset="0"/>
              </a:rPr>
              <a:t>turunan</a:t>
            </a:r>
            <a:r>
              <a:rPr lang="en-ID" sz="3200" dirty="0">
                <a:effectLst/>
                <a:latin typeface="Times New Roman" panose="02020603050405020304" pitchFamily="18" charset="0"/>
              </a:rPr>
              <a:t> </a:t>
            </a:r>
            <a:r>
              <a:rPr lang="en-ID" sz="3200" dirty="0" err="1">
                <a:effectLst/>
                <a:latin typeface="Times New Roman" panose="02020603050405020304" pitchFamily="18" charset="0"/>
              </a:rPr>
              <a:t>lainnya</a:t>
            </a:r>
            <a:r>
              <a:rPr lang="en-ID" sz="3200" dirty="0">
                <a:effectLst/>
                <a:latin typeface="Times New Roman" panose="02020603050405020304" pitchFamily="18" charset="0"/>
              </a:rPr>
              <a:t>. Kegagalan dalam </a:t>
            </a:r>
            <a:r>
              <a:rPr lang="en-ID" sz="3200" dirty="0" err="1">
                <a:effectLst/>
                <a:latin typeface="Times New Roman" panose="02020603050405020304" pitchFamily="18" charset="0"/>
              </a:rPr>
              <a:t>mematuhi</a:t>
            </a:r>
            <a:r>
              <a:rPr lang="en-ID" sz="3200" dirty="0">
                <a:effectLst/>
                <a:latin typeface="Times New Roman" panose="02020603050405020304" pitchFamily="18" charset="0"/>
              </a:rPr>
              <a:t> aspek legal </a:t>
            </a:r>
            <a:r>
              <a:rPr lang="en-ID" sz="3200" dirty="0" err="1">
                <a:effectLst/>
                <a:latin typeface="Times New Roman" panose="02020603050405020304" pitchFamily="18" charset="0"/>
              </a:rPr>
              <a:t>ini</a:t>
            </a:r>
            <a:r>
              <a:rPr lang="en-ID" sz="3200" dirty="0">
                <a:effectLst/>
                <a:latin typeface="Times New Roman" panose="02020603050405020304" pitchFamily="18" charset="0"/>
              </a:rPr>
              <a:t> </a:t>
            </a:r>
            <a:r>
              <a:rPr lang="en-ID" sz="3200" dirty="0" err="1">
                <a:effectLst/>
                <a:latin typeface="Times New Roman" panose="02020603050405020304" pitchFamily="18" charset="0"/>
              </a:rPr>
              <a:t>dapat</a:t>
            </a:r>
            <a:r>
              <a:rPr lang="en-ID" sz="3200" dirty="0">
                <a:effectLst/>
                <a:latin typeface="Times New Roman" panose="02020603050405020304" pitchFamily="18" charset="0"/>
              </a:rPr>
              <a:t> </a:t>
            </a:r>
            <a:r>
              <a:rPr lang="en-ID" sz="3200" dirty="0" err="1">
                <a:effectLst/>
                <a:latin typeface="Times New Roman" panose="02020603050405020304" pitchFamily="18" charset="0"/>
              </a:rPr>
              <a:t>berakibat</a:t>
            </a:r>
            <a:r>
              <a:rPr lang="en-ID" sz="3200" dirty="0">
                <a:effectLst/>
                <a:latin typeface="Times New Roman" panose="02020603050405020304" pitchFamily="18" charset="0"/>
              </a:rPr>
              <a:t> </a:t>
            </a:r>
            <a:r>
              <a:rPr lang="en-ID" sz="3200" dirty="0" err="1">
                <a:effectLst/>
                <a:latin typeface="Times New Roman" panose="02020603050405020304" pitchFamily="18" charset="0"/>
              </a:rPr>
              <a:t>serius</a:t>
            </a:r>
            <a:r>
              <a:rPr lang="en-ID" sz="3200" dirty="0">
                <a:effectLst/>
                <a:latin typeface="Times New Roman" panose="02020603050405020304" pitchFamily="18" charset="0"/>
              </a:rPr>
              <a:t>, </a:t>
            </a:r>
            <a:r>
              <a:rPr lang="en-ID" sz="3200" dirty="0" err="1">
                <a:effectLst/>
                <a:latin typeface="Times New Roman" panose="02020603050405020304" pitchFamily="18" charset="0"/>
              </a:rPr>
              <a:t>seperti</a:t>
            </a:r>
            <a:r>
              <a:rPr lang="en-ID" sz="3200" dirty="0">
                <a:effectLst/>
                <a:latin typeface="Times New Roman" panose="02020603050405020304" pitchFamily="18" charset="0"/>
              </a:rPr>
              <a:t> </a:t>
            </a:r>
            <a:r>
              <a:rPr lang="en-ID" sz="3200" dirty="0" err="1">
                <a:effectLst/>
                <a:latin typeface="Times New Roman" panose="02020603050405020304" pitchFamily="18" charset="0"/>
              </a:rPr>
              <a:t>gugatan</a:t>
            </a:r>
            <a:r>
              <a:rPr lang="en-ID" sz="3200" dirty="0">
                <a:effectLst/>
                <a:latin typeface="Times New Roman" panose="02020603050405020304" pitchFamily="18" charset="0"/>
              </a:rPr>
              <a:t> </a:t>
            </a:r>
            <a:r>
              <a:rPr lang="en-ID" sz="3200" dirty="0" err="1">
                <a:effectLst/>
                <a:latin typeface="Times New Roman" panose="02020603050405020304" pitchFamily="18" charset="0"/>
              </a:rPr>
              <a:t>hukum</a:t>
            </a:r>
            <a:r>
              <a:rPr lang="en-ID" sz="3200" dirty="0">
                <a:effectLst/>
                <a:latin typeface="Times New Roman" panose="02020603050405020304" pitchFamily="18" charset="0"/>
              </a:rPr>
              <a:t>, </a:t>
            </a:r>
            <a:r>
              <a:rPr lang="en-ID" sz="3200" dirty="0" err="1">
                <a:effectLst/>
                <a:latin typeface="Times New Roman" panose="02020603050405020304" pitchFamily="18" charset="0"/>
              </a:rPr>
              <a:t>pencabutan</a:t>
            </a:r>
            <a:r>
              <a:rPr lang="en-ID" sz="3200" dirty="0">
                <a:effectLst/>
                <a:latin typeface="Times New Roman" panose="02020603050405020304" pitchFamily="18" charset="0"/>
              </a:rPr>
              <a:t> </a:t>
            </a:r>
            <a:r>
              <a:rPr lang="en-ID" sz="3200" dirty="0" err="1">
                <a:effectLst/>
                <a:latin typeface="Times New Roman" panose="02020603050405020304" pitchFamily="18" charset="0"/>
              </a:rPr>
              <a:t>izin</a:t>
            </a:r>
            <a:r>
              <a:rPr lang="en-ID" sz="3200" dirty="0">
                <a:effectLst/>
                <a:latin typeface="Times New Roman" panose="02020603050405020304" pitchFamily="18" charset="0"/>
              </a:rPr>
              <a:t> </a:t>
            </a:r>
            <a:r>
              <a:rPr lang="en-ID" sz="3200" dirty="0" err="1">
                <a:effectLst/>
                <a:latin typeface="Times New Roman" panose="02020603050405020304" pitchFamily="18" charset="0"/>
              </a:rPr>
              <a:t>praktik</a:t>
            </a:r>
            <a:r>
              <a:rPr lang="en-ID" sz="3200" dirty="0">
                <a:effectLst/>
                <a:latin typeface="Times New Roman" panose="02020603050405020304" pitchFamily="18" charset="0"/>
              </a:rPr>
              <a:t>, </a:t>
            </a:r>
            <a:r>
              <a:rPr lang="en-ID" sz="3200" dirty="0" err="1">
                <a:effectLst/>
                <a:latin typeface="Times New Roman" panose="02020603050405020304" pitchFamily="18" charset="0"/>
              </a:rPr>
              <a:t>hingga</a:t>
            </a:r>
            <a:r>
              <a:rPr lang="en-ID" sz="3200" dirty="0">
                <a:effectLst/>
                <a:latin typeface="Times New Roman" panose="02020603050405020304" pitchFamily="18" charset="0"/>
              </a:rPr>
              <a:t> </a:t>
            </a:r>
            <a:r>
              <a:rPr lang="en-ID" sz="3200" dirty="0" err="1">
                <a:effectLst/>
                <a:latin typeface="Times New Roman" panose="02020603050405020304" pitchFamily="18" charset="0"/>
              </a:rPr>
              <a:t>dampak</a:t>
            </a:r>
            <a:r>
              <a:rPr lang="en-ID" sz="3200" dirty="0">
                <a:effectLst/>
                <a:latin typeface="Times New Roman" panose="02020603050405020304" pitchFamily="18" charset="0"/>
              </a:rPr>
              <a:t> pada </a:t>
            </a:r>
            <a:r>
              <a:rPr lang="en-ID" sz="3200" dirty="0" err="1">
                <a:effectLst/>
                <a:latin typeface="Times New Roman" panose="02020603050405020304" pitchFamily="18" charset="0"/>
              </a:rPr>
              <a:t>reputasi</a:t>
            </a:r>
            <a:r>
              <a:rPr lang="en-ID" sz="3200" dirty="0">
                <a:effectLst/>
                <a:latin typeface="Times New Roman" panose="02020603050405020304" pitchFamily="18" charset="0"/>
              </a:rPr>
              <a:t> </a:t>
            </a:r>
            <a:r>
              <a:rPr lang="en-ID" sz="3200" dirty="0" err="1">
                <a:effectLst/>
                <a:latin typeface="Times New Roman" panose="02020603050405020304" pitchFamily="18" charset="0"/>
              </a:rPr>
              <a:t>profesional</a:t>
            </a:r>
            <a:r>
              <a:rPr lang="en-ID" sz="3200" dirty="0">
                <a:effectLst/>
                <a:latin typeface="Times New Roman" panose="02020603050405020304" pitchFamily="18" charset="0"/>
              </a:rPr>
              <a:t> </a:t>
            </a:r>
            <a:r>
              <a:rPr lang="en-ID" sz="3200" dirty="0" err="1">
                <a:effectLst/>
                <a:latin typeface="Times New Roman" panose="02020603050405020304" pitchFamily="18" charset="0"/>
              </a:rPr>
              <a:t>perawat</a:t>
            </a:r>
            <a:r>
              <a:rPr lang="en-ID" sz="3200" dirty="0">
                <a:effectLst/>
                <a:latin typeface="Times New Roman" panose="02020603050405020304" pitchFamily="18" charset="0"/>
              </a:rPr>
              <a:t>.</a:t>
            </a:r>
          </a:p>
          <a:p>
            <a:endParaRPr lang="en-US" dirty="0"/>
          </a:p>
        </p:txBody>
      </p:sp>
    </p:spTree>
    <p:extLst>
      <p:ext uri="{BB962C8B-B14F-4D97-AF65-F5344CB8AC3E}">
        <p14:creationId xmlns:p14="http://schemas.microsoft.com/office/powerpoint/2010/main" val="2529338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62C8177-F0B6-B02C-3682-183D8307E999}"/>
              </a:ext>
            </a:extLst>
          </p:cNvPr>
          <p:cNvSpPr>
            <a:spLocks noGrp="1"/>
          </p:cNvSpPr>
          <p:nvPr>
            <p:ph type="subTitle" idx="1"/>
          </p:nvPr>
        </p:nvSpPr>
        <p:spPr>
          <a:xfrm>
            <a:off x="177938" y="3167219"/>
            <a:ext cx="8953536" cy="912850"/>
          </a:xfrm>
        </p:spPr>
        <p:txBody>
          <a:bodyPr/>
          <a:lstStyle/>
          <a:p>
            <a:r>
              <a:rPr lang="en-ID" dirty="0">
                <a:solidFill>
                  <a:schemeClr val="tx1"/>
                </a:solidFill>
                <a:effectLst/>
                <a:latin typeface="Times New Roman" panose="02020603050405020304" pitchFamily="18" charset="0"/>
              </a:rPr>
              <a:t>Legal dan </a:t>
            </a:r>
            <a:r>
              <a:rPr lang="en-ID" dirty="0" err="1">
                <a:solidFill>
                  <a:schemeClr val="tx1"/>
                </a:solidFill>
                <a:effectLst/>
                <a:latin typeface="Times New Roman" panose="02020603050405020304" pitchFamily="18" charset="0"/>
              </a:rPr>
              <a:t>etik</a:t>
            </a:r>
            <a:r>
              <a:rPr lang="en-ID" dirty="0">
                <a:solidFill>
                  <a:schemeClr val="tx1"/>
                </a:solidFill>
                <a:effectLst/>
                <a:latin typeface="Times New Roman" panose="02020603050405020304" pitchFamily="18" charset="0"/>
              </a:rPr>
              <a:t> dalam keperawatan </a:t>
            </a:r>
            <a:r>
              <a:rPr lang="en-ID" dirty="0" err="1">
                <a:solidFill>
                  <a:schemeClr val="tx1"/>
                </a:solidFill>
                <a:effectLst/>
                <a:latin typeface="Times New Roman" panose="02020603050405020304" pitchFamily="18" charset="0"/>
              </a:rPr>
              <a:t>bukanlah</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dua</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hal</a:t>
            </a:r>
            <a:r>
              <a:rPr lang="en-ID" dirty="0">
                <a:solidFill>
                  <a:schemeClr val="tx1"/>
                </a:solidFill>
                <a:effectLst/>
                <a:latin typeface="Times New Roman" panose="02020603050405020304" pitchFamily="18" charset="0"/>
              </a:rPr>
              <a:t> yang </a:t>
            </a:r>
            <a:r>
              <a:rPr lang="en-ID" dirty="0" err="1">
                <a:solidFill>
                  <a:schemeClr val="tx1"/>
                </a:solidFill>
                <a:effectLst/>
                <a:latin typeface="Times New Roman" panose="02020603050405020304" pitchFamily="18" charset="0"/>
              </a:rPr>
              <a:t>terpisah</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melainkan</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saling</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melengkapi</a:t>
            </a:r>
            <a:r>
              <a:rPr lang="en-ID" dirty="0">
                <a:solidFill>
                  <a:schemeClr val="tx1"/>
                </a:solidFill>
                <a:effectLst/>
                <a:latin typeface="Times New Roman" panose="02020603050405020304" pitchFamily="18" charset="0"/>
              </a:rPr>
              <a:t>. </a:t>
            </a:r>
          </a:p>
          <a:p>
            <a:r>
              <a:rPr lang="en-ID" dirty="0">
                <a:solidFill>
                  <a:schemeClr val="tx1"/>
                </a:solidFill>
                <a:effectLst/>
                <a:latin typeface="Times New Roman" panose="02020603050405020304" pitchFamily="18" charset="0"/>
              </a:rPr>
              <a:t>Etika </a:t>
            </a:r>
            <a:r>
              <a:rPr lang="en-ID" dirty="0" err="1">
                <a:solidFill>
                  <a:schemeClr val="tx1"/>
                </a:solidFill>
                <a:effectLst/>
                <a:latin typeface="Times New Roman" panose="02020603050405020304" pitchFamily="18" charset="0"/>
              </a:rPr>
              <a:t>membimbing</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perawat</a:t>
            </a:r>
            <a:r>
              <a:rPr lang="en-ID" dirty="0">
                <a:solidFill>
                  <a:schemeClr val="tx1"/>
                </a:solidFill>
                <a:effectLst/>
                <a:latin typeface="Times New Roman" panose="02020603050405020304" pitchFamily="18" charset="0"/>
              </a:rPr>
              <a:t> dalam </a:t>
            </a:r>
            <a:r>
              <a:rPr lang="en-ID" dirty="0" err="1">
                <a:solidFill>
                  <a:schemeClr val="tx1"/>
                </a:solidFill>
                <a:effectLst/>
                <a:latin typeface="Times New Roman" panose="02020603050405020304" pitchFamily="18" charset="0"/>
              </a:rPr>
              <a:t>bertindak</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dengan</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hati</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nurani</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sementara</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hukum</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memberikan</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batasan</a:t>
            </a:r>
            <a:r>
              <a:rPr lang="en-ID" dirty="0">
                <a:solidFill>
                  <a:schemeClr val="tx1"/>
                </a:solidFill>
                <a:effectLst/>
                <a:latin typeface="Times New Roman" panose="02020603050405020304" pitchFamily="18" charset="0"/>
              </a:rPr>
              <a:t> agar </a:t>
            </a:r>
            <a:r>
              <a:rPr lang="en-ID" dirty="0" err="1">
                <a:solidFill>
                  <a:schemeClr val="tx1"/>
                </a:solidFill>
                <a:effectLst/>
                <a:latin typeface="Times New Roman" panose="02020603050405020304" pitchFamily="18" charset="0"/>
              </a:rPr>
              <a:t>tindakan</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tersebut</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tetap</a:t>
            </a:r>
            <a:r>
              <a:rPr lang="en-ID" dirty="0">
                <a:solidFill>
                  <a:schemeClr val="tx1"/>
                </a:solidFill>
                <a:effectLst/>
                <a:latin typeface="Times New Roman" panose="02020603050405020304" pitchFamily="18" charset="0"/>
              </a:rPr>
              <a:t> dalam </a:t>
            </a:r>
            <a:r>
              <a:rPr lang="en-ID" dirty="0" err="1">
                <a:solidFill>
                  <a:schemeClr val="tx1"/>
                </a:solidFill>
                <a:effectLst/>
                <a:latin typeface="Times New Roman" panose="02020603050405020304" pitchFamily="18" charset="0"/>
              </a:rPr>
              <a:t>koridor</a:t>
            </a:r>
            <a:r>
              <a:rPr lang="en-ID" dirty="0">
                <a:solidFill>
                  <a:schemeClr val="tx1"/>
                </a:solidFill>
                <a:effectLst/>
                <a:latin typeface="Times New Roman" panose="02020603050405020304" pitchFamily="18" charset="0"/>
              </a:rPr>
              <a:t> yang </a:t>
            </a:r>
            <a:r>
              <a:rPr lang="en-ID" dirty="0" err="1">
                <a:solidFill>
                  <a:schemeClr val="tx1"/>
                </a:solidFill>
                <a:effectLst/>
                <a:latin typeface="Times New Roman" panose="02020603050405020304" pitchFamily="18" charset="0"/>
              </a:rPr>
              <a:t>aman</a:t>
            </a:r>
            <a:r>
              <a:rPr lang="en-ID" dirty="0">
                <a:solidFill>
                  <a:schemeClr val="tx1"/>
                </a:solidFill>
                <a:effectLst/>
                <a:latin typeface="Times New Roman" panose="02020603050405020304" pitchFamily="18" charset="0"/>
              </a:rPr>
              <a:t> dan </a:t>
            </a:r>
            <a:r>
              <a:rPr lang="en-ID" dirty="0" err="1">
                <a:solidFill>
                  <a:schemeClr val="tx1"/>
                </a:solidFill>
                <a:effectLst/>
                <a:latin typeface="Times New Roman" panose="02020603050405020304" pitchFamily="18" charset="0"/>
              </a:rPr>
              <a:t>sah</a:t>
            </a:r>
            <a:r>
              <a:rPr lang="en-ID" dirty="0">
                <a:solidFill>
                  <a:schemeClr val="tx1"/>
                </a:solidFill>
                <a:effectLst/>
                <a:latin typeface="Times New Roman" panose="02020603050405020304" pitchFamily="18" charset="0"/>
              </a:rPr>
              <a:t>. </a:t>
            </a:r>
          </a:p>
          <a:p>
            <a:r>
              <a:rPr lang="en-ID" dirty="0" err="1">
                <a:solidFill>
                  <a:schemeClr val="tx1"/>
                </a:solidFill>
                <a:effectLst/>
                <a:latin typeface="Times New Roman" panose="02020603050405020304" pitchFamily="18" charset="0"/>
              </a:rPr>
              <a:t>Pemahaman</a:t>
            </a:r>
            <a:r>
              <a:rPr lang="en-ID" dirty="0">
                <a:solidFill>
                  <a:schemeClr val="tx1"/>
                </a:solidFill>
                <a:effectLst/>
                <a:latin typeface="Times New Roman" panose="02020603050405020304" pitchFamily="18" charset="0"/>
              </a:rPr>
              <a:t> yang </a:t>
            </a:r>
            <a:r>
              <a:rPr lang="en-ID" dirty="0" err="1">
                <a:solidFill>
                  <a:schemeClr val="tx1"/>
                </a:solidFill>
                <a:effectLst/>
                <a:latin typeface="Times New Roman" panose="02020603050405020304" pitchFamily="18" charset="0"/>
              </a:rPr>
              <a:t>baik</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terhadap</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keduanya</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menjadi</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landasan</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utama</a:t>
            </a:r>
            <a:r>
              <a:rPr lang="en-ID" dirty="0">
                <a:solidFill>
                  <a:schemeClr val="tx1"/>
                </a:solidFill>
                <a:effectLst/>
                <a:latin typeface="Times New Roman" panose="02020603050405020304" pitchFamily="18" charset="0"/>
              </a:rPr>
              <a:t> dalam </a:t>
            </a:r>
            <a:r>
              <a:rPr lang="en-ID" dirty="0" err="1">
                <a:solidFill>
                  <a:schemeClr val="tx1"/>
                </a:solidFill>
                <a:effectLst/>
                <a:latin typeface="Times New Roman" panose="02020603050405020304" pitchFamily="18" charset="0"/>
              </a:rPr>
              <a:t>membangun</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praktik</a:t>
            </a:r>
            <a:r>
              <a:rPr lang="en-ID" dirty="0">
                <a:solidFill>
                  <a:schemeClr val="tx1"/>
                </a:solidFill>
                <a:effectLst/>
                <a:latin typeface="Times New Roman" panose="02020603050405020304" pitchFamily="18" charset="0"/>
              </a:rPr>
              <a:t> </a:t>
            </a:r>
            <a:r>
              <a:rPr lang="en-ID" u="sng" dirty="0">
                <a:solidFill>
                  <a:schemeClr val="tx1"/>
                </a:solidFill>
                <a:effectLst/>
                <a:latin typeface="Times New Roman" panose="02020603050405020304" pitchFamily="18" charset="0"/>
                <a:hlinkClick r:id="rId3">
                  <a:extLst>
                    <a:ext uri="{A12FA001-AC4F-418D-AE19-62706E023703}">
                      <ahyp:hlinkClr xmlns:ahyp="http://schemas.microsoft.com/office/drawing/2018/hyperlinkcolor" val="tx"/>
                    </a:ext>
                  </a:extLst>
                </a:hlinkClick>
              </a:rPr>
              <a:t>keperawatan</a:t>
            </a:r>
            <a:r>
              <a:rPr lang="en-ID" dirty="0">
                <a:solidFill>
                  <a:schemeClr val="tx1"/>
                </a:solidFill>
                <a:effectLst/>
                <a:latin typeface="Times New Roman" panose="02020603050405020304" pitchFamily="18" charset="0"/>
              </a:rPr>
              <a:t> yang </a:t>
            </a:r>
            <a:r>
              <a:rPr lang="en-ID" dirty="0" err="1">
                <a:solidFill>
                  <a:schemeClr val="tx1"/>
                </a:solidFill>
                <a:effectLst/>
                <a:latin typeface="Times New Roman" panose="02020603050405020304" pitchFamily="18" charset="0"/>
              </a:rPr>
              <a:t>bermutu</a:t>
            </a:r>
            <a:r>
              <a:rPr lang="en-ID" dirty="0">
                <a:solidFill>
                  <a:schemeClr val="tx1"/>
                </a:solidFill>
                <a:effectLst/>
                <a:latin typeface="Times New Roman" panose="02020603050405020304" pitchFamily="18" charset="0"/>
              </a:rPr>
              <a:t>, </a:t>
            </a:r>
            <a:r>
              <a:rPr lang="en-ID" dirty="0" err="1">
                <a:solidFill>
                  <a:schemeClr val="tx1"/>
                </a:solidFill>
                <a:effectLst/>
                <a:latin typeface="Times New Roman" panose="02020603050405020304" pitchFamily="18" charset="0"/>
              </a:rPr>
              <a:t>aman</a:t>
            </a:r>
            <a:r>
              <a:rPr lang="en-ID" dirty="0">
                <a:solidFill>
                  <a:schemeClr val="tx1"/>
                </a:solidFill>
                <a:effectLst/>
                <a:latin typeface="Times New Roman" panose="02020603050405020304" pitchFamily="18" charset="0"/>
              </a:rPr>
              <a:t>, dan </a:t>
            </a:r>
            <a:r>
              <a:rPr lang="en-ID" dirty="0" err="1">
                <a:solidFill>
                  <a:schemeClr val="tx1"/>
                </a:solidFill>
                <a:effectLst/>
                <a:latin typeface="Times New Roman" panose="02020603050405020304" pitchFamily="18" charset="0"/>
              </a:rPr>
              <a:t>bermartabat</a:t>
            </a:r>
            <a:r>
              <a:rPr lang="en-ID" dirty="0">
                <a:solidFill>
                  <a:schemeClr val="tx1"/>
                </a:solidFill>
                <a:effectLst/>
                <a:latin typeface="Times New Roman" panose="02020603050405020304" pitchFamily="18" charset="0"/>
              </a:rPr>
              <a:t>.</a:t>
            </a:r>
          </a:p>
          <a:p>
            <a:endParaRPr lang="en-US" dirty="0"/>
          </a:p>
        </p:txBody>
      </p:sp>
    </p:spTree>
    <p:extLst>
      <p:ext uri="{BB962C8B-B14F-4D97-AF65-F5344CB8AC3E}">
        <p14:creationId xmlns:p14="http://schemas.microsoft.com/office/powerpoint/2010/main" val="4117153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DF9E134-98AA-3ECE-E40A-180C85ACD7D5}"/>
              </a:ext>
            </a:extLst>
          </p:cNvPr>
          <p:cNvSpPr>
            <a:spLocks noGrp="1"/>
          </p:cNvSpPr>
          <p:nvPr>
            <p:ph type="title"/>
          </p:nvPr>
        </p:nvSpPr>
        <p:spPr>
          <a:xfrm>
            <a:off x="1167492" y="136526"/>
            <a:ext cx="9601200" cy="1653371"/>
          </a:xfrm>
        </p:spPr>
        <p:txBody>
          <a:bodyPr/>
          <a:lstStyle/>
          <a:p>
            <a:r>
              <a:rPr lang="en-ID" dirty="0">
                <a:latin typeface="Times New Roman" panose="02020603050405020304" pitchFamily="18" charset="0"/>
                <a:ea typeface="等线" panose="02010600030101010101" pitchFamily="2" charset="-122"/>
                <a:cs typeface="Times New Roman" panose="02020603050405020304" pitchFamily="18" charset="0"/>
              </a:rPr>
              <a:t>Pentingnya Aspek Legal </a:t>
            </a:r>
            <a:br>
              <a:rPr lang="en-ID" dirty="0">
                <a:latin typeface="等线" panose="02010600030101010101" pitchFamily="2" charset="-122"/>
                <a:ea typeface="等线" panose="02010600030101010101" pitchFamily="2" charset="-122"/>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1455C0B-19FB-954B-532A-0A68CAC4E0E4}"/>
              </a:ext>
            </a:extLst>
          </p:cNvPr>
          <p:cNvSpPr>
            <a:spLocks noGrp="1"/>
          </p:cNvSpPr>
          <p:nvPr>
            <p:ph idx="1"/>
          </p:nvPr>
        </p:nvSpPr>
        <p:spPr>
          <a:xfrm>
            <a:off x="463464" y="1277655"/>
            <a:ext cx="12112668" cy="5135671"/>
          </a:xfrm>
        </p:spPr>
        <p:txBody>
          <a:bodyPr>
            <a:normAutofit/>
          </a:bodyPr>
          <a:lstStyle/>
          <a:p>
            <a:pPr marL="342900" lvl="0" indent="-342900">
              <a:lnSpc>
                <a:spcPct val="107000"/>
              </a:lnSpc>
              <a:buFont typeface="Symbol" panose="05050102010706020507" pitchFamily="18" charset="2"/>
              <a:buChar char=""/>
              <a:tabLst>
                <a:tab pos="0" algn="l"/>
              </a:tabLst>
            </a:pPr>
            <a:r>
              <a:rPr lang="en-ID" b="1" dirty="0" err="1">
                <a:effectLst/>
                <a:latin typeface="Times New Roman" panose="02020603050405020304" pitchFamily="18" charset="0"/>
                <a:ea typeface="等线" panose="02010600030101010101" pitchFamily="2" charset="-122"/>
                <a:cs typeface="Times New Roman" panose="02020603050405020304" pitchFamily="18" charset="0"/>
              </a:rPr>
              <a:t>Memberikan</a:t>
            </a:r>
            <a:r>
              <a:rPr lang="en-ID" b="1" dirty="0">
                <a:effectLst/>
                <a:latin typeface="Times New Roman" panose="02020603050405020304" pitchFamily="18" charset="0"/>
                <a:ea typeface="等线" panose="02010600030101010101" pitchFamily="2" charset="-122"/>
                <a:cs typeface="Times New Roman" panose="02020603050405020304" pitchFamily="18" charset="0"/>
              </a:rPr>
              <a:t> </a:t>
            </a:r>
            <a:r>
              <a:rPr lang="en-ID" b="1" dirty="0" err="1">
                <a:effectLst/>
                <a:latin typeface="Times New Roman" panose="02020603050405020304" pitchFamily="18" charset="0"/>
                <a:ea typeface="等线" panose="02010600030101010101" pitchFamily="2" charset="-122"/>
                <a:cs typeface="Times New Roman" panose="02020603050405020304" pitchFamily="18" charset="0"/>
              </a:rPr>
              <a:t>Pedoman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07000"/>
              </a:lnSpc>
            </a:pPr>
            <a:r>
              <a:rPr lang="en-ID" dirty="0">
                <a:effectLst/>
                <a:latin typeface="Times New Roman" panose="02020603050405020304" pitchFamily="18" charset="0"/>
                <a:ea typeface="等线" panose="02010600030101010101" pitchFamily="2" charset="-122"/>
                <a:cs typeface="Times New Roman" panose="02020603050405020304" pitchFamily="18" charset="0"/>
              </a:rPr>
              <a:t>Hukum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memberikan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pedoman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bagi</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perawat</a:t>
            </a:r>
            <a:r>
              <a:rPr lang="en-ID" dirty="0">
                <a:effectLst/>
                <a:latin typeface="Times New Roman" panose="02020603050405020304" pitchFamily="18" charset="0"/>
                <a:ea typeface="等线" panose="02010600030101010101" pitchFamily="2" charset="-122"/>
                <a:cs typeface="Times New Roman" panose="02020603050405020304" pitchFamily="18" charset="0"/>
              </a:rPr>
              <a:t> dalam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menentukan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batas-batas</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kewenangan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dan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tanggung</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jawab</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mereka</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07000"/>
              </a:lnSpc>
            </a:pP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a:effectLst/>
                <a:latin typeface="Symbol" panose="05050102010706020507" pitchFamily="18" charset="2"/>
                <a:ea typeface="等线" panose="02010600030101010101" pitchFamily="2" charset="-122"/>
                <a:cs typeface="Times New Roman" panose="02020603050405020304" pitchFamily="18" charset="0"/>
              </a:rPr>
              <a:t>·</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b="1" dirty="0" err="1">
                <a:effectLst/>
                <a:latin typeface="Times New Roman" panose="02020603050405020304" pitchFamily="18" charset="0"/>
                <a:ea typeface="等线" panose="02010600030101010101" pitchFamily="2" charset="-122"/>
                <a:cs typeface="Times New Roman" panose="02020603050405020304" pitchFamily="18" charset="0"/>
              </a:rPr>
              <a:t>Melindungi</a:t>
            </a:r>
            <a:r>
              <a:rPr lang="en-ID" b="1" dirty="0">
                <a:effectLst/>
                <a:latin typeface="Times New Roman" panose="02020603050405020304" pitchFamily="18" charset="0"/>
                <a:ea typeface="等线" panose="02010600030101010101" pitchFamily="2" charset="-122"/>
                <a:cs typeface="Times New Roman" panose="02020603050405020304" pitchFamily="18" charset="0"/>
              </a:rPr>
              <a:t> </a:t>
            </a:r>
            <a:r>
              <a:rPr lang="en-ID" b="1" dirty="0" err="1">
                <a:effectLst/>
                <a:latin typeface="Times New Roman" panose="02020603050405020304" pitchFamily="18" charset="0"/>
                <a:ea typeface="等线" panose="02010600030101010101" pitchFamily="2" charset="-122"/>
                <a:cs typeface="Times New Roman" panose="02020603050405020304" pitchFamily="18" charset="0"/>
              </a:rPr>
              <a:t>Pasien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07000"/>
              </a:lnSpc>
            </a:pPr>
            <a:r>
              <a:rPr lang="en-ID" dirty="0" err="1">
                <a:effectLst/>
                <a:latin typeface="Times New Roman" panose="02020603050405020304" pitchFamily="18" charset="0"/>
                <a:ea typeface="等线" panose="02010600030101010101" pitchFamily="2" charset="-122"/>
                <a:cs typeface="Times New Roman" panose="02020603050405020304" pitchFamily="18" charset="0"/>
              </a:rPr>
              <a:t>Menjamin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hak-hak</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pasien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untuk</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mendapatkan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perawatan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terbaik</a:t>
            </a:r>
            <a:r>
              <a:rPr lang="en-ID" dirty="0">
                <a:effectLst/>
                <a:latin typeface="Times New Roman" panose="02020603050405020304" pitchFamily="18" charset="0"/>
                <a:ea typeface="等线" panose="02010600030101010101" pitchFamily="2" charset="-122"/>
                <a:cs typeface="Times New Roman" panose="02020603050405020304" pitchFamily="18" charset="0"/>
              </a:rPr>
              <a:t> dan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tidak</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merugikan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07000"/>
              </a:lnSpc>
            </a:pP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a:effectLst/>
                <a:latin typeface="Symbol" panose="05050102010706020507" pitchFamily="18" charset="2"/>
                <a:ea typeface="等线" panose="02010600030101010101" pitchFamily="2" charset="-122"/>
                <a:cs typeface="Times New Roman" panose="02020603050405020304" pitchFamily="18" charset="0"/>
              </a:rPr>
              <a:t>·</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b="1" dirty="0" err="1">
                <a:effectLst/>
                <a:latin typeface="Times New Roman" panose="02020603050405020304" pitchFamily="18" charset="0"/>
                <a:ea typeface="等线" panose="02010600030101010101" pitchFamily="2" charset="-122"/>
                <a:cs typeface="Times New Roman" panose="02020603050405020304" pitchFamily="18" charset="0"/>
              </a:rPr>
              <a:t>Melindungi</a:t>
            </a:r>
            <a:r>
              <a:rPr lang="en-ID" b="1" dirty="0">
                <a:effectLst/>
                <a:latin typeface="Times New Roman" panose="02020603050405020304" pitchFamily="18" charset="0"/>
                <a:ea typeface="等线" panose="02010600030101010101" pitchFamily="2" charset="-122"/>
                <a:cs typeface="Times New Roman" panose="02020603050405020304" pitchFamily="18" charset="0"/>
              </a:rPr>
              <a:t> </a:t>
            </a:r>
            <a:r>
              <a:rPr lang="en-ID" b="1" dirty="0" err="1">
                <a:effectLst/>
                <a:latin typeface="Times New Roman" panose="02020603050405020304" pitchFamily="18" charset="0"/>
                <a:ea typeface="等线" panose="02010600030101010101" pitchFamily="2" charset="-122"/>
                <a:cs typeface="Times New Roman" panose="02020603050405020304" pitchFamily="18" charset="0"/>
              </a:rPr>
              <a:t>Perawat</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07000"/>
              </a:lnSpc>
            </a:pPr>
            <a:r>
              <a:rPr lang="en-ID" dirty="0" err="1">
                <a:effectLst/>
                <a:latin typeface="Times New Roman" panose="02020603050405020304" pitchFamily="18" charset="0"/>
                <a:ea typeface="等线" panose="02010600030101010101" pitchFamily="2" charset="-122"/>
                <a:cs typeface="Times New Roman" panose="02020603050405020304" pitchFamily="18" charset="0"/>
              </a:rPr>
              <a:t>Memberikan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perlindungan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hukum</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bagi</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perawat</a:t>
            </a:r>
            <a:r>
              <a:rPr lang="en-ID" dirty="0">
                <a:effectLst/>
                <a:latin typeface="Times New Roman" panose="02020603050405020304" pitchFamily="18" charset="0"/>
                <a:ea typeface="等线" panose="02010600030101010101" pitchFamily="2" charset="-122"/>
                <a:cs typeface="Times New Roman" panose="02020603050405020304" pitchFamily="18" charset="0"/>
              </a:rPr>
              <a:t> yang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bekerja</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sesuai</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dengan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prosedur</a:t>
            </a:r>
            <a:r>
              <a:rPr lang="en-ID" dirty="0">
                <a:effectLst/>
                <a:latin typeface="Times New Roman" panose="02020603050405020304" pitchFamily="18" charset="0"/>
                <a:ea typeface="等线" panose="02010600030101010101" pitchFamily="2" charset="-122"/>
                <a:cs typeface="Times New Roman" panose="02020603050405020304" pitchFamily="18" charset="0"/>
              </a:rPr>
              <a:t> dan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standar</a:t>
            </a:r>
            <a:r>
              <a:rPr lang="en-ID" dirty="0">
                <a:effectLst/>
                <a:latin typeface="Times New Roman" panose="02020603050405020304" pitchFamily="18" charset="0"/>
                <a:ea typeface="等线" panose="02010600030101010101" pitchFamily="2" charset="-122"/>
                <a:cs typeface="Times New Roman" panose="02020603050405020304" pitchFamily="18" charset="0"/>
              </a:rPr>
              <a:t> yang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ditetapkan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07000"/>
              </a:lnSpc>
            </a:pP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a:effectLst/>
                <a:latin typeface="Symbol" panose="05050102010706020507" pitchFamily="18" charset="2"/>
                <a:ea typeface="等线" panose="02010600030101010101" pitchFamily="2" charset="-122"/>
                <a:cs typeface="Times New Roman" panose="02020603050405020304" pitchFamily="18" charset="0"/>
              </a:rPr>
              <a:t>·</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b="1" dirty="0" err="1">
                <a:effectLst/>
                <a:latin typeface="Times New Roman" panose="02020603050405020304" pitchFamily="18" charset="0"/>
                <a:ea typeface="等线" panose="02010600030101010101" pitchFamily="2" charset="-122"/>
                <a:cs typeface="Times New Roman" panose="02020603050405020304" pitchFamily="18" charset="0"/>
              </a:rPr>
              <a:t>Meningkatkan</a:t>
            </a:r>
            <a:r>
              <a:rPr lang="en-ID" b="1" dirty="0">
                <a:effectLst/>
                <a:latin typeface="Times New Roman" panose="02020603050405020304" pitchFamily="18" charset="0"/>
                <a:ea typeface="等线" panose="02010600030101010101" pitchFamily="2" charset="-122"/>
                <a:cs typeface="Times New Roman" panose="02020603050405020304" pitchFamily="18" charset="0"/>
              </a:rPr>
              <a:t> </a:t>
            </a:r>
            <a:r>
              <a:rPr lang="en-ID" b="1" dirty="0" err="1">
                <a:effectLst/>
                <a:latin typeface="Times New Roman" panose="02020603050405020304" pitchFamily="18" charset="0"/>
                <a:ea typeface="等线" panose="02010600030101010101" pitchFamily="2" charset="-122"/>
                <a:cs typeface="Times New Roman" panose="02020603050405020304" pitchFamily="18" charset="0"/>
              </a:rPr>
              <a:t>Mutu</a:t>
            </a:r>
            <a:r>
              <a:rPr lang="en-ID" b="1" dirty="0">
                <a:effectLst/>
                <a:latin typeface="Times New Roman" panose="02020603050405020304" pitchFamily="18" charset="0"/>
                <a:ea typeface="等线" panose="02010600030101010101" pitchFamily="2" charset="-122"/>
                <a:cs typeface="Times New Roman" panose="02020603050405020304" pitchFamily="18" charset="0"/>
              </a:rPr>
              <a:t> Pelayanan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dirty="0">
              <a:effectLst/>
              <a:latin typeface="等线" panose="02010600030101010101" pitchFamily="2" charset="-122"/>
              <a:ea typeface="等线" panose="02010600030101010101" pitchFamily="2" charset="-122"/>
              <a:cs typeface="Times New Roman" panose="02020603050405020304" pitchFamily="18" charset="0"/>
            </a:endParaRPr>
          </a:p>
          <a:p>
            <a:pPr>
              <a:lnSpc>
                <a:spcPct val="107000"/>
              </a:lnSpc>
            </a:pPr>
            <a:r>
              <a:rPr lang="en-ID" dirty="0" err="1">
                <a:effectLst/>
                <a:latin typeface="Times New Roman" panose="02020603050405020304" pitchFamily="18" charset="0"/>
                <a:ea typeface="等线" panose="02010600030101010101" pitchFamily="2" charset="-122"/>
                <a:cs typeface="Times New Roman" panose="02020603050405020304" pitchFamily="18" charset="0"/>
              </a:rPr>
              <a:t>Memastikan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standar</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praktik</a:t>
            </a:r>
            <a:r>
              <a:rPr lang="en-ID" dirty="0">
                <a:effectLst/>
                <a:latin typeface="Times New Roman" panose="02020603050405020304" pitchFamily="18" charset="0"/>
                <a:ea typeface="等线" panose="02010600030101010101" pitchFamily="2" charset="-122"/>
                <a:cs typeface="Times New Roman" panose="02020603050405020304" pitchFamily="18" charset="0"/>
              </a:rPr>
              <a:t> yang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tinggi</a:t>
            </a:r>
            <a:r>
              <a:rPr lang="en-ID" dirty="0">
                <a:effectLst/>
                <a:latin typeface="Times New Roman" panose="02020603050405020304" pitchFamily="18" charset="0"/>
                <a:ea typeface="等线" panose="02010600030101010101" pitchFamily="2" charset="-122"/>
                <a:cs typeface="Times New Roman" panose="02020603050405020304" pitchFamily="18" charset="0"/>
              </a:rPr>
              <a:t> dan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menjaga</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kompetensi</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perawat</a:t>
            </a:r>
            <a:r>
              <a:rPr lang="en-ID" dirty="0">
                <a:effectLst/>
                <a:latin typeface="Times New Roman" panose="02020603050405020304" pitchFamily="18" charset="0"/>
                <a:ea typeface="等线" panose="02010600030101010101" pitchFamily="2" charset="-122"/>
                <a:cs typeface="Times New Roman" panose="02020603050405020304" pitchFamily="18" charset="0"/>
              </a:rPr>
              <a:t> demi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mutu</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pelayanan</a:t>
            </a:r>
            <a:r>
              <a:rPr lang="en-ID" dirty="0">
                <a:effectLst/>
                <a:latin typeface="Times New Roman" panose="02020603050405020304" pitchFamily="18" charset="0"/>
                <a:ea typeface="等线" panose="02010600030101010101" pitchFamily="2" charset="-122"/>
                <a:cs typeface="Times New Roman" panose="02020603050405020304" pitchFamily="18" charset="0"/>
              </a:rPr>
              <a:t> yang </a:t>
            </a:r>
            <a:r>
              <a:rPr lang="en-ID" dirty="0" err="1">
                <a:effectLst/>
                <a:latin typeface="Times New Roman" panose="02020603050405020304" pitchFamily="18" charset="0"/>
                <a:ea typeface="等线" panose="02010600030101010101" pitchFamily="2" charset="-122"/>
                <a:cs typeface="Times New Roman" panose="02020603050405020304" pitchFamily="18" charset="0"/>
              </a:rPr>
              <a:t>baik</a:t>
            </a:r>
            <a:r>
              <a:rPr lang="en-ID"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dirty="0">
              <a:effectLst/>
              <a:latin typeface="等线" panose="02010600030101010101" pitchFamily="2" charset="-122"/>
              <a:ea typeface="等线" panose="02010600030101010101" pitchFamily="2" charset="-122"/>
              <a:cs typeface="Times New Roman" panose="02020603050405020304" pitchFamily="18" charset="0"/>
            </a:endParaRPr>
          </a:p>
          <a:p>
            <a:pPr lvl="1"/>
            <a:endParaRPr lang="en-US" dirty="0"/>
          </a:p>
        </p:txBody>
      </p:sp>
    </p:spTree>
    <p:extLst>
      <p:ext uri="{BB962C8B-B14F-4D97-AF65-F5344CB8AC3E}">
        <p14:creationId xmlns:p14="http://schemas.microsoft.com/office/powerpoint/2010/main" val="1265939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4CFB73D-B7C9-A177-04F3-E48E841A875E}"/>
              </a:ext>
            </a:extLst>
          </p:cNvPr>
          <p:cNvSpPr>
            <a:spLocks noGrp="1"/>
          </p:cNvSpPr>
          <p:nvPr>
            <p:ph type="title"/>
          </p:nvPr>
        </p:nvSpPr>
        <p:spPr>
          <a:xfrm>
            <a:off x="1167492" y="69008"/>
            <a:ext cx="9779183" cy="1706563"/>
          </a:xfrm>
        </p:spPr>
        <p:txBody>
          <a:bodyPr/>
          <a:lstStyle/>
          <a:p>
            <a:r>
              <a:rPr lang="en-ID" sz="3200" dirty="0">
                <a:latin typeface="Times New Roman" panose="02020603050405020304" pitchFamily="18" charset="0"/>
                <a:ea typeface="等线" panose="02010600030101010101" pitchFamily="2" charset="-122"/>
                <a:cs typeface="Times New Roman" panose="02020603050405020304" pitchFamily="18" charset="0"/>
              </a:rPr>
              <a:t>Contoh Pelanggaran yang </a:t>
            </a:r>
            <a:r>
              <a:rPr lang="en-ID" sz="3200" dirty="0" err="1">
                <a:latin typeface="Times New Roman" panose="02020603050405020304" pitchFamily="18" charset="0"/>
                <a:ea typeface="等线" panose="02010600030101010101" pitchFamily="2" charset="-122"/>
                <a:cs typeface="Times New Roman" panose="02020603050405020304" pitchFamily="18" charset="0"/>
              </a:rPr>
              <a:t>Melanggar</a:t>
            </a:r>
            <a:r>
              <a:rPr lang="en-ID" sz="3200" dirty="0">
                <a:latin typeface="Times New Roman" panose="02020603050405020304" pitchFamily="18" charset="0"/>
                <a:ea typeface="等线" panose="02010600030101010101" pitchFamily="2" charset="-122"/>
                <a:cs typeface="Times New Roman" panose="02020603050405020304" pitchFamily="18" charset="0"/>
              </a:rPr>
              <a:t> Aspek Legal </a:t>
            </a:r>
            <a:br>
              <a:rPr lang="en-ID" dirty="0">
                <a:latin typeface="等线" panose="02010600030101010101" pitchFamily="2" charset="-122"/>
                <a:ea typeface="等线" panose="02010600030101010101" pitchFamily="2" charset="-122"/>
                <a:cs typeface="Times New Roman" panose="02020603050405020304" pitchFamily="18" charset="0"/>
              </a:rPr>
            </a:br>
            <a:endParaRPr lang="en-US" dirty="0"/>
          </a:p>
        </p:txBody>
      </p:sp>
      <p:sp>
        <p:nvSpPr>
          <p:cNvPr id="4" name="Content Placeholder 3">
            <a:extLst>
              <a:ext uri="{FF2B5EF4-FFF2-40B4-BE49-F238E27FC236}">
                <a16:creationId xmlns:a16="http://schemas.microsoft.com/office/drawing/2014/main" id="{DBA34351-9D9C-8C32-5CC0-3F19A1CAC037}"/>
              </a:ext>
            </a:extLst>
          </p:cNvPr>
          <p:cNvSpPr>
            <a:spLocks noGrp="1"/>
          </p:cNvSpPr>
          <p:nvPr>
            <p:ph idx="12"/>
          </p:nvPr>
        </p:nvSpPr>
        <p:spPr>
          <a:xfrm>
            <a:off x="250522" y="2024062"/>
            <a:ext cx="11711834" cy="4226425"/>
          </a:xfrm>
        </p:spPr>
        <p:txBody>
          <a:bodyPr>
            <a:normAutofit/>
          </a:bodyPr>
          <a:lstStyle/>
          <a:p>
            <a:pPr marL="342900" lvl="0" indent="-342900">
              <a:lnSpc>
                <a:spcPct val="107000"/>
              </a:lnSpc>
              <a:buFont typeface="Symbol" panose="05050102010706020507" pitchFamily="18" charset="2"/>
              <a:buChar char=""/>
              <a:tabLst>
                <a:tab pos="0" algn="l"/>
              </a:tabLst>
            </a:pPr>
            <a:r>
              <a:rPr lang="en-ID" sz="3200" b="1" dirty="0" err="1">
                <a:effectLst/>
                <a:latin typeface="Times New Roman" panose="02020603050405020304" pitchFamily="18" charset="0"/>
                <a:ea typeface="等线" panose="02010600030101010101" pitchFamily="2" charset="-122"/>
                <a:cs typeface="Times New Roman" panose="02020603050405020304" pitchFamily="18" charset="0"/>
              </a:rPr>
              <a:t>Malpraktik</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Kegagalan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perawat</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menerapkan</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standar</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praktik</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yang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menyebabkan</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kerugian</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pada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pasien</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sz="32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nSpc>
                <a:spcPct val="107000"/>
              </a:lnSpc>
              <a:buFont typeface="Symbol" panose="05050102010706020507" pitchFamily="18" charset="2"/>
              <a:buChar char=""/>
              <a:tabLst>
                <a:tab pos="0" algn="l"/>
              </a:tabLst>
            </a:pPr>
            <a:r>
              <a:rPr lang="en-ID" sz="3200" b="1" dirty="0">
                <a:effectLst/>
                <a:latin typeface="Times New Roman" panose="02020603050405020304" pitchFamily="18" charset="0"/>
                <a:ea typeface="等线" panose="02010600030101010101" pitchFamily="2" charset="-122"/>
                <a:cs typeface="Times New Roman" panose="02020603050405020304" pitchFamily="18" charset="0"/>
              </a:rPr>
              <a:t>Pelanggaran </a:t>
            </a:r>
            <a:r>
              <a:rPr lang="en-ID" sz="3200" b="1" dirty="0" err="1">
                <a:effectLst/>
                <a:latin typeface="Times New Roman" panose="02020603050405020304" pitchFamily="18" charset="0"/>
                <a:ea typeface="等线" panose="02010600030101010101" pitchFamily="2" charset="-122"/>
                <a:cs typeface="Times New Roman" panose="02020603050405020304" pitchFamily="18" charset="0"/>
              </a:rPr>
              <a:t>Privasi</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Pelanggaran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terhadap</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kerahasiaan</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pasien</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endParaRPr lang="en-ID" sz="32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nSpc>
                <a:spcPct val="107000"/>
              </a:lnSpc>
              <a:buFont typeface="Symbol" panose="05050102010706020507" pitchFamily="18" charset="2"/>
              <a:buChar char=""/>
              <a:tabLst>
                <a:tab pos="0" algn="l"/>
              </a:tabLst>
            </a:pPr>
            <a:r>
              <a:rPr lang="en-ID" sz="3200" b="1" dirty="0" err="1">
                <a:effectLst/>
                <a:latin typeface="Times New Roman" panose="02020603050405020304" pitchFamily="18" charset="0"/>
                <a:ea typeface="等线" panose="02010600030101010101" pitchFamily="2" charset="-122"/>
                <a:cs typeface="Times New Roman" panose="02020603050405020304" pitchFamily="18" charset="0"/>
              </a:rPr>
              <a:t>Penganiayaan</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Tindakan yang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membahayakan</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pasien</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dan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melanggar</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prinsip-prinsip</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etik</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 serta </a:t>
            </a:r>
            <a:r>
              <a:rPr lang="en-ID" sz="3200" dirty="0" err="1">
                <a:effectLst/>
                <a:latin typeface="Times New Roman" panose="02020603050405020304" pitchFamily="18" charset="0"/>
                <a:ea typeface="等线" panose="02010600030101010101" pitchFamily="2" charset="-122"/>
                <a:cs typeface="Times New Roman" panose="02020603050405020304" pitchFamily="18" charset="0"/>
              </a:rPr>
              <a:t>hukum</a:t>
            </a:r>
            <a:r>
              <a:rPr lang="en-ID" sz="3200" dirty="0">
                <a:effectLst/>
                <a:latin typeface="Times New Roman" panose="02020603050405020304" pitchFamily="18" charset="0"/>
                <a:ea typeface="等线" panose="02010600030101010101" pitchFamily="2" charset="-122"/>
                <a:cs typeface="Times New Roman" panose="02020603050405020304" pitchFamily="18" charset="0"/>
              </a:rPr>
              <a:t>.</a:t>
            </a:r>
            <a:endParaRPr lang="en-ID" sz="3200" dirty="0">
              <a:effectLst/>
              <a:latin typeface="等线" panose="02010600030101010101" pitchFamily="2" charset="-122"/>
              <a:ea typeface="等线" panose="02010600030101010101" pitchFamily="2" charset="-122"/>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652102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EF58C-138C-55F4-DA77-4C3F06C81A1C}"/>
              </a:ext>
            </a:extLst>
          </p:cNvPr>
          <p:cNvSpPr>
            <a:spLocks noGrp="1"/>
          </p:cNvSpPr>
          <p:nvPr>
            <p:ph type="title"/>
          </p:nvPr>
        </p:nvSpPr>
        <p:spPr>
          <a:xfrm>
            <a:off x="1167492" y="457200"/>
            <a:ext cx="10643508" cy="1371600"/>
          </a:xfrm>
        </p:spPr>
        <p:txBody>
          <a:bodyPr/>
          <a:lstStyle/>
          <a:p>
            <a:r>
              <a:rPr lang="en-ID" sz="4400" dirty="0">
                <a:effectLst/>
                <a:latin typeface="SimSun" panose="02010600030101010101" pitchFamily="2" charset="-122"/>
                <a:ea typeface="DengXian" panose="02010600030101010101" pitchFamily="2" charset="-122"/>
                <a:cs typeface="Times New Roman" panose="02020603050405020304" pitchFamily="18" charset="0"/>
              </a:rPr>
              <a:t>Hukum </a:t>
            </a:r>
            <a:r>
              <a:rPr lang="en-ID" sz="4400" dirty="0" err="1">
                <a:effectLst/>
                <a:latin typeface="SimSun" panose="02010600030101010101" pitchFamily="2" charset="-122"/>
                <a:ea typeface="DengXian" panose="02010600030101010101" pitchFamily="2" charset="-122"/>
                <a:cs typeface="Times New Roman" panose="02020603050405020304" pitchFamily="18" charset="0"/>
              </a:rPr>
              <a:t>kesehatan</a:t>
            </a:r>
            <a:endParaRPr lang="en-US" dirty="0"/>
          </a:p>
        </p:txBody>
      </p:sp>
      <p:sp>
        <p:nvSpPr>
          <p:cNvPr id="3" name="Content Placeholder 2">
            <a:extLst>
              <a:ext uri="{FF2B5EF4-FFF2-40B4-BE49-F238E27FC236}">
                <a16:creationId xmlns:a16="http://schemas.microsoft.com/office/drawing/2014/main" id="{9B5DDE7C-335B-FD23-E1E6-CDCB99B7878C}"/>
              </a:ext>
            </a:extLst>
          </p:cNvPr>
          <p:cNvSpPr>
            <a:spLocks noGrp="1"/>
          </p:cNvSpPr>
          <p:nvPr>
            <p:ph idx="15"/>
          </p:nvPr>
        </p:nvSpPr>
        <p:spPr>
          <a:xfrm>
            <a:off x="538619" y="2652713"/>
            <a:ext cx="8718115" cy="3436937"/>
          </a:xfrm>
        </p:spPr>
        <p:txBody>
          <a:bodyPr>
            <a:noAutofit/>
          </a:bodyPr>
          <a:lstStyle/>
          <a:p>
            <a:r>
              <a:rPr lang="en-ID" sz="2800" dirty="0">
                <a:effectLst/>
                <a:latin typeface="SimSun" panose="02010600030101010101" pitchFamily="2" charset="-122"/>
                <a:ea typeface="DengXian" panose="02010600030101010101" pitchFamily="2" charset="-122"/>
                <a:cs typeface="Times New Roman" panose="02020603050405020304" pitchFamily="18" charset="0"/>
              </a:rPr>
              <a:t>adalah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seperangkat</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peraturan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dan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ketentuan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hukum</a:t>
            </a:r>
            <a:r>
              <a:rPr lang="en-ID" sz="2800" dirty="0">
                <a:effectLst/>
                <a:latin typeface="SimSun" panose="02010600030101010101" pitchFamily="2" charset="-122"/>
                <a:ea typeface="DengXian" panose="02010600030101010101" pitchFamily="2" charset="-122"/>
                <a:cs typeface="Times New Roman" panose="02020603050405020304" pitchFamily="18" charset="0"/>
              </a:rPr>
              <a:t> yang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mengatur</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penyelenggaraan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pelayanan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termasuk</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hak</a:t>
            </a:r>
            <a:r>
              <a:rPr lang="en-ID" sz="2800" dirty="0">
                <a:effectLst/>
                <a:latin typeface="SimSun" panose="02010600030101010101" pitchFamily="2" charset="-122"/>
                <a:ea typeface="DengXian" panose="02010600030101010101" pitchFamily="2" charset="-122"/>
                <a:cs typeface="Times New Roman" panose="02020603050405020304" pitchFamily="18" charset="0"/>
              </a:rPr>
              <a:t> dan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kewajiban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tenaga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individu</a:t>
            </a:r>
            <a:r>
              <a:rPr lang="en-ID" sz="2800" dirty="0">
                <a:effectLst/>
                <a:latin typeface="SimSun" panose="02010600030101010101" pitchFamily="2" charset="-122"/>
                <a:ea typeface="DengXian" panose="02010600030101010101" pitchFamily="2" charset="-122"/>
                <a:cs typeface="Times New Roman" panose="02020603050405020304" pitchFamily="18" charset="0"/>
              </a:rPr>
              <a:t>, dan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masyarakat</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sebagai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penerima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layanan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Hukum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ini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berfungsi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untuk</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melindungi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menjaga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ketertiban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dan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meningkatkan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kesejahteraan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masyarakat</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melalui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pemeliharaan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kesehatan</a:t>
            </a:r>
            <a:r>
              <a:rPr lang="en-ID" sz="2800" dirty="0">
                <a:effectLst/>
                <a:latin typeface="SimSun" panose="02010600030101010101" pitchFamily="2" charset="-122"/>
                <a:ea typeface="DengXian" panose="02010600030101010101" pitchFamily="2" charset="-122"/>
                <a:cs typeface="Times New Roman" panose="02020603050405020304" pitchFamily="18" charset="0"/>
              </a:rPr>
              <a:t>, serta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dapat</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mencakup</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berbagai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aspek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dari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hukum</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perdata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pidana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administrasi</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hingga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r>
              <a:rPr lang="en-ID" sz="2800" dirty="0" err="1">
                <a:effectLst/>
                <a:latin typeface="SimSun" panose="02010600030101010101" pitchFamily="2" charset="-122"/>
                <a:ea typeface="DengXian" panose="02010600030101010101" pitchFamily="2" charset="-122"/>
                <a:cs typeface="Times New Roman" panose="02020603050405020304" pitchFamily="18" charset="0"/>
              </a:rPr>
              <a:t>etika</a:t>
            </a:r>
            <a:r>
              <a:rPr lang="en-ID" sz="2800" dirty="0">
                <a:effectLst/>
                <a:latin typeface="SimSun" panose="02010600030101010101" pitchFamily="2" charset="-122"/>
                <a:ea typeface="DengXian" panose="02010600030101010101" pitchFamily="2" charset="-122"/>
                <a:cs typeface="Times New Roman" panose="02020603050405020304" pitchFamily="18" charset="0"/>
              </a:rPr>
              <a:t>. </a:t>
            </a:r>
            <a:endParaRPr lang="en-US" sz="2800" dirty="0"/>
          </a:p>
        </p:txBody>
      </p:sp>
      <p:pic>
        <p:nvPicPr>
          <p:cNvPr id="25" name="Picture Placeholder 24" descr="A couple of people looking at a computer">
            <a:extLst>
              <a:ext uri="{FF2B5EF4-FFF2-40B4-BE49-F238E27FC236}">
                <a16:creationId xmlns:a16="http://schemas.microsoft.com/office/drawing/2014/main" id="{E57751D1-D655-B1C0-2407-A8826F551024}"/>
              </a:ext>
            </a:extLst>
          </p:cNvPr>
          <p:cNvPicPr>
            <a:picLocks noGrp="1" noChangeAspect="1"/>
          </p:cNvPicPr>
          <p:nvPr>
            <p:ph type="pic" sz="quarter" idx="14"/>
          </p:nvPr>
        </p:nvPicPr>
        <p:blipFill>
          <a:blip r:embed="rId3">
            <a:duotone>
              <a:schemeClr val="accent4">
                <a:shade val="45000"/>
                <a:satMod val="135000"/>
              </a:schemeClr>
              <a:prstClr val="white"/>
            </a:duotone>
          </a:blip>
          <a:srcRect l="16667" r="16667"/>
          <a:stretch/>
        </p:blipFill>
        <p:spPr>
          <a:xfrm>
            <a:off x="9440038" y="3569918"/>
            <a:ext cx="2091892" cy="2091892"/>
          </a:xfrm>
        </p:spPr>
      </p:pic>
    </p:spTree>
    <p:extLst>
      <p:ext uri="{BB962C8B-B14F-4D97-AF65-F5344CB8AC3E}">
        <p14:creationId xmlns:p14="http://schemas.microsoft.com/office/powerpoint/2010/main" val="362649583"/>
      </p:ext>
    </p:extLst>
  </p:cSld>
  <p:clrMapOvr>
    <a:masterClrMapping/>
  </p:clrMapOvr>
</p:sld>
</file>

<file path=ppt/theme/theme1.xml><?xml version="1.0" encoding="utf-8"?>
<a:theme xmlns:a="http://schemas.openxmlformats.org/drawingml/2006/main" name="Custom">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45331398_Win32_SL_V13" id="{C59E605D-C281-4A06-BDA0-E97A35AC3AA8}" vid="{25D1D206-DA25-4050-926A-BD6D3A1B50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45A8381C-73EB-48EA-B45F-7B7C8C7DF409}">
  <ds:schemaRefs>
    <ds:schemaRef ds:uri="http://schemas.microsoft.com/sharepoint/v3/contenttype/forms"/>
  </ds:schemaRefs>
</ds:datastoreItem>
</file>

<file path=customXml/itemProps2.xml><?xml version="1.0" encoding="utf-8"?>
<ds:datastoreItem xmlns:ds="http://schemas.openxmlformats.org/officeDocument/2006/customXml" ds:itemID="{5AA6A711-2C3F-4EC0-B88B-62D7408511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E98C35-9ECE-4425-BCBA-00E118C705CE}">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Universal presentation</Template>
  <TotalTime>39</TotalTime>
  <Words>688</Words>
  <Application>Microsoft Office PowerPoint</Application>
  <PresentationFormat>Widescreen</PresentationFormat>
  <Paragraphs>79</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等线</vt:lpstr>
      <vt:lpstr>SimSun</vt:lpstr>
      <vt:lpstr>Arial</vt:lpstr>
      <vt:lpstr>Calibri</vt:lpstr>
      <vt:lpstr>Symbol</vt:lpstr>
      <vt:lpstr>Tenorite</vt:lpstr>
      <vt:lpstr>Times New Roman</vt:lpstr>
      <vt:lpstr>Custom</vt:lpstr>
      <vt:lpstr>Aspek legal dalam keperawatan</vt:lpstr>
      <vt:lpstr>Aspek legal dalam keperawatan </vt:lpstr>
      <vt:lpstr>Aspek legal keperawatan meliputi kewenangan berkaitan dengan izin melaksanakan praktik profesi.   Kewenangan memiliki dua aspek, yakni kewenangan material dan kewenangan formal. Kewenangan material diperoleh sejak seseorang memiliki kompetensi dan kemudian teregistrasi (registered nurse) yang disebut Surat Ijin Perawat atau SIP.   Aspek legal keperawatan pada kewenangan formalnya adalah izin yang memberikan kewenangan kepapenerimanya untuk melakukan praktik profesi perawat yaitu Surat Ijin Kerja (SIK) bila bekerja di dalam suatu institusi dan Surat Ijin Praktik Perawat (SIPP)</vt:lpstr>
      <vt:lpstr> FUNGSI HUKUM DALAM PRAKTIK KEPERAWATAN 1. Memberikan kerangka untuk menentukan tindakan keperawatan mana yang sesuai dengan hukum 2. Membedakan tanggung jawab perawat dengan profesi lain 3. Membantu menentukan batas – batas kewenangan tindakan keperawatan mandiri 4. Membantu mempertahankan standard praktik keperawatan dengan meletakkan posisi perawat memiliki akuntabilitas dibawah hukum</vt:lpstr>
      <vt:lpstr>aspek legal dalam keperawatan</vt:lpstr>
      <vt:lpstr>PowerPoint Presentation</vt:lpstr>
      <vt:lpstr>Pentingnya Aspek Legal  </vt:lpstr>
      <vt:lpstr>Contoh Pelanggaran yang Melanggar Aspek Legal  </vt:lpstr>
      <vt:lpstr>Hukum kesehatan</vt:lpstr>
      <vt:lpstr>Fungsi dan tujuan</vt:lpstr>
      <vt:lpstr>Aspek yang diatur</vt:lpstr>
      <vt:lpstr>Speaking engagement metrics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Aspek legal dalam keperawatan</dc:title>
  <dc:creator>HP</dc:creator>
  <cp:lastModifiedBy>HP</cp:lastModifiedBy>
  <cp:revision>5</cp:revision>
  <dcterms:created xsi:type="dcterms:W3CDTF">2025-10-13T14:15:47Z</dcterms:created>
  <dcterms:modified xsi:type="dcterms:W3CDTF">2025-10-13T14:55:23Z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