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xml" ContentType="application/vnd.openxmlformats-officedocument.presentationml.slideLayout+xml"/>
  <Override PartName="/ppt/slideLayouts/slideLayout110.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Masters/slideMaster1.xml" ContentType="application/vnd.openxmlformats-officedocument.presentationml.slideMaster+xml"/>
  <Override PartName="/ppt/slideMasters/slideMaster10.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 id="2147483684" r:id="rId5"/>
    <p:sldMasterId id="2147483696" r:id="rId6"/>
    <p:sldMasterId id="2147483708" r:id="rId7"/>
    <p:sldMasterId id="2147483720" r:id="rId8"/>
    <p:sldMasterId id="2147483732" r:id="rId9"/>
    <p:sldMasterId id="2147483744" r:id="rId10"/>
    <p:sldMasterId id="2147483756" r:id="rId11"/>
  </p:sldMasterIdLst>
  <p:notesMasterIdLst>
    <p:notesMasterId r:id="rId21"/>
  </p:notesMasterIdLst>
  <p:sldIdLst>
    <p:sldId id="256" r:id="rId12"/>
    <p:sldId id="257" r:id="rId13"/>
    <p:sldId id="258" r:id="rId14"/>
    <p:sldId id="259" r:id="rId15"/>
    <p:sldId id="260" r:id="rId16"/>
    <p:sldId id="261" r:id="rId17"/>
    <p:sldId id="273" r:id="rId18"/>
    <p:sldId id="277" r:id="rId19"/>
    <p:sldId id="272" r:id="rId20"/>
    <p:sldId id="279" r:id="rId22"/>
    <p:sldId id="275" r:id="rId23"/>
    <p:sldId id="280" r:id="rId24"/>
    <p:sldId id="264" r:id="rId25"/>
    <p:sldId id="265" r:id="rId26"/>
    <p:sldId id="274" r:id="rId27"/>
    <p:sldId id="266" r:id="rId28"/>
    <p:sldId id="270" r:id="rId29"/>
    <p:sldId id="271" r:id="rId30"/>
    <p:sldId id="267" r:id="rId31"/>
    <p:sldId id="268" r:id="rId32"/>
    <p:sldId id="269" r:id="rId33"/>
    <p:sldId id="281" r:id="rId34"/>
    <p:sldId id="283" r:id="rId35"/>
    <p:sldId id="285" r:id="rId36"/>
    <p:sldId id="287"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61" d="100"/>
          <a:sy n="61" d="100"/>
        </p:scale>
        <p:origin x="1428"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8.xml"/><Relationship Id="rId8" Type="http://schemas.openxmlformats.org/officeDocument/2006/relationships/slideMaster" Target="slideMasters/slideMaster7.xml"/><Relationship Id="rId7" Type="http://schemas.openxmlformats.org/officeDocument/2006/relationships/slideMaster" Target="slideMasters/slideMaster6.xml"/><Relationship Id="rId6" Type="http://schemas.openxmlformats.org/officeDocument/2006/relationships/slideMaster" Target="slideMasters/slideMaster5.xml"/><Relationship Id="rId5" Type="http://schemas.openxmlformats.org/officeDocument/2006/relationships/slideMaster" Target="slideMasters/slideMaster4.xml"/><Relationship Id="rId40" Type="http://schemas.openxmlformats.org/officeDocument/2006/relationships/tableStyles" Target="tableStyles.xml"/><Relationship Id="rId4" Type="http://schemas.openxmlformats.org/officeDocument/2006/relationships/slideMaster" Target="slideMasters/slideMaster3.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25.xml"/><Relationship Id="rId36" Type="http://schemas.openxmlformats.org/officeDocument/2006/relationships/slide" Target="slides/slide24.xml"/><Relationship Id="rId35" Type="http://schemas.openxmlformats.org/officeDocument/2006/relationships/slide" Target="slides/slide23.xml"/><Relationship Id="rId34" Type="http://schemas.openxmlformats.org/officeDocument/2006/relationships/slide" Target="slides/slide22.xml"/><Relationship Id="rId33" Type="http://schemas.openxmlformats.org/officeDocument/2006/relationships/slide" Target="slides/slide21.xml"/><Relationship Id="rId32" Type="http://schemas.openxmlformats.org/officeDocument/2006/relationships/slide" Target="slides/slide20.xml"/><Relationship Id="rId31" Type="http://schemas.openxmlformats.org/officeDocument/2006/relationships/slide" Target="slides/slide19.xml"/><Relationship Id="rId30" Type="http://schemas.openxmlformats.org/officeDocument/2006/relationships/slide" Target="slides/slide18.xml"/><Relationship Id="rId3" Type="http://schemas.openxmlformats.org/officeDocument/2006/relationships/slideMaster" Target="slideMasters/slideMaster2.xml"/><Relationship Id="rId29" Type="http://schemas.openxmlformats.org/officeDocument/2006/relationships/slide" Target="slides/slide17.xml"/><Relationship Id="rId28" Type="http://schemas.openxmlformats.org/officeDocument/2006/relationships/slide" Target="slides/slide16.xml"/><Relationship Id="rId27" Type="http://schemas.openxmlformats.org/officeDocument/2006/relationships/slide" Target="slides/slide15.xml"/><Relationship Id="rId26" Type="http://schemas.openxmlformats.org/officeDocument/2006/relationships/slide" Target="slides/slide14.xml"/><Relationship Id="rId25" Type="http://schemas.openxmlformats.org/officeDocument/2006/relationships/slide" Target="slides/slide13.xml"/><Relationship Id="rId24" Type="http://schemas.openxmlformats.org/officeDocument/2006/relationships/slide" Target="slides/slide12.xml"/><Relationship Id="rId23" Type="http://schemas.openxmlformats.org/officeDocument/2006/relationships/slide" Target="slides/slide11.xml"/><Relationship Id="rId22" Type="http://schemas.openxmlformats.org/officeDocument/2006/relationships/slide" Target="slides/slide10.xml"/><Relationship Id="rId21" Type="http://schemas.openxmlformats.org/officeDocument/2006/relationships/notesMaster" Target="notesMasters/notesMaster1.xml"/><Relationship Id="rId20" Type="http://schemas.openxmlformats.org/officeDocument/2006/relationships/slide" Target="slides/slide9.xml"/><Relationship Id="rId2" Type="http://schemas.openxmlformats.org/officeDocument/2006/relationships/theme" Target="theme/theme1.xml"/><Relationship Id="rId19" Type="http://schemas.openxmlformats.org/officeDocument/2006/relationships/slide" Target="slides/slide8.xml"/><Relationship Id="rId18" Type="http://schemas.openxmlformats.org/officeDocument/2006/relationships/slide" Target="slides/slide7.xml"/><Relationship Id="rId17" Type="http://schemas.openxmlformats.org/officeDocument/2006/relationships/slide" Target="slides/slide6.xml"/><Relationship Id="rId16" Type="http://schemas.openxmlformats.org/officeDocument/2006/relationships/slide" Target="slides/slide5.xml"/><Relationship Id="rId15" Type="http://schemas.openxmlformats.org/officeDocument/2006/relationships/slide" Target="slides/slide4.xml"/><Relationship Id="rId14" Type="http://schemas.openxmlformats.org/officeDocument/2006/relationships/slide" Target="slides/slide3.xml"/><Relationship Id="rId13" Type="http://schemas.openxmlformats.org/officeDocument/2006/relationships/slide" Target="slides/slide2.xml"/><Relationship Id="rId12" Type="http://schemas.openxmlformats.org/officeDocument/2006/relationships/slide" Target="slides/slide1.xml"/><Relationship Id="rId11" Type="http://schemas.openxmlformats.org/officeDocument/2006/relationships/slideMaster" Target="slideMasters/slideMaster10.xml"/><Relationship Id="rId10" Type="http://schemas.openxmlformats.org/officeDocument/2006/relationships/slideMaster" Target="slideMasters/slideMaster9.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848409-D7F7-44C4-B2E4-4A0A34335954}" type="datetimeFigureOut">
              <a:rPr lang="en-US" smtClean="0"/>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CBD130-3EC1-4507-AF3B-2FB9A6D0428C}"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CBD130-3EC1-4507-AF3B-2FB9A6D0428C}" type="slidenum">
              <a:rPr lang="en-US" smtClean="0"/>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CBD130-3EC1-4507-AF3B-2FB9A6D0428C}"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en-US"/>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135"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lstStyle>
          <a:p>
            <a:fld id="{9540B151-7560-489E-B633-33324282BCF4}" type="datetimeFigureOut">
              <a:rPr lang="en-US" smtClean="0"/>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lstStyle>
          <a:p>
            <a:fld id="{455974DB-6DA8-42B7-9EAD-66DE46540BCC}"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9156700" cy="6858000"/>
          </a:xfrm>
          <a:prstGeom prst="rect">
            <a:avLst/>
          </a:prstGeom>
          <a:noFill/>
          <a:ln w="9525">
            <a:noFill/>
          </a:ln>
        </p:spPr>
      </p:pic>
      <p:sp>
        <p:nvSpPr>
          <p:cNvPr id="2051" name="Rectangle 3"/>
          <p:cNvSpPr>
            <a:spLocks noGrp="1" noChangeArrowheads="1"/>
          </p:cNvSpPr>
          <p:nvPr>
            <p:ph type="ctrTitle"/>
          </p:nvPr>
        </p:nvSpPr>
        <p:spPr>
          <a:xfrm>
            <a:off x="468313" y="1196975"/>
            <a:ext cx="8207375"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469900" y="2422525"/>
            <a:ext cx="8212138"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457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9540B151-7560-489E-B633-33324282BCF4}" type="datetimeFigureOut">
              <a:rPr lang="en-US" smtClean="0"/>
            </a:fld>
            <a:endParaRPr lang="en-US"/>
          </a:p>
        </p:txBody>
      </p:sp>
      <p:sp>
        <p:nvSpPr>
          <p:cNvPr id="10" name="Rectangle 6"/>
          <p:cNvSpPr>
            <a:spLocks noGrp="1" noChangeArrowheads="1"/>
          </p:cNvSpPr>
          <p:nvPr>
            <p:ph type="ftr" sz="quarter" idx="3"/>
          </p:nvPr>
        </p:nvSpPr>
        <p:spPr bwMode="auto">
          <a:xfrm>
            <a:off x="3124200" y="6245225"/>
            <a:ext cx="2895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6553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455974DB-6DA8-42B7-9EAD-66DE46540BCC}" type="slidenum">
              <a:rPr lang="en-US" smtClean="0"/>
            </a:fld>
            <a:endParaRPr lang="en-US"/>
          </a:p>
        </p:txBody>
      </p:sp>
    </p:spTree>
  </p:cSld>
  <p:clrMapOvr>
    <a:masterClrMapping/>
  </p:clrMapOvr>
  <p:hf sldNum="0" hdr="0" ftr="0" dt="0"/>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455974DB-6DA8-42B7-9EAD-66DE46540BCC}" type="slidenum">
              <a:rPr lang="en-US" smtClean="0"/>
            </a:fld>
            <a:endParaRPr lang="en-US"/>
          </a:p>
        </p:txBody>
      </p:sp>
    </p:spTree>
  </p:cSld>
  <p:clrMapOvr>
    <a:masterClrMapping/>
  </p:clrMapOvr>
  <p:hf sldNum="0" hdr="0" ftr="0" dt="0"/>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455974DB-6DA8-42B7-9EAD-66DE46540BCC}" type="slidenum">
              <a:rPr lang="en-US" smtClean="0"/>
            </a:fld>
            <a:endParaRPr lang="en-US"/>
          </a:p>
        </p:txBody>
      </p:sp>
    </p:spTree>
  </p:cSld>
  <p:clrMapOvr>
    <a:masterClrMapping/>
  </p:clrMapOvr>
  <p:hf sldNum="0" hdr="0" ftr="0" dt="0"/>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74750"/>
            <a:ext cx="40386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174750"/>
            <a:ext cx="40386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455974DB-6DA8-42B7-9EAD-66DE46540BCC}" type="slidenum">
              <a:rPr lang="en-US" smtClean="0"/>
            </a:fld>
            <a:endParaRPr lang="en-US"/>
          </a:p>
        </p:txBody>
      </p:sp>
    </p:spTree>
  </p:cSld>
  <p:clrMapOvr>
    <a:masterClrMapping/>
  </p:clrMapOvr>
  <p:hf sldNum="0" hdr="0" ftr="0" dt="0"/>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9540B151-7560-489E-B633-33324282BCF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455974DB-6DA8-42B7-9EAD-66DE46540BCC}" type="slidenum">
              <a:rPr lang="en-US" smtClean="0"/>
            </a:fld>
            <a:endParaRPr lang="en-US"/>
          </a:p>
        </p:txBody>
      </p:sp>
    </p:spTree>
  </p:cSld>
  <p:clrMapOvr>
    <a:masterClrMapping/>
  </p:clrMapOvr>
  <p:hf sldNum="0" hdr="0" ftr="0" dt="0"/>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9540B151-7560-489E-B633-33324282BCF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455974DB-6DA8-42B7-9EAD-66DE46540BCC}" type="slidenum">
              <a:rPr lang="en-US" smtClean="0"/>
            </a:fld>
            <a:endParaRPr lang="en-US"/>
          </a:p>
        </p:txBody>
      </p:sp>
    </p:spTree>
  </p:cSld>
  <p:clrMapOvr>
    <a:masterClrMapping/>
  </p:clrMapOvr>
  <p:hf sldNum="0" hdr="0" ftr="0" dt="0"/>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9540B151-7560-489E-B633-33324282BCF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455974DB-6DA8-42B7-9EAD-66DE46540BCC}" type="slidenum">
              <a:rPr lang="en-US" smtClean="0"/>
            </a:fld>
            <a:endParaRPr lang="en-US"/>
          </a:p>
        </p:txBody>
      </p:sp>
    </p:spTree>
  </p:cSld>
  <p:clrMapOvr>
    <a:masterClrMapping/>
  </p:clrMapOvr>
  <p:hf sldNum="0" hdr="0" ftr="0" dt="0"/>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455974DB-6DA8-42B7-9EAD-66DE46540BCC}" type="slidenum">
              <a:rPr lang="en-US" smtClean="0"/>
            </a:fld>
            <a:endParaRPr lang="en-US"/>
          </a:p>
        </p:txBody>
      </p:sp>
    </p:spTree>
  </p:cSld>
  <p:clrMapOvr>
    <a:masterClrMapping/>
  </p:clrMapOvr>
  <p:hf sldNum="0" hdr="0" ftr="0" dt="0"/>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455974DB-6DA8-42B7-9EAD-66DE46540BCC}" type="slidenum">
              <a:rPr lang="en-US" smtClean="0"/>
            </a:fld>
            <a:endParaRPr lang="en-US"/>
          </a:p>
        </p:txBody>
      </p:sp>
    </p:spTree>
  </p:cSld>
  <p:clrMapOvr>
    <a:masterClrMapping/>
  </p:clrMapOvr>
  <p:hf sldNum="0" hdr="0" ftr="0" dt="0"/>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455974DB-6DA8-42B7-9EAD-66DE46540BCC}" type="slidenum">
              <a:rPr lang="en-US" smtClean="0"/>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90500"/>
            <a:ext cx="20574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90500"/>
            <a:ext cx="60198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455974DB-6DA8-42B7-9EAD-66DE46540BCC}" type="slidenum">
              <a:rPr lang="en-US" smtClean="0"/>
            </a:fld>
            <a:endParaRPr lang="en-US"/>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showMasterSp="0">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9540B151-7560-489E-B633-33324282BCF4}" type="datetimeFigureOut">
              <a:rPr lang="en-US" smtClean="0"/>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455974DB-6DA8-42B7-9EAD-66DE46540BCC}" type="slidenum">
              <a:rPr lang="en-US" smtClean="0"/>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55974DB-6DA8-42B7-9EAD-66DE46540BCC}" type="slidenum">
              <a:rPr lang="en-US" smtClean="0"/>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showMasterSp="0">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endParaRPr kumimoji="0" lang="en-US"/>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endParaRPr kumimoji="0" lang="en-US"/>
          </a:p>
        </p:txBody>
      </p:sp>
      <p:sp>
        <p:nvSpPr>
          <p:cNvPr id="12" name="Date Placeholder 11"/>
          <p:cNvSpPr>
            <a:spLocks noGrp="1"/>
          </p:cNvSpPr>
          <p:nvPr>
            <p:ph type="dt" sz="half" idx="10"/>
          </p:nvPr>
        </p:nvSpPr>
        <p:spPr/>
        <p:txBody>
          <a:bodyPr/>
          <a:lstStyle/>
          <a:p>
            <a:fld id="{9540B151-7560-489E-B633-33324282BCF4}" type="datetimeFigureOut">
              <a:rPr lang="en-US" smtClean="0"/>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55974DB-6DA8-42B7-9EAD-66DE46540BCC}" type="slidenum">
              <a:rPr lang="en-US" smtClean="0"/>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9540B151-7560-489E-B633-33324282BCF4}" type="datetimeFigureOut">
              <a:rPr lang="en-US" smtClean="0"/>
            </a:fld>
            <a:endParaRPr lang="en-US"/>
          </a:p>
        </p:txBody>
      </p:sp>
      <p:sp>
        <p:nvSpPr>
          <p:cNvPr id="10" name="Slide Number Placeholder 9"/>
          <p:cNvSpPr>
            <a:spLocks noGrp="1"/>
          </p:cNvSpPr>
          <p:nvPr>
            <p:ph type="sldNum" sz="quarter" idx="16"/>
          </p:nvPr>
        </p:nvSpPr>
        <p:spPr/>
        <p:txBody>
          <a:bodyPr rtlCol="0"/>
          <a:lstStyle/>
          <a:p>
            <a:fld id="{455974DB-6DA8-42B7-9EAD-66DE46540BCC}" type="slidenum">
              <a:rPr lang="en-US" smtClean="0"/>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9540B151-7560-489E-B633-33324282BCF4}" type="datetimeFigureOut">
              <a:rPr lang="en-US" smtClean="0"/>
            </a:fld>
            <a:endParaRPr lang="en-US"/>
          </a:p>
        </p:txBody>
      </p:sp>
      <p:sp>
        <p:nvSpPr>
          <p:cNvPr id="12" name="Slide Number Placeholder 11"/>
          <p:cNvSpPr>
            <a:spLocks noGrp="1"/>
          </p:cNvSpPr>
          <p:nvPr>
            <p:ph type="sldNum" sz="quarter" idx="16"/>
          </p:nvPr>
        </p:nvSpPr>
        <p:spPr/>
        <p:txBody>
          <a:bodyPr rtlCol="0"/>
          <a:lstStyle/>
          <a:p>
            <a:fld id="{455974DB-6DA8-42B7-9EAD-66DE46540BCC}" type="slidenum">
              <a:rPr lang="en-US" smtClean="0"/>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endParaRPr kumimoji="0" lang="en-US"/>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Date Placeholder 2"/>
          <p:cNvSpPr>
            <a:spLocks noGrp="1"/>
          </p:cNvSpPr>
          <p:nvPr>
            <p:ph type="dt" sz="half" idx="10"/>
          </p:nvPr>
        </p:nvSpPr>
        <p:spPr/>
        <p:txBody>
          <a:bodyPr/>
          <a:lstStyle/>
          <a:p>
            <a:fld id="{9540B151-7560-489E-B633-33324282BCF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455974DB-6DA8-42B7-9EAD-66DE46540BCC}" type="slidenum">
              <a:rPr lang="en-US" smtClean="0"/>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40B151-7560-489E-B633-33324282BCF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455974DB-6DA8-42B7-9EAD-66DE46540BCC}" type="slidenum">
              <a:rPr lang="en-US" smtClean="0"/>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endParaRPr kumimoji="0" lang="en-US"/>
          </a:p>
        </p:txBody>
      </p:sp>
      <p:sp>
        <p:nvSpPr>
          <p:cNvPr id="5" name="Date Placeholder 4"/>
          <p:cNvSpPr>
            <a:spLocks noGrp="1"/>
          </p:cNvSpPr>
          <p:nvPr>
            <p:ph type="dt" sz="half" idx="10"/>
          </p:nvPr>
        </p:nvSpPr>
        <p:spPr/>
        <p:txBody>
          <a:bodyPr/>
          <a:lstStyle/>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455974DB-6DA8-42B7-9EAD-66DE46540BCC}" type="slidenum">
              <a:rPr lang="en-US" smtClean="0"/>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endParaRPr kumimoji="0" lang="en-US"/>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
        <p:nvSpPr>
          <p:cNvPr id="7" name="Title 6"/>
          <p:cNvSpPr>
            <a:spLocks noGrp="1"/>
          </p:cNvSpPr>
          <p:nvPr>
            <p:ph type="title"/>
          </p:nvPr>
        </p:nvSpPr>
        <p:spPr/>
        <p:txBody>
          <a:bodyPr rtlCol="0"/>
          <a:lstStyle/>
          <a:p>
            <a:r>
              <a:rPr kumimoji="0" lang="en-US"/>
              <a:t>Click to edit Master title style</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endParaRPr kumimoji="0" lang="en-US"/>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9540B151-7560-489E-B633-33324282BCF4}" type="datetimeFigureOut">
              <a:rPr lang="en-US" smtClean="0"/>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455974DB-6DA8-42B7-9EAD-66DE46540BCC}" type="slidenum">
              <a:rPr lang="en-US" smtClean="0"/>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showMasterSp="0">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455974DB-6DA8-42B7-9EAD-66DE46540BCC}" type="slidenum">
              <a:rPr lang="en-US" smtClean="0"/>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showMasterSp="0">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lstStyle>
          <a:p>
            <a:r>
              <a:rPr kumimoji="0" lang="en-US"/>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lstStyle>
          <a:p>
            <a:fld id="{9540B151-7560-489E-B633-33324282BCF4}" type="datetimeFigureOut">
              <a:rPr lang="en-US" smtClean="0"/>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lstStyle>
          <a:p>
            <a:fld id="{455974DB-6DA8-42B7-9EAD-66DE46540BCC}" type="slidenum">
              <a:rPr lang="en-US" smtClean="0"/>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lstStyle>
          <a:p>
            <a:r>
              <a:rPr kumimoji="0" lang="en-US"/>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endParaRPr kumimoji="0" lang="en-US"/>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lstStyle>
          <a:p>
            <a:fld id="{9540B151-7560-489E-B633-33324282BCF4}" type="datetimeFigureOut">
              <a:rPr lang="en-US" smtClean="0"/>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p>
            <a:fld id="{455974DB-6DA8-42B7-9EAD-66DE46540BCC}" type="slidenum">
              <a:rPr lang="en-US" smtClean="0"/>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lstStyle>
          <a:p>
            <a:r>
              <a:rPr kumimoji="0" lang="en-US"/>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540B151-7560-489E-B633-33324282BCF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endParaRPr kumimoji="0" lang="en-US"/>
          </a:p>
        </p:txBody>
      </p:sp>
      <p:sp>
        <p:nvSpPr>
          <p:cNvPr id="3" name="Date Placeholder 2"/>
          <p:cNvSpPr>
            <a:spLocks noGrp="1"/>
          </p:cNvSpPr>
          <p:nvPr>
            <p:ph type="dt" sz="half" idx="10"/>
          </p:nvPr>
        </p:nvSpPr>
        <p:spPr/>
        <p:txBody>
          <a:bodyPr/>
          <a:lstStyle/>
          <a:p>
            <a:fld id="{9540B151-7560-489E-B633-33324282BCF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9540B151-7560-489E-B633-33324282BCF4}" type="datetimeFigureOut">
              <a:rPr lang="en-US" smtClean="0"/>
            </a:fld>
            <a:endParaRPr lang="en-US"/>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a:p>
        </p:txBody>
      </p:sp>
      <p:sp>
        <p:nvSpPr>
          <p:cNvPr id="4" name="Slide Number Placeholder 3"/>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en-US"/>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lstStyle>
          <a:p>
            <a:r>
              <a:rPr kumimoji="0" lang="en-US"/>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endParaRPr kumimoji="0" lang="en-US"/>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lstStyle>
          <a:p>
            <a:r>
              <a:rPr kumimoji="0" lang="en-US"/>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lstStyle>
          <a:p>
            <a:pPr marL="0" marR="0" lvl="0" indent="0" algn="l" defTabSz="0" rtl="0" eaLnBrk="1" fontAlgn="auto" latinLnBrk="0" hangingPunct="1">
              <a:lnSpc>
                <a:spcPct val="100000"/>
              </a:lnSpc>
              <a:spcBef>
                <a:spcPts val="0"/>
              </a:spcBef>
              <a:spcAft>
                <a:spcPts val="0"/>
              </a:spcAft>
              <a:buClr>
                <a:schemeClr val="tx2"/>
              </a:buClr>
              <a:buSzPct val="73000"/>
              <a:buFontTx/>
              <a:buNone/>
              <a:defRPr/>
            </a:pPr>
            <a:r>
              <a:rPr kumimoji="0" lang="en-US"/>
              <a:t>Click to edit Master text styles</a:t>
            </a:r>
            <a:endParaRPr kumimoji="0" lang="en-US"/>
          </a:p>
        </p:txBody>
      </p:sp>
      <p:sp>
        <p:nvSpPr>
          <p:cNvPr id="5" name="Date Placeholder 4"/>
          <p:cNvSpPr>
            <a:spLocks noGrp="1"/>
          </p:cNvSpPr>
          <p:nvPr>
            <p:ph type="dt" sz="half" idx="10"/>
          </p:nvPr>
        </p:nvSpPr>
        <p:spPr/>
        <p:txBody>
          <a:bodyPr/>
          <a:lstStyle/>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5974DB-6DA8-42B7-9EAD-66DE46540BCC}" type="slidenum">
              <a:rPr lang="en-US" smtClean="0"/>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lstStyle>
          <a:p>
            <a:r>
              <a:rPr kumimoji="0" lang="en-US"/>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a:xfrm>
            <a:off x="457200" y="6556248"/>
            <a:ext cx="3657600" cy="228600"/>
          </a:xfrm>
        </p:spPr>
        <p:txBody>
          <a:bodyPr/>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lstStyle>
          <a:p>
            <a:fld id="{455974DB-6DA8-42B7-9EAD-66DE46540BCC}" type="slidenum">
              <a:rPr lang="en-US" smtClean="0"/>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a:p>
        </p:txBody>
      </p:sp>
      <p:sp>
        <p:nvSpPr>
          <p:cNvPr id="16" name="Date Placeholder 15"/>
          <p:cNvSpPr>
            <a:spLocks noGrp="1"/>
          </p:cNvSpPr>
          <p:nvPr>
            <p:ph type="dt" sz="half" idx="10"/>
          </p:nvPr>
        </p:nvSpPr>
        <p:spPr/>
        <p:txBody>
          <a:bodyPr/>
          <a:lstStyle/>
          <a:p>
            <a:fld id="{9540B151-7560-489E-B633-33324282BCF4}" type="datetimeFigureOut">
              <a:rPr lang="en-US" smtClean="0"/>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455974DB-6DA8-42B7-9EAD-66DE46540BCC}" type="slidenum">
              <a:rPr lang="en-US" smtClean="0"/>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9540B151-7560-489E-B633-33324282BCF4}" type="datetimeFigureOut">
              <a:rPr lang="en-US" smtClean="0"/>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455974DB-6DA8-42B7-9EAD-66DE46540BCC}" type="slidenum">
              <a:rPr lang="en-US" smtClean="0"/>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showMasterSp="0">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endParaRPr kumimoji="0" lang="en-US"/>
          </a:p>
        </p:txBody>
      </p:sp>
      <p:sp>
        <p:nvSpPr>
          <p:cNvPr id="19" name="Date Placeholder 18"/>
          <p:cNvSpPr>
            <a:spLocks noGrp="1"/>
          </p:cNvSpPr>
          <p:nvPr>
            <p:ph type="dt" sz="half" idx="10"/>
          </p:nvPr>
        </p:nvSpPr>
        <p:spPr/>
        <p:txBody>
          <a:bodyPr/>
          <a:lstStyle/>
          <a:p>
            <a:fld id="{9540B151-7560-489E-B633-33324282BCF4}" type="datetimeFigureOut">
              <a:rPr lang="en-US" smtClean="0"/>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455974DB-6DA8-42B7-9EAD-66DE46540BCC}" type="slidenum">
              <a:rPr lang="en-US" smtClean="0"/>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9540B151-7560-489E-B633-33324282BCF4}" type="datetimeFigureOut">
              <a:rPr lang="en-US" smtClean="0"/>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showMasterSp="0">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455974DB-6DA8-42B7-9EAD-66DE46540BCC}" type="slidenum">
              <a:rPr lang="en-US" smtClean="0"/>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a:t>Click to edit Master title style</a:t>
            </a:r>
            <a:endParaRPr kumimoji="0" lang="en-US"/>
          </a:p>
        </p:txBody>
      </p:sp>
      <p:sp>
        <p:nvSpPr>
          <p:cNvPr id="12" name="Date Placeholder 11"/>
          <p:cNvSpPr>
            <a:spLocks noGrp="1"/>
          </p:cNvSpPr>
          <p:nvPr>
            <p:ph type="dt" sz="half" idx="10"/>
          </p:nvPr>
        </p:nvSpPr>
        <p:spPr/>
        <p:txBody>
          <a:bodyPr/>
          <a:lstStyle/>
          <a:p>
            <a:fld id="{9540B151-7560-489E-B633-33324282BCF4}" type="datetimeFigureOut">
              <a:rPr lang="en-US" smtClean="0"/>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5974DB-6DA8-42B7-9EAD-66DE46540BCC}" type="slidenum">
              <a:rPr lang="en-US" smtClean="0"/>
            </a:fld>
            <a:endParaRPr lang="en-US"/>
          </a:p>
        </p:txBody>
      </p:sp>
      <p:sp>
        <p:nvSpPr>
          <p:cNvPr id="8" name="Title 7"/>
          <p:cNvSpPr>
            <a:spLocks noGrp="1"/>
          </p:cNvSpPr>
          <p:nvPr>
            <p:ph type="title"/>
          </p:nvPr>
        </p:nvSpPr>
        <p:spPr/>
        <p:txBody>
          <a:bodyPr rtlCol="0"/>
          <a:lstStyle/>
          <a:p>
            <a:r>
              <a:rPr kumimoji="0" lang="en-US"/>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540B151-7560-489E-B633-33324282BCF4}" type="datetimeFigureOut">
              <a:rPr lang="en-US" smtClean="0"/>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endParaRPr kumimoji="0" lang="en-US"/>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9540B151-7560-489E-B633-33324282BCF4}" type="datetimeFigureOut">
              <a:rPr lang="en-US" smtClean="0"/>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a:t>Click icon to add picture</a:t>
            </a:r>
            <a:endParaRPr kumimoji="0" lang="en-US" dirty="0"/>
          </a:p>
        </p:txBody>
      </p:sp>
      <p:sp>
        <p:nvSpPr>
          <p:cNvPr id="7" name="Date Placeholder 6"/>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455974DB-6DA8-42B7-9EAD-66DE46540BCC}" type="slidenum">
              <a:rPr lang="en-US" smtClean="0"/>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endParaRPr kumimoji="0"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showMasterSp="0">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showMasterSp="0">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a:p>
        </p:txBody>
      </p:sp>
      <p:sp>
        <p:nvSpPr>
          <p:cNvPr id="28" name="Date Placeholder 27"/>
          <p:cNvSpPr>
            <a:spLocks noGrp="1"/>
          </p:cNvSpPr>
          <p:nvPr>
            <p:ph type="dt" sz="half" idx="10"/>
          </p:nvPr>
        </p:nvSpPr>
        <p:spPr/>
        <p:txBody>
          <a:bodyPr/>
          <a:lstStyle/>
          <a:p>
            <a:fld id="{9540B151-7560-489E-B633-33324282BCF4}" type="datetimeFigureOut">
              <a:rPr lang="en-US" smtClean="0"/>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455974DB-6DA8-42B7-9EAD-66DE46540BCC}" type="slidenum">
              <a:rPr lang="en-US" smtClean="0"/>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showMasterSp="0">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455974DB-6DA8-42B7-9EAD-66DE46540BCC}" type="slidenum">
              <a:rPr lang="en-US" smtClean="0"/>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5" name="Date Placeholder 4"/>
          <p:cNvSpPr>
            <a:spLocks noGrp="1"/>
          </p:cNvSpPr>
          <p:nvPr>
            <p:ph type="dt" sz="half" idx="10"/>
          </p:nvPr>
        </p:nvSpPr>
        <p:spPr/>
        <p:txBody>
          <a:bodyPr/>
          <a:lstStyle/>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5974DB-6DA8-42B7-9EAD-66DE46540BCC}" type="slidenum">
              <a:rPr lang="en-US" smtClean="0"/>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7" name="Date Placeholder 6"/>
          <p:cNvSpPr>
            <a:spLocks noGrp="1"/>
          </p:cNvSpPr>
          <p:nvPr>
            <p:ph type="dt" sz="half" idx="10"/>
          </p:nvPr>
        </p:nvSpPr>
        <p:spPr/>
        <p:txBody>
          <a:bodyPr/>
          <a:lstStyle/>
          <a:p>
            <a:fld id="{9540B151-7560-489E-B633-33324282BCF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5974DB-6DA8-42B7-9EAD-66DE46540BCC}" type="slidenum">
              <a:rPr lang="en-US" smtClean="0"/>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540B151-7560-489E-B633-33324282BCF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5974DB-6DA8-42B7-9EAD-66DE46540BCC}" type="slidenum">
              <a:rPr lang="en-US" smtClean="0"/>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Date Placeholder 2"/>
          <p:cNvSpPr>
            <a:spLocks noGrp="1"/>
          </p:cNvSpPr>
          <p:nvPr>
            <p:ph type="dt" sz="half" idx="10"/>
          </p:nvPr>
        </p:nvSpPr>
        <p:spPr/>
        <p:txBody>
          <a:bodyPr/>
          <a:lstStyle/>
          <a:p>
            <a:fld id="{9540B151-7560-489E-B633-33324282BCF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40B151-7560-489E-B633-33324282BCF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endParaRPr kumimoji="0" lang="en-US"/>
          </a:p>
        </p:txBody>
      </p:sp>
      <p:sp>
        <p:nvSpPr>
          <p:cNvPr id="5" name="Date Placeholder 4"/>
          <p:cNvSpPr>
            <a:spLocks noGrp="1"/>
          </p:cNvSpPr>
          <p:nvPr>
            <p:ph type="dt" sz="half" idx="10"/>
          </p:nvPr>
        </p:nvSpPr>
        <p:spPr/>
        <p:txBody>
          <a:bodyPr/>
          <a:lstStyle/>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5974DB-6DA8-42B7-9EAD-66DE46540BCC}" type="slidenum">
              <a:rPr lang="en-US" smtClean="0"/>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endParaRPr kumimoji="0" lang="en-US"/>
          </a:p>
        </p:txBody>
      </p:sp>
      <p:sp>
        <p:nvSpPr>
          <p:cNvPr id="5" name="Date Placeholder 4"/>
          <p:cNvSpPr>
            <a:spLocks noGrp="1"/>
          </p:cNvSpPr>
          <p:nvPr>
            <p:ph type="dt" sz="half" idx="10"/>
          </p:nvPr>
        </p:nvSpPr>
        <p:spPr/>
        <p:txBody>
          <a:bodyPr/>
          <a:lstStyle/>
          <a:p>
            <a:fld id="{9540B151-7560-489E-B633-33324282BCF4}" type="datetimeFigureOut">
              <a:rPr lang="en-US" smtClean="0"/>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455974DB-6DA8-42B7-9EAD-66DE46540BCC}" type="slidenum">
              <a:rPr lang="en-US" smtClean="0"/>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830"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9540B151-7560-489E-B633-33324282BCF4}" type="datetimeFigureOut">
              <a:rPr lang="en-US" smtClean="0"/>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455974DB-6DA8-42B7-9EAD-66DE46540BCC}" type="slidenum">
              <a:rPr lang="en-US" smtClean="0"/>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showMasterSp="0">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455974DB-6DA8-42B7-9EAD-66DE46540BCC}" type="slidenum">
              <a:rPr lang="en-US" smtClean="0"/>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610"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9540B151-7560-489E-B633-33324282BCF4}" type="datetimeFigureOut">
              <a:rPr lang="en-US" smtClean="0"/>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455974DB-6DA8-42B7-9EAD-66DE46540BCC}"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540B151-7560-489E-B633-33324282BCF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5974DB-6DA8-42B7-9EAD-66DE46540BCC}" type="slidenum">
              <a:rPr lang="en-US" smtClean="0"/>
            </a:fld>
            <a:endParaRPr lang="en-US"/>
          </a:p>
        </p:txBody>
      </p:sp>
      <p:sp>
        <p:nvSpPr>
          <p:cNvPr id="6" name="Title 5"/>
          <p:cNvSpPr>
            <a:spLocks noGrp="1"/>
          </p:cNvSpPr>
          <p:nvPr>
            <p:ph type="title"/>
          </p:nvPr>
        </p:nvSpPr>
        <p:spPr/>
        <p:txBody>
          <a:bodyPr rtlCol="0"/>
          <a:lstStyle/>
          <a:p>
            <a:r>
              <a:rPr kumimoji="0" lang="en-US"/>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showMasterSp="0">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9540B151-7560-489E-B633-33324282BCF4}" type="datetimeFigureOut">
              <a:rPr lang="en-US" smtClean="0"/>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455974DB-6DA8-42B7-9EAD-66DE46540BCC}" type="slidenum">
              <a:rPr lang="en-US" smtClean="0"/>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a:t>Click to edit Master title style</a:t>
            </a:r>
            <a:endParaRPr kumimoji="0" lang="en-US"/>
          </a:p>
        </p:txBody>
      </p:sp>
      <p:sp>
        <p:nvSpPr>
          <p:cNvPr id="3" name="Date Placeholder 2"/>
          <p:cNvSpPr>
            <a:spLocks noGrp="1"/>
          </p:cNvSpPr>
          <p:nvPr>
            <p:ph type="dt" sz="half" idx="10"/>
          </p:nvPr>
        </p:nvSpPr>
        <p:spPr/>
        <p:txBody>
          <a:bodyPr/>
          <a:lstStyle/>
          <a:p>
            <a:fld id="{9540B151-7560-489E-B633-33324282BCF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9540B151-7560-489E-B633-33324282BCF4}" type="datetimeFigureOut">
              <a:rPr lang="en-US" smtClean="0"/>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455974DB-6DA8-42B7-9EAD-66DE46540BCC}" type="slidenum">
              <a:rPr lang="en-US" smtClean="0"/>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415" algn="r">
              <a:spcBef>
                <a:spcPts val="0"/>
              </a:spcBef>
              <a:buNone/>
              <a:defRPr sz="2900" b="0" cap="all" baseline="0"/>
            </a:lvl1pPr>
          </a:lstStyle>
          <a:p>
            <a:r>
              <a:rPr kumimoji="0" lang="en-US"/>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endParaRPr kumimoji="0" lang="en-US"/>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9540B151-7560-489E-B633-33324282BCF4}" type="datetimeFigureOut">
              <a:rPr lang="en-US" smtClean="0"/>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455974DB-6DA8-42B7-9EAD-66DE46540BCC}" type="slidenum">
              <a:rPr lang="en-US" smtClean="0"/>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endParaRPr kumimoji="0" lang="en-US"/>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9540B151-7560-489E-B633-33324282BCF4}" type="datetimeFigureOut">
              <a:rPr lang="en-US" smtClean="0"/>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455974DB-6DA8-42B7-9EAD-66DE46540BCC}" type="slidenum">
              <a:rPr lang="en-US" smtClean="0"/>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lstStyle>
          <a:p>
            <a:r>
              <a:rPr kumimoji="0" lang="en-US"/>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305"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a:p>
        </p:txBody>
      </p:sp>
      <p:sp>
        <p:nvSpPr>
          <p:cNvPr id="7" name="Date Placeholder 6"/>
          <p:cNvSpPr>
            <a:spLocks noGrp="1"/>
          </p:cNvSpPr>
          <p:nvPr>
            <p:ph type="dt" sz="half" idx="10"/>
          </p:nvPr>
        </p:nvSpPr>
        <p:spPr/>
        <p:txBody>
          <a:bodyPr/>
          <a:lstStyle/>
          <a:p>
            <a:fld id="{9540B151-7560-489E-B633-33324282BCF4}" type="datetimeFigureOut">
              <a:rPr lang="en-US" smtClean="0"/>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455974DB-6DA8-42B7-9EAD-66DE46540BCC}" type="slidenum">
              <a:rPr lang="en-US" smtClean="0"/>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showMasterSp="0">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lstStyle>
          <a:p>
            <a:r>
              <a:rPr kumimoji="0" lang="en-US"/>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415"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40B151-7560-489E-B633-33324282BCF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showMasterSp="0">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lstStyle>
          <a:p>
            <a:r>
              <a:rPr kumimoji="0" lang="en-US"/>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135"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135"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065"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065"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540B151-7560-489E-B633-33324282BCF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endParaRPr kumimoji="0" lang="en-US"/>
          </a:p>
        </p:txBody>
      </p:sp>
      <p:sp>
        <p:nvSpPr>
          <p:cNvPr id="3" name="Date Placeholder 2"/>
          <p:cNvSpPr>
            <a:spLocks noGrp="1"/>
          </p:cNvSpPr>
          <p:nvPr>
            <p:ph type="dt" sz="half" idx="10"/>
          </p:nvPr>
        </p:nvSpPr>
        <p:spPr/>
        <p:txBody>
          <a:bodyPr/>
          <a:lstStyle/>
          <a:p>
            <a:fld id="{9540B151-7560-489E-B633-33324282BCF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9540B151-7560-489E-B633-33324282BCF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5974DB-6DA8-42B7-9EAD-66DE46540BCC}" type="slidenum">
              <a:rPr lang="en-US" smtClean="0"/>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lstStyle>
          <a:p>
            <a:r>
              <a:rPr kumimoji="0" lang="en-US"/>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endParaRPr kumimoji="0" lang="en-US"/>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lstStyle>
          <a:p>
            <a:r>
              <a:rPr kumimoji="0" lang="en-US"/>
              <a:t>Click to edit Master title style</a:t>
            </a:r>
            <a:endParaRPr kumimoji="0" lang="en-US"/>
          </a:p>
        </p:txBody>
      </p:sp>
      <p:sp>
        <p:nvSpPr>
          <p:cNvPr id="5" name="Date Placeholder 4"/>
          <p:cNvSpPr>
            <a:spLocks noGrp="1"/>
          </p:cNvSpPr>
          <p:nvPr>
            <p:ph type="dt" sz="half" idx="10"/>
          </p:nvPr>
        </p:nvSpPr>
        <p:spPr/>
        <p:txBody>
          <a:bodyPr/>
          <a:lstStyle/>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5974DB-6DA8-42B7-9EAD-66DE46540BCC}" type="slidenum">
              <a:rPr lang="en-US" smtClean="0"/>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210" algn="l" rtl="0" eaLnBrk="1" latinLnBrk="0" hangingPunct="1">
              <a:lnSpc>
                <a:spcPts val="3000"/>
              </a:lnSpc>
              <a:spcBef>
                <a:spcPts val="600"/>
              </a:spcBef>
              <a:buClr>
                <a:schemeClr val="accent1"/>
              </a:buClr>
              <a:buSzPct val="80000"/>
              <a:buFont typeface="Wingdings 2" panose="05020102010507070707"/>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endParaRPr kumimoji="0"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lstStyle>
          <a:p>
            <a:r>
              <a:rPr kumimoji="0" lang="en-US"/>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305"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a:p>
        </p:txBody>
      </p:sp>
      <p:sp>
        <p:nvSpPr>
          <p:cNvPr id="7" name="Date Placeholder 6"/>
          <p:cNvSpPr>
            <a:spLocks noGrp="1"/>
          </p:cNvSpPr>
          <p:nvPr>
            <p:ph type="dt" sz="half" idx="10"/>
          </p:nvPr>
        </p:nvSpPr>
        <p:spPr/>
        <p:txBody>
          <a:bodyPr/>
          <a:lstStyle/>
          <a:p>
            <a:fld id="{9540B151-7560-489E-B633-33324282BCF4}" type="datetimeFigureOut">
              <a:rPr lang="en-US" smtClean="0"/>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455974DB-6DA8-42B7-9EAD-66DE46540BCC}" type="slidenum">
              <a:rPr lang="en-US" smtClean="0"/>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en-US"/>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endParaRPr kumimoji="0" lang="en-US"/>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5974DB-6DA8-42B7-9EAD-66DE46540BCC}" type="slidenum">
              <a:rPr lang="en-US" smtClean="0"/>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showMasterSp="0">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lstStyle>
          <a:p>
            <a:r>
              <a:rPr kumimoji="0" lang="en-US"/>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415"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showMasterSp="0">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lstStyle>
          <a:p>
            <a:r>
              <a:rPr kumimoji="0" lang="en-US"/>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135"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135"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065"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065"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540B151-7560-489E-B633-33324282BCF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endParaRPr kumimoji="0" lang="en-US"/>
          </a:p>
        </p:txBody>
      </p:sp>
      <p:sp>
        <p:nvSpPr>
          <p:cNvPr id="3" name="Date Placeholder 2"/>
          <p:cNvSpPr>
            <a:spLocks noGrp="1"/>
          </p:cNvSpPr>
          <p:nvPr>
            <p:ph type="dt" sz="half" idx="10"/>
          </p:nvPr>
        </p:nvSpPr>
        <p:spPr/>
        <p:txBody>
          <a:bodyPr/>
          <a:lstStyle/>
          <a:p>
            <a:fld id="{9540B151-7560-489E-B633-33324282BCF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9540B151-7560-489E-B633-33324282BCF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5974DB-6DA8-42B7-9EAD-66DE46540BCC}" type="slidenum">
              <a:rPr lang="en-US" smtClean="0"/>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lstStyle>
          <a:p>
            <a:r>
              <a:rPr kumimoji="0" lang="en-US"/>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endParaRPr kumimoji="0" lang="en-US"/>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lstStyle>
          <a:p>
            <a:r>
              <a:rPr kumimoji="0" lang="en-US"/>
              <a:t>Click to edit Master title style</a:t>
            </a:r>
            <a:endParaRPr kumimoji="0" lang="en-US"/>
          </a:p>
        </p:txBody>
      </p:sp>
      <p:sp>
        <p:nvSpPr>
          <p:cNvPr id="5" name="Date Placeholder 4"/>
          <p:cNvSpPr>
            <a:spLocks noGrp="1"/>
          </p:cNvSpPr>
          <p:nvPr>
            <p:ph type="dt" sz="half" idx="10"/>
          </p:nvPr>
        </p:nvSpPr>
        <p:spPr/>
        <p:txBody>
          <a:bodyPr/>
          <a:lstStyle/>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5974DB-6DA8-42B7-9EAD-66DE46540BCC}" type="slidenum">
              <a:rPr lang="en-US" smtClean="0"/>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210" algn="l" rtl="0" eaLnBrk="1" latinLnBrk="0" hangingPunct="1">
              <a:lnSpc>
                <a:spcPts val="3000"/>
              </a:lnSpc>
              <a:spcBef>
                <a:spcPts val="600"/>
              </a:spcBef>
              <a:buClr>
                <a:schemeClr val="accent1"/>
              </a:buClr>
              <a:buSzPct val="80000"/>
              <a:buFont typeface="Wingdings 2" panose="05020102010507070707"/>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endParaRPr kumimoji="0"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5974DB-6DA8-42B7-9EAD-66DE46540BCC}" type="slidenum">
              <a:rPr lang="en-US" smtClean="0"/>
            </a:fld>
            <a:endParaRPr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9525" y="-3175"/>
            <a:ext cx="9153525" cy="6861175"/>
          </a:xfrm>
          <a:prstGeom prst="rect">
            <a:avLst/>
          </a:prstGeom>
          <a:noFill/>
          <a:ln w="9525">
            <a:noFill/>
          </a:ln>
        </p:spPr>
      </p:pic>
      <p:sp>
        <p:nvSpPr>
          <p:cNvPr id="2051" name="Rectangle 3"/>
          <p:cNvSpPr>
            <a:spLocks noGrp="1" noChangeArrowheads="1"/>
          </p:cNvSpPr>
          <p:nvPr>
            <p:ph type="ctrTitle"/>
          </p:nvPr>
        </p:nvSpPr>
        <p:spPr>
          <a:xfrm>
            <a:off x="1547813" y="1125538"/>
            <a:ext cx="6908800" cy="1082675"/>
          </a:xfrm>
        </p:spPr>
        <p:txBody>
          <a:bodyPr/>
          <a:lstStyle>
            <a:lvl1pPr algn="r">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1547813" y="2351088"/>
            <a:ext cx="6913562" cy="1752600"/>
          </a:xfrm>
        </p:spPr>
        <p:txBody>
          <a:bodyPr/>
          <a:lstStyle>
            <a:lvl1pPr marL="0" indent="0" algn="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457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9540B151-7560-489E-B633-33324282BCF4}" type="datetimeFigureOut">
              <a:rPr lang="en-US" smtClean="0"/>
            </a:fld>
            <a:endParaRPr lang="en-US"/>
          </a:p>
        </p:txBody>
      </p:sp>
      <p:sp>
        <p:nvSpPr>
          <p:cNvPr id="10" name="Rectangle 6"/>
          <p:cNvSpPr>
            <a:spLocks noGrp="1" noChangeArrowheads="1"/>
          </p:cNvSpPr>
          <p:nvPr>
            <p:ph type="ftr" sz="quarter" idx="3"/>
          </p:nvPr>
        </p:nvSpPr>
        <p:spPr bwMode="auto">
          <a:xfrm>
            <a:off x="3124200" y="6245225"/>
            <a:ext cx="2895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6553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455974DB-6DA8-42B7-9EAD-66DE46540BCC}" type="slidenum">
              <a:rPr lang="en-US" smtClean="0"/>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415" indent="0" algn="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endParaRPr kumimoji="0" lang="en-US"/>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fld id="{9540B151-7560-489E-B633-33324282BCF4}" type="datetimeFigureOut">
              <a:rPr lang="en-US" smtClean="0"/>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455974DB-6DA8-42B7-9EAD-66DE46540BCC}" type="slidenum">
              <a:rPr lang="en-US" smtClean="0"/>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en-US"/>
              <a:t>Click to edit Master title style</a:t>
            </a:r>
            <a:endParaRPr kumimoji="0" lang="en-US"/>
          </a:p>
        </p:txBody>
      </p:sp>
      <p:sp>
        <p:nvSpPr>
          <p:cNvPr id="8" name="Freeform 7"/>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455974DB-6DA8-42B7-9EAD-66DE46540BCC}" type="slidenum">
              <a:rPr lang="en-US" smtClean="0"/>
            </a:fld>
            <a:endParaRPr lang="en-US"/>
          </a:p>
        </p:txBody>
      </p:sp>
    </p:spTree>
  </p:cSld>
  <p:clrMapOvr>
    <a:masterClrMapping/>
  </p:clrMapOvr>
  <p:hf sldNum="0" hdr="0" ftr="0" dt="0"/>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455974DB-6DA8-42B7-9EAD-66DE46540BCC}" type="slidenum">
              <a:rPr lang="en-US" smtClean="0"/>
            </a:fld>
            <a:endParaRPr lang="en-US"/>
          </a:p>
        </p:txBody>
      </p:sp>
    </p:spTree>
  </p:cSld>
  <p:clrMapOvr>
    <a:masterClrMapping/>
  </p:clrMapOvr>
  <p:hf sldNum="0" hdr="0" ftr="0" dt="0"/>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74750"/>
            <a:ext cx="40386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174750"/>
            <a:ext cx="40386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455974DB-6DA8-42B7-9EAD-66DE46540BCC}" type="slidenum">
              <a:rPr lang="en-US" smtClean="0"/>
            </a:fld>
            <a:endParaRPr lang="en-US"/>
          </a:p>
        </p:txBody>
      </p:sp>
    </p:spTree>
  </p:cSld>
  <p:clrMapOvr>
    <a:masterClrMapping/>
  </p:clrMapOvr>
  <p:hf sldNum="0" hdr="0" ftr="0" dt="0"/>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9540B151-7560-489E-B633-33324282BCF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455974DB-6DA8-42B7-9EAD-66DE46540BCC}" type="slidenum">
              <a:rPr lang="en-US" smtClean="0"/>
            </a:fld>
            <a:endParaRPr lang="en-US"/>
          </a:p>
        </p:txBody>
      </p:sp>
    </p:spTree>
  </p:cSld>
  <p:clrMapOvr>
    <a:masterClrMapping/>
  </p:clrMapOvr>
  <p:hf sldNum="0" hdr="0" ftr="0" dt="0"/>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9540B151-7560-489E-B633-33324282BCF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455974DB-6DA8-42B7-9EAD-66DE46540BCC}" type="slidenum">
              <a:rPr lang="en-US" smtClean="0"/>
            </a:fld>
            <a:endParaRPr lang="en-US"/>
          </a:p>
        </p:txBody>
      </p:sp>
    </p:spTree>
  </p:cSld>
  <p:clrMapOvr>
    <a:masterClrMapping/>
  </p:clrMapOvr>
  <p:hf sldNum="0" hdr="0" ftr="0" dt="0"/>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9540B151-7560-489E-B633-33324282BCF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455974DB-6DA8-42B7-9EAD-66DE46540BCC}" type="slidenum">
              <a:rPr lang="en-US" smtClean="0"/>
            </a:fld>
            <a:endParaRPr lang="en-US"/>
          </a:p>
        </p:txBody>
      </p:sp>
    </p:spTree>
  </p:cSld>
  <p:clrMapOvr>
    <a:masterClrMapping/>
  </p:clrMapOvr>
  <p:hf sldNum="0" hdr="0" ftr="0" dt="0"/>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455974DB-6DA8-42B7-9EAD-66DE46540BCC}" type="slidenum">
              <a:rPr lang="en-US" smtClean="0"/>
            </a:fld>
            <a:endParaRPr lang="en-US"/>
          </a:p>
        </p:txBody>
      </p:sp>
    </p:spTree>
  </p:cSld>
  <p:clrMapOvr>
    <a:masterClrMapping/>
  </p:clrMapOvr>
  <p:hf sldNum="0" hdr="0" ftr="0" dt="0"/>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9540B151-7560-489E-B633-33324282BCF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455974DB-6DA8-42B7-9EAD-66DE46540BCC}" type="slidenum">
              <a:rPr lang="en-US" smtClean="0"/>
            </a:fld>
            <a:endParaRPr lang="en-US"/>
          </a:p>
        </p:txBody>
      </p:sp>
    </p:spTree>
  </p:cSld>
  <p:clrMapOvr>
    <a:masterClrMapping/>
  </p:clrMapOvr>
  <p:hf sldNum="0" hdr="0" ftr="0" dt="0"/>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455974DB-6DA8-42B7-9EAD-66DE46540BCC}" type="slidenum">
              <a:rPr lang="en-US" smtClean="0"/>
            </a:fld>
            <a:endParaRPr lang="en-US"/>
          </a:p>
        </p:txBody>
      </p:sp>
    </p:spTree>
  </p:cSld>
  <p:clrMapOvr>
    <a:masterClrMapping/>
  </p:clrMapOvr>
  <p:hf sldNum="0" hdr="0" ftr="0" dt="0"/>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90500"/>
            <a:ext cx="20574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90500"/>
            <a:ext cx="60198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9540B151-7560-489E-B633-33324282BCF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455974DB-6DA8-42B7-9EAD-66DE46540BCC}"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9" Type="http://schemas.openxmlformats.org/officeDocument/2006/relationships/slideLayout" Target="../slideLayouts/slideLayout108.xml"/><Relationship Id="rId8" Type="http://schemas.openxmlformats.org/officeDocument/2006/relationships/slideLayout" Target="../slideLayouts/slideLayout107.xml"/><Relationship Id="rId7" Type="http://schemas.openxmlformats.org/officeDocument/2006/relationships/slideLayout" Target="../slideLayouts/slideLayout106.xml"/><Relationship Id="rId6" Type="http://schemas.openxmlformats.org/officeDocument/2006/relationships/slideLayout" Target="../slideLayouts/slideLayout105.xml"/><Relationship Id="rId5" Type="http://schemas.openxmlformats.org/officeDocument/2006/relationships/slideLayout" Target="../slideLayouts/slideLayout104.xml"/><Relationship Id="rId4" Type="http://schemas.openxmlformats.org/officeDocument/2006/relationships/slideLayout" Target="../slideLayouts/slideLayout103.xml"/><Relationship Id="rId3" Type="http://schemas.openxmlformats.org/officeDocument/2006/relationships/slideLayout" Target="../slideLayouts/slideLayout102.xml"/><Relationship Id="rId2" Type="http://schemas.openxmlformats.org/officeDocument/2006/relationships/slideLayout" Target="../slideLayouts/slideLayout101.xml"/><Relationship Id="rId13" Type="http://schemas.openxmlformats.org/officeDocument/2006/relationships/theme" Target="../theme/theme10.xml"/><Relationship Id="rId12" Type="http://schemas.openxmlformats.org/officeDocument/2006/relationships/image" Target="../media/image13.jpeg"/><Relationship Id="rId11" Type="http://schemas.openxmlformats.org/officeDocument/2006/relationships/slideLayout" Target="../slideLayouts/slideLayout110.xml"/><Relationship Id="rId10" Type="http://schemas.openxmlformats.org/officeDocument/2006/relationships/slideLayout" Target="../slideLayouts/slideLayout109.xml"/><Relationship Id="rId1" Type="http://schemas.openxmlformats.org/officeDocument/2006/relationships/slideLayout" Target="../slideLayouts/slideLayout100.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3" Type="http://schemas.openxmlformats.org/officeDocument/2006/relationships/theme" Target="../theme/theme3.xml"/><Relationship Id="rId12" Type="http://schemas.openxmlformats.org/officeDocument/2006/relationships/image" Target="../media/image4.jpeg"/><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2.xml"/><Relationship Id="rId8" Type="http://schemas.openxmlformats.org/officeDocument/2006/relationships/slideLayout" Target="../slideLayouts/slideLayout41.xml"/><Relationship Id="rId7" Type="http://schemas.openxmlformats.org/officeDocument/2006/relationships/slideLayout" Target="../slideLayouts/slideLayout40.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 Id="rId3" Type="http://schemas.openxmlformats.org/officeDocument/2006/relationships/slideLayout" Target="../slideLayouts/slideLayout36.xml"/><Relationship Id="rId2" Type="http://schemas.openxmlformats.org/officeDocument/2006/relationships/slideLayout" Target="../slideLayouts/slideLayout35.xml"/><Relationship Id="rId12" Type="http://schemas.openxmlformats.org/officeDocument/2006/relationships/theme" Target="../theme/theme4.xml"/><Relationship Id="rId11" Type="http://schemas.openxmlformats.org/officeDocument/2006/relationships/slideLayout" Target="../slideLayouts/slideLayout44.xml"/><Relationship Id="rId10" Type="http://schemas.openxmlformats.org/officeDocument/2006/relationships/slideLayout" Target="../slideLayouts/slideLayout43.xml"/><Relationship Id="rId1" Type="http://schemas.openxmlformats.org/officeDocument/2006/relationships/slideLayout" Target="../slideLayouts/slideLayout34.xml"/></Relationships>
</file>

<file path=ppt/slideMasters/_rels/slideMaster5.xml.rels><?xml version="1.0" encoding="UTF-8" standalone="yes"?>
<Relationships xmlns="http://schemas.openxmlformats.org/package/2006/relationships"><Relationship Id="rId9" Type="http://schemas.openxmlformats.org/officeDocument/2006/relationships/slideLayout" Target="../slideLayouts/slideLayout53.xml"/><Relationship Id="rId8" Type="http://schemas.openxmlformats.org/officeDocument/2006/relationships/slideLayout" Target="../slideLayouts/slideLayout52.xml"/><Relationship Id="rId7" Type="http://schemas.openxmlformats.org/officeDocument/2006/relationships/slideLayout" Target="../slideLayouts/slideLayout51.xml"/><Relationship Id="rId6" Type="http://schemas.openxmlformats.org/officeDocument/2006/relationships/slideLayout" Target="../slideLayouts/slideLayout50.xml"/><Relationship Id="rId5" Type="http://schemas.openxmlformats.org/officeDocument/2006/relationships/slideLayout" Target="../slideLayouts/slideLayout49.xml"/><Relationship Id="rId4" Type="http://schemas.openxmlformats.org/officeDocument/2006/relationships/slideLayout" Target="../slideLayouts/slideLayout48.xml"/><Relationship Id="rId3" Type="http://schemas.openxmlformats.org/officeDocument/2006/relationships/slideLayout" Target="../slideLayouts/slideLayout47.xml"/><Relationship Id="rId2" Type="http://schemas.openxmlformats.org/officeDocument/2006/relationships/slideLayout" Target="../slideLayouts/slideLayout46.xml"/><Relationship Id="rId12" Type="http://schemas.openxmlformats.org/officeDocument/2006/relationships/theme" Target="../theme/theme5.xml"/><Relationship Id="rId11" Type="http://schemas.openxmlformats.org/officeDocument/2006/relationships/slideLayout" Target="../slideLayouts/slideLayout55.xml"/><Relationship Id="rId10" Type="http://schemas.openxmlformats.org/officeDocument/2006/relationships/slideLayout" Target="../slideLayouts/slideLayout54.xml"/><Relationship Id="rId1" Type="http://schemas.openxmlformats.org/officeDocument/2006/relationships/slideLayout" Target="../slideLayouts/slideLayout45.xml"/></Relationships>
</file>

<file path=ppt/slideMasters/_rels/slideMaster6.xml.rels><?xml version="1.0" encoding="UTF-8" standalone="yes"?>
<Relationships xmlns="http://schemas.openxmlformats.org/package/2006/relationships"><Relationship Id="rId9" Type="http://schemas.openxmlformats.org/officeDocument/2006/relationships/slideLayout" Target="../slideLayouts/slideLayout64.xml"/><Relationship Id="rId8" Type="http://schemas.openxmlformats.org/officeDocument/2006/relationships/slideLayout" Target="../slideLayouts/slideLayout63.xml"/><Relationship Id="rId7" Type="http://schemas.openxmlformats.org/officeDocument/2006/relationships/slideLayout" Target="../slideLayouts/slideLayout62.xml"/><Relationship Id="rId6" Type="http://schemas.openxmlformats.org/officeDocument/2006/relationships/slideLayout" Target="../slideLayouts/slideLayout61.xml"/><Relationship Id="rId5" Type="http://schemas.openxmlformats.org/officeDocument/2006/relationships/slideLayout" Target="../slideLayouts/slideLayout60.xml"/><Relationship Id="rId4" Type="http://schemas.openxmlformats.org/officeDocument/2006/relationships/slideLayout" Target="../slideLayouts/slideLayout59.xml"/><Relationship Id="rId3" Type="http://schemas.openxmlformats.org/officeDocument/2006/relationships/slideLayout" Target="../slideLayouts/slideLayout58.xml"/><Relationship Id="rId2" Type="http://schemas.openxmlformats.org/officeDocument/2006/relationships/slideLayout" Target="../slideLayouts/slideLayout57.xml"/><Relationship Id="rId12" Type="http://schemas.openxmlformats.org/officeDocument/2006/relationships/theme" Target="../theme/theme6.xml"/><Relationship Id="rId11" Type="http://schemas.openxmlformats.org/officeDocument/2006/relationships/slideLayout" Target="../slideLayouts/slideLayout66.xml"/><Relationship Id="rId10" Type="http://schemas.openxmlformats.org/officeDocument/2006/relationships/slideLayout" Target="../slideLayouts/slideLayout65.xml"/><Relationship Id="rId1" Type="http://schemas.openxmlformats.org/officeDocument/2006/relationships/slideLayout" Target="../slideLayouts/slideLayout56.xml"/></Relationships>
</file>

<file path=ppt/slideMasters/_rels/slideMaster7.xml.rels><?xml version="1.0" encoding="UTF-8" standalone="yes"?>
<Relationships xmlns="http://schemas.openxmlformats.org/package/2006/relationships"><Relationship Id="rId9" Type="http://schemas.openxmlformats.org/officeDocument/2006/relationships/slideLayout" Target="../slideLayouts/slideLayout75.xml"/><Relationship Id="rId8" Type="http://schemas.openxmlformats.org/officeDocument/2006/relationships/slideLayout" Target="../slideLayouts/slideLayout74.xml"/><Relationship Id="rId7" Type="http://schemas.openxmlformats.org/officeDocument/2006/relationships/slideLayout" Target="../slideLayouts/slideLayout73.xml"/><Relationship Id="rId6" Type="http://schemas.openxmlformats.org/officeDocument/2006/relationships/slideLayout" Target="../slideLayouts/slideLayout72.xml"/><Relationship Id="rId5" Type="http://schemas.openxmlformats.org/officeDocument/2006/relationships/slideLayout" Target="../slideLayouts/slideLayout71.xml"/><Relationship Id="rId4" Type="http://schemas.openxmlformats.org/officeDocument/2006/relationships/slideLayout" Target="../slideLayouts/slideLayout70.xml"/><Relationship Id="rId3" Type="http://schemas.openxmlformats.org/officeDocument/2006/relationships/slideLayout" Target="../slideLayouts/slideLayout69.xml"/><Relationship Id="rId2" Type="http://schemas.openxmlformats.org/officeDocument/2006/relationships/slideLayout" Target="../slideLayouts/slideLayout68.xml"/><Relationship Id="rId12" Type="http://schemas.openxmlformats.org/officeDocument/2006/relationships/theme" Target="../theme/theme7.xml"/><Relationship Id="rId11" Type="http://schemas.openxmlformats.org/officeDocument/2006/relationships/slideLayout" Target="../slideLayouts/slideLayout77.xml"/><Relationship Id="rId10" Type="http://schemas.openxmlformats.org/officeDocument/2006/relationships/slideLayout" Target="../slideLayouts/slideLayout76.xml"/><Relationship Id="rId1" Type="http://schemas.openxmlformats.org/officeDocument/2006/relationships/slideLayout" Target="../slideLayouts/slideLayout67.xml"/></Relationships>
</file>

<file path=ppt/slideMasters/_rels/slideMaster8.xml.rels><?xml version="1.0" encoding="UTF-8" standalone="yes"?>
<Relationships xmlns="http://schemas.openxmlformats.org/package/2006/relationships"><Relationship Id="rId9" Type="http://schemas.openxmlformats.org/officeDocument/2006/relationships/slideLayout" Target="../slideLayouts/slideLayout86.xml"/><Relationship Id="rId8" Type="http://schemas.openxmlformats.org/officeDocument/2006/relationships/slideLayout" Target="../slideLayouts/slideLayout85.xml"/><Relationship Id="rId7" Type="http://schemas.openxmlformats.org/officeDocument/2006/relationships/slideLayout" Target="../slideLayouts/slideLayout84.xml"/><Relationship Id="rId6" Type="http://schemas.openxmlformats.org/officeDocument/2006/relationships/slideLayout" Target="../slideLayouts/slideLayout83.xml"/><Relationship Id="rId5" Type="http://schemas.openxmlformats.org/officeDocument/2006/relationships/slideLayout" Target="../slideLayouts/slideLayout82.xml"/><Relationship Id="rId4" Type="http://schemas.openxmlformats.org/officeDocument/2006/relationships/slideLayout" Target="../slideLayouts/slideLayout81.xml"/><Relationship Id="rId3" Type="http://schemas.openxmlformats.org/officeDocument/2006/relationships/slideLayout" Target="../slideLayouts/slideLayout80.xml"/><Relationship Id="rId2" Type="http://schemas.openxmlformats.org/officeDocument/2006/relationships/slideLayout" Target="../slideLayouts/slideLayout79.xml"/><Relationship Id="rId12" Type="http://schemas.openxmlformats.org/officeDocument/2006/relationships/theme" Target="../theme/theme8.xml"/><Relationship Id="rId11" Type="http://schemas.openxmlformats.org/officeDocument/2006/relationships/slideLayout" Target="../slideLayouts/slideLayout88.xml"/><Relationship Id="rId10" Type="http://schemas.openxmlformats.org/officeDocument/2006/relationships/slideLayout" Target="../slideLayouts/slideLayout87.xml"/><Relationship Id="rId1" Type="http://schemas.openxmlformats.org/officeDocument/2006/relationships/slideLayout" Target="../slideLayouts/slideLayout78.xml"/></Relationships>
</file>

<file path=ppt/slideMasters/_rels/slideMaster9.xml.rels><?xml version="1.0" encoding="UTF-8" standalone="yes"?>
<Relationships xmlns="http://schemas.openxmlformats.org/package/2006/relationships"><Relationship Id="rId9" Type="http://schemas.openxmlformats.org/officeDocument/2006/relationships/slideLayout" Target="../slideLayouts/slideLayout97.xml"/><Relationship Id="rId8" Type="http://schemas.openxmlformats.org/officeDocument/2006/relationships/slideLayout" Target="../slideLayouts/slideLayout96.xml"/><Relationship Id="rId7" Type="http://schemas.openxmlformats.org/officeDocument/2006/relationships/slideLayout" Target="../slideLayouts/slideLayout95.xml"/><Relationship Id="rId6" Type="http://schemas.openxmlformats.org/officeDocument/2006/relationships/slideLayout" Target="../slideLayouts/slideLayout94.xml"/><Relationship Id="rId5" Type="http://schemas.openxmlformats.org/officeDocument/2006/relationships/slideLayout" Target="../slideLayouts/slideLayout93.xml"/><Relationship Id="rId4" Type="http://schemas.openxmlformats.org/officeDocument/2006/relationships/slideLayout" Target="../slideLayouts/slideLayout92.xml"/><Relationship Id="rId3" Type="http://schemas.openxmlformats.org/officeDocument/2006/relationships/slideLayout" Target="../slideLayouts/slideLayout91.xml"/><Relationship Id="rId2" Type="http://schemas.openxmlformats.org/officeDocument/2006/relationships/slideLayout" Target="../slideLayouts/slideLayout90.xml"/><Relationship Id="rId13" Type="http://schemas.openxmlformats.org/officeDocument/2006/relationships/theme" Target="../theme/theme9.xml"/><Relationship Id="rId12" Type="http://schemas.openxmlformats.org/officeDocument/2006/relationships/image" Target="../media/image11.jpeg"/><Relationship Id="rId11" Type="http://schemas.openxmlformats.org/officeDocument/2006/relationships/slideLayout" Target="../slideLayouts/slideLayout99.xml"/><Relationship Id="rId10" Type="http://schemas.openxmlformats.org/officeDocument/2006/relationships/slideLayout" Target="../slideLayouts/slideLayout98.xml"/><Relationship Id="rId1" Type="http://schemas.openxmlformats.org/officeDocument/2006/relationships/slideLayout" Target="../slideLayouts/slideLayout8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p:nvPr/>
        </p:nvSpPr>
        <p:spPr bwMode="auto">
          <a:xfrm>
            <a:off x="-6042" y="5791253"/>
            <a:ext cx="3402314" cy="1080868"/>
          </a:xfrm>
          <a:prstGeom prst="rtTriangle">
            <a:avLst/>
          </a:prstGeom>
          <a:blipFill>
            <a:blip r:embed="rId1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endParaRPr kumimoji="0" lang="en-US"/>
          </a:p>
          <a:p>
            <a:pPr lvl="1" eaLnBrk="1" latinLnBrk="0" hangingPunct="1"/>
            <a:r>
              <a:rPr kumimoji="0" lang="en-US"/>
              <a:t>Second level</a:t>
            </a:r>
            <a:endParaRPr kumimoji="0" lang="en-US"/>
          </a:p>
          <a:p>
            <a:pPr lvl="2" eaLnBrk="1" latinLnBrk="0" hangingPunct="1"/>
            <a:r>
              <a:rPr kumimoji="0" lang="en-US"/>
              <a:t>Third level</a:t>
            </a:r>
            <a:endParaRPr kumimoji="0" lang="en-US"/>
          </a:p>
          <a:p>
            <a:pPr lvl="3" eaLnBrk="1" latinLnBrk="0" hangingPunct="1"/>
            <a:r>
              <a:rPr kumimoji="0" lang="en-US"/>
              <a:t>Fourth level</a:t>
            </a:r>
            <a:endParaRPr kumimoji="0" lang="en-US"/>
          </a:p>
          <a:p>
            <a:pPr lvl="4" eaLnBrk="1" latinLnBrk="0" hangingPunct="1"/>
            <a:r>
              <a:rPr kumimoji="0" lang="en-US"/>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9540B151-7560-489E-B633-33324282BCF4}" type="datetimeFigureOut">
              <a:rPr lang="en-US" smtClean="0"/>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455974DB-6DA8-42B7-9EAD-66DE46540BCC}"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5905" algn="l" rtl="0" eaLnBrk="1" latinLnBrk="0" hangingPunct="1">
        <a:spcBef>
          <a:spcPts val="400"/>
        </a:spcBef>
        <a:spcAft>
          <a:spcPts val="0"/>
        </a:spcAft>
        <a:buClr>
          <a:schemeClr val="accent1"/>
        </a:buClr>
        <a:buSzPct val="68000"/>
        <a:buFont typeface="Wingdings 3" panose="05040102010807070707"/>
        <a:buChar char=""/>
        <a:defRPr kumimoji="0" sz="2700" kern="1200">
          <a:solidFill>
            <a:schemeClr val="tx1"/>
          </a:solidFill>
          <a:latin typeface="+mn-lt"/>
          <a:ea typeface="+mn-ea"/>
          <a:cs typeface="+mn-cs"/>
        </a:defRPr>
      </a:lvl1pPr>
      <a:lvl2pPr marL="621665" indent="-228600" algn="l" rtl="0" eaLnBrk="1" latinLnBrk="0" hangingPunct="1">
        <a:spcBef>
          <a:spcPts val="325"/>
        </a:spcBef>
        <a:buClr>
          <a:schemeClr val="accent1"/>
        </a:buClr>
        <a:buFont typeface="Verdana" panose="020B0604030504040204"/>
        <a:buChar char="◦"/>
        <a:defRPr kumimoji="0" sz="2300" kern="1200">
          <a:solidFill>
            <a:schemeClr val="tx1"/>
          </a:solidFill>
          <a:latin typeface="+mn-lt"/>
          <a:ea typeface="+mn-ea"/>
          <a:cs typeface="+mn-cs"/>
        </a:defRPr>
      </a:lvl2pPr>
      <a:lvl3pPr marL="859790" indent="-228600" algn="l" rtl="0" eaLnBrk="1" latinLnBrk="0" hangingPunct="1">
        <a:spcBef>
          <a:spcPts val="350"/>
        </a:spcBef>
        <a:buClr>
          <a:schemeClr val="accent2"/>
        </a:buClr>
        <a:buSzPct val="100000"/>
        <a:buFont typeface="Wingdings 2" panose="05020102010507070707"/>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panose="05020102010507070707"/>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panose="05020102010507070707"/>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panose="05020102010507070707"/>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panose="05020102010507070707"/>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panose="05020102010507070707"/>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panose="05020102010507070707"/>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9156700" cy="6858000"/>
          </a:xfrm>
          <a:prstGeom prst="rect">
            <a:avLst/>
          </a:prstGeom>
          <a:noFill/>
          <a:ln w="9525">
            <a:noFill/>
          </a:ln>
        </p:spPr>
      </p:pic>
      <p:sp>
        <p:nvSpPr>
          <p:cNvPr id="1027" name="Rectangle 3"/>
          <p:cNvSpPr>
            <a:spLocks noGrp="1"/>
          </p:cNvSpPr>
          <p:nvPr>
            <p:ph type="title"/>
          </p:nvPr>
        </p:nvSpPr>
        <p:spPr>
          <a:xfrm>
            <a:off x="457200" y="190500"/>
            <a:ext cx="8229600" cy="582613"/>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8" name="Rectangle 4"/>
          <p:cNvSpPr>
            <a:spLocks noGrp="1"/>
          </p:cNvSpPr>
          <p:nvPr>
            <p:ph type="body" idx="1"/>
          </p:nvPr>
        </p:nvSpPr>
        <p:spPr>
          <a:xfrm>
            <a:off x="457200" y="1174750"/>
            <a:ext cx="82296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9540B151-7560-489E-B633-33324282BCF4}" type="datetimeFigureOut">
              <a:rPr lang="en-US" smtClean="0"/>
            </a:fld>
            <a:endParaRPr lang="en-US"/>
          </a:p>
        </p:txBody>
      </p:sp>
      <p:sp>
        <p:nvSpPr>
          <p:cNvPr id="1030" name="Rectangle 6"/>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455974DB-6DA8-42B7-9EAD-66DE46540BCC}"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endParaRPr kumimoji="0" lang="en-US"/>
          </a:p>
          <a:p>
            <a:pPr lvl="1" eaLnBrk="1" latinLnBrk="0" hangingPunct="1"/>
            <a:r>
              <a:rPr kumimoji="0" lang="en-US"/>
              <a:t>Second level</a:t>
            </a:r>
            <a:endParaRPr kumimoji="0" lang="en-US"/>
          </a:p>
          <a:p>
            <a:pPr lvl="2" eaLnBrk="1" latinLnBrk="0" hangingPunct="1"/>
            <a:r>
              <a:rPr kumimoji="0" lang="en-US"/>
              <a:t>Third level</a:t>
            </a:r>
            <a:endParaRPr kumimoji="0" lang="en-US"/>
          </a:p>
          <a:p>
            <a:pPr lvl="3" eaLnBrk="1" latinLnBrk="0" hangingPunct="1"/>
            <a:r>
              <a:rPr kumimoji="0" lang="en-US"/>
              <a:t>Fourth level</a:t>
            </a:r>
            <a:endParaRPr kumimoji="0" lang="en-US"/>
          </a:p>
          <a:p>
            <a:pPr lvl="4" eaLnBrk="1" latinLnBrk="0" hangingPunct="1"/>
            <a:r>
              <a:rPr kumimoji="0" lang="en-US"/>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9540B151-7560-489E-B633-33324282BCF4}" type="datetimeFigureOut">
              <a:rPr lang="en-US" smtClean="0"/>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55974DB-6DA8-42B7-9EAD-66DE46540BCC}"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panose="05000000000000000000"/>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panose="05020102010507070707"/>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panose="05000000000000000000"/>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panose="05000000000000000000"/>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panose="05000000000000000000"/>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panose="05000000000000000000"/>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panose="05000000000000000000"/>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panose="05000000000000000000"/>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panose="05000000000000000000"/>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a:t>Click to edit Master text styles</a:t>
            </a:r>
            <a:endParaRPr kumimoji="0" lang="en-US"/>
          </a:p>
          <a:p>
            <a:pPr lvl="1" eaLnBrk="1" latinLnBrk="0" hangingPunct="1"/>
            <a:r>
              <a:rPr kumimoji="0" lang="en-US"/>
              <a:t>Second level</a:t>
            </a:r>
            <a:endParaRPr kumimoji="0" lang="en-US"/>
          </a:p>
          <a:p>
            <a:pPr lvl="2" eaLnBrk="1" latinLnBrk="0" hangingPunct="1"/>
            <a:r>
              <a:rPr kumimoji="0" lang="en-US"/>
              <a:t>Third level</a:t>
            </a:r>
            <a:endParaRPr kumimoji="0" lang="en-US"/>
          </a:p>
          <a:p>
            <a:pPr lvl="3" eaLnBrk="1" latinLnBrk="0" hangingPunct="1"/>
            <a:r>
              <a:rPr kumimoji="0" lang="en-US"/>
              <a:t>Fourth level</a:t>
            </a:r>
            <a:endParaRPr kumimoji="0" lang="en-US"/>
          </a:p>
          <a:p>
            <a:pPr lvl="4" eaLnBrk="1" latinLnBrk="0" hangingPunct="1"/>
            <a:r>
              <a:rPr kumimoji="0" lang="en-US"/>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lstStyle>
          <a:p>
            <a:fld id="{9540B151-7560-489E-B633-33324282BCF4}" type="datetimeFigureOut">
              <a:rPr lang="en-US" smtClean="0"/>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lstStyle>
          <a:p>
            <a:fld id="{455974DB-6DA8-42B7-9EAD-66DE46540BCC}"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p:titleStyle>
    <p:bodyStyle>
      <a:lvl1pPr marL="274320" indent="-274320" algn="l" rtl="0" eaLnBrk="1" latinLnBrk="0" hangingPunct="1">
        <a:spcBef>
          <a:spcPts val="600"/>
        </a:spcBef>
        <a:buClr>
          <a:schemeClr val="tx2"/>
        </a:buClr>
        <a:buSzPct val="73000"/>
        <a:buFont typeface="Wingdings 2" panose="05020102010507070707"/>
        <a:buChar char=""/>
        <a:defRPr kumimoji="0" sz="2600" kern="1200" baseline="0">
          <a:solidFill>
            <a:schemeClr val="tx1"/>
          </a:solidFill>
          <a:latin typeface="+mn-lt"/>
          <a:ea typeface="+mn-ea"/>
          <a:cs typeface="+mn-cs"/>
        </a:defRPr>
      </a:lvl1pPr>
      <a:lvl2pPr marL="521335" indent="-228600" algn="l" rtl="0" eaLnBrk="1" latinLnBrk="0" hangingPunct="1">
        <a:spcBef>
          <a:spcPts val="500"/>
        </a:spcBef>
        <a:buClr>
          <a:schemeClr val="accent4"/>
        </a:buClr>
        <a:buSzPct val="80000"/>
        <a:buFont typeface="Wingdings 2" panose="05020102010507070707"/>
        <a:buChar char=""/>
        <a:defRPr kumimoji="0" sz="2300" kern="1200">
          <a:solidFill>
            <a:schemeClr val="tx1">
              <a:tint val="85000"/>
            </a:schemeClr>
          </a:solidFill>
          <a:latin typeface="+mn-lt"/>
          <a:ea typeface="+mn-ea"/>
          <a:cs typeface="+mn-cs"/>
        </a:defRPr>
      </a:lvl2pPr>
      <a:lvl3pPr marL="758825" indent="-228600" algn="l" rtl="0" eaLnBrk="1" latinLnBrk="0" hangingPunct="1">
        <a:spcBef>
          <a:spcPts val="400"/>
        </a:spcBef>
        <a:buClr>
          <a:schemeClr val="accent4"/>
        </a:buClr>
        <a:buSzPct val="60000"/>
        <a:buFont typeface="Wingdings" panose="05000000000000000000"/>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panose="05020102010507070707"/>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panose="05000000000000000000"/>
        <a:buChar char=""/>
        <a:defRPr kumimoji="0" sz="1800" kern="1200">
          <a:solidFill>
            <a:schemeClr val="tx1"/>
          </a:solidFill>
          <a:latin typeface="+mn-lt"/>
          <a:ea typeface="+mn-ea"/>
          <a:cs typeface="+mn-cs"/>
        </a:defRPr>
      </a:lvl5pPr>
      <a:lvl6pPr marL="1471930" indent="-182880" algn="l" rtl="0" eaLnBrk="1" latinLnBrk="0" hangingPunct="1">
        <a:spcBef>
          <a:spcPts val="400"/>
        </a:spcBef>
        <a:buClr>
          <a:schemeClr val="accent4"/>
        </a:buClr>
        <a:buSzPct val="80000"/>
        <a:buFont typeface="Wingdings 2" panose="05020102010507070707"/>
        <a:buChar char=""/>
        <a:defRPr kumimoji="0" sz="1800" kern="1200">
          <a:solidFill>
            <a:schemeClr val="tx1">
              <a:tint val="85000"/>
            </a:schemeClr>
          </a:solidFill>
          <a:latin typeface="+mn-lt"/>
          <a:ea typeface="+mn-ea"/>
          <a:cs typeface="+mn-cs"/>
        </a:defRPr>
      </a:lvl6pPr>
      <a:lvl7pPr marL="1673225" indent="-182880" algn="l" rtl="0" eaLnBrk="1" latinLnBrk="0" hangingPunct="1">
        <a:spcBef>
          <a:spcPct val="20000"/>
        </a:spcBef>
        <a:buClr>
          <a:schemeClr val="accent4"/>
        </a:buClr>
        <a:buSzPct val="80000"/>
        <a:buFont typeface="Wingdings 2" panose="05020102010507070707"/>
        <a:buChar char=""/>
        <a:defRPr kumimoji="0" sz="1600" kern="1200" baseline="0">
          <a:solidFill>
            <a:schemeClr val="tx1"/>
          </a:solidFill>
          <a:latin typeface="+mn-lt"/>
          <a:ea typeface="+mn-ea"/>
          <a:cs typeface="+mn-cs"/>
        </a:defRPr>
      </a:lvl7pPr>
      <a:lvl8pPr marL="1847215"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panose="05000000000000000000"/>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a:t>Click to edit Master text styles</a:t>
            </a:r>
            <a:endParaRPr kumimoji="0" lang="en-US"/>
          </a:p>
          <a:p>
            <a:pPr lvl="1" eaLnBrk="1" latinLnBrk="0" hangingPunct="1"/>
            <a:r>
              <a:rPr kumimoji="0" lang="en-US"/>
              <a:t>Second level</a:t>
            </a:r>
            <a:endParaRPr kumimoji="0" lang="en-US"/>
          </a:p>
          <a:p>
            <a:pPr lvl="2" eaLnBrk="1" latinLnBrk="0" hangingPunct="1"/>
            <a:r>
              <a:rPr kumimoji="0" lang="en-US"/>
              <a:t>Third level</a:t>
            </a:r>
            <a:endParaRPr kumimoji="0" lang="en-US"/>
          </a:p>
          <a:p>
            <a:pPr lvl="3" eaLnBrk="1" latinLnBrk="0" hangingPunct="1"/>
            <a:r>
              <a:rPr kumimoji="0" lang="en-US"/>
              <a:t>Fourth level</a:t>
            </a:r>
            <a:endParaRPr kumimoji="0" lang="en-US"/>
          </a:p>
          <a:p>
            <a:pPr lvl="4" eaLnBrk="1" latinLnBrk="0" hangingPunct="1"/>
            <a:r>
              <a:rPr kumimoji="0" lang="en-US"/>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540B151-7560-489E-B633-33324282BCF4}" type="datetimeFigureOut">
              <a:rPr lang="en-US" smtClean="0"/>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455974DB-6DA8-42B7-9EAD-66DE46540BCC}" type="slidenum">
              <a:rPr lang="en-US" smtClean="0"/>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panose="05020102010507070707"/>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panose="05020102010507070707"/>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panose="05020102010507070707"/>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panose="05020102010507070707"/>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panose="05020102010507070707"/>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panose="05020102010507070707"/>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panose="05020102010507070707"/>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panose="05020102010507070707"/>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panose="05020102010507070707"/>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endParaRPr kumimoji="0" lang="en-US"/>
          </a:p>
          <a:p>
            <a:pPr lvl="1" eaLnBrk="1" latinLnBrk="0" hangingPunct="1"/>
            <a:r>
              <a:rPr kumimoji="0" lang="en-US"/>
              <a:t>Second level</a:t>
            </a:r>
            <a:endParaRPr kumimoji="0" lang="en-US"/>
          </a:p>
          <a:p>
            <a:pPr lvl="2" eaLnBrk="1" latinLnBrk="0" hangingPunct="1"/>
            <a:r>
              <a:rPr kumimoji="0" lang="en-US"/>
              <a:t>Third level</a:t>
            </a:r>
            <a:endParaRPr kumimoji="0" lang="en-US"/>
          </a:p>
          <a:p>
            <a:pPr lvl="3" eaLnBrk="1" latinLnBrk="0" hangingPunct="1"/>
            <a:r>
              <a:rPr kumimoji="0" lang="en-US"/>
              <a:t>Fourth level</a:t>
            </a:r>
            <a:endParaRPr kumimoji="0" lang="en-US"/>
          </a:p>
          <a:p>
            <a:pPr lvl="4" eaLnBrk="1" latinLnBrk="0" hangingPunct="1"/>
            <a:r>
              <a:rPr kumimoji="0" lang="en-US"/>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540B151-7560-489E-B633-33324282BCF4}" type="datetimeFigureOut">
              <a:rPr lang="en-US" smtClean="0"/>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55974DB-6DA8-42B7-9EAD-66DE46540BCC}"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panose="05020102010507070707"/>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panose="05020102010507070707"/>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panose="05020102010507070707"/>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panose="05020102010507070707"/>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a:t>Click to edit Master text styles</a:t>
            </a:r>
            <a:endParaRPr kumimoji="0" lang="en-US"/>
          </a:p>
          <a:p>
            <a:pPr lvl="1" eaLnBrk="1" latinLnBrk="0" hangingPunct="1"/>
            <a:r>
              <a:rPr kumimoji="0" lang="en-US"/>
              <a:t>Second level</a:t>
            </a:r>
            <a:endParaRPr kumimoji="0" lang="en-US"/>
          </a:p>
          <a:p>
            <a:pPr lvl="2" eaLnBrk="1" latinLnBrk="0" hangingPunct="1"/>
            <a:r>
              <a:rPr kumimoji="0" lang="en-US"/>
              <a:t>Third level</a:t>
            </a:r>
            <a:endParaRPr kumimoji="0" lang="en-US"/>
          </a:p>
          <a:p>
            <a:pPr lvl="3" eaLnBrk="1" latinLnBrk="0" hangingPunct="1"/>
            <a:r>
              <a:rPr kumimoji="0" lang="en-US"/>
              <a:t>Fourth level</a:t>
            </a:r>
            <a:endParaRPr kumimoji="0" lang="en-US"/>
          </a:p>
          <a:p>
            <a:pPr lvl="4" eaLnBrk="1" latinLnBrk="0" hangingPunct="1"/>
            <a:r>
              <a:rPr kumimoji="0" lang="en-US"/>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9540B151-7560-489E-B633-33324282BCF4}" type="datetimeFigureOut">
              <a:rPr lang="en-US" smtClean="0"/>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455974DB-6DA8-42B7-9EAD-66DE46540BCC}" type="slidenum">
              <a:rPr lang="en-US" smtClean="0"/>
            </a:fld>
            <a:endParaRPr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marL="484505"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310" indent="-384175" algn="l" rtl="0" eaLnBrk="1" latinLnBrk="0" hangingPunct="1">
        <a:spcBef>
          <a:spcPct val="20000"/>
        </a:spcBef>
        <a:buClr>
          <a:schemeClr val="accent1"/>
        </a:buClr>
        <a:buSzPct val="80000"/>
        <a:buFont typeface="Wingdings 2" panose="05020102010507070707"/>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panose="020B0604030504040204"/>
        <a:buChar char="›"/>
        <a:defRPr kumimoji="0" sz="2600" kern="1200">
          <a:solidFill>
            <a:schemeClr val="tx1"/>
          </a:solidFill>
          <a:latin typeface="+mn-lt"/>
          <a:ea typeface="+mn-ea"/>
          <a:cs typeface="+mn-cs"/>
        </a:defRPr>
      </a:lvl2pPr>
      <a:lvl3pPr marL="1106170" indent="-228600" algn="l" rtl="0" eaLnBrk="1" latinLnBrk="0" hangingPunct="1">
        <a:spcBef>
          <a:spcPct val="20000"/>
        </a:spcBef>
        <a:buClr>
          <a:schemeClr val="accent1"/>
        </a:buClr>
        <a:buFont typeface="Wingdings 2" panose="05020102010507070707"/>
        <a:buChar char=""/>
        <a:defRPr kumimoji="0" sz="2400" kern="1200">
          <a:solidFill>
            <a:schemeClr val="tx1"/>
          </a:solidFill>
          <a:latin typeface="+mn-lt"/>
          <a:ea typeface="+mn-ea"/>
          <a:cs typeface="+mn-cs"/>
        </a:defRPr>
      </a:lvl3pPr>
      <a:lvl4pPr marL="1371600" indent="-210185" algn="l" rtl="0" eaLnBrk="1" latinLnBrk="0" hangingPunct="1">
        <a:spcBef>
          <a:spcPct val="20000"/>
        </a:spcBef>
        <a:buClr>
          <a:schemeClr val="accent1"/>
        </a:buClr>
        <a:buFont typeface="Wingdings 2" panose="05020102010507070707"/>
        <a:buChar char=""/>
        <a:defRPr kumimoji="0" sz="2000" kern="1200">
          <a:solidFill>
            <a:schemeClr val="tx1"/>
          </a:solidFill>
          <a:latin typeface="+mn-lt"/>
          <a:ea typeface="+mn-ea"/>
          <a:cs typeface="+mn-cs"/>
        </a:defRPr>
      </a:lvl4pPr>
      <a:lvl5pPr marL="1600200" indent="-210185" algn="l" rtl="0" eaLnBrk="1" latinLnBrk="0" hangingPunct="1">
        <a:spcBef>
          <a:spcPct val="20000"/>
        </a:spcBef>
        <a:buClr>
          <a:schemeClr val="accent1">
            <a:tint val="75000"/>
          </a:schemeClr>
        </a:buClr>
        <a:buFont typeface="Wingdings 2" panose="05020102010507070707"/>
        <a:buChar char=""/>
        <a:defRPr kumimoji="0" sz="1900" kern="1200">
          <a:solidFill>
            <a:schemeClr val="tx1"/>
          </a:solidFill>
          <a:latin typeface="+mn-lt"/>
          <a:ea typeface="+mn-ea"/>
          <a:cs typeface="+mn-cs"/>
        </a:defRPr>
      </a:lvl5pPr>
      <a:lvl6pPr marL="1828800" indent="-210185" algn="l" rtl="0" eaLnBrk="1" latinLnBrk="0" hangingPunct="1">
        <a:spcBef>
          <a:spcPct val="20000"/>
        </a:spcBef>
        <a:buClr>
          <a:schemeClr val="accent1">
            <a:tint val="75000"/>
          </a:schemeClr>
        </a:buClr>
        <a:buFont typeface="Wingdings 2" panose="05020102010507070707"/>
        <a:buChar char=""/>
        <a:defRPr kumimoji="0" sz="1800" kern="1200">
          <a:solidFill>
            <a:schemeClr val="tx1"/>
          </a:solidFill>
          <a:latin typeface="+mn-lt"/>
          <a:ea typeface="+mn-ea"/>
          <a:cs typeface="+mn-cs"/>
        </a:defRPr>
      </a:lvl6pPr>
      <a:lvl7pPr marL="2084705" indent="-210185" algn="l" rtl="0" eaLnBrk="1" latinLnBrk="0" hangingPunct="1">
        <a:spcBef>
          <a:spcPct val="20000"/>
        </a:spcBef>
        <a:buClr>
          <a:schemeClr val="accent1">
            <a:tint val="75000"/>
          </a:schemeClr>
        </a:buClr>
        <a:buFont typeface="Wingdings 2" panose="05020102010507070707"/>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panose="05020102010507070707"/>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panose="05020102010507070707"/>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endParaRPr kumimoji="0" lang="en-US"/>
          </a:p>
          <a:p>
            <a:pPr lvl="1" eaLnBrk="1" latinLnBrk="0" hangingPunct="1"/>
            <a:r>
              <a:rPr kumimoji="0" lang="en-US"/>
              <a:t>Second level</a:t>
            </a:r>
            <a:endParaRPr kumimoji="0" lang="en-US"/>
          </a:p>
          <a:p>
            <a:pPr lvl="2" eaLnBrk="1" latinLnBrk="0" hangingPunct="1"/>
            <a:r>
              <a:rPr kumimoji="0" lang="en-US"/>
              <a:t>Third level</a:t>
            </a:r>
            <a:endParaRPr kumimoji="0" lang="en-US"/>
          </a:p>
          <a:p>
            <a:pPr lvl="3" eaLnBrk="1" latinLnBrk="0" hangingPunct="1"/>
            <a:r>
              <a:rPr kumimoji="0" lang="en-US"/>
              <a:t>Fourth level</a:t>
            </a:r>
            <a:endParaRPr kumimoji="0" lang="en-US"/>
          </a:p>
          <a:p>
            <a:pPr lvl="4" eaLnBrk="1" latinLnBrk="0" hangingPunct="1"/>
            <a:r>
              <a:rPr kumimoji="0" lang="en-US"/>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lstStyle>
          <a:p>
            <a:fld id="{9540B151-7560-489E-B633-33324282BCF4}" type="datetimeFigureOut">
              <a:rPr lang="en-US" smtClean="0"/>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lstStyle>
          <a:p>
            <a:fld id="{455974DB-6DA8-42B7-9EAD-66DE46540BCC}" type="slidenum">
              <a:rPr lang="en-US" smtClean="0"/>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p:titleStyle>
    <p:bodyStyle>
      <a:lvl1pPr marL="365760" indent="-283210" algn="l" rtl="0" eaLnBrk="1" latinLnBrk="0" hangingPunct="1">
        <a:lnSpc>
          <a:spcPct val="100000"/>
        </a:lnSpc>
        <a:spcBef>
          <a:spcPts val="600"/>
        </a:spcBef>
        <a:buClr>
          <a:schemeClr val="accent1"/>
        </a:buClr>
        <a:buSzPct val="80000"/>
        <a:buFont typeface="Wingdings 2" panose="05020102010507070707"/>
        <a:buChar char=""/>
        <a:defRPr kumimoji="0" sz="3200" kern="1200">
          <a:solidFill>
            <a:schemeClr val="tx1"/>
          </a:solidFill>
          <a:latin typeface="+mn-lt"/>
          <a:ea typeface="+mn-ea"/>
          <a:cs typeface="+mn-cs"/>
        </a:defRPr>
      </a:lvl1pPr>
      <a:lvl2pPr marL="640080" indent="-237490" algn="l" rtl="0" eaLnBrk="1" latinLnBrk="0" hangingPunct="1">
        <a:lnSpc>
          <a:spcPct val="100000"/>
        </a:lnSpc>
        <a:spcBef>
          <a:spcPts val="550"/>
        </a:spcBef>
        <a:buClr>
          <a:schemeClr val="accent1"/>
        </a:buClr>
        <a:buFont typeface="Verdana" panose="020B0604030504040204"/>
        <a:buChar char="◦"/>
        <a:defRPr kumimoji="0" sz="2800" kern="1200">
          <a:solidFill>
            <a:schemeClr val="tx1"/>
          </a:solidFill>
          <a:latin typeface="+mn-lt"/>
          <a:ea typeface="+mn-ea"/>
          <a:cs typeface="+mn-cs"/>
        </a:defRPr>
      </a:lvl2pPr>
      <a:lvl3pPr marL="887095" indent="-228600" algn="l" rtl="0" eaLnBrk="1" latinLnBrk="0" hangingPunct="1">
        <a:lnSpc>
          <a:spcPct val="100000"/>
        </a:lnSpc>
        <a:spcBef>
          <a:spcPct val="20000"/>
        </a:spcBef>
        <a:buClr>
          <a:schemeClr val="accent2"/>
        </a:buClr>
        <a:buFont typeface="Wingdings 2" panose="05020102010507070707"/>
        <a:buChar char=""/>
        <a:defRPr kumimoji="0" sz="2400" kern="1200">
          <a:solidFill>
            <a:schemeClr val="tx1"/>
          </a:solidFill>
          <a:latin typeface="+mn-lt"/>
          <a:ea typeface="+mn-ea"/>
          <a:cs typeface="+mn-cs"/>
        </a:defRPr>
      </a:lvl3pPr>
      <a:lvl4pPr marL="1097280" indent="-173990" algn="l" rtl="0" eaLnBrk="1" latinLnBrk="0" hangingPunct="1">
        <a:lnSpc>
          <a:spcPct val="100000"/>
        </a:lnSpc>
        <a:spcBef>
          <a:spcPct val="20000"/>
        </a:spcBef>
        <a:buClr>
          <a:schemeClr val="accent3"/>
        </a:buClr>
        <a:buFont typeface="Wingdings 2" panose="05020102010507070707"/>
        <a:buChar char=""/>
        <a:defRPr kumimoji="0" sz="2000" kern="1200">
          <a:solidFill>
            <a:schemeClr val="tx1"/>
          </a:solidFill>
          <a:latin typeface="+mn-lt"/>
          <a:ea typeface="+mn-ea"/>
          <a:cs typeface="+mn-cs"/>
        </a:defRPr>
      </a:lvl4pPr>
      <a:lvl5pPr marL="1298575" indent="-182880" algn="l" rtl="0" eaLnBrk="1" latinLnBrk="0" hangingPunct="1">
        <a:lnSpc>
          <a:spcPct val="100000"/>
        </a:lnSpc>
        <a:spcBef>
          <a:spcPct val="20000"/>
        </a:spcBef>
        <a:buClr>
          <a:schemeClr val="accent4"/>
        </a:buClr>
        <a:buFont typeface="Wingdings 2" panose="05020102010507070707"/>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panose="05020102010507070707"/>
        <a:buChar char=""/>
        <a:defRPr kumimoji="0" sz="2000" kern="1200">
          <a:solidFill>
            <a:schemeClr val="tx1"/>
          </a:solidFill>
          <a:latin typeface="+mn-lt"/>
          <a:ea typeface="+mn-ea"/>
          <a:cs typeface="+mn-cs"/>
        </a:defRPr>
      </a:lvl6pPr>
      <a:lvl7pPr marL="1718945"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8pPr>
      <a:lvl9pPr marL="2130425"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endParaRPr kumimoji="0" lang="en-US"/>
          </a:p>
          <a:p>
            <a:pPr lvl="1" eaLnBrk="1" latinLnBrk="0" hangingPunct="1"/>
            <a:r>
              <a:rPr kumimoji="0" lang="en-US"/>
              <a:t>Second level</a:t>
            </a:r>
            <a:endParaRPr kumimoji="0" lang="en-US"/>
          </a:p>
          <a:p>
            <a:pPr lvl="2" eaLnBrk="1" latinLnBrk="0" hangingPunct="1"/>
            <a:r>
              <a:rPr kumimoji="0" lang="en-US"/>
              <a:t>Third level</a:t>
            </a:r>
            <a:endParaRPr kumimoji="0" lang="en-US"/>
          </a:p>
          <a:p>
            <a:pPr lvl="3" eaLnBrk="1" latinLnBrk="0" hangingPunct="1"/>
            <a:r>
              <a:rPr kumimoji="0" lang="en-US"/>
              <a:t>Fourth level</a:t>
            </a:r>
            <a:endParaRPr kumimoji="0" lang="en-US"/>
          </a:p>
          <a:p>
            <a:pPr lvl="4" eaLnBrk="1" latinLnBrk="0" hangingPunct="1"/>
            <a:r>
              <a:rPr kumimoji="0" lang="en-US"/>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lstStyle>
          <a:p>
            <a:fld id="{9540B151-7560-489E-B633-33324282BCF4}" type="datetimeFigureOut">
              <a:rPr lang="en-US" smtClean="0"/>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lstStyle>
          <a:p>
            <a:fld id="{455974DB-6DA8-42B7-9EAD-66DE46540BCC}" type="slidenum">
              <a:rPr lang="en-US" smtClean="0"/>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p:titleStyle>
    <p:bodyStyle>
      <a:lvl1pPr marL="365760" indent="-283210" algn="l" rtl="0" eaLnBrk="1" latinLnBrk="0" hangingPunct="1">
        <a:lnSpc>
          <a:spcPct val="100000"/>
        </a:lnSpc>
        <a:spcBef>
          <a:spcPts val="600"/>
        </a:spcBef>
        <a:buClr>
          <a:schemeClr val="accent1"/>
        </a:buClr>
        <a:buSzPct val="80000"/>
        <a:buFont typeface="Wingdings 2" panose="05020102010507070707"/>
        <a:buChar char=""/>
        <a:defRPr kumimoji="0" sz="3200" kern="1200">
          <a:solidFill>
            <a:schemeClr val="tx1"/>
          </a:solidFill>
          <a:latin typeface="+mn-lt"/>
          <a:ea typeface="+mn-ea"/>
          <a:cs typeface="+mn-cs"/>
        </a:defRPr>
      </a:lvl1pPr>
      <a:lvl2pPr marL="640080" indent="-237490" algn="l" rtl="0" eaLnBrk="1" latinLnBrk="0" hangingPunct="1">
        <a:lnSpc>
          <a:spcPct val="100000"/>
        </a:lnSpc>
        <a:spcBef>
          <a:spcPts val="550"/>
        </a:spcBef>
        <a:buClr>
          <a:schemeClr val="accent1"/>
        </a:buClr>
        <a:buFont typeface="Verdana" panose="020B0604030504040204"/>
        <a:buChar char="◦"/>
        <a:defRPr kumimoji="0" sz="2800" kern="1200">
          <a:solidFill>
            <a:schemeClr val="tx1"/>
          </a:solidFill>
          <a:latin typeface="+mn-lt"/>
          <a:ea typeface="+mn-ea"/>
          <a:cs typeface="+mn-cs"/>
        </a:defRPr>
      </a:lvl2pPr>
      <a:lvl3pPr marL="887095" indent="-228600" algn="l" rtl="0" eaLnBrk="1" latinLnBrk="0" hangingPunct="1">
        <a:lnSpc>
          <a:spcPct val="100000"/>
        </a:lnSpc>
        <a:spcBef>
          <a:spcPct val="20000"/>
        </a:spcBef>
        <a:buClr>
          <a:schemeClr val="accent2"/>
        </a:buClr>
        <a:buFont typeface="Wingdings 2" panose="05020102010507070707"/>
        <a:buChar char=""/>
        <a:defRPr kumimoji="0" sz="2400" kern="1200">
          <a:solidFill>
            <a:schemeClr val="tx1"/>
          </a:solidFill>
          <a:latin typeface="+mn-lt"/>
          <a:ea typeface="+mn-ea"/>
          <a:cs typeface="+mn-cs"/>
        </a:defRPr>
      </a:lvl3pPr>
      <a:lvl4pPr marL="1097280" indent="-173990" algn="l" rtl="0" eaLnBrk="1" latinLnBrk="0" hangingPunct="1">
        <a:lnSpc>
          <a:spcPct val="100000"/>
        </a:lnSpc>
        <a:spcBef>
          <a:spcPct val="20000"/>
        </a:spcBef>
        <a:buClr>
          <a:schemeClr val="accent3"/>
        </a:buClr>
        <a:buFont typeface="Wingdings 2" panose="05020102010507070707"/>
        <a:buChar char=""/>
        <a:defRPr kumimoji="0" sz="2000" kern="1200">
          <a:solidFill>
            <a:schemeClr val="tx1"/>
          </a:solidFill>
          <a:latin typeface="+mn-lt"/>
          <a:ea typeface="+mn-ea"/>
          <a:cs typeface="+mn-cs"/>
        </a:defRPr>
      </a:lvl4pPr>
      <a:lvl5pPr marL="1298575" indent="-182880" algn="l" rtl="0" eaLnBrk="1" latinLnBrk="0" hangingPunct="1">
        <a:lnSpc>
          <a:spcPct val="100000"/>
        </a:lnSpc>
        <a:spcBef>
          <a:spcPct val="20000"/>
        </a:spcBef>
        <a:buClr>
          <a:schemeClr val="accent4"/>
        </a:buClr>
        <a:buFont typeface="Wingdings 2" panose="05020102010507070707"/>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panose="05020102010507070707"/>
        <a:buChar char=""/>
        <a:defRPr kumimoji="0" sz="2000" kern="1200">
          <a:solidFill>
            <a:schemeClr val="tx1"/>
          </a:solidFill>
          <a:latin typeface="+mn-lt"/>
          <a:ea typeface="+mn-ea"/>
          <a:cs typeface="+mn-cs"/>
        </a:defRPr>
      </a:lvl6pPr>
      <a:lvl7pPr marL="1718945"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8pPr>
      <a:lvl9pPr marL="2130425"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6"/>
          <p:cNvPicPr>
            <a:picLocks noChangeAspect="1"/>
          </p:cNvPicPr>
          <p:nvPr/>
        </p:nvPicPr>
        <p:blipFill>
          <a:blip r:embed="rId12"/>
          <a:stretch>
            <a:fillRect/>
          </a:stretch>
        </p:blipFill>
        <p:spPr>
          <a:xfrm>
            <a:off x="0" y="0"/>
            <a:ext cx="9148763" cy="6861175"/>
          </a:xfrm>
          <a:prstGeom prst="rect">
            <a:avLst/>
          </a:prstGeom>
          <a:noFill/>
          <a:ln w="9525">
            <a:noFill/>
          </a:ln>
        </p:spPr>
      </p:pic>
      <p:sp>
        <p:nvSpPr>
          <p:cNvPr id="1027" name="Rectangle 3"/>
          <p:cNvSpPr>
            <a:spLocks noGrp="1"/>
          </p:cNvSpPr>
          <p:nvPr>
            <p:ph type="title"/>
          </p:nvPr>
        </p:nvSpPr>
        <p:spPr>
          <a:xfrm>
            <a:off x="457200" y="190500"/>
            <a:ext cx="8229600" cy="582613"/>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8" name="Rectangle 4"/>
          <p:cNvSpPr>
            <a:spLocks noGrp="1"/>
          </p:cNvSpPr>
          <p:nvPr>
            <p:ph type="body" idx="1"/>
          </p:nvPr>
        </p:nvSpPr>
        <p:spPr>
          <a:xfrm>
            <a:off x="457200" y="1174750"/>
            <a:ext cx="82296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9540B151-7560-489E-B633-33324282BCF4}" type="datetimeFigureOut">
              <a:rPr lang="en-US" smtClean="0"/>
            </a:fld>
            <a:endParaRPr lang="en-US"/>
          </a:p>
        </p:txBody>
      </p:sp>
      <p:sp>
        <p:nvSpPr>
          <p:cNvPr id="1030" name="Rectangle 6"/>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455974DB-6DA8-42B7-9EAD-66DE46540BCC}"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sldNum="0" hdr="0" ftr="0" dt="0"/>
  <p:txStyles>
    <p:titleStyle>
      <a:lvl1pPr algn="l" rtl="0" fontAlgn="base">
        <a:spcBef>
          <a:spcPct val="0"/>
        </a:spcBef>
        <a:spcAft>
          <a:spcPct val="0"/>
        </a:spcAft>
        <a:defRPr sz="3600" kern="1200">
          <a:solidFill>
            <a:schemeClr val="bg1"/>
          </a:solidFill>
          <a:latin typeface="+mj-lt"/>
          <a:ea typeface="+mj-ea"/>
          <a:cs typeface="+mj-cs"/>
        </a:defRPr>
      </a:lvl1pPr>
      <a:lvl2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KONSEP UMUM NILAI,MORAL DAN ETIKA</a:t>
            </a:r>
            <a:endParaRPr lang="en-US" dirty="0"/>
          </a:p>
        </p:txBody>
      </p:sp>
      <p:sp>
        <p:nvSpPr>
          <p:cNvPr id="3" name="Subtitle 2"/>
          <p:cNvSpPr>
            <a:spLocks noGrp="1"/>
          </p:cNvSpPr>
          <p:nvPr>
            <p:ph type="subTitle" idx="1"/>
          </p:nvPr>
        </p:nvSpPr>
        <p:spPr>
          <a:xfrm>
            <a:off x="1143000" y="3962399"/>
            <a:ext cx="7315200" cy="848911"/>
          </a:xfrm>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t>PENGEMBANGAN DAN TRANSMISI NILAI-NILAI</a:t>
            </a:r>
            <a:br>
              <a:rPr lang="en-US" sz="3200" dirty="0"/>
            </a:br>
            <a:endParaRPr lang="en-US" sz="3200" dirty="0"/>
          </a:p>
        </p:txBody>
      </p:sp>
      <p:sp>
        <p:nvSpPr>
          <p:cNvPr id="3" name="Content Placeholder 2"/>
          <p:cNvSpPr>
            <a:spLocks noGrp="1"/>
          </p:cNvSpPr>
          <p:nvPr>
            <p:ph idx="1"/>
          </p:nvPr>
        </p:nvSpPr>
        <p:spPr>
          <a:xfrm>
            <a:off x="304800" y="1143000"/>
            <a:ext cx="8382000" cy="4983163"/>
          </a:xfrm>
        </p:spPr>
        <p:txBody>
          <a:bodyPr>
            <a:normAutofit fontScale="92500" lnSpcReduction="10000"/>
          </a:bodyPr>
          <a:lstStyle/>
          <a:p>
            <a:r>
              <a:rPr lang="en-US" dirty="0" err="1"/>
              <a:t>Individu</a:t>
            </a:r>
            <a:r>
              <a:rPr lang="en-US" dirty="0"/>
              <a:t> </a:t>
            </a:r>
            <a:r>
              <a:rPr lang="en-US" dirty="0" err="1"/>
              <a:t>tidak</a:t>
            </a:r>
            <a:r>
              <a:rPr lang="en-US" dirty="0"/>
              <a:t> </a:t>
            </a:r>
            <a:r>
              <a:rPr lang="en-US" dirty="0" err="1"/>
              <a:t>lahir</a:t>
            </a:r>
            <a:r>
              <a:rPr lang="en-US" dirty="0"/>
              <a:t> </a:t>
            </a:r>
            <a:r>
              <a:rPr lang="en-US" dirty="0" err="1"/>
              <a:t>dengan</a:t>
            </a:r>
            <a:r>
              <a:rPr lang="en-US" dirty="0"/>
              <a:t> </a:t>
            </a:r>
            <a:r>
              <a:rPr lang="en-US" dirty="0" err="1"/>
              <a:t>membawa</a:t>
            </a:r>
            <a:r>
              <a:rPr lang="en-US" dirty="0"/>
              <a:t> </a:t>
            </a:r>
            <a:r>
              <a:rPr lang="en-US" dirty="0" err="1"/>
              <a:t>nilai-nilai</a:t>
            </a:r>
            <a:r>
              <a:rPr lang="en-US" dirty="0"/>
              <a:t> (values). </a:t>
            </a:r>
            <a:endParaRPr lang="en-US" dirty="0"/>
          </a:p>
          <a:p>
            <a:r>
              <a:rPr lang="en-US" dirty="0" err="1"/>
              <a:t>Nilai-nilai</a:t>
            </a:r>
            <a:r>
              <a:rPr lang="en-US" dirty="0"/>
              <a:t> </a:t>
            </a:r>
            <a:r>
              <a:rPr lang="en-US" dirty="0" err="1"/>
              <a:t>ini</a:t>
            </a:r>
            <a:r>
              <a:rPr lang="en-US" dirty="0"/>
              <a:t> </a:t>
            </a:r>
            <a:r>
              <a:rPr lang="en-US" dirty="0" err="1"/>
              <a:t>diperoleh</a:t>
            </a:r>
            <a:r>
              <a:rPr lang="en-US" dirty="0"/>
              <a:t> </a:t>
            </a:r>
            <a:r>
              <a:rPr lang="en-US" dirty="0" err="1"/>
              <a:t>dan</a:t>
            </a:r>
            <a:r>
              <a:rPr lang="en-US" dirty="0"/>
              <a:t> </a:t>
            </a:r>
            <a:r>
              <a:rPr lang="en-US" dirty="0" err="1"/>
              <a:t>berkembang</a:t>
            </a:r>
            <a:r>
              <a:rPr lang="en-US" dirty="0"/>
              <a:t> </a:t>
            </a:r>
            <a:r>
              <a:rPr lang="en-US" dirty="0" err="1"/>
              <a:t>melalui</a:t>
            </a:r>
            <a:r>
              <a:rPr lang="en-US" dirty="0"/>
              <a:t> </a:t>
            </a:r>
            <a:r>
              <a:rPr lang="en-US" dirty="0" err="1"/>
              <a:t>informasi</a:t>
            </a:r>
            <a:r>
              <a:rPr lang="en-US" dirty="0"/>
              <a:t>, </a:t>
            </a:r>
            <a:r>
              <a:rPr lang="en-US" dirty="0" err="1"/>
              <a:t>lingkungan</a:t>
            </a:r>
            <a:r>
              <a:rPr lang="en-US" dirty="0"/>
              <a:t> </a:t>
            </a:r>
            <a:r>
              <a:rPr lang="en-US" dirty="0" err="1"/>
              <a:t>keluarga</a:t>
            </a:r>
            <a:r>
              <a:rPr lang="en-US" dirty="0"/>
              <a:t>, </a:t>
            </a:r>
            <a:r>
              <a:rPr lang="en-US" dirty="0" err="1"/>
              <a:t>serta</a:t>
            </a:r>
            <a:r>
              <a:rPr lang="en-US" dirty="0"/>
              <a:t> </a:t>
            </a:r>
            <a:r>
              <a:rPr lang="en-US" dirty="0" err="1"/>
              <a:t>budaya</a:t>
            </a:r>
            <a:r>
              <a:rPr lang="en-US" dirty="0"/>
              <a:t> </a:t>
            </a:r>
            <a:r>
              <a:rPr lang="en-US" dirty="0" err="1"/>
              <a:t>sepanjang</a:t>
            </a:r>
            <a:r>
              <a:rPr lang="en-US" dirty="0"/>
              <a:t> </a:t>
            </a:r>
            <a:r>
              <a:rPr lang="en-US" dirty="0" err="1"/>
              <a:t>perjalanan</a:t>
            </a:r>
            <a:r>
              <a:rPr lang="en-US" dirty="0"/>
              <a:t> </a:t>
            </a:r>
            <a:r>
              <a:rPr lang="en-US" dirty="0" err="1"/>
              <a:t>hidupnya</a:t>
            </a:r>
            <a:r>
              <a:rPr lang="en-US" dirty="0"/>
              <a:t>. </a:t>
            </a:r>
            <a:endParaRPr lang="en-US" dirty="0"/>
          </a:p>
          <a:p>
            <a:r>
              <a:rPr lang="en-US" dirty="0" err="1"/>
              <a:t>Mereka</a:t>
            </a:r>
            <a:r>
              <a:rPr lang="en-US" dirty="0"/>
              <a:t> </a:t>
            </a:r>
            <a:r>
              <a:rPr lang="en-US" dirty="0" err="1"/>
              <a:t>belajar</a:t>
            </a:r>
            <a:r>
              <a:rPr lang="en-US" dirty="0"/>
              <a:t> </a:t>
            </a:r>
            <a:r>
              <a:rPr lang="en-US" dirty="0" err="1"/>
              <a:t>dari</a:t>
            </a:r>
            <a:r>
              <a:rPr lang="en-US" dirty="0"/>
              <a:t> </a:t>
            </a:r>
            <a:r>
              <a:rPr lang="en-US" dirty="0" err="1"/>
              <a:t>keseharian</a:t>
            </a:r>
            <a:r>
              <a:rPr lang="en-US" dirty="0"/>
              <a:t> </a:t>
            </a:r>
            <a:r>
              <a:rPr lang="en-US" dirty="0" err="1"/>
              <a:t>dan</a:t>
            </a:r>
            <a:r>
              <a:rPr lang="en-US" dirty="0"/>
              <a:t> </a:t>
            </a:r>
            <a:r>
              <a:rPr lang="en-US" dirty="0" err="1"/>
              <a:t>menentukan</a:t>
            </a:r>
            <a:r>
              <a:rPr lang="en-US" dirty="0"/>
              <a:t> </a:t>
            </a:r>
            <a:r>
              <a:rPr lang="en-US" dirty="0" err="1"/>
              <a:t>tentang</a:t>
            </a:r>
            <a:r>
              <a:rPr lang="en-US" dirty="0"/>
              <a:t> </a:t>
            </a:r>
            <a:r>
              <a:rPr lang="en-US" dirty="0" err="1"/>
              <a:t>nilai-nilai</a:t>
            </a:r>
            <a:r>
              <a:rPr lang="en-US" dirty="0"/>
              <a:t> </a:t>
            </a:r>
            <a:r>
              <a:rPr lang="en-US" dirty="0" err="1"/>
              <a:t>mana</a:t>
            </a:r>
            <a:r>
              <a:rPr lang="en-US" dirty="0"/>
              <a:t> yang </a:t>
            </a:r>
            <a:r>
              <a:rPr lang="en-US" dirty="0" err="1"/>
              <a:t>benar</a:t>
            </a:r>
            <a:r>
              <a:rPr lang="en-US" dirty="0"/>
              <a:t> </a:t>
            </a:r>
            <a:r>
              <a:rPr lang="en-US" dirty="0" err="1"/>
              <a:t>dan</a:t>
            </a:r>
            <a:r>
              <a:rPr lang="en-US" dirty="0"/>
              <a:t> </a:t>
            </a:r>
            <a:r>
              <a:rPr lang="en-US" dirty="0" err="1"/>
              <a:t>mana</a:t>
            </a:r>
            <a:r>
              <a:rPr lang="en-US" dirty="0"/>
              <a:t> yang </a:t>
            </a:r>
            <a:r>
              <a:rPr lang="en-US" dirty="0" err="1"/>
              <a:t>salah</a:t>
            </a:r>
            <a:r>
              <a:rPr lang="en-US" dirty="0"/>
              <a:t>. </a:t>
            </a:r>
            <a:endParaRPr lang="en-US" dirty="0"/>
          </a:p>
          <a:p>
            <a:r>
              <a:rPr lang="en-US" dirty="0" err="1"/>
              <a:t>Untuk</a:t>
            </a:r>
            <a:r>
              <a:rPr lang="en-US" dirty="0"/>
              <a:t> </a:t>
            </a:r>
            <a:r>
              <a:rPr lang="en-US" dirty="0" err="1"/>
              <a:t>memahami</a:t>
            </a:r>
            <a:r>
              <a:rPr lang="en-US" dirty="0"/>
              <a:t> </a:t>
            </a:r>
            <a:r>
              <a:rPr lang="en-US" dirty="0" err="1"/>
              <a:t>perbedaan</a:t>
            </a:r>
            <a:r>
              <a:rPr lang="en-US" dirty="0"/>
              <a:t> </a:t>
            </a:r>
            <a:r>
              <a:rPr lang="en-US" dirty="0" err="1"/>
              <a:t>nilai-nilai</a:t>
            </a:r>
            <a:r>
              <a:rPr lang="en-US" dirty="0"/>
              <a:t> </a:t>
            </a:r>
            <a:r>
              <a:rPr lang="en-US" dirty="0" err="1"/>
              <a:t>tergantung</a:t>
            </a:r>
            <a:r>
              <a:rPr lang="en-US" dirty="0"/>
              <a:t> </a:t>
            </a:r>
            <a:r>
              <a:rPr lang="en-US" dirty="0" err="1"/>
              <a:t>pada</a:t>
            </a:r>
            <a:r>
              <a:rPr lang="en-US" dirty="0"/>
              <a:t> </a:t>
            </a:r>
            <a:r>
              <a:rPr lang="en-US" dirty="0" err="1"/>
              <a:t>situasi</a:t>
            </a:r>
            <a:r>
              <a:rPr lang="en-US" dirty="0"/>
              <a:t> </a:t>
            </a:r>
            <a:r>
              <a:rPr lang="en-US" dirty="0" err="1"/>
              <a:t>dan</a:t>
            </a:r>
            <a:r>
              <a:rPr lang="en-US" dirty="0"/>
              <a:t> </a:t>
            </a:r>
            <a:r>
              <a:rPr lang="en-US" dirty="0" err="1"/>
              <a:t>kondisi</a:t>
            </a:r>
            <a:r>
              <a:rPr lang="en-US" dirty="0"/>
              <a:t> </a:t>
            </a:r>
            <a:r>
              <a:rPr lang="en-US" dirty="0" err="1"/>
              <a:t>dimana</a:t>
            </a:r>
            <a:r>
              <a:rPr lang="en-US" dirty="0"/>
              <a:t> </a:t>
            </a:r>
            <a:r>
              <a:rPr lang="en-US" dirty="0" err="1"/>
              <a:t>mereka</a:t>
            </a:r>
            <a:r>
              <a:rPr lang="en-US" dirty="0"/>
              <a:t> </a:t>
            </a:r>
            <a:r>
              <a:rPr lang="en-US" dirty="0" err="1"/>
              <a:t>tumbuh</a:t>
            </a:r>
            <a:r>
              <a:rPr lang="en-US" dirty="0"/>
              <a:t> </a:t>
            </a:r>
            <a:r>
              <a:rPr lang="en-US" dirty="0" err="1"/>
              <a:t>dan</a:t>
            </a:r>
            <a:r>
              <a:rPr lang="en-US" dirty="0"/>
              <a:t> </a:t>
            </a:r>
            <a:r>
              <a:rPr lang="en-US" dirty="0" err="1"/>
              <a:t>berkembang</a:t>
            </a:r>
            <a:r>
              <a:rPr lang="en-US" dirty="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err="1"/>
              <a:t>Pertentangan</a:t>
            </a:r>
            <a:r>
              <a:rPr lang="en-US" b="1" dirty="0"/>
              <a:t> </a:t>
            </a:r>
            <a:r>
              <a:rPr lang="en-US" b="1" dirty="0" err="1"/>
              <a:t>Nilai</a:t>
            </a:r>
            <a:br>
              <a:rPr lang="en-US" b="1" dirty="0"/>
            </a:br>
            <a:br>
              <a:rPr lang="en-US" dirty="0"/>
            </a:br>
            <a:endParaRPr lang="en-US" dirty="0"/>
          </a:p>
        </p:txBody>
      </p:sp>
      <p:sp>
        <p:nvSpPr>
          <p:cNvPr id="3" name="Content Placeholder 2"/>
          <p:cNvSpPr>
            <a:spLocks noGrp="1"/>
          </p:cNvSpPr>
          <p:nvPr>
            <p:ph idx="1"/>
          </p:nvPr>
        </p:nvSpPr>
        <p:spPr>
          <a:xfrm>
            <a:off x="304800" y="838200"/>
            <a:ext cx="8534400" cy="5287963"/>
          </a:xfrm>
        </p:spPr>
        <p:txBody>
          <a:bodyPr>
            <a:normAutofit fontScale="85000" lnSpcReduction="20000"/>
          </a:bodyPr>
          <a:lstStyle/>
          <a:p>
            <a:pPr lvl="0"/>
            <a:r>
              <a:rPr lang="en-US" dirty="0" err="1"/>
              <a:t>Dengan</a:t>
            </a:r>
            <a:r>
              <a:rPr lang="en-US" dirty="0"/>
              <a:t> </a:t>
            </a:r>
            <a:r>
              <a:rPr lang="en-US" dirty="0" err="1"/>
              <a:t>berubahnya</a:t>
            </a:r>
            <a:r>
              <a:rPr lang="en-US" dirty="0"/>
              <a:t> </a:t>
            </a:r>
            <a:r>
              <a:rPr lang="en-US" dirty="0" err="1"/>
              <a:t>lingkup</a:t>
            </a:r>
            <a:r>
              <a:rPr lang="en-US" dirty="0"/>
              <a:t> </a:t>
            </a:r>
            <a:r>
              <a:rPr lang="en-US" dirty="0" err="1"/>
              <a:t>praktek</a:t>
            </a:r>
            <a:r>
              <a:rPr lang="en-US" dirty="0"/>
              <a:t> </a:t>
            </a:r>
            <a:r>
              <a:rPr lang="en-US" dirty="0" err="1"/>
              <a:t>keperawatan</a:t>
            </a:r>
            <a:r>
              <a:rPr lang="en-US" dirty="0"/>
              <a:t> </a:t>
            </a:r>
            <a:r>
              <a:rPr lang="en-US" dirty="0" err="1"/>
              <a:t>dan</a:t>
            </a:r>
            <a:r>
              <a:rPr lang="en-US" dirty="0"/>
              <a:t> </a:t>
            </a:r>
            <a:r>
              <a:rPr lang="en-US" dirty="0" err="1"/>
              <a:t>teknologi</a:t>
            </a:r>
            <a:r>
              <a:rPr lang="en-US" dirty="0"/>
              <a:t> </a:t>
            </a:r>
            <a:r>
              <a:rPr lang="en-US" dirty="0" err="1"/>
              <a:t>medis</a:t>
            </a:r>
            <a:r>
              <a:rPr lang="en-US" dirty="0"/>
              <a:t>, </a:t>
            </a:r>
            <a:r>
              <a:rPr lang="en-US" dirty="0" err="1"/>
              <a:t>maka</a:t>
            </a:r>
            <a:r>
              <a:rPr lang="en-US" dirty="0"/>
              <a:t> </a:t>
            </a:r>
            <a:r>
              <a:rPr lang="en-US" dirty="0" err="1"/>
              <a:t>tanggung</a:t>
            </a:r>
            <a:r>
              <a:rPr lang="en-US" dirty="0"/>
              <a:t> </a:t>
            </a:r>
            <a:r>
              <a:rPr lang="en-US" dirty="0" err="1"/>
              <a:t>jawab</a:t>
            </a:r>
            <a:r>
              <a:rPr lang="en-US" dirty="0"/>
              <a:t> </a:t>
            </a:r>
            <a:r>
              <a:rPr lang="en-US" dirty="0" err="1"/>
              <a:t>keperawatan</a:t>
            </a:r>
            <a:r>
              <a:rPr lang="en-US" dirty="0"/>
              <a:t> </a:t>
            </a:r>
            <a:r>
              <a:rPr lang="en-US" dirty="0" err="1"/>
              <a:t>dapat</a:t>
            </a:r>
            <a:r>
              <a:rPr lang="en-US" dirty="0"/>
              <a:t> </a:t>
            </a:r>
            <a:r>
              <a:rPr lang="en-US" dirty="0" err="1"/>
              <a:t>menimbulkan</a:t>
            </a:r>
            <a:r>
              <a:rPr lang="en-US" dirty="0"/>
              <a:t> </a:t>
            </a:r>
            <a:r>
              <a:rPr lang="en-US" dirty="0" err="1"/>
              <a:t>konflik</a:t>
            </a:r>
            <a:r>
              <a:rPr lang="en-US" dirty="0"/>
              <a:t> </a:t>
            </a:r>
            <a:r>
              <a:rPr lang="en-US" dirty="0" err="1"/>
              <a:t>dengan</a:t>
            </a:r>
            <a:r>
              <a:rPr lang="en-US" dirty="0"/>
              <a:t> </a:t>
            </a:r>
            <a:r>
              <a:rPr lang="en-US" dirty="0" err="1"/>
              <a:t>nilai-nilai</a:t>
            </a:r>
            <a:r>
              <a:rPr lang="en-US" dirty="0"/>
              <a:t> personal/</a:t>
            </a:r>
            <a:r>
              <a:rPr lang="en-US" dirty="0" err="1"/>
              <a:t>pribadi</a:t>
            </a:r>
            <a:r>
              <a:rPr lang="en-US" dirty="0"/>
              <a:t> </a:t>
            </a:r>
            <a:r>
              <a:rPr lang="en-US" dirty="0" err="1"/>
              <a:t>perawat</a:t>
            </a:r>
            <a:r>
              <a:rPr lang="en-US" dirty="0"/>
              <a:t>, </a:t>
            </a:r>
            <a:r>
              <a:rPr lang="en-US" dirty="0" err="1"/>
              <a:t>misalnya</a:t>
            </a:r>
            <a:r>
              <a:rPr lang="en-US" dirty="0"/>
              <a:t> :</a:t>
            </a:r>
            <a:endParaRPr lang="en-US" dirty="0"/>
          </a:p>
          <a:p>
            <a:pPr lvl="0"/>
            <a:r>
              <a:rPr lang="en-US" dirty="0" err="1"/>
              <a:t>aborsi</a:t>
            </a:r>
            <a:r>
              <a:rPr lang="en-US" dirty="0"/>
              <a:t> </a:t>
            </a:r>
            <a:r>
              <a:rPr lang="en-US" dirty="0" err="1"/>
              <a:t>terapeutik</a:t>
            </a:r>
            <a:r>
              <a:rPr lang="en-US" dirty="0"/>
              <a:t>, </a:t>
            </a:r>
            <a:r>
              <a:rPr lang="en-US" dirty="0" err="1"/>
              <a:t>akan</a:t>
            </a:r>
            <a:r>
              <a:rPr lang="en-US" dirty="0"/>
              <a:t> </a:t>
            </a:r>
            <a:r>
              <a:rPr lang="en-US" dirty="0" err="1"/>
              <a:t>tetapi</a:t>
            </a:r>
            <a:r>
              <a:rPr lang="en-US" dirty="0"/>
              <a:t> </a:t>
            </a:r>
            <a:r>
              <a:rPr lang="en-US" dirty="0" err="1"/>
              <a:t>hal</a:t>
            </a:r>
            <a:r>
              <a:rPr lang="en-US" dirty="0"/>
              <a:t> </a:t>
            </a:r>
            <a:r>
              <a:rPr lang="en-US" dirty="0" err="1"/>
              <a:t>ini</a:t>
            </a:r>
            <a:r>
              <a:rPr lang="en-US" dirty="0"/>
              <a:t> </a:t>
            </a:r>
            <a:r>
              <a:rPr lang="en-US" dirty="0" err="1"/>
              <a:t>bertentangan</a:t>
            </a:r>
            <a:r>
              <a:rPr lang="en-US" dirty="0"/>
              <a:t> </a:t>
            </a:r>
            <a:r>
              <a:rPr lang="en-US" dirty="0" err="1"/>
              <a:t>dengan</a:t>
            </a:r>
            <a:r>
              <a:rPr lang="en-US" dirty="0"/>
              <a:t> </a:t>
            </a:r>
            <a:r>
              <a:rPr lang="en-US" dirty="0" err="1"/>
              <a:t>nilai-nilai</a:t>
            </a:r>
            <a:r>
              <a:rPr lang="en-US" dirty="0"/>
              <a:t> </a:t>
            </a:r>
            <a:r>
              <a:rPr lang="en-US" dirty="0" err="1"/>
              <a:t>personalnya</a:t>
            </a:r>
            <a:r>
              <a:rPr lang="en-US" dirty="0"/>
              <a:t>.</a:t>
            </a:r>
            <a:endParaRPr lang="en-US" dirty="0"/>
          </a:p>
          <a:p>
            <a:pPr lvl="0"/>
            <a:r>
              <a:rPr lang="en-US" dirty="0" err="1"/>
              <a:t>Memperpanjang</a:t>
            </a:r>
            <a:r>
              <a:rPr lang="en-US" dirty="0"/>
              <a:t> </a:t>
            </a:r>
            <a:r>
              <a:rPr lang="en-US" dirty="0" err="1"/>
              <a:t>kehidupan</a:t>
            </a:r>
            <a:r>
              <a:rPr lang="en-US" dirty="0"/>
              <a:t> </a:t>
            </a:r>
            <a:r>
              <a:rPr lang="en-US" dirty="0" err="1"/>
              <a:t>pasien</a:t>
            </a:r>
            <a:r>
              <a:rPr lang="en-US" dirty="0"/>
              <a:t> yang </a:t>
            </a:r>
            <a:r>
              <a:rPr lang="en-US" dirty="0" err="1"/>
              <a:t>tidak</a:t>
            </a:r>
            <a:r>
              <a:rPr lang="en-US" dirty="0"/>
              <a:t> responsive </a:t>
            </a:r>
            <a:r>
              <a:rPr lang="en-US" dirty="0" err="1"/>
              <a:t>menggunakan</a:t>
            </a:r>
            <a:r>
              <a:rPr lang="en-US" dirty="0"/>
              <a:t> </a:t>
            </a:r>
            <a:r>
              <a:rPr lang="en-US" dirty="0" err="1"/>
              <a:t>mesin</a:t>
            </a:r>
            <a:endParaRPr lang="en-US" dirty="0"/>
          </a:p>
          <a:p>
            <a:pPr lvl="0"/>
            <a:r>
              <a:rPr lang="en-US" dirty="0"/>
              <a:t>  </a:t>
            </a:r>
            <a:r>
              <a:rPr lang="en-US" dirty="0" err="1"/>
              <a:t>Tidak</a:t>
            </a:r>
            <a:r>
              <a:rPr lang="en-US" dirty="0"/>
              <a:t> </a:t>
            </a:r>
            <a:r>
              <a:rPr lang="en-US" dirty="0" err="1"/>
              <a:t>memasukkan</a:t>
            </a:r>
            <a:r>
              <a:rPr lang="en-US" dirty="0"/>
              <a:t> </a:t>
            </a:r>
            <a:r>
              <a:rPr lang="en-US" dirty="0" err="1"/>
              <a:t>darah</a:t>
            </a:r>
            <a:r>
              <a:rPr lang="en-US" dirty="0"/>
              <a:t> </a:t>
            </a:r>
            <a:r>
              <a:rPr lang="en-US" dirty="0" err="1"/>
              <a:t>karena</a:t>
            </a:r>
            <a:r>
              <a:rPr lang="en-US" dirty="0"/>
              <a:t> </a:t>
            </a:r>
            <a:r>
              <a:rPr lang="en-US" dirty="0" err="1"/>
              <a:t>keyakinan</a:t>
            </a:r>
            <a:r>
              <a:rPr lang="en-US" dirty="0"/>
              <a:t> agama</a:t>
            </a:r>
            <a:endParaRPr lang="en-US" dirty="0"/>
          </a:p>
          <a:p>
            <a:pPr lvl="0"/>
            <a:r>
              <a:rPr lang="en-US" dirty="0" err="1"/>
              <a:t>Tidak</a:t>
            </a:r>
            <a:r>
              <a:rPr lang="en-US" dirty="0"/>
              <a:t> </a:t>
            </a:r>
            <a:r>
              <a:rPr lang="en-US" dirty="0" err="1"/>
              <a:t>membantu</a:t>
            </a:r>
            <a:r>
              <a:rPr lang="en-US" dirty="0"/>
              <a:t> </a:t>
            </a:r>
            <a:r>
              <a:rPr lang="en-US" dirty="0" err="1"/>
              <a:t>melakukan</a:t>
            </a:r>
            <a:r>
              <a:rPr lang="en-US" dirty="0"/>
              <a:t> KB </a:t>
            </a:r>
            <a:r>
              <a:rPr lang="en-US" dirty="0" err="1"/>
              <a:t>dengan</a:t>
            </a:r>
            <a:r>
              <a:rPr lang="en-US" dirty="0"/>
              <a:t> </a:t>
            </a:r>
            <a:r>
              <a:rPr lang="en-US" dirty="0" err="1"/>
              <a:t>cara</a:t>
            </a:r>
            <a:r>
              <a:rPr lang="en-US" dirty="0"/>
              <a:t> </a:t>
            </a:r>
            <a:r>
              <a:rPr lang="en-US" dirty="0" err="1"/>
              <a:t>sterilisasi</a:t>
            </a:r>
            <a:r>
              <a:rPr lang="en-US" dirty="0"/>
              <a:t> </a:t>
            </a:r>
            <a:r>
              <a:rPr lang="en-US" dirty="0" err="1"/>
              <a:t>atau</a:t>
            </a:r>
            <a:r>
              <a:rPr lang="en-US" dirty="0"/>
              <a:t> </a:t>
            </a:r>
            <a:r>
              <a:rPr lang="en-US" dirty="0" err="1"/>
              <a:t>penggugurankarena</a:t>
            </a:r>
            <a:r>
              <a:rPr lang="en-US" dirty="0"/>
              <a:t> </a:t>
            </a:r>
            <a:r>
              <a:rPr lang="en-US" dirty="0" err="1"/>
              <a:t>keyakinan</a:t>
            </a:r>
            <a:r>
              <a:rPr lang="en-US" dirty="0"/>
              <a:t> </a:t>
            </a:r>
            <a:r>
              <a:rPr lang="en-US" dirty="0" err="1"/>
              <a:t>agamanya</a:t>
            </a:r>
            <a:r>
              <a:rPr lang="en-US" dirty="0"/>
              <a:t>.</a:t>
            </a:r>
            <a:endParaRPr lang="en-US" dirty="0"/>
          </a:p>
          <a:p>
            <a:pPr lvl="0"/>
            <a:r>
              <a:rPr lang="en-US" dirty="0" err="1"/>
              <a:t>Dengan</a:t>
            </a:r>
            <a:r>
              <a:rPr lang="en-US" dirty="0"/>
              <a:t> </a:t>
            </a:r>
            <a:r>
              <a:rPr lang="en-US" dirty="0" err="1"/>
              <a:t>kemajuan</a:t>
            </a:r>
            <a:r>
              <a:rPr lang="en-US" dirty="0"/>
              <a:t> IPTEK, </a:t>
            </a:r>
            <a:r>
              <a:rPr lang="en-US" dirty="0" err="1"/>
              <a:t>terjadinya</a:t>
            </a:r>
            <a:r>
              <a:rPr lang="en-US" dirty="0"/>
              <a:t> </a:t>
            </a:r>
            <a:r>
              <a:rPr lang="en-US" dirty="0" err="1"/>
              <a:t>konflik</a:t>
            </a:r>
            <a:r>
              <a:rPr lang="en-US" dirty="0"/>
              <a:t> </a:t>
            </a:r>
            <a:r>
              <a:rPr lang="en-US" dirty="0" err="1"/>
              <a:t>semakin</a:t>
            </a:r>
            <a:r>
              <a:rPr lang="en-US" dirty="0"/>
              <a:t> </a:t>
            </a:r>
            <a:r>
              <a:rPr lang="en-US" dirty="0" err="1"/>
              <a:t>tinggi</a:t>
            </a:r>
            <a:r>
              <a:rPr lang="en-US" dirty="0"/>
              <a:t>, </a:t>
            </a:r>
            <a:r>
              <a:rPr lang="en-US" dirty="0" err="1"/>
              <a:t>untuk</a:t>
            </a:r>
            <a:r>
              <a:rPr lang="en-US" dirty="0"/>
              <a:t> </a:t>
            </a:r>
            <a:r>
              <a:rPr lang="en-US" dirty="0" err="1"/>
              <a:t>itu</a:t>
            </a:r>
            <a:r>
              <a:rPr lang="en-US" dirty="0"/>
              <a:t> </a:t>
            </a:r>
            <a:r>
              <a:rPr lang="en-US" dirty="0" err="1"/>
              <a:t>perlu</a:t>
            </a:r>
            <a:r>
              <a:rPr lang="en-US" dirty="0"/>
              <a:t> </a:t>
            </a:r>
            <a:r>
              <a:rPr lang="en-US" dirty="0" err="1"/>
              <a:t>melakukan</a:t>
            </a:r>
            <a:r>
              <a:rPr lang="en-US" dirty="0"/>
              <a:t> </a:t>
            </a:r>
            <a:r>
              <a:rPr lang="en-US" dirty="0" err="1"/>
              <a:t>klarifikasi</a:t>
            </a:r>
            <a:r>
              <a:rPr lang="en-US" dirty="0"/>
              <a:t> </a:t>
            </a:r>
            <a:r>
              <a:rPr lang="en-US" dirty="0" err="1"/>
              <a:t>nilai</a:t>
            </a:r>
            <a:r>
              <a:rPr lang="en-US" dirty="0"/>
              <a:t>.</a:t>
            </a:r>
            <a:endParaRPr lang="en-US" dirty="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a:t>empat</a:t>
            </a:r>
            <a:r>
              <a:rPr lang="en-US" sz="3200" dirty="0"/>
              <a:t> </a:t>
            </a:r>
            <a:r>
              <a:rPr lang="en-US" sz="3200" dirty="0" err="1"/>
              <a:t>pendekatan</a:t>
            </a:r>
            <a:r>
              <a:rPr lang="en-US" sz="3200" dirty="0"/>
              <a:t> </a:t>
            </a:r>
            <a:r>
              <a:rPr lang="en-US" sz="3200" dirty="0" err="1"/>
              <a:t>prinsip</a:t>
            </a:r>
            <a:r>
              <a:rPr lang="en-US" sz="3200" dirty="0"/>
              <a:t> </a:t>
            </a:r>
            <a:r>
              <a:rPr lang="en-US" sz="3200" dirty="0" err="1"/>
              <a:t>dalam</a:t>
            </a:r>
            <a:r>
              <a:rPr lang="en-US" sz="3200" dirty="0"/>
              <a:t> </a:t>
            </a:r>
            <a:r>
              <a:rPr lang="en-US" sz="3200" dirty="0" err="1"/>
              <a:t>etika</a:t>
            </a:r>
            <a:r>
              <a:rPr lang="en-US" sz="3200" dirty="0"/>
              <a:t> </a:t>
            </a:r>
            <a:r>
              <a:rPr lang="en-US" sz="3200" dirty="0" err="1"/>
              <a:t>biomedik</a:t>
            </a:r>
            <a:r>
              <a:rPr lang="en-US" sz="3200" dirty="0"/>
              <a:t> </a:t>
            </a:r>
            <a:endParaRPr lang="en-US" sz="3200" dirty="0"/>
          </a:p>
        </p:txBody>
      </p:sp>
      <p:sp>
        <p:nvSpPr>
          <p:cNvPr id="3" name="Content Placeholder 2"/>
          <p:cNvSpPr>
            <a:spLocks noGrp="1"/>
          </p:cNvSpPr>
          <p:nvPr>
            <p:ph sz="quarter" idx="1"/>
          </p:nvPr>
        </p:nvSpPr>
        <p:spPr/>
        <p:txBody>
          <a:bodyPr>
            <a:normAutofit/>
          </a:bodyPr>
          <a:lstStyle/>
          <a:p>
            <a:pPr>
              <a:buNone/>
            </a:pPr>
            <a:r>
              <a:rPr lang="en-US" dirty="0"/>
              <a:t> (1) </a:t>
            </a:r>
            <a:r>
              <a:rPr lang="en-US" dirty="0" err="1"/>
              <a:t>Sebaiknya</a:t>
            </a:r>
            <a:r>
              <a:rPr lang="en-US" dirty="0"/>
              <a:t> </a:t>
            </a:r>
            <a:r>
              <a:rPr lang="en-US" dirty="0" err="1"/>
              <a:t>mengarah</a:t>
            </a:r>
            <a:r>
              <a:rPr lang="en-US" dirty="0"/>
              <a:t> </a:t>
            </a:r>
            <a:r>
              <a:rPr lang="en-US" dirty="0" err="1"/>
              <a:t>langsung</a:t>
            </a:r>
            <a:r>
              <a:rPr lang="en-US" dirty="0"/>
              <a:t> </a:t>
            </a:r>
            <a:r>
              <a:rPr lang="en-US" dirty="0" err="1"/>
              <a:t>untuk</a:t>
            </a:r>
            <a:r>
              <a:rPr lang="en-US" dirty="0"/>
              <a:t> </a:t>
            </a:r>
            <a:r>
              <a:rPr lang="en-US" dirty="0" err="1"/>
              <a:t>bertindak</a:t>
            </a:r>
            <a:r>
              <a:rPr lang="en-US" dirty="0"/>
              <a:t> </a:t>
            </a:r>
            <a:r>
              <a:rPr lang="en-US" dirty="0" err="1"/>
              <a:t>sebagai</a:t>
            </a:r>
            <a:r>
              <a:rPr lang="en-US" dirty="0"/>
              <a:t> </a:t>
            </a:r>
            <a:r>
              <a:rPr lang="en-US" dirty="0" err="1"/>
              <a:t>penghargaan</a:t>
            </a:r>
            <a:r>
              <a:rPr lang="en-US" dirty="0"/>
              <a:t> </a:t>
            </a:r>
            <a:r>
              <a:rPr lang="en-US" dirty="0" err="1"/>
              <a:t>terhadap</a:t>
            </a:r>
            <a:r>
              <a:rPr lang="en-US" dirty="0"/>
              <a:t> </a:t>
            </a:r>
            <a:r>
              <a:rPr lang="en-US" dirty="0" err="1"/>
              <a:t>kapasitas</a:t>
            </a:r>
            <a:r>
              <a:rPr lang="en-US" dirty="0"/>
              <a:t> </a:t>
            </a:r>
            <a:r>
              <a:rPr lang="en-US" dirty="0" err="1"/>
              <a:t>otonomi</a:t>
            </a:r>
            <a:r>
              <a:rPr lang="en-US" dirty="0"/>
              <a:t> </a:t>
            </a:r>
            <a:r>
              <a:rPr lang="en-US" dirty="0" err="1"/>
              <a:t>setiap</a:t>
            </a:r>
            <a:r>
              <a:rPr lang="en-US" dirty="0"/>
              <a:t> </a:t>
            </a:r>
            <a:r>
              <a:rPr lang="en-US" dirty="0" err="1"/>
              <a:t>orang</a:t>
            </a:r>
            <a:r>
              <a:rPr lang="en-US" dirty="0"/>
              <a:t>:</a:t>
            </a:r>
            <a:endParaRPr lang="en-US" dirty="0"/>
          </a:p>
          <a:p>
            <a:pPr>
              <a:buNone/>
            </a:pPr>
            <a:r>
              <a:rPr lang="en-US" dirty="0"/>
              <a:t>(2) </a:t>
            </a:r>
            <a:r>
              <a:rPr lang="en-US" dirty="0" err="1"/>
              <a:t>Menghindarkan</a:t>
            </a:r>
            <a:r>
              <a:rPr lang="en-US" dirty="0"/>
              <a:t> </a:t>
            </a:r>
            <a:r>
              <a:rPr lang="en-US" dirty="0" err="1"/>
              <a:t>berbuat</a:t>
            </a:r>
            <a:r>
              <a:rPr lang="en-US" dirty="0"/>
              <a:t> </a:t>
            </a:r>
            <a:r>
              <a:rPr lang="en-US" dirty="0" err="1"/>
              <a:t>suatu</a:t>
            </a:r>
            <a:r>
              <a:rPr lang="en-US" dirty="0"/>
              <a:t> </a:t>
            </a:r>
            <a:r>
              <a:rPr lang="en-US" dirty="0" err="1"/>
              <a:t>kesalahan</a:t>
            </a:r>
            <a:r>
              <a:rPr lang="en-US" dirty="0"/>
              <a:t>;</a:t>
            </a:r>
            <a:endParaRPr lang="en-US" dirty="0"/>
          </a:p>
          <a:p>
            <a:pPr>
              <a:buNone/>
            </a:pPr>
            <a:r>
              <a:rPr lang="en-US" dirty="0"/>
              <a:t>(3) </a:t>
            </a:r>
            <a:r>
              <a:rPr lang="en-US" dirty="0" err="1"/>
              <a:t>Bersedia</a:t>
            </a:r>
            <a:r>
              <a:rPr lang="en-US" dirty="0"/>
              <a:t> </a:t>
            </a:r>
            <a:r>
              <a:rPr lang="en-US" dirty="0" err="1"/>
              <a:t>dengan</a:t>
            </a:r>
            <a:r>
              <a:rPr lang="en-US" dirty="0"/>
              <a:t> </a:t>
            </a:r>
            <a:r>
              <a:rPr lang="en-US" dirty="0" err="1"/>
              <a:t>murah</a:t>
            </a:r>
            <a:r>
              <a:rPr lang="en-US" dirty="0"/>
              <a:t> </a:t>
            </a:r>
            <a:r>
              <a:rPr lang="en-US" dirty="0" err="1"/>
              <a:t>hati</a:t>
            </a:r>
            <a:r>
              <a:rPr lang="en-US" dirty="0"/>
              <a:t> </a:t>
            </a:r>
            <a:r>
              <a:rPr lang="en-US" dirty="0" err="1"/>
              <a:t>memberikan</a:t>
            </a:r>
            <a:r>
              <a:rPr lang="en-US" dirty="0"/>
              <a:t> </a:t>
            </a:r>
            <a:r>
              <a:rPr lang="en-US" dirty="0" err="1"/>
              <a:t>sesuatu</a:t>
            </a:r>
            <a:r>
              <a:rPr lang="en-US" dirty="0"/>
              <a:t> yang </a:t>
            </a:r>
            <a:r>
              <a:rPr lang="en-US" dirty="0" err="1"/>
              <a:t>bermanfaat</a:t>
            </a:r>
            <a:r>
              <a:rPr lang="en-US" dirty="0"/>
              <a:t> </a:t>
            </a:r>
            <a:r>
              <a:rPr lang="en-US" dirty="0" err="1"/>
              <a:t>dengan</a:t>
            </a:r>
            <a:r>
              <a:rPr lang="en-US" dirty="0"/>
              <a:t> </a:t>
            </a:r>
            <a:r>
              <a:rPr lang="en-US" dirty="0" err="1"/>
              <a:t>segala</a:t>
            </a:r>
            <a:r>
              <a:rPr lang="en-US" dirty="0"/>
              <a:t> </a:t>
            </a:r>
            <a:r>
              <a:rPr lang="en-US" dirty="0" err="1"/>
              <a:t>konsekuensinya</a:t>
            </a:r>
            <a:endParaRPr lang="en-US" dirty="0"/>
          </a:p>
          <a:p>
            <a:pPr>
              <a:buNone/>
            </a:pPr>
            <a:r>
              <a:rPr lang="en-US" dirty="0"/>
              <a:t> (4) </a:t>
            </a:r>
            <a:r>
              <a:rPr lang="en-US" dirty="0" err="1"/>
              <a:t>Keadilan</a:t>
            </a:r>
            <a:r>
              <a:rPr lang="en-US" dirty="0"/>
              <a:t> </a:t>
            </a:r>
            <a:r>
              <a:rPr lang="en-US" dirty="0" err="1"/>
              <a:t>menjelaskan</a:t>
            </a:r>
            <a:r>
              <a:rPr lang="en-US" dirty="0"/>
              <a:t> </a:t>
            </a:r>
            <a:r>
              <a:rPr lang="en-US" dirty="0" err="1"/>
              <a:t>tentang</a:t>
            </a:r>
            <a:r>
              <a:rPr lang="en-US" dirty="0"/>
              <a:t> </a:t>
            </a:r>
            <a:r>
              <a:rPr lang="en-US" dirty="0" err="1"/>
              <a:t>manfaat</a:t>
            </a:r>
            <a:r>
              <a:rPr lang="en-US" dirty="0"/>
              <a:t> </a:t>
            </a:r>
            <a:r>
              <a:rPr lang="en-US" dirty="0" err="1"/>
              <a:t>dan</a:t>
            </a:r>
            <a:r>
              <a:rPr lang="en-US" dirty="0"/>
              <a:t> </a:t>
            </a:r>
            <a:r>
              <a:rPr lang="en-US" dirty="0" err="1"/>
              <a:t>resiko</a:t>
            </a:r>
            <a:r>
              <a:rPr lang="en-US" dirty="0"/>
              <a:t> yang </a:t>
            </a:r>
            <a:r>
              <a:rPr lang="en-US" dirty="0" err="1"/>
              <a:t>dihadapi</a:t>
            </a:r>
            <a:r>
              <a:rPr lang="en-US" dirty="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Norma</a:t>
            </a:r>
            <a:br>
              <a:rPr lang="en-US" dirty="0"/>
            </a:br>
            <a:endParaRPr lang="en-US" dirty="0"/>
          </a:p>
        </p:txBody>
      </p:sp>
      <p:sp>
        <p:nvSpPr>
          <p:cNvPr id="3" name="Content Placeholder 2"/>
          <p:cNvSpPr>
            <a:spLocks noGrp="1"/>
          </p:cNvSpPr>
          <p:nvPr>
            <p:ph idx="1"/>
          </p:nvPr>
        </p:nvSpPr>
        <p:spPr>
          <a:xfrm>
            <a:off x="381000" y="838200"/>
            <a:ext cx="8305800" cy="5287963"/>
          </a:xfrm>
        </p:spPr>
        <p:txBody>
          <a:bodyPr>
            <a:normAutofit fontScale="77500" lnSpcReduction="20000"/>
          </a:bodyPr>
          <a:lstStyle/>
          <a:p>
            <a:r>
              <a:rPr lang="en-US" dirty="0"/>
              <a:t>Norma </a:t>
            </a:r>
            <a:r>
              <a:rPr lang="en-US" dirty="0" err="1"/>
              <a:t>adalah</a:t>
            </a:r>
            <a:r>
              <a:rPr lang="en-US" dirty="0"/>
              <a:t> </a:t>
            </a:r>
            <a:r>
              <a:rPr lang="en-US" dirty="0" err="1"/>
              <a:t>suatu</a:t>
            </a:r>
            <a:r>
              <a:rPr lang="en-US" dirty="0"/>
              <a:t> </a:t>
            </a:r>
            <a:r>
              <a:rPr lang="en-US" dirty="0" err="1"/>
              <a:t>tolok</a:t>
            </a:r>
            <a:r>
              <a:rPr lang="en-US" dirty="0"/>
              <a:t> </a:t>
            </a:r>
            <a:r>
              <a:rPr lang="en-US" dirty="0" err="1"/>
              <a:t>ukur</a:t>
            </a:r>
            <a:r>
              <a:rPr lang="en-US" dirty="0"/>
              <a:t> </a:t>
            </a:r>
            <a:r>
              <a:rPr lang="en-US" dirty="0" err="1"/>
              <a:t>untuk</a:t>
            </a:r>
            <a:r>
              <a:rPr lang="en-US" dirty="0"/>
              <a:t> </a:t>
            </a:r>
            <a:r>
              <a:rPr lang="en-US" dirty="0" err="1"/>
              <a:t>menilai</a:t>
            </a:r>
            <a:r>
              <a:rPr lang="en-US" dirty="0"/>
              <a:t> </a:t>
            </a:r>
            <a:r>
              <a:rPr lang="en-US" dirty="0" err="1"/>
              <a:t>sesuatu</a:t>
            </a:r>
            <a:r>
              <a:rPr lang="en-US" dirty="0"/>
              <a:t>.</a:t>
            </a:r>
            <a:br>
              <a:rPr lang="en-US" dirty="0"/>
            </a:br>
            <a:r>
              <a:rPr lang="en-US" dirty="0"/>
              <a:t>Norma </a:t>
            </a:r>
            <a:r>
              <a:rPr lang="en-US" dirty="0" err="1"/>
              <a:t>umum</a:t>
            </a:r>
            <a:r>
              <a:rPr lang="en-US" dirty="0"/>
              <a:t> </a:t>
            </a:r>
            <a:r>
              <a:rPr lang="en-US" dirty="0" err="1"/>
              <a:t>ada</a:t>
            </a:r>
            <a:r>
              <a:rPr lang="en-US" dirty="0"/>
              <a:t> 3 </a:t>
            </a:r>
            <a:r>
              <a:rPr lang="en-US" dirty="0" err="1"/>
              <a:t>macam</a:t>
            </a:r>
            <a:r>
              <a:rPr lang="en-US" dirty="0"/>
              <a:t>:</a:t>
            </a:r>
            <a:endParaRPr lang="en-US" dirty="0"/>
          </a:p>
          <a:p>
            <a:pPr>
              <a:buNone/>
            </a:pPr>
            <a:r>
              <a:rPr lang="en-US" dirty="0"/>
              <a:t>1.      Norma </a:t>
            </a:r>
            <a:r>
              <a:rPr lang="en-US" dirty="0" err="1"/>
              <a:t>sopan</a:t>
            </a:r>
            <a:r>
              <a:rPr lang="en-US" dirty="0"/>
              <a:t> </a:t>
            </a:r>
            <a:r>
              <a:rPr lang="en-US" dirty="0" err="1"/>
              <a:t>santun</a:t>
            </a:r>
            <a:endParaRPr lang="en-US" dirty="0"/>
          </a:p>
          <a:p>
            <a:r>
              <a:rPr lang="en-US" dirty="0" err="1"/>
              <a:t>Adalah</a:t>
            </a:r>
            <a:r>
              <a:rPr lang="en-US" dirty="0"/>
              <a:t> </a:t>
            </a:r>
            <a:r>
              <a:rPr lang="en-US" dirty="0" err="1"/>
              <a:t>norma</a:t>
            </a:r>
            <a:r>
              <a:rPr lang="en-US" dirty="0"/>
              <a:t> yang </a:t>
            </a:r>
            <a:r>
              <a:rPr lang="en-US" dirty="0" err="1"/>
              <a:t>menangatur</a:t>
            </a:r>
            <a:r>
              <a:rPr lang="en-US" dirty="0"/>
              <a:t> </a:t>
            </a:r>
            <a:r>
              <a:rPr lang="en-US" dirty="0" err="1"/>
              <a:t>pola</a:t>
            </a:r>
            <a:r>
              <a:rPr lang="en-US" dirty="0"/>
              <a:t> </a:t>
            </a:r>
            <a:r>
              <a:rPr lang="en-US" dirty="0" err="1"/>
              <a:t>tingkah</a:t>
            </a:r>
            <a:r>
              <a:rPr lang="en-US" dirty="0"/>
              <a:t> </a:t>
            </a:r>
            <a:r>
              <a:rPr lang="en-US" dirty="0" err="1"/>
              <a:t>laku</a:t>
            </a:r>
            <a:r>
              <a:rPr lang="en-US" dirty="0"/>
              <a:t> </a:t>
            </a:r>
            <a:r>
              <a:rPr lang="en-US" dirty="0" err="1"/>
              <a:t>dan</a:t>
            </a:r>
            <a:r>
              <a:rPr lang="en-US" dirty="0"/>
              <a:t> </a:t>
            </a:r>
            <a:r>
              <a:rPr lang="en-US" dirty="0" err="1"/>
              <a:t>sikap</a:t>
            </a:r>
            <a:r>
              <a:rPr lang="en-US" dirty="0"/>
              <a:t> </a:t>
            </a:r>
            <a:r>
              <a:rPr lang="en-US" dirty="0" err="1"/>
              <a:t>lahiriah</a:t>
            </a:r>
            <a:r>
              <a:rPr lang="en-US" dirty="0"/>
              <a:t>, </a:t>
            </a:r>
            <a:r>
              <a:rPr lang="en-US" dirty="0" err="1"/>
              <a:t>misalnya</a:t>
            </a:r>
            <a:r>
              <a:rPr lang="en-US" dirty="0"/>
              <a:t>: </a:t>
            </a:r>
            <a:r>
              <a:rPr lang="en-US" dirty="0" err="1"/>
              <a:t>tatacara</a:t>
            </a:r>
            <a:r>
              <a:rPr lang="en-US" dirty="0"/>
              <a:t> </a:t>
            </a:r>
            <a:r>
              <a:rPr lang="en-US" dirty="0" err="1"/>
              <a:t>bertamu,duduk,makan,minum,tatacara</a:t>
            </a:r>
            <a:r>
              <a:rPr lang="en-US" dirty="0"/>
              <a:t> </a:t>
            </a:r>
            <a:r>
              <a:rPr lang="en-US" dirty="0" err="1"/>
              <a:t>berbicara</a:t>
            </a:r>
            <a:r>
              <a:rPr lang="en-US" dirty="0"/>
              <a:t> .</a:t>
            </a:r>
            <a:endParaRPr lang="en-US" dirty="0"/>
          </a:p>
          <a:p>
            <a:pPr>
              <a:buNone/>
            </a:pPr>
            <a:r>
              <a:rPr lang="en-US" dirty="0"/>
              <a:t>2.      Norma </a:t>
            </a:r>
            <a:r>
              <a:rPr lang="en-US" dirty="0" err="1"/>
              <a:t>hukum</a:t>
            </a:r>
            <a:endParaRPr lang="en-US" dirty="0"/>
          </a:p>
          <a:p>
            <a:r>
              <a:rPr lang="en-US" dirty="0" err="1"/>
              <a:t>Adalah</a:t>
            </a:r>
            <a:r>
              <a:rPr lang="en-US" dirty="0"/>
              <a:t> </a:t>
            </a:r>
            <a:r>
              <a:rPr lang="en-US" dirty="0" err="1"/>
              <a:t>norma</a:t>
            </a:r>
            <a:r>
              <a:rPr lang="en-US" dirty="0"/>
              <a:t> yang </a:t>
            </a:r>
            <a:r>
              <a:rPr lang="en-US" dirty="0" err="1"/>
              <a:t>dituntut</a:t>
            </a:r>
            <a:r>
              <a:rPr lang="en-US" dirty="0"/>
              <a:t> </a:t>
            </a:r>
            <a:r>
              <a:rPr lang="en-US" dirty="0" err="1"/>
              <a:t>dan</a:t>
            </a:r>
            <a:r>
              <a:rPr lang="en-US" dirty="0"/>
              <a:t> </a:t>
            </a:r>
            <a:r>
              <a:rPr lang="en-US" dirty="0" err="1"/>
              <a:t>tegas</a:t>
            </a:r>
            <a:r>
              <a:rPr lang="en-US" dirty="0"/>
              <a:t> </a:t>
            </a:r>
            <a:r>
              <a:rPr lang="en-US" dirty="0" err="1"/>
              <a:t>oleh</a:t>
            </a:r>
            <a:r>
              <a:rPr lang="en-US" dirty="0"/>
              <a:t> </a:t>
            </a:r>
            <a:r>
              <a:rPr lang="en-US" dirty="0" err="1"/>
              <a:t>masyarakat</a:t>
            </a:r>
            <a:r>
              <a:rPr lang="en-US" dirty="0"/>
              <a:t>. </a:t>
            </a:r>
            <a:r>
              <a:rPr lang="en-US" dirty="0" err="1"/>
              <a:t>Karena</a:t>
            </a:r>
            <a:r>
              <a:rPr lang="en-US" dirty="0"/>
              <a:t> </a:t>
            </a:r>
            <a:r>
              <a:rPr lang="en-US" dirty="0" err="1"/>
              <a:t>dianggap</a:t>
            </a:r>
            <a:r>
              <a:rPr lang="en-US" dirty="0"/>
              <a:t> </a:t>
            </a:r>
            <a:r>
              <a:rPr lang="en-US" dirty="0" err="1"/>
              <a:t>perlu</a:t>
            </a:r>
            <a:r>
              <a:rPr lang="en-US" dirty="0"/>
              <a:t> </a:t>
            </a:r>
            <a:r>
              <a:rPr lang="en-US" dirty="0" err="1"/>
              <a:t>demi</a:t>
            </a:r>
            <a:r>
              <a:rPr lang="en-US" dirty="0"/>
              <a:t> </a:t>
            </a:r>
            <a:r>
              <a:rPr lang="en-US" dirty="0" err="1"/>
              <a:t>keselamatan</a:t>
            </a:r>
            <a:r>
              <a:rPr lang="en-US" dirty="0"/>
              <a:t> </a:t>
            </a:r>
            <a:r>
              <a:rPr lang="en-US" dirty="0" err="1"/>
              <a:t>dan</a:t>
            </a:r>
            <a:r>
              <a:rPr lang="en-US" dirty="0"/>
              <a:t> </a:t>
            </a:r>
            <a:r>
              <a:rPr lang="en-US" dirty="0" err="1"/>
              <a:t>kesejahteraan</a:t>
            </a:r>
            <a:r>
              <a:rPr lang="en-US" dirty="0"/>
              <a:t> </a:t>
            </a:r>
            <a:r>
              <a:rPr lang="en-US" dirty="0" err="1"/>
              <a:t>masyarakat</a:t>
            </a:r>
            <a:r>
              <a:rPr lang="en-US" dirty="0"/>
              <a:t>. Norma </a:t>
            </a:r>
            <a:r>
              <a:rPr lang="en-US" dirty="0" err="1"/>
              <a:t>hukum</a:t>
            </a:r>
            <a:r>
              <a:rPr lang="en-US" dirty="0"/>
              <a:t> </a:t>
            </a:r>
            <a:r>
              <a:rPr lang="en-US" dirty="0" err="1"/>
              <a:t>tegas</a:t>
            </a:r>
            <a:r>
              <a:rPr lang="en-US" dirty="0"/>
              <a:t> </a:t>
            </a:r>
            <a:r>
              <a:rPr lang="en-US" dirty="0" err="1"/>
              <a:t>dan</a:t>
            </a:r>
            <a:r>
              <a:rPr lang="en-US" dirty="0"/>
              <a:t> </a:t>
            </a:r>
            <a:r>
              <a:rPr lang="en-US" dirty="0" err="1"/>
              <a:t>pasti</a:t>
            </a:r>
            <a:r>
              <a:rPr lang="en-US" dirty="0"/>
              <a:t>, </a:t>
            </a:r>
            <a:r>
              <a:rPr lang="en-US" dirty="0" err="1"/>
              <a:t>karena</a:t>
            </a:r>
            <a:r>
              <a:rPr lang="en-US" dirty="0"/>
              <a:t> </a:t>
            </a:r>
            <a:r>
              <a:rPr lang="en-US" dirty="0" err="1"/>
              <a:t>dijamin</a:t>
            </a:r>
            <a:r>
              <a:rPr lang="en-US" dirty="0"/>
              <a:t> </a:t>
            </a:r>
            <a:r>
              <a:rPr lang="en-US" dirty="0" err="1"/>
              <a:t>oleh</a:t>
            </a:r>
            <a:r>
              <a:rPr lang="en-US" dirty="0"/>
              <a:t> </a:t>
            </a:r>
            <a:r>
              <a:rPr lang="en-US" dirty="0" err="1"/>
              <a:t>hukuman</a:t>
            </a:r>
            <a:r>
              <a:rPr lang="en-US" dirty="0"/>
              <a:t> </a:t>
            </a:r>
            <a:r>
              <a:rPr lang="en-US" dirty="0" err="1"/>
              <a:t>terhadap</a:t>
            </a:r>
            <a:r>
              <a:rPr lang="en-US" dirty="0"/>
              <a:t> </a:t>
            </a:r>
            <a:r>
              <a:rPr lang="en-US" dirty="0" err="1"/>
              <a:t>para</a:t>
            </a:r>
            <a:r>
              <a:rPr lang="en-US" dirty="0"/>
              <a:t> </a:t>
            </a:r>
            <a:r>
              <a:rPr lang="en-US" dirty="0" err="1"/>
              <a:t>pelanggarnya</a:t>
            </a:r>
            <a:r>
              <a:rPr lang="en-US" dirty="0"/>
              <a:t>.</a:t>
            </a:r>
            <a:endParaRPr lang="en-US" dirty="0"/>
          </a:p>
          <a:p>
            <a:pPr>
              <a:buNone/>
            </a:pPr>
            <a:r>
              <a:rPr lang="en-US" dirty="0"/>
              <a:t>3.      Norma moral</a:t>
            </a:r>
            <a:endParaRPr lang="en-US" dirty="0"/>
          </a:p>
          <a:p>
            <a:pPr>
              <a:buNone/>
            </a:pPr>
            <a:r>
              <a:rPr lang="en-US" dirty="0"/>
              <a:t>      </a:t>
            </a:r>
            <a:r>
              <a:rPr lang="en-US" dirty="0" err="1"/>
              <a:t>Adalah</a:t>
            </a:r>
            <a:r>
              <a:rPr lang="en-US" dirty="0"/>
              <a:t> </a:t>
            </a:r>
            <a:r>
              <a:rPr lang="en-US" dirty="0" err="1"/>
              <a:t>aturan</a:t>
            </a:r>
            <a:r>
              <a:rPr lang="en-US" dirty="0"/>
              <a:t> </a:t>
            </a:r>
            <a:r>
              <a:rPr lang="en-US" dirty="0" err="1"/>
              <a:t>mengenai</a:t>
            </a:r>
            <a:r>
              <a:rPr lang="en-US" dirty="0"/>
              <a:t> </a:t>
            </a:r>
            <a:r>
              <a:rPr lang="en-US" dirty="0" err="1"/>
              <a:t>sikap</a:t>
            </a:r>
            <a:r>
              <a:rPr lang="en-US" dirty="0"/>
              <a:t> </a:t>
            </a:r>
            <a:r>
              <a:rPr lang="en-US" dirty="0" err="1"/>
              <a:t>dan</a:t>
            </a:r>
            <a:r>
              <a:rPr lang="en-US" dirty="0"/>
              <a:t> </a:t>
            </a:r>
            <a:r>
              <a:rPr lang="en-US" dirty="0" err="1"/>
              <a:t>tingkahlaku</a:t>
            </a:r>
            <a:r>
              <a:rPr lang="en-US" dirty="0"/>
              <a:t> </a:t>
            </a:r>
            <a:r>
              <a:rPr lang="en-US" dirty="0" err="1"/>
              <a:t>manusia</a:t>
            </a:r>
            <a:r>
              <a:rPr lang="en-US" dirty="0"/>
              <a:t> </a:t>
            </a:r>
            <a:r>
              <a:rPr lang="en-US" dirty="0" err="1"/>
              <a:t>sebagai</a:t>
            </a:r>
            <a:r>
              <a:rPr lang="en-US" dirty="0"/>
              <a:t> </a:t>
            </a:r>
            <a:r>
              <a:rPr lang="en-US" dirty="0" err="1"/>
              <a:t>manusia</a:t>
            </a:r>
            <a:r>
              <a:rPr lang="en-US" dirty="0"/>
              <a:t>. Norma moral </a:t>
            </a:r>
            <a:r>
              <a:rPr lang="en-US" dirty="0" err="1"/>
              <a:t>mengacu</a:t>
            </a:r>
            <a:r>
              <a:rPr lang="en-US" dirty="0"/>
              <a:t> </a:t>
            </a:r>
            <a:r>
              <a:rPr lang="en-US" dirty="0" err="1"/>
              <a:t>pada</a:t>
            </a:r>
            <a:r>
              <a:rPr lang="en-US" dirty="0"/>
              <a:t> </a:t>
            </a:r>
            <a:r>
              <a:rPr lang="en-US" dirty="0" err="1"/>
              <a:t>baik</a:t>
            </a:r>
            <a:r>
              <a:rPr lang="en-US" dirty="0"/>
              <a:t> </a:t>
            </a:r>
            <a:r>
              <a:rPr lang="en-US" dirty="0" err="1"/>
              <a:t>atau</a:t>
            </a:r>
            <a:r>
              <a:rPr lang="en-US" dirty="0"/>
              <a:t> </a:t>
            </a:r>
            <a:r>
              <a:rPr lang="en-US" dirty="0" err="1"/>
              <a:t>buruknya</a:t>
            </a:r>
            <a:r>
              <a:rPr lang="en-US" dirty="0"/>
              <a:t> </a:t>
            </a:r>
            <a:r>
              <a:rPr lang="en-US" dirty="0" err="1"/>
              <a:t>manusia</a:t>
            </a:r>
            <a:r>
              <a:rPr lang="en-US" dirty="0"/>
              <a:t> </a:t>
            </a:r>
            <a:r>
              <a:rPr lang="en-US" dirty="0" err="1"/>
              <a:t>sebagai</a:t>
            </a:r>
            <a:r>
              <a:rPr lang="en-US" dirty="0"/>
              <a:t> </a:t>
            </a:r>
            <a:r>
              <a:rPr lang="en-US" dirty="0" err="1"/>
              <a:t>manusia</a:t>
            </a:r>
            <a:r>
              <a:rPr lang="en-US" dirty="0"/>
              <a:t>.</a:t>
            </a:r>
            <a:endParaRPr lang="en-US" dirty="0"/>
          </a:p>
          <a:p>
            <a:endParaRPr lang="en-US" dirty="0"/>
          </a:p>
          <a:p>
            <a:pPr>
              <a:buNone/>
            </a:pPr>
            <a:endParaRPr lang="en-US"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err="1"/>
              <a:t>Prinsip</a:t>
            </a:r>
            <a:r>
              <a:rPr lang="en-US" sz="2800" dirty="0"/>
              <a:t> </a:t>
            </a:r>
            <a:r>
              <a:rPr lang="en-US" sz="2800" dirty="0" err="1"/>
              <a:t>dasar</a:t>
            </a:r>
            <a:r>
              <a:rPr lang="en-US" sz="2800" dirty="0"/>
              <a:t> </a:t>
            </a:r>
            <a:r>
              <a:rPr lang="en-US" sz="2800" dirty="0" err="1"/>
              <a:t>etika</a:t>
            </a:r>
            <a:r>
              <a:rPr lang="en-US" sz="2800" dirty="0"/>
              <a:t> </a:t>
            </a:r>
            <a:r>
              <a:rPr lang="en-US" sz="2800" dirty="0" err="1"/>
              <a:t>keperawatan</a:t>
            </a:r>
            <a:r>
              <a:rPr lang="en-US" sz="2800" dirty="0"/>
              <a:t> </a:t>
            </a:r>
            <a:r>
              <a:rPr lang="en-US" sz="2800" dirty="0" err="1"/>
              <a:t>profesional</a:t>
            </a:r>
            <a:br>
              <a:rPr lang="en-US" sz="2800" dirty="0"/>
            </a:br>
            <a:endParaRPr lang="en-US" sz="2800" dirty="0"/>
          </a:p>
        </p:txBody>
      </p:sp>
      <p:sp>
        <p:nvSpPr>
          <p:cNvPr id="3" name="Content Placeholder 2"/>
          <p:cNvSpPr>
            <a:spLocks noGrp="1"/>
          </p:cNvSpPr>
          <p:nvPr>
            <p:ph sz="quarter" idx="1"/>
          </p:nvPr>
        </p:nvSpPr>
        <p:spPr/>
        <p:txBody>
          <a:bodyPr/>
          <a:lstStyle/>
          <a:p>
            <a:r>
              <a:rPr lang="en-US" dirty="0"/>
              <a:t>§  </a:t>
            </a:r>
            <a:r>
              <a:rPr lang="en-US" dirty="0" err="1"/>
              <a:t>Advokasi</a:t>
            </a:r>
            <a:endParaRPr lang="en-US" dirty="0"/>
          </a:p>
          <a:p>
            <a:r>
              <a:rPr lang="en-US" dirty="0"/>
              <a:t>§  </a:t>
            </a:r>
            <a:r>
              <a:rPr lang="en-US" dirty="0" err="1"/>
              <a:t>Tanggung</a:t>
            </a:r>
            <a:r>
              <a:rPr lang="en-US" dirty="0"/>
              <a:t> </a:t>
            </a:r>
            <a:r>
              <a:rPr lang="en-US" dirty="0" err="1"/>
              <a:t>jawab</a:t>
            </a:r>
            <a:endParaRPr lang="en-US" dirty="0"/>
          </a:p>
          <a:p>
            <a:r>
              <a:rPr lang="en-US" dirty="0"/>
              <a:t>§  </a:t>
            </a:r>
            <a:r>
              <a:rPr lang="en-US" dirty="0" err="1"/>
              <a:t>Akuntabilitas</a:t>
            </a:r>
            <a:endParaRPr lang="en-US" dirty="0"/>
          </a:p>
          <a:p>
            <a:r>
              <a:rPr lang="en-US" dirty="0"/>
              <a:t>§  </a:t>
            </a:r>
            <a:r>
              <a:rPr lang="en-US" dirty="0" err="1"/>
              <a:t>Kerahasiaan</a:t>
            </a:r>
            <a:endParaRPr lang="en-US" dirty="0"/>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3200" dirty="0" err="1"/>
              <a:t>Secara</a:t>
            </a:r>
            <a:r>
              <a:rPr lang="en-US" sz="3200" dirty="0"/>
              <a:t> </a:t>
            </a:r>
            <a:r>
              <a:rPr lang="en-US" sz="3200" dirty="0" err="1"/>
              <a:t>garis</a:t>
            </a:r>
            <a:r>
              <a:rPr lang="en-US" sz="3200" dirty="0"/>
              <a:t> </a:t>
            </a:r>
            <a:r>
              <a:rPr lang="en-US" sz="3200" dirty="0" err="1"/>
              <a:t>besar</a:t>
            </a:r>
            <a:r>
              <a:rPr lang="en-US" sz="3200" dirty="0"/>
              <a:t> “Watson” </a:t>
            </a:r>
            <a:r>
              <a:rPr lang="en-US" sz="3200" dirty="0" err="1"/>
              <a:t>mengemukakan</a:t>
            </a:r>
            <a:r>
              <a:rPr lang="en-US" sz="3200" dirty="0"/>
              <a:t> </a:t>
            </a:r>
            <a:r>
              <a:rPr lang="en-US" sz="3200" dirty="0" err="1"/>
              <a:t>empat</a:t>
            </a:r>
            <a:r>
              <a:rPr lang="en-US" sz="3200" dirty="0"/>
              <a:t> </a:t>
            </a:r>
            <a:r>
              <a:rPr lang="en-US" sz="3200" dirty="0" err="1"/>
              <a:t>nilai</a:t>
            </a:r>
            <a:r>
              <a:rPr lang="en-US" sz="3200" dirty="0"/>
              <a:t> </a:t>
            </a:r>
            <a:r>
              <a:rPr lang="en-US" sz="3200" dirty="0" err="1"/>
              <a:t>penting</a:t>
            </a:r>
            <a:r>
              <a:rPr lang="en-US" sz="3200" dirty="0"/>
              <a:t> yang </a:t>
            </a:r>
            <a:r>
              <a:rPr lang="en-US" sz="3200" dirty="0" err="1"/>
              <a:t>perlu</a:t>
            </a:r>
            <a:r>
              <a:rPr lang="en-US" sz="3200" dirty="0"/>
              <a:t> </a:t>
            </a:r>
            <a:r>
              <a:rPr lang="en-US" sz="3200" dirty="0" err="1"/>
              <a:t>dalam</a:t>
            </a:r>
            <a:r>
              <a:rPr lang="en-US" sz="3200" dirty="0"/>
              <a:t> </a:t>
            </a:r>
            <a:r>
              <a:rPr lang="en-US" sz="3200" dirty="0" err="1"/>
              <a:t>perawatan</a:t>
            </a:r>
            <a:r>
              <a:rPr lang="en-US" sz="3200" dirty="0"/>
              <a:t> </a:t>
            </a:r>
            <a:r>
              <a:rPr lang="en-US" sz="3200" dirty="0" err="1"/>
              <a:t>yaitu</a:t>
            </a:r>
            <a:r>
              <a:rPr lang="en-US" sz="3200" dirty="0"/>
              <a:t> :</a:t>
            </a:r>
            <a:br>
              <a:rPr lang="en-US" sz="3200" dirty="0"/>
            </a:br>
            <a:endParaRPr lang="en-US" sz="3200" dirty="0"/>
          </a:p>
        </p:txBody>
      </p:sp>
      <p:sp>
        <p:nvSpPr>
          <p:cNvPr id="3" name="Content Placeholder 2"/>
          <p:cNvSpPr>
            <a:spLocks noGrp="1"/>
          </p:cNvSpPr>
          <p:nvPr>
            <p:ph idx="1"/>
          </p:nvPr>
        </p:nvSpPr>
        <p:spPr/>
        <p:txBody>
          <a:bodyPr>
            <a:normAutofit/>
          </a:bodyPr>
          <a:lstStyle/>
          <a:p>
            <a:pPr lvl="0">
              <a:buNone/>
            </a:pPr>
            <a:r>
              <a:rPr lang="en-US" dirty="0"/>
              <a:t>1) </a:t>
            </a:r>
            <a:r>
              <a:rPr lang="en-US" dirty="0" err="1"/>
              <a:t>Komitmen</a:t>
            </a:r>
            <a:r>
              <a:rPr lang="en-US" dirty="0"/>
              <a:t> yang </a:t>
            </a:r>
            <a:r>
              <a:rPr lang="en-US" dirty="0" err="1"/>
              <a:t>kuat</a:t>
            </a:r>
            <a:r>
              <a:rPr lang="en-US" dirty="0"/>
              <a:t> </a:t>
            </a:r>
            <a:r>
              <a:rPr lang="en-US" dirty="0" err="1"/>
              <a:t>terhadap</a:t>
            </a:r>
            <a:r>
              <a:rPr lang="en-US" dirty="0"/>
              <a:t> </a:t>
            </a:r>
            <a:r>
              <a:rPr lang="en-US" dirty="0" err="1"/>
              <a:t>pelayanan</a:t>
            </a:r>
            <a:r>
              <a:rPr lang="en-US" dirty="0"/>
              <a:t>.</a:t>
            </a:r>
            <a:endParaRPr lang="en-US" dirty="0"/>
          </a:p>
          <a:p>
            <a:pPr lvl="0">
              <a:buNone/>
            </a:pPr>
            <a:r>
              <a:rPr lang="en-US" dirty="0"/>
              <a:t>2) </a:t>
            </a:r>
            <a:r>
              <a:rPr lang="en-US" dirty="0" err="1"/>
              <a:t>Meyakini</a:t>
            </a:r>
            <a:r>
              <a:rPr lang="en-US" dirty="0"/>
              <a:t> </a:t>
            </a:r>
            <a:r>
              <a:rPr lang="en-US" dirty="0" err="1"/>
              <a:t>dan</a:t>
            </a:r>
            <a:r>
              <a:rPr lang="en-US" dirty="0"/>
              <a:t> </a:t>
            </a:r>
            <a:r>
              <a:rPr lang="en-US" dirty="0" err="1"/>
              <a:t>menghargai</a:t>
            </a:r>
            <a:r>
              <a:rPr lang="en-US" dirty="0"/>
              <a:t> </a:t>
            </a:r>
            <a:r>
              <a:rPr lang="en-US" dirty="0" err="1"/>
              <a:t>martabat</a:t>
            </a:r>
            <a:r>
              <a:rPr lang="en-US" dirty="0"/>
              <a:t> </a:t>
            </a:r>
            <a:r>
              <a:rPr lang="en-US" dirty="0" err="1"/>
              <a:t>setiap</a:t>
            </a:r>
            <a:r>
              <a:rPr lang="en-US" dirty="0"/>
              <a:t> </a:t>
            </a:r>
            <a:r>
              <a:rPr lang="en-US" dirty="0" err="1"/>
              <a:t>pribadi</a:t>
            </a:r>
            <a:r>
              <a:rPr lang="en-US" dirty="0"/>
              <a:t>.</a:t>
            </a:r>
            <a:endParaRPr lang="en-US" dirty="0"/>
          </a:p>
          <a:p>
            <a:pPr lvl="0">
              <a:buNone/>
            </a:pPr>
            <a:r>
              <a:rPr lang="en-US" dirty="0"/>
              <a:t>3) </a:t>
            </a:r>
            <a:r>
              <a:rPr lang="en-US" dirty="0" err="1"/>
              <a:t>Komitmen</a:t>
            </a:r>
            <a:r>
              <a:rPr lang="en-US" dirty="0"/>
              <a:t> </a:t>
            </a:r>
            <a:r>
              <a:rPr lang="en-US" dirty="0" err="1"/>
              <a:t>terhadap</a:t>
            </a:r>
            <a:r>
              <a:rPr lang="en-US" dirty="0"/>
              <a:t> </a:t>
            </a:r>
            <a:r>
              <a:rPr lang="en-US" dirty="0" err="1"/>
              <a:t>pendidikan</a:t>
            </a:r>
            <a:r>
              <a:rPr lang="en-US" dirty="0"/>
              <a:t>.</a:t>
            </a:r>
            <a:endParaRPr lang="en-US" dirty="0"/>
          </a:p>
          <a:p>
            <a:pPr lvl="0">
              <a:buNone/>
            </a:pPr>
            <a:r>
              <a:rPr lang="en-US" dirty="0"/>
              <a:t>4) </a:t>
            </a:r>
            <a:r>
              <a:rPr lang="en-US" dirty="0" err="1"/>
              <a:t>Otonomi</a:t>
            </a:r>
            <a:endParaRPr lang="en-US" dirty="0"/>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err="1"/>
              <a:t>adat</a:t>
            </a:r>
            <a:r>
              <a:rPr lang="en-US" dirty="0"/>
              <a:t>, </a:t>
            </a:r>
            <a:r>
              <a:rPr lang="en-US" dirty="0" err="1"/>
              <a:t>kebiasaan</a:t>
            </a:r>
            <a:r>
              <a:rPr lang="en-US" dirty="0"/>
              <a:t> </a:t>
            </a:r>
            <a:r>
              <a:rPr lang="en-US" dirty="0" err="1"/>
              <a:t>dan</a:t>
            </a:r>
            <a:r>
              <a:rPr lang="en-US" dirty="0"/>
              <a:t> </a:t>
            </a:r>
            <a:r>
              <a:rPr lang="en-US" dirty="0" err="1"/>
              <a:t>perilaku</a:t>
            </a:r>
            <a:r>
              <a:rPr lang="en-US" dirty="0"/>
              <a:t> </a:t>
            </a:r>
            <a:r>
              <a:rPr lang="en-US" dirty="0" err="1"/>
              <a:t>orang-orang</a:t>
            </a:r>
            <a:r>
              <a:rPr lang="en-US" dirty="0"/>
              <a:t> </a:t>
            </a:r>
            <a:r>
              <a:rPr lang="en-US" dirty="0" err="1"/>
              <a:t>dari</a:t>
            </a:r>
            <a:r>
              <a:rPr lang="en-US" dirty="0"/>
              <a:t> </a:t>
            </a:r>
            <a:r>
              <a:rPr lang="en-US" dirty="0" err="1"/>
              <a:t>lingkungan</a:t>
            </a:r>
            <a:r>
              <a:rPr lang="en-US" dirty="0"/>
              <a:t> </a:t>
            </a:r>
            <a:r>
              <a:rPr lang="en-US" dirty="0" err="1"/>
              <a:t>budaya</a:t>
            </a:r>
            <a:r>
              <a:rPr lang="en-US" dirty="0"/>
              <a:t> </a:t>
            </a:r>
            <a:r>
              <a:rPr lang="en-US" dirty="0" err="1"/>
              <a:t>tertentu</a:t>
            </a:r>
            <a:r>
              <a:rPr lang="en-US" dirty="0"/>
              <a:t>.</a:t>
            </a:r>
            <a:endParaRPr lang="en-US" dirty="0"/>
          </a:p>
          <a:p>
            <a:r>
              <a:rPr lang="en-US" dirty="0"/>
              <a:t> </a:t>
            </a:r>
            <a:r>
              <a:rPr lang="id-ID" dirty="0"/>
              <a:t>Merupakan peraturan atau norma yang dapat digunakan sebagai acuan bagi prilaku seseorang yang berkaitan dengan tindakan yang baik maupun buruk serta merupakan suatu tanggung jawab moral.</a:t>
            </a:r>
            <a:endParaRPr lang="en-US" dirty="0"/>
          </a:p>
          <a:p>
            <a:endParaRPr lang="en-US" dirty="0"/>
          </a:p>
        </p:txBody>
      </p:sp>
      <p:sp>
        <p:nvSpPr>
          <p:cNvPr id="2" name="Title 1"/>
          <p:cNvSpPr>
            <a:spLocks noGrp="1"/>
          </p:cNvSpPr>
          <p:nvPr>
            <p:ph type="title"/>
          </p:nvPr>
        </p:nvSpPr>
        <p:spPr/>
        <p:txBody>
          <a:bodyPr/>
          <a:lstStyle/>
          <a:p>
            <a:r>
              <a:rPr lang="en-US" dirty="0" err="1"/>
              <a:t>Etika</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buNone/>
            </a:pPr>
            <a:r>
              <a:rPr lang="id-ID" dirty="0"/>
              <a:t> Etika</a:t>
            </a:r>
            <a:endParaRPr lang="en-US" dirty="0"/>
          </a:p>
          <a:p>
            <a:r>
              <a:rPr lang="en-US" dirty="0" err="1"/>
              <a:t>Bagi</a:t>
            </a:r>
            <a:r>
              <a:rPr lang="en-US" dirty="0"/>
              <a:t> </a:t>
            </a:r>
            <a:r>
              <a:rPr lang="en-US" dirty="0" err="1"/>
              <a:t>praktisi</a:t>
            </a:r>
            <a:r>
              <a:rPr lang="en-US" dirty="0"/>
              <a:t> </a:t>
            </a:r>
            <a:r>
              <a:rPr lang="en-US" dirty="0" err="1"/>
              <a:t>profesional</a:t>
            </a:r>
            <a:r>
              <a:rPr lang="en-US" dirty="0"/>
              <a:t> </a:t>
            </a:r>
            <a:r>
              <a:rPr lang="en-US" dirty="0" err="1"/>
              <a:t>termasuk</a:t>
            </a:r>
            <a:r>
              <a:rPr lang="en-US" dirty="0"/>
              <a:t> </a:t>
            </a:r>
            <a:r>
              <a:rPr lang="en-US" dirty="0" err="1"/>
              <a:t>dokter</a:t>
            </a:r>
            <a:r>
              <a:rPr lang="en-US" dirty="0"/>
              <a:t> </a:t>
            </a:r>
            <a:r>
              <a:rPr lang="en-US" dirty="0" err="1"/>
              <a:t>dan</a:t>
            </a:r>
            <a:r>
              <a:rPr lang="en-US" dirty="0"/>
              <a:t> </a:t>
            </a:r>
            <a:r>
              <a:rPr lang="en-US" dirty="0" err="1"/>
              <a:t>tenaga</a:t>
            </a:r>
            <a:r>
              <a:rPr lang="en-US" dirty="0"/>
              <a:t> </a:t>
            </a:r>
            <a:r>
              <a:rPr lang="en-US" dirty="0" err="1"/>
              <a:t>kesehatan</a:t>
            </a:r>
            <a:r>
              <a:rPr lang="en-US" dirty="0"/>
              <a:t> </a:t>
            </a:r>
            <a:r>
              <a:rPr lang="en-US" dirty="0" err="1"/>
              <a:t>lainnya</a:t>
            </a:r>
            <a:r>
              <a:rPr lang="en-US" dirty="0"/>
              <a:t> </a:t>
            </a:r>
            <a:r>
              <a:rPr lang="en-US" dirty="0" err="1"/>
              <a:t>etika</a:t>
            </a:r>
            <a:r>
              <a:rPr lang="en-US" dirty="0"/>
              <a:t> </a:t>
            </a:r>
            <a:r>
              <a:rPr lang="en-US" dirty="0" err="1"/>
              <a:t>berarti</a:t>
            </a:r>
            <a:r>
              <a:rPr lang="en-US" dirty="0"/>
              <a:t> </a:t>
            </a:r>
            <a:r>
              <a:rPr lang="en-US" dirty="0" err="1"/>
              <a:t>kewajiban</a:t>
            </a:r>
            <a:r>
              <a:rPr lang="en-US" dirty="0"/>
              <a:t> </a:t>
            </a:r>
            <a:r>
              <a:rPr lang="en-US" dirty="0" err="1"/>
              <a:t>dan</a:t>
            </a:r>
            <a:r>
              <a:rPr lang="en-US" dirty="0"/>
              <a:t> </a:t>
            </a:r>
            <a:r>
              <a:rPr lang="en-US" dirty="0" err="1"/>
              <a:t>tanggung</a:t>
            </a:r>
            <a:r>
              <a:rPr lang="en-US" dirty="0"/>
              <a:t> </a:t>
            </a:r>
            <a:r>
              <a:rPr lang="en-US" dirty="0" err="1"/>
              <a:t>jawab</a:t>
            </a:r>
            <a:r>
              <a:rPr lang="en-US" dirty="0"/>
              <a:t> </a:t>
            </a:r>
            <a:r>
              <a:rPr lang="en-US" dirty="0" err="1"/>
              <a:t>memenuhi</a:t>
            </a:r>
            <a:r>
              <a:rPr lang="en-US" dirty="0"/>
              <a:t> </a:t>
            </a:r>
            <a:r>
              <a:rPr lang="en-US" dirty="0" err="1"/>
              <a:t>harapan</a:t>
            </a:r>
            <a:r>
              <a:rPr lang="en-US" dirty="0"/>
              <a:t> (</a:t>
            </a:r>
            <a:r>
              <a:rPr lang="en-US" dirty="0" err="1"/>
              <a:t>ekspekatasi</a:t>
            </a:r>
            <a:r>
              <a:rPr lang="en-US" dirty="0"/>
              <a:t>) </a:t>
            </a:r>
            <a:r>
              <a:rPr lang="en-US" dirty="0" err="1"/>
              <a:t>profesi</a:t>
            </a:r>
            <a:r>
              <a:rPr lang="en-US" dirty="0"/>
              <a:t> </a:t>
            </a:r>
            <a:r>
              <a:rPr lang="en-US" dirty="0" err="1"/>
              <a:t>dan</a:t>
            </a:r>
            <a:r>
              <a:rPr lang="en-US" dirty="0"/>
              <a:t> </a:t>
            </a:r>
            <a:r>
              <a:rPr lang="en-US" dirty="0" err="1"/>
              <a:t>masyarakat</a:t>
            </a:r>
            <a:r>
              <a:rPr lang="en-US" dirty="0"/>
              <a:t>, </a:t>
            </a:r>
            <a:r>
              <a:rPr lang="en-US" dirty="0" err="1"/>
              <a:t>serta</a:t>
            </a:r>
            <a:r>
              <a:rPr lang="en-US" dirty="0"/>
              <a:t> </a:t>
            </a:r>
            <a:r>
              <a:rPr lang="en-US" dirty="0" err="1"/>
              <a:t>bertindak</a:t>
            </a:r>
            <a:r>
              <a:rPr lang="en-US" dirty="0"/>
              <a:t> </a:t>
            </a:r>
            <a:r>
              <a:rPr lang="en-US" dirty="0" err="1"/>
              <a:t>dengan</a:t>
            </a:r>
            <a:r>
              <a:rPr lang="en-US" dirty="0"/>
              <a:t> </a:t>
            </a:r>
            <a:r>
              <a:rPr lang="en-US" dirty="0" err="1"/>
              <a:t>cara-cara</a:t>
            </a:r>
            <a:r>
              <a:rPr lang="en-US" dirty="0"/>
              <a:t> yang </a:t>
            </a:r>
            <a:r>
              <a:rPr lang="en-US" dirty="0" err="1"/>
              <a:t>profesional</a:t>
            </a:r>
            <a:r>
              <a:rPr lang="en-US" dirty="0"/>
              <a:t>,.</a:t>
            </a:r>
            <a:endParaRPr lang="en-US" dirty="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Etik</a:t>
            </a:r>
            <a:r>
              <a:rPr lang="en-US" dirty="0"/>
              <a:t> </a:t>
            </a:r>
            <a:r>
              <a:rPr lang="en-US" dirty="0" err="1"/>
              <a:t>dan</a:t>
            </a:r>
            <a:r>
              <a:rPr lang="en-US" dirty="0"/>
              <a:t> </a:t>
            </a:r>
            <a:r>
              <a:rPr lang="en-US" dirty="0" err="1"/>
              <a:t>Etiket</a:t>
            </a:r>
            <a:endParaRPr lang="en-US" dirty="0"/>
          </a:p>
        </p:txBody>
      </p:sp>
      <p:sp>
        <p:nvSpPr>
          <p:cNvPr id="3" name="Content Placeholder 2"/>
          <p:cNvSpPr>
            <a:spLocks noGrp="1"/>
          </p:cNvSpPr>
          <p:nvPr>
            <p:ph sz="quarter" idx="1"/>
          </p:nvPr>
        </p:nvSpPr>
        <p:spPr/>
        <p:txBody>
          <a:bodyPr>
            <a:normAutofit fontScale="92500" lnSpcReduction="10000"/>
          </a:bodyPr>
          <a:lstStyle/>
          <a:p>
            <a:pPr>
              <a:buNone/>
            </a:pPr>
            <a:r>
              <a:rPr lang="id-ID" dirty="0"/>
              <a:t>  </a:t>
            </a:r>
            <a:endParaRPr lang="en-US" dirty="0"/>
          </a:p>
          <a:p>
            <a:r>
              <a:rPr lang="id-ID" dirty="0"/>
              <a:t>Merupakan suatu ilmu yang mempelajari tentang apa yang baik dan buruk secara moral atau ilmu kesusilan yang menyangkut aturan atau prinsip penentuan tingkah laku yang baik dan buruk, kewajiban dan tanggung jawab.</a:t>
            </a:r>
            <a:endParaRPr lang="en-US" dirty="0"/>
          </a:p>
          <a:p>
            <a:pPr>
              <a:buNone/>
            </a:pPr>
            <a:r>
              <a:rPr lang="id-ID" dirty="0"/>
              <a:t>Etiket</a:t>
            </a:r>
            <a:endParaRPr lang="en-US" dirty="0"/>
          </a:p>
          <a:p>
            <a:r>
              <a:rPr lang="id-ID" dirty="0"/>
              <a:t>Merupakan sesuatu yang telah dikenal,diketahui,diulangi serta menjadi suatu kebiasaan didalam masyarakat,baik berupa kata-kata/suatu bentuk perbuatan yang nyata.</a:t>
            </a:r>
            <a:endParaRPr lang="en-US" dirty="0"/>
          </a:p>
          <a:p>
            <a:endParaRPr lang="en-US" dirty="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MORAL</a:t>
            </a:r>
            <a:endParaRPr lang="en-US" dirty="0"/>
          </a:p>
        </p:txBody>
      </p:sp>
      <p:sp>
        <p:nvSpPr>
          <p:cNvPr id="3" name="Content Placeholder 2"/>
          <p:cNvSpPr>
            <a:spLocks noGrp="1"/>
          </p:cNvSpPr>
          <p:nvPr>
            <p:ph sz="quarter" idx="1"/>
          </p:nvPr>
        </p:nvSpPr>
        <p:spPr/>
        <p:txBody>
          <a:bodyPr>
            <a:normAutofit/>
          </a:bodyPr>
          <a:lstStyle/>
          <a:p>
            <a:r>
              <a:rPr lang="en-US" dirty="0"/>
              <a:t>Moral </a:t>
            </a:r>
            <a:r>
              <a:rPr lang="en-US" dirty="0" err="1"/>
              <a:t>berasal</a:t>
            </a:r>
            <a:r>
              <a:rPr lang="en-US" dirty="0"/>
              <a:t> </a:t>
            </a:r>
            <a:r>
              <a:rPr lang="en-US" dirty="0" err="1"/>
              <a:t>dari</a:t>
            </a:r>
            <a:r>
              <a:rPr lang="en-US" dirty="0"/>
              <a:t> </a:t>
            </a:r>
            <a:r>
              <a:rPr lang="en-US" dirty="0" err="1"/>
              <a:t>bahasa</a:t>
            </a:r>
            <a:r>
              <a:rPr lang="en-US" dirty="0"/>
              <a:t> </a:t>
            </a:r>
            <a:r>
              <a:rPr lang="en-US" dirty="0" err="1"/>
              <a:t>latin</a:t>
            </a:r>
            <a:r>
              <a:rPr lang="en-US" dirty="0"/>
              <a:t> /</a:t>
            </a:r>
            <a:r>
              <a:rPr lang="en-US" dirty="0" err="1"/>
              <a:t>mos</a:t>
            </a:r>
            <a:r>
              <a:rPr lang="en-US" dirty="0"/>
              <a:t>/ </a:t>
            </a:r>
            <a:r>
              <a:rPr lang="en-US" dirty="0" err="1"/>
              <a:t>jamak</a:t>
            </a:r>
            <a:r>
              <a:rPr lang="en-US" dirty="0"/>
              <a:t>+ mores, yang </a:t>
            </a:r>
            <a:r>
              <a:rPr lang="en-US" dirty="0" err="1"/>
              <a:t>berarti</a:t>
            </a:r>
            <a:r>
              <a:rPr lang="en-US" dirty="0"/>
              <a:t> </a:t>
            </a:r>
            <a:r>
              <a:rPr lang="en-US" dirty="0" err="1"/>
              <a:t>kebiasaan</a:t>
            </a:r>
            <a:r>
              <a:rPr lang="en-US" dirty="0"/>
              <a:t>, </a:t>
            </a:r>
            <a:r>
              <a:rPr lang="en-US" dirty="0" err="1"/>
              <a:t>adat</a:t>
            </a:r>
            <a:r>
              <a:rPr lang="en-US" dirty="0"/>
              <a:t>. </a:t>
            </a:r>
            <a:r>
              <a:rPr lang="en-US" dirty="0" err="1"/>
              <a:t>Kata</a:t>
            </a:r>
            <a:r>
              <a:rPr lang="en-US" dirty="0"/>
              <a:t> /</a:t>
            </a:r>
            <a:r>
              <a:rPr lang="en-US" dirty="0" err="1"/>
              <a:t>mos</a:t>
            </a:r>
            <a:r>
              <a:rPr lang="en-US" dirty="0"/>
              <a:t>/0mores, </a:t>
            </a:r>
            <a:r>
              <a:rPr lang="en-US" dirty="0" err="1"/>
              <a:t>dalam</a:t>
            </a:r>
            <a:r>
              <a:rPr lang="en-US" dirty="0"/>
              <a:t> </a:t>
            </a:r>
            <a:r>
              <a:rPr lang="en-US" dirty="0" err="1"/>
              <a:t>bahasa</a:t>
            </a:r>
            <a:r>
              <a:rPr lang="en-US" dirty="0"/>
              <a:t> </a:t>
            </a:r>
            <a:r>
              <a:rPr lang="en-US" dirty="0" err="1"/>
              <a:t>atin</a:t>
            </a:r>
            <a:r>
              <a:rPr lang="en-US" dirty="0"/>
              <a:t> </a:t>
            </a:r>
            <a:r>
              <a:rPr lang="en-US" dirty="0" err="1"/>
              <a:t>sama</a:t>
            </a:r>
            <a:r>
              <a:rPr lang="en-US" dirty="0"/>
              <a:t> </a:t>
            </a:r>
            <a:r>
              <a:rPr lang="en-US" dirty="0" err="1"/>
              <a:t>artinya</a:t>
            </a:r>
            <a:r>
              <a:rPr lang="en-US" dirty="0"/>
              <a:t> </a:t>
            </a:r>
            <a:r>
              <a:rPr lang="en-US" dirty="0" err="1"/>
              <a:t>dengan</a:t>
            </a:r>
            <a:r>
              <a:rPr lang="en-US" dirty="0"/>
              <a:t> </a:t>
            </a:r>
            <a:r>
              <a:rPr lang="en-US" dirty="0" err="1"/>
              <a:t>etos</a:t>
            </a:r>
            <a:r>
              <a:rPr lang="en-US" dirty="0"/>
              <a:t> </a:t>
            </a:r>
            <a:r>
              <a:rPr lang="en-US" dirty="0" err="1"/>
              <a:t>dalam</a:t>
            </a:r>
            <a:r>
              <a:rPr lang="en-US" dirty="0"/>
              <a:t> </a:t>
            </a:r>
            <a:r>
              <a:rPr lang="en-US" dirty="0" err="1"/>
              <a:t>bahasa</a:t>
            </a:r>
            <a:r>
              <a:rPr lang="en-US" dirty="0"/>
              <a:t> </a:t>
            </a:r>
            <a:r>
              <a:rPr lang="en-US" dirty="0" err="1"/>
              <a:t>Yunani</a:t>
            </a:r>
            <a:endParaRPr lang="en-US" dirty="0"/>
          </a:p>
          <a:p>
            <a:r>
              <a:rPr lang="en-US" dirty="0" err="1"/>
              <a:t>kata</a:t>
            </a:r>
            <a:r>
              <a:rPr lang="en-US" dirty="0"/>
              <a:t> moral </a:t>
            </a:r>
            <a:r>
              <a:rPr lang="en-US" dirty="0" err="1"/>
              <a:t>diterjemahkan</a:t>
            </a:r>
            <a:r>
              <a:rPr lang="en-US" dirty="0"/>
              <a:t> </a:t>
            </a:r>
            <a:r>
              <a:rPr lang="en-US" dirty="0" err="1"/>
              <a:t>dengan</a:t>
            </a:r>
            <a:r>
              <a:rPr lang="en-US" dirty="0"/>
              <a:t> </a:t>
            </a:r>
            <a:r>
              <a:rPr lang="en-US" dirty="0" err="1"/>
              <a:t>arti</a:t>
            </a:r>
            <a:r>
              <a:rPr lang="en-US" dirty="0"/>
              <a:t> </a:t>
            </a:r>
            <a:r>
              <a:rPr lang="en-US" dirty="0" err="1"/>
              <a:t>susila</a:t>
            </a:r>
            <a:r>
              <a:rPr lang="en-US" dirty="0"/>
              <a:t>. </a:t>
            </a:r>
            <a:r>
              <a:rPr lang="en-US" dirty="0" err="1"/>
              <a:t>adapun</a:t>
            </a:r>
            <a:r>
              <a:rPr lang="en-US" dirty="0"/>
              <a:t> </a:t>
            </a:r>
            <a:r>
              <a:rPr lang="en-US" dirty="0" err="1"/>
              <a:t>pengertian</a:t>
            </a:r>
            <a:r>
              <a:rPr lang="en-US" dirty="0"/>
              <a:t> moral yang paling </a:t>
            </a:r>
            <a:r>
              <a:rPr lang="en-US" dirty="0" err="1"/>
              <a:t>umum</a:t>
            </a:r>
            <a:r>
              <a:rPr lang="en-US" dirty="0"/>
              <a:t> </a:t>
            </a:r>
            <a:r>
              <a:rPr lang="en-US" dirty="0" err="1"/>
              <a:t>adalah</a:t>
            </a:r>
            <a:r>
              <a:rPr lang="en-US" dirty="0"/>
              <a:t> </a:t>
            </a:r>
            <a:r>
              <a:rPr lang="en-US" dirty="0" err="1"/>
              <a:t>tindakan</a:t>
            </a:r>
            <a:r>
              <a:rPr lang="en-US" dirty="0"/>
              <a:t> </a:t>
            </a:r>
            <a:r>
              <a:rPr lang="en-US" dirty="0" err="1"/>
              <a:t>manusia</a:t>
            </a:r>
            <a:r>
              <a:rPr lang="en-US" dirty="0"/>
              <a:t> yang </a:t>
            </a:r>
            <a:r>
              <a:rPr lang="en-US" dirty="0" err="1"/>
              <a:t>sesuai</a:t>
            </a:r>
            <a:r>
              <a:rPr lang="en-US" dirty="0"/>
              <a:t> </a:t>
            </a:r>
            <a:r>
              <a:rPr lang="en-US" dirty="0" err="1"/>
              <a:t>dengan</a:t>
            </a:r>
            <a:r>
              <a:rPr lang="en-US" dirty="0"/>
              <a:t> </a:t>
            </a:r>
            <a:r>
              <a:rPr lang="en-US" dirty="0" err="1"/>
              <a:t>ide</a:t>
            </a:r>
            <a:r>
              <a:rPr lang="en-US" dirty="0"/>
              <a:t>*</a:t>
            </a:r>
            <a:r>
              <a:rPr lang="en-US" dirty="0" err="1"/>
              <a:t>ide</a:t>
            </a:r>
            <a:r>
              <a:rPr lang="en-US" dirty="0"/>
              <a:t> yang </a:t>
            </a:r>
            <a:r>
              <a:rPr lang="en-US" dirty="0" err="1"/>
              <a:t>diterima</a:t>
            </a:r>
            <a:r>
              <a:rPr lang="en-US" dirty="0"/>
              <a:t> </a:t>
            </a:r>
            <a:r>
              <a:rPr lang="en-US" dirty="0" err="1"/>
              <a:t>umum</a:t>
            </a:r>
            <a:r>
              <a:rPr lang="en-US" dirty="0"/>
              <a:t> </a:t>
            </a:r>
            <a:r>
              <a:rPr lang="en-US" dirty="0" err="1"/>
              <a:t>yaitu</a:t>
            </a:r>
            <a:r>
              <a:rPr lang="en-US" dirty="0"/>
              <a:t> </a:t>
            </a:r>
            <a:r>
              <a:rPr lang="en-US" dirty="0" err="1"/>
              <a:t>berkaitan</a:t>
            </a:r>
            <a:r>
              <a:rPr lang="en-US" dirty="0"/>
              <a:t> </a:t>
            </a:r>
            <a:r>
              <a:rPr lang="en-US" dirty="0" err="1"/>
              <a:t>dengan</a:t>
            </a:r>
            <a:r>
              <a:rPr lang="en-US" dirty="0"/>
              <a:t> </a:t>
            </a:r>
            <a:r>
              <a:rPr lang="en-US" dirty="0" err="1"/>
              <a:t>makna</a:t>
            </a:r>
            <a:r>
              <a:rPr lang="en-US" dirty="0"/>
              <a:t> yang </a:t>
            </a:r>
            <a:r>
              <a:rPr lang="en-US" dirty="0" err="1"/>
              <a:t>baik</a:t>
            </a:r>
            <a:r>
              <a:rPr lang="en-US" dirty="0"/>
              <a:t> </a:t>
            </a:r>
            <a:r>
              <a:rPr lang="en-US" dirty="0" err="1"/>
              <a:t>dan</a:t>
            </a:r>
            <a:r>
              <a:rPr lang="en-US" dirty="0"/>
              <a:t> </a:t>
            </a:r>
            <a:r>
              <a:rPr lang="en-US" dirty="0" err="1"/>
              <a:t>wajar</a:t>
            </a:r>
            <a:r>
              <a:rPr lang="en-US" dirty="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PENGERTIAN NILAI</a:t>
            </a:r>
            <a:endParaRPr lang="en-US" dirty="0"/>
          </a:p>
        </p:txBody>
      </p:sp>
      <p:sp>
        <p:nvSpPr>
          <p:cNvPr id="3" name="Content Placeholder 2"/>
          <p:cNvSpPr>
            <a:spLocks noGrp="1"/>
          </p:cNvSpPr>
          <p:nvPr>
            <p:ph idx="1"/>
          </p:nvPr>
        </p:nvSpPr>
        <p:spPr/>
        <p:txBody>
          <a:bodyPr>
            <a:normAutofit/>
          </a:bodyPr>
          <a:lstStyle/>
          <a:p>
            <a:r>
              <a:rPr lang="en-US" dirty="0" err="1"/>
              <a:t>Nilai</a:t>
            </a:r>
            <a:r>
              <a:rPr lang="en-US" dirty="0"/>
              <a:t> </a:t>
            </a:r>
            <a:r>
              <a:rPr lang="en-US" dirty="0" err="1"/>
              <a:t>secara</a:t>
            </a:r>
            <a:r>
              <a:rPr lang="en-US" dirty="0"/>
              <a:t> </a:t>
            </a:r>
            <a:r>
              <a:rPr lang="en-US" dirty="0" err="1"/>
              <a:t>singkat</a:t>
            </a:r>
            <a:r>
              <a:rPr lang="en-US" dirty="0"/>
              <a:t> </a:t>
            </a:r>
            <a:r>
              <a:rPr lang="en-US" dirty="0" err="1"/>
              <a:t>diartikan</a:t>
            </a:r>
            <a:r>
              <a:rPr lang="en-US" dirty="0"/>
              <a:t> </a:t>
            </a:r>
            <a:r>
              <a:rPr lang="en-US" dirty="0" err="1"/>
              <a:t>sebagai</a:t>
            </a:r>
            <a:r>
              <a:rPr lang="en-US" dirty="0"/>
              <a:t> </a:t>
            </a:r>
            <a:r>
              <a:rPr lang="en-US" dirty="0" err="1"/>
              <a:t>sesuatu</a:t>
            </a:r>
            <a:r>
              <a:rPr lang="en-US" dirty="0"/>
              <a:t> yang </a:t>
            </a:r>
            <a:r>
              <a:rPr lang="en-US" dirty="0" err="1"/>
              <a:t>baik</a:t>
            </a:r>
            <a:endParaRPr lang="en-US" dirty="0"/>
          </a:p>
          <a:p>
            <a:pPr>
              <a:buNone/>
            </a:pPr>
            <a:endParaRPr lang="en-US" dirty="0"/>
          </a:p>
          <a:p>
            <a:r>
              <a:rPr lang="en-US" dirty="0"/>
              <a:t> </a:t>
            </a:r>
            <a:r>
              <a:rPr lang="en-US" dirty="0" err="1"/>
              <a:t>Nilai</a:t>
            </a:r>
            <a:r>
              <a:rPr lang="en-US" dirty="0"/>
              <a:t> </a:t>
            </a:r>
            <a:r>
              <a:rPr lang="en-US" dirty="0" err="1"/>
              <a:t>merupakan</a:t>
            </a:r>
            <a:r>
              <a:rPr lang="en-US" dirty="0"/>
              <a:t> </a:t>
            </a:r>
            <a:r>
              <a:rPr lang="en-US" dirty="0" err="1"/>
              <a:t>hak-hak</a:t>
            </a:r>
            <a:r>
              <a:rPr lang="en-US" dirty="0"/>
              <a:t> </a:t>
            </a:r>
            <a:r>
              <a:rPr lang="en-US" dirty="0" err="1"/>
              <a:t>manusia</a:t>
            </a:r>
            <a:r>
              <a:rPr lang="en-US" dirty="0"/>
              <a:t> </a:t>
            </a:r>
            <a:r>
              <a:rPr lang="en-US" dirty="0" err="1"/>
              <a:t>dan</a:t>
            </a:r>
            <a:r>
              <a:rPr lang="en-US" dirty="0"/>
              <a:t> </a:t>
            </a:r>
            <a:r>
              <a:rPr lang="en-US" dirty="0" err="1"/>
              <a:t>pertimbangan</a:t>
            </a:r>
            <a:r>
              <a:rPr lang="en-US" dirty="0"/>
              <a:t> </a:t>
            </a:r>
            <a:r>
              <a:rPr lang="en-US" dirty="0" err="1"/>
              <a:t>etis</a:t>
            </a:r>
            <a:r>
              <a:rPr lang="en-US" dirty="0"/>
              <a:t> yang </a:t>
            </a:r>
            <a:r>
              <a:rPr lang="en-US" dirty="0" err="1"/>
              <a:t>mengatur</a:t>
            </a:r>
            <a:r>
              <a:rPr lang="en-US" dirty="0"/>
              <a:t> </a:t>
            </a:r>
            <a:r>
              <a:rPr lang="en-US" dirty="0" err="1"/>
              <a:t>perilaku</a:t>
            </a:r>
            <a:r>
              <a:rPr lang="en-US" dirty="0"/>
              <a:t> </a:t>
            </a:r>
            <a:r>
              <a:rPr lang="en-US" dirty="0" err="1"/>
              <a:t>seseorang</a:t>
            </a:r>
            <a:br>
              <a:rPr lang="en-US" dirty="0"/>
            </a:br>
            <a:endParaRPr lang="en-US" dirty="0"/>
          </a:p>
          <a:p>
            <a:endParaRPr lang="en-US" dirty="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Moral </a:t>
            </a:r>
            <a:endParaRPr lang="en-US" dirty="0"/>
          </a:p>
        </p:txBody>
      </p:sp>
      <p:sp>
        <p:nvSpPr>
          <p:cNvPr id="3" name="Content Placeholder 2"/>
          <p:cNvSpPr>
            <a:spLocks noGrp="1"/>
          </p:cNvSpPr>
          <p:nvPr>
            <p:ph idx="1"/>
          </p:nvPr>
        </p:nvSpPr>
        <p:spPr>
          <a:xfrm>
            <a:off x="457200" y="1219200"/>
            <a:ext cx="8305800" cy="5059363"/>
          </a:xfrm>
        </p:spPr>
        <p:txBody>
          <a:bodyPr>
            <a:normAutofit/>
          </a:bodyPr>
          <a:lstStyle/>
          <a:p>
            <a:pPr>
              <a:buFont typeface="Arial" panose="020B0604020202020204" pitchFamily="34" charset="0"/>
              <a:buChar char="•"/>
            </a:pPr>
            <a:r>
              <a:rPr lang="en-US" dirty="0" err="1"/>
              <a:t>adalah</a:t>
            </a:r>
            <a:r>
              <a:rPr lang="en-US" dirty="0"/>
              <a:t> </a:t>
            </a:r>
            <a:r>
              <a:rPr lang="en-US" dirty="0" err="1"/>
              <a:t>suatu</a:t>
            </a:r>
            <a:r>
              <a:rPr lang="en-US" dirty="0"/>
              <a:t> </a:t>
            </a:r>
            <a:r>
              <a:rPr lang="en-US" dirty="0" err="1"/>
              <a:t>keyakinan</a:t>
            </a:r>
            <a:r>
              <a:rPr lang="en-US" dirty="0"/>
              <a:t> </a:t>
            </a:r>
            <a:r>
              <a:rPr lang="en-US" dirty="0" err="1"/>
              <a:t>tentang</a:t>
            </a:r>
            <a:r>
              <a:rPr lang="en-US" dirty="0"/>
              <a:t> </a:t>
            </a:r>
            <a:r>
              <a:rPr lang="en-US" dirty="0" err="1"/>
              <a:t>benar</a:t>
            </a:r>
            <a:r>
              <a:rPr lang="en-US" dirty="0"/>
              <a:t> </a:t>
            </a:r>
            <a:r>
              <a:rPr lang="en-US" dirty="0" err="1"/>
              <a:t>salah</a:t>
            </a:r>
            <a:r>
              <a:rPr lang="en-US" dirty="0"/>
              <a:t>, </a:t>
            </a:r>
            <a:r>
              <a:rPr lang="en-US" dirty="0" err="1"/>
              <a:t>baik</a:t>
            </a:r>
            <a:r>
              <a:rPr lang="en-US" dirty="0"/>
              <a:t> </a:t>
            </a:r>
            <a:r>
              <a:rPr lang="en-US" dirty="0" err="1"/>
              <a:t>dan</a:t>
            </a:r>
            <a:r>
              <a:rPr lang="en-US" dirty="0"/>
              <a:t> </a:t>
            </a:r>
            <a:r>
              <a:rPr lang="en-US" dirty="0" err="1"/>
              <a:t>buruk</a:t>
            </a:r>
            <a:r>
              <a:rPr lang="en-US" dirty="0"/>
              <a:t> yang </a:t>
            </a:r>
            <a:r>
              <a:rPr lang="en-US" dirty="0" err="1"/>
              <a:t>sesuai</a:t>
            </a:r>
            <a:r>
              <a:rPr lang="en-US" dirty="0"/>
              <a:t> </a:t>
            </a:r>
            <a:r>
              <a:rPr lang="en-US" dirty="0" err="1"/>
              <a:t>dengan</a:t>
            </a:r>
            <a:r>
              <a:rPr lang="en-US" dirty="0"/>
              <a:t> </a:t>
            </a:r>
            <a:r>
              <a:rPr lang="en-US" dirty="0" err="1"/>
              <a:t>kesepakatan</a:t>
            </a:r>
            <a:r>
              <a:rPr lang="en-US" dirty="0"/>
              <a:t> </a:t>
            </a:r>
            <a:r>
              <a:rPr lang="en-US" dirty="0" err="1"/>
              <a:t>sosial</a:t>
            </a:r>
            <a:r>
              <a:rPr lang="en-US" dirty="0"/>
              <a:t> yang </a:t>
            </a:r>
            <a:r>
              <a:rPr lang="en-US" dirty="0" err="1"/>
              <a:t>mendasari</a:t>
            </a:r>
            <a:r>
              <a:rPr lang="en-US" dirty="0"/>
              <a:t> </a:t>
            </a:r>
            <a:r>
              <a:rPr lang="en-US" dirty="0" err="1"/>
              <a:t>tindakan</a:t>
            </a:r>
            <a:r>
              <a:rPr lang="en-US" dirty="0"/>
              <a:t> </a:t>
            </a:r>
            <a:r>
              <a:rPr lang="en-US" dirty="0" err="1"/>
              <a:t>atau</a:t>
            </a:r>
            <a:r>
              <a:rPr lang="en-US" dirty="0"/>
              <a:t> </a:t>
            </a:r>
            <a:r>
              <a:rPr lang="en-US" dirty="0" err="1"/>
              <a:t>pemikiran</a:t>
            </a:r>
            <a:r>
              <a:rPr lang="en-US" dirty="0"/>
              <a:t>. </a:t>
            </a:r>
            <a:endParaRPr lang="en-US" dirty="0"/>
          </a:p>
          <a:p>
            <a:pPr>
              <a:buFont typeface="Arial" panose="020B0604020202020204" pitchFamily="34" charset="0"/>
              <a:buChar char="•"/>
            </a:pPr>
            <a:r>
              <a:rPr lang="id-ID" dirty="0"/>
              <a:t>Merupakan perilaku yang diharapkan masyarakat atau merupakan standar prilaku yang harus diperhatikan seseorang menjadi anggota kelompok atau masyarakat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Moral</a:t>
            </a:r>
            <a:br>
              <a:rPr lang="en-US" dirty="0"/>
            </a:br>
            <a:endParaRPr lang="en-US" dirty="0"/>
          </a:p>
        </p:txBody>
      </p:sp>
      <p:sp>
        <p:nvSpPr>
          <p:cNvPr id="3" name="Content Placeholder 2"/>
          <p:cNvSpPr>
            <a:spLocks noGrp="1"/>
          </p:cNvSpPr>
          <p:nvPr>
            <p:ph idx="1"/>
          </p:nvPr>
        </p:nvSpPr>
        <p:spPr>
          <a:xfrm>
            <a:off x="228600" y="914400"/>
            <a:ext cx="8458200" cy="5211763"/>
          </a:xfrm>
        </p:spPr>
        <p:txBody>
          <a:bodyPr>
            <a:normAutofit lnSpcReduction="10000"/>
          </a:bodyPr>
          <a:lstStyle/>
          <a:p>
            <a:r>
              <a:rPr lang="en-US" dirty="0" err="1"/>
              <a:t>Etika</a:t>
            </a:r>
            <a:r>
              <a:rPr lang="en-US" dirty="0"/>
              <a:t> </a:t>
            </a:r>
            <a:r>
              <a:rPr lang="en-US" dirty="0" err="1"/>
              <a:t>dan</a:t>
            </a:r>
            <a:r>
              <a:rPr lang="en-US" dirty="0"/>
              <a:t> Moral </a:t>
            </a:r>
            <a:r>
              <a:rPr lang="en-US" dirty="0" err="1"/>
              <a:t>memiliki</a:t>
            </a:r>
            <a:r>
              <a:rPr lang="en-US" dirty="0"/>
              <a:t> </a:t>
            </a:r>
            <a:r>
              <a:rPr lang="en-US" dirty="0" err="1"/>
              <a:t>arti</a:t>
            </a:r>
            <a:r>
              <a:rPr lang="en-US" dirty="0"/>
              <a:t> yang </a:t>
            </a:r>
            <a:r>
              <a:rPr lang="en-US" dirty="0" err="1"/>
              <a:t>sama</a:t>
            </a:r>
            <a:r>
              <a:rPr lang="en-US" dirty="0"/>
              <a:t>, </a:t>
            </a:r>
            <a:r>
              <a:rPr lang="en-US" dirty="0" err="1"/>
              <a:t>namun</a:t>
            </a:r>
            <a:r>
              <a:rPr lang="en-US" dirty="0"/>
              <a:t> </a:t>
            </a:r>
            <a:r>
              <a:rPr lang="en-US" dirty="0" err="1"/>
              <a:t>dalam</a:t>
            </a:r>
            <a:r>
              <a:rPr lang="en-US" dirty="0"/>
              <a:t> </a:t>
            </a:r>
            <a:r>
              <a:rPr lang="en-US" dirty="0" err="1"/>
              <a:t>pemakaian</a:t>
            </a:r>
            <a:r>
              <a:rPr lang="en-US" dirty="0"/>
              <a:t> </a:t>
            </a:r>
            <a:r>
              <a:rPr lang="en-US" dirty="0" err="1"/>
              <a:t>sehari-harinya</a:t>
            </a:r>
            <a:r>
              <a:rPr lang="en-US" dirty="0"/>
              <a:t> </a:t>
            </a:r>
            <a:r>
              <a:rPr lang="en-US" dirty="0" err="1"/>
              <a:t>ada</a:t>
            </a:r>
            <a:r>
              <a:rPr lang="en-US" dirty="0"/>
              <a:t> </a:t>
            </a:r>
            <a:r>
              <a:rPr lang="en-US" dirty="0" err="1"/>
              <a:t>sedikit</a:t>
            </a:r>
            <a:r>
              <a:rPr lang="en-US" dirty="0"/>
              <a:t> </a:t>
            </a:r>
            <a:r>
              <a:rPr lang="en-US" dirty="0" err="1"/>
              <a:t>perbedaan</a:t>
            </a:r>
            <a:r>
              <a:rPr lang="en-US" dirty="0"/>
              <a:t>. </a:t>
            </a:r>
            <a:endParaRPr lang="en-US" dirty="0"/>
          </a:p>
          <a:p>
            <a:r>
              <a:rPr lang="en-US" dirty="0"/>
              <a:t>Moral </a:t>
            </a:r>
            <a:r>
              <a:rPr lang="en-US" dirty="0" err="1"/>
              <a:t>atau</a:t>
            </a:r>
            <a:r>
              <a:rPr lang="en-US" dirty="0"/>
              <a:t> </a:t>
            </a:r>
            <a:r>
              <a:rPr lang="en-US" dirty="0" err="1"/>
              <a:t>moralitas</a:t>
            </a:r>
            <a:r>
              <a:rPr lang="en-US" dirty="0"/>
              <a:t> </a:t>
            </a:r>
            <a:r>
              <a:rPr lang="en-US" dirty="0" err="1"/>
              <a:t>biasanya</a:t>
            </a:r>
            <a:r>
              <a:rPr lang="en-US" dirty="0"/>
              <a:t> </a:t>
            </a:r>
            <a:r>
              <a:rPr lang="en-US" dirty="0" err="1"/>
              <a:t>dipakai</a:t>
            </a:r>
            <a:r>
              <a:rPr lang="en-US" dirty="0"/>
              <a:t> </a:t>
            </a:r>
            <a:r>
              <a:rPr lang="en-US" dirty="0" err="1"/>
              <a:t>untuk</a:t>
            </a:r>
            <a:r>
              <a:rPr lang="en-US" dirty="0"/>
              <a:t> </a:t>
            </a:r>
            <a:r>
              <a:rPr lang="en-US" dirty="0" err="1"/>
              <a:t>perbuatan</a:t>
            </a:r>
            <a:r>
              <a:rPr lang="en-US" dirty="0"/>
              <a:t> yang </a:t>
            </a:r>
            <a:r>
              <a:rPr lang="en-US" dirty="0" err="1"/>
              <a:t>sedang</a:t>
            </a:r>
            <a:r>
              <a:rPr lang="en-US" dirty="0"/>
              <a:t> </a:t>
            </a:r>
            <a:r>
              <a:rPr lang="en-US" dirty="0" err="1"/>
              <a:t>dinilai</a:t>
            </a:r>
            <a:r>
              <a:rPr lang="en-US" dirty="0"/>
              <a:t>, </a:t>
            </a:r>
            <a:r>
              <a:rPr lang="en-US" dirty="0" err="1"/>
              <a:t>sedangkan</a:t>
            </a:r>
            <a:r>
              <a:rPr lang="en-US" dirty="0"/>
              <a:t> </a:t>
            </a:r>
            <a:r>
              <a:rPr lang="en-US" dirty="0" err="1"/>
              <a:t>etika</a:t>
            </a:r>
            <a:r>
              <a:rPr lang="en-US" dirty="0"/>
              <a:t> </a:t>
            </a:r>
            <a:r>
              <a:rPr lang="en-US" dirty="0" err="1"/>
              <a:t>dipakai</a:t>
            </a:r>
            <a:r>
              <a:rPr lang="en-US" dirty="0"/>
              <a:t> </a:t>
            </a:r>
            <a:r>
              <a:rPr lang="en-US" dirty="0" err="1"/>
              <a:t>untuk</a:t>
            </a:r>
            <a:r>
              <a:rPr lang="en-US" dirty="0"/>
              <a:t> </a:t>
            </a:r>
            <a:r>
              <a:rPr lang="en-US" dirty="0" err="1"/>
              <a:t>pengkajian</a:t>
            </a:r>
            <a:r>
              <a:rPr lang="en-US" dirty="0"/>
              <a:t> </a:t>
            </a:r>
            <a:r>
              <a:rPr lang="en-US" dirty="0" err="1"/>
              <a:t>sistem</a:t>
            </a:r>
            <a:r>
              <a:rPr lang="en-US" dirty="0"/>
              <a:t> </a:t>
            </a:r>
            <a:r>
              <a:rPr lang="en-US" dirty="0" err="1"/>
              <a:t>nilai-nilai</a:t>
            </a:r>
            <a:r>
              <a:rPr lang="en-US" dirty="0"/>
              <a:t> yang </a:t>
            </a:r>
            <a:r>
              <a:rPr lang="en-US" dirty="0" err="1"/>
              <a:t>ada</a:t>
            </a:r>
            <a:endParaRPr lang="en-US" dirty="0"/>
          </a:p>
          <a:p>
            <a:r>
              <a:rPr lang="id-ID" dirty="0"/>
              <a:t>Dengan demikian </a:t>
            </a:r>
            <a:r>
              <a:rPr lang="en-US" dirty="0"/>
              <a:t>moral </a:t>
            </a:r>
            <a:r>
              <a:rPr lang="en-US" dirty="0" err="1"/>
              <a:t>merupakan</a:t>
            </a:r>
            <a:r>
              <a:rPr lang="en-US" dirty="0"/>
              <a:t> </a:t>
            </a:r>
            <a:r>
              <a:rPr lang="en-US" dirty="0" err="1"/>
              <a:t>bagian</a:t>
            </a:r>
            <a:r>
              <a:rPr lang="en-US" dirty="0"/>
              <a:t> </a:t>
            </a:r>
            <a:r>
              <a:rPr lang="en-US" dirty="0" err="1"/>
              <a:t>dari</a:t>
            </a:r>
            <a:r>
              <a:rPr lang="en-US" dirty="0"/>
              <a:t> </a:t>
            </a:r>
            <a:r>
              <a:rPr lang="en-US"/>
              <a:t>etika, </a:t>
            </a:r>
            <a:r>
              <a:rPr lang="en-US" dirty="0" err="1"/>
              <a:t>dan</a:t>
            </a:r>
            <a:r>
              <a:rPr lang="en-US" dirty="0"/>
              <a:t> </a:t>
            </a:r>
            <a:r>
              <a:rPr lang="en-US" dirty="0" err="1"/>
              <a:t>etika</a:t>
            </a:r>
            <a:r>
              <a:rPr lang="en-US" dirty="0"/>
              <a:t> </a:t>
            </a:r>
            <a:r>
              <a:rPr lang="en-US" dirty="0" err="1"/>
              <a:t>merupakan</a:t>
            </a:r>
            <a:r>
              <a:rPr lang="en-US" dirty="0"/>
              <a:t> </a:t>
            </a:r>
            <a:r>
              <a:rPr lang="en-US" dirty="0" err="1"/>
              <a:t>ilmu</a:t>
            </a:r>
            <a:r>
              <a:rPr lang="en-US" dirty="0"/>
              <a:t> </a:t>
            </a:r>
            <a:r>
              <a:rPr lang="en-US" dirty="0" err="1"/>
              <a:t>tentang</a:t>
            </a:r>
            <a:r>
              <a:rPr lang="en-US" dirty="0"/>
              <a:t> moral </a:t>
            </a:r>
            <a:r>
              <a:rPr lang="en-US" dirty="0" err="1"/>
              <a:t>sedangkan</a:t>
            </a:r>
            <a:r>
              <a:rPr lang="en-US" dirty="0"/>
              <a:t> moral </a:t>
            </a:r>
            <a:r>
              <a:rPr lang="en-US" dirty="0" err="1"/>
              <a:t>satu</a:t>
            </a:r>
            <a:r>
              <a:rPr lang="en-US" dirty="0"/>
              <a:t> </a:t>
            </a:r>
            <a:r>
              <a:rPr lang="en-US" dirty="0" err="1"/>
              <a:t>kesatuan</a:t>
            </a:r>
            <a:r>
              <a:rPr lang="en-US" dirty="0"/>
              <a:t> </a:t>
            </a:r>
            <a:r>
              <a:rPr lang="en-US" dirty="0" err="1"/>
              <a:t>nilai</a:t>
            </a:r>
            <a:r>
              <a:rPr lang="en-US" dirty="0"/>
              <a:t> yang </a:t>
            </a:r>
            <a:r>
              <a:rPr lang="en-US" dirty="0" err="1"/>
              <a:t>dipakai</a:t>
            </a:r>
            <a:r>
              <a:rPr lang="en-US" dirty="0"/>
              <a:t> </a:t>
            </a:r>
            <a:r>
              <a:rPr lang="en-US" dirty="0" err="1"/>
              <a:t>manusia</a:t>
            </a:r>
            <a:r>
              <a:rPr lang="en-US" dirty="0"/>
              <a:t> </a:t>
            </a:r>
            <a:r>
              <a:rPr lang="en-US" dirty="0" err="1"/>
              <a:t>sebagai</a:t>
            </a:r>
            <a:r>
              <a:rPr lang="en-US" dirty="0"/>
              <a:t> </a:t>
            </a:r>
            <a:r>
              <a:rPr lang="en-US" dirty="0" err="1"/>
              <a:t>dasar</a:t>
            </a:r>
            <a:r>
              <a:rPr lang="en-US" dirty="0"/>
              <a:t> </a:t>
            </a:r>
            <a:r>
              <a:rPr lang="en-US" dirty="0" err="1"/>
              <a:t>prilakunnya</a:t>
            </a:r>
            <a:r>
              <a:rPr lang="en-US" dirty="0"/>
              <a:t>. </a:t>
            </a:r>
            <a:endParaRPr lang="en-US" dirty="0"/>
          </a:p>
          <a:p>
            <a:endParaRPr lang="en-US" dirty="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a:t>
            </a:r>
            <a:r>
              <a:rPr lang="en-US" dirty="0" err="1"/>
              <a:t>hal</a:t>
            </a:r>
            <a:r>
              <a:rPr lang="en-US" dirty="0"/>
              <a:t> </a:t>
            </a:r>
            <a:r>
              <a:rPr lang="en-US" dirty="0" err="1"/>
              <a:t>pokok</a:t>
            </a:r>
            <a:r>
              <a:rPr lang="en-US" dirty="0"/>
              <a:t> </a:t>
            </a:r>
            <a:r>
              <a:rPr lang="en-US" dirty="0" err="1"/>
              <a:t>etika</a:t>
            </a:r>
            <a:r>
              <a:rPr lang="en-US" dirty="0"/>
              <a:t> moral</a:t>
            </a:r>
            <a:endParaRPr lang="en-US" dirty="0"/>
          </a:p>
        </p:txBody>
      </p:sp>
      <p:sp>
        <p:nvSpPr>
          <p:cNvPr id="3" name="Content Placeholder 2"/>
          <p:cNvSpPr>
            <a:spLocks noGrp="1"/>
          </p:cNvSpPr>
          <p:nvPr>
            <p:ph idx="1"/>
          </p:nvPr>
        </p:nvSpPr>
        <p:spPr>
          <a:xfrm>
            <a:off x="1676400" y="1676400"/>
            <a:ext cx="7257288" cy="4572000"/>
          </a:xfrm>
        </p:spPr>
        <p:txBody>
          <a:bodyPr>
            <a:normAutofit fontScale="70000" lnSpcReduction="20000"/>
          </a:bodyPr>
          <a:lstStyle/>
          <a:p>
            <a:pPr>
              <a:buNone/>
            </a:pPr>
            <a:r>
              <a:rPr lang="en-US" sz="3400" b="1"/>
              <a:t>1. </a:t>
            </a:r>
            <a:r>
              <a:rPr lang="id-ID" sz="3400" b="1"/>
              <a:t>Kuantitas </a:t>
            </a:r>
            <a:r>
              <a:rPr lang="id-ID" sz="3400" b="1" dirty="0"/>
              <a:t>versus kualitas hidup</a:t>
            </a:r>
            <a:br>
              <a:rPr lang="id-ID" sz="3400" dirty="0"/>
            </a:br>
            <a:br>
              <a:rPr lang="id-ID" sz="3400" dirty="0"/>
            </a:br>
            <a:r>
              <a:rPr lang="id-ID" sz="3400" b="1" dirty="0"/>
              <a:t>2.Kebebasan versus penanganan dan pencegahan bahaya</a:t>
            </a:r>
            <a:br>
              <a:rPr lang="id-ID" sz="3400" dirty="0"/>
            </a:br>
            <a:br>
              <a:rPr lang="id-ID" sz="3400" dirty="0"/>
            </a:br>
            <a:r>
              <a:rPr lang="id-ID" sz="3400" b="1" dirty="0"/>
              <a:t>3. Berkata jujur versus berkata bohong</a:t>
            </a:r>
            <a:br>
              <a:rPr lang="id-ID" sz="3400" b="1" dirty="0"/>
            </a:br>
            <a:br>
              <a:rPr lang="id-ID" sz="3400" dirty="0"/>
            </a:br>
            <a:r>
              <a:rPr lang="id-ID" sz="3400" b="1" dirty="0"/>
              <a:t>4.Keinginan tarhadap pengetahuan yg bertentangan dg falsafah agama, politik, ekonomi dan ideologi</a:t>
            </a:r>
            <a:br>
              <a:rPr lang="id-ID" sz="3400" b="1" dirty="0"/>
            </a:br>
            <a:br>
              <a:rPr lang="id-ID" sz="3400" dirty="0"/>
            </a:br>
            <a:r>
              <a:rPr lang="id-ID" sz="3400" b="1" dirty="0"/>
              <a:t>5.Terapi ilmiah konvensional versus terapi tidak ilmiah dan coba-coba</a:t>
            </a:r>
            <a:br>
              <a:rPr lang="id-ID" b="1" dirty="0"/>
            </a:br>
            <a:br>
              <a:rPr lang="id-ID" dirty="0"/>
            </a:br>
            <a:r>
              <a:rPr lang="id-ID" dirty="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Hukum</a:t>
            </a:r>
            <a:r>
              <a:rPr lang="en-US" dirty="0"/>
              <a:t> </a:t>
            </a:r>
            <a:endParaRPr lang="en-US" dirty="0"/>
          </a:p>
        </p:txBody>
      </p:sp>
      <p:sp>
        <p:nvSpPr>
          <p:cNvPr id="3" name="Subtitle 2"/>
          <p:cNvSpPr>
            <a:spLocks noGrp="1"/>
          </p:cNvSpPr>
          <p:nvPr>
            <p:ph type="subTitle" idx="1"/>
          </p:nvPr>
        </p:nvSpPr>
        <p:spPr>
          <a:xfrm>
            <a:off x="1447800" y="2133600"/>
            <a:ext cx="7406640" cy="1752600"/>
          </a:xfrm>
        </p:spPr>
        <p:txBody>
          <a:bodyPr>
            <a:normAutofit fontScale="92500" lnSpcReduction="20000"/>
          </a:bodyPr>
          <a:lstStyle/>
          <a:p>
            <a:pPr algn="just"/>
            <a:r>
              <a:rPr lang="en-US" dirty="0" err="1"/>
              <a:t>Hukum</a:t>
            </a:r>
            <a:r>
              <a:rPr lang="en-US" dirty="0"/>
              <a:t>  </a:t>
            </a:r>
            <a:r>
              <a:rPr lang="en-US" dirty="0" err="1"/>
              <a:t>adalah</a:t>
            </a:r>
            <a:r>
              <a:rPr lang="en-US" dirty="0"/>
              <a:t> </a:t>
            </a:r>
            <a:r>
              <a:rPr lang="en-US" dirty="0" err="1"/>
              <a:t>peraturan</a:t>
            </a:r>
            <a:r>
              <a:rPr lang="en-US" dirty="0"/>
              <a:t> </a:t>
            </a:r>
            <a:r>
              <a:rPr lang="en-US" dirty="0" err="1"/>
              <a:t>perundang-undangan</a:t>
            </a:r>
            <a:r>
              <a:rPr lang="en-US" dirty="0"/>
              <a:t> yang </a:t>
            </a:r>
            <a:r>
              <a:rPr lang="en-US" dirty="0" err="1"/>
              <a:t>dibuat</a:t>
            </a:r>
            <a:r>
              <a:rPr lang="en-US" dirty="0"/>
              <a:t> </a:t>
            </a:r>
            <a:r>
              <a:rPr lang="en-US" dirty="0" err="1"/>
              <a:t>oleh</a:t>
            </a:r>
            <a:r>
              <a:rPr lang="en-US" dirty="0"/>
              <a:t> </a:t>
            </a:r>
            <a:r>
              <a:rPr lang="en-US" dirty="0" err="1"/>
              <a:t>suatu</a:t>
            </a:r>
            <a:r>
              <a:rPr lang="en-US" dirty="0"/>
              <a:t> </a:t>
            </a:r>
            <a:r>
              <a:rPr lang="en-US" dirty="0" err="1"/>
              <a:t>kekuasaan</a:t>
            </a:r>
            <a:r>
              <a:rPr lang="en-US" dirty="0"/>
              <a:t> </a:t>
            </a:r>
            <a:r>
              <a:rPr lang="en-US" dirty="0" err="1"/>
              <a:t>dalam</a:t>
            </a:r>
            <a:r>
              <a:rPr lang="en-US" dirty="0"/>
              <a:t> </a:t>
            </a:r>
            <a:r>
              <a:rPr lang="en-US" dirty="0" err="1"/>
              <a:t>mengatur</a:t>
            </a:r>
            <a:r>
              <a:rPr lang="en-US" dirty="0"/>
              <a:t> </a:t>
            </a:r>
            <a:r>
              <a:rPr lang="en-US" dirty="0" err="1"/>
              <a:t>pergaulan</a:t>
            </a:r>
            <a:r>
              <a:rPr lang="en-US" dirty="0"/>
              <a:t> </a:t>
            </a:r>
            <a:r>
              <a:rPr lang="en-US" dirty="0" err="1"/>
              <a:t>hidup</a:t>
            </a:r>
            <a:r>
              <a:rPr lang="en-US" dirty="0"/>
              <a:t> </a:t>
            </a:r>
            <a:r>
              <a:rPr lang="en-US" dirty="0" err="1"/>
              <a:t>dalam</a:t>
            </a:r>
            <a:r>
              <a:rPr lang="en-US" dirty="0"/>
              <a:t> </a:t>
            </a:r>
            <a:r>
              <a:rPr lang="en-US" dirty="0" err="1"/>
              <a:t>masyarakat</a:t>
            </a:r>
            <a:endParaRPr lang="en-US" dirty="0"/>
          </a:p>
          <a:p>
            <a:pPr algn="just"/>
            <a:endParaRPr lang="en-US" dirty="0"/>
          </a:p>
          <a:p>
            <a:pPr algn="just"/>
            <a:r>
              <a:rPr lang="en-US" dirty="0" err="1"/>
              <a:t>Hukum</a:t>
            </a:r>
            <a:r>
              <a:rPr lang="en-US" dirty="0"/>
              <a:t> </a:t>
            </a:r>
            <a:r>
              <a:rPr lang="en-US" dirty="0" err="1"/>
              <a:t>pidana</a:t>
            </a:r>
            <a:r>
              <a:rPr lang="en-US" dirty="0"/>
              <a:t> </a:t>
            </a:r>
            <a:r>
              <a:rPr lang="en-US" dirty="0" err="1"/>
              <a:t>dan</a:t>
            </a:r>
            <a:r>
              <a:rPr lang="en-US" dirty="0"/>
              <a:t> </a:t>
            </a:r>
            <a:r>
              <a:rPr lang="en-US" dirty="0" err="1"/>
              <a:t>perdata</a:t>
            </a:r>
            <a:endParaRPr lang="en-US" dirty="0"/>
          </a:p>
          <a:p>
            <a:pPr algn="just"/>
            <a:endParaRPr lang="en-US" dirty="0"/>
          </a:p>
          <a:p>
            <a:pPr algn="just"/>
            <a:endParaRPr lang="en-US" dirty="0"/>
          </a:p>
        </p:txBody>
      </p:sp>
      <p:sp>
        <p:nvSpPr>
          <p:cNvPr id="4" name="Rectangle 3"/>
          <p:cNvSpPr/>
          <p:nvPr/>
        </p:nvSpPr>
        <p:spPr>
          <a:xfrm>
            <a:off x="1295400" y="3810000"/>
            <a:ext cx="7391400" cy="1569660"/>
          </a:xfrm>
          <a:prstGeom prst="rect">
            <a:avLst/>
          </a:prstGeom>
        </p:spPr>
        <p:txBody>
          <a:bodyPr wrap="square">
            <a:spAutoFit/>
          </a:bodyPr>
          <a:lstStyle/>
          <a:p>
            <a:r>
              <a:rPr lang="en-US" sz="2400" b="1" dirty="0" err="1"/>
              <a:t>Hukum</a:t>
            </a:r>
            <a:r>
              <a:rPr lang="en-US" sz="2400" b="1" dirty="0"/>
              <a:t> </a:t>
            </a:r>
            <a:r>
              <a:rPr lang="en-US" sz="2400" b="1" dirty="0" err="1"/>
              <a:t>kesehatan</a:t>
            </a:r>
            <a:r>
              <a:rPr lang="en-US" sz="2400" dirty="0"/>
              <a:t> </a:t>
            </a:r>
            <a:r>
              <a:rPr lang="en-US" sz="2400" dirty="0" err="1"/>
              <a:t>adalah</a:t>
            </a:r>
            <a:r>
              <a:rPr lang="en-US" sz="2400" dirty="0"/>
              <a:t> </a:t>
            </a:r>
            <a:r>
              <a:rPr lang="en-US" sz="2400" b="1" dirty="0" err="1"/>
              <a:t>hukum</a:t>
            </a:r>
            <a:r>
              <a:rPr lang="en-US" sz="2400" dirty="0"/>
              <a:t> yang </a:t>
            </a:r>
            <a:r>
              <a:rPr lang="en-US" sz="2400" dirty="0" err="1"/>
              <a:t>berhubungan</a:t>
            </a:r>
            <a:r>
              <a:rPr lang="en-US" sz="2400" dirty="0"/>
              <a:t> </a:t>
            </a:r>
            <a:r>
              <a:rPr lang="en-US" sz="2400" dirty="0" err="1"/>
              <a:t>langsung</a:t>
            </a:r>
            <a:r>
              <a:rPr lang="en-US" sz="2400" dirty="0"/>
              <a:t> </a:t>
            </a:r>
            <a:r>
              <a:rPr lang="en-US" sz="2400" dirty="0" err="1"/>
              <a:t>dengan</a:t>
            </a:r>
            <a:r>
              <a:rPr lang="en-US" sz="2400" dirty="0"/>
              <a:t> </a:t>
            </a:r>
            <a:r>
              <a:rPr lang="en-US" sz="2400" dirty="0" err="1"/>
              <a:t>pemeliharaan</a:t>
            </a:r>
            <a:r>
              <a:rPr lang="en-US" sz="2400" dirty="0"/>
              <a:t> </a:t>
            </a:r>
            <a:r>
              <a:rPr lang="en-US" sz="2400" b="1" dirty="0" err="1"/>
              <a:t>kesehatan</a:t>
            </a:r>
            <a:r>
              <a:rPr lang="en-US" sz="2400" dirty="0"/>
              <a:t>; </a:t>
            </a:r>
            <a:r>
              <a:rPr lang="en-US" sz="2400" dirty="0" err="1"/>
              <a:t>meliputi</a:t>
            </a:r>
            <a:r>
              <a:rPr lang="en-US" sz="2400" dirty="0"/>
              <a:t> </a:t>
            </a:r>
            <a:r>
              <a:rPr lang="en-US" sz="2400" dirty="0" err="1"/>
              <a:t>penerapan</a:t>
            </a:r>
            <a:r>
              <a:rPr lang="en-US" sz="2400" dirty="0"/>
              <a:t> </a:t>
            </a:r>
            <a:r>
              <a:rPr lang="en-US" sz="2400" dirty="0" err="1"/>
              <a:t>perangkat</a:t>
            </a:r>
            <a:r>
              <a:rPr lang="en-US" sz="2400" dirty="0"/>
              <a:t> </a:t>
            </a:r>
            <a:r>
              <a:rPr lang="en-US" sz="2400" b="1" dirty="0" err="1"/>
              <a:t>hukum</a:t>
            </a:r>
            <a:r>
              <a:rPr lang="en-US" sz="2400" dirty="0"/>
              <a:t> </a:t>
            </a:r>
            <a:r>
              <a:rPr lang="en-US" sz="2400" dirty="0" err="1"/>
              <a:t>perdata</a:t>
            </a:r>
            <a:r>
              <a:rPr lang="en-US" sz="2400" dirty="0"/>
              <a:t>, </a:t>
            </a:r>
            <a:r>
              <a:rPr lang="en-US" sz="2400" dirty="0" err="1"/>
              <a:t>pidana</a:t>
            </a:r>
            <a:r>
              <a:rPr lang="en-US" sz="2400" dirty="0"/>
              <a:t> </a:t>
            </a:r>
            <a:r>
              <a:rPr lang="en-US" sz="2400" dirty="0" err="1"/>
              <a:t>dan</a:t>
            </a:r>
            <a:r>
              <a:rPr lang="en-US" sz="2400" dirty="0"/>
              <a:t> </a:t>
            </a:r>
            <a:r>
              <a:rPr lang="en-US" sz="2400" dirty="0" err="1"/>
              <a:t>tata</a:t>
            </a:r>
            <a:r>
              <a:rPr lang="en-US" sz="2400" dirty="0"/>
              <a:t> </a:t>
            </a:r>
            <a:r>
              <a:rPr lang="en-US" sz="2400" dirty="0" err="1"/>
              <a:t>usaha</a:t>
            </a:r>
            <a:r>
              <a:rPr lang="en-US" sz="2400" dirty="0"/>
              <a:t> </a:t>
            </a:r>
            <a:r>
              <a:rPr lang="en-US" sz="2400" dirty="0" err="1"/>
              <a:t>negara</a:t>
            </a:r>
            <a:r>
              <a:rPr lang="en-US" sz="2400" dirty="0"/>
              <a:t>.</a:t>
            </a:r>
            <a:endParaRPr lang="en-US"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Persamaan</a:t>
            </a:r>
            <a:r>
              <a:rPr lang="en-US" dirty="0"/>
              <a:t> </a:t>
            </a:r>
            <a:r>
              <a:rPr lang="en-US" dirty="0" err="1"/>
              <a:t>etika</a:t>
            </a:r>
            <a:r>
              <a:rPr lang="en-US" dirty="0"/>
              <a:t> </a:t>
            </a:r>
            <a:r>
              <a:rPr lang="en-US" dirty="0" err="1"/>
              <a:t>dan</a:t>
            </a:r>
            <a:r>
              <a:rPr lang="en-US" dirty="0"/>
              <a:t> </a:t>
            </a:r>
            <a:r>
              <a:rPr lang="en-US" dirty="0" err="1"/>
              <a:t>hukum</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a:t>Merupakan</a:t>
            </a:r>
            <a:r>
              <a:rPr lang="en-US" dirty="0"/>
              <a:t> </a:t>
            </a:r>
            <a:r>
              <a:rPr lang="en-US" dirty="0" err="1"/>
              <a:t>alat</a:t>
            </a:r>
            <a:r>
              <a:rPr lang="en-US" dirty="0"/>
              <a:t> </a:t>
            </a:r>
            <a:r>
              <a:rPr lang="en-US" dirty="0" err="1"/>
              <a:t>untuk</a:t>
            </a:r>
            <a:r>
              <a:rPr lang="en-US" dirty="0"/>
              <a:t> </a:t>
            </a:r>
            <a:r>
              <a:rPr lang="en-US" dirty="0" err="1"/>
              <a:t>tertibnya</a:t>
            </a:r>
            <a:r>
              <a:rPr lang="en-US" dirty="0"/>
              <a:t> </a:t>
            </a:r>
            <a:r>
              <a:rPr lang="en-US" dirty="0" err="1"/>
              <a:t>hidup</a:t>
            </a:r>
            <a:r>
              <a:rPr lang="en-US" dirty="0"/>
              <a:t> </a:t>
            </a:r>
            <a:r>
              <a:rPr lang="en-US" dirty="0" err="1"/>
              <a:t>bermasyarakat</a:t>
            </a:r>
            <a:r>
              <a:rPr lang="en-US" dirty="0"/>
              <a:t> </a:t>
            </a:r>
            <a:endParaRPr lang="en-US" dirty="0"/>
          </a:p>
          <a:p>
            <a:r>
              <a:rPr lang="en-US" dirty="0" err="1"/>
              <a:t>Obyeknya</a:t>
            </a:r>
            <a:r>
              <a:rPr lang="en-US" dirty="0"/>
              <a:t> </a:t>
            </a:r>
            <a:r>
              <a:rPr lang="en-US" dirty="0" err="1"/>
              <a:t>adalah</a:t>
            </a:r>
            <a:r>
              <a:rPr lang="en-US" dirty="0"/>
              <a:t> </a:t>
            </a:r>
            <a:r>
              <a:rPr lang="en-US" dirty="0" err="1"/>
              <a:t>tingkah</a:t>
            </a:r>
            <a:r>
              <a:rPr lang="en-US" dirty="0"/>
              <a:t> </a:t>
            </a:r>
            <a:r>
              <a:rPr lang="en-US" dirty="0" err="1"/>
              <a:t>laku</a:t>
            </a:r>
            <a:r>
              <a:rPr lang="en-US" dirty="0"/>
              <a:t> </a:t>
            </a:r>
            <a:r>
              <a:rPr lang="en-US" dirty="0" err="1"/>
              <a:t>manusia</a:t>
            </a:r>
            <a:r>
              <a:rPr lang="en-US" dirty="0"/>
              <a:t> </a:t>
            </a:r>
            <a:endParaRPr lang="en-US" dirty="0"/>
          </a:p>
          <a:p>
            <a:r>
              <a:rPr lang="en-US" dirty="0" err="1"/>
              <a:t>Mengandung</a:t>
            </a:r>
            <a:r>
              <a:rPr lang="en-US" dirty="0"/>
              <a:t> </a:t>
            </a:r>
            <a:r>
              <a:rPr lang="en-US" dirty="0" err="1"/>
              <a:t>hak</a:t>
            </a:r>
            <a:r>
              <a:rPr lang="en-US" dirty="0"/>
              <a:t> </a:t>
            </a:r>
            <a:r>
              <a:rPr lang="en-US" dirty="0" err="1"/>
              <a:t>dan</a:t>
            </a:r>
            <a:r>
              <a:rPr lang="en-US" dirty="0"/>
              <a:t> </a:t>
            </a:r>
            <a:r>
              <a:rPr lang="en-US" dirty="0" err="1"/>
              <a:t>kewajiban</a:t>
            </a:r>
            <a:r>
              <a:rPr lang="en-US" dirty="0"/>
              <a:t> </a:t>
            </a:r>
            <a:r>
              <a:rPr lang="en-US" dirty="0" err="1"/>
              <a:t>anggota-anggota</a:t>
            </a:r>
            <a:r>
              <a:rPr lang="en-US" dirty="0"/>
              <a:t> </a:t>
            </a:r>
            <a:r>
              <a:rPr lang="en-US" dirty="0" err="1"/>
              <a:t>masyarakat</a:t>
            </a:r>
            <a:r>
              <a:rPr lang="en-US" dirty="0"/>
              <a:t>, agar </a:t>
            </a:r>
            <a:r>
              <a:rPr lang="en-US" dirty="0" err="1"/>
              <a:t>tidak</a:t>
            </a:r>
            <a:r>
              <a:rPr lang="en-US" dirty="0"/>
              <a:t> </a:t>
            </a:r>
            <a:r>
              <a:rPr lang="en-US" dirty="0" err="1"/>
              <a:t>saling</a:t>
            </a:r>
            <a:r>
              <a:rPr lang="en-US" dirty="0"/>
              <a:t> </a:t>
            </a:r>
            <a:r>
              <a:rPr lang="en-US" dirty="0" err="1"/>
              <a:t>merugikan</a:t>
            </a:r>
            <a:r>
              <a:rPr lang="en-US" dirty="0"/>
              <a:t> </a:t>
            </a:r>
            <a:endParaRPr lang="en-US" dirty="0"/>
          </a:p>
          <a:p>
            <a:r>
              <a:rPr lang="en-US" dirty="0" err="1"/>
              <a:t>Menggugah</a:t>
            </a:r>
            <a:r>
              <a:rPr lang="en-US" dirty="0"/>
              <a:t> </a:t>
            </a:r>
            <a:r>
              <a:rPr lang="en-US" dirty="0" err="1"/>
              <a:t>kesadaran</a:t>
            </a:r>
            <a:r>
              <a:rPr lang="en-US" dirty="0"/>
              <a:t> </a:t>
            </a:r>
            <a:r>
              <a:rPr lang="en-US" dirty="0" err="1"/>
              <a:t>untuk</a:t>
            </a:r>
            <a:r>
              <a:rPr lang="en-US" dirty="0"/>
              <a:t> </a:t>
            </a:r>
            <a:r>
              <a:rPr lang="en-US" dirty="0" err="1"/>
              <a:t>bersikap</a:t>
            </a:r>
            <a:r>
              <a:rPr lang="en-US" dirty="0"/>
              <a:t> </a:t>
            </a:r>
            <a:r>
              <a:rPr lang="en-US" dirty="0" err="1"/>
              <a:t>manusiawi</a:t>
            </a:r>
            <a:endParaRPr lang="en-US" dirty="0"/>
          </a:p>
          <a:p>
            <a:r>
              <a:rPr lang="en-US" dirty="0" err="1"/>
              <a:t>Sumbernya</a:t>
            </a:r>
            <a:r>
              <a:rPr lang="en-US" dirty="0"/>
              <a:t> </a:t>
            </a:r>
            <a:r>
              <a:rPr lang="en-US" dirty="0" err="1"/>
              <a:t>adalah</a:t>
            </a:r>
            <a:r>
              <a:rPr lang="en-US" dirty="0"/>
              <a:t> </a:t>
            </a:r>
            <a:r>
              <a:rPr lang="en-US" dirty="0" err="1"/>
              <a:t>hasil</a:t>
            </a:r>
            <a:r>
              <a:rPr lang="en-US" dirty="0"/>
              <a:t> </a:t>
            </a:r>
            <a:r>
              <a:rPr lang="en-US" dirty="0" err="1"/>
              <a:t>pemikiran</a:t>
            </a:r>
            <a:r>
              <a:rPr lang="en-US" dirty="0"/>
              <a:t> </a:t>
            </a:r>
            <a:r>
              <a:rPr lang="en-US" dirty="0" err="1"/>
              <a:t>para</a:t>
            </a:r>
            <a:r>
              <a:rPr lang="en-US" dirty="0"/>
              <a:t> </a:t>
            </a:r>
            <a:r>
              <a:rPr lang="en-US" dirty="0" err="1"/>
              <a:t>pakar</a:t>
            </a:r>
            <a:r>
              <a:rPr lang="en-US" dirty="0"/>
              <a:t> </a:t>
            </a:r>
            <a:r>
              <a:rPr lang="en-US" dirty="0" err="1"/>
              <a:t>dan</a:t>
            </a:r>
            <a:r>
              <a:rPr lang="en-US" dirty="0"/>
              <a:t> </a:t>
            </a:r>
            <a:r>
              <a:rPr lang="en-US" dirty="0" err="1"/>
              <a:t>pengalaman</a:t>
            </a:r>
            <a:r>
              <a:rPr lang="en-US" dirty="0"/>
              <a:t> </a:t>
            </a:r>
            <a:r>
              <a:rPr lang="en-US" dirty="0" err="1"/>
              <a:t>para</a:t>
            </a:r>
            <a:r>
              <a:rPr lang="en-US" dirty="0"/>
              <a:t> </a:t>
            </a:r>
            <a:r>
              <a:rPr lang="en-US" dirty="0" err="1"/>
              <a:t>anggota</a:t>
            </a:r>
            <a:r>
              <a:rPr lang="en-US" dirty="0"/>
              <a:t> senior</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Perbedaan</a:t>
            </a:r>
            <a:r>
              <a:rPr lang="en-US" dirty="0"/>
              <a:t> </a:t>
            </a:r>
            <a:r>
              <a:rPr lang="en-US" dirty="0" err="1"/>
              <a:t>hukum</a:t>
            </a:r>
            <a:r>
              <a:rPr lang="en-US" dirty="0"/>
              <a:t> </a:t>
            </a:r>
            <a:r>
              <a:rPr lang="en-US" dirty="0" err="1"/>
              <a:t>dan</a:t>
            </a:r>
            <a:r>
              <a:rPr lang="en-US" dirty="0"/>
              <a:t> </a:t>
            </a:r>
            <a:r>
              <a:rPr lang="en-US" dirty="0" err="1"/>
              <a:t>etika</a:t>
            </a:r>
            <a:endParaRPr lang="en-US" dirty="0"/>
          </a:p>
        </p:txBody>
      </p:sp>
      <p:graphicFrame>
        <p:nvGraphicFramePr>
          <p:cNvPr id="4" name="Content Placeholder 3"/>
          <p:cNvGraphicFramePr>
            <a:graphicFrameLocks noGrp="1"/>
          </p:cNvGraphicFramePr>
          <p:nvPr>
            <p:ph idx="1"/>
          </p:nvPr>
        </p:nvGraphicFramePr>
        <p:xfrm>
          <a:off x="457200" y="1447800"/>
          <a:ext cx="8534400" cy="4953000"/>
        </p:xfrm>
        <a:graphic>
          <a:graphicData uri="http://schemas.openxmlformats.org/drawingml/2006/table">
            <a:tbl>
              <a:tblPr firstRow="1" bandRow="1">
                <a:tableStyleId>{5C22544A-7EE6-4342-B048-85BDC9FD1C3A}</a:tableStyleId>
              </a:tblPr>
              <a:tblGrid>
                <a:gridCol w="4267200"/>
                <a:gridCol w="4267200"/>
              </a:tblGrid>
              <a:tr h="660400">
                <a:tc>
                  <a:txBody>
                    <a:bodyPr/>
                    <a:lstStyle/>
                    <a:p>
                      <a:r>
                        <a:rPr lang="en-US" dirty="0" err="1"/>
                        <a:t>Hukum</a:t>
                      </a:r>
                      <a:endParaRPr lang="en-US" dirty="0"/>
                    </a:p>
                  </a:txBody>
                  <a:tcPr/>
                </a:tc>
                <a:tc>
                  <a:txBody>
                    <a:bodyPr/>
                    <a:lstStyle/>
                    <a:p>
                      <a:r>
                        <a:rPr lang="en-US" dirty="0" err="1"/>
                        <a:t>Etika</a:t>
                      </a:r>
                      <a:endParaRPr lang="en-US" dirty="0"/>
                    </a:p>
                  </a:txBody>
                  <a:tcPr/>
                </a:tc>
              </a:tr>
              <a:tr h="4292600">
                <a:tc>
                  <a:txBody>
                    <a:bodyPr/>
                    <a:lstStyle/>
                    <a:p>
                      <a:r>
                        <a:rPr lang="en-US" dirty="0"/>
                        <a:t>1. </a:t>
                      </a:r>
                      <a:r>
                        <a:rPr lang="en-US" dirty="0" err="1"/>
                        <a:t>Hukum</a:t>
                      </a:r>
                      <a:r>
                        <a:rPr lang="en-US" dirty="0"/>
                        <a:t> </a:t>
                      </a:r>
                      <a:r>
                        <a:rPr lang="en-US" dirty="0" err="1"/>
                        <a:t>berlaku</a:t>
                      </a:r>
                      <a:r>
                        <a:rPr lang="en-US" dirty="0"/>
                        <a:t> </a:t>
                      </a:r>
                      <a:r>
                        <a:rPr lang="en-US" dirty="0" err="1"/>
                        <a:t>untuk</a:t>
                      </a:r>
                      <a:r>
                        <a:rPr lang="en-US" dirty="0"/>
                        <a:t> </a:t>
                      </a:r>
                      <a:r>
                        <a:rPr lang="en-US" dirty="0" err="1"/>
                        <a:t>umum</a:t>
                      </a:r>
                      <a:r>
                        <a:rPr lang="en-US" dirty="0"/>
                        <a:t> </a:t>
                      </a:r>
                      <a:endParaRPr lang="en-US" dirty="0"/>
                    </a:p>
                    <a:p>
                      <a:r>
                        <a:rPr lang="en-US" dirty="0"/>
                        <a:t>2. </a:t>
                      </a:r>
                      <a:r>
                        <a:rPr lang="en-US" dirty="0" err="1"/>
                        <a:t>Hukum</a:t>
                      </a:r>
                      <a:r>
                        <a:rPr lang="en-US" dirty="0"/>
                        <a:t> </a:t>
                      </a:r>
                      <a:r>
                        <a:rPr lang="en-US" dirty="0" err="1"/>
                        <a:t>disusun</a:t>
                      </a:r>
                      <a:r>
                        <a:rPr lang="en-US" dirty="0"/>
                        <a:t> </a:t>
                      </a:r>
                      <a:r>
                        <a:rPr lang="en-US" dirty="0" err="1"/>
                        <a:t>oleh</a:t>
                      </a:r>
                      <a:r>
                        <a:rPr lang="en-US" dirty="0"/>
                        <a:t> </a:t>
                      </a:r>
                      <a:r>
                        <a:rPr lang="en-US" dirty="0" err="1"/>
                        <a:t>Badan</a:t>
                      </a:r>
                      <a:r>
                        <a:rPr lang="en-US" dirty="0"/>
                        <a:t> </a:t>
                      </a:r>
                      <a:r>
                        <a:rPr lang="en-US" dirty="0" err="1"/>
                        <a:t>Pemerintahan</a:t>
                      </a:r>
                      <a:endParaRPr lang="en-US" dirty="0"/>
                    </a:p>
                    <a:p>
                      <a:r>
                        <a:rPr lang="en-US" dirty="0"/>
                        <a:t> 3. </a:t>
                      </a:r>
                      <a:r>
                        <a:rPr lang="en-US" dirty="0" err="1"/>
                        <a:t>Hukum</a:t>
                      </a:r>
                      <a:r>
                        <a:rPr lang="en-US" dirty="0"/>
                        <a:t> </a:t>
                      </a:r>
                      <a:r>
                        <a:rPr lang="en-US" dirty="0" err="1"/>
                        <a:t>tercantum</a:t>
                      </a:r>
                      <a:r>
                        <a:rPr lang="en-US" dirty="0"/>
                        <a:t> </a:t>
                      </a:r>
                      <a:r>
                        <a:rPr lang="en-US" dirty="0" err="1"/>
                        <a:t>secara</a:t>
                      </a:r>
                      <a:r>
                        <a:rPr lang="en-US" dirty="0"/>
                        <a:t> </a:t>
                      </a:r>
                      <a:r>
                        <a:rPr lang="en-US" dirty="0" err="1"/>
                        <a:t>terinci</a:t>
                      </a:r>
                      <a:r>
                        <a:rPr lang="en-US" dirty="0"/>
                        <a:t> </a:t>
                      </a:r>
                      <a:r>
                        <a:rPr lang="en-US" dirty="0" err="1"/>
                        <a:t>dalam</a:t>
                      </a:r>
                      <a:r>
                        <a:rPr lang="en-US" dirty="0"/>
                        <a:t> </a:t>
                      </a:r>
                      <a:r>
                        <a:rPr lang="en-US" dirty="0" err="1"/>
                        <a:t>Kitab</a:t>
                      </a:r>
                      <a:r>
                        <a:rPr lang="en-US" dirty="0"/>
                        <a:t> </a:t>
                      </a:r>
                      <a:r>
                        <a:rPr lang="en-US" dirty="0" err="1"/>
                        <a:t>Undang-undang</a:t>
                      </a:r>
                      <a:r>
                        <a:rPr lang="en-US" dirty="0"/>
                        <a:t> </a:t>
                      </a:r>
                      <a:r>
                        <a:rPr lang="en-US" dirty="0" err="1"/>
                        <a:t>dan</a:t>
                      </a:r>
                      <a:r>
                        <a:rPr lang="en-US" dirty="0"/>
                        <a:t> </a:t>
                      </a:r>
                      <a:r>
                        <a:rPr lang="en-US" dirty="0" err="1"/>
                        <a:t>lembaran</a:t>
                      </a:r>
                      <a:r>
                        <a:rPr lang="en-US" dirty="0"/>
                        <a:t>/ </a:t>
                      </a:r>
                      <a:r>
                        <a:rPr lang="en-US" dirty="0" err="1"/>
                        <a:t>Berita</a:t>
                      </a:r>
                      <a:r>
                        <a:rPr lang="en-US" dirty="0"/>
                        <a:t> Negara</a:t>
                      </a:r>
                      <a:endParaRPr lang="en-US" dirty="0"/>
                    </a:p>
                    <a:p>
                      <a:r>
                        <a:rPr lang="en-US" dirty="0"/>
                        <a:t>4. </a:t>
                      </a:r>
                      <a:r>
                        <a:rPr lang="en-US" dirty="0" err="1"/>
                        <a:t>Sanksi</a:t>
                      </a:r>
                      <a:r>
                        <a:rPr lang="en-US" baseline="0" dirty="0"/>
                        <a:t> </a:t>
                      </a:r>
                      <a:r>
                        <a:rPr lang="en-US" baseline="0" dirty="0" err="1"/>
                        <a:t>hukum</a:t>
                      </a:r>
                      <a:endParaRPr lang="en-US" dirty="0"/>
                    </a:p>
                  </a:txBody>
                  <a:tcPr/>
                </a:tc>
                <a:tc>
                  <a:txBody>
                    <a:bodyPr/>
                    <a:lstStyle/>
                    <a:p>
                      <a:r>
                        <a:rPr lang="en-US" dirty="0"/>
                        <a:t>1. </a:t>
                      </a:r>
                      <a:r>
                        <a:rPr lang="en-US" dirty="0" err="1"/>
                        <a:t>Etika</a:t>
                      </a:r>
                      <a:r>
                        <a:rPr lang="en-US" dirty="0"/>
                        <a:t> </a:t>
                      </a:r>
                      <a:r>
                        <a:rPr lang="en-US" dirty="0" err="1"/>
                        <a:t>berlaku</a:t>
                      </a:r>
                      <a:r>
                        <a:rPr lang="en-US" dirty="0"/>
                        <a:t> </a:t>
                      </a:r>
                      <a:r>
                        <a:rPr lang="en-US" dirty="0" err="1"/>
                        <a:t>untuk</a:t>
                      </a:r>
                      <a:r>
                        <a:rPr lang="en-US" dirty="0"/>
                        <a:t> </a:t>
                      </a:r>
                      <a:r>
                        <a:rPr lang="en-US" dirty="0" err="1"/>
                        <a:t>lingkungan</a:t>
                      </a:r>
                      <a:r>
                        <a:rPr lang="en-US" dirty="0"/>
                        <a:t> </a:t>
                      </a:r>
                      <a:r>
                        <a:rPr lang="en-US" dirty="0" err="1"/>
                        <a:t>profesi</a:t>
                      </a:r>
                      <a:endParaRPr lang="en-US" dirty="0"/>
                    </a:p>
                    <a:p>
                      <a:r>
                        <a:rPr lang="en-US" dirty="0"/>
                        <a:t>2. </a:t>
                      </a:r>
                      <a:r>
                        <a:rPr lang="en-US" dirty="0" err="1"/>
                        <a:t>Etika</a:t>
                      </a:r>
                      <a:r>
                        <a:rPr lang="en-US" dirty="0"/>
                        <a:t> </a:t>
                      </a:r>
                      <a:r>
                        <a:rPr lang="en-US" dirty="0" err="1"/>
                        <a:t>disusun</a:t>
                      </a:r>
                      <a:r>
                        <a:rPr lang="en-US" dirty="0"/>
                        <a:t> </a:t>
                      </a:r>
                      <a:r>
                        <a:rPr lang="en-US" dirty="0" err="1"/>
                        <a:t>berdasarkan</a:t>
                      </a:r>
                      <a:r>
                        <a:rPr lang="en-US" dirty="0"/>
                        <a:t> </a:t>
                      </a:r>
                      <a:r>
                        <a:rPr lang="en-US" dirty="0" err="1"/>
                        <a:t>kesepakatan</a:t>
                      </a:r>
                      <a:r>
                        <a:rPr lang="en-US" dirty="0"/>
                        <a:t> </a:t>
                      </a:r>
                      <a:r>
                        <a:rPr lang="en-US" dirty="0" err="1"/>
                        <a:t>anggota</a:t>
                      </a:r>
                      <a:r>
                        <a:rPr lang="en-US" dirty="0"/>
                        <a:t> </a:t>
                      </a:r>
                      <a:r>
                        <a:rPr lang="en-US" dirty="0" err="1"/>
                        <a:t>profesi</a:t>
                      </a:r>
                      <a:endParaRPr lang="en-US" dirty="0"/>
                    </a:p>
                    <a:p>
                      <a:r>
                        <a:rPr lang="en-US" dirty="0"/>
                        <a:t>3. </a:t>
                      </a:r>
                      <a:r>
                        <a:rPr lang="en-US" dirty="0" err="1"/>
                        <a:t>Etika</a:t>
                      </a:r>
                      <a:r>
                        <a:rPr lang="en-US" dirty="0"/>
                        <a:t> </a:t>
                      </a:r>
                      <a:r>
                        <a:rPr lang="en-US" dirty="0" err="1"/>
                        <a:t>tidak</a:t>
                      </a:r>
                      <a:r>
                        <a:rPr lang="en-US" dirty="0"/>
                        <a:t> </a:t>
                      </a:r>
                      <a:r>
                        <a:rPr lang="en-US" dirty="0" err="1"/>
                        <a:t>seluruhnya</a:t>
                      </a:r>
                      <a:r>
                        <a:rPr lang="en-US" dirty="0"/>
                        <a:t> </a:t>
                      </a:r>
                      <a:r>
                        <a:rPr lang="en-US" dirty="0" err="1"/>
                        <a:t>tertulis</a:t>
                      </a:r>
                      <a:endParaRPr lang="en-US" dirty="0"/>
                    </a:p>
                    <a:p>
                      <a:r>
                        <a:rPr lang="en-US" dirty="0"/>
                        <a:t>4. </a:t>
                      </a:r>
                      <a:r>
                        <a:rPr lang="en-US" dirty="0" err="1"/>
                        <a:t>Bersifat</a:t>
                      </a:r>
                      <a:r>
                        <a:rPr lang="en-US" dirty="0"/>
                        <a:t> </a:t>
                      </a:r>
                      <a:r>
                        <a:rPr lang="en-US" dirty="0" err="1"/>
                        <a:t>tuntunan</a:t>
                      </a:r>
                      <a:endParaRPr lang="en-US" dirty="0"/>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err="1"/>
              <a:t>Nilai</a:t>
            </a:r>
            <a:r>
              <a:rPr lang="en-US" i="1" dirty="0"/>
              <a:t> </a:t>
            </a:r>
            <a:r>
              <a:rPr lang="en-US" i="1" dirty="0" err="1"/>
              <a:t>memiliki</a:t>
            </a:r>
            <a:r>
              <a:rPr lang="en-US" i="1" dirty="0"/>
              <a:t> </a:t>
            </a:r>
            <a:r>
              <a:rPr lang="en-US" i="1" dirty="0" err="1"/>
              <a:t>ciri-ciri</a:t>
            </a:r>
            <a:r>
              <a:rPr lang="en-US" i="1" dirty="0"/>
              <a:t> :</a:t>
            </a:r>
            <a:br>
              <a:rPr lang="en-US" dirty="0"/>
            </a:br>
            <a:endParaRPr lang="en-US" dirty="0"/>
          </a:p>
        </p:txBody>
      </p:sp>
      <p:sp>
        <p:nvSpPr>
          <p:cNvPr id="3" name="Content Placeholder 2"/>
          <p:cNvSpPr>
            <a:spLocks noGrp="1"/>
          </p:cNvSpPr>
          <p:nvPr>
            <p:ph sz="quarter" idx="1"/>
          </p:nvPr>
        </p:nvSpPr>
        <p:spPr>
          <a:xfrm>
            <a:off x="457200" y="1066800"/>
            <a:ext cx="8229600" cy="5410200"/>
          </a:xfrm>
        </p:spPr>
        <p:txBody>
          <a:bodyPr>
            <a:normAutofit fontScale="77500" lnSpcReduction="20000"/>
          </a:bodyPr>
          <a:lstStyle/>
          <a:p>
            <a:pPr lvl="0">
              <a:buNone/>
            </a:pPr>
            <a:r>
              <a:rPr lang="en-US" i="1" dirty="0" err="1"/>
              <a:t>Ciri-ciri</a:t>
            </a:r>
            <a:r>
              <a:rPr lang="en-US" i="1" dirty="0"/>
              <a:t> </a:t>
            </a:r>
            <a:r>
              <a:rPr lang="en-US" i="1" dirty="0" err="1"/>
              <a:t>nilai</a:t>
            </a:r>
            <a:r>
              <a:rPr lang="en-US" i="1" dirty="0"/>
              <a:t> </a:t>
            </a:r>
            <a:r>
              <a:rPr lang="en-US" i="1" dirty="0" err="1"/>
              <a:t>adalah</a:t>
            </a:r>
            <a:r>
              <a:rPr lang="en-US" i="1" dirty="0"/>
              <a:t> </a:t>
            </a:r>
            <a:r>
              <a:rPr lang="en-US" i="1" dirty="0" err="1"/>
              <a:t>sebagai</a:t>
            </a:r>
            <a:r>
              <a:rPr lang="en-US" i="1" dirty="0"/>
              <a:t> </a:t>
            </a:r>
            <a:r>
              <a:rPr lang="en-US" i="1" dirty="0" err="1"/>
              <a:t>berikut</a:t>
            </a:r>
            <a:r>
              <a:rPr lang="en-US" i="1" dirty="0"/>
              <a:t> :</a:t>
            </a:r>
            <a:endParaRPr lang="en-US" i="1" dirty="0"/>
          </a:p>
          <a:p>
            <a:pPr lvl="0">
              <a:buNone/>
            </a:pPr>
            <a:endParaRPr lang="en-US" dirty="0"/>
          </a:p>
          <a:p>
            <a:pPr lvl="0">
              <a:buNone/>
            </a:pPr>
            <a:r>
              <a:rPr lang="en-US" dirty="0"/>
              <a:t>1) </a:t>
            </a:r>
            <a:r>
              <a:rPr lang="en-US" dirty="0" err="1"/>
              <a:t>Nilai</a:t>
            </a:r>
            <a:r>
              <a:rPr lang="en-US" dirty="0"/>
              <a:t> </a:t>
            </a:r>
            <a:r>
              <a:rPr lang="en-US" dirty="0" err="1"/>
              <a:t>bersifat</a:t>
            </a:r>
            <a:r>
              <a:rPr lang="en-US" dirty="0"/>
              <a:t> </a:t>
            </a:r>
            <a:r>
              <a:rPr lang="en-US" dirty="0" err="1"/>
              <a:t>pribadi</a:t>
            </a:r>
            <a:r>
              <a:rPr lang="en-US" dirty="0"/>
              <a:t> </a:t>
            </a:r>
            <a:r>
              <a:rPr lang="en-US" dirty="0" err="1"/>
              <a:t>dan</a:t>
            </a:r>
            <a:r>
              <a:rPr lang="en-US" dirty="0"/>
              <a:t> </a:t>
            </a:r>
            <a:r>
              <a:rPr lang="en-US" dirty="0" err="1"/>
              <a:t>berkembang</a:t>
            </a:r>
            <a:r>
              <a:rPr lang="en-US" dirty="0"/>
              <a:t> </a:t>
            </a:r>
            <a:r>
              <a:rPr lang="en-US" dirty="0" err="1"/>
              <a:t>dari</a:t>
            </a:r>
            <a:r>
              <a:rPr lang="en-US" dirty="0"/>
              <a:t> </a:t>
            </a:r>
            <a:r>
              <a:rPr lang="en-US" dirty="0" err="1"/>
              <a:t>pengalaman</a:t>
            </a:r>
            <a:r>
              <a:rPr lang="en-US" dirty="0"/>
              <a:t>.</a:t>
            </a:r>
            <a:endParaRPr lang="en-US" dirty="0"/>
          </a:p>
          <a:p>
            <a:pPr lvl="0">
              <a:buNone/>
            </a:pPr>
            <a:r>
              <a:rPr lang="en-US" dirty="0"/>
              <a:t>2) </a:t>
            </a:r>
            <a:r>
              <a:rPr lang="en-US" dirty="0" err="1"/>
              <a:t>Nilai-nilai</a:t>
            </a:r>
            <a:r>
              <a:rPr lang="en-US" dirty="0"/>
              <a:t> </a:t>
            </a:r>
            <a:r>
              <a:rPr lang="en-US" dirty="0" err="1"/>
              <a:t>membentuk</a:t>
            </a:r>
            <a:r>
              <a:rPr lang="en-US" dirty="0"/>
              <a:t> </a:t>
            </a:r>
            <a:r>
              <a:rPr lang="en-US" dirty="0" err="1"/>
              <a:t>dasar</a:t>
            </a:r>
            <a:r>
              <a:rPr lang="en-US" dirty="0"/>
              <a:t> </a:t>
            </a:r>
            <a:r>
              <a:rPr lang="en-US" dirty="0" err="1"/>
              <a:t>perilaku</a:t>
            </a:r>
            <a:r>
              <a:rPr lang="en-US" dirty="0"/>
              <a:t> </a:t>
            </a:r>
            <a:r>
              <a:rPr lang="en-US" dirty="0" err="1"/>
              <a:t>seseorang</a:t>
            </a:r>
            <a:r>
              <a:rPr lang="en-US" dirty="0"/>
              <a:t>.</a:t>
            </a:r>
            <a:endParaRPr lang="en-US" dirty="0"/>
          </a:p>
          <a:p>
            <a:pPr lvl="0">
              <a:buNone/>
            </a:pPr>
            <a:r>
              <a:rPr lang="en-US" dirty="0"/>
              <a:t>3) </a:t>
            </a:r>
            <a:r>
              <a:rPr lang="en-US" dirty="0" err="1"/>
              <a:t>Nilai-nilai</a:t>
            </a:r>
            <a:r>
              <a:rPr lang="en-US" dirty="0"/>
              <a:t> </a:t>
            </a:r>
            <a:r>
              <a:rPr lang="en-US" dirty="0" err="1"/>
              <a:t>nyata</a:t>
            </a:r>
            <a:r>
              <a:rPr lang="en-US" dirty="0"/>
              <a:t> </a:t>
            </a:r>
            <a:r>
              <a:rPr lang="en-US" dirty="0" err="1"/>
              <a:t>dari</a:t>
            </a:r>
            <a:r>
              <a:rPr lang="en-US" dirty="0"/>
              <a:t> </a:t>
            </a:r>
            <a:r>
              <a:rPr lang="en-US" dirty="0" err="1"/>
              <a:t>seseorang</a:t>
            </a:r>
            <a:r>
              <a:rPr lang="en-US" dirty="0"/>
              <a:t> </a:t>
            </a:r>
            <a:r>
              <a:rPr lang="en-US" dirty="0" err="1"/>
              <a:t>diperlihatkan</a:t>
            </a:r>
            <a:r>
              <a:rPr lang="en-US" dirty="0"/>
              <a:t> </a:t>
            </a:r>
            <a:r>
              <a:rPr lang="en-US" dirty="0" err="1"/>
              <a:t>melalui</a:t>
            </a:r>
            <a:r>
              <a:rPr lang="en-US" dirty="0"/>
              <a:t> </a:t>
            </a:r>
            <a:r>
              <a:rPr lang="en-US" dirty="0" err="1"/>
              <a:t>pola</a:t>
            </a:r>
            <a:r>
              <a:rPr lang="en-US" dirty="0"/>
              <a:t> </a:t>
            </a:r>
            <a:r>
              <a:rPr lang="en-US" dirty="0" err="1"/>
              <a:t>perilaku</a:t>
            </a:r>
            <a:r>
              <a:rPr lang="en-US" dirty="0"/>
              <a:t> </a:t>
            </a:r>
            <a:r>
              <a:rPr lang="en-US" dirty="0" err="1"/>
              <a:t>yangkonsisten</a:t>
            </a:r>
            <a:r>
              <a:rPr lang="en-US" dirty="0"/>
              <a:t>.</a:t>
            </a:r>
            <a:endParaRPr lang="en-US" dirty="0"/>
          </a:p>
          <a:p>
            <a:pPr lvl="0">
              <a:buNone/>
            </a:pPr>
            <a:r>
              <a:rPr lang="en-US" dirty="0"/>
              <a:t>4) </a:t>
            </a:r>
            <a:r>
              <a:rPr lang="en-US" dirty="0" err="1"/>
              <a:t>Nilai-nilai</a:t>
            </a:r>
            <a:r>
              <a:rPr lang="en-US" dirty="0"/>
              <a:t> </a:t>
            </a:r>
            <a:r>
              <a:rPr lang="en-US" dirty="0" err="1"/>
              <a:t>menjadi</a:t>
            </a:r>
            <a:r>
              <a:rPr lang="en-US" dirty="0"/>
              <a:t> </a:t>
            </a:r>
            <a:r>
              <a:rPr lang="en-US" dirty="0" err="1"/>
              <a:t>kontrol</a:t>
            </a:r>
            <a:r>
              <a:rPr lang="en-US" dirty="0"/>
              <a:t> internal </a:t>
            </a:r>
            <a:r>
              <a:rPr lang="en-US" dirty="0" err="1"/>
              <a:t>untuk</a:t>
            </a:r>
            <a:r>
              <a:rPr lang="en-US" dirty="0"/>
              <a:t> </a:t>
            </a:r>
            <a:r>
              <a:rPr lang="en-US" dirty="0" err="1"/>
              <a:t>perilaku</a:t>
            </a:r>
            <a:r>
              <a:rPr lang="en-US" dirty="0"/>
              <a:t> </a:t>
            </a:r>
            <a:r>
              <a:rPr lang="en-US" dirty="0" err="1"/>
              <a:t>seseorang</a:t>
            </a:r>
            <a:r>
              <a:rPr lang="en-US" dirty="0"/>
              <a:t>.</a:t>
            </a:r>
            <a:endParaRPr lang="en-US" dirty="0"/>
          </a:p>
          <a:p>
            <a:pPr>
              <a:buNone/>
            </a:pPr>
            <a:r>
              <a:rPr lang="en-US" dirty="0"/>
              <a:t>5) </a:t>
            </a:r>
            <a:r>
              <a:rPr lang="en-US" dirty="0" err="1"/>
              <a:t>Nilai-nilai</a:t>
            </a:r>
            <a:r>
              <a:rPr lang="en-US" dirty="0"/>
              <a:t> </a:t>
            </a:r>
            <a:r>
              <a:rPr lang="en-US" dirty="0" err="1"/>
              <a:t>mempunyai</a:t>
            </a:r>
            <a:r>
              <a:rPr lang="en-US" dirty="0"/>
              <a:t> </a:t>
            </a:r>
            <a:r>
              <a:rPr lang="en-US" dirty="0" err="1"/>
              <a:t>komponen</a:t>
            </a:r>
            <a:r>
              <a:rPr lang="en-US" dirty="0"/>
              <a:t> </a:t>
            </a:r>
            <a:r>
              <a:rPr lang="en-US" dirty="0" err="1"/>
              <a:t>intelektual</a:t>
            </a:r>
            <a:r>
              <a:rPr lang="en-US" dirty="0"/>
              <a:t> </a:t>
            </a:r>
            <a:r>
              <a:rPr lang="en-US" dirty="0" err="1"/>
              <a:t>dan</a:t>
            </a:r>
            <a:r>
              <a:rPr lang="en-US" dirty="0"/>
              <a:t> </a:t>
            </a:r>
            <a:r>
              <a:rPr lang="en-US" dirty="0" err="1"/>
              <a:t>emosional</a:t>
            </a:r>
            <a:endParaRPr lang="en-US" dirty="0"/>
          </a:p>
          <a:p>
            <a:pPr>
              <a:buNone/>
            </a:pPr>
            <a:endParaRPr lang="en-US" i="1" dirty="0"/>
          </a:p>
          <a:p>
            <a:pPr>
              <a:buNone/>
            </a:pPr>
            <a:r>
              <a:rPr lang="en-US" i="1" dirty="0" err="1"/>
              <a:t>Fungsi</a:t>
            </a:r>
            <a:r>
              <a:rPr lang="en-US" i="1" dirty="0"/>
              <a:t> </a:t>
            </a:r>
            <a:r>
              <a:rPr lang="en-US" i="1" dirty="0" err="1"/>
              <a:t>nilai</a:t>
            </a:r>
            <a:r>
              <a:rPr lang="en-US" i="1" dirty="0"/>
              <a:t> :</a:t>
            </a:r>
            <a:r>
              <a:rPr lang="en-US" dirty="0"/>
              <a:t> </a:t>
            </a:r>
            <a:endParaRPr lang="en-US" dirty="0"/>
          </a:p>
          <a:p>
            <a:pPr>
              <a:buNone/>
            </a:pPr>
            <a:r>
              <a:rPr lang="en-US" dirty="0" err="1"/>
              <a:t>Nilai</a:t>
            </a:r>
            <a:r>
              <a:rPr lang="en-US" dirty="0"/>
              <a:t> </a:t>
            </a:r>
            <a:r>
              <a:rPr lang="en-US" dirty="0" err="1"/>
              <a:t>berfungsi</a:t>
            </a:r>
            <a:r>
              <a:rPr lang="en-US" dirty="0"/>
              <a:t> </a:t>
            </a:r>
            <a:r>
              <a:rPr lang="en-US" dirty="0" err="1"/>
              <a:t>sebagai</a:t>
            </a:r>
            <a:r>
              <a:rPr lang="en-US" dirty="0"/>
              <a:t> filter </a:t>
            </a:r>
            <a:r>
              <a:rPr lang="en-US" dirty="0" err="1"/>
              <a:t>untuk</a:t>
            </a:r>
            <a:r>
              <a:rPr lang="en-US" dirty="0"/>
              <a:t> </a:t>
            </a:r>
            <a:r>
              <a:rPr lang="en-US" dirty="0" err="1"/>
              <a:t>berbagai</a:t>
            </a:r>
            <a:r>
              <a:rPr lang="en-US" dirty="0"/>
              <a:t> </a:t>
            </a:r>
            <a:r>
              <a:rPr lang="en-US" dirty="0" err="1"/>
              <a:t>pengalaman</a:t>
            </a:r>
            <a:r>
              <a:rPr lang="en-US" dirty="0"/>
              <a:t> </a:t>
            </a:r>
            <a:r>
              <a:rPr lang="en-US" dirty="0" err="1"/>
              <a:t>dan</a:t>
            </a:r>
            <a:r>
              <a:rPr lang="en-US" dirty="0"/>
              <a:t> </a:t>
            </a:r>
            <a:r>
              <a:rPr lang="en-US" dirty="0" err="1"/>
              <a:t>hubungan</a:t>
            </a:r>
            <a:r>
              <a:rPr lang="en-US" dirty="0"/>
              <a:t> yang </a:t>
            </a:r>
            <a:r>
              <a:rPr lang="en-US" dirty="0" err="1"/>
              <a:t>dialami</a:t>
            </a:r>
            <a:r>
              <a:rPr lang="en-US" dirty="0"/>
              <a:t> </a:t>
            </a:r>
            <a:r>
              <a:rPr lang="en-US" dirty="0" err="1"/>
              <a:t>manusia</a:t>
            </a:r>
            <a:r>
              <a:rPr lang="en-US" dirty="0"/>
              <a:t> </a:t>
            </a:r>
            <a:r>
              <a:rPr lang="en-US" dirty="0" err="1"/>
              <a:t>dalam</a:t>
            </a:r>
            <a:r>
              <a:rPr lang="en-US" dirty="0"/>
              <a:t> </a:t>
            </a:r>
            <a:r>
              <a:rPr lang="en-US" dirty="0" err="1"/>
              <a:t>suatu</a:t>
            </a:r>
            <a:r>
              <a:rPr lang="en-US" dirty="0"/>
              <a:t> </a:t>
            </a:r>
            <a:r>
              <a:rPr lang="en-US" dirty="0" err="1"/>
              <a:t>hari</a:t>
            </a:r>
            <a:r>
              <a:rPr lang="en-US" dirty="0"/>
              <a:t> </a:t>
            </a:r>
            <a:r>
              <a:rPr lang="en-US" dirty="0" err="1"/>
              <a:t>tertentu</a:t>
            </a:r>
            <a:r>
              <a:rPr lang="en-US" dirty="0"/>
              <a:t>.</a:t>
            </a:r>
            <a:endParaRPr lang="en-US" dirty="0"/>
          </a:p>
          <a:p>
            <a:pPr>
              <a:buNone/>
            </a:pPr>
            <a:r>
              <a:rPr lang="en-US" dirty="0" err="1"/>
              <a:t>Fungsi</a:t>
            </a:r>
            <a:r>
              <a:rPr lang="en-US" dirty="0"/>
              <a:t> filter </a:t>
            </a:r>
            <a:r>
              <a:rPr lang="en-US" dirty="0" err="1"/>
              <a:t>dalam</a:t>
            </a:r>
            <a:r>
              <a:rPr lang="en-US" dirty="0"/>
              <a:t> </a:t>
            </a:r>
            <a:r>
              <a:rPr lang="en-US" dirty="0" err="1"/>
              <a:t>nilai</a:t>
            </a:r>
            <a:r>
              <a:rPr lang="en-US" dirty="0"/>
              <a:t> </a:t>
            </a:r>
            <a:r>
              <a:rPr lang="en-US" dirty="0" err="1"/>
              <a:t>membantu</a:t>
            </a:r>
            <a:r>
              <a:rPr lang="en-US" dirty="0"/>
              <a:t> </a:t>
            </a:r>
            <a:r>
              <a:rPr lang="en-US" dirty="0" err="1"/>
              <a:t>seseorang</a:t>
            </a:r>
            <a:r>
              <a:rPr lang="en-US" dirty="0"/>
              <a:t> </a:t>
            </a:r>
            <a:r>
              <a:rPr lang="en-US" dirty="0" err="1"/>
              <a:t>untuk</a:t>
            </a:r>
            <a:r>
              <a:rPr lang="en-US" dirty="0"/>
              <a:t> </a:t>
            </a:r>
            <a:r>
              <a:rPr lang="en-US" dirty="0" err="1"/>
              <a:t>membuat</a:t>
            </a:r>
            <a:r>
              <a:rPr lang="en-US" dirty="0"/>
              <a:t> </a:t>
            </a:r>
            <a:r>
              <a:rPr lang="en-US" dirty="0" err="1"/>
              <a:t>banyak</a:t>
            </a:r>
            <a:r>
              <a:rPr lang="en-US" dirty="0"/>
              <a:t> </a:t>
            </a:r>
            <a:r>
              <a:rPr lang="en-US" dirty="0" err="1"/>
              <a:t>keputusan</a:t>
            </a:r>
            <a:r>
              <a:rPr lang="en-US" dirty="0"/>
              <a:t> yang </a:t>
            </a:r>
            <a:r>
              <a:rPr lang="en-US" dirty="0" err="1"/>
              <a:t>penting</a:t>
            </a:r>
            <a:r>
              <a:rPr lang="en-US" dirty="0"/>
              <a:t> </a:t>
            </a:r>
            <a:r>
              <a:rPr lang="en-US" dirty="0" err="1"/>
              <a:t>dan</a:t>
            </a:r>
            <a:r>
              <a:rPr lang="en-US" dirty="0"/>
              <a:t> </a:t>
            </a:r>
            <a:r>
              <a:rPr lang="en-US" dirty="0" err="1"/>
              <a:t>memberikan</a:t>
            </a:r>
            <a:r>
              <a:rPr lang="en-US" dirty="0"/>
              <a:t> rasa </a:t>
            </a:r>
            <a:r>
              <a:rPr lang="en-US" dirty="0" err="1"/>
              <a:t>percaya</a:t>
            </a:r>
            <a:r>
              <a:rPr lang="en-US" dirty="0"/>
              <a:t> </a:t>
            </a:r>
            <a:r>
              <a:rPr lang="en-US" dirty="0" err="1"/>
              <a:t>diri</a:t>
            </a:r>
            <a:r>
              <a:rPr lang="en-US" dirty="0"/>
              <a:t> </a:t>
            </a:r>
            <a:r>
              <a:rPr lang="en-US" dirty="0" err="1"/>
              <a:t>pada</a:t>
            </a:r>
            <a:r>
              <a:rPr lang="en-US" dirty="0"/>
              <a:t> </a:t>
            </a:r>
            <a:r>
              <a:rPr lang="en-US" dirty="0" err="1"/>
              <a:t>seseorang</a:t>
            </a:r>
            <a:r>
              <a:rPr lang="en-US" dirty="0"/>
              <a:t> </a:t>
            </a:r>
            <a:r>
              <a:rPr lang="en-US" dirty="0" err="1"/>
              <a:t>dalam</a:t>
            </a:r>
            <a:r>
              <a:rPr lang="en-US" dirty="0"/>
              <a:t> </a:t>
            </a:r>
            <a:r>
              <a:rPr lang="en-US" dirty="0" err="1"/>
              <a:t>berhubungan</a:t>
            </a:r>
            <a:r>
              <a:rPr lang="en-US" dirty="0"/>
              <a:t> </a:t>
            </a:r>
            <a:r>
              <a:rPr lang="en-US" dirty="0" err="1"/>
              <a:t>dengan</a:t>
            </a:r>
            <a:r>
              <a:rPr lang="en-US" dirty="0"/>
              <a:t> </a:t>
            </a:r>
            <a:r>
              <a:rPr lang="en-US" dirty="0" err="1"/>
              <a:t>orang</a:t>
            </a:r>
            <a:r>
              <a:rPr lang="en-US" dirty="0"/>
              <a:t> lain.</a:t>
            </a:r>
            <a:endParaRPr lang="en-US" dirty="0"/>
          </a:p>
          <a:p>
            <a:pPr>
              <a:buNone/>
            </a:pPr>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838200"/>
            <a:ext cx="7239000" cy="1143000"/>
          </a:xfrm>
        </p:spPr>
        <p:txBody>
          <a:bodyPr>
            <a:normAutofit fontScale="90000"/>
          </a:bodyPr>
          <a:lstStyle/>
          <a:p>
            <a:r>
              <a:rPr lang="en-US" sz="3100" i="1" dirty="0" err="1"/>
              <a:t>Nilai</a:t>
            </a:r>
            <a:r>
              <a:rPr lang="en-US" sz="3100" i="1" dirty="0"/>
              <a:t> </a:t>
            </a:r>
            <a:r>
              <a:rPr lang="en-US" sz="3100" i="1" dirty="0" err="1"/>
              <a:t>Dalam</a:t>
            </a:r>
            <a:r>
              <a:rPr lang="en-US" sz="3100" i="1" dirty="0"/>
              <a:t> </a:t>
            </a:r>
            <a:r>
              <a:rPr lang="en-US" sz="3100" i="1" dirty="0" err="1"/>
              <a:t>Keperawatan</a:t>
            </a:r>
            <a:r>
              <a:rPr lang="en-US" sz="3100" i="1" dirty="0"/>
              <a:t> </a:t>
            </a:r>
            <a:r>
              <a:rPr lang="en-US" sz="3100" i="1" dirty="0" err="1"/>
              <a:t>Profesional</a:t>
            </a:r>
            <a:r>
              <a:rPr lang="en-US" i="1" dirty="0"/>
              <a:t> </a:t>
            </a:r>
            <a:br>
              <a:rPr lang="en-US" dirty="0"/>
            </a:br>
            <a:br>
              <a:rPr lang="en-US" dirty="0"/>
            </a:br>
            <a:endParaRPr lang="en-US" dirty="0"/>
          </a:p>
        </p:txBody>
      </p:sp>
      <p:sp>
        <p:nvSpPr>
          <p:cNvPr id="3" name="Content Placeholder 2"/>
          <p:cNvSpPr>
            <a:spLocks noGrp="1"/>
          </p:cNvSpPr>
          <p:nvPr>
            <p:ph idx="1"/>
          </p:nvPr>
        </p:nvSpPr>
        <p:spPr/>
        <p:txBody>
          <a:bodyPr>
            <a:normAutofit/>
          </a:bodyPr>
          <a:lstStyle/>
          <a:p>
            <a:r>
              <a:rPr lang="en-US" dirty="0" err="1"/>
              <a:t>Nilai</a:t>
            </a:r>
            <a:r>
              <a:rPr lang="en-US" dirty="0"/>
              <a:t> </a:t>
            </a:r>
            <a:r>
              <a:rPr lang="en-US" dirty="0" err="1"/>
              <a:t>perawat</a:t>
            </a:r>
            <a:r>
              <a:rPr lang="en-US" dirty="0"/>
              <a:t> yang paling fundamental </a:t>
            </a:r>
            <a:r>
              <a:rPr lang="en-US" dirty="0" err="1"/>
              <a:t>adalah</a:t>
            </a:r>
            <a:r>
              <a:rPr lang="en-US" dirty="0"/>
              <a:t> </a:t>
            </a:r>
            <a:r>
              <a:rPr lang="en-US" dirty="0" err="1"/>
              <a:t>nilai</a:t>
            </a:r>
            <a:r>
              <a:rPr lang="en-US" dirty="0"/>
              <a:t> </a:t>
            </a:r>
            <a:r>
              <a:rPr lang="en-US" dirty="0" err="1"/>
              <a:t>perawatan</a:t>
            </a:r>
            <a:r>
              <a:rPr lang="en-US" dirty="0"/>
              <a:t> (</a:t>
            </a:r>
            <a:r>
              <a:rPr lang="en-US" dirty="0" err="1"/>
              <a:t>pemberian</a:t>
            </a:r>
            <a:r>
              <a:rPr lang="en-US" dirty="0"/>
              <a:t> </a:t>
            </a:r>
            <a:r>
              <a:rPr lang="en-US" dirty="0" err="1"/>
              <a:t>asuhan</a:t>
            </a:r>
            <a:r>
              <a:rPr lang="en-US" dirty="0"/>
              <a:t> </a:t>
            </a:r>
            <a:r>
              <a:rPr lang="en-US" dirty="0" err="1"/>
              <a:t>keperawatan</a:t>
            </a:r>
            <a:r>
              <a:rPr lang="en-US" dirty="0"/>
              <a:t>).</a:t>
            </a:r>
            <a:endParaRPr lang="en-US" dirty="0"/>
          </a:p>
          <a:p>
            <a:pPr>
              <a:buNone/>
            </a:pPr>
            <a:endParaRPr lang="en-US" u="sng" dirty="0"/>
          </a:p>
          <a:p>
            <a:pPr>
              <a:buNone/>
            </a:pPr>
            <a:r>
              <a:rPr lang="en-US" u="sng" dirty="0" err="1"/>
              <a:t>Nilai</a:t>
            </a:r>
            <a:r>
              <a:rPr lang="en-US" u="sng" dirty="0"/>
              <a:t> </a:t>
            </a:r>
            <a:r>
              <a:rPr lang="en-US" u="sng" dirty="0" err="1"/>
              <a:t>advokasi</a:t>
            </a:r>
            <a:r>
              <a:rPr lang="en-US" dirty="0"/>
              <a:t> </a:t>
            </a:r>
            <a:endParaRPr lang="en-US" dirty="0"/>
          </a:p>
          <a:p>
            <a:r>
              <a:rPr lang="en-US" dirty="0" err="1"/>
              <a:t>Mendukung</a:t>
            </a:r>
            <a:r>
              <a:rPr lang="en-US" dirty="0"/>
              <a:t>, </a:t>
            </a:r>
            <a:r>
              <a:rPr lang="en-US" dirty="0" err="1"/>
              <a:t>menjunjung</a:t>
            </a:r>
            <a:r>
              <a:rPr lang="en-US" dirty="0"/>
              <a:t>, </a:t>
            </a:r>
            <a:r>
              <a:rPr lang="en-US" dirty="0" err="1"/>
              <a:t>dan</a:t>
            </a:r>
            <a:r>
              <a:rPr lang="en-US" dirty="0"/>
              <a:t> </a:t>
            </a:r>
            <a:r>
              <a:rPr lang="en-US" dirty="0" err="1"/>
              <a:t>berbicara</a:t>
            </a:r>
            <a:r>
              <a:rPr lang="en-US" dirty="0"/>
              <a:t> </a:t>
            </a:r>
            <a:r>
              <a:rPr lang="en-US" dirty="0" err="1"/>
              <a:t>bagi</a:t>
            </a:r>
            <a:r>
              <a:rPr lang="en-US" dirty="0"/>
              <a:t> </a:t>
            </a:r>
            <a:r>
              <a:rPr lang="en-US" dirty="0" err="1"/>
              <a:t>nilai</a:t>
            </a:r>
            <a:r>
              <a:rPr lang="en-US" dirty="0"/>
              <a:t> yang </a:t>
            </a:r>
            <a:r>
              <a:rPr lang="en-US" dirty="0" err="1"/>
              <a:t>dianut</a:t>
            </a:r>
            <a:r>
              <a:rPr lang="en-US" dirty="0"/>
              <a:t> </a:t>
            </a:r>
            <a:r>
              <a:rPr lang="en-US" dirty="0" err="1"/>
              <a:t>orang</a:t>
            </a:r>
            <a:r>
              <a:rPr lang="en-US" dirty="0"/>
              <a:t> lain </a:t>
            </a:r>
            <a:r>
              <a:rPr lang="en-US" dirty="0" err="1"/>
              <a:t>disebut</a:t>
            </a:r>
            <a:r>
              <a:rPr lang="en-US" dirty="0"/>
              <a:t> </a:t>
            </a:r>
            <a:r>
              <a:rPr lang="en-US" dirty="0" err="1"/>
              <a:t>advokasi</a:t>
            </a:r>
            <a:r>
              <a:rPr lang="en-US" dirty="0"/>
              <a:t>.</a:t>
            </a:r>
            <a:endParaRPr lang="en-US" dirty="0"/>
          </a:p>
          <a:p>
            <a:pPr>
              <a:buNone/>
            </a:pPr>
            <a:br>
              <a:rPr lang="en-US" dirty="0"/>
            </a:br>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i="1" dirty="0" err="1"/>
              <a:t>Nilai</a:t>
            </a:r>
            <a:r>
              <a:rPr lang="en-US" sz="3200" i="1" dirty="0"/>
              <a:t> </a:t>
            </a:r>
            <a:r>
              <a:rPr lang="en-US" sz="3200" i="1" dirty="0" err="1"/>
              <a:t>dan</a:t>
            </a:r>
            <a:r>
              <a:rPr lang="en-US" sz="3200" i="1" dirty="0"/>
              <a:t> </a:t>
            </a:r>
            <a:r>
              <a:rPr lang="en-US" sz="3200" i="1" dirty="0" err="1"/>
              <a:t>Perilaku</a:t>
            </a:r>
            <a:r>
              <a:rPr lang="en-US" sz="3200" i="1" dirty="0"/>
              <a:t> </a:t>
            </a:r>
            <a:r>
              <a:rPr lang="en-US" sz="3200" i="1" dirty="0" err="1"/>
              <a:t>Keperawatan</a:t>
            </a:r>
            <a:r>
              <a:rPr lang="en-US" sz="3200" i="1" dirty="0"/>
              <a:t> </a:t>
            </a:r>
            <a:r>
              <a:rPr lang="en-US" sz="3200" i="1" dirty="0" err="1"/>
              <a:t>Essensial</a:t>
            </a:r>
            <a:br>
              <a:rPr lang="en-US" sz="3200" dirty="0"/>
            </a:br>
            <a:endParaRPr lang="en-US" sz="3200" dirty="0"/>
          </a:p>
        </p:txBody>
      </p:sp>
      <p:sp>
        <p:nvSpPr>
          <p:cNvPr id="3" name="Content Placeholder 2"/>
          <p:cNvSpPr>
            <a:spLocks noGrp="1"/>
          </p:cNvSpPr>
          <p:nvPr>
            <p:ph idx="1"/>
          </p:nvPr>
        </p:nvSpPr>
        <p:spPr>
          <a:xfrm>
            <a:off x="457200" y="1143000"/>
            <a:ext cx="8229600" cy="4983163"/>
          </a:xfrm>
        </p:spPr>
        <p:txBody>
          <a:bodyPr>
            <a:normAutofit fontScale="92500" lnSpcReduction="10000"/>
          </a:bodyPr>
          <a:lstStyle/>
          <a:p>
            <a:r>
              <a:rPr lang="en-US" u="sng" dirty="0"/>
              <a:t>Altruism</a:t>
            </a:r>
            <a:r>
              <a:rPr lang="en-US" dirty="0"/>
              <a:t> : </a:t>
            </a:r>
            <a:r>
              <a:rPr lang="en-US" dirty="0" err="1"/>
              <a:t>Peduli</a:t>
            </a:r>
            <a:r>
              <a:rPr lang="en-US" dirty="0"/>
              <a:t> </a:t>
            </a:r>
            <a:r>
              <a:rPr lang="en-US" dirty="0" err="1"/>
              <a:t>dengan</a:t>
            </a:r>
            <a:r>
              <a:rPr lang="en-US" dirty="0"/>
              <a:t> </a:t>
            </a:r>
            <a:r>
              <a:rPr lang="en-US" dirty="0" err="1"/>
              <a:t>kesejahteraan</a:t>
            </a:r>
            <a:r>
              <a:rPr lang="en-US" dirty="0"/>
              <a:t> </a:t>
            </a:r>
            <a:r>
              <a:rPr lang="en-US" dirty="0" err="1"/>
              <a:t>orang</a:t>
            </a:r>
            <a:r>
              <a:rPr lang="en-US" dirty="0"/>
              <a:t> lain.</a:t>
            </a:r>
            <a:endParaRPr lang="en-US" dirty="0"/>
          </a:p>
          <a:p>
            <a:r>
              <a:rPr lang="en-US" u="sng" dirty="0" err="1"/>
              <a:t>Persamaan</a:t>
            </a:r>
            <a:r>
              <a:rPr lang="en-US" dirty="0"/>
              <a:t> : </a:t>
            </a:r>
            <a:r>
              <a:rPr lang="en-US" dirty="0" err="1"/>
              <a:t>Memiliki</a:t>
            </a:r>
            <a:r>
              <a:rPr lang="en-US" dirty="0"/>
              <a:t> </a:t>
            </a:r>
            <a:r>
              <a:rPr lang="en-US" dirty="0" err="1"/>
              <a:t>hak</a:t>
            </a:r>
            <a:r>
              <a:rPr lang="en-US" dirty="0"/>
              <a:t>, </a:t>
            </a:r>
            <a:r>
              <a:rPr lang="en-US" dirty="0" err="1"/>
              <a:t>kepentingan</a:t>
            </a:r>
            <a:r>
              <a:rPr lang="en-US" dirty="0"/>
              <a:t> </a:t>
            </a:r>
            <a:r>
              <a:rPr lang="en-US" dirty="0" err="1"/>
              <a:t>atau</a:t>
            </a:r>
            <a:r>
              <a:rPr lang="en-US" dirty="0"/>
              <a:t> status yang </a:t>
            </a:r>
            <a:r>
              <a:rPr lang="en-US" dirty="0" err="1"/>
              <a:t>sama</a:t>
            </a:r>
            <a:r>
              <a:rPr lang="en-US" dirty="0"/>
              <a:t>.</a:t>
            </a:r>
            <a:endParaRPr lang="en-US" dirty="0"/>
          </a:p>
          <a:p>
            <a:r>
              <a:rPr lang="en-US" u="sng" dirty="0" err="1"/>
              <a:t>Kebebasan</a:t>
            </a:r>
            <a:r>
              <a:rPr lang="en-US" dirty="0"/>
              <a:t> : </a:t>
            </a:r>
            <a:r>
              <a:rPr lang="en-US" dirty="0" err="1"/>
              <a:t>Kapasitas</a:t>
            </a:r>
            <a:r>
              <a:rPr lang="en-US" dirty="0"/>
              <a:t> </a:t>
            </a:r>
            <a:r>
              <a:rPr lang="en-US" dirty="0" err="1"/>
              <a:t>untuk</a:t>
            </a:r>
            <a:r>
              <a:rPr lang="en-US" dirty="0"/>
              <a:t> </a:t>
            </a:r>
            <a:r>
              <a:rPr lang="en-US" dirty="0" err="1"/>
              <a:t>menerapkan</a:t>
            </a:r>
            <a:r>
              <a:rPr lang="en-US" dirty="0"/>
              <a:t> </a:t>
            </a:r>
            <a:r>
              <a:rPr lang="en-US" dirty="0" err="1"/>
              <a:t>pilihan</a:t>
            </a:r>
            <a:r>
              <a:rPr lang="en-US" dirty="0"/>
              <a:t>.</a:t>
            </a:r>
            <a:r>
              <a:rPr lang="en-US" u="sng" dirty="0"/>
              <a:t> </a:t>
            </a:r>
            <a:endParaRPr lang="en-US" dirty="0"/>
          </a:p>
          <a:p>
            <a:r>
              <a:rPr lang="en-US" u="sng" dirty="0" err="1"/>
              <a:t>Martabat</a:t>
            </a:r>
            <a:r>
              <a:rPr lang="en-US" u="sng" dirty="0"/>
              <a:t> </a:t>
            </a:r>
            <a:r>
              <a:rPr lang="en-US" u="sng" dirty="0" err="1"/>
              <a:t>Manusia</a:t>
            </a:r>
            <a:r>
              <a:rPr lang="en-US" dirty="0"/>
              <a:t> : </a:t>
            </a:r>
            <a:r>
              <a:rPr lang="en-US" dirty="0" err="1"/>
              <a:t>Mewarisi</a:t>
            </a:r>
            <a:r>
              <a:rPr lang="en-US" dirty="0"/>
              <a:t> </a:t>
            </a:r>
            <a:r>
              <a:rPr lang="en-US" dirty="0" err="1"/>
              <a:t>derajat</a:t>
            </a:r>
            <a:r>
              <a:rPr lang="en-US" dirty="0"/>
              <a:t> </a:t>
            </a:r>
            <a:r>
              <a:rPr lang="en-US" dirty="0" err="1"/>
              <a:t>dan</a:t>
            </a:r>
            <a:r>
              <a:rPr lang="en-US" dirty="0"/>
              <a:t> </a:t>
            </a:r>
            <a:r>
              <a:rPr lang="en-US" dirty="0" err="1"/>
              <a:t>keunikan</a:t>
            </a:r>
            <a:r>
              <a:rPr lang="en-US" dirty="0"/>
              <a:t> </a:t>
            </a:r>
            <a:r>
              <a:rPr lang="en-US" dirty="0" err="1"/>
              <a:t>sebagai</a:t>
            </a:r>
            <a:r>
              <a:rPr lang="en-US" dirty="0"/>
              <a:t> </a:t>
            </a:r>
            <a:r>
              <a:rPr lang="en-US" dirty="0" err="1"/>
              <a:t>seorang</a:t>
            </a:r>
            <a:r>
              <a:rPr lang="en-US" dirty="0"/>
              <a:t> </a:t>
            </a:r>
            <a:r>
              <a:rPr lang="en-US" dirty="0" err="1"/>
              <a:t>individu</a:t>
            </a:r>
            <a:r>
              <a:rPr lang="en-US" dirty="0"/>
              <a:t>.</a:t>
            </a:r>
            <a:endParaRPr lang="en-US" dirty="0"/>
          </a:p>
          <a:p>
            <a:r>
              <a:rPr lang="en-US" u="sng" dirty="0" err="1"/>
              <a:t>Keadilan</a:t>
            </a:r>
            <a:r>
              <a:rPr lang="en-US" dirty="0"/>
              <a:t> : </a:t>
            </a:r>
            <a:r>
              <a:rPr lang="en-US" dirty="0" err="1"/>
              <a:t>Menjunjung</a:t>
            </a:r>
            <a:r>
              <a:rPr lang="en-US" dirty="0"/>
              <a:t> moral </a:t>
            </a:r>
            <a:r>
              <a:rPr lang="en-US" dirty="0" err="1"/>
              <a:t>dan</a:t>
            </a:r>
            <a:r>
              <a:rPr lang="en-US" dirty="0"/>
              <a:t> </a:t>
            </a:r>
            <a:r>
              <a:rPr lang="en-US" dirty="0" err="1"/>
              <a:t>prinsip</a:t>
            </a:r>
            <a:r>
              <a:rPr lang="en-US" dirty="0"/>
              <a:t> legal.</a:t>
            </a:r>
            <a:endParaRPr lang="en-US" dirty="0"/>
          </a:p>
          <a:p>
            <a:r>
              <a:rPr lang="en-US" u="sng" dirty="0" err="1"/>
              <a:t>Kebenaran</a:t>
            </a:r>
            <a:r>
              <a:rPr lang="en-US" dirty="0"/>
              <a:t> : </a:t>
            </a:r>
            <a:r>
              <a:rPr lang="en-US" dirty="0" err="1"/>
              <a:t>Jujur</a:t>
            </a:r>
            <a:r>
              <a:rPr lang="en-US" dirty="0"/>
              <a:t> </a:t>
            </a:r>
            <a:r>
              <a:rPr lang="en-US" dirty="0" err="1"/>
              <a:t>pada</a:t>
            </a:r>
            <a:r>
              <a:rPr lang="en-US" dirty="0"/>
              <a:t> </a:t>
            </a:r>
            <a:r>
              <a:rPr lang="en-US" dirty="0" err="1"/>
              <a:t>fakta</a:t>
            </a:r>
            <a:r>
              <a:rPr lang="en-US" dirty="0"/>
              <a:t> </a:t>
            </a:r>
            <a:r>
              <a:rPr lang="en-US" dirty="0" err="1"/>
              <a:t>dan</a:t>
            </a:r>
            <a:r>
              <a:rPr lang="en-US" dirty="0"/>
              <a:t> </a:t>
            </a:r>
            <a:r>
              <a:rPr lang="en-US" dirty="0" err="1"/>
              <a:t>realitas</a:t>
            </a:r>
            <a:r>
              <a:rPr lang="en-US" dirty="0"/>
              <a:t>.</a:t>
            </a:r>
            <a:endParaRPr lang="en-US" dirty="0"/>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t> </a:t>
            </a:r>
            <a:r>
              <a:rPr lang="en-US" sz="3200" dirty="0" err="1"/>
              <a:t>praktek</a:t>
            </a:r>
            <a:r>
              <a:rPr lang="en-US" sz="3200" dirty="0"/>
              <a:t> </a:t>
            </a:r>
            <a:r>
              <a:rPr lang="en-US" sz="3200" dirty="0" err="1"/>
              <a:t>perawat</a:t>
            </a:r>
            <a:r>
              <a:rPr lang="en-US" sz="3200" dirty="0"/>
              <a:t> </a:t>
            </a:r>
            <a:r>
              <a:rPr lang="en-US" sz="3200" dirty="0" err="1"/>
              <a:t>profesional</a:t>
            </a:r>
            <a:r>
              <a:rPr lang="en-US" sz="3200" dirty="0"/>
              <a:t> </a:t>
            </a:r>
            <a:r>
              <a:rPr lang="en-US" sz="3200" dirty="0" err="1"/>
              <a:t>diperlukan</a:t>
            </a:r>
            <a:r>
              <a:rPr lang="en-US" sz="3200" dirty="0"/>
              <a:t> </a:t>
            </a:r>
            <a:r>
              <a:rPr lang="en-US" sz="3200" dirty="0" err="1"/>
              <a:t>nilai-nilai</a:t>
            </a:r>
            <a:r>
              <a:rPr lang="en-US" sz="3200" dirty="0"/>
              <a:t> yang </a:t>
            </a:r>
            <a:r>
              <a:rPr lang="en-US" sz="3200" dirty="0" err="1"/>
              <a:t>sesuai</a:t>
            </a:r>
            <a:r>
              <a:rPr lang="en-US" sz="3200" dirty="0"/>
              <a:t> </a:t>
            </a:r>
            <a:r>
              <a:rPr lang="en-US" sz="3200" dirty="0" err="1"/>
              <a:t>dengan</a:t>
            </a:r>
            <a:r>
              <a:rPr lang="en-US" sz="3200" dirty="0"/>
              <a:t> </a:t>
            </a:r>
            <a:r>
              <a:rPr lang="en-US" sz="3200" dirty="0" err="1"/>
              <a:t>kode</a:t>
            </a:r>
            <a:r>
              <a:rPr lang="en-US" sz="3200" dirty="0"/>
              <a:t> </a:t>
            </a:r>
            <a:r>
              <a:rPr lang="en-US" sz="3200" dirty="0" err="1"/>
              <a:t>etik</a:t>
            </a:r>
            <a:r>
              <a:rPr lang="en-US" sz="3200" dirty="0"/>
              <a:t> </a:t>
            </a:r>
            <a:r>
              <a:rPr lang="en-US" sz="3200" dirty="0" err="1"/>
              <a:t>profesi</a:t>
            </a:r>
            <a:br>
              <a:rPr lang="en-US" sz="3200" dirty="0"/>
            </a:br>
            <a:endParaRPr lang="en-US" sz="3200" dirty="0"/>
          </a:p>
        </p:txBody>
      </p:sp>
      <p:sp>
        <p:nvSpPr>
          <p:cNvPr id="3" name="Content Placeholder 2"/>
          <p:cNvSpPr>
            <a:spLocks noGrp="1"/>
          </p:cNvSpPr>
          <p:nvPr>
            <p:ph sz="quarter" idx="1"/>
          </p:nvPr>
        </p:nvSpPr>
        <p:spPr>
          <a:xfrm>
            <a:off x="457200" y="1600200"/>
            <a:ext cx="8458200" cy="4876800"/>
          </a:xfrm>
        </p:spPr>
        <p:txBody>
          <a:bodyPr>
            <a:normAutofit lnSpcReduction="10000"/>
          </a:bodyPr>
          <a:lstStyle/>
          <a:p>
            <a:r>
              <a:rPr lang="en-US" dirty="0" err="1"/>
              <a:t>Menghargai</a:t>
            </a:r>
            <a:r>
              <a:rPr lang="en-US" dirty="0"/>
              <a:t> </a:t>
            </a:r>
            <a:r>
              <a:rPr lang="en-US" dirty="0" err="1"/>
              <a:t>martabat</a:t>
            </a:r>
            <a:r>
              <a:rPr lang="en-US" dirty="0"/>
              <a:t> </a:t>
            </a:r>
            <a:r>
              <a:rPr lang="en-US" dirty="0" err="1"/>
              <a:t>individu</a:t>
            </a:r>
            <a:r>
              <a:rPr lang="en-US" dirty="0"/>
              <a:t> </a:t>
            </a:r>
            <a:r>
              <a:rPr lang="en-US" dirty="0" err="1"/>
              <a:t>tanpa</a:t>
            </a:r>
            <a:r>
              <a:rPr lang="en-US" dirty="0"/>
              <a:t> </a:t>
            </a:r>
            <a:r>
              <a:rPr lang="en-US" dirty="0" err="1"/>
              <a:t>prasangka</a:t>
            </a:r>
            <a:endParaRPr lang="en-US" dirty="0"/>
          </a:p>
          <a:p>
            <a:r>
              <a:rPr lang="en-US" dirty="0" err="1"/>
              <a:t>Melindungi</a:t>
            </a:r>
            <a:r>
              <a:rPr lang="en-US" dirty="0"/>
              <a:t> </a:t>
            </a:r>
            <a:r>
              <a:rPr lang="en-US" dirty="0" err="1"/>
              <a:t>seseorang</a:t>
            </a:r>
            <a:r>
              <a:rPr lang="en-US" dirty="0"/>
              <a:t> </a:t>
            </a:r>
            <a:r>
              <a:rPr lang="en-US" dirty="0" err="1"/>
              <a:t>dalam</a:t>
            </a:r>
            <a:r>
              <a:rPr lang="en-US" dirty="0"/>
              <a:t> </a:t>
            </a:r>
            <a:r>
              <a:rPr lang="en-US" dirty="0" err="1"/>
              <a:t>hal</a:t>
            </a:r>
            <a:r>
              <a:rPr lang="en-US" dirty="0"/>
              <a:t> </a:t>
            </a:r>
            <a:r>
              <a:rPr lang="en-US" dirty="0" err="1"/>
              <a:t>privasi</a:t>
            </a:r>
            <a:endParaRPr lang="en-US" dirty="0"/>
          </a:p>
          <a:p>
            <a:r>
              <a:rPr lang="en-US" dirty="0" err="1"/>
              <a:t>Bertanggung</a:t>
            </a:r>
            <a:r>
              <a:rPr lang="en-US" dirty="0"/>
              <a:t> </a:t>
            </a:r>
            <a:r>
              <a:rPr lang="en-US" dirty="0" err="1"/>
              <a:t>jawab</a:t>
            </a:r>
            <a:r>
              <a:rPr lang="en-US" dirty="0"/>
              <a:t> </a:t>
            </a:r>
            <a:r>
              <a:rPr lang="en-US" dirty="0" err="1"/>
              <a:t>atas</a:t>
            </a:r>
            <a:r>
              <a:rPr lang="en-US" dirty="0"/>
              <a:t> </a:t>
            </a:r>
            <a:r>
              <a:rPr lang="en-US" dirty="0" err="1"/>
              <a:t>segala</a:t>
            </a:r>
            <a:r>
              <a:rPr lang="en-US" dirty="0"/>
              <a:t> </a:t>
            </a:r>
            <a:r>
              <a:rPr lang="en-US" dirty="0" err="1"/>
              <a:t>tindakannya</a:t>
            </a:r>
            <a:br>
              <a:rPr lang="en-US" dirty="0"/>
            </a:br>
            <a:br>
              <a:rPr lang="en-US" dirty="0"/>
            </a:br>
            <a:r>
              <a:rPr lang="en-US" dirty="0"/>
              <a:t> </a:t>
            </a:r>
            <a:r>
              <a:rPr lang="en-US" dirty="0" err="1"/>
              <a:t>Nilai</a:t>
            </a:r>
            <a:r>
              <a:rPr lang="en-US" dirty="0"/>
              <a:t> – </a:t>
            </a:r>
            <a:r>
              <a:rPr lang="en-US" dirty="0" err="1"/>
              <a:t>nilai</a:t>
            </a:r>
            <a:r>
              <a:rPr lang="en-US" dirty="0"/>
              <a:t> yang </a:t>
            </a:r>
            <a:r>
              <a:rPr lang="en-US" dirty="0" err="1"/>
              <a:t>sangat</a:t>
            </a:r>
            <a:r>
              <a:rPr lang="en-US" dirty="0"/>
              <a:t> </a:t>
            </a:r>
            <a:r>
              <a:rPr lang="en-US" dirty="0" err="1"/>
              <a:t>diperlukan</a:t>
            </a:r>
            <a:r>
              <a:rPr lang="en-US" dirty="0"/>
              <a:t> </a:t>
            </a:r>
            <a:r>
              <a:rPr lang="en-US" dirty="0" err="1"/>
              <a:t>oleh</a:t>
            </a:r>
            <a:r>
              <a:rPr lang="en-US" dirty="0"/>
              <a:t> </a:t>
            </a:r>
            <a:r>
              <a:rPr lang="en-US" dirty="0" err="1"/>
              <a:t>perawat</a:t>
            </a:r>
            <a:r>
              <a:rPr lang="en-US" dirty="0"/>
              <a:t> :</a:t>
            </a:r>
            <a:endParaRPr lang="en-US" dirty="0"/>
          </a:p>
          <a:p>
            <a:r>
              <a:rPr lang="en-US" dirty="0" err="1"/>
              <a:t>Kejujuran</a:t>
            </a:r>
            <a:endParaRPr lang="en-US" dirty="0"/>
          </a:p>
          <a:p>
            <a:r>
              <a:rPr lang="en-US" dirty="0" err="1"/>
              <a:t>Lemah</a:t>
            </a:r>
            <a:r>
              <a:rPr lang="en-US" dirty="0"/>
              <a:t> </a:t>
            </a:r>
            <a:r>
              <a:rPr lang="en-US" dirty="0" err="1"/>
              <a:t>lembut</a:t>
            </a:r>
            <a:endParaRPr lang="en-US" dirty="0"/>
          </a:p>
          <a:p>
            <a:r>
              <a:rPr lang="en-US" dirty="0" err="1"/>
              <a:t>Ketepatan</a:t>
            </a:r>
            <a:r>
              <a:rPr lang="en-US" dirty="0"/>
              <a:t> </a:t>
            </a:r>
            <a:r>
              <a:rPr lang="en-US" dirty="0" err="1"/>
              <a:t>setiap</a:t>
            </a:r>
            <a:r>
              <a:rPr lang="en-US" dirty="0"/>
              <a:t> </a:t>
            </a:r>
            <a:r>
              <a:rPr lang="en-US" dirty="0" err="1"/>
              <a:t>tindakan</a:t>
            </a:r>
            <a:endParaRPr lang="en-US" dirty="0"/>
          </a:p>
          <a:p>
            <a:r>
              <a:rPr lang="en-US" dirty="0" err="1"/>
              <a:t>Menghargai</a:t>
            </a:r>
            <a:r>
              <a:rPr lang="en-US" dirty="0"/>
              <a:t> </a:t>
            </a:r>
            <a:r>
              <a:rPr lang="en-US" dirty="0" err="1"/>
              <a:t>orang</a:t>
            </a:r>
            <a:r>
              <a:rPr lang="en-US" dirty="0"/>
              <a:t> lain</a:t>
            </a:r>
            <a:endParaRPr lang="en-US" dirty="0"/>
          </a:p>
          <a:p>
            <a:pPr>
              <a:buNone/>
            </a:pP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a:t>Macam-Macam</a:t>
            </a:r>
            <a:r>
              <a:rPr lang="en-US" i="1" dirty="0"/>
              <a:t> </a:t>
            </a:r>
            <a:r>
              <a:rPr lang="en-US" i="1" dirty="0" err="1"/>
              <a:t>Nilai</a:t>
            </a:r>
            <a:r>
              <a:rPr lang="en-US" i="1" dirty="0"/>
              <a:t> </a:t>
            </a:r>
            <a:endParaRPr lang="en-US" dirty="0"/>
          </a:p>
        </p:txBody>
      </p:sp>
      <p:sp>
        <p:nvSpPr>
          <p:cNvPr id="3" name="Content Placeholder 2"/>
          <p:cNvSpPr>
            <a:spLocks noGrp="1"/>
          </p:cNvSpPr>
          <p:nvPr>
            <p:ph idx="1"/>
          </p:nvPr>
        </p:nvSpPr>
        <p:spPr/>
        <p:txBody>
          <a:bodyPr/>
          <a:lstStyle/>
          <a:p>
            <a:pPr lvl="0"/>
            <a:endParaRPr lang="en-US" dirty="0"/>
          </a:p>
          <a:p>
            <a:pPr marL="514350" indent="-514350">
              <a:buAutoNum type="arabicParenR"/>
            </a:pPr>
            <a:r>
              <a:rPr lang="en-US" dirty="0" err="1"/>
              <a:t>Nilai</a:t>
            </a:r>
            <a:r>
              <a:rPr lang="en-US" dirty="0"/>
              <a:t> Personal</a:t>
            </a:r>
            <a:endParaRPr lang="en-US" dirty="0"/>
          </a:p>
          <a:p>
            <a:pPr marL="514350" indent="-514350">
              <a:buAutoNum type="arabicParenR"/>
            </a:pPr>
            <a:r>
              <a:rPr lang="en-US" dirty="0" err="1"/>
              <a:t>Nilai</a:t>
            </a:r>
            <a:r>
              <a:rPr lang="en-US" dirty="0"/>
              <a:t> </a:t>
            </a:r>
            <a:r>
              <a:rPr lang="en-US" dirty="0" err="1"/>
              <a:t>Sosial</a:t>
            </a:r>
            <a:r>
              <a:rPr lang="en-US" dirty="0"/>
              <a:t> </a:t>
            </a:r>
            <a:r>
              <a:rPr lang="en-US" dirty="0" err="1"/>
              <a:t>Budaya</a:t>
            </a:r>
            <a:endParaRPr lang="en-US" dirty="0"/>
          </a:p>
          <a:p>
            <a:pPr marL="514350" indent="-514350">
              <a:buAutoNum type="arabicParenR"/>
            </a:pPr>
            <a:r>
              <a:rPr lang="en-US" dirty="0" err="1"/>
              <a:t>Nilai</a:t>
            </a:r>
            <a:r>
              <a:rPr lang="en-US" dirty="0"/>
              <a:t> </a:t>
            </a:r>
            <a:r>
              <a:rPr lang="en-US" dirty="0" err="1"/>
              <a:t>Profesional</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Karifikasi</a:t>
            </a:r>
            <a:r>
              <a:rPr lang="en-US" b="1" dirty="0"/>
              <a:t> </a:t>
            </a:r>
            <a:r>
              <a:rPr lang="en-US" b="1" dirty="0" err="1"/>
              <a:t>Nilai</a:t>
            </a:r>
            <a:endParaRPr lang="en-US" dirty="0"/>
          </a:p>
        </p:txBody>
      </p:sp>
      <p:sp>
        <p:nvSpPr>
          <p:cNvPr id="3" name="Content Placeholder 2"/>
          <p:cNvSpPr>
            <a:spLocks noGrp="1"/>
          </p:cNvSpPr>
          <p:nvPr>
            <p:ph idx="1"/>
          </p:nvPr>
        </p:nvSpPr>
        <p:spPr>
          <a:xfrm>
            <a:off x="228600" y="1371600"/>
            <a:ext cx="8610600" cy="5105400"/>
          </a:xfrm>
        </p:spPr>
        <p:txBody>
          <a:bodyPr>
            <a:normAutofit fontScale="70000" lnSpcReduction="20000"/>
          </a:bodyPr>
          <a:lstStyle/>
          <a:p>
            <a:pPr>
              <a:buNone/>
            </a:pPr>
            <a:br>
              <a:rPr lang="en-US" dirty="0"/>
            </a:br>
            <a:r>
              <a:rPr lang="en-US" dirty="0"/>
              <a:t> </a:t>
            </a:r>
            <a:r>
              <a:rPr lang="en-US" dirty="0" err="1"/>
              <a:t>Klarifikasi</a:t>
            </a:r>
            <a:r>
              <a:rPr lang="en-US" dirty="0"/>
              <a:t> </a:t>
            </a:r>
            <a:r>
              <a:rPr lang="en-US" dirty="0" err="1"/>
              <a:t>nilai</a:t>
            </a:r>
            <a:r>
              <a:rPr lang="en-US" dirty="0"/>
              <a:t> </a:t>
            </a:r>
            <a:r>
              <a:rPr lang="en-US" dirty="0" err="1"/>
              <a:t>adalah</a:t>
            </a:r>
            <a:r>
              <a:rPr lang="en-US" dirty="0"/>
              <a:t> : </a:t>
            </a:r>
            <a:r>
              <a:rPr lang="en-US" dirty="0" err="1"/>
              <a:t>proses</a:t>
            </a:r>
            <a:r>
              <a:rPr lang="en-US" dirty="0"/>
              <a:t> </a:t>
            </a:r>
            <a:r>
              <a:rPr lang="en-US" dirty="0" err="1"/>
              <a:t>dimana</a:t>
            </a:r>
            <a:r>
              <a:rPr lang="en-US" dirty="0"/>
              <a:t> </a:t>
            </a:r>
            <a:r>
              <a:rPr lang="en-US" dirty="0" err="1"/>
              <a:t>individu</a:t>
            </a:r>
            <a:r>
              <a:rPr lang="en-US" dirty="0"/>
              <a:t> </a:t>
            </a:r>
            <a:r>
              <a:rPr lang="en-US" dirty="0" err="1"/>
              <a:t>mengidentifikasi</a:t>
            </a:r>
            <a:r>
              <a:rPr lang="en-US" dirty="0"/>
              <a:t>, </a:t>
            </a:r>
            <a:r>
              <a:rPr lang="en-US" dirty="0" err="1"/>
              <a:t>menguji</a:t>
            </a:r>
            <a:r>
              <a:rPr lang="en-US" dirty="0"/>
              <a:t> </a:t>
            </a:r>
            <a:r>
              <a:rPr lang="en-US" dirty="0" err="1"/>
              <a:t>dan</a:t>
            </a:r>
            <a:r>
              <a:rPr lang="en-US" dirty="0"/>
              <a:t> </a:t>
            </a:r>
            <a:r>
              <a:rPr lang="en-US" dirty="0" err="1"/>
              <a:t>mengembangkan</a:t>
            </a:r>
            <a:r>
              <a:rPr lang="en-US" dirty="0"/>
              <a:t> </a:t>
            </a:r>
            <a:r>
              <a:rPr lang="en-US" dirty="0" err="1"/>
              <a:t>nilai</a:t>
            </a:r>
            <a:r>
              <a:rPr lang="en-US" dirty="0"/>
              <a:t> </a:t>
            </a:r>
            <a:r>
              <a:rPr lang="en-US" dirty="0" err="1"/>
              <a:t>individu</a:t>
            </a:r>
            <a:r>
              <a:rPr lang="en-US" dirty="0"/>
              <a:t> </a:t>
            </a:r>
            <a:r>
              <a:rPr lang="en-US" dirty="0" err="1"/>
              <a:t>mereka</a:t>
            </a:r>
            <a:r>
              <a:rPr lang="en-US" dirty="0"/>
              <a:t> </a:t>
            </a:r>
            <a:r>
              <a:rPr lang="en-US" dirty="0" err="1"/>
              <a:t>sendiri</a:t>
            </a:r>
            <a:r>
              <a:rPr lang="en-US" dirty="0"/>
              <a:t> . </a:t>
            </a:r>
            <a:r>
              <a:rPr lang="en-US" dirty="0" err="1"/>
              <a:t>Proses</a:t>
            </a:r>
            <a:r>
              <a:rPr lang="en-US" dirty="0"/>
              <a:t> </a:t>
            </a:r>
            <a:r>
              <a:rPr lang="en-US" dirty="0" err="1"/>
              <a:t>penilaian</a:t>
            </a:r>
            <a:r>
              <a:rPr lang="en-US" dirty="0"/>
              <a:t> </a:t>
            </a:r>
            <a:r>
              <a:rPr lang="en-US" dirty="0" err="1"/>
              <a:t>mencakup</a:t>
            </a:r>
            <a:r>
              <a:rPr lang="en-US" dirty="0"/>
              <a:t> </a:t>
            </a:r>
            <a:r>
              <a:rPr lang="en-US" dirty="0" err="1"/>
              <a:t>tujuh</a:t>
            </a:r>
            <a:r>
              <a:rPr lang="en-US" dirty="0"/>
              <a:t> </a:t>
            </a:r>
            <a:r>
              <a:rPr lang="en-US" dirty="0" err="1"/>
              <a:t>proses</a:t>
            </a:r>
            <a:r>
              <a:rPr lang="en-US" dirty="0"/>
              <a:t> yang </a:t>
            </a:r>
            <a:r>
              <a:rPr lang="en-US" dirty="0" err="1"/>
              <a:t>ditempatkan</a:t>
            </a:r>
            <a:r>
              <a:rPr lang="en-US" dirty="0"/>
              <a:t> </a:t>
            </a:r>
            <a:r>
              <a:rPr lang="en-US" dirty="0" err="1"/>
              <a:t>dalam</a:t>
            </a:r>
            <a:r>
              <a:rPr lang="en-US" dirty="0"/>
              <a:t> 3 </a:t>
            </a:r>
            <a:r>
              <a:rPr lang="en-US" dirty="0" err="1"/>
              <a:t>kelompok</a:t>
            </a:r>
            <a:r>
              <a:rPr lang="en-US" dirty="0"/>
              <a:t> </a:t>
            </a:r>
            <a:endParaRPr lang="en-US" dirty="0"/>
          </a:p>
          <a:p>
            <a:pPr>
              <a:buNone/>
            </a:pPr>
            <a:endParaRPr lang="en-US" dirty="0"/>
          </a:p>
          <a:p>
            <a:r>
              <a:rPr lang="en-US" i="1" dirty="0" err="1"/>
              <a:t>Menghargai</a:t>
            </a:r>
            <a:endParaRPr lang="en-US" dirty="0"/>
          </a:p>
          <a:p>
            <a:pPr>
              <a:buNone/>
            </a:pPr>
            <a:r>
              <a:rPr lang="en-US" dirty="0"/>
              <a:t>     </a:t>
            </a:r>
            <a:r>
              <a:rPr lang="en-US" dirty="0" err="1"/>
              <a:t>Menjunjung</a:t>
            </a:r>
            <a:r>
              <a:rPr lang="en-US" dirty="0"/>
              <a:t> </a:t>
            </a:r>
            <a:r>
              <a:rPr lang="en-US" dirty="0" err="1"/>
              <a:t>dan</a:t>
            </a:r>
            <a:r>
              <a:rPr lang="en-US" dirty="0"/>
              <a:t> </a:t>
            </a:r>
            <a:r>
              <a:rPr lang="en-US" dirty="0" err="1"/>
              <a:t>menghargai</a:t>
            </a:r>
            <a:r>
              <a:rPr lang="en-US" dirty="0"/>
              <a:t> </a:t>
            </a:r>
            <a:r>
              <a:rPr lang="en-US" dirty="0" err="1"/>
              <a:t>keyakinan</a:t>
            </a:r>
            <a:r>
              <a:rPr lang="en-US" dirty="0"/>
              <a:t> </a:t>
            </a:r>
            <a:r>
              <a:rPr lang="en-US" dirty="0" err="1"/>
              <a:t>dan</a:t>
            </a:r>
            <a:r>
              <a:rPr lang="en-US" dirty="0"/>
              <a:t> </a:t>
            </a:r>
            <a:r>
              <a:rPr lang="en-US" dirty="0" err="1"/>
              <a:t>perilaku</a:t>
            </a:r>
            <a:r>
              <a:rPr lang="en-US" dirty="0"/>
              <a:t> </a:t>
            </a:r>
            <a:r>
              <a:rPr lang="en-US" dirty="0" err="1"/>
              <a:t>seseorang</a:t>
            </a:r>
            <a:endParaRPr lang="en-US" dirty="0"/>
          </a:p>
          <a:p>
            <a:pPr>
              <a:buNone/>
            </a:pPr>
            <a:r>
              <a:rPr lang="en-US" dirty="0"/>
              <a:t>     </a:t>
            </a:r>
            <a:r>
              <a:rPr lang="en-US" dirty="0" err="1"/>
              <a:t>Menegaskannya</a:t>
            </a:r>
            <a:r>
              <a:rPr lang="en-US" dirty="0"/>
              <a:t> </a:t>
            </a:r>
            <a:r>
              <a:rPr lang="en-US" dirty="0" err="1"/>
              <a:t>di</a:t>
            </a:r>
            <a:r>
              <a:rPr lang="en-US" dirty="0"/>
              <a:t> </a:t>
            </a:r>
            <a:r>
              <a:rPr lang="en-US" dirty="0" err="1"/>
              <a:t>depan</a:t>
            </a:r>
            <a:r>
              <a:rPr lang="en-US" dirty="0"/>
              <a:t> </a:t>
            </a:r>
            <a:r>
              <a:rPr lang="en-US" dirty="0" err="1"/>
              <a:t>umum</a:t>
            </a:r>
            <a:r>
              <a:rPr lang="en-US" dirty="0"/>
              <a:t> </a:t>
            </a:r>
            <a:r>
              <a:rPr lang="en-US" dirty="0" err="1"/>
              <a:t>bila</a:t>
            </a:r>
            <a:r>
              <a:rPr lang="en-US" dirty="0"/>
              <a:t> </a:t>
            </a:r>
            <a:r>
              <a:rPr lang="en-US" dirty="0" err="1"/>
              <a:t>diperlukan</a:t>
            </a:r>
            <a:r>
              <a:rPr lang="en-US" i="1" dirty="0"/>
              <a:t> </a:t>
            </a:r>
            <a:endParaRPr lang="en-US" dirty="0"/>
          </a:p>
          <a:p>
            <a:r>
              <a:rPr lang="en-US" i="1" dirty="0" err="1"/>
              <a:t>Memilih</a:t>
            </a:r>
            <a:endParaRPr lang="en-US" dirty="0"/>
          </a:p>
          <a:p>
            <a:pPr>
              <a:buNone/>
            </a:pPr>
            <a:r>
              <a:rPr lang="en-US" dirty="0"/>
              <a:t>     </a:t>
            </a:r>
            <a:r>
              <a:rPr lang="en-US" dirty="0" err="1"/>
              <a:t>Memilih</a:t>
            </a:r>
            <a:r>
              <a:rPr lang="en-US" dirty="0"/>
              <a:t> </a:t>
            </a:r>
            <a:r>
              <a:rPr lang="en-US" dirty="0" err="1"/>
              <a:t>dari</a:t>
            </a:r>
            <a:r>
              <a:rPr lang="en-US" dirty="0"/>
              <a:t> </a:t>
            </a:r>
            <a:r>
              <a:rPr lang="en-US" dirty="0" err="1"/>
              <a:t>berbagai</a:t>
            </a:r>
            <a:r>
              <a:rPr lang="en-US" dirty="0"/>
              <a:t> alternative</a:t>
            </a:r>
            <a:endParaRPr lang="en-US" dirty="0"/>
          </a:p>
          <a:p>
            <a:pPr>
              <a:buNone/>
            </a:pPr>
            <a:r>
              <a:rPr lang="en-US" dirty="0"/>
              <a:t>     </a:t>
            </a:r>
            <a:r>
              <a:rPr lang="en-US" dirty="0" err="1"/>
              <a:t>Memilih</a:t>
            </a:r>
            <a:r>
              <a:rPr lang="en-US" dirty="0"/>
              <a:t> </a:t>
            </a:r>
            <a:r>
              <a:rPr lang="en-US" dirty="0" err="1"/>
              <a:t>setelah</a:t>
            </a:r>
            <a:r>
              <a:rPr lang="en-US" dirty="0"/>
              <a:t> </a:t>
            </a:r>
            <a:r>
              <a:rPr lang="en-US" dirty="0" err="1"/>
              <a:t>mempertimbangkan</a:t>
            </a:r>
            <a:r>
              <a:rPr lang="en-US" dirty="0"/>
              <a:t> </a:t>
            </a:r>
            <a:r>
              <a:rPr lang="en-US" dirty="0" err="1"/>
              <a:t>konsekuensinya</a:t>
            </a:r>
            <a:endParaRPr lang="en-US" dirty="0"/>
          </a:p>
          <a:p>
            <a:pPr>
              <a:buNone/>
            </a:pPr>
            <a:r>
              <a:rPr lang="en-US" dirty="0"/>
              <a:t>    </a:t>
            </a:r>
            <a:r>
              <a:rPr lang="en-US" dirty="0" err="1"/>
              <a:t>Memilih</a:t>
            </a:r>
            <a:r>
              <a:rPr lang="en-US" dirty="0"/>
              <a:t> </a:t>
            </a:r>
            <a:r>
              <a:rPr lang="en-US" dirty="0" err="1"/>
              <a:t>secara</a:t>
            </a:r>
            <a:r>
              <a:rPr lang="en-US" dirty="0"/>
              <a:t> </a:t>
            </a:r>
            <a:r>
              <a:rPr lang="en-US" dirty="0" err="1"/>
              <a:t>bebas</a:t>
            </a:r>
            <a:endParaRPr lang="en-US" dirty="0"/>
          </a:p>
          <a:p>
            <a:r>
              <a:rPr lang="en-US" i="1" dirty="0" err="1"/>
              <a:t>Bertindak</a:t>
            </a:r>
            <a:endParaRPr lang="en-US" dirty="0"/>
          </a:p>
          <a:p>
            <a:pPr>
              <a:buNone/>
            </a:pPr>
            <a:r>
              <a:rPr lang="en-US" dirty="0"/>
              <a:t>     </a:t>
            </a:r>
            <a:r>
              <a:rPr lang="en-US" dirty="0" err="1"/>
              <a:t>Bertindak</a:t>
            </a:r>
            <a:r>
              <a:rPr lang="en-US" dirty="0"/>
              <a:t> </a:t>
            </a:r>
            <a:r>
              <a:rPr lang="en-US" dirty="0" err="1"/>
              <a:t>sesuai</a:t>
            </a:r>
            <a:r>
              <a:rPr lang="en-US" dirty="0"/>
              <a:t> </a:t>
            </a:r>
            <a:r>
              <a:rPr lang="en-US" dirty="0" err="1"/>
              <a:t>pola</a:t>
            </a:r>
            <a:r>
              <a:rPr lang="en-US" dirty="0"/>
              <a:t>, </a:t>
            </a:r>
            <a:r>
              <a:rPr lang="en-US" dirty="0" err="1"/>
              <a:t>konsistensi</a:t>
            </a:r>
            <a:r>
              <a:rPr lang="en-US" dirty="0"/>
              <a:t> </a:t>
            </a:r>
            <a:r>
              <a:rPr lang="en-US" dirty="0" err="1"/>
              <a:t>dan</a:t>
            </a:r>
            <a:r>
              <a:rPr lang="en-US" dirty="0"/>
              <a:t> </a:t>
            </a:r>
            <a:r>
              <a:rPr lang="en-US" dirty="0" err="1"/>
              <a:t>repetisi</a:t>
            </a:r>
            <a:r>
              <a:rPr lang="en-US" dirty="0"/>
              <a:t> (</a:t>
            </a:r>
            <a:r>
              <a:rPr lang="en-US" dirty="0" err="1"/>
              <a:t>mengulang</a:t>
            </a:r>
            <a:r>
              <a:rPr lang="en-US" dirty="0"/>
              <a:t> yang </a:t>
            </a:r>
            <a:r>
              <a:rPr lang="en-US" dirty="0" err="1"/>
              <a:t>telah</a:t>
            </a:r>
            <a:r>
              <a:rPr lang="en-US" dirty="0"/>
              <a:t> </a:t>
            </a:r>
            <a:r>
              <a:rPr lang="en-US" dirty="0" err="1"/>
              <a:t>disepakati</a:t>
            </a:r>
            <a:r>
              <a:rPr lang="en-US" dirty="0"/>
              <a:t>)</a:t>
            </a:r>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3200" b="1" dirty="0"/>
              <a:t>Cara </a:t>
            </a:r>
            <a:r>
              <a:rPr lang="en-US" sz="3200" b="1" dirty="0" err="1"/>
              <a:t>Pembentukan</a:t>
            </a:r>
            <a:r>
              <a:rPr lang="en-US" sz="3200" b="1" dirty="0"/>
              <a:t>/ </a:t>
            </a:r>
            <a:r>
              <a:rPr lang="en-US" sz="3200" b="1" dirty="0" err="1"/>
              <a:t>Pembelajaran</a:t>
            </a:r>
            <a:r>
              <a:rPr lang="en-US" sz="3200" b="1" dirty="0"/>
              <a:t> </a:t>
            </a:r>
            <a:r>
              <a:rPr lang="en-US" sz="3200" b="1" dirty="0" err="1"/>
              <a:t>Nilai</a:t>
            </a:r>
            <a:r>
              <a:rPr lang="en-US" sz="3200" b="1" dirty="0"/>
              <a:t>.</a:t>
            </a:r>
            <a:br>
              <a:rPr lang="en-US" sz="3200" dirty="0"/>
            </a:br>
            <a:endParaRPr lang="en-US" sz="3200" dirty="0"/>
          </a:p>
        </p:txBody>
      </p:sp>
      <p:sp>
        <p:nvSpPr>
          <p:cNvPr id="3" name="Content Placeholder 2"/>
          <p:cNvSpPr>
            <a:spLocks noGrp="1"/>
          </p:cNvSpPr>
          <p:nvPr>
            <p:ph idx="1"/>
          </p:nvPr>
        </p:nvSpPr>
        <p:spPr/>
        <p:txBody>
          <a:bodyPr>
            <a:normAutofit fontScale="92500" lnSpcReduction="20000"/>
          </a:bodyPr>
          <a:lstStyle/>
          <a:p>
            <a:pPr lvl="0">
              <a:buNone/>
            </a:pPr>
            <a:r>
              <a:rPr lang="en-US" dirty="0"/>
              <a:t>1) </a:t>
            </a:r>
            <a:r>
              <a:rPr lang="en-US" dirty="0" err="1"/>
              <a:t>Memberi</a:t>
            </a:r>
            <a:r>
              <a:rPr lang="en-US" dirty="0"/>
              <a:t> </a:t>
            </a:r>
            <a:r>
              <a:rPr lang="en-US" dirty="0" err="1"/>
              <a:t>contoh</a:t>
            </a:r>
            <a:r>
              <a:rPr lang="en-US" dirty="0"/>
              <a:t>/ </a:t>
            </a:r>
            <a:r>
              <a:rPr lang="en-US" dirty="0" err="1"/>
              <a:t>teladan</a:t>
            </a:r>
            <a:r>
              <a:rPr lang="en-US" dirty="0"/>
              <a:t> </a:t>
            </a:r>
            <a:r>
              <a:rPr lang="en-US" dirty="0" err="1"/>
              <a:t>tingkah</a:t>
            </a:r>
            <a:r>
              <a:rPr lang="en-US" dirty="0"/>
              <a:t> </a:t>
            </a:r>
            <a:r>
              <a:rPr lang="en-US" dirty="0" err="1"/>
              <a:t>laku</a:t>
            </a:r>
            <a:r>
              <a:rPr lang="en-US" dirty="0"/>
              <a:t> yang </a:t>
            </a:r>
            <a:r>
              <a:rPr lang="en-US" dirty="0" err="1"/>
              <a:t>dapat</a:t>
            </a:r>
            <a:r>
              <a:rPr lang="en-US" dirty="0"/>
              <a:t> </a:t>
            </a:r>
            <a:r>
              <a:rPr lang="en-US" dirty="0" err="1"/>
              <a:t>diterima</a:t>
            </a:r>
            <a:r>
              <a:rPr lang="en-US" dirty="0"/>
              <a:t> </a:t>
            </a:r>
            <a:r>
              <a:rPr lang="en-US" dirty="0" err="1"/>
              <a:t>orang</a:t>
            </a:r>
            <a:r>
              <a:rPr lang="en-US" dirty="0"/>
              <a:t> lain.</a:t>
            </a:r>
            <a:endParaRPr lang="en-US" dirty="0"/>
          </a:p>
          <a:p>
            <a:pPr lvl="0">
              <a:buNone/>
            </a:pPr>
            <a:r>
              <a:rPr lang="en-US" dirty="0"/>
              <a:t>2) </a:t>
            </a:r>
            <a:r>
              <a:rPr lang="en-US" dirty="0" err="1"/>
              <a:t>Meyakinkan</a:t>
            </a:r>
            <a:r>
              <a:rPr lang="en-US" dirty="0"/>
              <a:t> </a:t>
            </a:r>
            <a:r>
              <a:rPr lang="en-US" dirty="0" err="1"/>
              <a:t>dengan</a:t>
            </a:r>
            <a:r>
              <a:rPr lang="en-US" dirty="0"/>
              <a:t> </a:t>
            </a:r>
            <a:r>
              <a:rPr lang="en-US" dirty="0" err="1"/>
              <a:t>membujuk</a:t>
            </a:r>
            <a:r>
              <a:rPr lang="en-US" dirty="0"/>
              <a:t> </a:t>
            </a:r>
            <a:r>
              <a:rPr lang="en-US" dirty="0" err="1"/>
              <a:t>atau</a:t>
            </a:r>
            <a:r>
              <a:rPr lang="en-US" dirty="0"/>
              <a:t> </a:t>
            </a:r>
            <a:r>
              <a:rPr lang="en-US" dirty="0" err="1"/>
              <a:t>memberi</a:t>
            </a:r>
            <a:r>
              <a:rPr lang="en-US" dirty="0"/>
              <a:t> </a:t>
            </a:r>
            <a:r>
              <a:rPr lang="en-US" dirty="0" err="1"/>
              <a:t>motivasi</a:t>
            </a:r>
            <a:r>
              <a:rPr lang="en-US" dirty="0"/>
              <a:t>.</a:t>
            </a:r>
            <a:endParaRPr lang="en-US" dirty="0"/>
          </a:p>
          <a:p>
            <a:pPr lvl="0">
              <a:buNone/>
            </a:pPr>
            <a:r>
              <a:rPr lang="en-US" dirty="0"/>
              <a:t>3) </a:t>
            </a:r>
            <a:r>
              <a:rPr lang="en-US" dirty="0" err="1"/>
              <a:t>Pendidikan</a:t>
            </a:r>
            <a:r>
              <a:rPr lang="en-US" dirty="0"/>
              <a:t> </a:t>
            </a:r>
            <a:r>
              <a:rPr lang="en-US" dirty="0" err="1"/>
              <a:t>budaya</a:t>
            </a:r>
            <a:r>
              <a:rPr lang="en-US" dirty="0"/>
              <a:t>/ </a:t>
            </a:r>
            <a:r>
              <a:rPr lang="en-US" dirty="0" err="1"/>
              <a:t>kultural</a:t>
            </a:r>
            <a:r>
              <a:rPr lang="en-US" dirty="0"/>
              <a:t> </a:t>
            </a:r>
            <a:r>
              <a:rPr lang="en-US" dirty="0" err="1"/>
              <a:t>dan</a:t>
            </a:r>
            <a:r>
              <a:rPr lang="en-US" dirty="0"/>
              <a:t> agama.</a:t>
            </a:r>
            <a:endParaRPr lang="en-US" dirty="0"/>
          </a:p>
          <a:p>
            <a:pPr lvl="0">
              <a:buNone/>
            </a:pPr>
            <a:r>
              <a:rPr lang="en-US" dirty="0"/>
              <a:t>4) </a:t>
            </a:r>
            <a:r>
              <a:rPr lang="en-US" dirty="0" err="1"/>
              <a:t>Memberikan</a:t>
            </a:r>
            <a:r>
              <a:rPr lang="en-US" dirty="0"/>
              <a:t> </a:t>
            </a:r>
            <a:r>
              <a:rPr lang="en-US" dirty="0" err="1"/>
              <a:t>kesempatan</a:t>
            </a:r>
            <a:r>
              <a:rPr lang="en-US" dirty="0"/>
              <a:t> </a:t>
            </a:r>
            <a:r>
              <a:rPr lang="en-US" dirty="0" err="1"/>
              <a:t>atau</a:t>
            </a:r>
            <a:r>
              <a:rPr lang="en-US" dirty="0"/>
              <a:t> </a:t>
            </a:r>
            <a:r>
              <a:rPr lang="en-US" dirty="0" err="1"/>
              <a:t>memilih</a:t>
            </a:r>
            <a:r>
              <a:rPr lang="en-US" dirty="0"/>
              <a:t> </a:t>
            </a:r>
            <a:r>
              <a:rPr lang="en-US" dirty="0" err="1"/>
              <a:t>secara</a:t>
            </a:r>
            <a:r>
              <a:rPr lang="en-US" dirty="0"/>
              <a:t> </a:t>
            </a:r>
            <a:r>
              <a:rPr lang="en-US" dirty="0" err="1"/>
              <a:t>bertanggung</a:t>
            </a:r>
            <a:r>
              <a:rPr lang="en-US" dirty="0"/>
              <a:t> </a:t>
            </a:r>
            <a:r>
              <a:rPr lang="en-US" dirty="0" err="1"/>
              <a:t>jawab</a:t>
            </a:r>
            <a:r>
              <a:rPr lang="en-US" dirty="0"/>
              <a:t>.</a:t>
            </a:r>
            <a:endParaRPr lang="en-US" dirty="0"/>
          </a:p>
          <a:p>
            <a:pPr lvl="0">
              <a:buNone/>
            </a:pPr>
            <a:r>
              <a:rPr lang="en-US" dirty="0"/>
              <a:t>5) </a:t>
            </a:r>
            <a:r>
              <a:rPr lang="en-US" dirty="0" err="1"/>
              <a:t>Menetapkan</a:t>
            </a:r>
            <a:r>
              <a:rPr lang="en-US" dirty="0"/>
              <a:t> </a:t>
            </a:r>
            <a:r>
              <a:rPr lang="en-US" dirty="0" err="1"/>
              <a:t>peraturan</a:t>
            </a:r>
            <a:endParaRPr lang="en-US" dirty="0"/>
          </a:p>
          <a:p>
            <a:pPr lvl="0">
              <a:buNone/>
            </a:pPr>
            <a:r>
              <a:rPr lang="en-US" dirty="0"/>
              <a:t>6) </a:t>
            </a:r>
            <a:r>
              <a:rPr lang="en-US" dirty="0" err="1"/>
              <a:t>Memberikan</a:t>
            </a:r>
            <a:r>
              <a:rPr lang="en-US" dirty="0"/>
              <a:t> </a:t>
            </a:r>
            <a:r>
              <a:rPr lang="en-US" dirty="0" err="1"/>
              <a:t>ganjaran</a:t>
            </a:r>
            <a:r>
              <a:rPr lang="en-US" dirty="0"/>
              <a:t> </a:t>
            </a:r>
            <a:r>
              <a:rPr lang="en-US" dirty="0" err="1"/>
              <a:t>hal</a:t>
            </a:r>
            <a:r>
              <a:rPr lang="en-US" dirty="0"/>
              <a:t> yang </a:t>
            </a:r>
            <a:r>
              <a:rPr lang="en-US" dirty="0" err="1"/>
              <a:t>baik</a:t>
            </a:r>
            <a:r>
              <a:rPr lang="en-US" dirty="0"/>
              <a:t>/ </a:t>
            </a:r>
            <a:r>
              <a:rPr lang="en-US" dirty="0" err="1"/>
              <a:t>benar</a:t>
            </a:r>
            <a:r>
              <a:rPr lang="en-US" dirty="0"/>
              <a:t> </a:t>
            </a:r>
            <a:r>
              <a:rPr lang="en-US" dirty="0" err="1"/>
              <a:t>dan</a:t>
            </a:r>
            <a:r>
              <a:rPr lang="en-US" dirty="0"/>
              <a:t> </a:t>
            </a:r>
            <a:r>
              <a:rPr lang="en-US" dirty="0" err="1"/>
              <a:t>hukum</a:t>
            </a:r>
            <a:r>
              <a:rPr lang="en-US" dirty="0"/>
              <a:t> </a:t>
            </a:r>
            <a:r>
              <a:rPr lang="en-US" dirty="0" err="1"/>
              <a:t>untuk</a:t>
            </a:r>
            <a:r>
              <a:rPr lang="en-US" dirty="0"/>
              <a:t> </a:t>
            </a:r>
            <a:r>
              <a:rPr lang="en-US" dirty="0" err="1"/>
              <a:t>hal</a:t>
            </a:r>
            <a:r>
              <a:rPr lang="en-US" dirty="0"/>
              <a:t> yang </a:t>
            </a:r>
            <a:r>
              <a:rPr lang="en-US" dirty="0" err="1"/>
              <a:t>tidakbaik</a:t>
            </a:r>
            <a:r>
              <a:rPr lang="en-US" dirty="0"/>
              <a:t>/ </a:t>
            </a:r>
            <a:r>
              <a:rPr lang="en-US" dirty="0" err="1"/>
              <a:t>salah</a:t>
            </a:r>
            <a:r>
              <a:rPr lang="en-US" dirty="0"/>
              <a:t>.</a:t>
            </a:r>
            <a:endParaRPr lang="en-US" dirty="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4.jpeg"/></Relationships>
</file>

<file path=ppt/theme/_rels/them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image" Target="../media/image5.jpeg"/></Relationships>
</file>

<file path=ppt/theme/_rels/theme5.xml.rels><?xml version="1.0" encoding="UTF-8" standalone="yes"?>
<Relationships xmlns="http://schemas.openxmlformats.org/package/2006/relationships"><Relationship Id="rId1" Type="http://schemas.openxmlformats.org/officeDocument/2006/relationships/image" Target="../media/image7.jpeg"/></Relationships>
</file>

<file path=ppt/theme/_rels/theme6.xml.rels><?xml version="1.0" encoding="UTF-8" standalone="yes"?>
<Relationships xmlns="http://schemas.openxmlformats.org/package/2006/relationships"><Relationship Id="rId1" Type="http://schemas.openxmlformats.org/officeDocument/2006/relationships/image" Target="../media/image8.jpeg"/></Relationships>
</file>

<file path=ppt/theme/_rels/theme7.xml.rels><?xml version="1.0" encoding="UTF-8" standalone="yes"?>
<Relationships xmlns="http://schemas.openxmlformats.org/package/2006/relationships"><Relationship Id="rId1" Type="http://schemas.openxmlformats.org/officeDocument/2006/relationships/image" Target="../media/image9.jpeg"/></Relationships>
</file>

<file path=ppt/theme/_rels/theme8.xml.rels><?xml version="1.0" encoding="UTF-8" standalone="yes"?>
<Relationships xmlns="http://schemas.openxmlformats.org/package/2006/relationships"><Relationship Id="rId1" Type="http://schemas.openxmlformats.org/officeDocument/2006/relationships/image" Target="../media/image9.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1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Data Pie Charts">
  <a:themeElements>
    <a:clrScheme name="Data Pie Charts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fontScheme name="Data Pie Chart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Data Pie Char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ata Pie Chart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ata Pie Chart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ata Pie Chart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ata Pie Chart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ata Pie Chart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ata Pie Chart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ata Pie Chart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ata Pie Chart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ata Pie Chart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ata Pie Chart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ata Pie Chart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ata Pie Charts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8448</Words>
  <Application>WPS Presentation</Application>
  <PresentationFormat>On-screen Show (4:3)</PresentationFormat>
  <Paragraphs>215</Paragraphs>
  <Slides>25</Slides>
  <Notes>2</Notes>
  <HiddenSlides>0</HiddenSlides>
  <MMClips>0</MMClips>
  <ScaleCrop>false</ScaleCrop>
  <HeadingPairs>
    <vt:vector size="6" baseType="variant">
      <vt:variant>
        <vt:lpstr>已用的字体</vt:lpstr>
      </vt:variant>
      <vt:variant>
        <vt:i4>18</vt:i4>
      </vt:variant>
      <vt:variant>
        <vt:lpstr>主题</vt:lpstr>
      </vt:variant>
      <vt:variant>
        <vt:i4>10</vt:i4>
      </vt:variant>
      <vt:variant>
        <vt:lpstr>幻灯片标题</vt:lpstr>
      </vt:variant>
      <vt:variant>
        <vt:i4>25</vt:i4>
      </vt:variant>
    </vt:vector>
  </HeadingPairs>
  <TitlesOfParts>
    <vt:vector size="53" baseType="lpstr">
      <vt:lpstr>Arial</vt:lpstr>
      <vt:lpstr>SimSun</vt:lpstr>
      <vt:lpstr>Wingdings</vt:lpstr>
      <vt:lpstr>Wingdings 3</vt:lpstr>
      <vt:lpstr>Verdana</vt:lpstr>
      <vt:lpstr>Wingdings 2</vt:lpstr>
      <vt:lpstr>Wingdings</vt:lpstr>
      <vt:lpstr>Microsoft YaHei</vt:lpstr>
      <vt:lpstr>Arial Unicode MS</vt:lpstr>
      <vt:lpstr>Calibri</vt:lpstr>
      <vt:lpstr>Lucida Sans Unicode</vt:lpstr>
      <vt:lpstr>Tw Cen MT</vt:lpstr>
      <vt:lpstr>Trebuchet MS</vt:lpstr>
      <vt:lpstr>Franklin Gothic Book</vt:lpstr>
      <vt:lpstr>Franklin Gothic Medium</vt:lpstr>
      <vt:lpstr>Perpetua</vt:lpstr>
      <vt:lpstr>Century Gothic</vt:lpstr>
      <vt:lpstr>Gill Sans MT</vt:lpstr>
      <vt:lpstr>Concourse</vt:lpstr>
      <vt:lpstr>Median</vt:lpstr>
      <vt:lpstr>Opulent</vt:lpstr>
      <vt:lpstr>Trek</vt:lpstr>
      <vt:lpstr>Equity</vt:lpstr>
      <vt:lpstr>Verve</vt:lpstr>
      <vt:lpstr>Solstice</vt:lpstr>
      <vt:lpstr>1_Solstice</vt:lpstr>
      <vt:lpstr>Data Pie Charts</vt:lpstr>
      <vt:lpstr>Blue Waves</vt:lpstr>
      <vt:lpstr>KONSEP UMUM NILAI,MORAL DAN ETIKA</vt:lpstr>
      <vt:lpstr>PENGERTIAN NILAI</vt:lpstr>
      <vt:lpstr>Nilai memiliki ciri-ciri : </vt:lpstr>
      <vt:lpstr>Nilai Dalam Keperawatan Profesional   </vt:lpstr>
      <vt:lpstr>Nilai dan Perilaku Keperawatan Essensial </vt:lpstr>
      <vt:lpstr> praktek perawat profesional diperlukan nilai-nilai yang sesuai dengan kode etik profesi </vt:lpstr>
      <vt:lpstr>Macam-Macam Nilai </vt:lpstr>
      <vt:lpstr>Karifikasi Nilai</vt:lpstr>
      <vt:lpstr>Cara Pembentukan/ Pembelajaran Nilai. </vt:lpstr>
      <vt:lpstr>PENGEMBANGAN DAN TRANSMISI NILAI-NILAI </vt:lpstr>
      <vt:lpstr>Pertentangan Nilai  </vt:lpstr>
      <vt:lpstr>empat pendekatan prinsip dalam etika biomedik </vt:lpstr>
      <vt:lpstr>Norma </vt:lpstr>
      <vt:lpstr>Prinsip dasar etika keperawatan profesional </vt:lpstr>
      <vt:lpstr>Secara garis besar “Watson” mengemukakan empat nilai penting yang perlu dalam perawatan yaitu : </vt:lpstr>
      <vt:lpstr>Etika</vt:lpstr>
      <vt:lpstr>PowerPoint 演示文稿</vt:lpstr>
      <vt:lpstr>Etik dan Etiket</vt:lpstr>
      <vt:lpstr>MORAL</vt:lpstr>
      <vt:lpstr>Moral </vt:lpstr>
      <vt:lpstr>Moral </vt:lpstr>
      <vt:lpstr>5 hal pokok etika moral</vt:lpstr>
      <vt:lpstr>Hukum </vt:lpstr>
      <vt:lpstr>Persamaan etika dan hukum</vt:lpstr>
      <vt:lpstr>Perbedaan hukum dan etika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KONSEP UMUM NILAI,MORAL DAN ETIKA</dc:title>
  <dc:creator>DIRECTOR</dc:creator>
  <cp:lastModifiedBy>girisusilo adi</cp:lastModifiedBy>
  <cp:revision>16</cp:revision>
  <dcterms:created xsi:type="dcterms:W3CDTF">2016-09-06T03:32:00Z</dcterms:created>
  <dcterms:modified xsi:type="dcterms:W3CDTF">2026-02-13T10:53:57Z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29B9BCB56EEA489684E353FF30C43DD6_13</vt:lpwstr>
  </property>
  <property fmtid="{D5CDD505-2E9C-101B-9397-08002B2CF9AE}" pid="3" name="KSOProductBuildVer">
    <vt:lpwstr>1033-12.2.0.23196</vt:lpwstr>
  </property>
</Properties>
</file>