
<file path=[Content_Types].xml><?xml version="1.0" encoding="utf-8"?>
<Types xmlns="http://schemas.openxmlformats.org/package/2006/content-types">
  <Default Extension="xml" ContentType="application/xml"/>
  <Default Extension="jpeg" ContentType="image/jpeg"/>
  <Default Extension="JPG" ContentType="image/.jpg"/>
  <Default Extension="png" ContentType="image/pn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3.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5"/>
  </p:notesMasterIdLst>
  <p:handoutMasterIdLst>
    <p:handoutMasterId r:id="rId33"/>
  </p:handoutMasterIdLst>
  <p:sldIdLst>
    <p:sldId id="324" r:id="rId3"/>
    <p:sldId id="317" r:id="rId4"/>
    <p:sldId id="307" r:id="rId6"/>
    <p:sldId id="308" r:id="rId7"/>
    <p:sldId id="278" r:id="rId8"/>
    <p:sldId id="309" r:id="rId9"/>
    <p:sldId id="321" r:id="rId10"/>
    <p:sldId id="322" r:id="rId11"/>
    <p:sldId id="323" r:id="rId12"/>
    <p:sldId id="263" r:id="rId13"/>
    <p:sldId id="310" r:id="rId14"/>
    <p:sldId id="311" r:id="rId15"/>
    <p:sldId id="312" r:id="rId16"/>
    <p:sldId id="318" r:id="rId17"/>
    <p:sldId id="320" r:id="rId18"/>
    <p:sldId id="319" r:id="rId19"/>
    <p:sldId id="326" r:id="rId20"/>
    <p:sldId id="328" r:id="rId21"/>
    <p:sldId id="330" r:id="rId22"/>
    <p:sldId id="331" r:id="rId23"/>
    <p:sldId id="333" r:id="rId24"/>
    <p:sldId id="335" r:id="rId25"/>
    <p:sldId id="337" r:id="rId26"/>
    <p:sldId id="341" r:id="rId27"/>
    <p:sldId id="339" r:id="rId28"/>
    <p:sldId id="344" r:id="rId29"/>
    <p:sldId id="345" r:id="rId30"/>
    <p:sldId id="346" r:id="rId31"/>
    <p:sldId id="34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68" userDrawn="1">
          <p15:clr>
            <a:srgbClr val="A4A3A4"/>
          </p15:clr>
        </p15:guide>
        <p15:guide id="6" orient="horz" pos="23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36A58"/>
    <a:srgbClr val="505A47"/>
    <a:srgbClr val="D1D8B7"/>
    <a:srgbClr val="A09D79"/>
    <a:srgbClr val="AD5C4D"/>
    <a:srgbClr val="543E35"/>
    <a:srgbClr val="637700"/>
    <a:srgbClr val="FFF4ED"/>
    <a:srgbClr val="5E6A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D5ABB26-0587-4C30-8999-92F81FD0307C}"/>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405" autoAdjust="0"/>
  </p:normalViewPr>
  <p:slideViewPr>
    <p:cSldViewPr snapToGrid="0" showGuides="1">
      <p:cViewPr varScale="1">
        <p:scale>
          <a:sx n="66" d="100"/>
          <a:sy n="66" d="100"/>
        </p:scale>
        <p:origin x="668" y="44"/>
      </p:cViewPr>
      <p:guideLst>
        <p:guide orient="horz" pos="528"/>
        <p:guide pos="3864"/>
        <p:guide orient="horz" pos="1272"/>
        <p:guide orient="horz" pos="2312"/>
        <p:guide orient="horz" pos="1968"/>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9" Type="http://schemas.openxmlformats.org/officeDocument/2006/relationships/customXml" Target="../customXml/item3.xml"/><Relationship Id="rId38" Type="http://schemas.openxmlformats.org/officeDocument/2006/relationships/customXml" Target="../customXml/item2.xml"/><Relationship Id="rId37" Type="http://schemas.openxmlformats.org/officeDocument/2006/relationships/customXml" Target="../customXml/item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handoutMaster" Target="handoutMasters/handoutMaster1.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fld>
            <a:endParaRPr lang="en-US" noProof="0"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D0B4460F-A19F-4FEB-8583-DEEC802BE15D}" type="slidenum">
              <a:rPr lang="en-US" smtClean="0"/>
            </a:fld>
            <a:endParaRPr lang="en-US" smtClean="0"/>
          </a:p>
        </p:txBody>
      </p:sp>
      <p:sp>
        <p:nvSpPr>
          <p:cNvPr id="56323" name="Rectangle 2"/>
          <p:cNvSpPr>
            <a:spLocks noRot="1" noChangeArrowheads="1" noTextEdit="1"/>
          </p:cNvSpPr>
          <p:nvPr>
            <p:ph type="sldImg"/>
          </p:nvPr>
        </p:nvSpPr>
        <p:spPr/>
      </p:sp>
      <p:sp>
        <p:nvSpPr>
          <p:cNvPr id="56324" name="Rectangle 3"/>
          <p:cNvSpPr>
            <a:spLocks noGrp="1" noChangeArrowheads="1"/>
          </p:cNvSpPr>
          <p:nvPr>
            <p:ph type="body" idx="1"/>
          </p:nvPr>
        </p:nvSpPr>
        <p:spPr>
          <a:noFill/>
        </p:spPr>
        <p:txBody>
          <a:bodyPr/>
          <a:lstStyle/>
          <a:p>
            <a:pPr eaLnBrk="1" hangingPunct="1"/>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B5A6A4EE-2A81-4185-95DD-98E9F9576958}" type="slidenum">
              <a:rPr lang="en-US" smtClean="0"/>
            </a:fld>
            <a:endParaRPr lang="en-US" smtClean="0"/>
          </a:p>
        </p:txBody>
      </p:sp>
      <p:sp>
        <p:nvSpPr>
          <p:cNvPr id="83971" name="Rectangle 2"/>
          <p:cNvSpPr>
            <a:spLocks noRot="1" noChangeArrowheads="1" noTextEdit="1"/>
          </p:cNvSpPr>
          <p:nvPr>
            <p:ph type="sldImg"/>
          </p:nvPr>
        </p:nvSpPr>
        <p:spPr/>
      </p:sp>
      <p:sp>
        <p:nvSpPr>
          <p:cNvPr id="83972" name="Rectangle 3"/>
          <p:cNvSpPr>
            <a:spLocks noGrp="1" noChangeArrowheads="1"/>
          </p:cNvSpPr>
          <p:nvPr>
            <p:ph type="body" idx="1"/>
          </p:nvPr>
        </p:nvSpPr>
        <p:spPr>
          <a:noFill/>
        </p:spPr>
        <p:txBody>
          <a:bodyPr/>
          <a:lstStyle/>
          <a:p>
            <a:pPr eaLnBrk="1" hangingPunct="1"/>
            <a:endParaRPr lang="id-ID"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220A2802-2734-41E5-A16B-2337019E2E02}" type="slidenum">
              <a:rPr lang="en-US" smtClean="0"/>
            </a:fld>
            <a:endParaRPr lang="en-US" smtClean="0"/>
          </a:p>
        </p:txBody>
      </p:sp>
      <p:sp>
        <p:nvSpPr>
          <p:cNvPr id="84995" name="Rectangle 2"/>
          <p:cNvSpPr>
            <a:spLocks noRot="1" noChangeArrowheads="1" noTextEdit="1"/>
          </p:cNvSpPr>
          <p:nvPr>
            <p:ph type="sldImg"/>
          </p:nvPr>
        </p:nvSpPr>
        <p:spPr/>
      </p:sp>
      <p:sp>
        <p:nvSpPr>
          <p:cNvPr id="84996" name="Rectangle 3"/>
          <p:cNvSpPr>
            <a:spLocks noGrp="1" noChangeArrowheads="1"/>
          </p:cNvSpPr>
          <p:nvPr>
            <p:ph type="body" idx="1"/>
          </p:nvPr>
        </p:nvSpPr>
        <p:spPr>
          <a:noFill/>
        </p:spPr>
        <p:txBody>
          <a:bodyPr/>
          <a:lstStyle/>
          <a:p>
            <a:pPr eaLnBrk="1" hangingPunct="1"/>
            <a:endParaRPr lang="id-ID"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Notes Placeholder"/>
          <p:cNvSpPr>
            <a:spLocks noGrp="1"/>
          </p:cNvSpPr>
          <p:nvPr>
            <p:ph type="body" idx="1"/>
          </p:nvPr>
        </p:nvSpPr>
        <p:spPr>
          <a:xfrm>
            <a:off x="-2147483648" y="-2147483648"/>
            <a:ext cx="0" cy="0"/>
          </a:xfrm>
          <a:prstGeom prst="rect">
            <a:avLst/>
          </a:prstGeom>
          <a:noFill/>
          <a:ln w="9525">
            <a:noFill/>
          </a:ln>
        </p:spPr>
        <p:txBody>
          <a:bodyPr/>
          <a:p>
            <a:pPr lvl="0">
              <a:spcBef>
                <a:spcPct val="0"/>
              </a:spcBef>
            </a:pPr>
            <a:endParaRPr lang="zh-CN" altLang="x-non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Notes Placeholder"/>
          <p:cNvSpPr>
            <a:spLocks noGrp="1"/>
          </p:cNvSpPr>
          <p:nvPr>
            <p:ph type="body" idx="1"/>
          </p:nvPr>
        </p:nvSpPr>
        <p:spPr>
          <a:xfrm>
            <a:off x="-2147483648" y="-2147483648"/>
            <a:ext cx="0" cy="0"/>
          </a:xfrm>
          <a:prstGeom prst="rect">
            <a:avLst/>
          </a:prstGeom>
          <a:noFill/>
          <a:ln w="9525">
            <a:noFill/>
          </a:ln>
        </p:spPr>
        <p:txBody>
          <a:bodyPr/>
          <a:p>
            <a:pPr lvl="0">
              <a:spcBef>
                <a:spcPct val="0"/>
              </a:spcBef>
            </a:pPr>
            <a:endParaRPr lang="zh-CN" altLang="x-non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Notes Placeholder"/>
          <p:cNvSpPr>
            <a:spLocks noGrp="1"/>
          </p:cNvSpPr>
          <p:nvPr>
            <p:ph type="body" idx="1"/>
          </p:nvPr>
        </p:nvSpPr>
        <p:spPr>
          <a:xfrm>
            <a:off x="-2147483648" y="-2147483648"/>
            <a:ext cx="0" cy="0"/>
          </a:xfrm>
          <a:prstGeom prst="rect">
            <a:avLst/>
          </a:prstGeom>
          <a:noFill/>
          <a:ln w="9525">
            <a:noFill/>
          </a:ln>
        </p:spPr>
        <p:txBody>
          <a:bodyPr/>
          <a:p>
            <a:pPr lvl="0">
              <a:spcBef>
                <a:spcPct val="0"/>
              </a:spcBef>
            </a:pPr>
            <a:endParaRPr lang="zh-CN" altLang="x-non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fld>
            <a:endParaRPr lang="en-US" noProof="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4" name="Freeform: Shape 33"/>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3" name="Freeform: Shape 22"/>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1" fmla="*/ 0 w 5864280"/>
              <a:gd name="connsiteY0-2" fmla="*/ 0 h 6938010"/>
              <a:gd name="connsiteX1-3" fmla="*/ 5864280 w 5864280"/>
              <a:gd name="connsiteY1-4" fmla="*/ 0 h 6938010"/>
              <a:gd name="connsiteX2-5" fmla="*/ 5864280 w 5864280"/>
              <a:gd name="connsiteY2-6" fmla="*/ 6938010 h 6938010"/>
              <a:gd name="connsiteX3-7" fmla="*/ 4899969 w 5864280"/>
              <a:gd name="connsiteY3-8" fmla="*/ 6938010 h 6938010"/>
              <a:gd name="connsiteX4-9" fmla="*/ 4880783 w 5864280"/>
              <a:gd name="connsiteY4-10" fmla="*/ 6771085 h 6938010"/>
              <a:gd name="connsiteX5-11" fmla="*/ 5036864 w 5864280"/>
              <a:gd name="connsiteY5-12" fmla="*/ 1534679 h 6938010"/>
              <a:gd name="connsiteX6-13" fmla="*/ 438790 w 5864280"/>
              <a:gd name="connsiteY6-14" fmla="*/ 927368 h 6938010"/>
              <a:gd name="connsiteX7-15" fmla="*/ 39064 w 5864280"/>
              <a:gd name="connsiteY7-16" fmla="*/ 165620 h 6938010"/>
              <a:gd name="connsiteX8" fmla="*/ 91440 w 5864280"/>
              <a:gd name="connsiteY8" fmla="*/ 91440 h 6938010"/>
              <a:gd name="connsiteX0-17" fmla="*/ 7620 w 5871900"/>
              <a:gd name="connsiteY0-18" fmla="*/ 0 h 6938010"/>
              <a:gd name="connsiteX1-19" fmla="*/ 5871900 w 5871900"/>
              <a:gd name="connsiteY1-20" fmla="*/ 0 h 6938010"/>
              <a:gd name="connsiteX2-21" fmla="*/ 5871900 w 5871900"/>
              <a:gd name="connsiteY2-22" fmla="*/ 6938010 h 6938010"/>
              <a:gd name="connsiteX3-23" fmla="*/ 4907589 w 5871900"/>
              <a:gd name="connsiteY3-24" fmla="*/ 6938010 h 6938010"/>
              <a:gd name="connsiteX4-25" fmla="*/ 4888403 w 5871900"/>
              <a:gd name="connsiteY4-26" fmla="*/ 6771085 h 6938010"/>
              <a:gd name="connsiteX5-27" fmla="*/ 5044484 w 5871900"/>
              <a:gd name="connsiteY5-28" fmla="*/ 1534679 h 6938010"/>
              <a:gd name="connsiteX6-29" fmla="*/ 446410 w 5871900"/>
              <a:gd name="connsiteY6-30" fmla="*/ 927368 h 6938010"/>
              <a:gd name="connsiteX7-31" fmla="*/ 46684 w 5871900"/>
              <a:gd name="connsiteY7-32" fmla="*/ 165620 h 6938010"/>
              <a:gd name="connsiteX8-33" fmla="*/ 0 w 5871900"/>
              <a:gd name="connsiteY8-34" fmla="*/ 15240 h 6938010"/>
              <a:gd name="connsiteX0-35" fmla="*/ 0 w 5864280"/>
              <a:gd name="connsiteY0-36" fmla="*/ 0 h 6938010"/>
              <a:gd name="connsiteX1-37" fmla="*/ 5864280 w 5864280"/>
              <a:gd name="connsiteY1-38" fmla="*/ 0 h 6938010"/>
              <a:gd name="connsiteX2-39" fmla="*/ 5864280 w 5864280"/>
              <a:gd name="connsiteY2-40" fmla="*/ 6938010 h 6938010"/>
              <a:gd name="connsiteX3-41" fmla="*/ 4899969 w 5864280"/>
              <a:gd name="connsiteY3-42" fmla="*/ 6938010 h 6938010"/>
              <a:gd name="connsiteX4-43" fmla="*/ 4880783 w 5864280"/>
              <a:gd name="connsiteY4-44" fmla="*/ 6771085 h 6938010"/>
              <a:gd name="connsiteX5-45" fmla="*/ 5036864 w 5864280"/>
              <a:gd name="connsiteY5-46" fmla="*/ 1534679 h 6938010"/>
              <a:gd name="connsiteX6-47" fmla="*/ 438790 w 5864280"/>
              <a:gd name="connsiteY6-48" fmla="*/ 927368 h 6938010"/>
              <a:gd name="connsiteX7-49" fmla="*/ 39064 w 5864280"/>
              <a:gd name="connsiteY7-50" fmla="*/ 165620 h 6938010"/>
              <a:gd name="connsiteX8-51" fmla="*/ 7620 w 5864280"/>
              <a:gd name="connsiteY8-52" fmla="*/ 17780 h 6938010"/>
              <a:gd name="connsiteX0-53" fmla="*/ 12700 w 5856660"/>
              <a:gd name="connsiteY0-54" fmla="*/ 0 h 7004050"/>
              <a:gd name="connsiteX1-55" fmla="*/ 5856660 w 5856660"/>
              <a:gd name="connsiteY1-56" fmla="*/ 66040 h 7004050"/>
              <a:gd name="connsiteX2-57" fmla="*/ 5856660 w 5856660"/>
              <a:gd name="connsiteY2-58" fmla="*/ 7004050 h 7004050"/>
              <a:gd name="connsiteX3-59" fmla="*/ 4892349 w 5856660"/>
              <a:gd name="connsiteY3-60" fmla="*/ 7004050 h 7004050"/>
              <a:gd name="connsiteX4-61" fmla="*/ 4873163 w 5856660"/>
              <a:gd name="connsiteY4-62" fmla="*/ 6837125 h 7004050"/>
              <a:gd name="connsiteX5-63" fmla="*/ 5029244 w 5856660"/>
              <a:gd name="connsiteY5-64" fmla="*/ 1600719 h 7004050"/>
              <a:gd name="connsiteX6-65" fmla="*/ 431170 w 5856660"/>
              <a:gd name="connsiteY6-66" fmla="*/ 993408 h 7004050"/>
              <a:gd name="connsiteX7-67" fmla="*/ 31444 w 5856660"/>
              <a:gd name="connsiteY7-68" fmla="*/ 231660 h 7004050"/>
              <a:gd name="connsiteX8-69" fmla="*/ 0 w 5856660"/>
              <a:gd name="connsiteY8-70" fmla="*/ 83820 h 7004050"/>
              <a:gd name="connsiteX0-71" fmla="*/ 5856660 w 5856660"/>
              <a:gd name="connsiteY0-72" fmla="*/ 0 h 6938010"/>
              <a:gd name="connsiteX1-73" fmla="*/ 5856660 w 5856660"/>
              <a:gd name="connsiteY1-74" fmla="*/ 6938010 h 6938010"/>
              <a:gd name="connsiteX2-75" fmla="*/ 4892349 w 5856660"/>
              <a:gd name="connsiteY2-76" fmla="*/ 6938010 h 6938010"/>
              <a:gd name="connsiteX3-77" fmla="*/ 4873163 w 5856660"/>
              <a:gd name="connsiteY3-78" fmla="*/ 6771085 h 6938010"/>
              <a:gd name="connsiteX4-79" fmla="*/ 5029244 w 5856660"/>
              <a:gd name="connsiteY4-80" fmla="*/ 1534679 h 6938010"/>
              <a:gd name="connsiteX5-81" fmla="*/ 431170 w 5856660"/>
              <a:gd name="connsiteY5-82" fmla="*/ 927368 h 6938010"/>
              <a:gd name="connsiteX6-83" fmla="*/ 31444 w 5856660"/>
              <a:gd name="connsiteY6-84" fmla="*/ 165620 h 6938010"/>
              <a:gd name="connsiteX7-85" fmla="*/ 0 w 5856660"/>
              <a:gd name="connsiteY7-86" fmla="*/ 17780 h 6938010"/>
              <a:gd name="connsiteX0-87" fmla="*/ 5856660 w 5856660"/>
              <a:gd name="connsiteY0-88" fmla="*/ 6920230 h 6920230"/>
              <a:gd name="connsiteX1-89" fmla="*/ 4892349 w 5856660"/>
              <a:gd name="connsiteY1-90" fmla="*/ 6920230 h 6920230"/>
              <a:gd name="connsiteX2-91" fmla="*/ 4873163 w 5856660"/>
              <a:gd name="connsiteY2-92" fmla="*/ 6753305 h 6920230"/>
              <a:gd name="connsiteX3-93" fmla="*/ 5029244 w 5856660"/>
              <a:gd name="connsiteY3-94" fmla="*/ 1516899 h 6920230"/>
              <a:gd name="connsiteX4-95" fmla="*/ 431170 w 5856660"/>
              <a:gd name="connsiteY4-96" fmla="*/ 909588 h 6920230"/>
              <a:gd name="connsiteX5-97" fmla="*/ 31444 w 5856660"/>
              <a:gd name="connsiteY5-98" fmla="*/ 147840 h 6920230"/>
              <a:gd name="connsiteX6-99" fmla="*/ 0 w 5856660"/>
              <a:gd name="connsiteY6-100" fmla="*/ 0 h 6920230"/>
              <a:gd name="connsiteX0-101" fmla="*/ 4892349 w 5371060"/>
              <a:gd name="connsiteY0-102" fmla="*/ 6920230 h 6920230"/>
              <a:gd name="connsiteX1-103" fmla="*/ 4873163 w 5371060"/>
              <a:gd name="connsiteY1-104" fmla="*/ 6753305 h 6920230"/>
              <a:gd name="connsiteX2-105" fmla="*/ 5029244 w 5371060"/>
              <a:gd name="connsiteY2-106" fmla="*/ 1516899 h 6920230"/>
              <a:gd name="connsiteX3-107" fmla="*/ 431170 w 5371060"/>
              <a:gd name="connsiteY3-108" fmla="*/ 909588 h 6920230"/>
              <a:gd name="connsiteX4-109" fmla="*/ 31444 w 5371060"/>
              <a:gd name="connsiteY4-110" fmla="*/ 147840 h 6920230"/>
              <a:gd name="connsiteX5-111" fmla="*/ 0 w 5371060"/>
              <a:gd name="connsiteY5-112" fmla="*/ 0 h 6920230"/>
              <a:gd name="connsiteX0-113" fmla="*/ 4889809 w 5371060"/>
              <a:gd name="connsiteY0-114" fmla="*/ 6904990 h 6904990"/>
              <a:gd name="connsiteX1-115" fmla="*/ 4873163 w 5371060"/>
              <a:gd name="connsiteY1-116" fmla="*/ 6753305 h 6904990"/>
              <a:gd name="connsiteX2-117" fmla="*/ 5029244 w 5371060"/>
              <a:gd name="connsiteY2-118" fmla="*/ 1516899 h 6904990"/>
              <a:gd name="connsiteX3-119" fmla="*/ 431170 w 5371060"/>
              <a:gd name="connsiteY3-120" fmla="*/ 909588 h 6904990"/>
              <a:gd name="connsiteX4-121" fmla="*/ 31444 w 5371060"/>
              <a:gd name="connsiteY4-122" fmla="*/ 147840 h 6904990"/>
              <a:gd name="connsiteX5-123" fmla="*/ 0 w 5371060"/>
              <a:gd name="connsiteY5-124" fmla="*/ 0 h 6904990"/>
              <a:gd name="connsiteX0-125" fmla="*/ 4892349 w 5371060"/>
              <a:gd name="connsiteY0-126" fmla="*/ 6899910 h 6899910"/>
              <a:gd name="connsiteX1-127" fmla="*/ 4873163 w 5371060"/>
              <a:gd name="connsiteY1-128" fmla="*/ 6753305 h 6899910"/>
              <a:gd name="connsiteX2-129" fmla="*/ 5029244 w 5371060"/>
              <a:gd name="connsiteY2-130" fmla="*/ 1516899 h 6899910"/>
              <a:gd name="connsiteX3-131" fmla="*/ 431170 w 5371060"/>
              <a:gd name="connsiteY3-132" fmla="*/ 909588 h 6899910"/>
              <a:gd name="connsiteX4-133" fmla="*/ 31444 w 5371060"/>
              <a:gd name="connsiteY4-134" fmla="*/ 147840 h 6899910"/>
              <a:gd name="connsiteX5-135" fmla="*/ 0 w 5371060"/>
              <a:gd name="connsiteY5-136" fmla="*/ 0 h 689991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6" name="Freeform: Shape 22"/>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cxnSp>
        <p:nvCxnSpPr>
          <p:cNvPr id="18" name="Straight Connector 17"/>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 name="Content Placeholder 6"/>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9" name="Freeform: Shape 18"/>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1" fmla="*/ 0 w 6112702"/>
              <a:gd name="connsiteY0-2" fmla="*/ 0 h 7110654"/>
              <a:gd name="connsiteX1-3" fmla="*/ 6112702 w 6112702"/>
              <a:gd name="connsiteY1-4" fmla="*/ 0 h 7110654"/>
              <a:gd name="connsiteX2-5" fmla="*/ 6112702 w 6112702"/>
              <a:gd name="connsiteY2-6" fmla="*/ 7022484 h 7110654"/>
              <a:gd name="connsiteX3-7" fmla="*/ 6063029 w 6112702"/>
              <a:gd name="connsiteY3-8" fmla="*/ 7038508 h 7110654"/>
              <a:gd name="connsiteX4-9" fmla="*/ 4891976 w 6112702"/>
              <a:gd name="connsiteY4-10" fmla="*/ 6854987 h 7110654"/>
              <a:gd name="connsiteX5-11" fmla="*/ 4716552 w 6112702"/>
              <a:gd name="connsiteY5-12" fmla="*/ 767477 h 7110654"/>
              <a:gd name="connsiteX6-13" fmla="*/ 118479 w 6112702"/>
              <a:gd name="connsiteY6-14" fmla="*/ 160166 h 7110654"/>
              <a:gd name="connsiteX7-15" fmla="*/ 10887 w 6112702"/>
              <a:gd name="connsiteY7-16" fmla="*/ 17038 h 7110654"/>
              <a:gd name="connsiteX8" fmla="*/ 91440 w 6112702"/>
              <a:gd name="connsiteY8" fmla="*/ 91440 h 7110654"/>
              <a:gd name="connsiteX0-17" fmla="*/ 0 w 6112702"/>
              <a:gd name="connsiteY0-18" fmla="*/ 0 h 7110654"/>
              <a:gd name="connsiteX1-19" fmla="*/ 6112702 w 6112702"/>
              <a:gd name="connsiteY1-20" fmla="*/ 0 h 7110654"/>
              <a:gd name="connsiteX2-21" fmla="*/ 6112702 w 6112702"/>
              <a:gd name="connsiteY2-22" fmla="*/ 7022484 h 7110654"/>
              <a:gd name="connsiteX3-23" fmla="*/ 6063029 w 6112702"/>
              <a:gd name="connsiteY3-24" fmla="*/ 7038508 h 7110654"/>
              <a:gd name="connsiteX4-25" fmla="*/ 4891976 w 6112702"/>
              <a:gd name="connsiteY4-26" fmla="*/ 6854987 h 7110654"/>
              <a:gd name="connsiteX5-27" fmla="*/ 4716552 w 6112702"/>
              <a:gd name="connsiteY5-28" fmla="*/ 767477 h 7110654"/>
              <a:gd name="connsiteX6-29" fmla="*/ 118479 w 6112702"/>
              <a:gd name="connsiteY6-30" fmla="*/ 160166 h 7110654"/>
              <a:gd name="connsiteX7-31" fmla="*/ 10887 w 6112702"/>
              <a:gd name="connsiteY7-32" fmla="*/ 17038 h 7110654"/>
              <a:gd name="connsiteX0-33" fmla="*/ 6101815 w 6101815"/>
              <a:gd name="connsiteY0-34" fmla="*/ 0 h 7110654"/>
              <a:gd name="connsiteX1-35" fmla="*/ 6101815 w 6101815"/>
              <a:gd name="connsiteY1-36" fmla="*/ 7022484 h 7110654"/>
              <a:gd name="connsiteX2-37" fmla="*/ 6052142 w 6101815"/>
              <a:gd name="connsiteY2-38" fmla="*/ 7038508 h 7110654"/>
              <a:gd name="connsiteX3-39" fmla="*/ 4881089 w 6101815"/>
              <a:gd name="connsiteY3-40" fmla="*/ 6854987 h 7110654"/>
              <a:gd name="connsiteX4-41" fmla="*/ 4705665 w 6101815"/>
              <a:gd name="connsiteY4-42" fmla="*/ 767477 h 7110654"/>
              <a:gd name="connsiteX5-43" fmla="*/ 107592 w 6101815"/>
              <a:gd name="connsiteY5-44" fmla="*/ 160166 h 7110654"/>
              <a:gd name="connsiteX6-45" fmla="*/ 0 w 6101815"/>
              <a:gd name="connsiteY6-46" fmla="*/ 17038 h 7110654"/>
              <a:gd name="connsiteX0-47" fmla="*/ 6101815 w 6101815"/>
              <a:gd name="connsiteY0-48" fmla="*/ 7005446 h 7093616"/>
              <a:gd name="connsiteX1-49" fmla="*/ 6052142 w 6101815"/>
              <a:gd name="connsiteY1-50" fmla="*/ 7021470 h 7093616"/>
              <a:gd name="connsiteX2-51" fmla="*/ 4881089 w 6101815"/>
              <a:gd name="connsiteY2-52" fmla="*/ 6837949 h 7093616"/>
              <a:gd name="connsiteX3-53" fmla="*/ 4705665 w 6101815"/>
              <a:gd name="connsiteY3-54" fmla="*/ 750439 h 7093616"/>
              <a:gd name="connsiteX4-55" fmla="*/ 107592 w 6101815"/>
              <a:gd name="connsiteY4-56" fmla="*/ 143128 h 7093616"/>
              <a:gd name="connsiteX5-57" fmla="*/ 0 w 6101815"/>
              <a:gd name="connsiteY5-58" fmla="*/ 0 h 7093616"/>
              <a:gd name="connsiteX0-59" fmla="*/ 6052142 w 6052142"/>
              <a:gd name="connsiteY0-60" fmla="*/ 7021470 h 7093616"/>
              <a:gd name="connsiteX1-61" fmla="*/ 4881089 w 6052142"/>
              <a:gd name="connsiteY1-62" fmla="*/ 6837949 h 7093616"/>
              <a:gd name="connsiteX2-63" fmla="*/ 4705665 w 6052142"/>
              <a:gd name="connsiteY2-64" fmla="*/ 750439 h 7093616"/>
              <a:gd name="connsiteX3-65" fmla="*/ 107592 w 6052142"/>
              <a:gd name="connsiteY3-66" fmla="*/ 143128 h 7093616"/>
              <a:gd name="connsiteX4-67" fmla="*/ 0 w 6052142"/>
              <a:gd name="connsiteY4-68" fmla="*/ 0 h 7093616"/>
              <a:gd name="connsiteX0-69" fmla="*/ 6052142 w 6052142"/>
              <a:gd name="connsiteY0-70" fmla="*/ 7021470 h 7095398"/>
              <a:gd name="connsiteX1-71" fmla="*/ 4881089 w 6052142"/>
              <a:gd name="connsiteY1-72" fmla="*/ 6843664 h 7095398"/>
              <a:gd name="connsiteX2-73" fmla="*/ 4705665 w 6052142"/>
              <a:gd name="connsiteY2-74" fmla="*/ 750439 h 7095398"/>
              <a:gd name="connsiteX3-75" fmla="*/ 107592 w 6052142"/>
              <a:gd name="connsiteY3-76" fmla="*/ 143128 h 7095398"/>
              <a:gd name="connsiteX4-77" fmla="*/ 0 w 6052142"/>
              <a:gd name="connsiteY4-78" fmla="*/ 0 h 7095398"/>
              <a:gd name="connsiteX0-79" fmla="*/ 6052142 w 6052142"/>
              <a:gd name="connsiteY0-80" fmla="*/ 7021470 h 7348010"/>
              <a:gd name="connsiteX1-81" fmla="*/ 5132169 w 6052142"/>
              <a:gd name="connsiteY1-82" fmla="*/ 7012413 h 7348010"/>
              <a:gd name="connsiteX2-83" fmla="*/ 4881089 w 6052142"/>
              <a:gd name="connsiteY2-84" fmla="*/ 6843664 h 7348010"/>
              <a:gd name="connsiteX3-85" fmla="*/ 4705665 w 6052142"/>
              <a:gd name="connsiteY3-86" fmla="*/ 750439 h 7348010"/>
              <a:gd name="connsiteX4-87" fmla="*/ 107592 w 6052142"/>
              <a:gd name="connsiteY4-88" fmla="*/ 143128 h 7348010"/>
              <a:gd name="connsiteX5-89" fmla="*/ 0 w 6052142"/>
              <a:gd name="connsiteY5-90" fmla="*/ 0 h 7348010"/>
              <a:gd name="connsiteX0-91" fmla="*/ 6052142 w 6052142"/>
              <a:gd name="connsiteY0-92" fmla="*/ 7021470 h 7351452"/>
              <a:gd name="connsiteX1-93" fmla="*/ 5132169 w 6052142"/>
              <a:gd name="connsiteY1-94" fmla="*/ 7012413 h 7351452"/>
              <a:gd name="connsiteX2-95" fmla="*/ 4881089 w 6052142"/>
              <a:gd name="connsiteY2-96" fmla="*/ 6843664 h 7351452"/>
              <a:gd name="connsiteX3-97" fmla="*/ 4705665 w 6052142"/>
              <a:gd name="connsiteY3-98" fmla="*/ 750439 h 7351452"/>
              <a:gd name="connsiteX4-99" fmla="*/ 107592 w 6052142"/>
              <a:gd name="connsiteY4-100" fmla="*/ 143128 h 7351452"/>
              <a:gd name="connsiteX5-101" fmla="*/ 0 w 6052142"/>
              <a:gd name="connsiteY5-102" fmla="*/ 0 h 7351452"/>
              <a:gd name="connsiteX0-103" fmla="*/ 6052142 w 6052142"/>
              <a:gd name="connsiteY0-104" fmla="*/ 7021470 h 7351452"/>
              <a:gd name="connsiteX1-105" fmla="*/ 5132169 w 6052142"/>
              <a:gd name="connsiteY1-106" fmla="*/ 7012413 h 7351452"/>
              <a:gd name="connsiteX2-107" fmla="*/ 4881089 w 6052142"/>
              <a:gd name="connsiteY2-108" fmla="*/ 6843664 h 7351452"/>
              <a:gd name="connsiteX3-109" fmla="*/ 4705665 w 6052142"/>
              <a:gd name="connsiteY3-110" fmla="*/ 750439 h 7351452"/>
              <a:gd name="connsiteX4-111" fmla="*/ 107592 w 6052142"/>
              <a:gd name="connsiteY4-112" fmla="*/ 143128 h 7351452"/>
              <a:gd name="connsiteX5-113" fmla="*/ 0 w 6052142"/>
              <a:gd name="connsiteY5-114" fmla="*/ 0 h 7351452"/>
              <a:gd name="connsiteX0-115" fmla="*/ 6052142 w 6052142"/>
              <a:gd name="connsiteY0-116" fmla="*/ 7021470 h 7021470"/>
              <a:gd name="connsiteX1-117" fmla="*/ 5132169 w 6052142"/>
              <a:gd name="connsiteY1-118" fmla="*/ 7012413 h 7021470"/>
              <a:gd name="connsiteX2-119" fmla="*/ 4881089 w 6052142"/>
              <a:gd name="connsiteY2-120" fmla="*/ 6843664 h 7021470"/>
              <a:gd name="connsiteX3-121" fmla="*/ 4705665 w 6052142"/>
              <a:gd name="connsiteY3-122" fmla="*/ 750439 h 7021470"/>
              <a:gd name="connsiteX4-123" fmla="*/ 107592 w 6052142"/>
              <a:gd name="connsiteY4-124" fmla="*/ 143128 h 7021470"/>
              <a:gd name="connsiteX5-125" fmla="*/ 0 w 6052142"/>
              <a:gd name="connsiteY5-126" fmla="*/ 0 h 7021470"/>
              <a:gd name="connsiteX0-127" fmla="*/ 6052142 w 6052142"/>
              <a:gd name="connsiteY0-128" fmla="*/ 7021470 h 7021470"/>
              <a:gd name="connsiteX1-129" fmla="*/ 5132169 w 6052142"/>
              <a:gd name="connsiteY1-130" fmla="*/ 7012413 h 7021470"/>
              <a:gd name="connsiteX2-131" fmla="*/ 4968339 w 6052142"/>
              <a:gd name="connsiteY2-132" fmla="*/ 6900018 h 7021470"/>
              <a:gd name="connsiteX3-133" fmla="*/ 4881089 w 6052142"/>
              <a:gd name="connsiteY3-134" fmla="*/ 6843664 h 7021470"/>
              <a:gd name="connsiteX4-135" fmla="*/ 4705665 w 6052142"/>
              <a:gd name="connsiteY4-136" fmla="*/ 750439 h 7021470"/>
              <a:gd name="connsiteX5-137" fmla="*/ 107592 w 6052142"/>
              <a:gd name="connsiteY5-138" fmla="*/ 143128 h 7021470"/>
              <a:gd name="connsiteX6-139" fmla="*/ 0 w 6052142"/>
              <a:gd name="connsiteY6-140" fmla="*/ 0 h 7021470"/>
              <a:gd name="connsiteX0-141" fmla="*/ 5132169 w 5132169"/>
              <a:gd name="connsiteY0-142" fmla="*/ 7012413 h 7012413"/>
              <a:gd name="connsiteX1-143" fmla="*/ 4968339 w 5132169"/>
              <a:gd name="connsiteY1-144" fmla="*/ 6900018 h 7012413"/>
              <a:gd name="connsiteX2-145" fmla="*/ 4881089 w 5132169"/>
              <a:gd name="connsiteY2-146" fmla="*/ 6843664 h 7012413"/>
              <a:gd name="connsiteX3-147" fmla="*/ 4705665 w 5132169"/>
              <a:gd name="connsiteY3-148" fmla="*/ 750439 h 7012413"/>
              <a:gd name="connsiteX4-149" fmla="*/ 107592 w 5132169"/>
              <a:gd name="connsiteY4-150" fmla="*/ 143128 h 7012413"/>
              <a:gd name="connsiteX5-151" fmla="*/ 0 w 5132169"/>
              <a:gd name="connsiteY5-152" fmla="*/ 0 h 7012413"/>
              <a:gd name="connsiteX0-153" fmla="*/ 4995009 w 5047481"/>
              <a:gd name="connsiteY0-154" fmla="*/ 6915258 h 6915258"/>
              <a:gd name="connsiteX1-155" fmla="*/ 4968339 w 5047481"/>
              <a:gd name="connsiteY1-156" fmla="*/ 6900018 h 6915258"/>
              <a:gd name="connsiteX2-157" fmla="*/ 4881089 w 5047481"/>
              <a:gd name="connsiteY2-158" fmla="*/ 6843664 h 6915258"/>
              <a:gd name="connsiteX3-159" fmla="*/ 4705665 w 5047481"/>
              <a:gd name="connsiteY3-160" fmla="*/ 750439 h 6915258"/>
              <a:gd name="connsiteX4-161" fmla="*/ 107592 w 5047481"/>
              <a:gd name="connsiteY4-162" fmla="*/ 143128 h 6915258"/>
              <a:gd name="connsiteX5-163" fmla="*/ 0 w 5047481"/>
              <a:gd name="connsiteY5-164" fmla="*/ 0 h 691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0"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6" name="Content Placeholder 6"/>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2" name="Content Placeholder 6"/>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8" name="Freeform: Shape 17"/>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45"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7" name="Table Placeholder 4"/>
          <p:cNvSpPr>
            <a:spLocks noGrp="1"/>
          </p:cNvSpPr>
          <p:nvPr>
            <p:ph type="tbl" sz="quarter" idx="14" hasCustomPrompt="1"/>
          </p:nvPr>
        </p:nvSpPr>
        <p:spPr>
          <a:xfrm>
            <a:off x="914400" y="2039111"/>
            <a:ext cx="10360025" cy="3374136"/>
          </a:xfrm>
        </p:spPr>
        <p:txBody>
          <a:bodyPr/>
          <a:lstStyle/>
          <a:p>
            <a:r>
              <a:rPr lang="en-US"/>
              <a:t>Click icon to add table</a:t>
            </a:r>
            <a:endParaRPr lang="en-US"/>
          </a:p>
        </p:txBody>
      </p:sp>
      <p:sp>
        <p:nvSpPr>
          <p:cNvPr id="3"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3" name="Freeform: Shape 12"/>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endParaRPr lang="en-US" dirty="0"/>
          </a:p>
        </p:txBody>
      </p:sp>
      <p:sp>
        <p:nvSpPr>
          <p:cNvPr id="3" name="Content Placeholder 6"/>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p:cNvGrpSpPr/>
          <p:nvPr userDrawn="1"/>
        </p:nvGrpSpPr>
        <p:grpSpPr>
          <a:xfrm flipH="1">
            <a:off x="8970744" y="5209684"/>
            <a:ext cx="3221255" cy="1682471"/>
            <a:chOff x="-1483620" y="3988558"/>
            <a:chExt cx="4239452" cy="2903598"/>
          </a:xfrm>
        </p:grpSpPr>
        <p:sp>
          <p:nvSpPr>
            <p:cNvPr id="4" name="Freeform: Shape 3"/>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5" name="Freeform: Shape 4"/>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6" name="Freeform: Shape 5"/>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7"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BEBDD4-2A30-4E4E-91D3-82E3BC93E3F3}"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CD98F7-6A1A-45D4-840F-F134D66193A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Agenda 2">
    <p:bg>
      <p:bgPr>
        <a:solidFill>
          <a:schemeClr val="bg2"/>
        </a:solidFill>
        <a:effectLst/>
      </p:bgPr>
    </p:bg>
    <p:spTree>
      <p:nvGrpSpPr>
        <p:cNvPr id="1" name=""/>
        <p:cNvGrpSpPr/>
        <p:nvPr/>
      </p:nvGrpSpPr>
      <p:grpSpPr>
        <a:xfrm>
          <a:off x="0" y="0"/>
          <a:ext cx="0" cy="0"/>
          <a:chOff x="0" y="0"/>
          <a:chExt cx="0" cy="0"/>
        </a:xfrm>
      </p:grpSpPr>
      <p:sp>
        <p:nvSpPr>
          <p:cNvPr id="5" name="Freeform 4"/>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5" name="Freeform: Shape 24"/>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2" name="Freeform: Shape 11"/>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6" name="Freeform: Shape 25"/>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endParaRPr lang="en-US" dirty="0"/>
          </a:p>
        </p:txBody>
      </p:sp>
      <p:sp>
        <p:nvSpPr>
          <p:cNvPr id="3" name="Content Placeholder 2"/>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endParaRPr lang="en-US" dirty="0"/>
          </a:p>
        </p:txBody>
      </p:sp>
      <p:pic>
        <p:nvPicPr>
          <p:cNvPr id="9" name="Picture 8"/>
          <p:cNvPicPr>
            <a:picLocks noChangeAspect="1"/>
          </p:cNvPicPr>
          <p:nvPr userDrawn="1"/>
        </p:nvPicPr>
        <p:blipFill rotWithShape="1">
          <a:blip r:embed="rId2"/>
          <a:srcRect r="30186" b="9728"/>
          <a:stretch>
            <a:fillRect/>
          </a:stretch>
        </p:blipFill>
        <p:spPr>
          <a:xfrm>
            <a:off x="6768197" y="1875319"/>
            <a:ext cx="4727117" cy="4998132"/>
          </a:xfrm>
          <a:prstGeom prst="rect">
            <a:avLst/>
          </a:prstGeom>
        </p:spPr>
      </p:pic>
      <p:sp>
        <p:nvSpPr>
          <p:cNvPr id="18" name="Freeform: Shape 17"/>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1" name="Picture Placeholder 20"/>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8" name="Freeform: Shape 27"/>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1" fmla="*/ 5400689 w 5492129"/>
              <a:gd name="connsiteY0-2" fmla="*/ 1188904 h 1280344"/>
              <a:gd name="connsiteX1-3" fmla="*/ 0 w 5492129"/>
              <a:gd name="connsiteY1-4" fmla="*/ 1188904 h 1280344"/>
              <a:gd name="connsiteX2-5" fmla="*/ 259507 w 5492129"/>
              <a:gd name="connsiteY2-6" fmla="*/ 1076708 h 1280344"/>
              <a:gd name="connsiteX3-7" fmla="*/ 1032152 w 5492129"/>
              <a:gd name="connsiteY3-8" fmla="*/ 750675 h 1280344"/>
              <a:gd name="connsiteX4-9" fmla="*/ 3480861 w 5492129"/>
              <a:gd name="connsiteY4-10" fmla="*/ 9 h 1280344"/>
              <a:gd name="connsiteX5-11" fmla="*/ 3799515 w 5492129"/>
              <a:gd name="connsiteY5-12" fmla="*/ 34963 h 1280344"/>
              <a:gd name="connsiteX6-13" fmla="*/ 5393241 w 5492129"/>
              <a:gd name="connsiteY6-14" fmla="*/ 1169180 h 1280344"/>
              <a:gd name="connsiteX7-15" fmla="*/ 5492129 w 5492129"/>
              <a:gd name="connsiteY7-16" fmla="*/ 1280344 h 1280344"/>
              <a:gd name="connsiteX0-17" fmla="*/ 5400689 w 5400689"/>
              <a:gd name="connsiteY0-18" fmla="*/ 1188904 h 1188904"/>
              <a:gd name="connsiteX1-19" fmla="*/ 0 w 5400689"/>
              <a:gd name="connsiteY1-20" fmla="*/ 1188904 h 1188904"/>
              <a:gd name="connsiteX2-21" fmla="*/ 259507 w 5400689"/>
              <a:gd name="connsiteY2-22" fmla="*/ 1076708 h 1188904"/>
              <a:gd name="connsiteX3-23" fmla="*/ 1032152 w 5400689"/>
              <a:gd name="connsiteY3-24" fmla="*/ 750675 h 1188904"/>
              <a:gd name="connsiteX4-25" fmla="*/ 3480861 w 5400689"/>
              <a:gd name="connsiteY4-26" fmla="*/ 9 h 1188904"/>
              <a:gd name="connsiteX5-27" fmla="*/ 3799515 w 5400689"/>
              <a:gd name="connsiteY5-28" fmla="*/ 34963 h 1188904"/>
              <a:gd name="connsiteX6-29" fmla="*/ 5393241 w 5400689"/>
              <a:gd name="connsiteY6-30" fmla="*/ 1169180 h 1188904"/>
              <a:gd name="connsiteX0-31" fmla="*/ 0 w 5393241"/>
              <a:gd name="connsiteY0-32" fmla="*/ 1188904 h 1188904"/>
              <a:gd name="connsiteX1-33" fmla="*/ 259507 w 5393241"/>
              <a:gd name="connsiteY1-34" fmla="*/ 1076708 h 1188904"/>
              <a:gd name="connsiteX2-35" fmla="*/ 1032152 w 5393241"/>
              <a:gd name="connsiteY2-36" fmla="*/ 750675 h 1188904"/>
              <a:gd name="connsiteX3-37" fmla="*/ 3480861 w 5393241"/>
              <a:gd name="connsiteY3-38" fmla="*/ 9 h 1188904"/>
              <a:gd name="connsiteX4-39" fmla="*/ 3799515 w 5393241"/>
              <a:gd name="connsiteY4-40" fmla="*/ 34963 h 1188904"/>
              <a:gd name="connsiteX5-41" fmla="*/ 5393241 w 5393241"/>
              <a:gd name="connsiteY5-42" fmla="*/ 1169180 h 1188904"/>
              <a:gd name="connsiteX0-43" fmla="*/ 0 w 5250366"/>
              <a:gd name="connsiteY0-44" fmla="*/ 1126039 h 1169180"/>
              <a:gd name="connsiteX1-45" fmla="*/ 116632 w 5250366"/>
              <a:gd name="connsiteY1-46" fmla="*/ 1076708 h 1169180"/>
              <a:gd name="connsiteX2-47" fmla="*/ 889277 w 5250366"/>
              <a:gd name="connsiteY2-48" fmla="*/ 750675 h 1169180"/>
              <a:gd name="connsiteX3-49" fmla="*/ 3337986 w 5250366"/>
              <a:gd name="connsiteY3-50" fmla="*/ 9 h 1169180"/>
              <a:gd name="connsiteX4-51" fmla="*/ 3656640 w 5250366"/>
              <a:gd name="connsiteY4-52" fmla="*/ 34963 h 1169180"/>
              <a:gd name="connsiteX5-53" fmla="*/ 5250366 w 5250366"/>
              <a:gd name="connsiteY5-54" fmla="*/ 1169180 h 1169180"/>
              <a:gd name="connsiteX0-55" fmla="*/ 0 w 5273226"/>
              <a:gd name="connsiteY0-56" fmla="*/ 1135564 h 1169180"/>
              <a:gd name="connsiteX1-57" fmla="*/ 139492 w 5273226"/>
              <a:gd name="connsiteY1-58" fmla="*/ 1076708 h 1169180"/>
              <a:gd name="connsiteX2-59" fmla="*/ 912137 w 5273226"/>
              <a:gd name="connsiteY2-60" fmla="*/ 750675 h 1169180"/>
              <a:gd name="connsiteX3-61" fmla="*/ 3360846 w 5273226"/>
              <a:gd name="connsiteY3-62" fmla="*/ 9 h 1169180"/>
              <a:gd name="connsiteX4-63" fmla="*/ 3679500 w 5273226"/>
              <a:gd name="connsiteY4-64" fmla="*/ 34963 h 1169180"/>
              <a:gd name="connsiteX5-65" fmla="*/ 5273226 w 5273226"/>
              <a:gd name="connsiteY5-66" fmla="*/ 1169180 h 11691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0" name="Freeform: Shape 29"/>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1" fmla="*/ 4261350 w 4352790"/>
              <a:gd name="connsiteY0-2" fmla="*/ 21789 h 3718078"/>
              <a:gd name="connsiteX1-3" fmla="*/ 4261350 w 4352790"/>
              <a:gd name="connsiteY1-4" fmla="*/ 3718077 h 3718078"/>
              <a:gd name="connsiteX2-5" fmla="*/ 0 w 4352790"/>
              <a:gd name="connsiteY2-6" fmla="*/ 3718078 h 3718078"/>
              <a:gd name="connsiteX3-7" fmla="*/ 41809 w 4352790"/>
              <a:gd name="connsiteY3-8" fmla="*/ 3519677 h 3718078"/>
              <a:gd name="connsiteX4-9" fmla="*/ 817272 w 4352790"/>
              <a:gd name="connsiteY4-10" fmla="*/ 2444285 h 3718078"/>
              <a:gd name="connsiteX5-11" fmla="*/ 2666355 w 4352790"/>
              <a:gd name="connsiteY5-12" fmla="*/ 2522977 h 3718078"/>
              <a:gd name="connsiteX6-13" fmla="*/ 3155070 w 4352790"/>
              <a:gd name="connsiteY6-14" fmla="*/ 383844 h 3718078"/>
              <a:gd name="connsiteX7-15" fmla="*/ 3895887 w 4352790"/>
              <a:gd name="connsiteY7-16" fmla="*/ 10843 h 3718078"/>
              <a:gd name="connsiteX8-17" fmla="*/ 4095553 w 4352790"/>
              <a:gd name="connsiteY8-18" fmla="*/ 1025 h 3718078"/>
              <a:gd name="connsiteX9-19" fmla="*/ 4195147 w 4352790"/>
              <a:gd name="connsiteY9-20" fmla="*/ 9904 h 3718078"/>
              <a:gd name="connsiteX10-21" fmla="*/ 4352790 w 4352790"/>
              <a:gd name="connsiteY10-22" fmla="*/ 113229 h 3718078"/>
              <a:gd name="connsiteX0-23" fmla="*/ 4261350 w 4352790"/>
              <a:gd name="connsiteY0-24" fmla="*/ 3718077 h 3718078"/>
              <a:gd name="connsiteX1-25" fmla="*/ 0 w 4352790"/>
              <a:gd name="connsiteY1-26" fmla="*/ 3718078 h 3718078"/>
              <a:gd name="connsiteX2-27" fmla="*/ 41809 w 4352790"/>
              <a:gd name="connsiteY2-28" fmla="*/ 3519677 h 3718078"/>
              <a:gd name="connsiteX3-29" fmla="*/ 817272 w 4352790"/>
              <a:gd name="connsiteY3-30" fmla="*/ 2444285 h 3718078"/>
              <a:gd name="connsiteX4-31" fmla="*/ 2666355 w 4352790"/>
              <a:gd name="connsiteY4-32" fmla="*/ 2522977 h 3718078"/>
              <a:gd name="connsiteX5-33" fmla="*/ 3155070 w 4352790"/>
              <a:gd name="connsiteY5-34" fmla="*/ 383844 h 3718078"/>
              <a:gd name="connsiteX6-35" fmla="*/ 3895887 w 4352790"/>
              <a:gd name="connsiteY6-36" fmla="*/ 10843 h 3718078"/>
              <a:gd name="connsiteX7-37" fmla="*/ 4095553 w 4352790"/>
              <a:gd name="connsiteY7-38" fmla="*/ 1025 h 3718078"/>
              <a:gd name="connsiteX8-39" fmla="*/ 4195147 w 4352790"/>
              <a:gd name="connsiteY8-40" fmla="*/ 9904 h 3718078"/>
              <a:gd name="connsiteX9-41" fmla="*/ 4352790 w 4352790"/>
              <a:gd name="connsiteY9-42" fmla="*/ 113229 h 3718078"/>
              <a:gd name="connsiteX0-43" fmla="*/ 4261350 w 4261350"/>
              <a:gd name="connsiteY0-44" fmla="*/ 3718077 h 3718078"/>
              <a:gd name="connsiteX1-45" fmla="*/ 0 w 4261350"/>
              <a:gd name="connsiteY1-46" fmla="*/ 3718078 h 3718078"/>
              <a:gd name="connsiteX2-47" fmla="*/ 41809 w 4261350"/>
              <a:gd name="connsiteY2-48" fmla="*/ 3519677 h 3718078"/>
              <a:gd name="connsiteX3-49" fmla="*/ 817272 w 4261350"/>
              <a:gd name="connsiteY3-50" fmla="*/ 2444285 h 3718078"/>
              <a:gd name="connsiteX4-51" fmla="*/ 2666355 w 4261350"/>
              <a:gd name="connsiteY4-52" fmla="*/ 2522977 h 3718078"/>
              <a:gd name="connsiteX5-53" fmla="*/ 3155070 w 4261350"/>
              <a:gd name="connsiteY5-54" fmla="*/ 383844 h 3718078"/>
              <a:gd name="connsiteX6-55" fmla="*/ 3895887 w 4261350"/>
              <a:gd name="connsiteY6-56" fmla="*/ 10843 h 3718078"/>
              <a:gd name="connsiteX7-57" fmla="*/ 4095553 w 4261350"/>
              <a:gd name="connsiteY7-58" fmla="*/ 1025 h 3718078"/>
              <a:gd name="connsiteX8-59" fmla="*/ 4195147 w 4261350"/>
              <a:gd name="connsiteY8-60" fmla="*/ 9904 h 3718078"/>
              <a:gd name="connsiteX0-61" fmla="*/ 4261350 w 4261350"/>
              <a:gd name="connsiteY0-62" fmla="*/ 3718077 h 3718078"/>
              <a:gd name="connsiteX1-63" fmla="*/ 0 w 4261350"/>
              <a:gd name="connsiteY1-64" fmla="*/ 3718078 h 3718078"/>
              <a:gd name="connsiteX2-65" fmla="*/ 41809 w 4261350"/>
              <a:gd name="connsiteY2-66" fmla="*/ 3519677 h 3718078"/>
              <a:gd name="connsiteX3-67" fmla="*/ 817272 w 4261350"/>
              <a:gd name="connsiteY3-68" fmla="*/ 2444285 h 3718078"/>
              <a:gd name="connsiteX4-69" fmla="*/ 2666355 w 4261350"/>
              <a:gd name="connsiteY4-70" fmla="*/ 2522977 h 3718078"/>
              <a:gd name="connsiteX5-71" fmla="*/ 3155070 w 4261350"/>
              <a:gd name="connsiteY5-72" fmla="*/ 383844 h 3718078"/>
              <a:gd name="connsiteX6-73" fmla="*/ 3895887 w 4261350"/>
              <a:gd name="connsiteY6-74" fmla="*/ 10843 h 3718078"/>
              <a:gd name="connsiteX7-75" fmla="*/ 4095553 w 4261350"/>
              <a:gd name="connsiteY7-76" fmla="*/ 1025 h 3718078"/>
              <a:gd name="connsiteX8-77" fmla="*/ 4208482 w 4261350"/>
              <a:gd name="connsiteY8-78" fmla="*/ 11809 h 3718078"/>
              <a:gd name="connsiteX0-79" fmla="*/ 0 w 4208482"/>
              <a:gd name="connsiteY0-80" fmla="*/ 3718078 h 3718078"/>
              <a:gd name="connsiteX1-81" fmla="*/ 41809 w 4208482"/>
              <a:gd name="connsiteY1-82" fmla="*/ 3519677 h 3718078"/>
              <a:gd name="connsiteX2-83" fmla="*/ 817272 w 4208482"/>
              <a:gd name="connsiteY2-84" fmla="*/ 2444285 h 3718078"/>
              <a:gd name="connsiteX3-85" fmla="*/ 2666355 w 4208482"/>
              <a:gd name="connsiteY3-86" fmla="*/ 2522977 h 3718078"/>
              <a:gd name="connsiteX4-87" fmla="*/ 3155070 w 4208482"/>
              <a:gd name="connsiteY4-88" fmla="*/ 383844 h 3718078"/>
              <a:gd name="connsiteX5-89" fmla="*/ 3895887 w 4208482"/>
              <a:gd name="connsiteY5-90" fmla="*/ 10843 h 3718078"/>
              <a:gd name="connsiteX6-91" fmla="*/ 4095553 w 4208482"/>
              <a:gd name="connsiteY6-92" fmla="*/ 1025 h 3718078"/>
              <a:gd name="connsiteX7-93" fmla="*/ 4208482 w 4208482"/>
              <a:gd name="connsiteY7-94" fmla="*/ 11809 h 3718078"/>
              <a:gd name="connsiteX0-95" fmla="*/ 0 w 4200862"/>
              <a:gd name="connsiteY0-96" fmla="*/ 3685693 h 3685693"/>
              <a:gd name="connsiteX1-97" fmla="*/ 34189 w 4200862"/>
              <a:gd name="connsiteY1-98" fmla="*/ 3519677 h 3685693"/>
              <a:gd name="connsiteX2-99" fmla="*/ 809652 w 4200862"/>
              <a:gd name="connsiteY2-100" fmla="*/ 2444285 h 3685693"/>
              <a:gd name="connsiteX3-101" fmla="*/ 2658735 w 4200862"/>
              <a:gd name="connsiteY3-102" fmla="*/ 2522977 h 3685693"/>
              <a:gd name="connsiteX4-103" fmla="*/ 3147450 w 4200862"/>
              <a:gd name="connsiteY4-104" fmla="*/ 383844 h 3685693"/>
              <a:gd name="connsiteX5-105" fmla="*/ 3888267 w 4200862"/>
              <a:gd name="connsiteY5-106" fmla="*/ 10843 h 3685693"/>
              <a:gd name="connsiteX6-107" fmla="*/ 4087933 w 4200862"/>
              <a:gd name="connsiteY6-108" fmla="*/ 1025 h 3685693"/>
              <a:gd name="connsiteX7-109" fmla="*/ 4200862 w 4200862"/>
              <a:gd name="connsiteY7-110" fmla="*/ 11809 h 36856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8" name="Title 1"/>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endParaRPr lang="en-US" dirty="0"/>
          </a:p>
        </p:txBody>
      </p:sp>
      <p:sp>
        <p:nvSpPr>
          <p:cNvPr id="5" name="Picture Placeholder 4"/>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p:cNvGrpSpPr/>
          <p:nvPr userDrawn="1"/>
        </p:nvGrpSpPr>
        <p:grpSpPr>
          <a:xfrm flipH="1">
            <a:off x="8970744" y="5209684"/>
            <a:ext cx="3221255" cy="1682471"/>
            <a:chOff x="-1483620" y="3988558"/>
            <a:chExt cx="4239452" cy="2903598"/>
          </a:xfrm>
        </p:grpSpPr>
        <p:sp>
          <p:nvSpPr>
            <p:cNvPr id="9" name="Freeform: Shape 8"/>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0" name="Freeform: Shape 9"/>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6" name="Title 1"/>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endParaRPr lang="en-US" dirty="0"/>
          </a:p>
        </p:txBody>
      </p:sp>
      <p:sp>
        <p:nvSpPr>
          <p:cNvPr id="12" name="Freeform 11"/>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5" name="Freeform 14"/>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3" name="Freeform 12"/>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7" name="Content Placeholder 6"/>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3"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pic>
        <p:nvPicPr>
          <p:cNvPr id="6" name="Graphic 5"/>
          <p:cNvPicPr>
            <a:picLocks noChangeAspect="1"/>
          </p:cNvPicPr>
          <p:nvPr userDrawn="1"/>
        </p:nvPicPr>
        <p:blipFill>
          <a:blip r:embed="rId2">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 name="Title 1"/>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endParaRPr lang="en-US" dirty="0"/>
          </a:p>
        </p:txBody>
      </p:sp>
      <p:sp>
        <p:nvSpPr>
          <p:cNvPr id="32" name="Text Placeholder 31"/>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2" name="Content Placeholder 6"/>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6" name="Content Placeholder 6"/>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Freeform 6"/>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2" name="Freeform 11"/>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1" y="1"/>
            <a:ext cx="12192000" cy="6800411"/>
            <a:chOff x="1" y="1"/>
            <a:chExt cx="12192000" cy="6800411"/>
          </a:xfrm>
        </p:grpSpPr>
        <p:sp>
          <p:nvSpPr>
            <p:cNvPr id="9" name="Freeform: Shape 8"/>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11" name="Freeform: Shape 10"/>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grpSp>
      <p:sp>
        <p:nvSpPr>
          <p:cNvPr id="8" name="Title 1"/>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endParaRPr lang="en-US" dirty="0"/>
          </a:p>
        </p:txBody>
      </p:sp>
      <p:sp>
        <p:nvSpPr>
          <p:cNvPr id="10" name="Content Placeholder 6"/>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p:txBody>
      </p:sp>
      <p:sp>
        <p:nvSpPr>
          <p:cNvPr id="6" name="Content Placeholder 6"/>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30" name="Freeform: Shape 29"/>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p>
            <a:pPr lvl="0"/>
            <a:endParaRPr lang="en-US" dirty="0">
              <a:solidFill>
                <a:schemeClr val="tx1"/>
              </a:solidFill>
            </a:endParaRPr>
          </a:p>
        </p:txBody>
      </p:sp>
      <p:sp>
        <p:nvSpPr>
          <p:cNvPr id="20" name="Title 1"/>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Picture Placeholder 4"/>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1" fmla="*/ 3943 w 4577531"/>
              <a:gd name="connsiteY0-2" fmla="*/ 3278407 h 6556814"/>
              <a:gd name="connsiteX1-3" fmla="*/ 1909737 w 4577531"/>
              <a:gd name="connsiteY1-4" fmla="*/ 0 h 6556814"/>
              <a:gd name="connsiteX2-5" fmla="*/ 4577531 w 4577531"/>
              <a:gd name="connsiteY2-6" fmla="*/ 3278407 h 6556814"/>
              <a:gd name="connsiteX3-7" fmla="*/ 2290737 w 4577531"/>
              <a:gd name="connsiteY3-8" fmla="*/ 6556814 h 6556814"/>
              <a:gd name="connsiteX4-9" fmla="*/ 3943 w 4577531"/>
              <a:gd name="connsiteY4-10" fmla="*/ 3278407 h 6556814"/>
              <a:gd name="connsiteX0-11" fmla="*/ 2372 w 4749832"/>
              <a:gd name="connsiteY0-12" fmla="*/ 3670402 h 6948809"/>
              <a:gd name="connsiteX1-13" fmla="*/ 1908166 w 4749832"/>
              <a:gd name="connsiteY1-14" fmla="*/ 391995 h 6948809"/>
              <a:gd name="connsiteX2-15" fmla="*/ 4460073 w 4749832"/>
              <a:gd name="connsiteY2-16" fmla="*/ 424182 h 6948809"/>
              <a:gd name="connsiteX3-17" fmla="*/ 4575960 w 4749832"/>
              <a:gd name="connsiteY3-18" fmla="*/ 3670402 h 6948809"/>
              <a:gd name="connsiteX4-19" fmla="*/ 2289166 w 4749832"/>
              <a:gd name="connsiteY4-20" fmla="*/ 6948809 h 6948809"/>
              <a:gd name="connsiteX5" fmla="*/ 2372 w 4749832"/>
              <a:gd name="connsiteY5" fmla="*/ 3670402 h 6948809"/>
              <a:gd name="connsiteX0-21" fmla="*/ 2372 w 4749832"/>
              <a:gd name="connsiteY0-22" fmla="*/ 3515592 h 6793999"/>
              <a:gd name="connsiteX1-23" fmla="*/ 1908166 w 4749832"/>
              <a:gd name="connsiteY1-24" fmla="*/ 237185 h 6793999"/>
              <a:gd name="connsiteX2-25" fmla="*/ 4460073 w 4749832"/>
              <a:gd name="connsiteY2-26" fmla="*/ 269372 h 6793999"/>
              <a:gd name="connsiteX3-27" fmla="*/ 4575960 w 4749832"/>
              <a:gd name="connsiteY3-28" fmla="*/ 3515592 h 6793999"/>
              <a:gd name="connsiteX4-29" fmla="*/ 2289166 w 4749832"/>
              <a:gd name="connsiteY4-30" fmla="*/ 6793999 h 6793999"/>
              <a:gd name="connsiteX5-31" fmla="*/ 2372 w 4749832"/>
              <a:gd name="connsiteY5-32" fmla="*/ 3515592 h 6793999"/>
              <a:gd name="connsiteX0-33" fmla="*/ 3695 w 4751155"/>
              <a:gd name="connsiteY0-34" fmla="*/ 3278452 h 6556859"/>
              <a:gd name="connsiteX1-35" fmla="*/ 1909489 w 4751155"/>
              <a:gd name="connsiteY1-36" fmla="*/ 45 h 6556859"/>
              <a:gd name="connsiteX2-37" fmla="*/ 4461396 w 4751155"/>
              <a:gd name="connsiteY2-38" fmla="*/ 32232 h 6556859"/>
              <a:gd name="connsiteX3-39" fmla="*/ 4577283 w 4751155"/>
              <a:gd name="connsiteY3-40" fmla="*/ 3278452 h 6556859"/>
              <a:gd name="connsiteX4-41" fmla="*/ 2290489 w 4751155"/>
              <a:gd name="connsiteY4-42" fmla="*/ 6556859 h 6556859"/>
              <a:gd name="connsiteX5-43" fmla="*/ 3695 w 4751155"/>
              <a:gd name="connsiteY5-44" fmla="*/ 3278452 h 6556859"/>
              <a:gd name="connsiteX0-45" fmla="*/ 3695 w 4751155"/>
              <a:gd name="connsiteY0-46" fmla="*/ 3278452 h 6556859"/>
              <a:gd name="connsiteX1-47" fmla="*/ 1909489 w 4751155"/>
              <a:gd name="connsiteY1-48" fmla="*/ 45 h 6556859"/>
              <a:gd name="connsiteX2-49" fmla="*/ 4461396 w 4751155"/>
              <a:gd name="connsiteY2-50" fmla="*/ 32232 h 6556859"/>
              <a:gd name="connsiteX3-51" fmla="*/ 4577283 w 4751155"/>
              <a:gd name="connsiteY3-52" fmla="*/ 3278452 h 6556859"/>
              <a:gd name="connsiteX4-53" fmla="*/ 2290489 w 4751155"/>
              <a:gd name="connsiteY4-54" fmla="*/ 6556859 h 6556859"/>
              <a:gd name="connsiteX5-55" fmla="*/ 3695 w 4751155"/>
              <a:gd name="connsiteY5-56" fmla="*/ 3278452 h 6556859"/>
              <a:gd name="connsiteX0-57" fmla="*/ 2433 w 4711793"/>
              <a:gd name="connsiteY0-58" fmla="*/ 4771380 h 6899113"/>
              <a:gd name="connsiteX1-59" fmla="*/ 1870127 w 4711793"/>
              <a:gd name="connsiteY1-60" fmla="*/ 321398 h 6899113"/>
              <a:gd name="connsiteX2-61" fmla="*/ 4422034 w 4711793"/>
              <a:gd name="connsiteY2-62" fmla="*/ 353585 h 6899113"/>
              <a:gd name="connsiteX3-63" fmla="*/ 4537921 w 4711793"/>
              <a:gd name="connsiteY3-64" fmla="*/ 3599805 h 6899113"/>
              <a:gd name="connsiteX4-65" fmla="*/ 2251127 w 4711793"/>
              <a:gd name="connsiteY4-66" fmla="*/ 6878212 h 6899113"/>
              <a:gd name="connsiteX5-67" fmla="*/ 2433 w 4711793"/>
              <a:gd name="connsiteY5-68" fmla="*/ 4771380 h 6899113"/>
              <a:gd name="connsiteX0-69" fmla="*/ 2433 w 4711793"/>
              <a:gd name="connsiteY0-70" fmla="*/ 4736101 h 6863719"/>
              <a:gd name="connsiteX1-71" fmla="*/ 1870127 w 4711793"/>
              <a:gd name="connsiteY1-72" fmla="*/ 333744 h 6863719"/>
              <a:gd name="connsiteX2-73" fmla="*/ 4422034 w 4711793"/>
              <a:gd name="connsiteY2-74" fmla="*/ 318306 h 6863719"/>
              <a:gd name="connsiteX3-75" fmla="*/ 4537921 w 4711793"/>
              <a:gd name="connsiteY3-76" fmla="*/ 3564526 h 6863719"/>
              <a:gd name="connsiteX4-77" fmla="*/ 2251127 w 4711793"/>
              <a:gd name="connsiteY4-78" fmla="*/ 6842933 h 6863719"/>
              <a:gd name="connsiteX5-79" fmla="*/ 2433 w 4711793"/>
              <a:gd name="connsiteY5-80" fmla="*/ 4736101 h 6863719"/>
              <a:gd name="connsiteX0-81" fmla="*/ 2995 w 4712355"/>
              <a:gd name="connsiteY0-82" fmla="*/ 4417795 h 6545413"/>
              <a:gd name="connsiteX1-83" fmla="*/ 1870689 w 4712355"/>
              <a:gd name="connsiteY1-84" fmla="*/ 15438 h 6545413"/>
              <a:gd name="connsiteX2-85" fmla="*/ 4422596 w 4712355"/>
              <a:gd name="connsiteY2-86" fmla="*/ 0 h 6545413"/>
              <a:gd name="connsiteX3-87" fmla="*/ 4538483 w 4712355"/>
              <a:gd name="connsiteY3-88" fmla="*/ 3246220 h 6545413"/>
              <a:gd name="connsiteX4-89" fmla="*/ 2251689 w 4712355"/>
              <a:gd name="connsiteY4-90" fmla="*/ 6524627 h 6545413"/>
              <a:gd name="connsiteX5-91" fmla="*/ 2995 w 4712355"/>
              <a:gd name="connsiteY5-92" fmla="*/ 4417795 h 6545413"/>
              <a:gd name="connsiteX0-93" fmla="*/ 3403 w 4712763"/>
              <a:gd name="connsiteY0-94" fmla="*/ 4724021 h 6851639"/>
              <a:gd name="connsiteX1-95" fmla="*/ 1871097 w 4712763"/>
              <a:gd name="connsiteY1-96" fmla="*/ 321664 h 6851639"/>
              <a:gd name="connsiteX2-97" fmla="*/ 4423004 w 4712763"/>
              <a:gd name="connsiteY2-98" fmla="*/ 306226 h 6851639"/>
              <a:gd name="connsiteX3-99" fmla="*/ 4538891 w 4712763"/>
              <a:gd name="connsiteY3-100" fmla="*/ 3552446 h 6851639"/>
              <a:gd name="connsiteX4-101" fmla="*/ 2252097 w 4712763"/>
              <a:gd name="connsiteY4-102" fmla="*/ 6830853 h 6851639"/>
              <a:gd name="connsiteX5-103" fmla="*/ 3403 w 4712763"/>
              <a:gd name="connsiteY5-104" fmla="*/ 4724021 h 6851639"/>
              <a:gd name="connsiteX0-105" fmla="*/ 3172 w 4712532"/>
              <a:gd name="connsiteY0-106" fmla="*/ 4417795 h 6545413"/>
              <a:gd name="connsiteX1-107" fmla="*/ 1870866 w 4712532"/>
              <a:gd name="connsiteY1-108" fmla="*/ 15438 h 6545413"/>
              <a:gd name="connsiteX2-109" fmla="*/ 4422773 w 4712532"/>
              <a:gd name="connsiteY2-110" fmla="*/ 0 h 6545413"/>
              <a:gd name="connsiteX3-111" fmla="*/ 4538660 w 4712532"/>
              <a:gd name="connsiteY3-112" fmla="*/ 3246220 h 6545413"/>
              <a:gd name="connsiteX4-113" fmla="*/ 2251866 w 4712532"/>
              <a:gd name="connsiteY4-114" fmla="*/ 6524627 h 6545413"/>
              <a:gd name="connsiteX5-115" fmla="*/ 3172 w 4712532"/>
              <a:gd name="connsiteY5-116" fmla="*/ 4417795 h 6545413"/>
              <a:gd name="connsiteX0-117" fmla="*/ 3172 w 4712532"/>
              <a:gd name="connsiteY0-118" fmla="*/ 4417795 h 6545413"/>
              <a:gd name="connsiteX1-119" fmla="*/ 1870866 w 4712532"/>
              <a:gd name="connsiteY1-120" fmla="*/ 15438 h 6545413"/>
              <a:gd name="connsiteX2-121" fmla="*/ 4422773 w 4712532"/>
              <a:gd name="connsiteY2-122" fmla="*/ 0 h 6545413"/>
              <a:gd name="connsiteX3-123" fmla="*/ 4538660 w 4712532"/>
              <a:gd name="connsiteY3-124" fmla="*/ 3246220 h 6545413"/>
              <a:gd name="connsiteX4-125" fmla="*/ 2251866 w 4712532"/>
              <a:gd name="connsiteY4-126" fmla="*/ 6524627 h 6545413"/>
              <a:gd name="connsiteX5-127" fmla="*/ 3172 w 4712532"/>
              <a:gd name="connsiteY5-128" fmla="*/ 4417795 h 6545413"/>
              <a:gd name="connsiteX0-129" fmla="*/ 12060 w 4721420"/>
              <a:gd name="connsiteY0-130" fmla="*/ 4417795 h 6545413"/>
              <a:gd name="connsiteX1-131" fmla="*/ 1879754 w 4721420"/>
              <a:gd name="connsiteY1-132" fmla="*/ 15438 h 6545413"/>
              <a:gd name="connsiteX2-133" fmla="*/ 4431661 w 4721420"/>
              <a:gd name="connsiteY2-134" fmla="*/ 0 h 6545413"/>
              <a:gd name="connsiteX3-135" fmla="*/ 4547548 w 4721420"/>
              <a:gd name="connsiteY3-136" fmla="*/ 3246220 h 6545413"/>
              <a:gd name="connsiteX4-137" fmla="*/ 2260754 w 4721420"/>
              <a:gd name="connsiteY4-138" fmla="*/ 6524627 h 6545413"/>
              <a:gd name="connsiteX5-139" fmla="*/ 12060 w 4721420"/>
              <a:gd name="connsiteY5-140" fmla="*/ 4417795 h 6545413"/>
              <a:gd name="connsiteX0-141" fmla="*/ 17431 w 4726791"/>
              <a:gd name="connsiteY0-142" fmla="*/ 4417795 h 6545976"/>
              <a:gd name="connsiteX1-143" fmla="*/ 1885125 w 4726791"/>
              <a:gd name="connsiteY1-144" fmla="*/ 15438 h 6545976"/>
              <a:gd name="connsiteX2-145" fmla="*/ 4437032 w 4726791"/>
              <a:gd name="connsiteY2-146" fmla="*/ 0 h 6545976"/>
              <a:gd name="connsiteX3-147" fmla="*/ 4552919 w 4726791"/>
              <a:gd name="connsiteY3-148" fmla="*/ 3246220 h 6545976"/>
              <a:gd name="connsiteX4-149" fmla="*/ 2266125 w 4726791"/>
              <a:gd name="connsiteY4-150" fmla="*/ 6524627 h 6545976"/>
              <a:gd name="connsiteX5-151" fmla="*/ 17431 w 4726791"/>
              <a:gd name="connsiteY5-152" fmla="*/ 4417795 h 6545976"/>
              <a:gd name="connsiteX0-153" fmla="*/ 32352 w 4741712"/>
              <a:gd name="connsiteY0-154" fmla="*/ 4417795 h 6542761"/>
              <a:gd name="connsiteX1-155" fmla="*/ 1900046 w 4741712"/>
              <a:gd name="connsiteY1-156" fmla="*/ 15438 h 6542761"/>
              <a:gd name="connsiteX2-157" fmla="*/ 4451953 w 4741712"/>
              <a:gd name="connsiteY2-158" fmla="*/ 0 h 6542761"/>
              <a:gd name="connsiteX3-159" fmla="*/ 4567840 w 4741712"/>
              <a:gd name="connsiteY3-160" fmla="*/ 3246220 h 6542761"/>
              <a:gd name="connsiteX4-161" fmla="*/ 2281046 w 4741712"/>
              <a:gd name="connsiteY4-162" fmla="*/ 6524627 h 6542761"/>
              <a:gd name="connsiteX5-163" fmla="*/ 32352 w 4741712"/>
              <a:gd name="connsiteY5-164" fmla="*/ 4417795 h 6542761"/>
              <a:gd name="connsiteX0-165" fmla="*/ 29235 w 4738595"/>
              <a:gd name="connsiteY0-166" fmla="*/ 4417795 h 6545413"/>
              <a:gd name="connsiteX1-167" fmla="*/ 1896929 w 4738595"/>
              <a:gd name="connsiteY1-168" fmla="*/ 15438 h 6545413"/>
              <a:gd name="connsiteX2-169" fmla="*/ 4448836 w 4738595"/>
              <a:gd name="connsiteY2-170" fmla="*/ 0 h 6545413"/>
              <a:gd name="connsiteX3-171" fmla="*/ 4564723 w 4738595"/>
              <a:gd name="connsiteY3-172" fmla="*/ 3246220 h 6545413"/>
              <a:gd name="connsiteX4-173" fmla="*/ 2620829 w 4738595"/>
              <a:gd name="connsiteY4-174" fmla="*/ 6524627 h 6545413"/>
              <a:gd name="connsiteX5-175" fmla="*/ 29235 w 4738595"/>
              <a:gd name="connsiteY5-176" fmla="*/ 4417795 h 6545413"/>
              <a:gd name="connsiteX0-177" fmla="*/ 23668 w 4733028"/>
              <a:gd name="connsiteY0-178" fmla="*/ 4417795 h 6545413"/>
              <a:gd name="connsiteX1-179" fmla="*/ 1891362 w 4733028"/>
              <a:gd name="connsiteY1-180" fmla="*/ 15438 h 6545413"/>
              <a:gd name="connsiteX2-181" fmla="*/ 4443269 w 4733028"/>
              <a:gd name="connsiteY2-182" fmla="*/ 0 h 6545413"/>
              <a:gd name="connsiteX3-183" fmla="*/ 4559156 w 4733028"/>
              <a:gd name="connsiteY3-184" fmla="*/ 3246220 h 6545413"/>
              <a:gd name="connsiteX4-185" fmla="*/ 2615262 w 4733028"/>
              <a:gd name="connsiteY4-186" fmla="*/ 6524627 h 6545413"/>
              <a:gd name="connsiteX5-187" fmla="*/ 23668 w 4733028"/>
              <a:gd name="connsiteY5-188" fmla="*/ 4417795 h 6545413"/>
              <a:gd name="connsiteX0-189" fmla="*/ 4994 w 4714354"/>
              <a:gd name="connsiteY0-190" fmla="*/ 4417795 h 6549476"/>
              <a:gd name="connsiteX1-191" fmla="*/ 1872688 w 4714354"/>
              <a:gd name="connsiteY1-192" fmla="*/ 15438 h 6549476"/>
              <a:gd name="connsiteX2-193" fmla="*/ 4424595 w 4714354"/>
              <a:gd name="connsiteY2-194" fmla="*/ 0 h 6549476"/>
              <a:gd name="connsiteX3-195" fmla="*/ 4540482 w 4714354"/>
              <a:gd name="connsiteY3-196" fmla="*/ 3246220 h 6549476"/>
              <a:gd name="connsiteX4-197" fmla="*/ 2596588 w 4714354"/>
              <a:gd name="connsiteY4-198" fmla="*/ 6524627 h 6549476"/>
              <a:gd name="connsiteX5-199" fmla="*/ 4994 w 4714354"/>
              <a:gd name="connsiteY5-200" fmla="*/ 4417795 h 6549476"/>
              <a:gd name="connsiteX0-201" fmla="*/ 26445 w 4735805"/>
              <a:gd name="connsiteY0-202" fmla="*/ 4417795 h 6543881"/>
              <a:gd name="connsiteX1-203" fmla="*/ 1894139 w 4735805"/>
              <a:gd name="connsiteY1-204" fmla="*/ 15438 h 6543881"/>
              <a:gd name="connsiteX2-205" fmla="*/ 4446046 w 4735805"/>
              <a:gd name="connsiteY2-206" fmla="*/ 0 h 6543881"/>
              <a:gd name="connsiteX3-207" fmla="*/ 4561933 w 4735805"/>
              <a:gd name="connsiteY3-208" fmla="*/ 3246220 h 6543881"/>
              <a:gd name="connsiteX4-209" fmla="*/ 2618039 w 4735805"/>
              <a:gd name="connsiteY4-210" fmla="*/ 6524627 h 6543881"/>
              <a:gd name="connsiteX5-211" fmla="*/ 26445 w 4735805"/>
              <a:gd name="connsiteY5-212" fmla="*/ 4417795 h 6543881"/>
              <a:gd name="connsiteX0-213" fmla="*/ 26445 w 4735805"/>
              <a:gd name="connsiteY0-214" fmla="*/ 4417795 h 6524810"/>
              <a:gd name="connsiteX1-215" fmla="*/ 1894139 w 4735805"/>
              <a:gd name="connsiteY1-216" fmla="*/ 15438 h 6524810"/>
              <a:gd name="connsiteX2-217" fmla="*/ 4446046 w 4735805"/>
              <a:gd name="connsiteY2-218" fmla="*/ 0 h 6524810"/>
              <a:gd name="connsiteX3-219" fmla="*/ 4561933 w 4735805"/>
              <a:gd name="connsiteY3-220" fmla="*/ 3246220 h 6524810"/>
              <a:gd name="connsiteX4-221" fmla="*/ 2618039 w 4735805"/>
              <a:gd name="connsiteY4-222" fmla="*/ 6524627 h 6524810"/>
              <a:gd name="connsiteX5-223" fmla="*/ 26445 w 4735805"/>
              <a:gd name="connsiteY5-224" fmla="*/ 4417795 h 6524810"/>
              <a:gd name="connsiteX0-225" fmla="*/ 26445 w 4710448"/>
              <a:gd name="connsiteY0-226" fmla="*/ 4417795 h 6610217"/>
              <a:gd name="connsiteX1-227" fmla="*/ 1894139 w 4710448"/>
              <a:gd name="connsiteY1-228" fmla="*/ 15438 h 6610217"/>
              <a:gd name="connsiteX2-229" fmla="*/ 4446046 w 4710448"/>
              <a:gd name="connsiteY2-230" fmla="*/ 0 h 6610217"/>
              <a:gd name="connsiteX3-231" fmla="*/ 4504783 w 4710448"/>
              <a:gd name="connsiteY3-232" fmla="*/ 5627470 h 6610217"/>
              <a:gd name="connsiteX4-233" fmla="*/ 2618039 w 4710448"/>
              <a:gd name="connsiteY4-234" fmla="*/ 6524627 h 6610217"/>
              <a:gd name="connsiteX5-235" fmla="*/ 26445 w 4710448"/>
              <a:gd name="connsiteY5-236" fmla="*/ 4417795 h 6610217"/>
              <a:gd name="connsiteX0-237" fmla="*/ 26445 w 4710448"/>
              <a:gd name="connsiteY0-238" fmla="*/ 4417795 h 6610217"/>
              <a:gd name="connsiteX1-239" fmla="*/ 1894139 w 4710448"/>
              <a:gd name="connsiteY1-240" fmla="*/ 15438 h 6610217"/>
              <a:gd name="connsiteX2-241" fmla="*/ 4446046 w 4710448"/>
              <a:gd name="connsiteY2-242" fmla="*/ 0 h 6610217"/>
              <a:gd name="connsiteX3-243" fmla="*/ 4504783 w 4710448"/>
              <a:gd name="connsiteY3-244" fmla="*/ 5627470 h 6610217"/>
              <a:gd name="connsiteX4-245" fmla="*/ 2618039 w 4710448"/>
              <a:gd name="connsiteY4-246" fmla="*/ 6524627 h 6610217"/>
              <a:gd name="connsiteX5-247" fmla="*/ 26445 w 4710448"/>
              <a:gd name="connsiteY5-248" fmla="*/ 4417795 h 6610217"/>
              <a:gd name="connsiteX0-249" fmla="*/ 26445 w 4681167"/>
              <a:gd name="connsiteY0-250" fmla="*/ 4417795 h 6610217"/>
              <a:gd name="connsiteX1-251" fmla="*/ 1894139 w 4681167"/>
              <a:gd name="connsiteY1-252" fmla="*/ 15438 h 6610217"/>
              <a:gd name="connsiteX2-253" fmla="*/ 4446046 w 4681167"/>
              <a:gd name="connsiteY2-254" fmla="*/ 0 h 6610217"/>
              <a:gd name="connsiteX3-255" fmla="*/ 4504783 w 4681167"/>
              <a:gd name="connsiteY3-256" fmla="*/ 5627470 h 6610217"/>
              <a:gd name="connsiteX4-257" fmla="*/ 2618039 w 4681167"/>
              <a:gd name="connsiteY4-258" fmla="*/ 6524627 h 6610217"/>
              <a:gd name="connsiteX5-259" fmla="*/ 26445 w 4681167"/>
              <a:gd name="connsiteY5-260" fmla="*/ 4417795 h 6610217"/>
              <a:gd name="connsiteX0-261" fmla="*/ 26445 w 4706902"/>
              <a:gd name="connsiteY0-262" fmla="*/ 4417795 h 6614982"/>
              <a:gd name="connsiteX1-263" fmla="*/ 1894139 w 4706902"/>
              <a:gd name="connsiteY1-264" fmla="*/ 15438 h 6614982"/>
              <a:gd name="connsiteX2-265" fmla="*/ 4446046 w 4706902"/>
              <a:gd name="connsiteY2-266" fmla="*/ 0 h 6614982"/>
              <a:gd name="connsiteX3-267" fmla="*/ 4571458 w 4706902"/>
              <a:gd name="connsiteY3-268" fmla="*/ 5646520 h 6614982"/>
              <a:gd name="connsiteX4-269" fmla="*/ 2618039 w 4706902"/>
              <a:gd name="connsiteY4-270" fmla="*/ 6524627 h 6614982"/>
              <a:gd name="connsiteX5-271" fmla="*/ 26445 w 4706902"/>
              <a:gd name="connsiteY5-272" fmla="*/ 4417795 h 6614982"/>
              <a:gd name="connsiteX0-273" fmla="*/ 26445 w 4688588"/>
              <a:gd name="connsiteY0-274" fmla="*/ 4417795 h 6614982"/>
              <a:gd name="connsiteX1-275" fmla="*/ 1894139 w 4688588"/>
              <a:gd name="connsiteY1-276" fmla="*/ 15438 h 6614982"/>
              <a:gd name="connsiteX2-277" fmla="*/ 4446046 w 4688588"/>
              <a:gd name="connsiteY2-278" fmla="*/ 0 h 6614982"/>
              <a:gd name="connsiteX3-279" fmla="*/ 4571458 w 4688588"/>
              <a:gd name="connsiteY3-280" fmla="*/ 5646520 h 6614982"/>
              <a:gd name="connsiteX4-281" fmla="*/ 2618039 w 4688588"/>
              <a:gd name="connsiteY4-282" fmla="*/ 6524627 h 6614982"/>
              <a:gd name="connsiteX5-283" fmla="*/ 26445 w 4688588"/>
              <a:gd name="connsiteY5-284" fmla="*/ 4417795 h 6614982"/>
              <a:gd name="connsiteX0-285" fmla="*/ 26445 w 4713932"/>
              <a:gd name="connsiteY0-286" fmla="*/ 4497839 h 6695026"/>
              <a:gd name="connsiteX1-287" fmla="*/ 1894139 w 4713932"/>
              <a:gd name="connsiteY1-288" fmla="*/ 95482 h 6695026"/>
              <a:gd name="connsiteX2-289" fmla="*/ 4446046 w 4713932"/>
              <a:gd name="connsiteY2-290" fmla="*/ 80044 h 6695026"/>
              <a:gd name="connsiteX3-291" fmla="*/ 4550821 w 4713932"/>
              <a:gd name="connsiteY3-292" fmla="*/ 603919 h 6695026"/>
              <a:gd name="connsiteX4-293" fmla="*/ 4571458 w 4713932"/>
              <a:gd name="connsiteY4-294" fmla="*/ 5726564 h 6695026"/>
              <a:gd name="connsiteX5-295" fmla="*/ 2618039 w 4713932"/>
              <a:gd name="connsiteY5-296" fmla="*/ 6604671 h 6695026"/>
              <a:gd name="connsiteX6" fmla="*/ 26445 w 4713932"/>
              <a:gd name="connsiteY6" fmla="*/ 4497839 h 6695026"/>
              <a:gd name="connsiteX0-297" fmla="*/ 26445 w 4713932"/>
              <a:gd name="connsiteY0-298" fmla="*/ 4497839 h 6695026"/>
              <a:gd name="connsiteX1-299" fmla="*/ 1894139 w 4713932"/>
              <a:gd name="connsiteY1-300" fmla="*/ 95482 h 6695026"/>
              <a:gd name="connsiteX2-301" fmla="*/ 4446046 w 4713932"/>
              <a:gd name="connsiteY2-302" fmla="*/ 80044 h 6695026"/>
              <a:gd name="connsiteX3-303" fmla="*/ 4550821 w 4713932"/>
              <a:gd name="connsiteY3-304" fmla="*/ 603919 h 6695026"/>
              <a:gd name="connsiteX4-305" fmla="*/ 4571458 w 4713932"/>
              <a:gd name="connsiteY4-306" fmla="*/ 5726564 h 6695026"/>
              <a:gd name="connsiteX5-307" fmla="*/ 2618039 w 4713932"/>
              <a:gd name="connsiteY5-308" fmla="*/ 6604671 h 6695026"/>
              <a:gd name="connsiteX6-309" fmla="*/ 26445 w 4713932"/>
              <a:gd name="connsiteY6-310" fmla="*/ 4497839 h 6695026"/>
              <a:gd name="connsiteX0-311" fmla="*/ 26445 w 4713932"/>
              <a:gd name="connsiteY0-312" fmla="*/ 4497839 h 6695026"/>
              <a:gd name="connsiteX1-313" fmla="*/ 1894139 w 4713932"/>
              <a:gd name="connsiteY1-314" fmla="*/ 95482 h 6695026"/>
              <a:gd name="connsiteX2-315" fmla="*/ 4446046 w 4713932"/>
              <a:gd name="connsiteY2-316" fmla="*/ 80044 h 6695026"/>
              <a:gd name="connsiteX3-317" fmla="*/ 4550821 w 4713932"/>
              <a:gd name="connsiteY3-318" fmla="*/ 603919 h 6695026"/>
              <a:gd name="connsiteX4-319" fmla="*/ 4571458 w 4713932"/>
              <a:gd name="connsiteY4-320" fmla="*/ 5726564 h 6695026"/>
              <a:gd name="connsiteX5-321" fmla="*/ 2618039 w 4713932"/>
              <a:gd name="connsiteY5-322" fmla="*/ 6604671 h 6695026"/>
              <a:gd name="connsiteX6-323" fmla="*/ 26445 w 4713932"/>
              <a:gd name="connsiteY6-324" fmla="*/ 4497839 h 6695026"/>
              <a:gd name="connsiteX0-325" fmla="*/ 26445 w 4713932"/>
              <a:gd name="connsiteY0-326" fmla="*/ 4447608 h 6644795"/>
              <a:gd name="connsiteX1-327" fmla="*/ 1894139 w 4713932"/>
              <a:gd name="connsiteY1-328" fmla="*/ 45251 h 6644795"/>
              <a:gd name="connsiteX2-329" fmla="*/ 4446046 w 4713932"/>
              <a:gd name="connsiteY2-330" fmla="*/ 29813 h 6644795"/>
              <a:gd name="connsiteX3-331" fmla="*/ 4550821 w 4713932"/>
              <a:gd name="connsiteY3-332" fmla="*/ 553688 h 6644795"/>
              <a:gd name="connsiteX4-333" fmla="*/ 4571458 w 4713932"/>
              <a:gd name="connsiteY4-334" fmla="*/ 5676333 h 6644795"/>
              <a:gd name="connsiteX5-335" fmla="*/ 2618039 w 4713932"/>
              <a:gd name="connsiteY5-336" fmla="*/ 6554440 h 6644795"/>
              <a:gd name="connsiteX6-337" fmla="*/ 26445 w 4713932"/>
              <a:gd name="connsiteY6-338" fmla="*/ 4447608 h 6644795"/>
              <a:gd name="connsiteX0-339" fmla="*/ 26445 w 4713932"/>
              <a:gd name="connsiteY0-340" fmla="*/ 4417795 h 6614982"/>
              <a:gd name="connsiteX1-341" fmla="*/ 1894139 w 4713932"/>
              <a:gd name="connsiteY1-342" fmla="*/ 15438 h 6614982"/>
              <a:gd name="connsiteX2-343" fmla="*/ 4446046 w 4713932"/>
              <a:gd name="connsiteY2-344" fmla="*/ 0 h 6614982"/>
              <a:gd name="connsiteX3-345" fmla="*/ 4550821 w 4713932"/>
              <a:gd name="connsiteY3-346" fmla="*/ 523875 h 6614982"/>
              <a:gd name="connsiteX4-347" fmla="*/ 4571458 w 4713932"/>
              <a:gd name="connsiteY4-348" fmla="*/ 5646520 h 6614982"/>
              <a:gd name="connsiteX5-349" fmla="*/ 2618039 w 4713932"/>
              <a:gd name="connsiteY5-350" fmla="*/ 6524627 h 6614982"/>
              <a:gd name="connsiteX6-351" fmla="*/ 26445 w 4713932"/>
              <a:gd name="connsiteY6-352" fmla="*/ 4417795 h 6614982"/>
              <a:gd name="connsiteX0-353" fmla="*/ 26445 w 4713932"/>
              <a:gd name="connsiteY0-354" fmla="*/ 4428951 h 6626138"/>
              <a:gd name="connsiteX1-355" fmla="*/ 1894139 w 4713932"/>
              <a:gd name="connsiteY1-356" fmla="*/ 26594 h 6626138"/>
              <a:gd name="connsiteX2-357" fmla="*/ 4446046 w 4713932"/>
              <a:gd name="connsiteY2-358" fmla="*/ 11156 h 6626138"/>
              <a:gd name="connsiteX3-359" fmla="*/ 4550821 w 4713932"/>
              <a:gd name="connsiteY3-360" fmla="*/ 128631 h 6626138"/>
              <a:gd name="connsiteX4-361" fmla="*/ 4571458 w 4713932"/>
              <a:gd name="connsiteY4-362" fmla="*/ 5657676 h 6626138"/>
              <a:gd name="connsiteX5-363" fmla="*/ 2618039 w 4713932"/>
              <a:gd name="connsiteY5-364" fmla="*/ 6535783 h 6626138"/>
              <a:gd name="connsiteX6-365" fmla="*/ 26445 w 4713932"/>
              <a:gd name="connsiteY6-366" fmla="*/ 4428951 h 6626138"/>
              <a:gd name="connsiteX0-367" fmla="*/ 26445 w 4713932"/>
              <a:gd name="connsiteY0-368" fmla="*/ 4417795 h 6614982"/>
              <a:gd name="connsiteX1-369" fmla="*/ 1894139 w 4713932"/>
              <a:gd name="connsiteY1-370" fmla="*/ 15438 h 6614982"/>
              <a:gd name="connsiteX2-371" fmla="*/ 4446046 w 4713932"/>
              <a:gd name="connsiteY2-372" fmla="*/ 0 h 6614982"/>
              <a:gd name="connsiteX3-373" fmla="*/ 4550821 w 4713932"/>
              <a:gd name="connsiteY3-374" fmla="*/ 117475 h 6614982"/>
              <a:gd name="connsiteX4-375" fmla="*/ 4571458 w 4713932"/>
              <a:gd name="connsiteY4-376" fmla="*/ 5646520 h 6614982"/>
              <a:gd name="connsiteX5-377" fmla="*/ 2618039 w 4713932"/>
              <a:gd name="connsiteY5-378" fmla="*/ 6524627 h 6614982"/>
              <a:gd name="connsiteX6-379" fmla="*/ 26445 w 4713932"/>
              <a:gd name="connsiteY6-380" fmla="*/ 4417795 h 6614982"/>
              <a:gd name="connsiteX0-381" fmla="*/ 26445 w 4713932"/>
              <a:gd name="connsiteY0-382" fmla="*/ 4417795 h 6614982"/>
              <a:gd name="connsiteX1-383" fmla="*/ 1894139 w 4713932"/>
              <a:gd name="connsiteY1-384" fmla="*/ 15438 h 6614982"/>
              <a:gd name="connsiteX2-385" fmla="*/ 4446046 w 4713932"/>
              <a:gd name="connsiteY2-386" fmla="*/ 0 h 6614982"/>
              <a:gd name="connsiteX3-387" fmla="*/ 4550821 w 4713932"/>
              <a:gd name="connsiteY3-388" fmla="*/ 117475 h 6614982"/>
              <a:gd name="connsiteX4-389" fmla="*/ 4571458 w 4713932"/>
              <a:gd name="connsiteY4-390" fmla="*/ 5646520 h 6614982"/>
              <a:gd name="connsiteX5-391" fmla="*/ 2618039 w 4713932"/>
              <a:gd name="connsiteY5-392" fmla="*/ 6524627 h 6614982"/>
              <a:gd name="connsiteX6-393" fmla="*/ 26445 w 4713932"/>
              <a:gd name="connsiteY6-394" fmla="*/ 4417795 h 6614982"/>
              <a:gd name="connsiteX0-395" fmla="*/ 26445 w 4713932"/>
              <a:gd name="connsiteY0-396" fmla="*/ 4417795 h 6614982"/>
              <a:gd name="connsiteX1-397" fmla="*/ 1894139 w 4713932"/>
              <a:gd name="connsiteY1-398" fmla="*/ 15438 h 6614982"/>
              <a:gd name="connsiteX2-399" fmla="*/ 4446046 w 4713932"/>
              <a:gd name="connsiteY2-400" fmla="*/ 0 h 6614982"/>
              <a:gd name="connsiteX3-401" fmla="*/ 4550821 w 4713932"/>
              <a:gd name="connsiteY3-402" fmla="*/ 117475 h 6614982"/>
              <a:gd name="connsiteX4-403" fmla="*/ 4571458 w 4713932"/>
              <a:gd name="connsiteY4-404" fmla="*/ 5646520 h 6614982"/>
              <a:gd name="connsiteX5-405" fmla="*/ 2618039 w 4713932"/>
              <a:gd name="connsiteY5-406" fmla="*/ 6524627 h 6614982"/>
              <a:gd name="connsiteX6-407" fmla="*/ 26445 w 4713932"/>
              <a:gd name="connsiteY6-408" fmla="*/ 4417795 h 6614982"/>
              <a:gd name="connsiteX0-409" fmla="*/ 26445 w 4713932"/>
              <a:gd name="connsiteY0-410" fmla="*/ 4417795 h 6614982"/>
              <a:gd name="connsiteX1-411" fmla="*/ 1894139 w 4713932"/>
              <a:gd name="connsiteY1-412" fmla="*/ 15438 h 6614982"/>
              <a:gd name="connsiteX2-413" fmla="*/ 4446046 w 4713932"/>
              <a:gd name="connsiteY2-414" fmla="*/ 0 h 6614982"/>
              <a:gd name="connsiteX3-415" fmla="*/ 4550821 w 4713932"/>
              <a:gd name="connsiteY3-416" fmla="*/ 117475 h 6614982"/>
              <a:gd name="connsiteX4-417" fmla="*/ 4571458 w 4713932"/>
              <a:gd name="connsiteY4-418" fmla="*/ 5646520 h 6614982"/>
              <a:gd name="connsiteX5-419" fmla="*/ 2618039 w 4713932"/>
              <a:gd name="connsiteY5-420" fmla="*/ 6524627 h 6614982"/>
              <a:gd name="connsiteX6-421" fmla="*/ 26445 w 4713932"/>
              <a:gd name="connsiteY6-422" fmla="*/ 4417795 h 6614982"/>
              <a:gd name="connsiteX0-423" fmla="*/ 26445 w 4713932"/>
              <a:gd name="connsiteY0-424" fmla="*/ 4417795 h 6614982"/>
              <a:gd name="connsiteX1-425" fmla="*/ 1894139 w 4713932"/>
              <a:gd name="connsiteY1-426" fmla="*/ 15438 h 6614982"/>
              <a:gd name="connsiteX2-427" fmla="*/ 4446046 w 4713932"/>
              <a:gd name="connsiteY2-428" fmla="*/ 0 h 6614982"/>
              <a:gd name="connsiteX3-429" fmla="*/ 4550821 w 4713932"/>
              <a:gd name="connsiteY3-430" fmla="*/ 117475 h 6614982"/>
              <a:gd name="connsiteX4-431" fmla="*/ 4571458 w 4713932"/>
              <a:gd name="connsiteY4-432" fmla="*/ 5646520 h 6614982"/>
              <a:gd name="connsiteX5-433" fmla="*/ 2618039 w 4713932"/>
              <a:gd name="connsiteY5-434" fmla="*/ 6524627 h 6614982"/>
              <a:gd name="connsiteX6-435" fmla="*/ 26445 w 4713932"/>
              <a:gd name="connsiteY6-436" fmla="*/ 4417795 h 6614982"/>
              <a:gd name="connsiteX0-437" fmla="*/ 26445 w 4713932"/>
              <a:gd name="connsiteY0-438" fmla="*/ 4419590 h 6616777"/>
              <a:gd name="connsiteX1-439" fmla="*/ 1894139 w 4713932"/>
              <a:gd name="connsiteY1-440" fmla="*/ 17233 h 6616777"/>
              <a:gd name="connsiteX2-441" fmla="*/ 4446046 w 4713932"/>
              <a:gd name="connsiteY2-442" fmla="*/ 1795 h 6616777"/>
              <a:gd name="connsiteX3-443" fmla="*/ 4550821 w 4713932"/>
              <a:gd name="connsiteY3-444" fmla="*/ 119270 h 6616777"/>
              <a:gd name="connsiteX4-445" fmla="*/ 4571458 w 4713932"/>
              <a:gd name="connsiteY4-446" fmla="*/ 5648315 h 6616777"/>
              <a:gd name="connsiteX5-447" fmla="*/ 2618039 w 4713932"/>
              <a:gd name="connsiteY5-448" fmla="*/ 6526422 h 6616777"/>
              <a:gd name="connsiteX6-449" fmla="*/ 26445 w 4713932"/>
              <a:gd name="connsiteY6-450" fmla="*/ 4419590 h 6616777"/>
              <a:gd name="connsiteX0-451" fmla="*/ 26445 w 4713932"/>
              <a:gd name="connsiteY0-452" fmla="*/ 4419590 h 6616777"/>
              <a:gd name="connsiteX1-453" fmla="*/ 1894139 w 4713932"/>
              <a:gd name="connsiteY1-454" fmla="*/ 17233 h 6616777"/>
              <a:gd name="connsiteX2-455" fmla="*/ 4400326 w 4713932"/>
              <a:gd name="connsiteY2-456" fmla="*/ 1795 h 6616777"/>
              <a:gd name="connsiteX3-457" fmla="*/ 4550821 w 4713932"/>
              <a:gd name="connsiteY3-458" fmla="*/ 119270 h 6616777"/>
              <a:gd name="connsiteX4-459" fmla="*/ 4571458 w 4713932"/>
              <a:gd name="connsiteY4-460" fmla="*/ 5648315 h 6616777"/>
              <a:gd name="connsiteX5-461" fmla="*/ 2618039 w 4713932"/>
              <a:gd name="connsiteY5-462" fmla="*/ 6526422 h 6616777"/>
              <a:gd name="connsiteX6-463" fmla="*/ 26445 w 4713932"/>
              <a:gd name="connsiteY6-464" fmla="*/ 4419590 h 6616777"/>
              <a:gd name="connsiteX0-465" fmla="*/ 26445 w 4713932"/>
              <a:gd name="connsiteY0-466" fmla="*/ 4439546 h 6636733"/>
              <a:gd name="connsiteX1-467" fmla="*/ 1894139 w 4713932"/>
              <a:gd name="connsiteY1-468" fmla="*/ 37189 h 6636733"/>
              <a:gd name="connsiteX2-469" fmla="*/ 4374926 w 4713932"/>
              <a:gd name="connsiteY2-470" fmla="*/ 1431 h 6636733"/>
              <a:gd name="connsiteX3-471" fmla="*/ 4550821 w 4713932"/>
              <a:gd name="connsiteY3-472" fmla="*/ 139226 h 6636733"/>
              <a:gd name="connsiteX4-473" fmla="*/ 4571458 w 4713932"/>
              <a:gd name="connsiteY4-474" fmla="*/ 5668271 h 6636733"/>
              <a:gd name="connsiteX5-475" fmla="*/ 2618039 w 4713932"/>
              <a:gd name="connsiteY5-476" fmla="*/ 6546378 h 6636733"/>
              <a:gd name="connsiteX6-477" fmla="*/ 26445 w 4713932"/>
              <a:gd name="connsiteY6-478" fmla="*/ 4439546 h 6636733"/>
              <a:gd name="connsiteX0-479" fmla="*/ 26445 w 4713932"/>
              <a:gd name="connsiteY0-480" fmla="*/ 4439063 h 6636250"/>
              <a:gd name="connsiteX1-481" fmla="*/ 1894139 w 4713932"/>
              <a:gd name="connsiteY1-482" fmla="*/ 36706 h 6636250"/>
              <a:gd name="connsiteX2-483" fmla="*/ 4374926 w 4713932"/>
              <a:gd name="connsiteY2-484" fmla="*/ 948 h 6636250"/>
              <a:gd name="connsiteX3-485" fmla="*/ 4550821 w 4713932"/>
              <a:gd name="connsiteY3-486" fmla="*/ 189543 h 6636250"/>
              <a:gd name="connsiteX4-487" fmla="*/ 4571458 w 4713932"/>
              <a:gd name="connsiteY4-488" fmla="*/ 5667788 h 6636250"/>
              <a:gd name="connsiteX5-489" fmla="*/ 2618039 w 4713932"/>
              <a:gd name="connsiteY5-490" fmla="*/ 6545895 h 6636250"/>
              <a:gd name="connsiteX6-491" fmla="*/ 26445 w 4713932"/>
              <a:gd name="connsiteY6-492" fmla="*/ 4439063 h 6636250"/>
              <a:gd name="connsiteX0-493" fmla="*/ 21007 w 4708494"/>
              <a:gd name="connsiteY0-494" fmla="*/ 4439063 h 6636250"/>
              <a:gd name="connsiteX1-495" fmla="*/ 1919181 w 4708494"/>
              <a:gd name="connsiteY1-496" fmla="*/ 6226 h 6636250"/>
              <a:gd name="connsiteX2-497" fmla="*/ 4369488 w 4708494"/>
              <a:gd name="connsiteY2-498" fmla="*/ 948 h 6636250"/>
              <a:gd name="connsiteX3-499" fmla="*/ 4545383 w 4708494"/>
              <a:gd name="connsiteY3-500" fmla="*/ 189543 h 6636250"/>
              <a:gd name="connsiteX4-501" fmla="*/ 4566020 w 4708494"/>
              <a:gd name="connsiteY4-502" fmla="*/ 5667788 h 6636250"/>
              <a:gd name="connsiteX5-503" fmla="*/ 2612601 w 4708494"/>
              <a:gd name="connsiteY5-504" fmla="*/ 6545895 h 6636250"/>
              <a:gd name="connsiteX6-505" fmla="*/ 21007 w 4708494"/>
              <a:gd name="connsiteY6-506" fmla="*/ 4439063 h 6636250"/>
              <a:gd name="connsiteX0-507" fmla="*/ 19363 w 4706850"/>
              <a:gd name="connsiteY0-508" fmla="*/ 4448077 h 6645264"/>
              <a:gd name="connsiteX1-509" fmla="*/ 1937857 w 4706850"/>
              <a:gd name="connsiteY1-510" fmla="*/ 0 h 6645264"/>
              <a:gd name="connsiteX2-511" fmla="*/ 4367844 w 4706850"/>
              <a:gd name="connsiteY2-512" fmla="*/ 9962 h 6645264"/>
              <a:gd name="connsiteX3-513" fmla="*/ 4543739 w 4706850"/>
              <a:gd name="connsiteY3-514" fmla="*/ 198557 h 6645264"/>
              <a:gd name="connsiteX4-515" fmla="*/ 4564376 w 4706850"/>
              <a:gd name="connsiteY4-516" fmla="*/ 5676802 h 6645264"/>
              <a:gd name="connsiteX5-517" fmla="*/ 2610957 w 4706850"/>
              <a:gd name="connsiteY5-518" fmla="*/ 6554909 h 6645264"/>
              <a:gd name="connsiteX6-519" fmla="*/ 19363 w 4706850"/>
              <a:gd name="connsiteY6-520" fmla="*/ 4448077 h 6645264"/>
              <a:gd name="connsiteX0-521" fmla="*/ 17092 w 4704579"/>
              <a:gd name="connsiteY0-522" fmla="*/ 4448077 h 6645264"/>
              <a:gd name="connsiteX1-523" fmla="*/ 1935586 w 4704579"/>
              <a:gd name="connsiteY1-524" fmla="*/ 0 h 6645264"/>
              <a:gd name="connsiteX2-525" fmla="*/ 4365573 w 4704579"/>
              <a:gd name="connsiteY2-526" fmla="*/ 9962 h 6645264"/>
              <a:gd name="connsiteX3-527" fmla="*/ 4541468 w 4704579"/>
              <a:gd name="connsiteY3-528" fmla="*/ 198557 h 6645264"/>
              <a:gd name="connsiteX4-529" fmla="*/ 4562105 w 4704579"/>
              <a:gd name="connsiteY4-530" fmla="*/ 5676802 h 6645264"/>
              <a:gd name="connsiteX5-531" fmla="*/ 2608686 w 4704579"/>
              <a:gd name="connsiteY5-532" fmla="*/ 6554909 h 6645264"/>
              <a:gd name="connsiteX6-533" fmla="*/ 17092 w 4704579"/>
              <a:gd name="connsiteY6-534" fmla="*/ 4448077 h 6645264"/>
              <a:gd name="connsiteX0-535" fmla="*/ 17092 w 4702381"/>
              <a:gd name="connsiteY0-536" fmla="*/ 4448077 h 6645264"/>
              <a:gd name="connsiteX1-537" fmla="*/ 1935586 w 4702381"/>
              <a:gd name="connsiteY1-538" fmla="*/ 0 h 6645264"/>
              <a:gd name="connsiteX2-539" fmla="*/ 4365573 w 4702381"/>
              <a:gd name="connsiteY2-540" fmla="*/ 9962 h 6645264"/>
              <a:gd name="connsiteX3-541" fmla="*/ 4541468 w 4702381"/>
              <a:gd name="connsiteY3-542" fmla="*/ 198557 h 6645264"/>
              <a:gd name="connsiteX4-543" fmla="*/ 4562105 w 4702381"/>
              <a:gd name="connsiteY4-544" fmla="*/ 5676802 h 6645264"/>
              <a:gd name="connsiteX5-545" fmla="*/ 2608686 w 4702381"/>
              <a:gd name="connsiteY5-546" fmla="*/ 6554909 h 6645264"/>
              <a:gd name="connsiteX6-547" fmla="*/ 17092 w 4702381"/>
              <a:gd name="connsiteY6-548" fmla="*/ 4448077 h 6645264"/>
              <a:gd name="connsiteX0-549" fmla="*/ 17092 w 4701301"/>
              <a:gd name="connsiteY0-550" fmla="*/ 4448077 h 6645264"/>
              <a:gd name="connsiteX1-551" fmla="*/ 1935586 w 4701301"/>
              <a:gd name="connsiteY1-552" fmla="*/ 0 h 6645264"/>
              <a:gd name="connsiteX2-553" fmla="*/ 4365573 w 4701301"/>
              <a:gd name="connsiteY2-554" fmla="*/ 9962 h 6645264"/>
              <a:gd name="connsiteX3-555" fmla="*/ 4541468 w 4701301"/>
              <a:gd name="connsiteY3-556" fmla="*/ 198557 h 6645264"/>
              <a:gd name="connsiteX4-557" fmla="*/ 4562105 w 4701301"/>
              <a:gd name="connsiteY4-558" fmla="*/ 5676802 h 6645264"/>
              <a:gd name="connsiteX5-559" fmla="*/ 2608686 w 4701301"/>
              <a:gd name="connsiteY5-560" fmla="*/ 6554909 h 6645264"/>
              <a:gd name="connsiteX6-561" fmla="*/ 17092 w 4701301"/>
              <a:gd name="connsiteY6-562" fmla="*/ 4448077 h 6645264"/>
              <a:gd name="connsiteX0-563" fmla="*/ 17092 w 4562105"/>
              <a:gd name="connsiteY0-564" fmla="*/ 4448077 h 6645264"/>
              <a:gd name="connsiteX1-565" fmla="*/ 1935586 w 4562105"/>
              <a:gd name="connsiteY1-566" fmla="*/ 0 h 6645264"/>
              <a:gd name="connsiteX2-567" fmla="*/ 4365573 w 4562105"/>
              <a:gd name="connsiteY2-568" fmla="*/ 9962 h 6645264"/>
              <a:gd name="connsiteX3-569" fmla="*/ 4541468 w 4562105"/>
              <a:gd name="connsiteY3-570" fmla="*/ 198557 h 6645264"/>
              <a:gd name="connsiteX4-571" fmla="*/ 4562105 w 4562105"/>
              <a:gd name="connsiteY4-572" fmla="*/ 5676802 h 6645264"/>
              <a:gd name="connsiteX5-573" fmla="*/ 2608686 w 4562105"/>
              <a:gd name="connsiteY5-574" fmla="*/ 6554909 h 6645264"/>
              <a:gd name="connsiteX6-575" fmla="*/ 17092 w 4562105"/>
              <a:gd name="connsiteY6-576" fmla="*/ 4448077 h 6645264"/>
              <a:gd name="connsiteX0-577" fmla="*/ 17092 w 4562105"/>
              <a:gd name="connsiteY0-578" fmla="*/ 4448077 h 6592556"/>
              <a:gd name="connsiteX1-579" fmla="*/ 1935586 w 4562105"/>
              <a:gd name="connsiteY1-580" fmla="*/ 0 h 6592556"/>
              <a:gd name="connsiteX2-581" fmla="*/ 4365573 w 4562105"/>
              <a:gd name="connsiteY2-582" fmla="*/ 9962 h 6592556"/>
              <a:gd name="connsiteX3-583" fmla="*/ 4541468 w 4562105"/>
              <a:gd name="connsiteY3-584" fmla="*/ 198557 h 6592556"/>
              <a:gd name="connsiteX4-585" fmla="*/ 4562105 w 4562105"/>
              <a:gd name="connsiteY4-586" fmla="*/ 5676802 h 6592556"/>
              <a:gd name="connsiteX5-587" fmla="*/ 2608686 w 4562105"/>
              <a:gd name="connsiteY5-588" fmla="*/ 6554909 h 6592556"/>
              <a:gd name="connsiteX6-589" fmla="*/ 17092 w 4562105"/>
              <a:gd name="connsiteY6-590" fmla="*/ 4448077 h 6592556"/>
              <a:gd name="connsiteX0-591" fmla="*/ 17092 w 4562105"/>
              <a:gd name="connsiteY0-592" fmla="*/ 4448077 h 6561473"/>
              <a:gd name="connsiteX1-593" fmla="*/ 1935586 w 4562105"/>
              <a:gd name="connsiteY1-594" fmla="*/ 0 h 6561473"/>
              <a:gd name="connsiteX2-595" fmla="*/ 4365573 w 4562105"/>
              <a:gd name="connsiteY2-596" fmla="*/ 9962 h 6561473"/>
              <a:gd name="connsiteX3-597" fmla="*/ 4541468 w 4562105"/>
              <a:gd name="connsiteY3-598" fmla="*/ 198557 h 6561473"/>
              <a:gd name="connsiteX4-599" fmla="*/ 4562105 w 4562105"/>
              <a:gd name="connsiteY4-600" fmla="*/ 5676802 h 6561473"/>
              <a:gd name="connsiteX5-601" fmla="*/ 2608686 w 4562105"/>
              <a:gd name="connsiteY5-602" fmla="*/ 6554909 h 6561473"/>
              <a:gd name="connsiteX6-603" fmla="*/ 17092 w 4562105"/>
              <a:gd name="connsiteY6-604" fmla="*/ 4448077 h 6561473"/>
              <a:gd name="connsiteX0-605" fmla="*/ 18334 w 4563347"/>
              <a:gd name="connsiteY0-606" fmla="*/ 4448077 h 6561473"/>
              <a:gd name="connsiteX1-607" fmla="*/ 1936828 w 4563347"/>
              <a:gd name="connsiteY1-608" fmla="*/ 0 h 6561473"/>
              <a:gd name="connsiteX2-609" fmla="*/ 4366815 w 4563347"/>
              <a:gd name="connsiteY2-610" fmla="*/ 9962 h 6561473"/>
              <a:gd name="connsiteX3-611" fmla="*/ 4542710 w 4563347"/>
              <a:gd name="connsiteY3-612" fmla="*/ 198557 h 6561473"/>
              <a:gd name="connsiteX4-613" fmla="*/ 4563347 w 4563347"/>
              <a:gd name="connsiteY4-614" fmla="*/ 5676802 h 6561473"/>
              <a:gd name="connsiteX5-615" fmla="*/ 2609928 w 4563347"/>
              <a:gd name="connsiteY5-616" fmla="*/ 6554909 h 6561473"/>
              <a:gd name="connsiteX6-617" fmla="*/ 18334 w 4563347"/>
              <a:gd name="connsiteY6-618" fmla="*/ 4448077 h 6561473"/>
              <a:gd name="connsiteX0-619" fmla="*/ 20715 w 4565728"/>
              <a:gd name="connsiteY0-620" fmla="*/ 4448077 h 6564701"/>
              <a:gd name="connsiteX1-621" fmla="*/ 1939209 w 4565728"/>
              <a:gd name="connsiteY1-622" fmla="*/ 0 h 6564701"/>
              <a:gd name="connsiteX2-623" fmla="*/ 4369196 w 4565728"/>
              <a:gd name="connsiteY2-624" fmla="*/ 9962 h 6564701"/>
              <a:gd name="connsiteX3-625" fmla="*/ 4545091 w 4565728"/>
              <a:gd name="connsiteY3-626" fmla="*/ 198557 h 6564701"/>
              <a:gd name="connsiteX4-627" fmla="*/ 4565728 w 4565728"/>
              <a:gd name="connsiteY4-628" fmla="*/ 5676802 h 6564701"/>
              <a:gd name="connsiteX5-629" fmla="*/ 2612309 w 4565728"/>
              <a:gd name="connsiteY5-630" fmla="*/ 6554909 h 6564701"/>
              <a:gd name="connsiteX6-631" fmla="*/ 1024651 w 4565728"/>
              <a:gd name="connsiteY6-632" fmla="*/ 6039287 h 6564701"/>
              <a:gd name="connsiteX7" fmla="*/ 20715 w 4565728"/>
              <a:gd name="connsiteY7" fmla="*/ 4448077 h 6564701"/>
              <a:gd name="connsiteX0-633" fmla="*/ 20715 w 4565728"/>
              <a:gd name="connsiteY0-634" fmla="*/ 4448077 h 6562037"/>
              <a:gd name="connsiteX1-635" fmla="*/ 1939209 w 4565728"/>
              <a:gd name="connsiteY1-636" fmla="*/ 0 h 6562037"/>
              <a:gd name="connsiteX2-637" fmla="*/ 4369196 w 4565728"/>
              <a:gd name="connsiteY2-638" fmla="*/ 9962 h 6562037"/>
              <a:gd name="connsiteX3-639" fmla="*/ 4545091 w 4565728"/>
              <a:gd name="connsiteY3-640" fmla="*/ 198557 h 6562037"/>
              <a:gd name="connsiteX4-641" fmla="*/ 4565728 w 4565728"/>
              <a:gd name="connsiteY4-642" fmla="*/ 5676802 h 6562037"/>
              <a:gd name="connsiteX5-643" fmla="*/ 2612309 w 4565728"/>
              <a:gd name="connsiteY5-644" fmla="*/ 6554909 h 6562037"/>
              <a:gd name="connsiteX6-645" fmla="*/ 1024651 w 4565728"/>
              <a:gd name="connsiteY6-646" fmla="*/ 6039287 h 6562037"/>
              <a:gd name="connsiteX7-647" fmla="*/ 20715 w 4565728"/>
              <a:gd name="connsiteY7-648" fmla="*/ 4448077 h 6562037"/>
              <a:gd name="connsiteX0-649" fmla="*/ 20715 w 4565728"/>
              <a:gd name="connsiteY0-650" fmla="*/ 4448077 h 6556271"/>
              <a:gd name="connsiteX1-651" fmla="*/ 1939209 w 4565728"/>
              <a:gd name="connsiteY1-652" fmla="*/ 0 h 6556271"/>
              <a:gd name="connsiteX2-653" fmla="*/ 4369196 w 4565728"/>
              <a:gd name="connsiteY2-654" fmla="*/ 9962 h 6556271"/>
              <a:gd name="connsiteX3-655" fmla="*/ 4545091 w 4565728"/>
              <a:gd name="connsiteY3-656" fmla="*/ 198557 h 6556271"/>
              <a:gd name="connsiteX4-657" fmla="*/ 4565728 w 4565728"/>
              <a:gd name="connsiteY4-658" fmla="*/ 5676802 h 6556271"/>
              <a:gd name="connsiteX5-659" fmla="*/ 2612309 w 4565728"/>
              <a:gd name="connsiteY5-660" fmla="*/ 6554909 h 6556271"/>
              <a:gd name="connsiteX6-661" fmla="*/ 1024651 w 4565728"/>
              <a:gd name="connsiteY6-662" fmla="*/ 6039287 h 6556271"/>
              <a:gd name="connsiteX7-663" fmla="*/ 20715 w 4565728"/>
              <a:gd name="connsiteY7-664" fmla="*/ 4448077 h 6556271"/>
              <a:gd name="connsiteX0-665" fmla="*/ 14580 w 4559593"/>
              <a:gd name="connsiteY0-666" fmla="*/ 4448077 h 6556271"/>
              <a:gd name="connsiteX1-667" fmla="*/ 1933074 w 4559593"/>
              <a:gd name="connsiteY1-668" fmla="*/ 0 h 6556271"/>
              <a:gd name="connsiteX2-669" fmla="*/ 4363061 w 4559593"/>
              <a:gd name="connsiteY2-670" fmla="*/ 9962 h 6556271"/>
              <a:gd name="connsiteX3-671" fmla="*/ 4538956 w 4559593"/>
              <a:gd name="connsiteY3-672" fmla="*/ 198557 h 6556271"/>
              <a:gd name="connsiteX4-673" fmla="*/ 4559593 w 4559593"/>
              <a:gd name="connsiteY4-674" fmla="*/ 5676802 h 6556271"/>
              <a:gd name="connsiteX5-675" fmla="*/ 2606174 w 4559593"/>
              <a:gd name="connsiteY5-676" fmla="*/ 6554909 h 6556271"/>
              <a:gd name="connsiteX6-677" fmla="*/ 1018516 w 4559593"/>
              <a:gd name="connsiteY6-678" fmla="*/ 6039287 h 6556271"/>
              <a:gd name="connsiteX7-679" fmla="*/ 14580 w 4559593"/>
              <a:gd name="connsiteY7-680" fmla="*/ 4448077 h 6556271"/>
              <a:gd name="connsiteX0-681" fmla="*/ 22013 w 4567026"/>
              <a:gd name="connsiteY0-682" fmla="*/ 4448077 h 6562037"/>
              <a:gd name="connsiteX1-683" fmla="*/ 1940507 w 4567026"/>
              <a:gd name="connsiteY1-684" fmla="*/ 0 h 6562037"/>
              <a:gd name="connsiteX2-685" fmla="*/ 4370494 w 4567026"/>
              <a:gd name="connsiteY2-686" fmla="*/ 9962 h 6562037"/>
              <a:gd name="connsiteX3-687" fmla="*/ 4546389 w 4567026"/>
              <a:gd name="connsiteY3-688" fmla="*/ 198557 h 6562037"/>
              <a:gd name="connsiteX4-689" fmla="*/ 4567026 w 4567026"/>
              <a:gd name="connsiteY4-690" fmla="*/ 5676802 h 6562037"/>
              <a:gd name="connsiteX5-691" fmla="*/ 2613607 w 4567026"/>
              <a:gd name="connsiteY5-692" fmla="*/ 6554909 h 6562037"/>
              <a:gd name="connsiteX6-693" fmla="*/ 1005629 w 4567026"/>
              <a:gd name="connsiteY6-694" fmla="*/ 6039287 h 6562037"/>
              <a:gd name="connsiteX7-695" fmla="*/ 22013 w 4567026"/>
              <a:gd name="connsiteY7-696" fmla="*/ 4448077 h 6562037"/>
              <a:gd name="connsiteX0-697" fmla="*/ 22013 w 4567026"/>
              <a:gd name="connsiteY0-698" fmla="*/ 4448077 h 6561948"/>
              <a:gd name="connsiteX1-699" fmla="*/ 1940507 w 4567026"/>
              <a:gd name="connsiteY1-700" fmla="*/ 0 h 6561948"/>
              <a:gd name="connsiteX2-701" fmla="*/ 4370494 w 4567026"/>
              <a:gd name="connsiteY2-702" fmla="*/ 9962 h 6561948"/>
              <a:gd name="connsiteX3-703" fmla="*/ 4546389 w 4567026"/>
              <a:gd name="connsiteY3-704" fmla="*/ 198557 h 6561948"/>
              <a:gd name="connsiteX4-705" fmla="*/ 4567026 w 4567026"/>
              <a:gd name="connsiteY4-706" fmla="*/ 5676802 h 6561948"/>
              <a:gd name="connsiteX5-707" fmla="*/ 2613607 w 4567026"/>
              <a:gd name="connsiteY5-708" fmla="*/ 6554909 h 6561948"/>
              <a:gd name="connsiteX6-709" fmla="*/ 1005629 w 4567026"/>
              <a:gd name="connsiteY6-710" fmla="*/ 6039287 h 6561948"/>
              <a:gd name="connsiteX7-711" fmla="*/ 22013 w 4567026"/>
              <a:gd name="connsiteY7-712" fmla="*/ 4448077 h 6561948"/>
              <a:gd name="connsiteX0-713" fmla="*/ 22013 w 4567026"/>
              <a:gd name="connsiteY0-714" fmla="*/ 4448077 h 6554958"/>
              <a:gd name="connsiteX1-715" fmla="*/ 1940507 w 4567026"/>
              <a:gd name="connsiteY1-716" fmla="*/ 0 h 6554958"/>
              <a:gd name="connsiteX2-717" fmla="*/ 4370494 w 4567026"/>
              <a:gd name="connsiteY2-718" fmla="*/ 9962 h 6554958"/>
              <a:gd name="connsiteX3-719" fmla="*/ 4546389 w 4567026"/>
              <a:gd name="connsiteY3-720" fmla="*/ 198557 h 6554958"/>
              <a:gd name="connsiteX4-721" fmla="*/ 4567026 w 4567026"/>
              <a:gd name="connsiteY4-722" fmla="*/ 5676802 h 6554958"/>
              <a:gd name="connsiteX5-723" fmla="*/ 2613607 w 4567026"/>
              <a:gd name="connsiteY5-724" fmla="*/ 6554909 h 6554958"/>
              <a:gd name="connsiteX6-725" fmla="*/ 1005629 w 4567026"/>
              <a:gd name="connsiteY6-726" fmla="*/ 6039287 h 6554958"/>
              <a:gd name="connsiteX7-727" fmla="*/ 22013 w 4567026"/>
              <a:gd name="connsiteY7-728" fmla="*/ 4448077 h 6554958"/>
              <a:gd name="connsiteX0-729" fmla="*/ 22013 w 4567026"/>
              <a:gd name="connsiteY0-730" fmla="*/ 4448077 h 6565849"/>
              <a:gd name="connsiteX1-731" fmla="*/ 1940507 w 4567026"/>
              <a:gd name="connsiteY1-732" fmla="*/ 0 h 6565849"/>
              <a:gd name="connsiteX2-733" fmla="*/ 4370494 w 4567026"/>
              <a:gd name="connsiteY2-734" fmla="*/ 9962 h 6565849"/>
              <a:gd name="connsiteX3-735" fmla="*/ 4546389 w 4567026"/>
              <a:gd name="connsiteY3-736" fmla="*/ 198557 h 6565849"/>
              <a:gd name="connsiteX4-737" fmla="*/ 4567026 w 4567026"/>
              <a:gd name="connsiteY4-738" fmla="*/ 5676802 h 6565849"/>
              <a:gd name="connsiteX5-739" fmla="*/ 3682789 w 4567026"/>
              <a:gd name="connsiteY5-740" fmla="*/ 6333927 h 6565849"/>
              <a:gd name="connsiteX6-741" fmla="*/ 2613607 w 4567026"/>
              <a:gd name="connsiteY6-742" fmla="*/ 6554909 h 6565849"/>
              <a:gd name="connsiteX7-743" fmla="*/ 1005629 w 4567026"/>
              <a:gd name="connsiteY7-744" fmla="*/ 6039287 h 6565849"/>
              <a:gd name="connsiteX8" fmla="*/ 22013 w 4567026"/>
              <a:gd name="connsiteY8" fmla="*/ 4448077 h 6565849"/>
              <a:gd name="connsiteX0-745" fmla="*/ 22013 w 4567026"/>
              <a:gd name="connsiteY0-746" fmla="*/ 4448077 h 6565849"/>
              <a:gd name="connsiteX1-747" fmla="*/ 1940507 w 4567026"/>
              <a:gd name="connsiteY1-748" fmla="*/ 0 h 6565849"/>
              <a:gd name="connsiteX2-749" fmla="*/ 4370494 w 4567026"/>
              <a:gd name="connsiteY2-750" fmla="*/ 9962 h 6565849"/>
              <a:gd name="connsiteX3-751" fmla="*/ 4546389 w 4567026"/>
              <a:gd name="connsiteY3-752" fmla="*/ 198557 h 6565849"/>
              <a:gd name="connsiteX4-753" fmla="*/ 4567026 w 4567026"/>
              <a:gd name="connsiteY4-754" fmla="*/ 5676802 h 6565849"/>
              <a:gd name="connsiteX5-755" fmla="*/ 3682789 w 4567026"/>
              <a:gd name="connsiteY5-756" fmla="*/ 6333927 h 6565849"/>
              <a:gd name="connsiteX6-757" fmla="*/ 2613607 w 4567026"/>
              <a:gd name="connsiteY6-758" fmla="*/ 6554909 h 6565849"/>
              <a:gd name="connsiteX7-759" fmla="*/ 1005629 w 4567026"/>
              <a:gd name="connsiteY7-760" fmla="*/ 6039287 h 6565849"/>
              <a:gd name="connsiteX8-761" fmla="*/ 22013 w 4567026"/>
              <a:gd name="connsiteY8-762" fmla="*/ 4448077 h 6565849"/>
              <a:gd name="connsiteX0-763" fmla="*/ 22013 w 4567026"/>
              <a:gd name="connsiteY0-764" fmla="*/ 4448077 h 6555026"/>
              <a:gd name="connsiteX1-765" fmla="*/ 1940507 w 4567026"/>
              <a:gd name="connsiteY1-766" fmla="*/ 0 h 6555026"/>
              <a:gd name="connsiteX2-767" fmla="*/ 4370494 w 4567026"/>
              <a:gd name="connsiteY2-768" fmla="*/ 9962 h 6555026"/>
              <a:gd name="connsiteX3-769" fmla="*/ 4546389 w 4567026"/>
              <a:gd name="connsiteY3-770" fmla="*/ 198557 h 6555026"/>
              <a:gd name="connsiteX4-771" fmla="*/ 4567026 w 4567026"/>
              <a:gd name="connsiteY4-772" fmla="*/ 5676802 h 6555026"/>
              <a:gd name="connsiteX5-773" fmla="*/ 3682789 w 4567026"/>
              <a:gd name="connsiteY5-774" fmla="*/ 6333927 h 6555026"/>
              <a:gd name="connsiteX6-775" fmla="*/ 2613607 w 4567026"/>
              <a:gd name="connsiteY6-776" fmla="*/ 6554909 h 6555026"/>
              <a:gd name="connsiteX7-777" fmla="*/ 1005629 w 4567026"/>
              <a:gd name="connsiteY7-778" fmla="*/ 6039287 h 6555026"/>
              <a:gd name="connsiteX8-779" fmla="*/ 22013 w 4567026"/>
              <a:gd name="connsiteY8-780" fmla="*/ 4448077 h 6555026"/>
              <a:gd name="connsiteX0-781" fmla="*/ 44498 w 4589511"/>
              <a:gd name="connsiteY0-782" fmla="*/ 4448077 h 6555026"/>
              <a:gd name="connsiteX1-783" fmla="*/ 1962992 w 4589511"/>
              <a:gd name="connsiteY1-784" fmla="*/ 0 h 6555026"/>
              <a:gd name="connsiteX2-785" fmla="*/ 4392979 w 4589511"/>
              <a:gd name="connsiteY2-786" fmla="*/ 9962 h 6555026"/>
              <a:gd name="connsiteX3-787" fmla="*/ 4568874 w 4589511"/>
              <a:gd name="connsiteY3-788" fmla="*/ 198557 h 6555026"/>
              <a:gd name="connsiteX4-789" fmla="*/ 4589511 w 4589511"/>
              <a:gd name="connsiteY4-790" fmla="*/ 5676802 h 6555026"/>
              <a:gd name="connsiteX5-791" fmla="*/ 3705274 w 4589511"/>
              <a:gd name="connsiteY5-792" fmla="*/ 6333927 h 6555026"/>
              <a:gd name="connsiteX6-793" fmla="*/ 2636092 w 4589511"/>
              <a:gd name="connsiteY6-794" fmla="*/ 6554909 h 6555026"/>
              <a:gd name="connsiteX7-795" fmla="*/ 1028114 w 4589511"/>
              <a:gd name="connsiteY7-796" fmla="*/ 6039287 h 6555026"/>
              <a:gd name="connsiteX8-797" fmla="*/ 44498 w 4589511"/>
              <a:gd name="connsiteY8-798" fmla="*/ 4448077 h 655502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31" y="connsiteY5-32"/>
              </a:cxn>
              <a:cxn ang="0">
                <a:pos x="connsiteX6-309" y="connsiteY6-310"/>
              </a:cxn>
              <a:cxn ang="0">
                <a:pos x="connsiteX7-647" y="connsiteY7-648"/>
              </a:cxn>
              <a:cxn ang="0">
                <a:pos x="connsiteX8-761" y="connsiteY8-762"/>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cxnSp>
        <p:nvCxnSpPr>
          <p:cNvPr id="8" name="Straight Connector 7"/>
          <p:cNvCxnSpPr>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Box 2"/>
          <p:cNvSpPr txBox="1"/>
          <p:nvPr/>
        </p:nvSpPr>
        <p:spPr>
          <a:xfrm>
            <a:off x="2262505" y="1341755"/>
            <a:ext cx="8329930" cy="1993265"/>
          </a:xfrm>
          <a:prstGeom prst="rect">
            <a:avLst/>
          </a:prstGeom>
          <a:noFill/>
        </p:spPr>
        <p:txBody>
          <a:bodyPr wrap="square" rtlCol="0">
            <a:noAutofit/>
          </a:bodyPr>
          <a:p>
            <a:pPr algn="ctr"/>
            <a:r>
              <a:rPr lang="en-US" sz="3600"/>
              <a:t>TEORI ETIK, PRINSIP ETIK  DAN DILEMA ETIK, MALPRAKTIK / KELALALIAN </a:t>
            </a:r>
            <a:endParaRPr lang="en-US"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p:cNvSpPr>
            <a:spLocks noGrp="1"/>
          </p:cNvSpPr>
          <p:nvPr>
            <p:ph type="title"/>
          </p:nvPr>
        </p:nvSpPr>
        <p:spPr>
          <a:xfrm>
            <a:off x="3205213" y="702643"/>
            <a:ext cx="4957009" cy="635269"/>
          </a:xfrm>
        </p:spPr>
        <p:txBody>
          <a:bodyPr anchor="b"/>
          <a:lstStyle/>
          <a:p>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Sangsi</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Hukum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Malpraktek</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15" name="Text Placeholder 14"/>
          <p:cNvSpPr>
            <a:spLocks noGrp="1"/>
          </p:cNvSpPr>
          <p:nvPr>
            <p:ph type="body" sz="quarter" idx="13"/>
          </p:nvPr>
        </p:nvSpPr>
        <p:spPr>
          <a:xfrm>
            <a:off x="288759" y="1020277"/>
            <a:ext cx="11502188" cy="4379496"/>
          </a:xfrm>
        </p:spPr>
        <p:txBody>
          <a:bodyPr>
            <a:normAutofit/>
          </a:bodyPr>
          <a:lstStyle/>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Pengaturan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sanksi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pidana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secara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umum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diatur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beberapa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pasal</a:t>
            </a:r>
            <a:r>
              <a:rPr lang="en-US" sz="1800" dirty="0">
                <a:effectLst/>
                <a:latin typeface="Times New Roman" panose="02020603050405020304" pitchFamily="18" charset="0"/>
                <a:ea typeface="Calibri" panose="020F0502020204030204" pitchFamily="34" charset="0"/>
              </a:rPr>
              <a:t> pada Kitab </a:t>
            </a:r>
            <a:r>
              <a:rPr lang="en-US" sz="1800" dirty="0" err="1">
                <a:effectLst/>
                <a:latin typeface="Times New Roman" panose="02020603050405020304" pitchFamily="18" charset="0"/>
                <a:ea typeface="Calibri" panose="020F0502020204030204" pitchFamily="34" charset="0"/>
              </a:rPr>
              <a:t>Undang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Undang</a:t>
            </a:r>
            <a:r>
              <a:rPr lang="en-US" sz="1800" dirty="0">
                <a:effectLst/>
                <a:latin typeface="Times New Roman" panose="02020603050405020304" pitchFamily="18" charset="0"/>
                <a:ea typeface="Calibri" panose="020F0502020204030204" pitchFamily="34" charset="0"/>
              </a:rPr>
              <a:t> Hukum </a:t>
            </a:r>
            <a:r>
              <a:rPr lang="en-US" sz="1800" dirty="0" err="1">
                <a:effectLst/>
                <a:latin typeface="Times New Roman" panose="02020603050405020304" pitchFamily="18" charset="0"/>
                <a:ea typeface="Calibri" panose="020F0502020204030204" pitchFamily="34" charset="0"/>
              </a:rPr>
              <a:t>Pidana</a:t>
            </a:r>
            <a:r>
              <a:rPr lang="en-US" sz="1800" dirty="0">
                <a:effectLst/>
                <a:latin typeface="Times New Roman" panose="02020603050405020304" pitchFamily="18" charset="0"/>
                <a:ea typeface="Calibri" panose="020F0502020204030204" pitchFamily="34" charset="0"/>
              </a:rPr>
              <a:t> (KUHP)</a:t>
            </a:r>
            <a:endParaRPr lang="en-US" sz="1800" dirty="0">
              <a:effectLst/>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en-US" sz="1800" dirty="0">
                <a:latin typeface="Times New Roman" panose="02020603050405020304" pitchFamily="18" charset="0"/>
                <a:ea typeface="Calibri" panose="020F0502020204030204" pitchFamily="34" charset="0"/>
              </a:rPr>
              <a:t>Undang-undang no 17 </a:t>
            </a:r>
            <a:r>
              <a:rPr lang="en-US" sz="1800" dirty="0" err="1">
                <a:latin typeface="Times New Roman" panose="02020603050405020304" pitchFamily="18" charset="0"/>
                <a:ea typeface="Calibri" panose="020F0502020204030204" pitchFamily="34" charset="0"/>
              </a:rPr>
              <a:t>tahun</a:t>
            </a:r>
            <a:r>
              <a:rPr lang="en-US" sz="1800" dirty="0">
                <a:latin typeface="Times New Roman" panose="02020603050405020304" pitchFamily="18" charset="0"/>
                <a:ea typeface="Calibri" panose="020F0502020204030204" pitchFamily="34" charset="0"/>
              </a:rPr>
              <a:t> 2023 </a:t>
            </a:r>
            <a:r>
              <a:rPr lang="en-US" sz="1800" dirty="0" err="1">
                <a:latin typeface="Times New Roman" panose="02020603050405020304" pitchFamily="18" charset="0"/>
                <a:ea typeface="Calibri" panose="020F0502020204030204" pitchFamily="34" charset="0"/>
              </a:rPr>
              <a:t>tentang</a:t>
            </a:r>
            <a:r>
              <a:rPr lang="en-US" sz="1800" dirty="0">
                <a:latin typeface="Times New Roman" panose="02020603050405020304" pitchFamily="18" charset="0"/>
                <a:ea typeface="Calibri" panose="020F0502020204030204" pitchFamily="34" charset="0"/>
              </a:rPr>
              <a:t> Kesehatan </a:t>
            </a:r>
            <a:endParaRPr lang="en-US" sz="1800" dirty="0">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memungkinkan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diajukannya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tuntutan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kelalaian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ketika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menjalankan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tugas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pelayanan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Tuntutan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itu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berupa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gugatan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membayar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gantirugi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pada korban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keluarganya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Pemberian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ganti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rugi</a:t>
            </a:r>
            <a:r>
              <a:rPr lang="en-US" sz="1800" dirty="0">
                <a:effectLst/>
                <a:latin typeface="Times New Roman" panose="02020603050405020304" pitchFamily="18" charset="0"/>
                <a:ea typeface="Calibri" panose="020F0502020204030204" pitchFamily="34" charset="0"/>
              </a:rPr>
              <a:t> merupakan suatu </a:t>
            </a:r>
            <a:r>
              <a:rPr lang="en-US" sz="1800" dirty="0" err="1">
                <a:effectLst/>
                <a:latin typeface="Times New Roman" panose="02020603050405020304" pitchFamily="18" charset="0"/>
                <a:ea typeface="Calibri" panose="020F0502020204030204" pitchFamily="34" charset="0"/>
              </a:rPr>
              <a:t>upaya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untuk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memberikan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perlindungan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bagi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setiap</a:t>
            </a:r>
            <a:r>
              <a:rPr lang="en-US" sz="1800" dirty="0">
                <a:effectLst/>
                <a:latin typeface="Times New Roman" panose="02020603050405020304" pitchFamily="18" charset="0"/>
                <a:ea typeface="Calibri" panose="020F0502020204030204" pitchFamily="34" charset="0"/>
              </a:rPr>
              <a:t> orang </a:t>
            </a:r>
            <a:r>
              <a:rPr lang="en-US" sz="1800" dirty="0" err="1">
                <a:effectLst/>
                <a:latin typeface="Times New Roman" panose="02020603050405020304" pitchFamily="18" charset="0"/>
                <a:ea typeface="Calibri" panose="020F0502020204030204" pitchFamily="34" charset="0"/>
              </a:rPr>
              <a:t>atas</a:t>
            </a:r>
            <a:r>
              <a:rPr lang="en-US" sz="1800" dirty="0">
                <a:effectLst/>
                <a:latin typeface="Times New Roman" panose="02020603050405020304" pitchFamily="18" charset="0"/>
                <a:ea typeface="Calibri" panose="020F0502020204030204" pitchFamily="34" charset="0"/>
              </a:rPr>
              <a:t> suatu </a:t>
            </a:r>
            <a:r>
              <a:rPr lang="en-US" sz="1800" dirty="0" err="1">
                <a:effectLst/>
                <a:latin typeface="Times New Roman" panose="02020603050405020304" pitchFamily="18" charset="0"/>
                <a:ea typeface="Calibri" panose="020F0502020204030204" pitchFamily="34" charset="0"/>
              </a:rPr>
              <a:t>akibat</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timbul</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fisik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maupun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nonfisik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kalau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kesalahan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atau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tenaga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kesehatan</a:t>
            </a:r>
            <a:r>
              <a:rPr lang="en-US" sz="1800" dirty="0">
                <a:effectLst/>
                <a:latin typeface="Times New Roman" panose="02020603050405020304" pitchFamily="18" charset="0"/>
                <a:ea typeface="Calibri" panose="020F0502020204030204" pitchFamily="34" charset="0"/>
              </a:rPr>
              <a:t>.</a:t>
            </a:r>
            <a:endParaRPr lang="en-US" sz="1800" dirty="0">
              <a:effectLst/>
              <a:latin typeface="Times New Roman" panose="02020603050405020304" pitchFamily="18" charset="0"/>
              <a:ea typeface="Calibri" panose="020F0502020204030204" pitchFamily="34" charset="0"/>
            </a:endParaRPr>
          </a:p>
          <a:p>
            <a:pPr marL="285750" indent="-285750" algn="just">
              <a:buFont typeface="Arial" panose="020B0604020202020204" pitchFamily="34" charset="0"/>
              <a:buChar char="•"/>
            </a:pP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malpraktek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dikenakan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administratif</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perdata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sanksi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pidana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10"/>
          <p:cNvSpPr>
            <a:spLocks noGrp="1"/>
          </p:cNvSpPr>
          <p:nvPr>
            <p:ph type="title"/>
          </p:nvPr>
        </p:nvSpPr>
        <p:spPr>
          <a:xfrm>
            <a:off x="915924" y="749327"/>
            <a:ext cx="10360152" cy="548640"/>
          </a:xfrm>
        </p:spPr>
        <p:txBody>
          <a:bodyPr/>
          <a:lstStyle/>
          <a:p>
            <a:r>
              <a:rPr lang="en-US" sz="2400" dirty="0" err="1">
                <a:effectLst/>
                <a:latin typeface="Times New Roman" panose="02020603050405020304" pitchFamily="18" charset="0"/>
                <a:ea typeface="Calibri" panose="020F0502020204030204" pitchFamily="34" charset="0"/>
              </a:rPr>
              <a:t>malpraktek</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hukum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atau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yuridical</a:t>
            </a:r>
            <a:r>
              <a:rPr lang="en-US" sz="2400" dirty="0">
                <a:effectLst/>
                <a:latin typeface="Times New Roman" panose="02020603050405020304" pitchFamily="18" charset="0"/>
                <a:ea typeface="Calibri" panose="020F0502020204030204" pitchFamily="34" charset="0"/>
              </a:rPr>
              <a:t> malpractice </a:t>
            </a:r>
            <a:r>
              <a:rPr lang="en-US" sz="2400" dirty="0" err="1">
                <a:effectLst/>
                <a:latin typeface="Times New Roman" panose="02020603050405020304" pitchFamily="18" charset="0"/>
                <a:ea typeface="Calibri" panose="020F0502020204030204" pitchFamily="34" charset="0"/>
              </a:rPr>
              <a:t>dibagi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dalam</a:t>
            </a:r>
            <a:r>
              <a:rPr lang="en-US" sz="2400" dirty="0">
                <a:effectLst/>
                <a:latin typeface="Times New Roman" panose="02020603050405020304" pitchFamily="18" charset="0"/>
                <a:ea typeface="Calibri" panose="020F0502020204030204" pitchFamily="34" charset="0"/>
              </a:rPr>
              <a:t> 3 </a:t>
            </a:r>
            <a:r>
              <a:rPr lang="en-US" sz="2400" dirty="0" err="1">
                <a:effectLst/>
                <a:latin typeface="Times New Roman" panose="02020603050405020304" pitchFamily="18" charset="0"/>
                <a:ea typeface="Calibri" panose="020F0502020204030204" pitchFamily="34" charset="0"/>
              </a:rPr>
              <a:t>kategori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sesuai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bidang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hukum</a:t>
            </a:r>
            <a:r>
              <a:rPr lang="en-US" sz="2400" dirty="0">
                <a:effectLst/>
                <a:latin typeface="Times New Roman" panose="02020603050405020304" pitchFamily="18" charset="0"/>
                <a:ea typeface="Calibri" panose="020F0502020204030204" pitchFamily="34" charset="0"/>
              </a:rPr>
              <a:t> yang </a:t>
            </a:r>
            <a:r>
              <a:rPr lang="en-US" sz="2400" dirty="0" err="1">
                <a:effectLst/>
                <a:latin typeface="Times New Roman" panose="02020603050405020304" pitchFamily="18" charset="0"/>
                <a:ea typeface="Calibri" panose="020F0502020204030204" pitchFamily="34" charset="0"/>
              </a:rPr>
              <a:t>dilanggar</a:t>
            </a:r>
            <a:endParaRPr lang="en-US" sz="2400" dirty="0"/>
          </a:p>
        </p:txBody>
      </p:sp>
      <p:sp>
        <p:nvSpPr>
          <p:cNvPr id="14" name="Content Placeholder 13"/>
          <p:cNvSpPr>
            <a:spLocks noGrp="1"/>
          </p:cNvSpPr>
          <p:nvPr>
            <p:ph sz="quarter" idx="11"/>
          </p:nvPr>
        </p:nvSpPr>
        <p:spPr>
          <a:xfrm>
            <a:off x="176784" y="1463040"/>
            <a:ext cx="12015216" cy="5207267"/>
          </a:xfrm>
        </p:spPr>
        <p:txBody>
          <a:bodyPr>
            <a:normAutofit/>
          </a:bodyPr>
          <a:lstStyle/>
          <a:p>
            <a:pPr marL="457200" indent="-457200">
              <a:buFont typeface="+mj-lt"/>
              <a:buAutoNum type="arabicPeriod"/>
            </a:pP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Criminal malpractice</a:t>
            </a:r>
            <a:endParaRPr lang="en-ID"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mj-lt"/>
              <a:buAutoNum type="arabicPeriod"/>
            </a:pPr>
            <a:r>
              <a:rPr lang="en-US" sz="2800" i="1" dirty="0">
                <a:effectLst/>
                <a:latin typeface="Times New Roman" panose="02020603050405020304" pitchFamily="18" charset="0"/>
                <a:ea typeface="Calibri" panose="020F0502020204030204" pitchFamily="34" charset="0"/>
              </a:rPr>
              <a:t>Civil malpractice</a:t>
            </a:r>
            <a:endParaRPr lang="en-US" sz="2800" i="1" dirty="0">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800" dirty="0">
                <a:effectLst/>
                <a:latin typeface="Times New Roman" panose="02020603050405020304" pitchFamily="18" charset="0"/>
                <a:ea typeface="Calibri" panose="020F0502020204030204" pitchFamily="34" charset="0"/>
              </a:rPr>
              <a:t>Administrative malpractice</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3792354" y="385011"/>
            <a:ext cx="2954956" cy="914400"/>
          </a:xfrm>
        </p:spPr>
        <p:txBody>
          <a:bodyPr/>
          <a:lstStyle/>
          <a:p>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Criminal malpractice</a:t>
            </a:r>
            <a:br>
              <a:rPr lang="en-ID" sz="2400" dirty="0">
                <a:effectLst/>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12" name="Content Placeholder 11"/>
          <p:cNvSpPr>
            <a:spLocks noGrp="1"/>
          </p:cNvSpPr>
          <p:nvPr>
            <p:ph sz="quarter" idx="13"/>
          </p:nvPr>
        </p:nvSpPr>
        <p:spPr>
          <a:xfrm>
            <a:off x="77002" y="1115086"/>
            <a:ext cx="11954578" cy="5742913"/>
          </a:xfrm>
        </p:spPr>
        <p:txBody>
          <a:bodyPr>
            <a:normAutofit fontScale="47500" lnSpcReduction="20000"/>
          </a:bodyPr>
          <a:lstStyle/>
          <a:p>
            <a:pPr marL="457200" algn="just">
              <a:lnSpc>
                <a:spcPct val="150000"/>
              </a:lnSpc>
            </a:pP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seseorang</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dimasukkan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kategori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criminal malpractice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manakala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memenuhi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rumusan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delik</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pidana,yaitu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6004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(positive act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maupun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negative act) merupakan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perbuatan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tercela.</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6004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sikap</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batin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yang salah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rea) yang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berupa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intensional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a)	Melakukan euthanasia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344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b)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Membuka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rahasia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jabatan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332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c)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Membuat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surat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keterangan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palsu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263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d)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aborsi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tanpa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indikasi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medis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pasal</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299 KUHP).</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Kecerobohan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reklessness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medis</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tanpa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persetujuan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informed consent.</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277495" indent="0" algn="just">
              <a:lnSpc>
                <a:spcPct val="150000"/>
              </a:lnSpc>
              <a:buNone/>
            </a:pP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f)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Kealpaan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(negligence)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kurang</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hati-hati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mengakibatkan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luka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cacat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meninggalnya</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ketinggalan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klem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perut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saat</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3800" dirty="0" err="1">
                <a:effectLst/>
                <a:latin typeface="Times New Roman" panose="02020603050405020304" pitchFamily="18" charset="0"/>
                <a:ea typeface="Calibri" panose="020F0502020204030204" pitchFamily="34" charset="0"/>
                <a:cs typeface="Times New Roman" panose="02020603050405020304" pitchFamily="18" charset="0"/>
              </a:rPr>
              <a:t>operasi</a:t>
            </a:r>
            <a:r>
              <a:rPr lang="en-US" sz="3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983" y="346510"/>
            <a:ext cx="3561348" cy="914400"/>
          </a:xfrm>
        </p:spPr>
        <p:txBody>
          <a:bodyPr/>
          <a:lstStyle/>
          <a:p>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Civil malpractice</a:t>
            </a:r>
            <a:br>
              <a:rPr lang="en-ID"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2"/>
          </p:nvPr>
        </p:nvSpPr>
        <p:spPr>
          <a:xfrm>
            <a:off x="115503" y="1260910"/>
            <a:ext cx="11887200" cy="5457524"/>
          </a:xfrm>
        </p:spPr>
        <p:txBody>
          <a:bodyPr/>
          <a:lstStyle/>
          <a:p>
            <a:pPr marL="457200" algn="just">
              <a:lnSpc>
                <a:spcPct val="150000"/>
              </a:lnSpc>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apabila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memberikan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prestasinya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sebagaimana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disepakati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ingkar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janji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Tindakan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dikategorikan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antara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lain :</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tetapi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terlambat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melakukannya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wajib</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tetapi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sempurna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Melakukan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menurut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kesepakatannya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seharusnya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540385" algn="just">
              <a:lnSpc>
                <a:spcPct val="150000"/>
              </a:lnSpc>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Pertanggungjawaban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civil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bersifat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individual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korporasi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pula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dialihkan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pihak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lain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berdasarkan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principle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ofvicarius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liability.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prinsip</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badan yang menyediakan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sarana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bertanggung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gugat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karyawannya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selama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rangka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tugas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5824" y="317634"/>
            <a:ext cx="5792482" cy="914400"/>
          </a:xfrm>
        </p:spPr>
        <p:txBody>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Administrative malpractice</a:t>
            </a:r>
            <a:br>
              <a:rPr lang="en-ID" sz="3200"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
        <p:nvSpPr>
          <p:cNvPr id="3" name="Content Placeholder 2"/>
          <p:cNvSpPr>
            <a:spLocks noGrp="1"/>
          </p:cNvSpPr>
          <p:nvPr>
            <p:ph sz="quarter" idx="12"/>
          </p:nvPr>
        </p:nvSpPr>
        <p:spPr>
          <a:xfrm>
            <a:off x="176784" y="1434164"/>
            <a:ext cx="11720041" cy="5265019"/>
          </a:xfrm>
        </p:spPr>
        <p:txBody>
          <a:bodyPr/>
          <a:lstStyle/>
          <a:p>
            <a:pPr marL="457200" indent="180340"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Tenaga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dikatakan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melakukan administrative malpractice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manakala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pemerintah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mempunyai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kewenangan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menerbitkan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berbagai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ketentuan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bidang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misalnya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persyaratan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bagi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menjalankan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profesinya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(Surat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Ijin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Surat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Ijin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Praktek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batas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kewenangan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serta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kewajiban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perawatan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742950" indent="-285750" algn="just">
              <a:lnSpc>
                <a:spcPct val="150000"/>
              </a:lnSpc>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aturan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tenaga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bersangkutan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dapat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dipersalahkan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melanggar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administrasi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p:sp>
        <p:nvSpPr>
          <p:cNvPr id="5" name="Slide Number Placeholder 4"/>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6925" y="346510"/>
            <a:ext cx="8479857" cy="914400"/>
          </a:xfrm>
        </p:spPr>
        <p:txBody>
          <a:bodyPr/>
          <a:lstStyle/>
          <a:p>
            <a:r>
              <a:rPr lang="en-US" dirty="0" err="1"/>
              <a:t>Kasus</a:t>
            </a:r>
            <a:r>
              <a:rPr lang="en-US" dirty="0"/>
              <a:t> </a:t>
            </a:r>
            <a:r>
              <a:rPr lang="en-US" dirty="0" err="1"/>
              <a:t>malpraktik</a:t>
            </a:r>
            <a:r>
              <a:rPr lang="en-US" dirty="0"/>
              <a:t> paling </a:t>
            </a:r>
            <a:r>
              <a:rPr lang="en-US" dirty="0" err="1"/>
              <a:t>umum</a:t>
            </a:r>
            <a:r>
              <a:rPr lang="en-US" dirty="0"/>
              <a:t> </a:t>
            </a:r>
            <a:r>
              <a:rPr lang="en-US" dirty="0" err="1"/>
              <a:t>terjadi</a:t>
            </a:r>
            <a:r>
              <a:rPr lang="en-US" dirty="0"/>
              <a:t> </a:t>
            </a:r>
            <a:endParaRPr lang="en-ID" dirty="0"/>
          </a:p>
        </p:txBody>
      </p:sp>
      <p:sp>
        <p:nvSpPr>
          <p:cNvPr id="3" name="Content Placeholder 2"/>
          <p:cNvSpPr>
            <a:spLocks noGrp="1"/>
          </p:cNvSpPr>
          <p:nvPr>
            <p:ph sz="quarter" idx="12"/>
          </p:nvPr>
        </p:nvSpPr>
        <p:spPr>
          <a:xfrm>
            <a:off x="176784" y="1511166"/>
            <a:ext cx="11838432" cy="5072514"/>
          </a:xfrm>
        </p:spPr>
        <p:txBody>
          <a:bodyPr>
            <a:normAutofit/>
          </a:bodyPr>
          <a:lstStyle/>
          <a:p>
            <a:pPr>
              <a:buFont typeface="+mj-lt"/>
              <a:buAutoNum type="arabicPeriod"/>
            </a:pPr>
            <a:r>
              <a:rPr lang="en-ID" sz="2400" b="1" dirty="0">
                <a:effectLst/>
              </a:rPr>
              <a:t>Kegagalan </a:t>
            </a:r>
            <a:r>
              <a:rPr lang="en-ID" sz="2400" b="1" dirty="0" err="1">
                <a:effectLst/>
              </a:rPr>
              <a:t>Pemberian</a:t>
            </a:r>
            <a:r>
              <a:rPr lang="en-ID" sz="2400" b="1" dirty="0">
                <a:effectLst/>
              </a:rPr>
              <a:t> </a:t>
            </a:r>
            <a:r>
              <a:rPr lang="en-ID" sz="2400" b="1" dirty="0" err="1">
                <a:effectLst/>
              </a:rPr>
              <a:t>Obat</a:t>
            </a:r>
            <a:r>
              <a:rPr lang="en-ID" sz="2400" b="1" dirty="0">
                <a:effectLst/>
              </a:rPr>
              <a:t>:</a:t>
            </a:r>
            <a:r>
              <a:rPr lang="en-ID" sz="2400" dirty="0">
                <a:effectLst/>
              </a:rPr>
              <a:t> </a:t>
            </a:r>
            <a:r>
              <a:rPr lang="en-ID" sz="2400" dirty="0" err="1">
                <a:effectLst/>
              </a:rPr>
              <a:t>perawat</a:t>
            </a:r>
            <a:r>
              <a:rPr lang="en-ID" sz="2400" dirty="0">
                <a:effectLst/>
              </a:rPr>
              <a:t> </a:t>
            </a:r>
            <a:r>
              <a:rPr lang="en-ID" sz="2400" dirty="0" err="1">
                <a:effectLst/>
              </a:rPr>
              <a:t>tidak</a:t>
            </a:r>
            <a:r>
              <a:rPr lang="en-ID" sz="2400" dirty="0">
                <a:effectLst/>
              </a:rPr>
              <a:t> </a:t>
            </a:r>
            <a:r>
              <a:rPr lang="en-ID" sz="2400" dirty="0" err="1">
                <a:effectLst/>
              </a:rPr>
              <a:t>memberikan</a:t>
            </a:r>
            <a:r>
              <a:rPr lang="en-ID" sz="2400" dirty="0">
                <a:effectLst/>
              </a:rPr>
              <a:t> </a:t>
            </a:r>
            <a:r>
              <a:rPr lang="en-ID" sz="2400" dirty="0" err="1">
                <a:effectLst/>
              </a:rPr>
              <a:t>obat</a:t>
            </a:r>
            <a:r>
              <a:rPr lang="en-ID" sz="2400" dirty="0">
                <a:effectLst/>
              </a:rPr>
              <a:t> </a:t>
            </a:r>
            <a:r>
              <a:rPr lang="en-ID" sz="2400" dirty="0" err="1">
                <a:effectLst/>
              </a:rPr>
              <a:t>dengan</a:t>
            </a:r>
            <a:r>
              <a:rPr lang="en-ID" sz="2400" dirty="0">
                <a:effectLst/>
              </a:rPr>
              <a:t> </a:t>
            </a:r>
            <a:r>
              <a:rPr lang="en-ID" sz="2400" dirty="0" err="1">
                <a:effectLst/>
              </a:rPr>
              <a:t>tepat</a:t>
            </a:r>
            <a:r>
              <a:rPr lang="en-ID" sz="2400" dirty="0">
                <a:effectLst/>
              </a:rPr>
              <a:t>, </a:t>
            </a:r>
            <a:r>
              <a:rPr lang="en-ID" sz="2400" dirty="0" err="1">
                <a:effectLst/>
              </a:rPr>
              <a:t>sehingga</a:t>
            </a:r>
            <a:r>
              <a:rPr lang="en-ID" sz="2400" dirty="0">
                <a:effectLst/>
              </a:rPr>
              <a:t> </a:t>
            </a:r>
            <a:r>
              <a:rPr lang="en-ID" sz="2400" dirty="0" err="1">
                <a:effectLst/>
              </a:rPr>
              <a:t>menimbulkan</a:t>
            </a:r>
            <a:r>
              <a:rPr lang="en-ID" sz="2400" dirty="0">
                <a:effectLst/>
              </a:rPr>
              <a:t> </a:t>
            </a:r>
            <a:r>
              <a:rPr lang="en-ID" sz="2400" dirty="0" err="1">
                <a:effectLst/>
              </a:rPr>
              <a:t>bahaya</a:t>
            </a:r>
            <a:r>
              <a:rPr lang="en-ID" sz="2400" dirty="0">
                <a:effectLst/>
              </a:rPr>
              <a:t> </a:t>
            </a:r>
            <a:r>
              <a:rPr lang="en-ID" sz="2400" dirty="0" err="1">
                <a:effectLst/>
              </a:rPr>
              <a:t>atau</a:t>
            </a:r>
            <a:r>
              <a:rPr lang="en-ID" sz="2400" dirty="0">
                <a:effectLst/>
              </a:rPr>
              <a:t> </a:t>
            </a:r>
            <a:r>
              <a:rPr lang="en-ID" sz="2400" dirty="0" err="1">
                <a:effectLst/>
              </a:rPr>
              <a:t>komplikasi</a:t>
            </a:r>
            <a:r>
              <a:rPr lang="en-ID" sz="2400" dirty="0">
                <a:effectLst/>
              </a:rPr>
              <a:t> pada </a:t>
            </a:r>
            <a:r>
              <a:rPr lang="en-ID" sz="2400" dirty="0" err="1">
                <a:effectLst/>
              </a:rPr>
              <a:t>pasien</a:t>
            </a:r>
            <a:r>
              <a:rPr lang="en-ID" sz="2400" dirty="0">
                <a:effectLst/>
              </a:rPr>
              <a:t>.</a:t>
            </a:r>
            <a:endParaRPr lang="en-ID" sz="2400" dirty="0"/>
          </a:p>
          <a:p>
            <a:pPr>
              <a:buFont typeface="+mj-lt"/>
              <a:buAutoNum type="arabicPeriod"/>
            </a:pPr>
            <a:r>
              <a:rPr lang="en-ID" sz="2400" b="1" dirty="0" err="1">
                <a:effectLst/>
              </a:rPr>
              <a:t>Perawatan</a:t>
            </a:r>
            <a:r>
              <a:rPr lang="en-ID" sz="2400" b="1" dirty="0">
                <a:effectLst/>
              </a:rPr>
              <a:t> yang </a:t>
            </a:r>
            <a:r>
              <a:rPr lang="en-ID" sz="2400" b="1" dirty="0" err="1">
                <a:effectLst/>
              </a:rPr>
              <a:t>Gagal</a:t>
            </a:r>
            <a:r>
              <a:rPr lang="en-ID" sz="2400" b="1" dirty="0">
                <a:effectLst/>
              </a:rPr>
              <a:t>:</a:t>
            </a:r>
            <a:r>
              <a:rPr lang="en-ID" sz="2400" dirty="0">
                <a:effectLst/>
              </a:rPr>
              <a:t> </a:t>
            </a:r>
            <a:r>
              <a:rPr lang="en-ID" sz="2400" dirty="0" err="1">
                <a:effectLst/>
              </a:rPr>
              <a:t>prosedur</a:t>
            </a:r>
            <a:r>
              <a:rPr lang="en-ID" sz="2400" dirty="0">
                <a:effectLst/>
              </a:rPr>
              <a:t> </a:t>
            </a:r>
            <a:r>
              <a:rPr lang="en-ID" sz="2400" dirty="0" err="1">
                <a:effectLst/>
              </a:rPr>
              <a:t>perawatan</a:t>
            </a:r>
            <a:r>
              <a:rPr lang="en-ID" sz="2400" dirty="0">
                <a:effectLst/>
              </a:rPr>
              <a:t> </a:t>
            </a:r>
            <a:r>
              <a:rPr lang="en-ID" sz="2400" dirty="0" err="1">
                <a:effectLst/>
              </a:rPr>
              <a:t>dilakukan</a:t>
            </a:r>
            <a:r>
              <a:rPr lang="en-ID" sz="2400" dirty="0">
                <a:effectLst/>
              </a:rPr>
              <a:t> </a:t>
            </a:r>
            <a:r>
              <a:rPr lang="en-ID" sz="2400" dirty="0" err="1">
                <a:effectLst/>
              </a:rPr>
              <a:t>secara</a:t>
            </a:r>
            <a:r>
              <a:rPr lang="en-ID" sz="2400" dirty="0">
                <a:effectLst/>
              </a:rPr>
              <a:t> </a:t>
            </a:r>
            <a:r>
              <a:rPr lang="en-ID" sz="2400" dirty="0" err="1">
                <a:effectLst/>
              </a:rPr>
              <a:t>tidak</a:t>
            </a:r>
            <a:r>
              <a:rPr lang="en-ID" sz="2400" dirty="0">
                <a:effectLst/>
              </a:rPr>
              <a:t> </a:t>
            </a:r>
            <a:r>
              <a:rPr lang="en-ID" sz="2400" dirty="0" err="1">
                <a:effectLst/>
              </a:rPr>
              <a:t>benar</a:t>
            </a:r>
            <a:r>
              <a:rPr lang="en-ID" sz="2400" dirty="0">
                <a:effectLst/>
              </a:rPr>
              <a:t>, </a:t>
            </a:r>
            <a:r>
              <a:rPr lang="en-ID" sz="2400" dirty="0" err="1">
                <a:effectLst/>
              </a:rPr>
              <a:t>sehingga</a:t>
            </a:r>
            <a:r>
              <a:rPr lang="en-ID" sz="2400" dirty="0">
                <a:effectLst/>
              </a:rPr>
              <a:t> </a:t>
            </a:r>
            <a:r>
              <a:rPr lang="en-ID" sz="2400" dirty="0" err="1">
                <a:effectLst/>
              </a:rPr>
              <a:t>menimbulkan</a:t>
            </a:r>
            <a:r>
              <a:rPr lang="en-ID" sz="2400" dirty="0">
                <a:effectLst/>
              </a:rPr>
              <a:t> </a:t>
            </a:r>
            <a:r>
              <a:rPr lang="en-ID" sz="2400" dirty="0" err="1">
                <a:effectLst/>
              </a:rPr>
              <a:t>hasil</a:t>
            </a:r>
            <a:r>
              <a:rPr lang="en-ID" sz="2400" dirty="0">
                <a:effectLst/>
              </a:rPr>
              <a:t> yang </a:t>
            </a:r>
            <a:r>
              <a:rPr lang="en-ID" sz="2400" dirty="0" err="1">
                <a:effectLst/>
              </a:rPr>
              <a:t>tidak</a:t>
            </a:r>
            <a:r>
              <a:rPr lang="en-ID" sz="2400" dirty="0">
                <a:effectLst/>
              </a:rPr>
              <a:t> </a:t>
            </a:r>
            <a:r>
              <a:rPr lang="en-ID" sz="2400" dirty="0" err="1">
                <a:effectLst/>
              </a:rPr>
              <a:t>diharapkan</a:t>
            </a:r>
            <a:r>
              <a:rPr lang="en-ID" sz="2400" dirty="0">
                <a:effectLst/>
              </a:rPr>
              <a:t>.</a:t>
            </a:r>
            <a:endParaRPr lang="en-ID" sz="2400" dirty="0"/>
          </a:p>
          <a:p>
            <a:pPr>
              <a:buFont typeface="+mj-lt"/>
              <a:buAutoNum type="arabicPeriod"/>
            </a:pPr>
            <a:r>
              <a:rPr lang="en-ID" sz="2400" b="1" dirty="0" err="1">
                <a:effectLst/>
              </a:rPr>
              <a:t>Gagal</a:t>
            </a:r>
            <a:r>
              <a:rPr lang="en-ID" sz="2400" b="1" dirty="0">
                <a:effectLst/>
              </a:rPr>
              <a:t> </a:t>
            </a:r>
            <a:r>
              <a:rPr lang="en-ID" sz="2400" b="1" dirty="0" err="1">
                <a:effectLst/>
              </a:rPr>
              <a:t>Memberikan</a:t>
            </a:r>
            <a:r>
              <a:rPr lang="en-ID" sz="2400" b="1" dirty="0">
                <a:effectLst/>
              </a:rPr>
              <a:t> </a:t>
            </a:r>
            <a:r>
              <a:rPr lang="en-ID" sz="2400" b="1" dirty="0" err="1">
                <a:effectLst/>
              </a:rPr>
              <a:t>Perawatan</a:t>
            </a:r>
            <a:r>
              <a:rPr lang="en-ID" sz="2400" b="1" dirty="0">
                <a:effectLst/>
              </a:rPr>
              <a:t>:</a:t>
            </a:r>
            <a:r>
              <a:rPr lang="en-ID" sz="2400" dirty="0">
                <a:effectLst/>
              </a:rPr>
              <a:t> </a:t>
            </a:r>
            <a:r>
              <a:rPr lang="en-ID" sz="2400" dirty="0" err="1">
                <a:effectLst/>
              </a:rPr>
              <a:t>Mengabaikan</a:t>
            </a:r>
            <a:r>
              <a:rPr lang="en-ID" sz="2400" dirty="0">
                <a:effectLst/>
              </a:rPr>
              <a:t> </a:t>
            </a:r>
            <a:r>
              <a:rPr lang="en-ID" sz="2400" dirty="0" err="1">
                <a:effectLst/>
              </a:rPr>
              <a:t>pemberian</a:t>
            </a:r>
            <a:r>
              <a:rPr lang="en-ID" sz="2400" dirty="0">
                <a:effectLst/>
              </a:rPr>
              <a:t> </a:t>
            </a:r>
            <a:r>
              <a:rPr lang="en-ID" sz="2400" dirty="0" err="1">
                <a:effectLst/>
              </a:rPr>
              <a:t>perawatan</a:t>
            </a:r>
            <a:r>
              <a:rPr lang="en-ID" sz="2400" dirty="0">
                <a:effectLst/>
              </a:rPr>
              <a:t> </a:t>
            </a:r>
            <a:r>
              <a:rPr lang="en-ID" sz="2400" dirty="0" err="1">
                <a:effectLst/>
              </a:rPr>
              <a:t>medis</a:t>
            </a:r>
            <a:r>
              <a:rPr lang="en-ID" sz="2400" dirty="0">
                <a:effectLst/>
              </a:rPr>
              <a:t> yang </a:t>
            </a:r>
            <a:r>
              <a:rPr lang="en-ID" sz="2400" dirty="0" err="1">
                <a:effectLst/>
              </a:rPr>
              <a:t>diperlukan</a:t>
            </a:r>
            <a:r>
              <a:rPr lang="en-ID" sz="2400" dirty="0">
                <a:effectLst/>
              </a:rPr>
              <a:t> </a:t>
            </a:r>
            <a:r>
              <a:rPr lang="en-ID" sz="2400" dirty="0" err="1">
                <a:effectLst/>
              </a:rPr>
              <a:t>kepada</a:t>
            </a:r>
            <a:r>
              <a:rPr lang="en-ID" sz="2400" dirty="0">
                <a:effectLst/>
              </a:rPr>
              <a:t> </a:t>
            </a:r>
            <a:r>
              <a:rPr lang="en-ID" sz="2400" dirty="0" err="1">
                <a:effectLst/>
              </a:rPr>
              <a:t>pasien</a:t>
            </a:r>
            <a:r>
              <a:rPr lang="en-ID" sz="2400" dirty="0">
                <a:effectLst/>
              </a:rPr>
              <a:t>, yang </a:t>
            </a:r>
            <a:r>
              <a:rPr lang="en-ID" sz="2400" dirty="0" err="1">
                <a:effectLst/>
              </a:rPr>
              <a:t>dapat</a:t>
            </a:r>
            <a:r>
              <a:rPr lang="en-ID" sz="2400" dirty="0">
                <a:effectLst/>
              </a:rPr>
              <a:t> </a:t>
            </a:r>
            <a:r>
              <a:rPr lang="en-ID" sz="2400" dirty="0" err="1">
                <a:effectLst/>
              </a:rPr>
              <a:t>memperburuk</a:t>
            </a:r>
            <a:r>
              <a:rPr lang="en-ID" sz="2400" dirty="0">
                <a:effectLst/>
              </a:rPr>
              <a:t> </a:t>
            </a:r>
            <a:r>
              <a:rPr lang="en-ID" sz="2400" dirty="0" err="1">
                <a:effectLst/>
              </a:rPr>
              <a:t>kondisi</a:t>
            </a:r>
            <a:r>
              <a:rPr lang="en-ID" sz="2400" dirty="0">
                <a:effectLst/>
              </a:rPr>
              <a:t>.</a:t>
            </a:r>
            <a:endParaRPr lang="en-ID" sz="2400" dirty="0"/>
          </a:p>
          <a:p>
            <a:pPr>
              <a:buFont typeface="+mj-lt"/>
              <a:buAutoNum type="arabicPeriod"/>
            </a:pPr>
            <a:r>
              <a:rPr lang="en-ID" sz="2400" b="1" dirty="0">
                <a:effectLst/>
              </a:rPr>
              <a:t>Kegagalan </a:t>
            </a:r>
            <a:r>
              <a:rPr lang="en-ID" sz="2400" b="1" dirty="0" err="1">
                <a:effectLst/>
              </a:rPr>
              <a:t>Memantau</a:t>
            </a:r>
            <a:r>
              <a:rPr lang="en-ID" sz="2400" b="1" dirty="0">
                <a:effectLst/>
              </a:rPr>
              <a:t>:</a:t>
            </a:r>
            <a:r>
              <a:rPr lang="en-ID" sz="2400" dirty="0">
                <a:effectLst/>
              </a:rPr>
              <a:t> </a:t>
            </a:r>
            <a:r>
              <a:rPr lang="en-ID" sz="2400" dirty="0" err="1">
                <a:effectLst/>
              </a:rPr>
              <a:t>Tidak</a:t>
            </a:r>
            <a:r>
              <a:rPr lang="en-ID" sz="2400" dirty="0">
                <a:effectLst/>
              </a:rPr>
              <a:t> </a:t>
            </a:r>
            <a:r>
              <a:rPr lang="en-ID" sz="2400" dirty="0" err="1">
                <a:effectLst/>
              </a:rPr>
              <a:t>memantau</a:t>
            </a:r>
            <a:r>
              <a:rPr lang="en-ID" sz="2400" dirty="0">
                <a:effectLst/>
              </a:rPr>
              <a:t> </a:t>
            </a:r>
            <a:r>
              <a:rPr lang="en-ID" sz="2400" dirty="0" err="1">
                <a:effectLst/>
              </a:rPr>
              <a:t>tanda-tanda</a:t>
            </a:r>
            <a:r>
              <a:rPr lang="en-ID" sz="2400" dirty="0">
                <a:effectLst/>
              </a:rPr>
              <a:t> vital </a:t>
            </a:r>
            <a:r>
              <a:rPr lang="en-ID" sz="2400" dirty="0" err="1">
                <a:effectLst/>
              </a:rPr>
              <a:t>atau</a:t>
            </a:r>
            <a:r>
              <a:rPr lang="en-ID" sz="2400" dirty="0">
                <a:effectLst/>
              </a:rPr>
              <a:t> </a:t>
            </a:r>
            <a:r>
              <a:rPr lang="en-ID" sz="2400" dirty="0" err="1">
                <a:effectLst/>
              </a:rPr>
              <a:t>perubahan</a:t>
            </a:r>
            <a:r>
              <a:rPr lang="en-ID" sz="2400" dirty="0">
                <a:effectLst/>
              </a:rPr>
              <a:t> </a:t>
            </a:r>
            <a:r>
              <a:rPr lang="en-ID" sz="2400" dirty="0" err="1">
                <a:effectLst/>
              </a:rPr>
              <a:t>kondisi</a:t>
            </a:r>
            <a:r>
              <a:rPr lang="en-ID" sz="2400" dirty="0">
                <a:effectLst/>
              </a:rPr>
              <a:t> </a:t>
            </a:r>
            <a:r>
              <a:rPr lang="en-ID" sz="2400" dirty="0" err="1">
                <a:effectLst/>
              </a:rPr>
              <a:t>pasien</a:t>
            </a:r>
            <a:r>
              <a:rPr lang="en-ID" sz="2400" dirty="0">
                <a:effectLst/>
              </a:rPr>
              <a:t> </a:t>
            </a:r>
            <a:r>
              <a:rPr lang="en-ID" sz="2400" dirty="0" err="1">
                <a:effectLst/>
              </a:rPr>
              <a:t>secara</a:t>
            </a:r>
            <a:r>
              <a:rPr lang="en-ID" sz="2400" dirty="0">
                <a:effectLst/>
              </a:rPr>
              <a:t> </a:t>
            </a:r>
            <a:r>
              <a:rPr lang="en-ID" sz="2400" dirty="0" err="1">
                <a:effectLst/>
              </a:rPr>
              <a:t>memadai</a:t>
            </a:r>
            <a:r>
              <a:rPr lang="en-ID" sz="2400" dirty="0">
                <a:effectLst/>
              </a:rPr>
              <a:t>, yang </a:t>
            </a:r>
            <a:r>
              <a:rPr lang="en-ID" sz="2400" dirty="0" err="1">
                <a:effectLst/>
              </a:rPr>
              <a:t>berpotensi</a:t>
            </a:r>
            <a:r>
              <a:rPr lang="en-ID" sz="2400" dirty="0">
                <a:effectLst/>
              </a:rPr>
              <a:t> </a:t>
            </a:r>
            <a:r>
              <a:rPr lang="en-ID" sz="2400" dirty="0" err="1">
                <a:effectLst/>
              </a:rPr>
              <a:t>menyebabkan</a:t>
            </a:r>
            <a:r>
              <a:rPr lang="en-ID" sz="2400" dirty="0">
                <a:effectLst/>
              </a:rPr>
              <a:t> </a:t>
            </a:r>
            <a:r>
              <a:rPr lang="en-ID" sz="2400" dirty="0" err="1">
                <a:effectLst/>
              </a:rPr>
              <a:t>bahaya</a:t>
            </a:r>
            <a:r>
              <a:rPr lang="en-ID" sz="2400" dirty="0">
                <a:effectLst/>
              </a:rPr>
              <a:t>.</a:t>
            </a:r>
            <a:endParaRPr lang="en-ID" sz="2400" dirty="0"/>
          </a:p>
          <a:p>
            <a:pPr>
              <a:buFont typeface="+mj-lt"/>
              <a:buAutoNum type="arabicPeriod"/>
            </a:pPr>
            <a:r>
              <a:rPr lang="en-ID" sz="2400" b="1" dirty="0">
                <a:effectLst/>
              </a:rPr>
              <a:t>Kegagalan </a:t>
            </a:r>
            <a:r>
              <a:rPr lang="en-ID" sz="2400" b="1" dirty="0" err="1">
                <a:effectLst/>
              </a:rPr>
              <a:t>Memperbarui</a:t>
            </a:r>
            <a:r>
              <a:rPr lang="en-ID" sz="2400" b="1" dirty="0">
                <a:effectLst/>
              </a:rPr>
              <a:t> </a:t>
            </a:r>
            <a:r>
              <a:rPr lang="en-ID" sz="2400" b="1" dirty="0" err="1">
                <a:effectLst/>
              </a:rPr>
              <a:t>Catatan</a:t>
            </a:r>
            <a:r>
              <a:rPr lang="en-ID" sz="2400" b="1" dirty="0">
                <a:effectLst/>
              </a:rPr>
              <a:t> </a:t>
            </a:r>
            <a:r>
              <a:rPr lang="en-ID" sz="2400" b="1" dirty="0" err="1">
                <a:effectLst/>
              </a:rPr>
              <a:t>Pasien</a:t>
            </a:r>
            <a:r>
              <a:rPr lang="en-ID" sz="2400" b="1" dirty="0">
                <a:effectLst/>
              </a:rPr>
              <a:t> </a:t>
            </a:r>
            <a:r>
              <a:rPr lang="en-ID" sz="2400" b="1" dirty="0" err="1">
                <a:effectLst/>
              </a:rPr>
              <a:t>Secara</a:t>
            </a:r>
            <a:r>
              <a:rPr lang="en-ID" sz="2400" b="1" dirty="0">
                <a:effectLst/>
              </a:rPr>
              <a:t> </a:t>
            </a:r>
            <a:r>
              <a:rPr lang="en-ID" sz="2400" b="1" dirty="0" err="1">
                <a:effectLst/>
              </a:rPr>
              <a:t>Akurat</a:t>
            </a:r>
            <a:r>
              <a:rPr lang="en-ID" sz="2400" b="1" dirty="0">
                <a:effectLst/>
              </a:rPr>
              <a:t>:</a:t>
            </a:r>
            <a:r>
              <a:rPr lang="en-ID" sz="2400" dirty="0">
                <a:effectLst/>
              </a:rPr>
              <a:t> </a:t>
            </a:r>
            <a:r>
              <a:rPr lang="en-ID" sz="2400" dirty="0" err="1">
                <a:effectLst/>
              </a:rPr>
              <a:t>Dokumentasi</a:t>
            </a:r>
            <a:r>
              <a:rPr lang="en-ID" sz="2400" dirty="0">
                <a:effectLst/>
              </a:rPr>
              <a:t> yang </a:t>
            </a:r>
            <a:r>
              <a:rPr lang="en-ID" sz="2400" dirty="0" err="1">
                <a:effectLst/>
              </a:rPr>
              <a:t>tidak</a:t>
            </a:r>
            <a:r>
              <a:rPr lang="en-ID" sz="2400" dirty="0">
                <a:effectLst/>
              </a:rPr>
              <a:t> </a:t>
            </a:r>
            <a:r>
              <a:rPr lang="en-ID" sz="2400" dirty="0" err="1">
                <a:effectLst/>
              </a:rPr>
              <a:t>akurat</a:t>
            </a:r>
            <a:r>
              <a:rPr lang="en-ID" sz="2400" dirty="0">
                <a:effectLst/>
              </a:rPr>
              <a:t> </a:t>
            </a:r>
            <a:r>
              <a:rPr lang="en-ID" sz="2400" dirty="0" err="1">
                <a:effectLst/>
              </a:rPr>
              <a:t>atau</a:t>
            </a:r>
            <a:r>
              <a:rPr lang="en-ID" sz="2400" dirty="0">
                <a:effectLst/>
              </a:rPr>
              <a:t> </a:t>
            </a:r>
            <a:r>
              <a:rPr lang="en-ID" sz="2400" dirty="0" err="1">
                <a:effectLst/>
              </a:rPr>
              <a:t>tidak</a:t>
            </a:r>
            <a:r>
              <a:rPr lang="en-ID" sz="2400" dirty="0">
                <a:effectLst/>
              </a:rPr>
              <a:t> </a:t>
            </a:r>
            <a:r>
              <a:rPr lang="en-ID" sz="2400" dirty="0" err="1">
                <a:effectLst/>
              </a:rPr>
              <a:t>lengkap</a:t>
            </a:r>
            <a:r>
              <a:rPr lang="en-ID" sz="2400" dirty="0">
                <a:effectLst/>
              </a:rPr>
              <a:t> </a:t>
            </a:r>
            <a:r>
              <a:rPr lang="en-ID" sz="2400" dirty="0" err="1">
                <a:effectLst/>
              </a:rPr>
              <a:t>mengenai</a:t>
            </a:r>
            <a:r>
              <a:rPr lang="en-ID" sz="2400" dirty="0">
                <a:effectLst/>
              </a:rPr>
              <a:t> </a:t>
            </a:r>
            <a:r>
              <a:rPr lang="en-ID" sz="2400" dirty="0" err="1">
                <a:effectLst/>
              </a:rPr>
              <a:t>riwayat</a:t>
            </a:r>
            <a:r>
              <a:rPr lang="en-ID" sz="2400" dirty="0">
                <a:effectLst/>
              </a:rPr>
              <a:t> </a:t>
            </a:r>
            <a:r>
              <a:rPr lang="en-ID" sz="2400" dirty="0" err="1">
                <a:effectLst/>
              </a:rPr>
              <a:t>medis</a:t>
            </a:r>
            <a:r>
              <a:rPr lang="en-ID" sz="2400" dirty="0">
                <a:effectLst/>
              </a:rPr>
              <a:t> dan </a:t>
            </a:r>
            <a:r>
              <a:rPr lang="en-ID" sz="2400" dirty="0" err="1">
                <a:effectLst/>
              </a:rPr>
              <a:t>perawatan</a:t>
            </a:r>
            <a:r>
              <a:rPr lang="en-ID" sz="2400" dirty="0">
                <a:effectLst/>
              </a:rPr>
              <a:t> </a:t>
            </a:r>
            <a:r>
              <a:rPr lang="en-ID" sz="2400" dirty="0" err="1">
                <a:effectLst/>
              </a:rPr>
              <a:t>pasien</a:t>
            </a:r>
            <a:r>
              <a:rPr lang="en-ID" sz="2400" dirty="0">
                <a:effectLst/>
              </a:rPr>
              <a:t>, yang </a:t>
            </a:r>
            <a:r>
              <a:rPr lang="en-ID" sz="2400" dirty="0" err="1">
                <a:effectLst/>
              </a:rPr>
              <a:t>dapat</a:t>
            </a:r>
            <a:r>
              <a:rPr lang="en-ID" sz="2400" dirty="0">
                <a:effectLst/>
              </a:rPr>
              <a:t> </a:t>
            </a:r>
            <a:r>
              <a:rPr lang="en-ID" sz="2400" dirty="0" err="1">
                <a:effectLst/>
              </a:rPr>
              <a:t>memengaruhi</a:t>
            </a:r>
            <a:r>
              <a:rPr lang="en-ID" sz="2400" dirty="0">
                <a:effectLst/>
              </a:rPr>
              <a:t> </a:t>
            </a:r>
            <a:r>
              <a:rPr lang="en-ID" sz="2400" dirty="0" err="1">
                <a:effectLst/>
              </a:rPr>
              <a:t>keputusan</a:t>
            </a:r>
            <a:r>
              <a:rPr lang="en-ID" sz="2400" dirty="0">
                <a:effectLst/>
              </a:rPr>
              <a:t> </a:t>
            </a:r>
            <a:r>
              <a:rPr lang="en-ID" sz="2400" dirty="0" err="1">
                <a:effectLst/>
              </a:rPr>
              <a:t>perawatan</a:t>
            </a:r>
            <a:r>
              <a:rPr lang="en-ID" sz="2400" dirty="0">
                <a:effectLst/>
              </a:rPr>
              <a:t> di masa </a:t>
            </a:r>
            <a:r>
              <a:rPr lang="en-ID" sz="2400" dirty="0" err="1">
                <a:effectLst/>
              </a:rPr>
              <a:t>mendatang</a:t>
            </a:r>
            <a:r>
              <a:rPr lang="en-ID" sz="2400" dirty="0">
                <a:effectLst/>
              </a:rPr>
              <a:t>.</a:t>
            </a:r>
            <a:endParaRPr lang="en-ID" sz="2400" dirty="0"/>
          </a:p>
          <a:p>
            <a:endParaRPr lang="en-ID" dirty="0"/>
          </a:p>
        </p:txBody>
      </p:sp>
      <p:sp>
        <p:nvSpPr>
          <p:cNvPr id="5" name="Slide Number Placeholder 4"/>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320" y="308008"/>
            <a:ext cx="4620126" cy="606393"/>
          </a:xfrm>
        </p:spPr>
        <p:txBody>
          <a:bodyPr/>
          <a:lstStyle/>
          <a:p>
            <a:r>
              <a:rPr lang="en-US" dirty="0" err="1"/>
              <a:t>Kasus</a:t>
            </a:r>
            <a:r>
              <a:rPr lang="en-US" dirty="0"/>
              <a:t> </a:t>
            </a:r>
            <a:r>
              <a:rPr lang="en-US" dirty="0" err="1"/>
              <a:t>malpraktik</a:t>
            </a:r>
            <a:endParaRPr lang="en-ID" dirty="0"/>
          </a:p>
        </p:txBody>
      </p:sp>
      <p:sp>
        <p:nvSpPr>
          <p:cNvPr id="3" name="Content Placeholder 2"/>
          <p:cNvSpPr>
            <a:spLocks noGrp="1"/>
          </p:cNvSpPr>
          <p:nvPr>
            <p:ph sz="quarter" idx="12"/>
          </p:nvPr>
        </p:nvSpPr>
        <p:spPr>
          <a:xfrm>
            <a:off x="176784" y="1009208"/>
            <a:ext cx="11838431" cy="3904488"/>
          </a:xfrm>
        </p:spPr>
        <p:txBody>
          <a:bodyPr>
            <a:normAutofit fontScale="77500" lnSpcReduction="20000"/>
          </a:bodyPr>
          <a:lstStyle/>
          <a:p>
            <a:pPr marL="457200" indent="-457200">
              <a:buFont typeface="+mj-lt"/>
              <a:buAutoNum type="arabicPeriod"/>
            </a:pPr>
            <a:r>
              <a:rPr lang="en-ID" sz="2600" b="1" i="0" dirty="0">
                <a:solidFill>
                  <a:srgbClr val="000000"/>
                </a:solidFill>
                <a:effectLst/>
                <a:latin typeface="Aharoni" panose="02010803020104030203" pitchFamily="2" charset="-79"/>
                <a:cs typeface="Aharoni" panose="02010803020104030203" pitchFamily="2" charset="-79"/>
              </a:rPr>
              <a:t>Baca </a:t>
            </a:r>
            <a:r>
              <a:rPr lang="en-ID" sz="2600" b="1" i="0" dirty="0" err="1">
                <a:solidFill>
                  <a:srgbClr val="000000"/>
                </a:solidFill>
                <a:effectLst/>
                <a:latin typeface="Aharoni" panose="02010803020104030203" pitchFamily="2" charset="-79"/>
                <a:cs typeface="Aharoni" panose="02010803020104030203" pitchFamily="2" charset="-79"/>
              </a:rPr>
              <a:t>artikel</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detiknews</a:t>
            </a:r>
            <a:r>
              <a:rPr lang="en-ID" sz="2600" b="1" i="0" dirty="0">
                <a:solidFill>
                  <a:srgbClr val="000000"/>
                </a:solidFill>
                <a:effectLst/>
                <a:latin typeface="Aharoni" panose="02010803020104030203" pitchFamily="2" charset="-79"/>
                <a:cs typeface="Aharoni" panose="02010803020104030203" pitchFamily="2" charset="-79"/>
              </a:rPr>
              <a:t>, "Salah </a:t>
            </a:r>
            <a:r>
              <a:rPr lang="en-ID" sz="2600" b="1" i="0" dirty="0" err="1">
                <a:solidFill>
                  <a:srgbClr val="000000"/>
                </a:solidFill>
                <a:effectLst/>
                <a:latin typeface="Aharoni" panose="02010803020104030203" pitchFamily="2" charset="-79"/>
                <a:cs typeface="Aharoni" panose="02010803020104030203" pitchFamily="2" charset="-79"/>
              </a:rPr>
              <a:t>Suntik</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Bikin</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Pasien</a:t>
            </a:r>
            <a:r>
              <a:rPr lang="en-ID" sz="2600" b="1" i="0" dirty="0">
                <a:solidFill>
                  <a:srgbClr val="000000"/>
                </a:solidFill>
                <a:effectLst/>
                <a:latin typeface="Aharoni" panose="02010803020104030203" pitchFamily="2" charset="-79"/>
                <a:cs typeface="Aharoni" panose="02010803020104030203" pitchFamily="2" charset="-79"/>
              </a:rPr>
              <a:t> </a:t>
            </a:r>
            <a:r>
              <a:rPr lang="en-ID" sz="2600" b="1" i="0" dirty="0" err="1">
                <a:solidFill>
                  <a:srgbClr val="000000"/>
                </a:solidFill>
                <a:effectLst/>
                <a:latin typeface="Aharoni" panose="02010803020104030203" pitchFamily="2" charset="-79"/>
                <a:cs typeface="Aharoni" panose="02010803020104030203" pitchFamily="2" charset="-79"/>
              </a:rPr>
              <a:t>Meninggal</a:t>
            </a:r>
            <a:r>
              <a:rPr lang="en-ID" sz="2600" b="1" i="0" dirty="0">
                <a:solidFill>
                  <a:srgbClr val="000000"/>
                </a:solidFill>
                <a:effectLst/>
                <a:latin typeface="Aharoni" panose="02010803020104030203" pitchFamily="2" charset="-79"/>
                <a:cs typeface="Aharoni" panose="02010803020104030203" pitchFamily="2" charset="-79"/>
              </a:rPr>
              <a:t>, 2 </a:t>
            </a:r>
            <a:r>
              <a:rPr lang="en-ID" sz="2600" b="1" i="0" dirty="0" err="1">
                <a:solidFill>
                  <a:srgbClr val="000000"/>
                </a:solidFill>
                <a:effectLst/>
                <a:latin typeface="Aharoni" panose="02010803020104030203" pitchFamily="2" charset="-79"/>
                <a:cs typeface="Aharoni" panose="02010803020104030203" pitchFamily="2" charset="-79"/>
              </a:rPr>
              <a:t>Perawat</a:t>
            </a:r>
            <a:r>
              <a:rPr lang="en-ID" sz="2600" b="1" i="0" dirty="0">
                <a:solidFill>
                  <a:srgbClr val="000000"/>
                </a:solidFill>
                <a:effectLst/>
                <a:latin typeface="Aharoni" panose="02010803020104030203" pitchFamily="2" charset="-79"/>
                <a:cs typeface="Aharoni" panose="02010803020104030203" pitchFamily="2" charset="-79"/>
              </a:rPr>
              <a:t> di Aceh </a:t>
            </a:r>
            <a:r>
              <a:rPr lang="en-ID" sz="2600" b="1" i="0" dirty="0" err="1">
                <a:solidFill>
                  <a:srgbClr val="000000"/>
                </a:solidFill>
                <a:effectLst/>
                <a:latin typeface="Aharoni" panose="02010803020104030203" pitchFamily="2" charset="-79"/>
                <a:cs typeface="Aharoni" panose="02010803020104030203" pitchFamily="2" charset="-79"/>
              </a:rPr>
              <a:t>Dibui</a:t>
            </a:r>
            <a:r>
              <a:rPr lang="en-ID" sz="2600" b="1" i="0" dirty="0">
                <a:solidFill>
                  <a:srgbClr val="000000"/>
                </a:solidFill>
                <a:effectLst/>
                <a:latin typeface="Aharoni" panose="02010803020104030203" pitchFamily="2" charset="-79"/>
                <a:cs typeface="Aharoni" panose="02010803020104030203" pitchFamily="2" charset="-79"/>
              </a:rPr>
              <a:t> 2 </a:t>
            </a:r>
            <a:r>
              <a:rPr lang="en-ID" sz="2600" b="1" i="0" dirty="0" err="1">
                <a:solidFill>
                  <a:srgbClr val="000000"/>
                </a:solidFill>
                <a:effectLst/>
                <a:latin typeface="Aharoni" panose="02010803020104030203" pitchFamily="2" charset="-79"/>
                <a:cs typeface="Aharoni" panose="02010803020104030203" pitchFamily="2" charset="-79"/>
              </a:rPr>
              <a:t>Tahun</a:t>
            </a:r>
            <a:r>
              <a:rPr lang="en-ID" sz="2600" b="1" i="0" dirty="0">
                <a:solidFill>
                  <a:srgbClr val="000000"/>
                </a:solidFill>
                <a:effectLst/>
                <a:latin typeface="Aharoni" panose="02010803020104030203" pitchFamily="2" charset="-79"/>
                <a:cs typeface="Aharoni" panose="02010803020104030203" pitchFamily="2" charset="-79"/>
              </a:rPr>
              <a:t>“</a:t>
            </a:r>
            <a:endParaRPr lang="en-ID" sz="2600" b="1" i="0" dirty="0">
              <a:solidFill>
                <a:srgbClr val="000000"/>
              </a:solidFill>
              <a:effectLst/>
              <a:latin typeface="Aharoni" panose="02010803020104030203" pitchFamily="2" charset="-79"/>
              <a:cs typeface="Aharoni" panose="02010803020104030203" pitchFamily="2" charset="-79"/>
            </a:endParaRPr>
          </a:p>
          <a:p>
            <a:pPr marL="457200" indent="-457200">
              <a:buFont typeface="+mj-lt"/>
              <a:buAutoNum type="arabicPeriod"/>
            </a:pPr>
            <a:r>
              <a:rPr lang="en-ID" sz="2600" b="1" dirty="0">
                <a:latin typeface="Aharoni" panose="02010803020104030203" pitchFamily="2" charset="-79"/>
                <a:cs typeface="Aharoni" panose="02010803020104030203" pitchFamily="2" charset="-79"/>
              </a:rPr>
              <a:t>Viral </a:t>
            </a:r>
            <a:r>
              <a:rPr lang="en-ID" sz="2600" b="1" dirty="0" err="1">
                <a:latin typeface="Aharoni" panose="02010803020104030203" pitchFamily="2" charset="-79"/>
                <a:cs typeface="Aharoni" panose="02010803020104030203" pitchFamily="2" charset="-79"/>
              </a:rPr>
              <a:t>Perawat</a:t>
            </a:r>
            <a:r>
              <a:rPr lang="en-ID" sz="2600" b="1" dirty="0">
                <a:latin typeface="Aharoni" panose="02010803020104030203" pitchFamily="2" charset="-79"/>
                <a:cs typeface="Aharoni" panose="02010803020104030203" pitchFamily="2" charset="-79"/>
              </a:rPr>
              <a:t> di Palembang </a:t>
            </a:r>
            <a:r>
              <a:rPr lang="en-ID" sz="2600" b="1" dirty="0" err="1">
                <a:latin typeface="Aharoni" panose="02010803020104030203" pitchFamily="2" charset="-79"/>
                <a:cs typeface="Aharoni" panose="02010803020104030203" pitchFamily="2" charset="-79"/>
              </a:rPr>
              <a:t>Diduga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Lakukan</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Malpraktik</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terhadap</a:t>
            </a:r>
            <a:r>
              <a:rPr lang="en-ID" sz="2600" b="1" dirty="0">
                <a:latin typeface="Aharoni" panose="02010803020104030203" pitchFamily="2" charset="-79"/>
                <a:cs typeface="Aharoni" panose="02010803020104030203" pitchFamily="2" charset="-79"/>
              </a:rPr>
              <a:t> Bayi, </a:t>
            </a:r>
            <a:r>
              <a:rPr lang="en-ID" sz="2600" b="1" dirty="0" err="1">
                <a:latin typeface="Aharoni" panose="02010803020104030203" pitchFamily="2" charset="-79"/>
                <a:cs typeface="Aharoni" panose="02010803020104030203" pitchFamily="2" charset="-79"/>
              </a:rPr>
              <a:t>Apa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Hukumannya</a:t>
            </a:r>
            <a:r>
              <a:rPr lang="en-ID" sz="2600" b="1" dirty="0">
                <a:latin typeface="Aharoni" panose="02010803020104030203" pitchFamily="2" charset="-79"/>
                <a:cs typeface="Aharoni" panose="02010803020104030203" pitchFamily="2" charset="-79"/>
              </a:rPr>
              <a:t>?</a:t>
            </a:r>
            <a:endParaRPr lang="en-ID" sz="2600" b="1" dirty="0">
              <a:latin typeface="Aharoni" panose="02010803020104030203" pitchFamily="2" charset="-79"/>
              <a:cs typeface="Aharoni" panose="02010803020104030203" pitchFamily="2" charset="-79"/>
            </a:endParaRPr>
          </a:p>
          <a:p>
            <a:pPr marL="457200" indent="-457200">
              <a:buFont typeface="+mj-lt"/>
              <a:buAutoNum type="arabicPeriod"/>
            </a:pPr>
            <a:r>
              <a:rPr lang="en-ID" sz="2600" b="1" dirty="0" err="1">
                <a:effectLst/>
                <a:latin typeface="Aharoni" panose="02010803020104030203" pitchFamily="2" charset="-79"/>
                <a:cs typeface="Aharoni" panose="02010803020104030203" pitchFamily="2" charset="-79"/>
              </a:rPr>
              <a:t>Perawat</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Angkat</a:t>
            </a:r>
            <a:r>
              <a:rPr lang="en-ID" sz="2600" b="1" dirty="0">
                <a:effectLst/>
                <a:latin typeface="Aharoni" panose="02010803020104030203" pitchFamily="2" charset="-79"/>
                <a:cs typeface="Aharoni" panose="02010803020104030203" pitchFamily="2" charset="-79"/>
              </a:rPr>
              <a:t> Ranting di Mata </a:t>
            </a:r>
            <a:r>
              <a:rPr lang="en-ID" sz="2600" b="1" dirty="0" err="1">
                <a:effectLst/>
                <a:latin typeface="Aharoni" panose="02010803020104030203" pitchFamily="2" charset="-79"/>
                <a:cs typeface="Aharoni" panose="02010803020104030203" pitchFamily="2" charset="-79"/>
              </a:rPr>
              <a:t>Pasien</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Malah</a:t>
            </a:r>
            <a:r>
              <a:rPr lang="en-ID" sz="2600" b="1" dirty="0">
                <a:effectLst/>
                <a:latin typeface="Aharoni" panose="02010803020104030203" pitchFamily="2" charset="-79"/>
                <a:cs typeface="Aharoni" panose="02010803020104030203" pitchFamily="2" charset="-79"/>
              </a:rPr>
              <a:t> Jadi </a:t>
            </a:r>
            <a:r>
              <a:rPr lang="en-ID" sz="2600" b="1" dirty="0" err="1">
                <a:effectLst/>
                <a:latin typeface="Aharoni" panose="02010803020104030203" pitchFamily="2" charset="-79"/>
                <a:cs typeface="Aharoni" panose="02010803020104030203" pitchFamily="2" charset="-79"/>
              </a:rPr>
              <a:t>Bengkak</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Apakah</a:t>
            </a:r>
            <a:r>
              <a:rPr lang="en-ID" sz="2600" b="1" dirty="0">
                <a:effectLst/>
                <a:latin typeface="Aharoni" panose="02010803020104030203" pitchFamily="2" charset="-79"/>
                <a:cs typeface="Aharoni" panose="02010803020104030203" pitchFamily="2" charset="-79"/>
              </a:rPr>
              <a:t> </a:t>
            </a:r>
            <a:r>
              <a:rPr lang="en-ID" sz="2600" b="1" dirty="0" err="1">
                <a:effectLst/>
                <a:latin typeface="Aharoni" panose="02010803020104030203" pitchFamily="2" charset="-79"/>
                <a:cs typeface="Aharoni" panose="02010803020104030203" pitchFamily="2" charset="-79"/>
              </a:rPr>
              <a:t>Malapraktik</a:t>
            </a:r>
            <a:r>
              <a:rPr lang="en-ID" sz="2600" b="1" dirty="0">
                <a:effectLst/>
                <a:latin typeface="Aharoni" panose="02010803020104030203" pitchFamily="2" charset="-79"/>
                <a:cs typeface="Aharoni" panose="02010803020104030203" pitchFamily="2" charset="-79"/>
              </a:rPr>
              <a:t>?</a:t>
            </a:r>
            <a:br>
              <a:rPr lang="en-ID" sz="2600" b="1" dirty="0">
                <a:effectLst/>
                <a:latin typeface="Aharoni" panose="02010803020104030203" pitchFamily="2" charset="-79"/>
                <a:cs typeface="Aharoni" panose="02010803020104030203" pitchFamily="2" charset="-79"/>
              </a:rPr>
            </a:br>
            <a:endParaRPr lang="en-ID" sz="2600" b="1" dirty="0">
              <a:effectLst/>
              <a:latin typeface="Aharoni" panose="02010803020104030203" pitchFamily="2" charset="-79"/>
              <a:cs typeface="Aharoni" panose="02010803020104030203" pitchFamily="2" charset="-79"/>
            </a:endParaRPr>
          </a:p>
          <a:p>
            <a:pPr marL="457200" indent="-457200">
              <a:buFont typeface="+mj-lt"/>
              <a:buAutoNum type="arabicPeriod"/>
            </a:pPr>
            <a:r>
              <a:rPr lang="en-ID" sz="2600" b="1" dirty="0" err="1">
                <a:latin typeface="Aharoni" panose="02010803020104030203" pitchFamily="2" charset="-79"/>
                <a:cs typeface="Aharoni" panose="02010803020104030203" pitchFamily="2" charset="-79"/>
              </a:rPr>
              <a:t>Bocah</a:t>
            </a:r>
            <a:r>
              <a:rPr lang="en-ID" sz="2600" b="1" dirty="0">
                <a:latin typeface="Aharoni" panose="02010803020104030203" pitchFamily="2" charset="-79"/>
                <a:cs typeface="Aharoni" panose="02010803020104030203" pitchFamily="2" charset="-79"/>
              </a:rPr>
              <a:t> di </a:t>
            </a:r>
            <a:r>
              <a:rPr lang="en-ID" sz="2600" b="1" dirty="0" err="1">
                <a:latin typeface="Aharoni" panose="02010803020104030203" pitchFamily="2" charset="-79"/>
                <a:cs typeface="Aharoni" panose="02010803020104030203" pitchFamily="2" charset="-79"/>
              </a:rPr>
              <a:t>Cianjur</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Diduga</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jadi</a:t>
            </a:r>
            <a:r>
              <a:rPr lang="en-ID" sz="2600" b="1" dirty="0">
                <a:latin typeface="Aharoni" panose="02010803020104030203" pitchFamily="2" charset="-79"/>
                <a:cs typeface="Aharoni" panose="02010803020104030203" pitchFamily="2" charset="-79"/>
              </a:rPr>
              <a:t> Korban </a:t>
            </a:r>
            <a:r>
              <a:rPr lang="en-ID" sz="2600" b="1" dirty="0" err="1">
                <a:latin typeface="Aharoni" panose="02010803020104030203" pitchFamily="2" charset="-79"/>
                <a:cs typeface="Aharoni" panose="02010803020104030203" pitchFamily="2" charset="-79"/>
              </a:rPr>
              <a:t>Malpraktik</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Perawat</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Puskesmas</a:t>
            </a:r>
            <a:r>
              <a:rPr lang="en-ID" sz="2600" b="1" dirty="0">
                <a:latin typeface="Aharoni" panose="02010803020104030203" pitchFamily="2" charset="-79"/>
                <a:cs typeface="Aharoni" panose="02010803020104030203" pitchFamily="2" charset="-79"/>
              </a:rPr>
              <a:t>, </a:t>
            </a:r>
            <a:r>
              <a:rPr lang="en-ID" sz="2600" b="1" dirty="0" err="1">
                <a:latin typeface="Aharoni" panose="02010803020104030203" pitchFamily="2" charset="-79"/>
                <a:cs typeface="Aharoni" panose="02010803020104030203" pitchFamily="2" charset="-79"/>
              </a:rPr>
              <a:t>Tewas</a:t>
            </a:r>
            <a:r>
              <a:rPr lang="en-ID" sz="2600" b="1" dirty="0">
                <a:latin typeface="Aharoni" panose="02010803020104030203" pitchFamily="2" charset="-79"/>
                <a:cs typeface="Aharoni" panose="02010803020104030203" pitchFamily="2" charset="-79"/>
              </a:rPr>
              <a:t> Setelah 5 Jam </a:t>
            </a:r>
            <a:r>
              <a:rPr lang="en-ID" sz="2600" b="1" dirty="0" err="1">
                <a:latin typeface="Aharoni" panose="02010803020104030203" pitchFamily="2" charset="-79"/>
                <a:cs typeface="Aharoni" panose="02010803020104030203" pitchFamily="2" charset="-79"/>
              </a:rPr>
              <a:t>Dirawat</a:t>
            </a:r>
            <a:br>
              <a:rPr lang="en-ID" sz="2600" b="1" dirty="0">
                <a:latin typeface="Aharoni" panose="02010803020104030203" pitchFamily="2" charset="-79"/>
                <a:cs typeface="Aharoni" panose="02010803020104030203" pitchFamily="2" charset="-79"/>
              </a:rPr>
            </a:br>
            <a:br>
              <a:rPr lang="en-ID" sz="2600" b="1" dirty="0">
                <a:latin typeface="Aharoni" panose="02010803020104030203" pitchFamily="2" charset="-79"/>
                <a:cs typeface="Aharoni" panose="02010803020104030203" pitchFamily="2" charset="-79"/>
              </a:rPr>
            </a:br>
            <a:endParaRPr lang="en-ID" sz="2600" b="1" dirty="0">
              <a:latin typeface="Aharoni" panose="02010803020104030203" pitchFamily="2" charset="-79"/>
              <a:cs typeface="Aharoni" panose="02010803020104030203" pitchFamily="2" charset="-79"/>
            </a:endParaRPr>
          </a:p>
          <a:p>
            <a:pPr marL="457200" indent="-457200">
              <a:buFont typeface="+mj-lt"/>
              <a:buAutoNum type="arabicPeriod"/>
            </a:pPr>
            <a:endParaRPr lang="en-ID" dirty="0">
              <a:effectLst/>
            </a:endParaRPr>
          </a:p>
          <a:p>
            <a:pPr marL="457200" indent="-457200">
              <a:buFont typeface="+mj-lt"/>
              <a:buAutoNum type="arabicPeriod"/>
            </a:pPr>
            <a:endParaRPr lang="en-ID" b="1" dirty="0"/>
          </a:p>
          <a:p>
            <a:br>
              <a:rPr lang="en-ID" dirty="0"/>
            </a:br>
            <a:br>
              <a:rPr lang="en-ID" dirty="0"/>
            </a:br>
            <a:endParaRPr lang="en-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Dilema Etik</a:t>
            </a:r>
            <a:br>
              <a:rPr lang="id-ID" dirty="0" smtClean="0"/>
            </a:br>
            <a:endParaRPr lang="en-US" dirty="0"/>
          </a:p>
        </p:txBody>
      </p:sp>
      <p:sp>
        <p:nvSpPr>
          <p:cNvPr id="4" name="Rectangle 3"/>
          <p:cNvSpPr/>
          <p:nvPr/>
        </p:nvSpPr>
        <p:spPr>
          <a:xfrm>
            <a:off x="1001395" y="2258695"/>
            <a:ext cx="10550525" cy="4351655"/>
          </a:xfrm>
          <a:prstGeom prst="rect">
            <a:avLst/>
          </a:prstGeom>
        </p:spPr>
        <p:txBody>
          <a:bodyPr wrap="square">
            <a:spAutoFit/>
          </a:bodyPr>
          <a:lstStyle/>
          <a:p>
            <a:pPr marL="514350" indent="-514350">
              <a:lnSpc>
                <a:spcPct val="90000"/>
              </a:lnSpc>
              <a:buAutoNum type="arabicPeriod"/>
            </a:pPr>
            <a:r>
              <a:rPr lang="en-GB" sz="2800" dirty="0" err="1" smtClean="0">
                <a:latin typeface="Arial" panose="020B0604020202020204" pitchFamily="34" charset="0"/>
                <a:cs typeface="Arial" panose="020B0604020202020204" pitchFamily="34" charset="0"/>
              </a:rPr>
              <a:t>dilema</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etik</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merupakan</a:t>
            </a:r>
            <a:r>
              <a:rPr lang="en-GB" sz="2800"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suatu</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masalah</a:t>
            </a:r>
            <a:r>
              <a:rPr lang="en-GB" sz="2800" b="1" i="1" u="sng" dirty="0" smtClean="0">
                <a:latin typeface="Arial" panose="020B0604020202020204" pitchFamily="34" charset="0"/>
                <a:cs typeface="Arial" panose="020B0604020202020204" pitchFamily="34" charset="0"/>
              </a:rPr>
              <a:t> yang </a:t>
            </a:r>
            <a:r>
              <a:rPr lang="en-GB" sz="2800" b="1" i="1" u="sng" dirty="0" err="1" smtClean="0">
                <a:latin typeface="Arial" panose="020B0604020202020204" pitchFamily="34" charset="0"/>
                <a:cs typeface="Arial" panose="020B0604020202020204" pitchFamily="34" charset="0"/>
              </a:rPr>
              <a:t>sulit</a:t>
            </a:r>
            <a:r>
              <a:rPr lang="en-GB" sz="2800" b="1" i="1" u="sng"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dimana</a:t>
            </a:r>
            <a:r>
              <a:rPr lang="en-GB" sz="2800"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tidak</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ada</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alternatif</a:t>
            </a:r>
            <a:r>
              <a:rPr lang="en-GB" sz="2800" b="1" i="1" u="sng" dirty="0" smtClean="0">
                <a:latin typeface="Arial" panose="020B0604020202020204" pitchFamily="34" charset="0"/>
                <a:cs typeface="Arial" panose="020B0604020202020204" pitchFamily="34" charset="0"/>
              </a:rPr>
              <a:t> </a:t>
            </a:r>
            <a:r>
              <a:rPr lang="en-GB" sz="2800" dirty="0" smtClean="0">
                <a:latin typeface="Arial" panose="020B0604020202020204" pitchFamily="34" charset="0"/>
                <a:cs typeface="Arial" panose="020B0604020202020204" pitchFamily="34" charset="0"/>
              </a:rPr>
              <a:t>yang </a:t>
            </a:r>
            <a:r>
              <a:rPr lang="en-GB" sz="2800" dirty="0" err="1" smtClean="0">
                <a:latin typeface="Arial" panose="020B0604020202020204" pitchFamily="34" charset="0"/>
                <a:cs typeface="Arial" panose="020B0604020202020204" pitchFamily="34" charset="0"/>
              </a:rPr>
              <a:t>memuaskan</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atau</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situasi</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dimana</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alternatif</a:t>
            </a:r>
            <a:r>
              <a:rPr lang="en-GB" sz="2800" dirty="0" smtClean="0">
                <a:latin typeface="Arial" panose="020B0604020202020204" pitchFamily="34" charset="0"/>
                <a:cs typeface="Arial" panose="020B0604020202020204" pitchFamily="34" charset="0"/>
              </a:rPr>
              <a:t> yang </a:t>
            </a:r>
            <a:r>
              <a:rPr lang="en-GB" sz="2800" dirty="0" err="1" smtClean="0">
                <a:latin typeface="Arial" panose="020B0604020202020204" pitchFamily="34" charset="0"/>
                <a:cs typeface="Arial" panose="020B0604020202020204" pitchFamily="34" charset="0"/>
              </a:rPr>
              <a:t>memuaskan</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atau</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tidak</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memuaskan</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sebanding</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Dalam</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dilema</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etik</a:t>
            </a:r>
            <a:r>
              <a:rPr lang="en-GB" sz="2800"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tidak</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ada</a:t>
            </a:r>
            <a:r>
              <a:rPr lang="en-GB" sz="2800" b="1" i="1" u="sng" dirty="0" smtClean="0">
                <a:latin typeface="Arial" panose="020B0604020202020204" pitchFamily="34" charset="0"/>
                <a:cs typeface="Arial" panose="020B0604020202020204" pitchFamily="34" charset="0"/>
              </a:rPr>
              <a:t> yang </a:t>
            </a:r>
            <a:r>
              <a:rPr lang="en-GB" sz="2800" b="1" i="1" u="sng" dirty="0" err="1" smtClean="0">
                <a:latin typeface="Arial" panose="020B0604020202020204" pitchFamily="34" charset="0"/>
                <a:cs typeface="Arial" panose="020B0604020202020204" pitchFamily="34" charset="0"/>
              </a:rPr>
              <a:t>benar</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atau</a:t>
            </a:r>
            <a:r>
              <a:rPr lang="en-GB" sz="2800" b="1" i="1" u="sng" dirty="0" smtClean="0">
                <a:latin typeface="Arial" panose="020B0604020202020204" pitchFamily="34" charset="0"/>
                <a:cs typeface="Arial" panose="020B0604020202020204" pitchFamily="34" charset="0"/>
              </a:rPr>
              <a:t> yang </a:t>
            </a:r>
            <a:r>
              <a:rPr lang="en-GB" sz="2800" b="1" i="1" u="sng" dirty="0" err="1" smtClean="0">
                <a:latin typeface="Arial" panose="020B0604020202020204" pitchFamily="34" charset="0"/>
                <a:cs typeface="Arial" panose="020B0604020202020204" pitchFamily="34" charset="0"/>
              </a:rPr>
              <a:t>salah</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Untuk</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membuat</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keputusan</a:t>
            </a:r>
            <a:r>
              <a:rPr lang="en-GB" sz="2800" dirty="0" smtClean="0">
                <a:latin typeface="Arial" panose="020B0604020202020204" pitchFamily="34" charset="0"/>
                <a:cs typeface="Arial" panose="020B0604020202020204" pitchFamily="34" charset="0"/>
              </a:rPr>
              <a:t> yang </a:t>
            </a:r>
            <a:r>
              <a:rPr lang="en-GB" sz="2800" dirty="0" err="1" smtClean="0">
                <a:latin typeface="Arial" panose="020B0604020202020204" pitchFamily="34" charset="0"/>
                <a:cs typeface="Arial" panose="020B0604020202020204" pitchFamily="34" charset="0"/>
              </a:rPr>
              <a:t>etis</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seorang</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perawat</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tergantung</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pada</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pemikiran</a:t>
            </a:r>
            <a:r>
              <a:rPr lang="en-GB" sz="2800" dirty="0" smtClean="0">
                <a:latin typeface="Arial" panose="020B0604020202020204" pitchFamily="34" charset="0"/>
                <a:cs typeface="Arial" panose="020B0604020202020204" pitchFamily="34" charset="0"/>
              </a:rPr>
              <a:t> yang </a:t>
            </a:r>
            <a:r>
              <a:rPr lang="en-GB" sz="2800" b="1" i="1" u="sng" dirty="0" err="1" smtClean="0">
                <a:latin typeface="Arial" panose="020B0604020202020204" pitchFamily="34" charset="0"/>
                <a:cs typeface="Arial" panose="020B0604020202020204" pitchFamily="34" charset="0"/>
              </a:rPr>
              <a:t>rasional</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dan</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bukan</a:t>
            </a:r>
            <a:r>
              <a:rPr lang="en-GB" sz="2800" b="1" i="1" u="sng" dirty="0" smtClean="0">
                <a:latin typeface="Arial" panose="020B0604020202020204" pitchFamily="34" charset="0"/>
                <a:cs typeface="Arial" panose="020B0604020202020204" pitchFamily="34" charset="0"/>
              </a:rPr>
              <a:t> </a:t>
            </a:r>
            <a:r>
              <a:rPr lang="en-GB" sz="2800" b="1" i="1" u="sng" dirty="0" err="1" smtClean="0">
                <a:latin typeface="Arial" panose="020B0604020202020204" pitchFamily="34" charset="0"/>
                <a:cs typeface="Arial" panose="020B0604020202020204" pitchFamily="34" charset="0"/>
              </a:rPr>
              <a:t>emosional</a:t>
            </a:r>
            <a:r>
              <a:rPr lang="en-GB" sz="2800" dirty="0" smtClean="0">
                <a:latin typeface="Arial" panose="020B0604020202020204" pitchFamily="34" charset="0"/>
                <a:cs typeface="Arial" panose="020B0604020202020204" pitchFamily="34" charset="0"/>
              </a:rPr>
              <a:t>.</a:t>
            </a:r>
            <a:endParaRPr lang="en-GB" sz="2800" dirty="0" smtClean="0">
              <a:latin typeface="Arial" panose="020B0604020202020204" pitchFamily="34" charset="0"/>
              <a:cs typeface="Arial" panose="020B0604020202020204" pitchFamily="34" charset="0"/>
            </a:endParaRPr>
          </a:p>
          <a:p>
            <a:pPr marL="514350" indent="-514350">
              <a:lnSpc>
                <a:spcPct val="90000"/>
              </a:lnSpc>
              <a:buAutoNum type="arabicPeriod"/>
            </a:pPr>
            <a:r>
              <a:rPr lang="en-GB" sz="2800" dirty="0" err="1" smtClean="0">
                <a:latin typeface="Arial" panose="020B0604020202020204" pitchFamily="34" charset="0"/>
                <a:cs typeface="Arial" panose="020B0604020202020204" pitchFamily="34" charset="0"/>
              </a:rPr>
              <a:t>Mengkaji</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prinsp</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etik</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dalam</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keperawatan</a:t>
            </a:r>
            <a:r>
              <a:rPr lang="en-GB" sz="2800" dirty="0" smtClean="0">
                <a:latin typeface="Arial" panose="020B0604020202020204" pitchFamily="34" charset="0"/>
                <a:cs typeface="Arial" panose="020B0604020202020204" pitchFamily="34" charset="0"/>
              </a:rPr>
              <a:t> : </a:t>
            </a:r>
            <a:r>
              <a:rPr lang="en-GB" sz="2800" dirty="0" err="1" smtClean="0">
                <a:latin typeface="Arial" panose="020B0604020202020204" pitchFamily="34" charset="0"/>
                <a:cs typeface="Arial" panose="020B0604020202020204" pitchFamily="34" charset="0"/>
              </a:rPr>
              <a:t>autonomi</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beneficience</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dan</a:t>
            </a:r>
            <a:r>
              <a:rPr lang="en-GB" sz="2800" dirty="0" smtClean="0">
                <a:latin typeface="Arial" panose="020B0604020202020204" pitchFamily="34" charset="0"/>
                <a:cs typeface="Arial" panose="020B0604020202020204" pitchFamily="34" charset="0"/>
              </a:rPr>
              <a:t> </a:t>
            </a:r>
            <a:r>
              <a:rPr lang="en-GB" sz="2800" dirty="0" err="1" smtClean="0">
                <a:latin typeface="Arial" panose="020B0604020202020204" pitchFamily="34" charset="0"/>
                <a:cs typeface="Arial" panose="020B0604020202020204" pitchFamily="34" charset="0"/>
              </a:rPr>
              <a:t>maleficience,veracity,fidelity,confidentiality,justice</a:t>
            </a:r>
            <a:br>
              <a:rPr lang="en-GB" sz="2800" dirty="0" smtClean="0">
                <a:latin typeface="Arial" panose="020B0604020202020204" pitchFamily="34" charset="0"/>
                <a:cs typeface="Arial" panose="020B0604020202020204" pitchFamily="34" charset="0"/>
              </a:rPr>
            </a:br>
            <a:endParaRPr lang="en-GB" sz="2800" dirty="0" smtClean="0">
              <a:latin typeface="Arial" panose="020B0604020202020204" pitchFamily="34" charset="0"/>
              <a:cs typeface="Arial" panose="020B0604020202020204" pitchFamily="34" charset="0"/>
            </a:endParaRPr>
          </a:p>
        </p:txBody>
      </p:sp>
      <p:sp>
        <p:nvSpPr>
          <p:cNvPr id="3" name="Text Box 2"/>
          <p:cNvSpPr txBox="1"/>
          <p:nvPr/>
        </p:nvSpPr>
        <p:spPr>
          <a:xfrm>
            <a:off x="3380740" y="1104265"/>
            <a:ext cx="4970145" cy="706755"/>
          </a:xfrm>
          <a:prstGeom prst="rect">
            <a:avLst/>
          </a:prstGeom>
          <a:noFill/>
        </p:spPr>
        <p:txBody>
          <a:bodyPr wrap="square" rtlCol="0">
            <a:spAutoFit/>
          </a:bodyPr>
          <a:p>
            <a:pPr algn="ctr"/>
            <a:r>
              <a:rPr lang="en-US" sz="4000" b="1"/>
              <a:t>DILEMA ETIK</a:t>
            </a:r>
            <a:endParaRPr lang="en-US" sz="40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1905000" y="609600"/>
            <a:ext cx="7543800" cy="1295400"/>
          </a:xfrm>
        </p:spPr>
        <p:txBody>
          <a:bodyPr rtlCol="0">
            <a:normAutofit fontScale="90000"/>
          </a:bodyPr>
          <a:lstStyle/>
          <a:p>
            <a:pPr eaLnBrk="1" fontAlgn="auto" hangingPunct="1">
              <a:spcAft>
                <a:spcPts val="0"/>
              </a:spcAft>
              <a:defRPr/>
            </a:pPr>
            <a:r>
              <a:rPr lang="en-US" smtClean="0"/>
              <a:t>INTI PROFESI</a:t>
            </a:r>
            <a:br>
              <a:rPr lang="en-US" smtClean="0"/>
            </a:br>
            <a:br>
              <a:rPr lang="en-US" smtClean="0"/>
            </a:br>
            <a:r>
              <a:rPr lang="en-US" sz="3200" smtClean="0">
                <a:sym typeface="Wingdings" panose="05000000000000000000" pitchFamily="2" charset="2"/>
              </a:rPr>
              <a:t> Pelayanan pada manusia</a:t>
            </a:r>
            <a:endParaRPr lang="en-US" smtClean="0"/>
          </a:p>
        </p:txBody>
      </p:sp>
      <p:sp>
        <p:nvSpPr>
          <p:cNvPr id="5" name="Rectangle 4"/>
          <p:cNvSpPr/>
          <p:nvPr/>
        </p:nvSpPr>
        <p:spPr>
          <a:xfrm>
            <a:off x="2057400" y="2514600"/>
            <a:ext cx="2438400" cy="91440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Profesi</a:t>
            </a:r>
            <a:r>
              <a:rPr lang="en-US" sz="2400" dirty="0">
                <a:solidFill>
                  <a:schemeClr val="tx1"/>
                </a:solidFill>
              </a:rPr>
              <a:t> </a:t>
            </a:r>
            <a:r>
              <a:rPr lang="en-US" sz="2400" dirty="0" err="1">
                <a:solidFill>
                  <a:schemeClr val="tx1"/>
                </a:solidFill>
              </a:rPr>
              <a:t>Keperawatan</a:t>
            </a:r>
            <a:r>
              <a:rPr lang="en-US" sz="2400" dirty="0">
                <a:solidFill>
                  <a:schemeClr val="tx1"/>
                </a:solidFill>
              </a:rPr>
              <a:t> </a:t>
            </a:r>
            <a:endParaRPr lang="en-US" sz="2400" dirty="0">
              <a:solidFill>
                <a:schemeClr val="tx1"/>
              </a:solidFill>
            </a:endParaRPr>
          </a:p>
        </p:txBody>
      </p:sp>
      <p:sp>
        <p:nvSpPr>
          <p:cNvPr id="6" name="Rectangle 5"/>
          <p:cNvSpPr/>
          <p:nvPr/>
        </p:nvSpPr>
        <p:spPr>
          <a:xfrm>
            <a:off x="6172200" y="2590800"/>
            <a:ext cx="2438400" cy="91440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Manusia</a:t>
            </a:r>
            <a:r>
              <a:rPr lang="en-US" sz="2400" dirty="0">
                <a:solidFill>
                  <a:schemeClr val="tx1"/>
                </a:solidFill>
              </a:rPr>
              <a:t> </a:t>
            </a:r>
            <a:r>
              <a:rPr lang="en-US" sz="2400" dirty="0" err="1">
                <a:solidFill>
                  <a:schemeClr val="tx1"/>
                </a:solidFill>
              </a:rPr>
              <a:t>sebagai</a:t>
            </a:r>
            <a:r>
              <a:rPr lang="en-US" sz="2400" dirty="0">
                <a:solidFill>
                  <a:schemeClr val="tx1"/>
                </a:solidFill>
              </a:rPr>
              <a:t> </a:t>
            </a:r>
            <a:r>
              <a:rPr lang="en-US" sz="2400" dirty="0" err="1">
                <a:solidFill>
                  <a:schemeClr val="tx1"/>
                </a:solidFill>
              </a:rPr>
              <a:t>klien</a:t>
            </a:r>
            <a:endParaRPr lang="en-US" sz="2400" dirty="0">
              <a:solidFill>
                <a:schemeClr val="tx1"/>
              </a:solidFill>
            </a:endParaRPr>
          </a:p>
        </p:txBody>
      </p:sp>
      <p:sp>
        <p:nvSpPr>
          <p:cNvPr id="3077" name="TextBox 6"/>
          <p:cNvSpPr txBox="1">
            <a:spLocks noChangeArrowheads="1"/>
          </p:cNvSpPr>
          <p:nvPr/>
        </p:nvSpPr>
        <p:spPr bwMode="auto">
          <a:xfrm>
            <a:off x="3505200" y="4648200"/>
            <a:ext cx="3657600" cy="1568450"/>
          </a:xfrm>
          <a:prstGeom prst="rect">
            <a:avLst/>
          </a:prstGeom>
          <a:noFill/>
          <a:ln w="9525">
            <a:noFill/>
            <a:miter lim="800000"/>
          </a:ln>
        </p:spPr>
        <p:txBody>
          <a:bodyPr>
            <a:spAutoFit/>
          </a:bodyPr>
          <a:lstStyle/>
          <a:p>
            <a:pPr algn="ctr"/>
            <a:r>
              <a:rPr lang="en-US" sz="2400"/>
              <a:t>Terdapat tanggung jawab moral, etik, dan hak asasi manusia</a:t>
            </a:r>
            <a:endParaRPr lang="en-US" sz="2400"/>
          </a:p>
        </p:txBody>
      </p:sp>
      <p:sp>
        <p:nvSpPr>
          <p:cNvPr id="8" name="Right Arrow 7"/>
          <p:cNvSpPr/>
          <p:nvPr/>
        </p:nvSpPr>
        <p:spPr>
          <a:xfrm>
            <a:off x="4724400" y="2819400"/>
            <a:ext cx="1219200" cy="381000"/>
          </a:xfrm>
          <a:prstGeom prst="rightArrow">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Down Arrow 8"/>
          <p:cNvSpPr/>
          <p:nvPr/>
        </p:nvSpPr>
        <p:spPr>
          <a:xfrm>
            <a:off x="5181600" y="3429000"/>
            <a:ext cx="228600" cy="1066800"/>
          </a:xfrm>
          <a:prstGeom prst="downArrow">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2058035" y="228600"/>
            <a:ext cx="10133965" cy="6400800"/>
          </a:xfrm>
          <a:solidFill>
            <a:srgbClr val="FCA2F8"/>
          </a:solidFill>
        </p:spPr>
        <p:txBody>
          <a:bodyPr>
            <a:normAutofit lnSpcReduction="10000"/>
          </a:bodyPr>
          <a:lstStyle/>
          <a:p>
            <a:pPr marL="609600" indent="-609600" eaLnBrk="1" hangingPunct="1">
              <a:buFontTx/>
              <a:buNone/>
            </a:pPr>
            <a:endParaRPr lang="en-US" sz="2800" smtClean="0"/>
          </a:p>
          <a:p>
            <a:pPr marL="609600" indent="-609600" eaLnBrk="1" hangingPunct="1">
              <a:buFontTx/>
              <a:buNone/>
            </a:pPr>
            <a:r>
              <a:rPr lang="en-US" sz="2800" smtClean="0"/>
              <a:t>Pelayanan keperawatan</a:t>
            </a:r>
            <a:endParaRPr lang="en-US" sz="2800" smtClean="0"/>
          </a:p>
          <a:p>
            <a:pPr marL="609600" indent="-609600" eaLnBrk="1" hangingPunct="1">
              <a:buFontTx/>
              <a:buNone/>
            </a:pPr>
            <a:r>
              <a:rPr lang="en-US" sz="2800" smtClean="0"/>
              <a:t>bermutu/profesional</a:t>
            </a:r>
            <a:endParaRPr lang="en-US" sz="2800" smtClean="0"/>
          </a:p>
          <a:p>
            <a:pPr marL="609600" indent="-609600" eaLnBrk="1" hangingPunct="1">
              <a:buFontTx/>
              <a:buAutoNum type="arabicPeriod"/>
            </a:pPr>
            <a:r>
              <a:rPr lang="en-US" sz="2800" smtClean="0"/>
              <a:t>Penguasaan thd IPTEK yg terkait</a:t>
            </a:r>
            <a:endParaRPr lang="en-US" sz="2800" smtClean="0"/>
          </a:p>
          <a:p>
            <a:pPr marL="609600" indent="-609600" eaLnBrk="1" hangingPunct="1">
              <a:buFontTx/>
              <a:buAutoNum type="arabicPeriod"/>
            </a:pPr>
            <a:r>
              <a:rPr lang="en-US" sz="2800" smtClean="0"/>
              <a:t>Keterampilan tehnis dan kiat keperawatan</a:t>
            </a:r>
            <a:endParaRPr lang="en-US" sz="2800" smtClean="0"/>
          </a:p>
          <a:p>
            <a:pPr marL="609600" indent="-609600" eaLnBrk="1" hangingPunct="1">
              <a:buFontTx/>
              <a:buAutoNum type="arabicPeriod"/>
            </a:pPr>
            <a:r>
              <a:rPr lang="en-US" sz="2800" smtClean="0"/>
              <a:t>Pelayanan berpedoman pada filsafat moral</a:t>
            </a:r>
            <a:r>
              <a:rPr lang="en-US" sz="2800" smtClean="0">
                <a:sym typeface="Wingdings" panose="05000000000000000000" pitchFamily="2" charset="2"/>
              </a:rPr>
              <a:t> ETIKA PROFESI.</a:t>
            </a:r>
            <a:endParaRPr lang="en-US" sz="2800" smtClean="0"/>
          </a:p>
        </p:txBody>
      </p:sp>
      <p:pic>
        <p:nvPicPr>
          <p:cNvPr id="7172" name="Picture 5" descr="http://ts1.mm.bing.net/images/thumbnail.aspx?q=1013606652868&amp;id=5fc2050168d0d6356f6d828ab3d14e34&amp;url=http%3a%2f%2ffaridafebrinaputri.files.wordpress.com%2f2010%2f08%2f16211-friendly-female-nurse-wearing-a-white-uniform-and-holding-a-clipboard-while-standing-in-front-of-a-patients-bed-in-a-hospital-room-clipart-illustration-image1.jpg"/>
          <p:cNvPicPr>
            <a:picLocks noChangeAspect="1" noChangeArrowheads="1"/>
          </p:cNvPicPr>
          <p:nvPr/>
        </p:nvPicPr>
        <p:blipFill>
          <a:blip r:embed="rId1"/>
          <a:srcRect/>
          <a:stretch>
            <a:fillRect/>
          </a:stretch>
        </p:blipFill>
        <p:spPr bwMode="auto">
          <a:xfrm>
            <a:off x="0" y="1143000"/>
            <a:ext cx="1828800" cy="39624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15924" y="269509"/>
            <a:ext cx="10360152" cy="981776"/>
          </a:xfrm>
        </p:spPr>
        <p:txBody>
          <a:bodyPr anchor="ctr"/>
          <a:lstStyle/>
          <a:p>
            <a:r>
              <a:rPr lang="en-US" dirty="0"/>
              <a:t>MALPRAKTIK DAN KELALAIAN </a:t>
            </a:r>
            <a:endParaRPr lang="en-US" dirty="0"/>
          </a:p>
        </p:txBody>
      </p:sp>
      <p:sp>
        <p:nvSpPr>
          <p:cNvPr id="2" name="TextBox 1"/>
          <p:cNvSpPr txBox="1"/>
          <p:nvPr/>
        </p:nvSpPr>
        <p:spPr>
          <a:xfrm>
            <a:off x="7449954" y="1953928"/>
            <a:ext cx="3137835" cy="369332"/>
          </a:xfrm>
          <a:prstGeom prst="rect">
            <a:avLst/>
          </a:prstGeom>
          <a:noFill/>
        </p:spPr>
        <p:txBody>
          <a:bodyPr wrap="square" rtlCol="0">
            <a:spAutoFit/>
          </a:bodyPr>
          <a:lstStyle/>
          <a:p>
            <a:r>
              <a:rPr lang="en-US" dirty="0"/>
              <a:t>GIRI SUSILO ADI Skep.Ns.,</a:t>
            </a:r>
            <a:r>
              <a:rPr lang="en-US" dirty="0" err="1"/>
              <a:t>MKep</a:t>
            </a:r>
            <a:endParaRPr lang="en-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381000"/>
            <a:ext cx="26670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Manusia</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klien</a:t>
            </a:r>
            <a:endParaRPr lang="en-US" dirty="0">
              <a:solidFill>
                <a:schemeClr val="tx1"/>
              </a:solidFill>
            </a:endParaRPr>
          </a:p>
        </p:txBody>
      </p:sp>
      <p:sp>
        <p:nvSpPr>
          <p:cNvPr id="5" name="Rectangle 4"/>
          <p:cNvSpPr/>
          <p:nvPr/>
        </p:nvSpPr>
        <p:spPr>
          <a:xfrm>
            <a:off x="6248400" y="381000"/>
            <a:ext cx="26670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Profesi</a:t>
            </a:r>
            <a:r>
              <a:rPr lang="en-US" dirty="0">
                <a:solidFill>
                  <a:schemeClr val="tx1"/>
                </a:solidFill>
              </a:rPr>
              <a:t> </a:t>
            </a:r>
            <a:r>
              <a:rPr lang="en-US" dirty="0" err="1">
                <a:solidFill>
                  <a:schemeClr val="tx1"/>
                </a:solidFill>
              </a:rPr>
              <a:t>keperawatan</a:t>
            </a:r>
            <a:endParaRPr lang="en-US" dirty="0">
              <a:solidFill>
                <a:schemeClr val="tx1"/>
              </a:solidFill>
            </a:endParaRPr>
          </a:p>
        </p:txBody>
      </p:sp>
      <p:sp>
        <p:nvSpPr>
          <p:cNvPr id="6" name="Rectangle 5"/>
          <p:cNvSpPr/>
          <p:nvPr/>
        </p:nvSpPr>
        <p:spPr>
          <a:xfrm>
            <a:off x="6248400" y="1219200"/>
            <a:ext cx="2667000" cy="1219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Melaksanakan</a:t>
            </a:r>
            <a:r>
              <a:rPr lang="en-US" dirty="0">
                <a:solidFill>
                  <a:schemeClr val="tx1"/>
                </a:solidFill>
              </a:rPr>
              <a:t> </a:t>
            </a:r>
            <a:r>
              <a:rPr lang="en-US" dirty="0" err="1">
                <a:solidFill>
                  <a:schemeClr val="tx1"/>
                </a:solidFill>
              </a:rPr>
              <a:t>praktik</a:t>
            </a:r>
            <a:r>
              <a:rPr lang="en-US" dirty="0">
                <a:solidFill>
                  <a:schemeClr val="tx1"/>
                </a:solidFill>
              </a:rPr>
              <a:t> </a:t>
            </a:r>
            <a:r>
              <a:rPr lang="en-US" dirty="0" err="1">
                <a:solidFill>
                  <a:schemeClr val="tx1"/>
                </a:solidFill>
              </a:rPr>
              <a:t>keperawatan</a:t>
            </a:r>
            <a:r>
              <a:rPr lang="en-US" dirty="0">
                <a:solidFill>
                  <a:schemeClr val="tx1"/>
                </a:solidFill>
              </a:rPr>
              <a:t> </a:t>
            </a:r>
            <a:r>
              <a:rPr lang="en-US" dirty="0" err="1">
                <a:solidFill>
                  <a:schemeClr val="tx1"/>
                </a:solidFill>
              </a:rPr>
              <a:t>sesuai</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ilmu</a:t>
            </a:r>
            <a:r>
              <a:rPr lang="en-US" dirty="0">
                <a:solidFill>
                  <a:schemeClr val="tx1"/>
                </a:solidFill>
              </a:rPr>
              <a:t> </a:t>
            </a:r>
            <a:r>
              <a:rPr lang="en-US" dirty="0" err="1">
                <a:solidFill>
                  <a:schemeClr val="tx1"/>
                </a:solidFill>
              </a:rPr>
              <a:t>keperawatan</a:t>
            </a:r>
            <a:endParaRPr lang="en-US" dirty="0">
              <a:solidFill>
                <a:schemeClr val="tx1"/>
              </a:solidFill>
            </a:endParaRPr>
          </a:p>
        </p:txBody>
      </p:sp>
      <p:sp>
        <p:nvSpPr>
          <p:cNvPr id="7" name="Rectangle 6"/>
          <p:cNvSpPr/>
          <p:nvPr/>
        </p:nvSpPr>
        <p:spPr>
          <a:xfrm>
            <a:off x="2133600" y="2286000"/>
            <a:ext cx="3505200" cy="11430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Terdapat</a:t>
            </a:r>
            <a:r>
              <a:rPr lang="en-US" dirty="0">
                <a:solidFill>
                  <a:schemeClr val="tx1"/>
                </a:solidFill>
              </a:rPr>
              <a:t> </a:t>
            </a:r>
            <a:r>
              <a:rPr lang="en-US" dirty="0" err="1">
                <a:solidFill>
                  <a:schemeClr val="tx1"/>
                </a:solidFill>
              </a:rPr>
              <a:t>tanggung</a:t>
            </a:r>
            <a:r>
              <a:rPr lang="en-US" dirty="0">
                <a:solidFill>
                  <a:schemeClr val="tx1"/>
                </a:solidFill>
              </a:rPr>
              <a:t> </a:t>
            </a:r>
            <a:r>
              <a:rPr lang="en-US" dirty="0" err="1">
                <a:solidFill>
                  <a:schemeClr val="tx1"/>
                </a:solidFill>
              </a:rPr>
              <a:t>jawab</a:t>
            </a:r>
            <a:r>
              <a:rPr lang="en-US" dirty="0">
                <a:solidFill>
                  <a:schemeClr val="tx1"/>
                </a:solidFill>
              </a:rPr>
              <a:t> moral, </a:t>
            </a:r>
            <a:r>
              <a:rPr lang="en-US" dirty="0" err="1">
                <a:solidFill>
                  <a:schemeClr val="tx1"/>
                </a:solidFill>
              </a:rPr>
              <a:t>etik</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hak</a:t>
            </a:r>
            <a:r>
              <a:rPr lang="en-US" dirty="0">
                <a:solidFill>
                  <a:schemeClr val="tx1"/>
                </a:solidFill>
              </a:rPr>
              <a:t> </a:t>
            </a:r>
            <a:r>
              <a:rPr lang="en-US" dirty="0" err="1">
                <a:solidFill>
                  <a:schemeClr val="tx1"/>
                </a:solidFill>
              </a:rPr>
              <a:t>asasi</a:t>
            </a:r>
            <a:r>
              <a:rPr lang="en-US" dirty="0">
                <a:solidFill>
                  <a:schemeClr val="tx1"/>
                </a:solidFill>
              </a:rPr>
              <a:t> </a:t>
            </a:r>
            <a:r>
              <a:rPr lang="en-US" dirty="0" err="1">
                <a:solidFill>
                  <a:schemeClr val="tx1"/>
                </a:solidFill>
              </a:rPr>
              <a:t>manusia</a:t>
            </a:r>
            <a:r>
              <a:rPr lang="en-US" dirty="0">
                <a:solidFill>
                  <a:schemeClr val="tx1"/>
                </a:solidFill>
              </a:rPr>
              <a:t> </a:t>
            </a:r>
            <a:r>
              <a:rPr lang="en-US" dirty="0" err="1">
                <a:solidFill>
                  <a:schemeClr val="tx1"/>
                </a:solidFill>
              </a:rPr>
              <a:t>sebagai</a:t>
            </a:r>
            <a:r>
              <a:rPr lang="en-US" dirty="0">
                <a:solidFill>
                  <a:schemeClr val="tx1"/>
                </a:solidFill>
              </a:rPr>
              <a:t> </a:t>
            </a:r>
            <a:r>
              <a:rPr lang="en-US" dirty="0" err="1">
                <a:solidFill>
                  <a:schemeClr val="tx1"/>
                </a:solidFill>
              </a:rPr>
              <a:t>pemberi</a:t>
            </a:r>
            <a:r>
              <a:rPr lang="en-US" dirty="0">
                <a:solidFill>
                  <a:schemeClr val="tx1"/>
                </a:solidFill>
              </a:rPr>
              <a:t> </a:t>
            </a:r>
            <a:r>
              <a:rPr lang="en-US" dirty="0" err="1">
                <a:solidFill>
                  <a:schemeClr val="tx1"/>
                </a:solidFill>
              </a:rPr>
              <a:t>pelayanan</a:t>
            </a:r>
            <a:endParaRPr lang="en-US" dirty="0">
              <a:solidFill>
                <a:schemeClr val="tx1"/>
              </a:solidFill>
            </a:endParaRPr>
          </a:p>
        </p:txBody>
      </p:sp>
      <p:sp>
        <p:nvSpPr>
          <p:cNvPr id="8" name="Rectangle 7"/>
          <p:cNvSpPr/>
          <p:nvPr/>
        </p:nvSpPr>
        <p:spPr>
          <a:xfrm>
            <a:off x="6172200" y="2667000"/>
            <a:ext cx="2971800" cy="914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Dibuat</a:t>
            </a:r>
            <a:r>
              <a:rPr lang="en-US" dirty="0">
                <a:solidFill>
                  <a:schemeClr val="tx1"/>
                </a:solidFill>
              </a:rPr>
              <a:t> </a:t>
            </a:r>
            <a:r>
              <a:rPr lang="en-US" dirty="0" err="1">
                <a:solidFill>
                  <a:schemeClr val="tx1"/>
                </a:solidFill>
              </a:rPr>
              <a:t>standar</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dapat</a:t>
            </a:r>
            <a:r>
              <a:rPr lang="en-US" dirty="0">
                <a:solidFill>
                  <a:schemeClr val="tx1"/>
                </a:solidFill>
              </a:rPr>
              <a:t> </a:t>
            </a:r>
            <a:r>
              <a:rPr lang="en-US" dirty="0" err="1">
                <a:solidFill>
                  <a:schemeClr val="tx1"/>
                </a:solidFill>
              </a:rPr>
              <a:t>dipublikasikan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praktik</a:t>
            </a:r>
            <a:endParaRPr lang="en-US" dirty="0">
              <a:solidFill>
                <a:schemeClr val="tx1"/>
              </a:solidFill>
            </a:endParaRPr>
          </a:p>
        </p:txBody>
      </p:sp>
      <p:sp>
        <p:nvSpPr>
          <p:cNvPr id="9" name="Rectangle 8"/>
          <p:cNvSpPr/>
          <p:nvPr/>
        </p:nvSpPr>
        <p:spPr>
          <a:xfrm>
            <a:off x="2362200" y="3886200"/>
            <a:ext cx="26670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Credentialing </a:t>
            </a:r>
            <a:endParaRPr lang="en-US" dirty="0">
              <a:solidFill>
                <a:schemeClr val="tx1"/>
              </a:solidFill>
            </a:endParaRPr>
          </a:p>
        </p:txBody>
      </p:sp>
      <p:sp>
        <p:nvSpPr>
          <p:cNvPr id="10" name="Rectangle 9"/>
          <p:cNvSpPr/>
          <p:nvPr/>
        </p:nvSpPr>
        <p:spPr>
          <a:xfrm>
            <a:off x="6324600" y="3886200"/>
            <a:ext cx="28194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Pengawalan</a:t>
            </a:r>
            <a:r>
              <a:rPr lang="en-US" dirty="0">
                <a:solidFill>
                  <a:schemeClr val="tx1"/>
                </a:solidFill>
              </a:rPr>
              <a:t> </a:t>
            </a:r>
            <a:r>
              <a:rPr lang="en-US" dirty="0" err="1">
                <a:solidFill>
                  <a:schemeClr val="tx1"/>
                </a:solidFill>
              </a:rPr>
              <a:t>kualitas</a:t>
            </a:r>
            <a:r>
              <a:rPr lang="en-US" dirty="0">
                <a:solidFill>
                  <a:schemeClr val="tx1"/>
                </a:solidFill>
              </a:rPr>
              <a:t> </a:t>
            </a:r>
            <a:r>
              <a:rPr lang="en-US" dirty="0" err="1">
                <a:solidFill>
                  <a:schemeClr val="tx1"/>
                </a:solidFill>
              </a:rPr>
              <a:t>pelayanan</a:t>
            </a:r>
            <a:endParaRPr lang="en-US" dirty="0">
              <a:solidFill>
                <a:schemeClr val="tx1"/>
              </a:solidFill>
            </a:endParaRPr>
          </a:p>
        </p:txBody>
      </p:sp>
      <p:sp>
        <p:nvSpPr>
          <p:cNvPr id="11" name="Rectangle 10"/>
          <p:cNvSpPr/>
          <p:nvPr/>
        </p:nvSpPr>
        <p:spPr>
          <a:xfrm>
            <a:off x="1752600" y="4724400"/>
            <a:ext cx="12954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Sertifikasi</a:t>
            </a:r>
            <a:r>
              <a:rPr lang="en-US" dirty="0">
                <a:solidFill>
                  <a:schemeClr val="tx1"/>
                </a:solidFill>
              </a:rPr>
              <a:t> </a:t>
            </a:r>
            <a:endParaRPr lang="en-US" dirty="0">
              <a:solidFill>
                <a:schemeClr val="tx1"/>
              </a:solidFill>
            </a:endParaRPr>
          </a:p>
        </p:txBody>
      </p:sp>
      <p:sp>
        <p:nvSpPr>
          <p:cNvPr id="12" name="Rectangle 11"/>
          <p:cNvSpPr/>
          <p:nvPr/>
        </p:nvSpPr>
        <p:spPr>
          <a:xfrm>
            <a:off x="3276600" y="4724400"/>
            <a:ext cx="1295400" cy="609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Registrasi</a:t>
            </a:r>
            <a:r>
              <a:rPr lang="en-US" dirty="0">
                <a:solidFill>
                  <a:schemeClr val="tx1"/>
                </a:solidFill>
              </a:rPr>
              <a:t> </a:t>
            </a:r>
            <a:endParaRPr lang="en-US" dirty="0">
              <a:solidFill>
                <a:schemeClr val="tx1"/>
              </a:solidFill>
            </a:endParaRPr>
          </a:p>
        </p:txBody>
      </p:sp>
      <p:sp>
        <p:nvSpPr>
          <p:cNvPr id="13" name="Rectangle 12"/>
          <p:cNvSpPr/>
          <p:nvPr/>
        </p:nvSpPr>
        <p:spPr>
          <a:xfrm>
            <a:off x="4724400" y="4724400"/>
            <a:ext cx="12954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Lisensi</a:t>
            </a:r>
            <a:r>
              <a:rPr lang="en-US" dirty="0">
                <a:solidFill>
                  <a:schemeClr val="tx1"/>
                </a:solidFill>
              </a:rPr>
              <a:t>  </a:t>
            </a:r>
            <a:endParaRPr lang="en-US" dirty="0">
              <a:solidFill>
                <a:schemeClr val="tx1"/>
              </a:solidFill>
            </a:endParaRPr>
          </a:p>
        </p:txBody>
      </p:sp>
      <p:sp>
        <p:nvSpPr>
          <p:cNvPr id="14" name="Rectangle 13"/>
          <p:cNvSpPr/>
          <p:nvPr/>
        </p:nvSpPr>
        <p:spPr>
          <a:xfrm>
            <a:off x="1752600" y="5562600"/>
            <a:ext cx="1295400" cy="609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Ijazah</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sertifikat</a:t>
            </a:r>
            <a:r>
              <a:rPr lang="en-US" dirty="0">
                <a:solidFill>
                  <a:schemeClr val="tx1"/>
                </a:solidFill>
              </a:rPr>
              <a:t>  </a:t>
            </a:r>
            <a:endParaRPr lang="en-US" dirty="0">
              <a:solidFill>
                <a:schemeClr val="tx1"/>
              </a:solidFill>
            </a:endParaRPr>
          </a:p>
        </p:txBody>
      </p:sp>
      <p:sp>
        <p:nvSpPr>
          <p:cNvPr id="15" name="Rectangle 14"/>
          <p:cNvSpPr/>
          <p:nvPr/>
        </p:nvSpPr>
        <p:spPr>
          <a:xfrm>
            <a:off x="3276600" y="5562600"/>
            <a:ext cx="1295400" cy="533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STR</a:t>
            </a:r>
            <a:endParaRPr lang="en-US" dirty="0">
              <a:solidFill>
                <a:schemeClr val="tx1"/>
              </a:solidFill>
            </a:endParaRPr>
          </a:p>
        </p:txBody>
      </p:sp>
      <p:sp>
        <p:nvSpPr>
          <p:cNvPr id="16" name="Rectangle 15"/>
          <p:cNvSpPr/>
          <p:nvPr/>
        </p:nvSpPr>
        <p:spPr>
          <a:xfrm>
            <a:off x="4038600" y="6324600"/>
            <a:ext cx="1295400" cy="3810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Bekerja</a:t>
            </a:r>
            <a:r>
              <a:rPr lang="en-US" dirty="0">
                <a:solidFill>
                  <a:schemeClr val="tx1"/>
                </a:solidFill>
              </a:rPr>
              <a:t> </a:t>
            </a:r>
            <a:endParaRPr lang="en-US" dirty="0">
              <a:solidFill>
                <a:schemeClr val="tx1"/>
              </a:solidFill>
            </a:endParaRPr>
          </a:p>
        </p:txBody>
      </p:sp>
      <p:sp>
        <p:nvSpPr>
          <p:cNvPr id="17" name="Rectangle 16"/>
          <p:cNvSpPr/>
          <p:nvPr/>
        </p:nvSpPr>
        <p:spPr>
          <a:xfrm>
            <a:off x="6096000" y="4876800"/>
            <a:ext cx="1676400" cy="16764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perundang</a:t>
            </a:r>
            <a:r>
              <a:rPr lang="en-US" dirty="0">
                <a:solidFill>
                  <a:schemeClr val="tx1"/>
                </a:solidFill>
              </a:rPr>
              <a:t>- </a:t>
            </a:r>
            <a:r>
              <a:rPr lang="en-US" dirty="0" err="1">
                <a:solidFill>
                  <a:schemeClr val="tx1"/>
                </a:solidFill>
              </a:rPr>
              <a:t>undangan</a:t>
            </a:r>
            <a:r>
              <a:rPr lang="en-US" dirty="0">
                <a:solidFill>
                  <a:schemeClr val="tx1"/>
                </a:solidFill>
              </a:rPr>
              <a:t> yang </a:t>
            </a:r>
            <a:r>
              <a:rPr lang="en-US" dirty="0" err="1">
                <a:solidFill>
                  <a:schemeClr val="tx1"/>
                </a:solidFill>
              </a:rPr>
              <a:t>mengatur</a:t>
            </a:r>
            <a:r>
              <a:rPr lang="en-US" dirty="0">
                <a:solidFill>
                  <a:schemeClr val="tx1"/>
                </a:solidFill>
              </a:rPr>
              <a:t> </a:t>
            </a:r>
            <a:r>
              <a:rPr lang="en-US" dirty="0" err="1">
                <a:solidFill>
                  <a:schemeClr val="tx1"/>
                </a:solidFill>
              </a:rPr>
              <a:t>praktik</a:t>
            </a:r>
            <a:r>
              <a:rPr lang="en-US" dirty="0">
                <a:solidFill>
                  <a:schemeClr val="tx1"/>
                </a:solidFill>
              </a:rPr>
              <a:t> </a:t>
            </a:r>
            <a:r>
              <a:rPr lang="en-US" dirty="0" err="1">
                <a:solidFill>
                  <a:schemeClr val="tx1"/>
                </a:solidFill>
              </a:rPr>
              <a:t>keperawatan</a:t>
            </a:r>
            <a:r>
              <a:rPr lang="en-US" dirty="0">
                <a:solidFill>
                  <a:schemeClr val="tx1"/>
                </a:solidFill>
              </a:rPr>
              <a:t> </a:t>
            </a:r>
            <a:endParaRPr lang="en-US" dirty="0">
              <a:solidFill>
                <a:schemeClr val="tx1"/>
              </a:solidFill>
            </a:endParaRPr>
          </a:p>
        </p:txBody>
      </p:sp>
      <p:sp>
        <p:nvSpPr>
          <p:cNvPr id="18" name="Rectangle 17"/>
          <p:cNvSpPr/>
          <p:nvPr/>
        </p:nvSpPr>
        <p:spPr>
          <a:xfrm>
            <a:off x="7848600" y="4876800"/>
            <a:ext cx="1295400" cy="609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Kode</a:t>
            </a:r>
            <a:r>
              <a:rPr lang="en-US" dirty="0">
                <a:solidFill>
                  <a:schemeClr val="tx1"/>
                </a:solidFill>
              </a:rPr>
              <a:t> </a:t>
            </a:r>
            <a:r>
              <a:rPr lang="en-US" dirty="0" err="1">
                <a:solidFill>
                  <a:schemeClr val="tx1"/>
                </a:solidFill>
              </a:rPr>
              <a:t>etik</a:t>
            </a:r>
            <a:r>
              <a:rPr lang="en-US" dirty="0">
                <a:solidFill>
                  <a:schemeClr val="tx1"/>
                </a:solidFill>
              </a:rPr>
              <a:t> </a:t>
            </a:r>
            <a:r>
              <a:rPr lang="en-US" dirty="0" err="1">
                <a:solidFill>
                  <a:schemeClr val="tx1"/>
                </a:solidFill>
              </a:rPr>
              <a:t>profesi</a:t>
            </a:r>
            <a:endParaRPr lang="en-US" dirty="0">
              <a:solidFill>
                <a:schemeClr val="tx1"/>
              </a:solidFill>
            </a:endParaRPr>
          </a:p>
        </p:txBody>
      </p:sp>
      <p:sp>
        <p:nvSpPr>
          <p:cNvPr id="19" name="Rectangle 18"/>
          <p:cNvSpPr/>
          <p:nvPr/>
        </p:nvSpPr>
        <p:spPr>
          <a:xfrm>
            <a:off x="9296400" y="4953000"/>
            <a:ext cx="1295400" cy="1752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Standar</a:t>
            </a:r>
            <a:r>
              <a:rPr lang="en-US" dirty="0">
                <a:solidFill>
                  <a:schemeClr val="tx1"/>
                </a:solidFill>
              </a:rPr>
              <a:t> </a:t>
            </a:r>
            <a:r>
              <a:rPr lang="en-US" dirty="0" err="1">
                <a:solidFill>
                  <a:schemeClr val="tx1"/>
                </a:solidFill>
              </a:rPr>
              <a:t>profesi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praktik</a:t>
            </a:r>
            <a:r>
              <a:rPr lang="en-US" dirty="0">
                <a:solidFill>
                  <a:schemeClr val="tx1"/>
                </a:solidFill>
              </a:rPr>
              <a:t> </a:t>
            </a:r>
            <a:r>
              <a:rPr lang="en-US" dirty="0" err="1">
                <a:solidFill>
                  <a:schemeClr val="tx1"/>
                </a:solidFill>
              </a:rPr>
              <a:t>keperawatan</a:t>
            </a:r>
            <a:r>
              <a:rPr lang="en-US" dirty="0">
                <a:solidFill>
                  <a:schemeClr val="tx1"/>
                </a:solidFill>
              </a:rPr>
              <a:t> </a:t>
            </a:r>
            <a:endParaRPr lang="en-US" dirty="0">
              <a:solidFill>
                <a:schemeClr val="tx1"/>
              </a:solidFill>
            </a:endParaRPr>
          </a:p>
        </p:txBody>
      </p:sp>
      <p:sp>
        <p:nvSpPr>
          <p:cNvPr id="21" name="Down Arrow 20"/>
          <p:cNvSpPr/>
          <p:nvPr/>
        </p:nvSpPr>
        <p:spPr>
          <a:xfrm>
            <a:off x="5334000" y="762000"/>
            <a:ext cx="152400" cy="137160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3" name="Straight Arrow Connector 22"/>
          <p:cNvCxnSpPr>
            <a:stCxn id="5" idx="2"/>
            <a:endCxn id="6" idx="0"/>
          </p:cNvCxnSpPr>
          <p:nvPr/>
        </p:nvCxnSpPr>
        <p:spPr>
          <a:xfrm rot="5400000">
            <a:off x="7429501" y="1066800"/>
            <a:ext cx="304800" cy="3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7466807" y="2590006"/>
            <a:ext cx="30480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8" idx="3"/>
          </p:cNvCxnSpPr>
          <p:nvPr/>
        </p:nvCxnSpPr>
        <p:spPr>
          <a:xfrm>
            <a:off x="9144000" y="3124200"/>
            <a:ext cx="5334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8878888" y="3924300"/>
            <a:ext cx="159861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a:off x="8229601" y="4724400"/>
            <a:ext cx="304800" cy="3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781800" y="4648200"/>
            <a:ext cx="26670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6667501" y="4762500"/>
            <a:ext cx="228600" cy="3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5400000">
            <a:off x="9335294" y="4761706"/>
            <a:ext cx="228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5400000">
            <a:off x="3886201" y="3657600"/>
            <a:ext cx="457200" cy="3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4191000" y="3429000"/>
            <a:ext cx="25908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514600" y="4495800"/>
            <a:ext cx="26670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5400000">
            <a:off x="3810794" y="4571206"/>
            <a:ext cx="3048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5400000">
            <a:off x="2399507" y="4609306"/>
            <a:ext cx="22860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a:off x="5068094" y="4609306"/>
            <a:ext cx="228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2324894" y="5371306"/>
            <a:ext cx="228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5400000">
            <a:off x="3848894" y="5447506"/>
            <a:ext cx="228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4572794" y="5790406"/>
            <a:ext cx="10668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Left-Right Arrow 39"/>
          <p:cNvSpPr/>
          <p:nvPr/>
        </p:nvSpPr>
        <p:spPr>
          <a:xfrm>
            <a:off x="4876800" y="533400"/>
            <a:ext cx="1143000" cy="228600"/>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600" dirty="0" smtClean="0"/>
              <a:t>DIMENSI PROFESI</a:t>
            </a:r>
            <a:endParaRPr lang="en-US" sz="3600" dirty="0" smtClean="0"/>
          </a:p>
        </p:txBody>
      </p:sp>
      <p:sp>
        <p:nvSpPr>
          <p:cNvPr id="18434" name="Slide Number Placeholder 26"/>
          <p:cNvSpPr>
            <a:spLocks noGrp="1"/>
          </p:cNvSpPr>
          <p:nvPr>
            <p:ph type="sldNum" sz="quarter" idx="12"/>
          </p:nvPr>
        </p:nvSpPr>
        <p:spPr bwMode="auto">
          <a:ln>
            <a:miter lim="800000"/>
          </a:ln>
        </p:spPr>
        <p:txBody>
          <a:bodyPr wrap="square" numCol="1" anchorCtr="0" compatLnSpc="1"/>
          <a:lstStyle/>
          <a:p>
            <a:pPr>
              <a:defRPr/>
            </a:pPr>
            <a:fld id="{6EFE5C92-2900-4838-80C9-25DE394E674D}" type="slidenum">
              <a:rPr lang="en-US" altLang="en-US"/>
            </a:fld>
            <a:endParaRPr lang="en-US" altLang="en-US"/>
          </a:p>
        </p:txBody>
      </p:sp>
      <p:sp>
        <p:nvSpPr>
          <p:cNvPr id="4" name="Rectangle 3"/>
          <p:cNvSpPr/>
          <p:nvPr/>
        </p:nvSpPr>
        <p:spPr>
          <a:xfrm>
            <a:off x="4419600" y="1752600"/>
            <a:ext cx="2971800" cy="838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Profesi</a:t>
            </a:r>
            <a:r>
              <a:rPr lang="en-US" sz="2400" dirty="0">
                <a:solidFill>
                  <a:schemeClr val="tx1"/>
                </a:solidFill>
              </a:rPr>
              <a:t> </a:t>
            </a:r>
            <a:r>
              <a:rPr lang="en-US" sz="2400" dirty="0" err="1">
                <a:solidFill>
                  <a:schemeClr val="tx1"/>
                </a:solidFill>
              </a:rPr>
              <a:t>Keperawatan</a:t>
            </a:r>
            <a:endParaRPr lang="en-US" sz="2400" dirty="0">
              <a:solidFill>
                <a:schemeClr val="tx1"/>
              </a:solidFill>
            </a:endParaRPr>
          </a:p>
        </p:txBody>
      </p:sp>
      <p:sp>
        <p:nvSpPr>
          <p:cNvPr id="5" name="Rectangle 4"/>
          <p:cNvSpPr/>
          <p:nvPr/>
        </p:nvSpPr>
        <p:spPr>
          <a:xfrm>
            <a:off x="4419600" y="3352800"/>
            <a:ext cx="2971800" cy="838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Pelayanan</a:t>
            </a:r>
            <a:r>
              <a:rPr lang="en-US" sz="2400" dirty="0">
                <a:solidFill>
                  <a:schemeClr val="tx1"/>
                </a:solidFill>
              </a:rPr>
              <a:t> </a:t>
            </a:r>
            <a:r>
              <a:rPr lang="en-US" sz="2400" dirty="0" err="1">
                <a:solidFill>
                  <a:schemeClr val="tx1"/>
                </a:solidFill>
              </a:rPr>
              <a:t>kepada</a:t>
            </a:r>
            <a:r>
              <a:rPr lang="en-US" sz="2400" dirty="0">
                <a:solidFill>
                  <a:schemeClr val="tx1"/>
                </a:solidFill>
              </a:rPr>
              <a:t> </a:t>
            </a:r>
            <a:r>
              <a:rPr lang="en-US" sz="2400" dirty="0" err="1">
                <a:solidFill>
                  <a:schemeClr val="tx1"/>
                </a:solidFill>
              </a:rPr>
              <a:t>Manusia</a:t>
            </a:r>
            <a:endParaRPr lang="en-US" sz="2400" dirty="0">
              <a:solidFill>
                <a:schemeClr val="tx1"/>
              </a:solidFill>
            </a:endParaRPr>
          </a:p>
        </p:txBody>
      </p:sp>
      <p:sp>
        <p:nvSpPr>
          <p:cNvPr id="6" name="Rectangle 5"/>
          <p:cNvSpPr/>
          <p:nvPr/>
        </p:nvSpPr>
        <p:spPr>
          <a:xfrm>
            <a:off x="2438400" y="5257800"/>
            <a:ext cx="2057400" cy="838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Disiplin</a:t>
            </a:r>
            <a:r>
              <a:rPr lang="en-US" sz="2400" dirty="0">
                <a:solidFill>
                  <a:schemeClr val="tx1"/>
                </a:solidFill>
              </a:rPr>
              <a:t> </a:t>
            </a:r>
            <a:endParaRPr lang="en-US" sz="2400" dirty="0">
              <a:solidFill>
                <a:schemeClr val="tx1"/>
              </a:solidFill>
            </a:endParaRPr>
          </a:p>
        </p:txBody>
      </p:sp>
      <p:sp>
        <p:nvSpPr>
          <p:cNvPr id="7" name="Rectangle 6"/>
          <p:cNvSpPr/>
          <p:nvPr/>
        </p:nvSpPr>
        <p:spPr>
          <a:xfrm>
            <a:off x="4876800" y="5257800"/>
            <a:ext cx="2057400" cy="838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Etik</a:t>
            </a:r>
            <a:r>
              <a:rPr lang="en-US" sz="2400" dirty="0">
                <a:solidFill>
                  <a:schemeClr val="tx1"/>
                </a:solidFill>
              </a:rPr>
              <a:t> </a:t>
            </a:r>
            <a:endParaRPr lang="en-US" sz="2400" dirty="0">
              <a:solidFill>
                <a:schemeClr val="tx1"/>
              </a:solidFill>
            </a:endParaRPr>
          </a:p>
        </p:txBody>
      </p:sp>
      <p:sp>
        <p:nvSpPr>
          <p:cNvPr id="8" name="Rectangle 7"/>
          <p:cNvSpPr/>
          <p:nvPr/>
        </p:nvSpPr>
        <p:spPr>
          <a:xfrm>
            <a:off x="7391400" y="5257800"/>
            <a:ext cx="2057400" cy="838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chemeClr val="tx1"/>
                </a:solidFill>
              </a:rPr>
              <a:t>Hukum</a:t>
            </a:r>
            <a:r>
              <a:rPr lang="en-US" sz="2400" dirty="0">
                <a:solidFill>
                  <a:schemeClr val="tx1"/>
                </a:solidFill>
              </a:rPr>
              <a:t> </a:t>
            </a:r>
            <a:endParaRPr lang="en-US" sz="2400" dirty="0">
              <a:solidFill>
                <a:schemeClr val="tx1"/>
              </a:solidFill>
            </a:endParaRPr>
          </a:p>
        </p:txBody>
      </p:sp>
      <p:cxnSp>
        <p:nvCxnSpPr>
          <p:cNvPr id="10" name="Straight Arrow Connector 9"/>
          <p:cNvCxnSpPr/>
          <p:nvPr/>
        </p:nvCxnSpPr>
        <p:spPr>
          <a:xfrm rot="5400000">
            <a:off x="5563394" y="2971006"/>
            <a:ext cx="762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7" idx="0"/>
            <a:endCxn id="5" idx="2"/>
          </p:cNvCxnSpPr>
          <p:nvPr/>
        </p:nvCxnSpPr>
        <p:spPr>
          <a:xfrm rot="5400000" flipH="1" flipV="1">
            <a:off x="5372101" y="4724400"/>
            <a:ext cx="1066800" cy="31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0"/>
          </p:cNvCxnSpPr>
          <p:nvPr/>
        </p:nvCxnSpPr>
        <p:spPr>
          <a:xfrm rot="5400000" flipH="1" flipV="1">
            <a:off x="3676650" y="4057650"/>
            <a:ext cx="990600" cy="14097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0"/>
          </p:cNvCxnSpPr>
          <p:nvPr/>
        </p:nvCxnSpPr>
        <p:spPr>
          <a:xfrm rot="16200000" flipV="1">
            <a:off x="7181850" y="4019550"/>
            <a:ext cx="990600" cy="14859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447040" y="1926590"/>
            <a:ext cx="11617960" cy="4679950"/>
          </a:xfrm>
          <a:solidFill>
            <a:schemeClr val="accent1"/>
          </a:solidFill>
        </p:spPr>
        <p:txBody>
          <a:bodyPr>
            <a:normAutofit/>
          </a:bodyPr>
          <a:lstStyle/>
          <a:p>
            <a:pPr marL="609600" indent="-609600" algn="ctr" eaLnBrk="1" hangingPunct="1">
              <a:lnSpc>
                <a:spcPct val="90000"/>
              </a:lnSpc>
              <a:buFontTx/>
              <a:buAutoNum type="arabicPeriod"/>
            </a:pPr>
            <a:r>
              <a:rPr lang="en-US" smtClean="0"/>
              <a:t>Moral unpreparedness</a:t>
            </a:r>
            <a:r>
              <a:rPr lang="en-US" smtClean="0">
                <a:sym typeface="Wingdings" panose="05000000000000000000" pitchFamily="2" charset="2"/>
              </a:rPr>
              <a:t>tidak didukung kemampuan yg memadai.</a:t>
            </a:r>
            <a:endParaRPr lang="en-US" smtClean="0">
              <a:sym typeface="Wingdings" panose="05000000000000000000" pitchFamily="2" charset="2"/>
            </a:endParaRPr>
          </a:p>
          <a:p>
            <a:pPr marL="609600" indent="-609600" algn="l" eaLnBrk="1" hangingPunct="1">
              <a:lnSpc>
                <a:spcPct val="90000"/>
              </a:lnSpc>
              <a:buFontTx/>
              <a:buAutoNum type="arabicPeriod"/>
            </a:pPr>
            <a:r>
              <a:rPr lang="en-US" smtClean="0">
                <a:sym typeface="Wingdings" panose="05000000000000000000" pitchFamily="2" charset="2"/>
              </a:rPr>
              <a:t>Moral blindness  ketdkmampuan melihat msl moral</a:t>
            </a:r>
            <a:endParaRPr lang="en-US" smtClean="0">
              <a:sym typeface="Wingdings" panose="05000000000000000000" pitchFamily="2" charset="2"/>
            </a:endParaRPr>
          </a:p>
          <a:p>
            <a:pPr marL="609600" indent="-609600" algn="l" eaLnBrk="1" hangingPunct="1">
              <a:lnSpc>
                <a:spcPct val="90000"/>
              </a:lnSpc>
              <a:buFontTx/>
              <a:buAutoNum type="arabicPeriod"/>
            </a:pPr>
            <a:r>
              <a:rPr lang="en-US" smtClean="0">
                <a:sym typeface="Wingdings" panose="05000000000000000000" pitchFamily="2" charset="2"/>
              </a:rPr>
              <a:t>Moral indifference  berkurangnya keinginan/kemampuan thd kebut. Moral</a:t>
            </a:r>
            <a:endParaRPr lang="en-US" smtClean="0">
              <a:sym typeface="Wingdings" panose="05000000000000000000" pitchFamily="2" charset="2"/>
            </a:endParaRPr>
          </a:p>
          <a:p>
            <a:pPr marL="609600" indent="-609600" algn="ctr" eaLnBrk="1" hangingPunct="1">
              <a:lnSpc>
                <a:spcPct val="90000"/>
              </a:lnSpc>
              <a:buFontTx/>
              <a:buAutoNum type="arabicPeriod"/>
            </a:pPr>
            <a:r>
              <a:rPr lang="en-US" smtClean="0">
                <a:sym typeface="Wingdings" panose="05000000000000000000" pitchFamily="2" charset="2"/>
              </a:rPr>
              <a:t>Amoralism  tdk ada perhatian thd masalah moral dan tdk berusaha menghindari.</a:t>
            </a:r>
            <a:endParaRPr lang="en-US" smtClean="0"/>
          </a:p>
        </p:txBody>
      </p:sp>
      <p:sp>
        <p:nvSpPr>
          <p:cNvPr id="3" name="Text Box 2"/>
          <p:cNvSpPr txBox="1"/>
          <p:nvPr/>
        </p:nvSpPr>
        <p:spPr>
          <a:xfrm>
            <a:off x="4629150" y="475615"/>
            <a:ext cx="7562850" cy="706755"/>
          </a:xfrm>
          <a:prstGeom prst="rect">
            <a:avLst/>
          </a:prstGeom>
          <a:noFill/>
        </p:spPr>
        <p:txBody>
          <a:bodyPr wrap="square" rtlCol="0">
            <a:spAutoFit/>
          </a:bodyPr>
          <a:p>
            <a:r>
              <a:rPr lang="en-US" sz="4000"/>
              <a:t>MASALAH ETIKA </a:t>
            </a:r>
            <a:endParaRPr 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681990" y="1751965"/>
            <a:ext cx="11274425" cy="3190240"/>
          </a:xfrm>
          <a:solidFill>
            <a:schemeClr val="accent2">
              <a:lumMod val="60000"/>
              <a:lumOff val="40000"/>
            </a:schemeClr>
          </a:solidFill>
        </p:spPr>
        <p:txBody>
          <a:bodyPr/>
          <a:lstStyle/>
          <a:p>
            <a:pPr algn="l" eaLnBrk="1" hangingPunct="1">
              <a:buFontTx/>
              <a:buNone/>
            </a:pPr>
            <a:r>
              <a:rPr lang="en-US" smtClean="0"/>
              <a:t>5. Moral complacency </a:t>
            </a:r>
            <a:r>
              <a:rPr lang="en-US" smtClean="0">
                <a:sym typeface="Wingdings" panose="05000000000000000000" pitchFamily="2" charset="2"/>
              </a:rPr>
              <a:t> tdk ada keinginan menerima bahwa hal tsb salah</a:t>
            </a:r>
            <a:endParaRPr lang="en-US" smtClean="0">
              <a:sym typeface="Wingdings" panose="05000000000000000000" pitchFamily="2" charset="2"/>
            </a:endParaRPr>
          </a:p>
          <a:p>
            <a:pPr algn="l" eaLnBrk="1" hangingPunct="1">
              <a:buFontTx/>
              <a:buNone/>
            </a:pPr>
            <a:r>
              <a:rPr lang="en-US" smtClean="0">
                <a:sym typeface="Wingdings" panose="05000000000000000000" pitchFamily="2" charset="2"/>
              </a:rPr>
              <a:t>6. Fanatisme moralterlalu fanatik thd ide tertentu/bila ada baru sukar diterima</a:t>
            </a:r>
            <a:endParaRPr lang="en-US" smtClean="0">
              <a:sym typeface="Wingdings" panose="05000000000000000000" pitchFamily="2" charset="2"/>
            </a:endParaRPr>
          </a:p>
          <a:p>
            <a:pPr algn="l" eaLnBrk="1" hangingPunct="1">
              <a:buFontTx/>
              <a:buNone/>
            </a:pPr>
            <a:r>
              <a:rPr lang="en-US" smtClean="0">
                <a:sym typeface="Wingdings" panose="05000000000000000000" pitchFamily="2" charset="2"/>
              </a:rPr>
              <a:t>7. Dilemma moral  diperhadapkan pada situasi yg memberikan pilihan &gt;1 sukar mengambil kpts.</a:t>
            </a:r>
            <a:endParaRPr lang="en-US" smtClean="0"/>
          </a:p>
        </p:txBody>
      </p:sp>
      <p:sp>
        <p:nvSpPr>
          <p:cNvPr id="5" name="Text Box 4"/>
          <p:cNvSpPr txBox="1"/>
          <p:nvPr/>
        </p:nvSpPr>
        <p:spPr>
          <a:xfrm>
            <a:off x="4011930" y="436245"/>
            <a:ext cx="7562850" cy="706755"/>
          </a:xfrm>
          <a:prstGeom prst="rect">
            <a:avLst/>
          </a:prstGeom>
          <a:noFill/>
        </p:spPr>
        <p:txBody>
          <a:bodyPr wrap="square" rtlCol="0">
            <a:spAutoFit/>
          </a:bodyPr>
          <a:p>
            <a:r>
              <a:rPr lang="en-US" sz="4000"/>
              <a:t>MASALAH ETIKA </a:t>
            </a:r>
            <a:endParaRPr 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object 2"/>
          <p:cNvSpPr txBox="1"/>
          <p:nvPr/>
        </p:nvSpPr>
        <p:spPr>
          <a:xfrm>
            <a:off x="5657850" y="3927475"/>
            <a:ext cx="955675" cy="61531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4000" b="1" kern="1200" cap="none" spc="-20" normalizeH="0" baseline="0" noProof="0" dirty="0">
                <a:latin typeface="Times New Roman" panose="02020603050405020304"/>
                <a:ea typeface="+mn-ea"/>
                <a:cs typeface="Times New Roman" panose="02020603050405020304"/>
              </a:rPr>
              <a:t>Etik</a:t>
            </a:r>
            <a:endParaRPr kumimoji="0" sz="4000" kern="1200" cap="none" spc="0" normalizeH="0" baseline="0" noProof="0">
              <a:latin typeface="Times New Roman" panose="02020603050405020304"/>
              <a:ea typeface="+mn-ea"/>
              <a:cs typeface="Times New Roman" panose="02020603050405020304"/>
            </a:endParaRPr>
          </a:p>
        </p:txBody>
      </p:sp>
      <p:sp>
        <p:nvSpPr>
          <p:cNvPr id="39939" name="object 3"/>
          <p:cNvSpPr/>
          <p:nvPr/>
        </p:nvSpPr>
        <p:spPr>
          <a:xfrm>
            <a:off x="5670550" y="4427538"/>
            <a:ext cx="930275" cy="0"/>
          </a:xfrm>
          <a:custGeom>
            <a:avLst/>
            <a:gdLst/>
            <a:ahLst/>
            <a:cxnLst/>
            <a:pathLst>
              <a:path w="931545">
                <a:moveTo>
                  <a:pt x="0" y="0"/>
                </a:moveTo>
                <a:lnTo>
                  <a:pt x="931474" y="0"/>
                </a:lnTo>
              </a:path>
            </a:pathLst>
          </a:custGeom>
          <a:noFill/>
          <a:ln w="50037" cap="flat" cmpd="sng">
            <a:solidFill>
              <a:srgbClr val="000000">
                <a:alpha val="100000"/>
              </a:srgbClr>
            </a:solidFill>
            <a:prstDash val="solid"/>
            <a:headEnd type="none" w="med" len="med"/>
            <a:tailEnd type="none" w="med" len="med"/>
          </a:ln>
        </p:spPr>
        <p:txBody>
          <a:bodyPr/>
          <a:p>
            <a:endParaRPr lang="en-US"/>
          </a:p>
        </p:txBody>
      </p:sp>
      <p:sp>
        <p:nvSpPr>
          <p:cNvPr id="39940" name="object 4"/>
          <p:cNvSpPr/>
          <p:nvPr/>
        </p:nvSpPr>
        <p:spPr>
          <a:xfrm>
            <a:off x="6986588" y="4618038"/>
            <a:ext cx="709612" cy="563562"/>
          </a:xfrm>
          <a:custGeom>
            <a:avLst/>
            <a:gdLst/>
            <a:ahLst/>
            <a:cxnLst/>
            <a:pathLst>
              <a:path w="709295" h="563245">
                <a:moveTo>
                  <a:pt x="46756" y="0"/>
                </a:moveTo>
                <a:lnTo>
                  <a:pt x="0" y="60197"/>
                </a:lnTo>
                <a:lnTo>
                  <a:pt x="505480" y="453008"/>
                </a:lnTo>
                <a:lnTo>
                  <a:pt x="458723" y="513088"/>
                </a:lnTo>
                <a:lnTo>
                  <a:pt x="709300" y="563249"/>
                </a:lnTo>
                <a:lnTo>
                  <a:pt x="627845" y="392942"/>
                </a:lnTo>
                <a:lnTo>
                  <a:pt x="552206" y="392942"/>
                </a:lnTo>
                <a:lnTo>
                  <a:pt x="46756" y="0"/>
                </a:lnTo>
                <a:close/>
              </a:path>
              <a:path w="709295" h="563245">
                <a:moveTo>
                  <a:pt x="599053" y="332744"/>
                </a:moveTo>
                <a:lnTo>
                  <a:pt x="552206" y="392942"/>
                </a:lnTo>
                <a:lnTo>
                  <a:pt x="627845" y="392942"/>
                </a:lnTo>
                <a:lnTo>
                  <a:pt x="599053" y="332744"/>
                </a:lnTo>
                <a:close/>
              </a:path>
            </a:pathLst>
          </a:custGeom>
          <a:solidFill>
            <a:srgbClr val="000000">
              <a:alpha val="100000"/>
            </a:srgbClr>
          </a:solidFill>
          <a:ln w="9525">
            <a:noFill/>
          </a:ln>
        </p:spPr>
        <p:txBody>
          <a:bodyPr/>
          <a:p>
            <a:endParaRPr lang="en-US"/>
          </a:p>
        </p:txBody>
      </p:sp>
      <p:sp>
        <p:nvSpPr>
          <p:cNvPr id="39941" name="object 5"/>
          <p:cNvSpPr/>
          <p:nvPr/>
        </p:nvSpPr>
        <p:spPr>
          <a:xfrm>
            <a:off x="4267200" y="4460875"/>
            <a:ext cx="931863" cy="492125"/>
          </a:xfrm>
          <a:custGeom>
            <a:avLst/>
            <a:gdLst/>
            <a:ahLst/>
            <a:cxnLst/>
            <a:pathLst>
              <a:path w="932179" h="491489">
                <a:moveTo>
                  <a:pt x="153293" y="286892"/>
                </a:moveTo>
                <a:lnTo>
                  <a:pt x="0" y="491489"/>
                </a:lnTo>
                <a:lnTo>
                  <a:pt x="255519" y="491489"/>
                </a:lnTo>
                <a:lnTo>
                  <a:pt x="221492" y="423290"/>
                </a:lnTo>
                <a:lnTo>
                  <a:pt x="357817" y="355091"/>
                </a:lnTo>
                <a:lnTo>
                  <a:pt x="187451" y="355091"/>
                </a:lnTo>
                <a:lnTo>
                  <a:pt x="153293" y="286892"/>
                </a:lnTo>
                <a:close/>
              </a:path>
              <a:path w="932179" h="491489">
                <a:moveTo>
                  <a:pt x="897514" y="0"/>
                </a:moveTo>
                <a:lnTo>
                  <a:pt x="187451" y="355091"/>
                </a:lnTo>
                <a:lnTo>
                  <a:pt x="357817" y="355091"/>
                </a:lnTo>
                <a:lnTo>
                  <a:pt x="931560" y="68067"/>
                </a:lnTo>
                <a:lnTo>
                  <a:pt x="897514" y="0"/>
                </a:lnTo>
                <a:close/>
              </a:path>
            </a:pathLst>
          </a:custGeom>
          <a:solidFill>
            <a:srgbClr val="000000">
              <a:alpha val="100000"/>
            </a:srgbClr>
          </a:solidFill>
          <a:ln w="9525">
            <a:noFill/>
          </a:ln>
        </p:spPr>
        <p:txBody>
          <a:bodyPr/>
          <a:p>
            <a:endParaRPr lang="en-US"/>
          </a:p>
        </p:txBody>
      </p:sp>
      <p:sp>
        <p:nvSpPr>
          <p:cNvPr id="7" name="object 7"/>
          <p:cNvSpPr txBox="1"/>
          <p:nvPr/>
        </p:nvSpPr>
        <p:spPr>
          <a:xfrm>
            <a:off x="7162800" y="5189538"/>
            <a:ext cx="2736850" cy="1278890"/>
          </a:xfrm>
          <a:prstGeom prst="rect">
            <a:avLst/>
          </a:prstGeom>
        </p:spPr>
        <p:txBody>
          <a:bodyPr vert="horz" wrap="square" lIns="0" tIns="0" rIns="0" bIns="0" rtlCol="0">
            <a:spAutoFit/>
          </a:bodyPr>
          <a:p>
            <a:pPr marL="12700" eaLnBrk="1" hangingPunct="1">
              <a:lnSpc>
                <a:spcPct val="99000"/>
              </a:lnSpc>
              <a:buNone/>
            </a:pPr>
            <a:r>
              <a:rPr lang="zh-CN" altLang="x-none" sz="2400" b="1">
                <a:latin typeface="Verdana" panose="020B0604030504040204" pitchFamily="34" charset="0"/>
                <a:cs typeface="Verdana" panose="020B0604030504040204" pitchFamily="34" charset="0"/>
              </a:rPr>
              <a:t>Normatif</a:t>
            </a:r>
            <a:r>
              <a:rPr lang="zh-CN" altLang="x-none" sz="2400" b="1">
                <a:latin typeface="Times New Roman" panose="02020603050405020304" pitchFamily="18" charset="0"/>
                <a:cs typeface="Times New Roman" panose="02020603050405020304" pitchFamily="18" charset="0"/>
              </a:rPr>
              <a:t> </a:t>
            </a:r>
            <a:r>
              <a:rPr lang="zh-CN" altLang="x-none" sz="2000" b="1">
                <a:latin typeface="Verdana" panose="020B0604030504040204" pitchFamily="34" charset="0"/>
                <a:cs typeface="Verdana" panose="020B0604030504040204" pitchFamily="34" charset="0"/>
              </a:rPr>
              <a:t>Tuntutan</a:t>
            </a:r>
            <a:r>
              <a:rPr lang="zh-CN" altLang="x-none" sz="2000" b="1">
                <a:latin typeface="Times New Roman" panose="02020603050405020304" pitchFamily="18" charset="0"/>
                <a:cs typeface="Times New Roman" panose="02020603050405020304" pitchFamily="18" charset="0"/>
              </a:rPr>
              <a:t> </a:t>
            </a:r>
            <a:r>
              <a:rPr lang="zh-CN" altLang="x-none" sz="2000" b="1">
                <a:latin typeface="Verdana" panose="020B0604030504040204" pitchFamily="34" charset="0"/>
                <a:cs typeface="Verdana" panose="020B0604030504040204" pitchFamily="34" charset="0"/>
              </a:rPr>
              <a:t>Berpikir</a:t>
            </a:r>
            <a:r>
              <a:rPr lang="zh-CN" altLang="x-none" sz="2000" b="1">
                <a:latin typeface="Times New Roman" panose="02020603050405020304" pitchFamily="18" charset="0"/>
                <a:cs typeface="Times New Roman" panose="02020603050405020304" pitchFamily="18" charset="0"/>
              </a:rPr>
              <a:t> </a:t>
            </a:r>
            <a:r>
              <a:rPr lang="zh-CN" altLang="x-none" sz="2000" b="1">
                <a:latin typeface="Verdana" panose="020B0604030504040204" pitchFamily="34" charset="0"/>
                <a:cs typeface="Verdana" panose="020B0604030504040204" pitchFamily="34" charset="0"/>
              </a:rPr>
              <a:t>Logis</a:t>
            </a:r>
            <a:r>
              <a:rPr lang="zh-CN" altLang="x-none" sz="2000" b="1">
                <a:latin typeface="Times New Roman" panose="02020603050405020304" pitchFamily="18" charset="0"/>
                <a:cs typeface="Times New Roman" panose="02020603050405020304" pitchFamily="18" charset="0"/>
              </a:rPr>
              <a:t> </a:t>
            </a:r>
            <a:r>
              <a:rPr lang="zh-CN" altLang="x-none" sz="3000" baseline="7000">
                <a:latin typeface="Microsoft Sans Serif" panose="020B0604020202020204" pitchFamily="34" charset="0"/>
                <a:cs typeface="Microsoft Sans Serif" panose="020B0604020202020204" pitchFamily="34" charset="0"/>
              </a:rPr>
              <a:t>→ </a:t>
            </a:r>
            <a:r>
              <a:rPr lang="zh-CN" altLang="x-none" sz="2000" b="1">
                <a:latin typeface="Verdana" panose="020B0604030504040204" pitchFamily="34" charset="0"/>
                <a:cs typeface="Verdana" panose="020B0604030504040204" pitchFamily="34" charset="0"/>
              </a:rPr>
              <a:t>Kritis,</a:t>
            </a:r>
            <a:r>
              <a:rPr lang="zh-CN" altLang="x-none" sz="2000" b="1">
                <a:latin typeface="Times New Roman" panose="02020603050405020304" pitchFamily="18" charset="0"/>
                <a:cs typeface="Times New Roman" panose="02020603050405020304" pitchFamily="18" charset="0"/>
              </a:rPr>
              <a:t> </a:t>
            </a:r>
            <a:r>
              <a:rPr lang="zh-CN" altLang="x-none" sz="2000" b="1">
                <a:latin typeface="Verdana" panose="020B0604030504040204" pitchFamily="34" charset="0"/>
                <a:cs typeface="Verdana" panose="020B0604030504040204" pitchFamily="34" charset="0"/>
              </a:rPr>
              <a:t>Pembenaran</a:t>
            </a:r>
            <a:r>
              <a:rPr lang="zh-CN" altLang="x-none" sz="2000" b="1">
                <a:latin typeface="Times New Roman" panose="02020603050405020304" pitchFamily="18" charset="0"/>
                <a:cs typeface="Times New Roman" panose="02020603050405020304" pitchFamily="18" charset="0"/>
              </a:rPr>
              <a:t> </a:t>
            </a:r>
            <a:r>
              <a:rPr lang="zh-CN" altLang="x-none" sz="2000" b="1">
                <a:latin typeface="Verdana" panose="020B0604030504040204" pitchFamily="34" charset="0"/>
                <a:cs typeface="Verdana" panose="020B0604030504040204" pitchFamily="34" charset="0"/>
              </a:rPr>
              <a:t>moral</a:t>
            </a:r>
            <a:endParaRPr lang="zh-CN" altLang="x-none" sz="2000" dirty="0">
              <a:latin typeface="Verdana" panose="020B0604030504040204" pitchFamily="34" charset="0"/>
              <a:ea typeface="Verdana" panose="020B0604030504040204" pitchFamily="34" charset="0"/>
            </a:endParaRPr>
          </a:p>
        </p:txBody>
      </p:sp>
      <p:sp>
        <p:nvSpPr>
          <p:cNvPr id="39943" name="object 8"/>
          <p:cNvSpPr/>
          <p:nvPr/>
        </p:nvSpPr>
        <p:spPr>
          <a:xfrm>
            <a:off x="8305800" y="1371283"/>
            <a:ext cx="2035175" cy="1820862"/>
          </a:xfrm>
          <a:custGeom>
            <a:avLst/>
            <a:gdLst/>
            <a:ahLst/>
            <a:cxnLst/>
            <a:pathLst>
              <a:path w="2034540" h="1821179">
                <a:moveTo>
                  <a:pt x="0" y="695584"/>
                </a:moveTo>
                <a:lnTo>
                  <a:pt x="777118" y="695584"/>
                </a:lnTo>
                <a:lnTo>
                  <a:pt x="1017269" y="0"/>
                </a:lnTo>
                <a:lnTo>
                  <a:pt x="1257421" y="695584"/>
                </a:lnTo>
                <a:lnTo>
                  <a:pt x="2034539" y="695584"/>
                </a:lnTo>
                <a:lnTo>
                  <a:pt x="1405768" y="1125595"/>
                </a:lnTo>
                <a:lnTo>
                  <a:pt x="1645919" y="1821179"/>
                </a:lnTo>
                <a:lnTo>
                  <a:pt x="1017269" y="1391290"/>
                </a:lnTo>
                <a:lnTo>
                  <a:pt x="388619" y="1821179"/>
                </a:lnTo>
                <a:lnTo>
                  <a:pt x="628649" y="1125595"/>
                </a:lnTo>
                <a:lnTo>
                  <a:pt x="0" y="695584"/>
                </a:lnTo>
                <a:close/>
              </a:path>
            </a:pathLst>
          </a:custGeom>
          <a:noFill/>
          <a:ln w="9143" cap="flat" cmpd="sng">
            <a:solidFill>
              <a:srgbClr val="000000">
                <a:alpha val="100000"/>
              </a:srgbClr>
            </a:solidFill>
            <a:prstDash val="solid"/>
            <a:headEnd type="none" w="med" len="med"/>
            <a:tailEnd type="none" w="med" len="med"/>
          </a:ln>
        </p:spPr>
        <p:txBody>
          <a:bodyPr/>
          <a:p>
            <a:endParaRPr lang="en-US"/>
          </a:p>
        </p:txBody>
      </p:sp>
      <p:sp>
        <p:nvSpPr>
          <p:cNvPr id="9" name="object 9"/>
          <p:cNvSpPr txBox="1"/>
          <p:nvPr/>
        </p:nvSpPr>
        <p:spPr>
          <a:xfrm>
            <a:off x="8943975" y="2286000"/>
            <a:ext cx="1130300" cy="36893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2400" kern="1200" cap="none" spc="-15" normalizeH="0" baseline="0" noProof="0" dirty="0">
                <a:latin typeface="Verdana" panose="020B0604030504040204"/>
                <a:ea typeface="+mn-ea"/>
                <a:cs typeface="Verdana" panose="020B0604030504040204"/>
              </a:rPr>
              <a:t>r</a:t>
            </a:r>
            <a:r>
              <a:rPr kumimoji="0" sz="2400" kern="1200" cap="none" spc="-25" normalizeH="0" baseline="0" noProof="0" dirty="0">
                <a:latin typeface="Verdana" panose="020B0604030504040204"/>
                <a:ea typeface="+mn-ea"/>
                <a:cs typeface="Verdana" panose="020B0604030504040204"/>
              </a:rPr>
              <a:t>e</a:t>
            </a:r>
            <a:r>
              <a:rPr kumimoji="0" sz="2400" kern="1200" cap="none" spc="-10" normalizeH="0" baseline="0" noProof="0" dirty="0">
                <a:latin typeface="Verdana" panose="020B0604030504040204"/>
                <a:ea typeface="+mn-ea"/>
                <a:cs typeface="Verdana" panose="020B0604030504040204"/>
              </a:rPr>
              <a:t>f</a:t>
            </a:r>
            <a:r>
              <a:rPr kumimoji="0" sz="2400" kern="1200" cap="none" spc="-20" normalizeH="0" baseline="0" noProof="0" dirty="0">
                <a:latin typeface="Verdana" panose="020B0604030504040204"/>
                <a:ea typeface="+mn-ea"/>
                <a:cs typeface="Verdana" panose="020B0604030504040204"/>
              </a:rPr>
              <a:t>l</a:t>
            </a:r>
            <a:r>
              <a:rPr kumimoji="0" sz="2400" kern="1200" cap="none" spc="-15" normalizeH="0" baseline="0" noProof="0" dirty="0">
                <a:latin typeface="Verdana" panose="020B0604030504040204"/>
                <a:ea typeface="+mn-ea"/>
                <a:cs typeface="Verdana" panose="020B0604030504040204"/>
              </a:rPr>
              <a:t>ek</a:t>
            </a:r>
            <a:r>
              <a:rPr kumimoji="0" sz="2400" kern="1200" cap="none" spc="-25" normalizeH="0" baseline="0" noProof="0" dirty="0">
                <a:latin typeface="Verdana" panose="020B0604030504040204"/>
                <a:ea typeface="+mn-ea"/>
                <a:cs typeface="Verdana" panose="020B0604030504040204"/>
              </a:rPr>
              <a:t>s</a:t>
            </a:r>
            <a:r>
              <a:rPr kumimoji="0" sz="2400" kern="1200" cap="none" spc="0" normalizeH="0" baseline="0" noProof="0" dirty="0">
                <a:latin typeface="Verdana" panose="020B0604030504040204"/>
                <a:ea typeface="+mn-ea"/>
                <a:cs typeface="Verdana" panose="020B0604030504040204"/>
              </a:rPr>
              <a:t>i</a:t>
            </a:r>
            <a:endParaRPr kumimoji="0" sz="2400" kern="1200" cap="none" spc="0" normalizeH="0" baseline="0" noProof="0">
              <a:latin typeface="Verdana" panose="020B0604030504040204"/>
              <a:ea typeface="+mn-ea"/>
              <a:cs typeface="Verdana" panose="020B0604030504040204"/>
            </a:endParaRPr>
          </a:p>
        </p:txBody>
      </p:sp>
      <p:sp>
        <p:nvSpPr>
          <p:cNvPr id="39945" name="object 10"/>
          <p:cNvSpPr/>
          <p:nvPr/>
        </p:nvSpPr>
        <p:spPr>
          <a:xfrm>
            <a:off x="7680325" y="3352800"/>
            <a:ext cx="1006475" cy="635000"/>
          </a:xfrm>
          <a:custGeom>
            <a:avLst/>
            <a:gdLst/>
            <a:ahLst/>
            <a:cxnLst/>
            <a:pathLst>
              <a:path w="1005840" h="634364">
                <a:moveTo>
                  <a:pt x="1005839" y="0"/>
                </a:moveTo>
                <a:lnTo>
                  <a:pt x="812291" y="17007"/>
                </a:lnTo>
                <a:lnTo>
                  <a:pt x="842650" y="66415"/>
                </a:lnTo>
                <a:lnTo>
                  <a:pt x="0" y="585084"/>
                </a:lnTo>
                <a:lnTo>
                  <a:pt x="30358" y="634364"/>
                </a:lnTo>
                <a:lnTo>
                  <a:pt x="873130" y="115823"/>
                </a:lnTo>
                <a:lnTo>
                  <a:pt x="933888" y="115823"/>
                </a:lnTo>
                <a:lnTo>
                  <a:pt x="1005839" y="0"/>
                </a:lnTo>
                <a:close/>
              </a:path>
              <a:path w="1005840" h="634364">
                <a:moveTo>
                  <a:pt x="933888" y="115823"/>
                </a:moveTo>
                <a:lnTo>
                  <a:pt x="873130" y="115823"/>
                </a:lnTo>
                <a:lnTo>
                  <a:pt x="903366" y="164957"/>
                </a:lnTo>
                <a:lnTo>
                  <a:pt x="933888" y="115823"/>
                </a:lnTo>
                <a:close/>
              </a:path>
            </a:pathLst>
          </a:custGeom>
          <a:solidFill>
            <a:srgbClr val="000000">
              <a:alpha val="100000"/>
            </a:srgbClr>
          </a:solidFill>
          <a:ln w="9525">
            <a:noFill/>
          </a:ln>
        </p:spPr>
        <p:txBody>
          <a:bodyPr/>
          <a:p>
            <a:endParaRPr lang="en-US"/>
          </a:p>
        </p:txBody>
      </p:sp>
      <p:sp>
        <p:nvSpPr>
          <p:cNvPr id="39946" name="object 11"/>
          <p:cNvSpPr/>
          <p:nvPr/>
        </p:nvSpPr>
        <p:spPr>
          <a:xfrm>
            <a:off x="7581265" y="1059180"/>
            <a:ext cx="1155700" cy="930275"/>
          </a:xfrm>
          <a:custGeom>
            <a:avLst/>
            <a:gdLst/>
            <a:ahLst/>
            <a:cxnLst/>
            <a:pathLst>
              <a:path w="1155065" h="929639">
                <a:moveTo>
                  <a:pt x="138509" y="86349"/>
                </a:moveTo>
                <a:lnTo>
                  <a:pt x="77327" y="86349"/>
                </a:lnTo>
                <a:lnTo>
                  <a:pt x="1131173" y="929639"/>
                </a:lnTo>
                <a:lnTo>
                  <a:pt x="1155070" y="899921"/>
                </a:lnTo>
                <a:lnTo>
                  <a:pt x="138509" y="86349"/>
                </a:lnTo>
                <a:close/>
              </a:path>
              <a:path w="1155065" h="929639">
                <a:moveTo>
                  <a:pt x="0" y="0"/>
                </a:moveTo>
                <a:lnTo>
                  <a:pt x="53583" y="116067"/>
                </a:lnTo>
                <a:lnTo>
                  <a:pt x="77327" y="86349"/>
                </a:lnTo>
                <a:lnTo>
                  <a:pt x="138509" y="86349"/>
                </a:lnTo>
                <a:lnTo>
                  <a:pt x="101224" y="56509"/>
                </a:lnTo>
                <a:lnTo>
                  <a:pt x="124967" y="26791"/>
                </a:lnTo>
                <a:lnTo>
                  <a:pt x="0" y="0"/>
                </a:lnTo>
                <a:close/>
              </a:path>
            </a:pathLst>
          </a:custGeom>
          <a:solidFill>
            <a:srgbClr val="000000">
              <a:alpha val="100000"/>
            </a:srgbClr>
          </a:solidFill>
          <a:ln w="9525">
            <a:noFill/>
          </a:ln>
        </p:spPr>
        <p:txBody>
          <a:bodyPr/>
          <a:p>
            <a:endParaRPr lang="en-US"/>
          </a:p>
        </p:txBody>
      </p:sp>
      <p:sp>
        <p:nvSpPr>
          <p:cNvPr id="39947" name="object 12"/>
          <p:cNvSpPr/>
          <p:nvPr/>
        </p:nvSpPr>
        <p:spPr>
          <a:xfrm>
            <a:off x="8915400" y="3733800"/>
            <a:ext cx="1524000" cy="914400"/>
          </a:xfrm>
          <a:custGeom>
            <a:avLst/>
            <a:gdLst/>
            <a:ahLst/>
            <a:cxnLst/>
            <a:pathLst>
              <a:path w="1524000" h="914400">
                <a:moveTo>
                  <a:pt x="761999" y="0"/>
                </a:moveTo>
                <a:lnTo>
                  <a:pt x="699500" y="1515"/>
                </a:lnTo>
                <a:lnTo>
                  <a:pt x="638393" y="5984"/>
                </a:lnTo>
                <a:lnTo>
                  <a:pt x="578873" y="13289"/>
                </a:lnTo>
                <a:lnTo>
                  <a:pt x="521138" y="23311"/>
                </a:lnTo>
                <a:lnTo>
                  <a:pt x="465383" y="35933"/>
                </a:lnTo>
                <a:lnTo>
                  <a:pt x="411805" y="51038"/>
                </a:lnTo>
                <a:lnTo>
                  <a:pt x="360598" y="68506"/>
                </a:lnTo>
                <a:lnTo>
                  <a:pt x="311961" y="88222"/>
                </a:lnTo>
                <a:lnTo>
                  <a:pt x="266087" y="110067"/>
                </a:lnTo>
                <a:lnTo>
                  <a:pt x="223174" y="133923"/>
                </a:lnTo>
                <a:lnTo>
                  <a:pt x="183418" y="159672"/>
                </a:lnTo>
                <a:lnTo>
                  <a:pt x="147014" y="187197"/>
                </a:lnTo>
                <a:lnTo>
                  <a:pt x="114158" y="216381"/>
                </a:lnTo>
                <a:lnTo>
                  <a:pt x="85047" y="247104"/>
                </a:lnTo>
                <a:lnTo>
                  <a:pt x="59877" y="279250"/>
                </a:lnTo>
                <a:lnTo>
                  <a:pt x="38844" y="312701"/>
                </a:lnTo>
                <a:lnTo>
                  <a:pt x="22144" y="347340"/>
                </a:lnTo>
                <a:lnTo>
                  <a:pt x="2525" y="419706"/>
                </a:lnTo>
                <a:lnTo>
                  <a:pt x="0" y="457199"/>
                </a:lnTo>
                <a:lnTo>
                  <a:pt x="2525" y="494693"/>
                </a:lnTo>
                <a:lnTo>
                  <a:pt x="22144" y="567059"/>
                </a:lnTo>
                <a:lnTo>
                  <a:pt x="38844" y="601698"/>
                </a:lnTo>
                <a:lnTo>
                  <a:pt x="59877" y="635149"/>
                </a:lnTo>
                <a:lnTo>
                  <a:pt x="85047" y="667295"/>
                </a:lnTo>
                <a:lnTo>
                  <a:pt x="114158" y="698018"/>
                </a:lnTo>
                <a:lnTo>
                  <a:pt x="147014" y="727202"/>
                </a:lnTo>
                <a:lnTo>
                  <a:pt x="183418" y="754727"/>
                </a:lnTo>
                <a:lnTo>
                  <a:pt x="223174" y="780476"/>
                </a:lnTo>
                <a:lnTo>
                  <a:pt x="266087" y="804332"/>
                </a:lnTo>
                <a:lnTo>
                  <a:pt x="311961" y="826177"/>
                </a:lnTo>
                <a:lnTo>
                  <a:pt x="360598" y="845893"/>
                </a:lnTo>
                <a:lnTo>
                  <a:pt x="411805" y="863361"/>
                </a:lnTo>
                <a:lnTo>
                  <a:pt x="465383" y="878466"/>
                </a:lnTo>
                <a:lnTo>
                  <a:pt x="521138" y="891088"/>
                </a:lnTo>
                <a:lnTo>
                  <a:pt x="578873" y="901110"/>
                </a:lnTo>
                <a:lnTo>
                  <a:pt x="638393" y="908415"/>
                </a:lnTo>
                <a:lnTo>
                  <a:pt x="699500" y="912884"/>
                </a:lnTo>
                <a:lnTo>
                  <a:pt x="761999" y="914399"/>
                </a:lnTo>
                <a:lnTo>
                  <a:pt x="824499" y="912884"/>
                </a:lnTo>
                <a:lnTo>
                  <a:pt x="885606" y="908415"/>
                </a:lnTo>
                <a:lnTo>
                  <a:pt x="945126" y="901110"/>
                </a:lnTo>
                <a:lnTo>
                  <a:pt x="1002861" y="891088"/>
                </a:lnTo>
                <a:lnTo>
                  <a:pt x="1058616" y="878466"/>
                </a:lnTo>
                <a:lnTo>
                  <a:pt x="1112194" y="863361"/>
                </a:lnTo>
                <a:lnTo>
                  <a:pt x="1163400" y="845893"/>
                </a:lnTo>
                <a:lnTo>
                  <a:pt x="1212038" y="826177"/>
                </a:lnTo>
                <a:lnTo>
                  <a:pt x="1257912" y="804332"/>
                </a:lnTo>
                <a:lnTo>
                  <a:pt x="1300825" y="780476"/>
                </a:lnTo>
                <a:lnTo>
                  <a:pt x="1340581" y="754727"/>
                </a:lnTo>
                <a:lnTo>
                  <a:pt x="1376985" y="727202"/>
                </a:lnTo>
                <a:lnTo>
                  <a:pt x="1409841" y="698018"/>
                </a:lnTo>
                <a:lnTo>
                  <a:pt x="1438951" y="667295"/>
                </a:lnTo>
                <a:lnTo>
                  <a:pt x="1464122" y="635149"/>
                </a:lnTo>
                <a:lnTo>
                  <a:pt x="1485155" y="601698"/>
                </a:lnTo>
                <a:lnTo>
                  <a:pt x="1501855" y="567059"/>
                </a:lnTo>
                <a:lnTo>
                  <a:pt x="1521474" y="494693"/>
                </a:lnTo>
                <a:lnTo>
                  <a:pt x="1523999" y="457199"/>
                </a:lnTo>
                <a:lnTo>
                  <a:pt x="1521474" y="419706"/>
                </a:lnTo>
                <a:lnTo>
                  <a:pt x="1501855" y="347340"/>
                </a:lnTo>
                <a:lnTo>
                  <a:pt x="1485155" y="312701"/>
                </a:lnTo>
                <a:lnTo>
                  <a:pt x="1464122" y="279250"/>
                </a:lnTo>
                <a:lnTo>
                  <a:pt x="1438951" y="247104"/>
                </a:lnTo>
                <a:lnTo>
                  <a:pt x="1409841" y="216381"/>
                </a:lnTo>
                <a:lnTo>
                  <a:pt x="1376985" y="187197"/>
                </a:lnTo>
                <a:lnTo>
                  <a:pt x="1340581" y="159672"/>
                </a:lnTo>
                <a:lnTo>
                  <a:pt x="1300825" y="133923"/>
                </a:lnTo>
                <a:lnTo>
                  <a:pt x="1257912" y="110067"/>
                </a:lnTo>
                <a:lnTo>
                  <a:pt x="1212038" y="88222"/>
                </a:lnTo>
                <a:lnTo>
                  <a:pt x="1163400" y="68506"/>
                </a:lnTo>
                <a:lnTo>
                  <a:pt x="1112194" y="51038"/>
                </a:lnTo>
                <a:lnTo>
                  <a:pt x="1058616" y="35933"/>
                </a:lnTo>
                <a:lnTo>
                  <a:pt x="1002861" y="23311"/>
                </a:lnTo>
                <a:lnTo>
                  <a:pt x="945126" y="13289"/>
                </a:lnTo>
                <a:lnTo>
                  <a:pt x="885606" y="5984"/>
                </a:lnTo>
                <a:lnTo>
                  <a:pt x="824499" y="1515"/>
                </a:lnTo>
                <a:lnTo>
                  <a:pt x="761999" y="0"/>
                </a:lnTo>
                <a:close/>
              </a:path>
            </a:pathLst>
          </a:custGeom>
          <a:solidFill>
            <a:srgbClr val="FFFFFF">
              <a:alpha val="100000"/>
            </a:srgbClr>
          </a:solidFill>
          <a:ln w="9525">
            <a:noFill/>
          </a:ln>
        </p:spPr>
        <p:txBody>
          <a:bodyPr/>
          <a:p>
            <a:endParaRPr lang="en-US"/>
          </a:p>
        </p:txBody>
      </p:sp>
      <p:sp>
        <p:nvSpPr>
          <p:cNvPr id="39948" name="object 13"/>
          <p:cNvSpPr/>
          <p:nvPr/>
        </p:nvSpPr>
        <p:spPr>
          <a:xfrm>
            <a:off x="8915400" y="3733800"/>
            <a:ext cx="1524000" cy="914400"/>
          </a:xfrm>
          <a:custGeom>
            <a:avLst/>
            <a:gdLst/>
            <a:ahLst/>
            <a:cxnLst/>
            <a:pathLst>
              <a:path w="1524000" h="914400">
                <a:moveTo>
                  <a:pt x="0" y="457199"/>
                </a:moveTo>
                <a:lnTo>
                  <a:pt x="9972" y="383047"/>
                </a:lnTo>
                <a:lnTo>
                  <a:pt x="38844" y="312701"/>
                </a:lnTo>
                <a:lnTo>
                  <a:pt x="59877" y="279250"/>
                </a:lnTo>
                <a:lnTo>
                  <a:pt x="85047" y="247104"/>
                </a:lnTo>
                <a:lnTo>
                  <a:pt x="114158" y="216381"/>
                </a:lnTo>
                <a:lnTo>
                  <a:pt x="147014" y="187197"/>
                </a:lnTo>
                <a:lnTo>
                  <a:pt x="183418" y="159672"/>
                </a:lnTo>
                <a:lnTo>
                  <a:pt x="223174" y="133923"/>
                </a:lnTo>
                <a:lnTo>
                  <a:pt x="266087" y="110067"/>
                </a:lnTo>
                <a:lnTo>
                  <a:pt x="311961" y="88222"/>
                </a:lnTo>
                <a:lnTo>
                  <a:pt x="360598" y="68506"/>
                </a:lnTo>
                <a:lnTo>
                  <a:pt x="411805" y="51038"/>
                </a:lnTo>
                <a:lnTo>
                  <a:pt x="465383" y="35933"/>
                </a:lnTo>
                <a:lnTo>
                  <a:pt x="521138" y="23311"/>
                </a:lnTo>
                <a:lnTo>
                  <a:pt x="578873" y="13289"/>
                </a:lnTo>
                <a:lnTo>
                  <a:pt x="638393" y="5984"/>
                </a:lnTo>
                <a:lnTo>
                  <a:pt x="699500" y="1515"/>
                </a:lnTo>
                <a:lnTo>
                  <a:pt x="761999" y="0"/>
                </a:lnTo>
                <a:lnTo>
                  <a:pt x="824499" y="1515"/>
                </a:lnTo>
                <a:lnTo>
                  <a:pt x="885606" y="5984"/>
                </a:lnTo>
                <a:lnTo>
                  <a:pt x="945126" y="13289"/>
                </a:lnTo>
                <a:lnTo>
                  <a:pt x="1002861" y="23311"/>
                </a:lnTo>
                <a:lnTo>
                  <a:pt x="1058616" y="35933"/>
                </a:lnTo>
                <a:lnTo>
                  <a:pt x="1112194" y="51038"/>
                </a:lnTo>
                <a:lnTo>
                  <a:pt x="1163400" y="68506"/>
                </a:lnTo>
                <a:lnTo>
                  <a:pt x="1212038" y="88222"/>
                </a:lnTo>
                <a:lnTo>
                  <a:pt x="1257912" y="110067"/>
                </a:lnTo>
                <a:lnTo>
                  <a:pt x="1300825" y="133923"/>
                </a:lnTo>
                <a:lnTo>
                  <a:pt x="1340581" y="159672"/>
                </a:lnTo>
                <a:lnTo>
                  <a:pt x="1376985" y="187197"/>
                </a:lnTo>
                <a:lnTo>
                  <a:pt x="1409841" y="216381"/>
                </a:lnTo>
                <a:lnTo>
                  <a:pt x="1438951" y="247104"/>
                </a:lnTo>
                <a:lnTo>
                  <a:pt x="1464122" y="279250"/>
                </a:lnTo>
                <a:lnTo>
                  <a:pt x="1485155" y="312701"/>
                </a:lnTo>
                <a:lnTo>
                  <a:pt x="1501855" y="347340"/>
                </a:lnTo>
                <a:lnTo>
                  <a:pt x="1521474" y="419706"/>
                </a:lnTo>
                <a:lnTo>
                  <a:pt x="1523999" y="457199"/>
                </a:lnTo>
                <a:lnTo>
                  <a:pt x="1521474" y="494693"/>
                </a:lnTo>
                <a:lnTo>
                  <a:pt x="1501855" y="567059"/>
                </a:lnTo>
                <a:lnTo>
                  <a:pt x="1485155" y="601698"/>
                </a:lnTo>
                <a:lnTo>
                  <a:pt x="1464122" y="635149"/>
                </a:lnTo>
                <a:lnTo>
                  <a:pt x="1438951" y="667295"/>
                </a:lnTo>
                <a:lnTo>
                  <a:pt x="1409841" y="698018"/>
                </a:lnTo>
                <a:lnTo>
                  <a:pt x="1376985" y="727202"/>
                </a:lnTo>
                <a:lnTo>
                  <a:pt x="1340581" y="754727"/>
                </a:lnTo>
                <a:lnTo>
                  <a:pt x="1300825" y="780476"/>
                </a:lnTo>
                <a:lnTo>
                  <a:pt x="1257912" y="804332"/>
                </a:lnTo>
                <a:lnTo>
                  <a:pt x="1212038" y="826177"/>
                </a:lnTo>
                <a:lnTo>
                  <a:pt x="1163400" y="845893"/>
                </a:lnTo>
                <a:lnTo>
                  <a:pt x="1112194" y="863361"/>
                </a:lnTo>
                <a:lnTo>
                  <a:pt x="1058616" y="878466"/>
                </a:lnTo>
                <a:lnTo>
                  <a:pt x="1002861" y="891088"/>
                </a:lnTo>
                <a:lnTo>
                  <a:pt x="945126" y="901110"/>
                </a:lnTo>
                <a:lnTo>
                  <a:pt x="885606" y="908415"/>
                </a:lnTo>
                <a:lnTo>
                  <a:pt x="824499" y="912884"/>
                </a:lnTo>
                <a:lnTo>
                  <a:pt x="761999" y="914399"/>
                </a:lnTo>
                <a:lnTo>
                  <a:pt x="699500" y="912884"/>
                </a:lnTo>
                <a:lnTo>
                  <a:pt x="638393" y="908415"/>
                </a:lnTo>
                <a:lnTo>
                  <a:pt x="578873" y="901110"/>
                </a:lnTo>
                <a:lnTo>
                  <a:pt x="521138" y="891088"/>
                </a:lnTo>
                <a:lnTo>
                  <a:pt x="465383" y="878466"/>
                </a:lnTo>
                <a:lnTo>
                  <a:pt x="411805" y="863361"/>
                </a:lnTo>
                <a:lnTo>
                  <a:pt x="360598" y="845893"/>
                </a:lnTo>
                <a:lnTo>
                  <a:pt x="311961" y="826177"/>
                </a:lnTo>
                <a:lnTo>
                  <a:pt x="266087" y="804332"/>
                </a:lnTo>
                <a:lnTo>
                  <a:pt x="223174" y="780476"/>
                </a:lnTo>
                <a:lnTo>
                  <a:pt x="183418" y="754727"/>
                </a:lnTo>
                <a:lnTo>
                  <a:pt x="147014" y="727202"/>
                </a:lnTo>
                <a:lnTo>
                  <a:pt x="114158" y="698018"/>
                </a:lnTo>
                <a:lnTo>
                  <a:pt x="85047" y="667295"/>
                </a:lnTo>
                <a:lnTo>
                  <a:pt x="59877" y="635149"/>
                </a:lnTo>
                <a:lnTo>
                  <a:pt x="38844" y="601698"/>
                </a:lnTo>
                <a:lnTo>
                  <a:pt x="22144" y="567059"/>
                </a:lnTo>
                <a:lnTo>
                  <a:pt x="2525" y="494693"/>
                </a:lnTo>
                <a:lnTo>
                  <a:pt x="0" y="457199"/>
                </a:lnTo>
                <a:close/>
              </a:path>
            </a:pathLst>
          </a:custGeom>
          <a:noFill/>
          <a:ln w="9143" cap="flat" cmpd="sng">
            <a:solidFill>
              <a:srgbClr val="000000">
                <a:alpha val="100000"/>
              </a:srgbClr>
            </a:solidFill>
            <a:prstDash val="solid"/>
            <a:headEnd type="none" w="med" len="med"/>
            <a:tailEnd type="none" w="med" len="med"/>
          </a:ln>
        </p:spPr>
        <p:txBody>
          <a:bodyPr/>
          <a:p>
            <a:endParaRPr lang="en-US"/>
          </a:p>
        </p:txBody>
      </p:sp>
      <p:sp>
        <p:nvSpPr>
          <p:cNvPr id="14" name="object 14"/>
          <p:cNvSpPr txBox="1"/>
          <p:nvPr/>
        </p:nvSpPr>
        <p:spPr>
          <a:xfrm>
            <a:off x="9288463" y="3938588"/>
            <a:ext cx="785813" cy="738505"/>
          </a:xfrm>
          <a:prstGeom prst="rect">
            <a:avLst/>
          </a:prstGeom>
        </p:spPr>
        <p:txBody>
          <a:bodyPr vert="horz" wrap="square" lIns="0" tIns="0" rIns="0" bIns="0" rtlCol="0">
            <a:spAutoFit/>
          </a:bodyPr>
          <a:p>
            <a:pPr marL="12700" indent="6350" eaLnBrk="1" hangingPunct="1">
              <a:buNone/>
            </a:pPr>
            <a:r>
              <a:rPr lang="zh-CN" altLang="x-none" sz="2400">
                <a:latin typeface="Verdana" panose="020B0604030504040204" pitchFamily="34" charset="0"/>
                <a:cs typeface="Verdana" panose="020B0604030504040204" pitchFamily="34" charset="0"/>
              </a:rPr>
              <a:t>Meta</a:t>
            </a:r>
            <a:r>
              <a:rPr lang="zh-CN" altLang="x-none" sz="2400">
                <a:latin typeface="Times New Roman" panose="02020603050405020304" pitchFamily="18" charset="0"/>
                <a:cs typeface="Times New Roman" panose="02020603050405020304" pitchFamily="18" charset="0"/>
              </a:rPr>
              <a:t> </a:t>
            </a:r>
            <a:r>
              <a:rPr lang="zh-CN" altLang="x-none" sz="2400">
                <a:latin typeface="Verdana" panose="020B0604030504040204" pitchFamily="34" charset="0"/>
                <a:cs typeface="Verdana" panose="020B0604030504040204" pitchFamily="34" charset="0"/>
              </a:rPr>
              <a:t>Etika</a:t>
            </a:r>
            <a:endParaRPr lang="zh-CN" altLang="x-none" sz="2400" dirty="0">
              <a:latin typeface="Verdana" panose="020B0604030504040204" pitchFamily="34" charset="0"/>
              <a:ea typeface="Verdana" panose="020B0604030504040204" pitchFamily="34" charset="0"/>
            </a:endParaRPr>
          </a:p>
        </p:txBody>
      </p:sp>
      <p:sp>
        <p:nvSpPr>
          <p:cNvPr id="39950" name="object 15"/>
          <p:cNvSpPr/>
          <p:nvPr/>
        </p:nvSpPr>
        <p:spPr>
          <a:xfrm>
            <a:off x="7772400" y="4229100"/>
            <a:ext cx="1066800" cy="76200"/>
          </a:xfrm>
          <a:custGeom>
            <a:avLst/>
            <a:gdLst/>
            <a:ahLst/>
            <a:cxnLst/>
            <a:pathLst>
              <a:path w="1066800" h="76200">
                <a:moveTo>
                  <a:pt x="990599" y="0"/>
                </a:moveTo>
                <a:lnTo>
                  <a:pt x="990599" y="31754"/>
                </a:lnTo>
                <a:lnTo>
                  <a:pt x="0" y="31754"/>
                </a:lnTo>
                <a:lnTo>
                  <a:pt x="0" y="44445"/>
                </a:lnTo>
                <a:lnTo>
                  <a:pt x="990599" y="44445"/>
                </a:lnTo>
                <a:lnTo>
                  <a:pt x="990599" y="76199"/>
                </a:lnTo>
                <a:lnTo>
                  <a:pt x="1066799" y="38099"/>
                </a:lnTo>
                <a:lnTo>
                  <a:pt x="990599" y="0"/>
                </a:lnTo>
                <a:close/>
              </a:path>
            </a:pathLst>
          </a:custGeom>
          <a:solidFill>
            <a:srgbClr val="000000">
              <a:alpha val="100000"/>
            </a:srgbClr>
          </a:solidFill>
          <a:ln w="9525">
            <a:noFill/>
          </a:ln>
        </p:spPr>
        <p:txBody>
          <a:bodyPr/>
          <a:p>
            <a:endParaRPr lang="en-US"/>
          </a:p>
        </p:txBody>
      </p:sp>
      <p:sp>
        <p:nvSpPr>
          <p:cNvPr id="39951" name="object 16"/>
          <p:cNvSpPr/>
          <p:nvPr/>
        </p:nvSpPr>
        <p:spPr>
          <a:xfrm>
            <a:off x="7772400" y="4381500"/>
            <a:ext cx="990600" cy="76200"/>
          </a:xfrm>
          <a:custGeom>
            <a:avLst/>
            <a:gdLst/>
            <a:ahLst/>
            <a:cxnLst/>
            <a:pathLst>
              <a:path w="990600" h="76200">
                <a:moveTo>
                  <a:pt x="76199" y="0"/>
                </a:moveTo>
                <a:lnTo>
                  <a:pt x="0" y="38099"/>
                </a:lnTo>
                <a:lnTo>
                  <a:pt x="76199" y="76199"/>
                </a:lnTo>
                <a:lnTo>
                  <a:pt x="76199" y="44445"/>
                </a:lnTo>
                <a:lnTo>
                  <a:pt x="990599" y="44445"/>
                </a:lnTo>
                <a:lnTo>
                  <a:pt x="990599" y="31754"/>
                </a:lnTo>
                <a:lnTo>
                  <a:pt x="76199" y="31754"/>
                </a:lnTo>
                <a:lnTo>
                  <a:pt x="76199" y="0"/>
                </a:lnTo>
                <a:close/>
              </a:path>
            </a:pathLst>
          </a:custGeom>
          <a:solidFill>
            <a:srgbClr val="000000">
              <a:alpha val="100000"/>
            </a:srgbClr>
          </a:solidFill>
          <a:ln w="9525">
            <a:noFill/>
          </a:ln>
        </p:spPr>
        <p:txBody>
          <a:bodyPr/>
          <a:p>
            <a:endParaRPr lang="en-US"/>
          </a:p>
        </p:txBody>
      </p:sp>
      <p:sp>
        <p:nvSpPr>
          <p:cNvPr id="39952" name="object 17"/>
          <p:cNvSpPr/>
          <p:nvPr/>
        </p:nvSpPr>
        <p:spPr>
          <a:xfrm>
            <a:off x="2133600" y="378460"/>
            <a:ext cx="2209800" cy="457200"/>
          </a:xfrm>
          <a:custGeom>
            <a:avLst/>
            <a:gdLst/>
            <a:ahLst/>
            <a:cxnLst/>
            <a:pathLst>
              <a:path w="2209800" h="457200">
                <a:moveTo>
                  <a:pt x="0" y="457199"/>
                </a:moveTo>
                <a:lnTo>
                  <a:pt x="2209799" y="457199"/>
                </a:lnTo>
                <a:lnTo>
                  <a:pt x="2209799" y="0"/>
                </a:lnTo>
                <a:lnTo>
                  <a:pt x="0" y="0"/>
                </a:lnTo>
                <a:lnTo>
                  <a:pt x="0" y="457199"/>
                </a:lnTo>
                <a:close/>
              </a:path>
            </a:pathLst>
          </a:custGeom>
          <a:noFill/>
          <a:ln w="9143" cap="flat" cmpd="sng">
            <a:solidFill>
              <a:srgbClr val="000000">
                <a:alpha val="100000"/>
              </a:srgbClr>
            </a:solidFill>
            <a:prstDash val="solid"/>
            <a:headEnd type="none" w="med" len="med"/>
            <a:tailEnd type="none" w="med" len="med"/>
          </a:ln>
        </p:spPr>
        <p:txBody>
          <a:bodyPr/>
          <a:p>
            <a:endParaRPr lang="en-US"/>
          </a:p>
        </p:txBody>
      </p:sp>
      <p:sp>
        <p:nvSpPr>
          <p:cNvPr id="18" name="object 18"/>
          <p:cNvSpPr txBox="1"/>
          <p:nvPr/>
        </p:nvSpPr>
        <p:spPr>
          <a:xfrm>
            <a:off x="2391410" y="467043"/>
            <a:ext cx="1660525" cy="36893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2400" kern="1200" cap="none" spc="-20" normalizeH="0" baseline="0" noProof="0" dirty="0">
                <a:latin typeface="Verdana" panose="020B0604030504040204"/>
                <a:ea typeface="+mn-ea"/>
                <a:cs typeface="Verdana" panose="020B0604030504040204"/>
              </a:rPr>
              <a:t>Te</a:t>
            </a:r>
            <a:r>
              <a:rPr kumimoji="0" sz="2400" kern="1200" cap="none" spc="-25" normalizeH="0" baseline="0" noProof="0" dirty="0">
                <a:latin typeface="Verdana" panose="020B0604030504040204"/>
                <a:ea typeface="+mn-ea"/>
                <a:cs typeface="Verdana" panose="020B0604030504040204"/>
              </a:rPr>
              <a:t>o</a:t>
            </a:r>
            <a:r>
              <a:rPr kumimoji="0" sz="2400" kern="1200" cap="none" spc="0" normalizeH="0" baseline="0" noProof="0" dirty="0">
                <a:latin typeface="Verdana" panose="020B0604030504040204"/>
                <a:ea typeface="+mn-ea"/>
                <a:cs typeface="Verdana" panose="020B0604030504040204"/>
              </a:rPr>
              <a:t>ri</a:t>
            </a:r>
            <a:r>
              <a:rPr kumimoji="0" sz="2400" kern="1200" cap="none" spc="235" normalizeH="0" baseline="0" noProof="0" dirty="0">
                <a:latin typeface="Times New Roman" panose="02020603050405020304"/>
                <a:ea typeface="+mn-ea"/>
                <a:cs typeface="Times New Roman" panose="02020603050405020304"/>
              </a:rPr>
              <a:t> </a:t>
            </a:r>
            <a:r>
              <a:rPr kumimoji="0" sz="2400" kern="1200" cap="none" spc="-5" normalizeH="0" baseline="0" noProof="0" dirty="0">
                <a:latin typeface="Verdana" panose="020B0604030504040204"/>
                <a:ea typeface="+mn-ea"/>
                <a:cs typeface="Verdana" panose="020B0604030504040204"/>
              </a:rPr>
              <a:t>Et</a:t>
            </a:r>
            <a:r>
              <a:rPr kumimoji="0" sz="2400" kern="1200" cap="none" spc="5" normalizeH="0" baseline="0" noProof="0" dirty="0">
                <a:latin typeface="Verdana" panose="020B0604030504040204"/>
                <a:ea typeface="+mn-ea"/>
                <a:cs typeface="Verdana" panose="020B0604030504040204"/>
              </a:rPr>
              <a:t>i</a:t>
            </a:r>
            <a:r>
              <a:rPr kumimoji="0" sz="2400" kern="1200" cap="none" spc="-10" normalizeH="0" baseline="0" noProof="0" dirty="0">
                <a:latin typeface="Verdana" panose="020B0604030504040204"/>
                <a:ea typeface="+mn-ea"/>
                <a:cs typeface="Verdana" panose="020B0604030504040204"/>
              </a:rPr>
              <a:t>k</a:t>
            </a:r>
            <a:r>
              <a:rPr kumimoji="0" sz="2400" kern="1200" cap="none" spc="-15" normalizeH="0" baseline="0" noProof="0" dirty="0">
                <a:latin typeface="Verdana" panose="020B0604030504040204"/>
                <a:ea typeface="+mn-ea"/>
                <a:cs typeface="Verdana" panose="020B0604030504040204"/>
              </a:rPr>
              <a:t>a</a:t>
            </a:r>
            <a:endParaRPr kumimoji="0" sz="2400" kern="1200" cap="none" spc="0" normalizeH="0" baseline="0" noProof="0">
              <a:latin typeface="Verdana" panose="020B0604030504040204"/>
              <a:ea typeface="+mn-ea"/>
              <a:cs typeface="Verdana" panose="020B0604030504040204"/>
            </a:endParaRPr>
          </a:p>
        </p:txBody>
      </p:sp>
      <p:sp>
        <p:nvSpPr>
          <p:cNvPr id="19" name="object 19"/>
          <p:cNvSpPr txBox="1"/>
          <p:nvPr/>
        </p:nvSpPr>
        <p:spPr>
          <a:xfrm>
            <a:off x="1739900" y="2095500"/>
            <a:ext cx="942975" cy="36893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2400" kern="1200" cap="none" spc="0" normalizeH="0" baseline="0" noProof="0" dirty="0">
                <a:latin typeface="Verdana" panose="020B0604030504040204"/>
                <a:ea typeface="+mn-ea"/>
                <a:cs typeface="Verdana" panose="020B0604030504040204"/>
              </a:rPr>
              <a:t>Vi</a:t>
            </a:r>
            <a:r>
              <a:rPr kumimoji="0" sz="2400" kern="1200" cap="none" spc="-15" normalizeH="0" baseline="0" noProof="0" dirty="0">
                <a:latin typeface="Verdana" panose="020B0604030504040204"/>
                <a:ea typeface="+mn-ea"/>
                <a:cs typeface="Verdana" panose="020B0604030504040204"/>
              </a:rPr>
              <a:t>rtue</a:t>
            </a:r>
            <a:endParaRPr kumimoji="0" sz="2400" kern="1200" cap="none" spc="0" normalizeH="0" baseline="0" noProof="0">
              <a:latin typeface="Verdana" panose="020B0604030504040204"/>
              <a:ea typeface="+mn-ea"/>
              <a:cs typeface="Verdana" panose="020B0604030504040204"/>
            </a:endParaRPr>
          </a:p>
        </p:txBody>
      </p:sp>
      <p:sp>
        <p:nvSpPr>
          <p:cNvPr id="20" name="object 20"/>
          <p:cNvSpPr txBox="1"/>
          <p:nvPr/>
        </p:nvSpPr>
        <p:spPr>
          <a:xfrm>
            <a:off x="3048000" y="2108200"/>
            <a:ext cx="1666875" cy="36893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2400" kern="1200" cap="none" spc="-20" normalizeH="0" baseline="0" noProof="0" dirty="0">
                <a:latin typeface="Verdana" panose="020B0604030504040204"/>
                <a:ea typeface="+mn-ea"/>
                <a:cs typeface="Verdana" panose="020B0604030504040204"/>
              </a:rPr>
              <a:t>De</a:t>
            </a:r>
            <a:r>
              <a:rPr kumimoji="0" sz="2400" kern="1200" cap="none" spc="-25" normalizeH="0" baseline="0" noProof="0" dirty="0">
                <a:latin typeface="Verdana" panose="020B0604030504040204"/>
                <a:ea typeface="+mn-ea"/>
                <a:cs typeface="Verdana" panose="020B0604030504040204"/>
              </a:rPr>
              <a:t>o</a:t>
            </a:r>
            <a:r>
              <a:rPr kumimoji="0" sz="2400" kern="1200" cap="none" spc="-15" normalizeH="0" baseline="0" noProof="0" dirty="0">
                <a:latin typeface="Verdana" panose="020B0604030504040204"/>
                <a:ea typeface="+mn-ea"/>
                <a:cs typeface="Verdana" panose="020B0604030504040204"/>
              </a:rPr>
              <a:t>nt</a:t>
            </a:r>
            <a:r>
              <a:rPr kumimoji="0" sz="2400" kern="1200" cap="none" spc="0" normalizeH="0" baseline="0" noProof="0" dirty="0">
                <a:latin typeface="Verdana" panose="020B0604030504040204"/>
                <a:ea typeface="+mn-ea"/>
                <a:cs typeface="Verdana" panose="020B0604030504040204"/>
              </a:rPr>
              <a:t>o</a:t>
            </a:r>
            <a:r>
              <a:rPr kumimoji="0" sz="2400" kern="1200" cap="none" spc="-10" normalizeH="0" baseline="0" noProof="0" dirty="0">
                <a:latin typeface="Verdana" panose="020B0604030504040204"/>
                <a:ea typeface="+mn-ea"/>
                <a:cs typeface="Verdana" panose="020B0604030504040204"/>
              </a:rPr>
              <a:t>l</a:t>
            </a:r>
            <a:r>
              <a:rPr kumimoji="0" sz="2400" kern="1200" cap="none" spc="0" normalizeH="0" baseline="0" noProof="0" dirty="0">
                <a:latin typeface="Verdana" panose="020B0604030504040204"/>
                <a:ea typeface="+mn-ea"/>
                <a:cs typeface="Verdana" panose="020B0604030504040204"/>
              </a:rPr>
              <a:t>ogi</a:t>
            </a:r>
            <a:endParaRPr kumimoji="0" sz="2400" kern="1200" cap="none" spc="0" normalizeH="0" baseline="0" noProof="0">
              <a:latin typeface="Verdana" panose="020B0604030504040204"/>
              <a:ea typeface="+mn-ea"/>
              <a:cs typeface="Verdana" panose="020B0604030504040204"/>
            </a:endParaRPr>
          </a:p>
        </p:txBody>
      </p:sp>
      <p:sp>
        <p:nvSpPr>
          <p:cNvPr id="39956" name="object 21"/>
          <p:cNvSpPr/>
          <p:nvPr/>
        </p:nvSpPr>
        <p:spPr>
          <a:xfrm>
            <a:off x="4187825" y="1441450"/>
            <a:ext cx="2822575" cy="1082675"/>
          </a:xfrm>
          <a:custGeom>
            <a:avLst/>
            <a:gdLst/>
            <a:ahLst/>
            <a:cxnLst/>
            <a:pathLst>
              <a:path w="2821940" h="1082039">
                <a:moveTo>
                  <a:pt x="4571" y="0"/>
                </a:moveTo>
                <a:lnTo>
                  <a:pt x="0" y="11948"/>
                </a:lnTo>
                <a:lnTo>
                  <a:pt x="2748418" y="1051834"/>
                </a:lnTo>
                <a:lnTo>
                  <a:pt x="2737231" y="1081430"/>
                </a:lnTo>
                <a:lnTo>
                  <a:pt x="2821935" y="1072774"/>
                </a:lnTo>
                <a:lnTo>
                  <a:pt x="2791577" y="1039886"/>
                </a:lnTo>
                <a:lnTo>
                  <a:pt x="2752990" y="1039886"/>
                </a:lnTo>
                <a:lnTo>
                  <a:pt x="4571" y="0"/>
                </a:lnTo>
                <a:close/>
              </a:path>
              <a:path w="2821940" h="1082039">
                <a:moveTo>
                  <a:pt x="2764145" y="1010168"/>
                </a:moveTo>
                <a:lnTo>
                  <a:pt x="2752990" y="1039886"/>
                </a:lnTo>
                <a:lnTo>
                  <a:pt x="2791577" y="1039886"/>
                </a:lnTo>
                <a:lnTo>
                  <a:pt x="2764145" y="1010168"/>
                </a:lnTo>
                <a:close/>
              </a:path>
            </a:pathLst>
          </a:custGeom>
          <a:solidFill>
            <a:srgbClr val="000000">
              <a:alpha val="100000"/>
            </a:srgbClr>
          </a:solidFill>
          <a:ln w="9525">
            <a:noFill/>
          </a:ln>
        </p:spPr>
        <p:txBody>
          <a:bodyPr/>
          <a:p>
            <a:endParaRPr lang="en-US"/>
          </a:p>
        </p:txBody>
      </p:sp>
      <p:sp>
        <p:nvSpPr>
          <p:cNvPr id="39957" name="object 22"/>
          <p:cNvSpPr/>
          <p:nvPr/>
        </p:nvSpPr>
        <p:spPr>
          <a:xfrm>
            <a:off x="3554095" y="1263650"/>
            <a:ext cx="76200" cy="762000"/>
          </a:xfrm>
          <a:custGeom>
            <a:avLst/>
            <a:gdLst/>
            <a:ahLst/>
            <a:cxnLst/>
            <a:pathLst>
              <a:path w="76200" h="762000">
                <a:moveTo>
                  <a:pt x="76199" y="685799"/>
                </a:moveTo>
                <a:lnTo>
                  <a:pt x="0" y="685799"/>
                </a:lnTo>
                <a:lnTo>
                  <a:pt x="38099" y="761999"/>
                </a:lnTo>
                <a:lnTo>
                  <a:pt x="76199" y="685799"/>
                </a:lnTo>
                <a:close/>
              </a:path>
              <a:path w="76200" h="762000">
                <a:moveTo>
                  <a:pt x="44445" y="0"/>
                </a:moveTo>
                <a:lnTo>
                  <a:pt x="31754" y="0"/>
                </a:lnTo>
                <a:lnTo>
                  <a:pt x="31754" y="685799"/>
                </a:lnTo>
                <a:lnTo>
                  <a:pt x="44445" y="685799"/>
                </a:lnTo>
                <a:lnTo>
                  <a:pt x="44445" y="0"/>
                </a:lnTo>
                <a:close/>
              </a:path>
            </a:pathLst>
          </a:custGeom>
          <a:solidFill>
            <a:srgbClr val="000000">
              <a:alpha val="100000"/>
            </a:srgbClr>
          </a:solidFill>
          <a:ln w="9525">
            <a:noFill/>
          </a:ln>
        </p:spPr>
        <p:txBody>
          <a:bodyPr/>
          <a:p>
            <a:endParaRPr lang="en-US"/>
          </a:p>
        </p:txBody>
      </p:sp>
      <p:sp>
        <p:nvSpPr>
          <p:cNvPr id="39958" name="object 23"/>
          <p:cNvSpPr/>
          <p:nvPr/>
        </p:nvSpPr>
        <p:spPr>
          <a:xfrm>
            <a:off x="2273300" y="1323340"/>
            <a:ext cx="915988" cy="323850"/>
          </a:xfrm>
          <a:custGeom>
            <a:avLst/>
            <a:gdLst/>
            <a:ahLst/>
            <a:cxnLst/>
            <a:pathLst>
              <a:path w="916305" h="323214">
                <a:moveTo>
                  <a:pt x="60222" y="250332"/>
                </a:moveTo>
                <a:lnTo>
                  <a:pt x="0" y="310530"/>
                </a:lnTo>
                <a:lnTo>
                  <a:pt x="84332" y="322600"/>
                </a:lnTo>
                <a:lnTo>
                  <a:pt x="74270" y="292486"/>
                </a:lnTo>
                <a:lnTo>
                  <a:pt x="110498" y="280415"/>
                </a:lnTo>
                <a:lnTo>
                  <a:pt x="70247" y="280415"/>
                </a:lnTo>
                <a:lnTo>
                  <a:pt x="60222" y="250332"/>
                </a:lnTo>
                <a:close/>
              </a:path>
              <a:path w="916305" h="323214">
                <a:moveTo>
                  <a:pt x="912245" y="0"/>
                </a:moveTo>
                <a:lnTo>
                  <a:pt x="70247" y="280415"/>
                </a:lnTo>
                <a:lnTo>
                  <a:pt x="110498" y="280415"/>
                </a:lnTo>
                <a:lnTo>
                  <a:pt x="916304" y="11948"/>
                </a:lnTo>
                <a:lnTo>
                  <a:pt x="912245" y="0"/>
                </a:lnTo>
                <a:close/>
              </a:path>
            </a:pathLst>
          </a:custGeom>
          <a:solidFill>
            <a:srgbClr val="000000">
              <a:alpha val="100000"/>
            </a:srgbClr>
          </a:solidFill>
          <a:ln w="9525">
            <a:noFill/>
          </a:ln>
        </p:spPr>
        <p:txBody>
          <a:bodyPr/>
          <a:p>
            <a:endParaRPr lang="en-US"/>
          </a:p>
        </p:txBody>
      </p:sp>
      <p:sp>
        <p:nvSpPr>
          <p:cNvPr id="39959" name="object 24"/>
          <p:cNvSpPr/>
          <p:nvPr/>
        </p:nvSpPr>
        <p:spPr>
          <a:xfrm>
            <a:off x="3933825" y="2673350"/>
            <a:ext cx="118110" cy="1902460"/>
          </a:xfrm>
          <a:custGeom>
            <a:avLst/>
            <a:gdLst/>
            <a:ahLst/>
            <a:cxnLst/>
            <a:pathLst>
              <a:path w="76200" h="1524000">
                <a:moveTo>
                  <a:pt x="76199" y="1447809"/>
                </a:moveTo>
                <a:lnTo>
                  <a:pt x="0" y="1447809"/>
                </a:lnTo>
                <a:lnTo>
                  <a:pt x="38099" y="1524009"/>
                </a:lnTo>
                <a:lnTo>
                  <a:pt x="76199" y="1447809"/>
                </a:lnTo>
                <a:close/>
              </a:path>
              <a:path w="76200" h="1524000">
                <a:moveTo>
                  <a:pt x="44458" y="0"/>
                </a:moveTo>
                <a:lnTo>
                  <a:pt x="31754" y="0"/>
                </a:lnTo>
                <a:lnTo>
                  <a:pt x="31754" y="1447809"/>
                </a:lnTo>
                <a:lnTo>
                  <a:pt x="44458" y="1447809"/>
                </a:lnTo>
                <a:lnTo>
                  <a:pt x="44458" y="0"/>
                </a:lnTo>
                <a:close/>
              </a:path>
            </a:pathLst>
          </a:custGeom>
          <a:solidFill>
            <a:srgbClr val="000000">
              <a:alpha val="100000"/>
            </a:srgbClr>
          </a:solidFill>
          <a:ln w="9525">
            <a:noFill/>
          </a:ln>
        </p:spPr>
        <p:txBody>
          <a:bodyPr/>
          <a:p>
            <a:endParaRPr lang="en-US"/>
          </a:p>
        </p:txBody>
      </p:sp>
      <p:sp>
        <p:nvSpPr>
          <p:cNvPr id="39960" name="object 25"/>
          <p:cNvSpPr/>
          <p:nvPr/>
        </p:nvSpPr>
        <p:spPr>
          <a:xfrm>
            <a:off x="3886200" y="2662238"/>
            <a:ext cx="2974975" cy="2214562"/>
          </a:xfrm>
          <a:custGeom>
            <a:avLst/>
            <a:gdLst/>
            <a:ahLst/>
            <a:cxnLst/>
            <a:pathLst>
              <a:path w="2975610" h="2214879">
                <a:moveTo>
                  <a:pt x="38349" y="2138821"/>
                </a:moveTo>
                <a:lnTo>
                  <a:pt x="0" y="2214890"/>
                </a:lnTo>
                <a:lnTo>
                  <a:pt x="83819" y="2200031"/>
                </a:lnTo>
                <a:lnTo>
                  <a:pt x="64901" y="2174504"/>
                </a:lnTo>
                <a:lnTo>
                  <a:pt x="78559" y="2164348"/>
                </a:lnTo>
                <a:lnTo>
                  <a:pt x="57281" y="2164348"/>
                </a:lnTo>
                <a:lnTo>
                  <a:pt x="38349" y="2138821"/>
                </a:lnTo>
                <a:close/>
              </a:path>
              <a:path w="2975610" h="2214879">
                <a:moveTo>
                  <a:pt x="2967989" y="0"/>
                </a:moveTo>
                <a:lnTo>
                  <a:pt x="57281" y="2164348"/>
                </a:lnTo>
                <a:lnTo>
                  <a:pt x="78559" y="2164348"/>
                </a:lnTo>
                <a:lnTo>
                  <a:pt x="2975609" y="10180"/>
                </a:lnTo>
                <a:lnTo>
                  <a:pt x="2967989" y="0"/>
                </a:lnTo>
                <a:close/>
              </a:path>
            </a:pathLst>
          </a:custGeom>
          <a:solidFill>
            <a:srgbClr val="000000">
              <a:alpha val="100000"/>
            </a:srgbClr>
          </a:solidFill>
          <a:ln w="9525">
            <a:noFill/>
          </a:ln>
        </p:spPr>
        <p:txBody>
          <a:bodyPr/>
          <a:p>
            <a:endParaRPr lang="en-US"/>
          </a:p>
        </p:txBody>
      </p:sp>
      <p:sp>
        <p:nvSpPr>
          <p:cNvPr id="39961" name="object 26"/>
          <p:cNvSpPr/>
          <p:nvPr/>
        </p:nvSpPr>
        <p:spPr>
          <a:xfrm>
            <a:off x="3048000" y="3057525"/>
            <a:ext cx="2090738" cy="822325"/>
          </a:xfrm>
          <a:custGeom>
            <a:avLst/>
            <a:gdLst/>
            <a:ahLst/>
            <a:cxnLst/>
            <a:pathLst>
              <a:path w="2091054" h="822960">
                <a:moveTo>
                  <a:pt x="0" y="822959"/>
                </a:moveTo>
                <a:lnTo>
                  <a:pt x="2091059" y="822959"/>
                </a:lnTo>
                <a:lnTo>
                  <a:pt x="2091059" y="0"/>
                </a:lnTo>
                <a:lnTo>
                  <a:pt x="0" y="0"/>
                </a:lnTo>
                <a:lnTo>
                  <a:pt x="0" y="822959"/>
                </a:lnTo>
                <a:close/>
              </a:path>
            </a:pathLst>
          </a:custGeom>
          <a:solidFill>
            <a:srgbClr val="FFFFFF">
              <a:alpha val="100000"/>
            </a:srgbClr>
          </a:solidFill>
          <a:ln w="9525">
            <a:noFill/>
          </a:ln>
        </p:spPr>
        <p:txBody>
          <a:bodyPr/>
          <a:p>
            <a:endParaRPr lang="en-US"/>
          </a:p>
        </p:txBody>
      </p:sp>
      <p:sp>
        <p:nvSpPr>
          <p:cNvPr id="27" name="object 27"/>
          <p:cNvSpPr txBox="1"/>
          <p:nvPr/>
        </p:nvSpPr>
        <p:spPr>
          <a:xfrm>
            <a:off x="6846888" y="2216150"/>
            <a:ext cx="1511300" cy="1061720"/>
          </a:xfrm>
          <a:prstGeom prst="rect">
            <a:avLst/>
          </a:prstGeom>
        </p:spPr>
        <p:txBody>
          <a:bodyPr vert="horz" wrap="square" lIns="0" tIns="0" rIns="0" bIns="0" rtlCol="0">
            <a:spAutoFit/>
          </a:bodyPr>
          <a:p>
            <a:pPr marL="12700" indent="243205" eaLnBrk="1" hangingPunct="1">
              <a:lnSpc>
                <a:spcPct val="96000"/>
              </a:lnSpc>
              <a:buNone/>
            </a:pPr>
            <a:r>
              <a:rPr lang="zh-CN" altLang="x-none" sz="2400">
                <a:solidFill>
                  <a:srgbClr val="1F487C"/>
                </a:solidFill>
                <a:latin typeface="Verdana" panose="020B0604030504040204" pitchFamily="34" charset="0"/>
                <a:cs typeface="Verdana" panose="020B0604030504040204" pitchFamily="34" charset="0"/>
              </a:rPr>
              <a:t>tujuan</a:t>
            </a:r>
            <a:r>
              <a:rPr lang="zh-CN" altLang="x-none" sz="2400">
                <a:solidFill>
                  <a:srgbClr val="1F487C"/>
                </a:solidFill>
                <a:latin typeface="Times New Roman" panose="02020603050405020304" pitchFamily="18" charset="0"/>
                <a:cs typeface="Times New Roman" panose="02020603050405020304" pitchFamily="18" charset="0"/>
              </a:rPr>
              <a:t> </a:t>
            </a:r>
            <a:r>
              <a:rPr lang="zh-CN" altLang="x-none" sz="2400">
                <a:latin typeface="Verdana" panose="020B0604030504040204" pitchFamily="34" charset="0"/>
                <a:cs typeface="Verdana" panose="020B0604030504040204" pitchFamily="34" charset="0"/>
              </a:rPr>
              <a:t>teleologi/</a:t>
            </a:r>
            <a:r>
              <a:rPr lang="zh-CN" altLang="x-none" sz="2400">
                <a:latin typeface="Times New Roman" panose="02020603050405020304" pitchFamily="18" charset="0"/>
                <a:cs typeface="Times New Roman" panose="02020603050405020304" pitchFamily="18" charset="0"/>
              </a:rPr>
              <a:t> </a:t>
            </a:r>
            <a:r>
              <a:rPr lang="zh-CN" altLang="x-none" sz="2400">
                <a:latin typeface="Verdana" panose="020B0604030504040204" pitchFamily="34" charset="0"/>
                <a:cs typeface="Verdana" panose="020B0604030504040204" pitchFamily="34" charset="0"/>
              </a:rPr>
              <a:t>Utilitarian</a:t>
            </a:r>
            <a:endParaRPr lang="zh-CN" altLang="x-none" sz="2400" dirty="0">
              <a:latin typeface="Verdana" panose="020B0604030504040204" pitchFamily="34" charset="0"/>
              <a:ea typeface="Verdana" panose="020B0604030504040204" pitchFamily="34" charset="0"/>
            </a:endParaRPr>
          </a:p>
        </p:txBody>
      </p:sp>
      <p:sp>
        <p:nvSpPr>
          <p:cNvPr id="28" name="object 28"/>
          <p:cNvSpPr txBox="1"/>
          <p:nvPr/>
        </p:nvSpPr>
        <p:spPr>
          <a:xfrm>
            <a:off x="3189605" y="2590800"/>
            <a:ext cx="1931988" cy="737235"/>
          </a:xfrm>
          <a:prstGeom prst="rect">
            <a:avLst/>
          </a:prstGeom>
        </p:spPr>
        <p:txBody>
          <a:bodyPr vert="horz" wrap="square" lIns="0" tIns="0" rIns="0" bIns="0" rtlCol="0">
            <a:spAutoFit/>
          </a:bodyPr>
          <a:lstStyle/>
          <a:p>
            <a:pPr marL="12700" marR="0" defTabSz="914400" eaLnBrk="1" fontAlgn="auto" hangingPunct="1">
              <a:lnSpc>
                <a:spcPts val="2875"/>
              </a:lnSpc>
              <a:spcBef>
                <a:spcPts val="0"/>
              </a:spcBef>
              <a:spcAft>
                <a:spcPts val="0"/>
              </a:spcAft>
              <a:buClrTx/>
              <a:buSzTx/>
              <a:buFontTx/>
              <a:buNone/>
              <a:defRPr/>
            </a:pPr>
            <a:r>
              <a:rPr kumimoji="0" sz="2400" kern="1200" cap="none" spc="-15" normalizeH="0" baseline="0" noProof="0" dirty="0">
                <a:solidFill>
                  <a:srgbClr val="1F487C"/>
                </a:solidFill>
                <a:latin typeface="Verdana" panose="020B0604030504040204"/>
                <a:ea typeface="+mn-ea"/>
                <a:cs typeface="Verdana" panose="020B0604030504040204"/>
              </a:rPr>
              <a:t>Perbuatan</a:t>
            </a:r>
            <a:endParaRPr kumimoji="0" sz="2400" kern="1200" cap="none" spc="0" normalizeH="0" baseline="0" noProof="0">
              <a:latin typeface="Verdana" panose="020B0604030504040204"/>
              <a:ea typeface="+mn-ea"/>
              <a:cs typeface="Verdana" panose="020B0604030504040204"/>
            </a:endParaRPr>
          </a:p>
          <a:p>
            <a:pPr marL="12700" marR="0" defTabSz="914400" eaLnBrk="1" fontAlgn="auto" hangingPunct="1">
              <a:lnSpc>
                <a:spcPts val="2875"/>
              </a:lnSpc>
              <a:spcBef>
                <a:spcPts val="0"/>
              </a:spcBef>
              <a:spcAft>
                <a:spcPts val="0"/>
              </a:spcAft>
              <a:buClrTx/>
              <a:buSzTx/>
              <a:buFontTx/>
              <a:buNone/>
              <a:defRPr/>
            </a:pPr>
            <a:r>
              <a:rPr kumimoji="0" sz="2400" kern="1200" cap="none" spc="0" normalizeH="0" baseline="0" noProof="0" dirty="0">
                <a:solidFill>
                  <a:srgbClr val="1F487C"/>
                </a:solidFill>
                <a:latin typeface="Verdana" panose="020B0604030504040204"/>
                <a:ea typeface="+mn-ea"/>
                <a:cs typeface="Verdana" panose="020B0604030504040204"/>
              </a:rPr>
              <a:t>=</a:t>
            </a:r>
            <a:r>
              <a:rPr kumimoji="0" sz="2400" kern="1200" cap="none" spc="240" normalizeH="0" baseline="0" noProof="0" dirty="0">
                <a:solidFill>
                  <a:srgbClr val="1F487C"/>
                </a:solidFill>
                <a:latin typeface="Times New Roman" panose="02020603050405020304"/>
                <a:ea typeface="+mn-ea"/>
                <a:cs typeface="Times New Roman" panose="02020603050405020304"/>
              </a:rPr>
              <a:t> </a:t>
            </a:r>
            <a:r>
              <a:rPr kumimoji="0" sz="2400" kern="1200" cap="none" spc="0" normalizeH="0" baseline="0" noProof="0" dirty="0">
                <a:solidFill>
                  <a:srgbClr val="1F487C"/>
                </a:solidFill>
                <a:latin typeface="Verdana" panose="020B0604030504040204"/>
                <a:ea typeface="+mn-ea"/>
                <a:cs typeface="Verdana" panose="020B0604030504040204"/>
              </a:rPr>
              <a:t>kewaj</a:t>
            </a:r>
            <a:r>
              <a:rPr kumimoji="0" sz="2400" kern="1200" cap="none" spc="-10" normalizeH="0" baseline="0" noProof="0" dirty="0">
                <a:solidFill>
                  <a:srgbClr val="1F487C"/>
                </a:solidFill>
                <a:latin typeface="Verdana" panose="020B0604030504040204"/>
                <a:ea typeface="+mn-ea"/>
                <a:cs typeface="Verdana" panose="020B0604030504040204"/>
              </a:rPr>
              <a:t>i</a:t>
            </a:r>
            <a:r>
              <a:rPr kumimoji="0" sz="2400" kern="1200" cap="none" spc="5" normalizeH="0" baseline="0" noProof="0" dirty="0">
                <a:solidFill>
                  <a:srgbClr val="1F487C"/>
                </a:solidFill>
                <a:latin typeface="Verdana" panose="020B0604030504040204"/>
                <a:ea typeface="+mn-ea"/>
                <a:cs typeface="Verdana" panose="020B0604030504040204"/>
              </a:rPr>
              <a:t>b</a:t>
            </a:r>
            <a:r>
              <a:rPr kumimoji="0" sz="2400" kern="1200" cap="none" spc="-15" normalizeH="0" baseline="0" noProof="0" dirty="0">
                <a:solidFill>
                  <a:srgbClr val="1F487C"/>
                </a:solidFill>
                <a:latin typeface="Verdana" panose="020B0604030504040204"/>
                <a:ea typeface="+mn-ea"/>
                <a:cs typeface="Verdana" panose="020B0604030504040204"/>
              </a:rPr>
              <a:t>an</a:t>
            </a:r>
            <a:endParaRPr kumimoji="0" sz="2400" kern="1200" cap="none" spc="0" normalizeH="0" baseline="0" noProof="0">
              <a:latin typeface="Verdana" panose="020B0604030504040204"/>
              <a:ea typeface="+mn-ea"/>
              <a:cs typeface="Verdana" panose="020B0604030504040204"/>
            </a:endParaRPr>
          </a:p>
        </p:txBody>
      </p:sp>
      <p:sp>
        <p:nvSpPr>
          <p:cNvPr id="29" name="object 29"/>
          <p:cNvSpPr txBox="1"/>
          <p:nvPr/>
        </p:nvSpPr>
        <p:spPr>
          <a:xfrm>
            <a:off x="6937375" y="3359150"/>
            <a:ext cx="966788" cy="368935"/>
          </a:xfrm>
          <a:prstGeom prst="rect">
            <a:avLst/>
          </a:prstGeom>
        </p:spPr>
        <p:txBody>
          <a:bodyPr vert="horz" wrap="square" lIns="0" tIns="0" rIns="0" bIns="0" rtlCol="0">
            <a:spAutoFit/>
          </a:bodyPr>
          <a:lstStyle/>
          <a:p>
            <a:pPr marL="12700" marR="0" defTabSz="914400" eaLnBrk="1" fontAlgn="auto" hangingPunct="1">
              <a:spcBef>
                <a:spcPts val="0"/>
              </a:spcBef>
              <a:spcAft>
                <a:spcPts val="0"/>
              </a:spcAft>
              <a:buClrTx/>
              <a:buSzTx/>
              <a:buFontTx/>
              <a:buNone/>
              <a:defRPr/>
            </a:pPr>
            <a:r>
              <a:rPr kumimoji="0" sz="2400" kern="1200" cap="none" spc="-15" normalizeH="0" baseline="0" noProof="0" dirty="0">
                <a:solidFill>
                  <a:srgbClr val="1F487C"/>
                </a:solidFill>
                <a:latin typeface="Verdana" panose="020B0604030504040204"/>
                <a:ea typeface="+mn-ea"/>
                <a:cs typeface="Verdana" panose="020B0604030504040204"/>
              </a:rPr>
              <a:t>a</a:t>
            </a:r>
            <a:r>
              <a:rPr kumimoji="0" sz="2400" kern="1200" cap="none" spc="-25" normalizeH="0" baseline="0" noProof="0" dirty="0">
                <a:solidFill>
                  <a:srgbClr val="1F487C"/>
                </a:solidFill>
                <a:latin typeface="Verdana" panose="020B0604030504040204"/>
                <a:ea typeface="+mn-ea"/>
                <a:cs typeface="Verdana" panose="020B0604030504040204"/>
              </a:rPr>
              <a:t>k</a:t>
            </a:r>
            <a:r>
              <a:rPr kumimoji="0" sz="2400" kern="1200" cap="none" spc="-10" normalizeH="0" baseline="0" noProof="0" dirty="0">
                <a:solidFill>
                  <a:srgbClr val="1F487C"/>
                </a:solidFill>
                <a:latin typeface="Verdana" panose="020B0604030504040204"/>
                <a:ea typeface="+mn-ea"/>
                <a:cs typeface="Verdana" panose="020B0604030504040204"/>
              </a:rPr>
              <a:t>i</a:t>
            </a:r>
            <a:r>
              <a:rPr kumimoji="0" sz="2400" kern="1200" cap="none" spc="5" normalizeH="0" baseline="0" noProof="0" dirty="0">
                <a:solidFill>
                  <a:srgbClr val="1F487C"/>
                </a:solidFill>
                <a:latin typeface="Verdana" panose="020B0604030504040204"/>
                <a:ea typeface="+mn-ea"/>
                <a:cs typeface="Verdana" panose="020B0604030504040204"/>
              </a:rPr>
              <a:t>b</a:t>
            </a:r>
            <a:r>
              <a:rPr kumimoji="0" sz="2400" kern="1200" cap="none" spc="-15" normalizeH="0" baseline="0" noProof="0" dirty="0">
                <a:solidFill>
                  <a:srgbClr val="1F487C"/>
                </a:solidFill>
                <a:latin typeface="Verdana" panose="020B0604030504040204"/>
                <a:ea typeface="+mn-ea"/>
                <a:cs typeface="Verdana" panose="020B0604030504040204"/>
              </a:rPr>
              <a:t>at</a:t>
            </a:r>
            <a:endParaRPr kumimoji="0" sz="2400" kern="1200" cap="none" spc="0" normalizeH="0" baseline="0" noProof="0">
              <a:latin typeface="Verdana" panose="020B0604030504040204"/>
              <a:ea typeface="+mn-ea"/>
              <a:cs typeface="Verdana" panose="020B0604030504040204"/>
            </a:endParaRPr>
          </a:p>
        </p:txBody>
      </p:sp>
      <p:sp>
        <p:nvSpPr>
          <p:cNvPr id="30" name="object 30"/>
          <p:cNvSpPr txBox="1"/>
          <p:nvPr/>
        </p:nvSpPr>
        <p:spPr>
          <a:xfrm>
            <a:off x="5562600" y="304800"/>
            <a:ext cx="2016125" cy="492125"/>
          </a:xfrm>
          <a:prstGeom prst="rect">
            <a:avLst/>
          </a:prstGeom>
          <a:ln w="9143">
            <a:solidFill>
              <a:srgbClr val="000000"/>
            </a:solidFill>
          </a:ln>
        </p:spPr>
        <p:txBody>
          <a:bodyPr vert="horz" wrap="square" lIns="0" tIns="0" rIns="0" bIns="0" rtlCol="0">
            <a:spAutoFit/>
          </a:bodyPr>
          <a:lstStyle/>
          <a:p>
            <a:pPr marL="154305" marR="0" defTabSz="914400" eaLnBrk="1" fontAlgn="auto" hangingPunct="1">
              <a:spcBef>
                <a:spcPts val="0"/>
              </a:spcBef>
              <a:spcAft>
                <a:spcPts val="0"/>
              </a:spcAft>
              <a:buClrTx/>
              <a:buSzTx/>
              <a:buFontTx/>
              <a:buNone/>
              <a:defRPr/>
            </a:pPr>
            <a:r>
              <a:rPr kumimoji="0" sz="3200" b="1" kern="1200" cap="none" spc="0" normalizeH="0" baseline="0" noProof="0" dirty="0">
                <a:latin typeface="Times New Roman" panose="02020603050405020304"/>
                <a:ea typeface="+mn-ea"/>
                <a:cs typeface="Times New Roman" panose="02020603050405020304"/>
              </a:rPr>
              <a:t>Morali</a:t>
            </a:r>
            <a:r>
              <a:rPr kumimoji="0" sz="3200" b="1" kern="1200" cap="none" spc="-15" normalizeH="0" baseline="0" noProof="0" dirty="0">
                <a:latin typeface="Times New Roman" panose="02020603050405020304"/>
                <a:ea typeface="+mn-ea"/>
                <a:cs typeface="Times New Roman" panose="02020603050405020304"/>
              </a:rPr>
              <a:t>t</a:t>
            </a:r>
            <a:r>
              <a:rPr kumimoji="0" sz="3200" b="1" kern="1200" cap="none" spc="0" normalizeH="0" baseline="0" noProof="0" dirty="0">
                <a:latin typeface="Times New Roman" panose="02020603050405020304"/>
                <a:ea typeface="+mn-ea"/>
                <a:cs typeface="Times New Roman" panose="02020603050405020304"/>
              </a:rPr>
              <a:t>as</a:t>
            </a:r>
            <a:endParaRPr kumimoji="0" sz="3200" kern="1200" cap="none" spc="0" normalizeH="0" baseline="0" noProof="0">
              <a:latin typeface="Times New Roman" panose="02020603050405020304"/>
              <a:ea typeface="+mn-ea"/>
              <a:cs typeface="Times New Roman" panose="02020603050405020304"/>
            </a:endParaRPr>
          </a:p>
        </p:txBody>
      </p:sp>
      <p:sp>
        <p:nvSpPr>
          <p:cNvPr id="39966" name="object 31"/>
          <p:cNvSpPr/>
          <p:nvPr/>
        </p:nvSpPr>
        <p:spPr>
          <a:xfrm>
            <a:off x="5622925" y="2183130"/>
            <a:ext cx="990600" cy="990600"/>
          </a:xfrm>
          <a:custGeom>
            <a:avLst/>
            <a:gdLst/>
            <a:ahLst/>
            <a:cxnLst/>
            <a:pathLst>
              <a:path w="990600" h="990600">
                <a:moveTo>
                  <a:pt x="990599" y="742949"/>
                </a:moveTo>
                <a:lnTo>
                  <a:pt x="0" y="742949"/>
                </a:lnTo>
                <a:lnTo>
                  <a:pt x="495299" y="990599"/>
                </a:lnTo>
                <a:lnTo>
                  <a:pt x="990599" y="742949"/>
                </a:lnTo>
                <a:close/>
              </a:path>
              <a:path w="990600" h="990600">
                <a:moveTo>
                  <a:pt x="742949" y="0"/>
                </a:moveTo>
                <a:lnTo>
                  <a:pt x="247649" y="0"/>
                </a:lnTo>
                <a:lnTo>
                  <a:pt x="247649" y="742949"/>
                </a:lnTo>
                <a:lnTo>
                  <a:pt x="742949" y="742949"/>
                </a:lnTo>
                <a:lnTo>
                  <a:pt x="742949" y="0"/>
                </a:lnTo>
                <a:close/>
              </a:path>
            </a:pathLst>
          </a:custGeom>
          <a:solidFill>
            <a:srgbClr val="FFFFFF">
              <a:alpha val="100000"/>
            </a:srgbClr>
          </a:solidFill>
          <a:ln w="9525">
            <a:noFill/>
          </a:ln>
        </p:spPr>
        <p:txBody>
          <a:bodyPr/>
          <a:p>
            <a:endParaRPr lang="en-US"/>
          </a:p>
        </p:txBody>
      </p:sp>
      <p:sp>
        <p:nvSpPr>
          <p:cNvPr id="39967" name="object 32"/>
          <p:cNvSpPr/>
          <p:nvPr/>
        </p:nvSpPr>
        <p:spPr>
          <a:xfrm>
            <a:off x="5562600" y="2362200"/>
            <a:ext cx="990600" cy="990600"/>
          </a:xfrm>
          <a:custGeom>
            <a:avLst/>
            <a:gdLst/>
            <a:ahLst/>
            <a:cxnLst/>
            <a:pathLst>
              <a:path w="990600" h="990600">
                <a:moveTo>
                  <a:pt x="0" y="742949"/>
                </a:moveTo>
                <a:lnTo>
                  <a:pt x="247649" y="742949"/>
                </a:lnTo>
                <a:lnTo>
                  <a:pt x="247649" y="0"/>
                </a:lnTo>
                <a:lnTo>
                  <a:pt x="742949" y="0"/>
                </a:lnTo>
                <a:lnTo>
                  <a:pt x="742949" y="742949"/>
                </a:lnTo>
                <a:lnTo>
                  <a:pt x="990599" y="742949"/>
                </a:lnTo>
                <a:lnTo>
                  <a:pt x="495299" y="990599"/>
                </a:lnTo>
                <a:lnTo>
                  <a:pt x="0" y="742949"/>
                </a:lnTo>
                <a:close/>
              </a:path>
            </a:pathLst>
          </a:custGeom>
          <a:noFill/>
          <a:ln w="9143" cap="flat" cmpd="sng">
            <a:solidFill>
              <a:srgbClr val="000000">
                <a:alpha val="100000"/>
              </a:srgbClr>
            </a:solidFill>
            <a:prstDash val="solid"/>
            <a:headEnd type="none" w="med" len="med"/>
            <a:tailEnd type="none" w="med" len="med"/>
          </a:ln>
        </p:spPr>
        <p:txBody>
          <a:bodyPr/>
          <a:p>
            <a:endParaRPr lang="en-US"/>
          </a:p>
        </p:txBody>
      </p:sp>
      <p:sp>
        <p:nvSpPr>
          <p:cNvPr id="39968" name="object 33"/>
          <p:cNvSpPr/>
          <p:nvPr/>
        </p:nvSpPr>
        <p:spPr>
          <a:xfrm>
            <a:off x="1376680" y="2662555"/>
            <a:ext cx="1470025" cy="1006475"/>
          </a:xfrm>
          <a:custGeom>
            <a:avLst/>
            <a:gdLst/>
            <a:ahLst/>
            <a:cxnLst/>
            <a:pathLst>
              <a:path w="1470660" h="1005839">
                <a:moveTo>
                  <a:pt x="0" y="1005839"/>
                </a:moveTo>
                <a:lnTo>
                  <a:pt x="1470659" y="1005839"/>
                </a:lnTo>
                <a:lnTo>
                  <a:pt x="1470659" y="0"/>
                </a:lnTo>
                <a:lnTo>
                  <a:pt x="0" y="0"/>
                </a:lnTo>
                <a:lnTo>
                  <a:pt x="0" y="1005839"/>
                </a:lnTo>
                <a:close/>
              </a:path>
            </a:pathLst>
          </a:custGeom>
          <a:solidFill>
            <a:srgbClr val="FFFFFF">
              <a:alpha val="100000"/>
            </a:srgbClr>
          </a:solidFill>
          <a:ln w="9525">
            <a:noFill/>
          </a:ln>
        </p:spPr>
        <p:txBody>
          <a:bodyPr/>
          <a:p>
            <a:endParaRPr lang="en-US"/>
          </a:p>
        </p:txBody>
      </p:sp>
      <p:sp>
        <p:nvSpPr>
          <p:cNvPr id="34" name="object 34"/>
          <p:cNvSpPr txBox="1"/>
          <p:nvPr/>
        </p:nvSpPr>
        <p:spPr>
          <a:xfrm>
            <a:off x="1603375" y="2673350"/>
            <a:ext cx="1311275" cy="916305"/>
          </a:xfrm>
          <a:prstGeom prst="rect">
            <a:avLst/>
          </a:prstGeom>
        </p:spPr>
        <p:txBody>
          <a:bodyPr vert="horz" wrap="square" lIns="0" tIns="0" rIns="0" bIns="0" rtlCol="0">
            <a:spAutoFit/>
          </a:bodyPr>
          <a:p>
            <a:pPr marL="12700" eaLnBrk="1" hangingPunct="1">
              <a:lnSpc>
                <a:spcPts val="2815"/>
              </a:lnSpc>
              <a:buNone/>
            </a:pPr>
            <a:r>
              <a:rPr lang="zh-CN" altLang="x-none" sz="2400">
                <a:solidFill>
                  <a:srgbClr val="1F487C"/>
                </a:solidFill>
                <a:latin typeface="Verdana" panose="020B0604030504040204" pitchFamily="34" charset="0"/>
                <a:cs typeface="Verdana" panose="020B0604030504040204" pitchFamily="34" charset="0"/>
              </a:rPr>
              <a:t>Aktor</a:t>
            </a:r>
            <a:endParaRPr lang="zh-CN" altLang="x-none" sz="2400" dirty="0">
              <a:latin typeface="Verdana" panose="020B0604030504040204" pitchFamily="34" charset="0"/>
              <a:cs typeface="Verdana" panose="020B0604030504040204" pitchFamily="34" charset="0"/>
            </a:endParaRPr>
          </a:p>
          <a:p>
            <a:pPr marL="12700" eaLnBrk="1" hangingPunct="1">
              <a:lnSpc>
                <a:spcPts val="2165"/>
              </a:lnSpc>
              <a:buNone/>
            </a:pPr>
            <a:r>
              <a:rPr lang="zh-CN" altLang="x-none">
                <a:solidFill>
                  <a:srgbClr val="1F487C"/>
                </a:solidFill>
                <a:latin typeface="Verdana" panose="020B0604030504040204" pitchFamily="34" charset="0"/>
                <a:cs typeface="Verdana" panose="020B0604030504040204" pitchFamily="34" charset="0"/>
              </a:rPr>
              <a:t>Eudamonia</a:t>
            </a:r>
            <a:r>
              <a:rPr lang="zh-CN" altLang="x-none">
                <a:solidFill>
                  <a:srgbClr val="1F487C"/>
                </a:solidFill>
                <a:latin typeface="Times New Roman" panose="02020603050405020304" pitchFamily="18" charset="0"/>
                <a:cs typeface="Times New Roman" panose="02020603050405020304" pitchFamily="18" charset="0"/>
              </a:rPr>
              <a:t> </a:t>
            </a:r>
            <a:r>
              <a:rPr lang="zh-CN" altLang="x-none">
                <a:solidFill>
                  <a:srgbClr val="1F487C"/>
                </a:solidFill>
                <a:latin typeface="Verdana" panose="020B0604030504040204" pitchFamily="34" charset="0"/>
                <a:cs typeface="Verdana" panose="020B0604030504040204" pitchFamily="34" charset="0"/>
              </a:rPr>
              <a:t>Bukan</a:t>
            </a:r>
            <a:r>
              <a:rPr lang="zh-CN" altLang="x-none">
                <a:solidFill>
                  <a:srgbClr val="1F487C"/>
                </a:solidFill>
                <a:latin typeface="Times New Roman" panose="02020603050405020304" pitchFamily="18" charset="0"/>
                <a:cs typeface="Times New Roman" panose="02020603050405020304" pitchFamily="18" charset="0"/>
              </a:rPr>
              <a:t> </a:t>
            </a:r>
            <a:r>
              <a:rPr lang="zh-CN" altLang="x-none">
                <a:solidFill>
                  <a:srgbClr val="1F487C"/>
                </a:solidFill>
                <a:latin typeface="Verdana" panose="020B0604030504040204" pitchFamily="34" charset="0"/>
                <a:cs typeface="Verdana" panose="020B0604030504040204" pitchFamily="34" charset="0"/>
              </a:rPr>
              <a:t>nabi</a:t>
            </a:r>
            <a:endParaRPr lang="zh-CN" altLang="x-none" dirty="0">
              <a:latin typeface="Verdana" panose="020B0604030504040204" pitchFamily="34" charset="0"/>
              <a:ea typeface="Verdana" panose="020B0604030504040204" pitchFamily="34" charset="0"/>
            </a:endParaRPr>
          </a:p>
        </p:txBody>
      </p:sp>
      <p:graphicFrame>
        <p:nvGraphicFramePr>
          <p:cNvPr id="39970" name="Table 39969"/>
          <p:cNvGraphicFramePr/>
          <p:nvPr/>
        </p:nvGraphicFramePr>
        <p:xfrm>
          <a:off x="2388870" y="4563110"/>
          <a:ext cx="3429000" cy="1809750"/>
        </p:xfrm>
        <a:graphic>
          <a:graphicData uri="http://schemas.openxmlformats.org/drawingml/2006/table">
            <a:tbl>
              <a:tblPr/>
              <a:tblGrid>
                <a:gridCol w="428625"/>
                <a:gridCol w="3000375"/>
              </a:tblGrid>
              <a:tr h="609600">
                <a:tc>
                  <a:txBody>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None/>
                      </a:pPr>
                      <a:endParaRPr lang="zh-CN" altLang="x-none" sz="4000" dirty="0">
                        <a:latin typeface="Times New Roman" panose="02020603050405020304" pitchFamily="18" charset="0"/>
                        <a:ea typeface="Times New Roman" panose="02020603050405020304" pitchFamily="18" charset="0"/>
                      </a:endParaRPr>
                    </a:p>
                  </a:txBody>
                  <a:tcPr marL="0" marR="0" marT="0" marB="0">
                    <a:lnL w="9143" cap="flat" cmpd="sng">
                      <a:solidFill>
                        <a:srgbClr val="000000"/>
                      </a:solidFill>
                      <a:prstDash val="solid"/>
                      <a:headEnd type="none" w="med" len="med"/>
                      <a:tailEnd type="none" w="med" len="med"/>
                    </a:lnL>
                    <a:lnR w="9143" cap="flat" cmpd="sng">
                      <a:solidFill>
                        <a:srgbClr val="000000"/>
                      </a:solidFill>
                      <a:prstDash val="solid"/>
                      <a:headEnd type="none" w="med" len="med"/>
                      <a:tailEnd type="none" w="med" len="med"/>
                    </a:lnR>
                    <a:lnT w="9143" cap="flat" cmpd="sng">
                      <a:solidFill>
                        <a:srgbClr val="000000"/>
                      </a:solidFill>
                      <a:prstDash val="solid"/>
                      <a:headEnd type="none" w="med" len="med"/>
                      <a:tailEnd type="none" w="med" len="med"/>
                    </a:lnT>
                    <a:lnB w="9143"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None/>
                      </a:pPr>
                      <a:endParaRPr lang="zh-CN" altLang="x-none" sz="4000" dirty="0">
                        <a:latin typeface="Times New Roman" panose="02020603050405020304" pitchFamily="18" charset="0"/>
                        <a:ea typeface="Times New Roman" panose="02020603050405020304" pitchFamily="18" charset="0"/>
                      </a:endParaRPr>
                    </a:p>
                  </a:txBody>
                  <a:tcPr marL="0" marR="0" marT="0" marB="0">
                    <a:lnL w="9143" cap="flat" cmpd="sng">
                      <a:solidFill>
                        <a:srgbClr val="000000"/>
                      </a:solidFill>
                      <a:prstDash val="solid"/>
                      <a:headEnd type="none" w="med" len="med"/>
                      <a:tailEnd type="none" w="med" len="med"/>
                    </a:lnL>
                    <a:lnR w="9143" cap="flat" cmpd="sng">
                      <a:solidFill>
                        <a:srgbClr val="000000"/>
                      </a:solidFill>
                      <a:prstDash val="solid"/>
                      <a:headEnd type="none" w="med" len="med"/>
                      <a:tailEnd type="none" w="med" len="med"/>
                    </a:lnR>
                    <a:lnT w="9143" cap="flat" cmpd="sng">
                      <a:solidFill>
                        <a:srgbClr val="000000"/>
                      </a:solidFill>
                      <a:prstDash val="solid"/>
                      <a:headEnd type="none" w="med" len="med"/>
                      <a:tailEnd type="none" w="med" len="med"/>
                    </a:lnT>
                    <a:lnB w="9143" cap="flat" cmpd="sng">
                      <a:solidFill>
                        <a:srgbClr val="000000"/>
                      </a:solidFill>
                      <a:prstDash val="solid"/>
                      <a:headEnd type="none" w="med" len="med"/>
                      <a:tailEnd type="none" w="med" len="med"/>
                    </a:lnB>
                    <a:lnTlToBr>
                      <a:noFill/>
                    </a:lnTlToBr>
                    <a:lnBlToTr>
                      <a:noFill/>
                    </a:lnBlToTr>
                    <a:noFill/>
                  </a:tcPr>
                </a:tc>
              </a:tr>
              <a:tr h="1200150">
                <a:tc>
                  <a:txBody>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lvl="0" eaLnBrk="1" hangingPunct="1">
                        <a:buNone/>
                      </a:pPr>
                      <a:endParaRPr lang="zh-CN" altLang="x-none" sz="4000" dirty="0">
                        <a:latin typeface="Times New Roman" panose="02020603050405020304" pitchFamily="18" charset="0"/>
                        <a:ea typeface="Times New Roman" panose="02020603050405020304" pitchFamily="18" charset="0"/>
                      </a:endParaRPr>
                    </a:p>
                  </a:txBody>
                  <a:tcPr marL="0" marR="0" marT="0" marB="0">
                    <a:lnL w="9143" cap="flat" cmpd="sng">
                      <a:solidFill>
                        <a:srgbClr val="000000"/>
                      </a:solidFill>
                      <a:prstDash val="solid"/>
                      <a:headEnd type="none" w="med" len="med"/>
                      <a:tailEnd type="none" w="med" len="med"/>
                    </a:lnL>
                    <a:lnR w="9143" cap="flat" cmpd="sng">
                      <a:solidFill>
                        <a:srgbClr val="000000"/>
                      </a:solidFill>
                      <a:prstDash val="solid"/>
                      <a:headEnd type="none" w="med" len="med"/>
                      <a:tailEnd type="none" w="med" len="med"/>
                    </a:lnR>
                    <a:lnT w="9143" cap="flat" cmpd="sng">
                      <a:solidFill>
                        <a:srgbClr val="000000"/>
                      </a:solidFill>
                      <a:prstDash val="solid"/>
                      <a:headEnd type="none" w="med" len="med"/>
                      <a:tailEnd type="none" w="med" len="med"/>
                    </a:lnT>
                    <a:lnB w="9143"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Calibri" panose="020F050202020403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stStyle>
                    <a:p>
                      <a:pPr marL="154305" lvl="0" indent="47625" algn="ctr" eaLnBrk="1" hangingPunct="1">
                        <a:buNone/>
                      </a:pPr>
                      <a:r>
                        <a:rPr lang="zh-CN" altLang="x-none" sz="2400" b="1">
                          <a:latin typeface="Times New Roman" panose="02020603050405020304" pitchFamily="18" charset="0"/>
                          <a:cs typeface="Times New Roman" panose="02020603050405020304" pitchFamily="18" charset="0"/>
                        </a:rPr>
                        <a:t>Praksis =  Tuntunan (cara/alat mencapai)Perilaku</a:t>
                      </a:r>
                      <a:endParaRPr lang="zh-CN" altLang="x-none" sz="2400" dirty="0">
                        <a:latin typeface="Times New Roman" panose="02020603050405020304" pitchFamily="18" charset="0"/>
                        <a:ea typeface="Times New Roman" panose="02020603050405020304" pitchFamily="18" charset="0"/>
                      </a:endParaRPr>
                    </a:p>
                  </a:txBody>
                  <a:tcPr marL="0" marR="0" marT="0" marB="0">
                    <a:lnL w="9143" cap="flat" cmpd="sng">
                      <a:solidFill>
                        <a:srgbClr val="000000"/>
                      </a:solidFill>
                      <a:prstDash val="solid"/>
                      <a:headEnd type="none" w="med" len="med"/>
                      <a:tailEnd type="none" w="med" len="med"/>
                    </a:lnL>
                    <a:lnR w="9143" cap="flat" cmpd="sng">
                      <a:solidFill>
                        <a:srgbClr val="000000"/>
                      </a:solidFill>
                      <a:prstDash val="solid"/>
                      <a:headEnd type="none" w="med" len="med"/>
                      <a:tailEnd type="none" w="med" len="med"/>
                    </a:lnR>
                    <a:lnT w="9143" cap="flat" cmpd="sng">
                      <a:solidFill>
                        <a:srgbClr val="000000"/>
                      </a:solidFill>
                      <a:prstDash val="solid"/>
                      <a:headEnd type="none" w="med" len="med"/>
                      <a:tailEnd type="none" w="med" len="med"/>
                    </a:lnT>
                    <a:lnB w="9143"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object 2"/>
          <p:cNvSpPr/>
          <p:nvPr/>
        </p:nvSpPr>
        <p:spPr>
          <a:xfrm>
            <a:off x="5591175" y="3398838"/>
            <a:ext cx="1152525" cy="76200"/>
          </a:xfrm>
          <a:custGeom>
            <a:avLst/>
            <a:gdLst/>
            <a:ahLst/>
            <a:cxnLst/>
            <a:pathLst>
              <a:path w="1152525" h="76200">
                <a:moveTo>
                  <a:pt x="1076309" y="0"/>
                </a:moveTo>
                <a:lnTo>
                  <a:pt x="1076309" y="31729"/>
                </a:lnTo>
                <a:lnTo>
                  <a:pt x="0" y="31729"/>
                </a:lnTo>
                <a:lnTo>
                  <a:pt x="0" y="44439"/>
                </a:lnTo>
                <a:lnTo>
                  <a:pt x="1076309" y="44439"/>
                </a:lnTo>
                <a:lnTo>
                  <a:pt x="1076309" y="76199"/>
                </a:lnTo>
                <a:lnTo>
                  <a:pt x="1152509" y="38099"/>
                </a:lnTo>
                <a:lnTo>
                  <a:pt x="1076309" y="0"/>
                </a:lnTo>
                <a:close/>
              </a:path>
            </a:pathLst>
          </a:custGeom>
          <a:solidFill>
            <a:srgbClr val="000000">
              <a:alpha val="100000"/>
            </a:srgbClr>
          </a:solidFill>
          <a:ln w="9525">
            <a:noFill/>
          </a:ln>
        </p:spPr>
        <p:txBody>
          <a:bodyPr/>
          <a:p>
            <a:endParaRPr lang="en-US"/>
          </a:p>
        </p:txBody>
      </p:sp>
      <p:sp>
        <p:nvSpPr>
          <p:cNvPr id="3" name="object 3"/>
          <p:cNvSpPr txBox="1">
            <a:spLocks noGrp="1"/>
          </p:cNvSpPr>
          <p:nvPr>
            <p:ph type="title"/>
          </p:nvPr>
        </p:nvSpPr>
        <p:spPr>
          <a:xfrm>
            <a:off x="1993972" y="156845"/>
            <a:ext cx="5641848" cy="676910"/>
          </a:xfrm>
        </p:spPr>
        <p:txBody>
          <a:bodyPr vert="horz" wrap="square" lIns="0" tIns="0" rIns="0" bIns="0" rtlCol="0">
            <a:spAutoFit/>
          </a:bodyPr>
          <a:lstStyle/>
          <a:p>
            <a:pPr marL="2576830" marR="0" lvl="0" indent="0" defTabSz="914400" eaLnBrk="1" fontAlgn="auto" latinLnBrk="0" hangingPunct="1">
              <a:lnSpc>
                <a:spcPct val="100000"/>
              </a:lnSpc>
              <a:spcBef>
                <a:spcPts val="0"/>
              </a:spcBef>
              <a:spcAft>
                <a:spcPts val="0"/>
              </a:spcAft>
              <a:buClrTx/>
              <a:buSzTx/>
              <a:buFontTx/>
              <a:buNone/>
              <a:defRPr/>
            </a:pPr>
            <a:r>
              <a:rPr kumimoji="0" sz="4400" b="1" i="0" u="none" strike="noStrike" kern="0" cap="none" spc="-5" normalizeH="0" baseline="0" noProof="0" dirty="0">
                <a:ln>
                  <a:noFill/>
                </a:ln>
                <a:solidFill>
                  <a:srgbClr val="000000"/>
                </a:solidFill>
                <a:effectLst/>
                <a:uLnTx/>
                <a:uFillTx/>
                <a:latin typeface="Calibri" panose="020F0502020204030204"/>
                <a:ea typeface="+mj-ea"/>
                <a:cs typeface="Calibri" panose="020F0502020204030204"/>
              </a:rPr>
              <a:t>TEOR</a:t>
            </a:r>
            <a:r>
              <a:rPr kumimoji="0" sz="4400" b="1" i="0" u="none" strike="noStrike" kern="0" cap="none" spc="0" normalizeH="0" baseline="0" noProof="0" dirty="0">
                <a:ln>
                  <a:noFill/>
                </a:ln>
                <a:solidFill>
                  <a:srgbClr val="000000"/>
                </a:solidFill>
                <a:effectLst/>
                <a:uLnTx/>
                <a:uFillTx/>
                <a:latin typeface="Calibri" panose="020F0502020204030204"/>
                <a:ea typeface="+mj-ea"/>
                <a:cs typeface="Calibri" panose="020F0502020204030204"/>
              </a:rPr>
              <a:t>I</a:t>
            </a:r>
            <a:r>
              <a:rPr kumimoji="0" sz="4400" b="1" i="0" u="none" strike="noStrike" kern="0" cap="none" spc="-100" normalizeH="0" baseline="0" noProof="0" dirty="0">
                <a:ln>
                  <a:noFill/>
                </a:ln>
                <a:solidFill>
                  <a:srgbClr val="000000"/>
                </a:solidFill>
                <a:effectLst/>
                <a:uLnTx/>
                <a:uFillTx/>
                <a:latin typeface="Times New Roman" panose="02020603050405020304"/>
                <a:ea typeface="+mj-ea"/>
                <a:cs typeface="Times New Roman" panose="02020603050405020304"/>
              </a:rPr>
              <a:t> </a:t>
            </a:r>
            <a:r>
              <a:rPr kumimoji="0" sz="4400" b="1" i="0" u="none" strike="noStrike" kern="0" cap="none" spc="0" normalizeH="0" baseline="0" noProof="0" dirty="0">
                <a:ln>
                  <a:noFill/>
                </a:ln>
                <a:solidFill>
                  <a:srgbClr val="000000"/>
                </a:solidFill>
                <a:effectLst/>
                <a:uLnTx/>
                <a:uFillTx/>
                <a:latin typeface="Calibri" panose="020F0502020204030204"/>
                <a:ea typeface="+mj-ea"/>
                <a:cs typeface="Calibri" panose="020F0502020204030204"/>
              </a:rPr>
              <a:t>ETIKA</a:t>
            </a:r>
            <a:endParaRPr kumimoji="0" sz="4400" b="1" i="0" u="none" strike="noStrike" kern="0" cap="none" spc="0" normalizeH="0" baseline="0" noProof="0" dirty="0">
              <a:ln>
                <a:noFill/>
              </a:ln>
              <a:solidFill>
                <a:srgbClr val="000000"/>
              </a:solidFill>
              <a:effectLst/>
              <a:uLnTx/>
              <a:uFillTx/>
              <a:latin typeface="Calibri" panose="020F0502020204030204"/>
              <a:ea typeface="+mj-ea"/>
              <a:cs typeface="Calibri" panose="020F0502020204030204"/>
            </a:endParaRPr>
          </a:p>
        </p:txBody>
      </p:sp>
      <p:sp>
        <p:nvSpPr>
          <p:cNvPr id="4" name="object 4"/>
          <p:cNvSpPr txBox="1"/>
          <p:nvPr/>
        </p:nvSpPr>
        <p:spPr>
          <a:xfrm>
            <a:off x="1997075" y="1009650"/>
            <a:ext cx="3157538" cy="1082040"/>
          </a:xfrm>
          <a:prstGeom prst="rect">
            <a:avLst/>
          </a:prstGeom>
        </p:spPr>
        <p:txBody>
          <a:bodyPr vert="horz" wrap="square" lIns="0" tIns="0" rIns="0" bIns="0" rtlCol="0">
            <a:spAutoFit/>
          </a:bodyPr>
          <a:p>
            <a:pPr marL="513080" indent="-285750" eaLnBrk="1" hangingPunct="1">
              <a:lnSpc>
                <a:spcPct val="110000"/>
              </a:lnSpc>
              <a:buNone/>
            </a:pPr>
            <a:r>
              <a:rPr lang="zh-CN" altLang="x-none" sz="3200" i="1">
                <a:latin typeface="Calibri" panose="020F0502020204030204" pitchFamily="34" charset="0"/>
                <a:cs typeface="Calibri" panose="020F0502020204030204" pitchFamily="34" charset="0"/>
              </a:rPr>
              <a:t>Consequentialist</a:t>
            </a:r>
            <a:r>
              <a:rPr lang="zh-CN" altLang="x-none" sz="3200" i="1">
                <a:latin typeface="Times New Roman" panose="02020603050405020304" pitchFamily="18" charset="0"/>
                <a:cs typeface="Times New Roman" panose="02020603050405020304" pitchFamily="18" charset="0"/>
              </a:rPr>
              <a:t> </a:t>
            </a:r>
            <a:r>
              <a:rPr lang="zh-CN" altLang="x-none" sz="3200" i="1">
                <a:latin typeface="Calibri" panose="020F0502020204030204" pitchFamily="34" charset="0"/>
                <a:cs typeface="Calibri" panose="020F0502020204030204" pitchFamily="34" charset="0"/>
              </a:rPr>
              <a:t>(Teleological)</a:t>
            </a:r>
            <a:endParaRPr lang="zh-CN" altLang="x-none" sz="3200" dirty="0">
              <a:latin typeface="Calibri" panose="020F0502020204030204" pitchFamily="34" charset="0"/>
              <a:ea typeface="Calibri" panose="020F0502020204030204" pitchFamily="34" charset="0"/>
            </a:endParaRPr>
          </a:p>
        </p:txBody>
      </p:sp>
      <p:sp>
        <p:nvSpPr>
          <p:cNvPr id="21509" name="object 5"/>
          <p:cNvSpPr/>
          <p:nvPr/>
        </p:nvSpPr>
        <p:spPr>
          <a:xfrm>
            <a:off x="1993900" y="1009650"/>
            <a:ext cx="3160713" cy="0"/>
          </a:xfrm>
          <a:custGeom>
            <a:avLst/>
            <a:gdLst/>
            <a:ahLst/>
            <a:cxnLst/>
            <a:pathLst>
              <a:path w="3161665">
                <a:moveTo>
                  <a:pt x="0" y="0"/>
                </a:moveTo>
                <a:lnTo>
                  <a:pt x="3161416" y="0"/>
                </a:lnTo>
              </a:path>
            </a:pathLst>
          </a:custGeom>
          <a:noFill/>
          <a:ln w="7365" cap="flat" cmpd="sng">
            <a:solidFill>
              <a:srgbClr val="000000">
                <a:alpha val="100000"/>
              </a:srgbClr>
            </a:solidFill>
            <a:prstDash val="solid"/>
            <a:headEnd type="none" w="med" len="med"/>
            <a:tailEnd type="none" w="med" len="med"/>
          </a:ln>
        </p:spPr>
        <p:txBody>
          <a:bodyPr/>
          <a:p>
            <a:endParaRPr lang="en-US"/>
          </a:p>
        </p:txBody>
      </p:sp>
      <p:sp>
        <p:nvSpPr>
          <p:cNvPr id="21510" name="object 6"/>
          <p:cNvSpPr/>
          <p:nvPr/>
        </p:nvSpPr>
        <p:spPr>
          <a:xfrm>
            <a:off x="1997075" y="1012825"/>
            <a:ext cx="0" cy="1331913"/>
          </a:xfrm>
          <a:custGeom>
            <a:avLst/>
            <a:gdLst/>
            <a:ahLst/>
            <a:cxnLst/>
            <a:pathLst>
              <a:path h="1332230">
                <a:moveTo>
                  <a:pt x="0" y="0"/>
                </a:moveTo>
                <a:lnTo>
                  <a:pt x="0" y="1332225"/>
                </a:lnTo>
              </a:path>
            </a:pathLst>
          </a:custGeom>
          <a:noFill/>
          <a:ln w="7365" cap="flat" cmpd="sng">
            <a:solidFill>
              <a:srgbClr val="000000">
                <a:alpha val="100000"/>
              </a:srgbClr>
            </a:solidFill>
            <a:prstDash val="solid"/>
            <a:headEnd type="none" w="med" len="med"/>
            <a:tailEnd type="none" w="med" len="med"/>
          </a:ln>
        </p:spPr>
        <p:txBody>
          <a:bodyPr/>
          <a:p>
            <a:endParaRPr lang="en-US"/>
          </a:p>
        </p:txBody>
      </p:sp>
      <p:sp>
        <p:nvSpPr>
          <p:cNvPr id="21511" name="object 7"/>
          <p:cNvSpPr/>
          <p:nvPr/>
        </p:nvSpPr>
        <p:spPr>
          <a:xfrm>
            <a:off x="1993900" y="2347913"/>
            <a:ext cx="3160713" cy="0"/>
          </a:xfrm>
          <a:custGeom>
            <a:avLst/>
            <a:gdLst/>
            <a:ahLst/>
            <a:cxnLst/>
            <a:pathLst>
              <a:path w="3161665">
                <a:moveTo>
                  <a:pt x="0" y="0"/>
                </a:moveTo>
                <a:lnTo>
                  <a:pt x="3161416" y="0"/>
                </a:lnTo>
              </a:path>
            </a:pathLst>
          </a:custGeom>
          <a:noFill/>
          <a:ln w="7365" cap="flat" cmpd="sng">
            <a:solidFill>
              <a:srgbClr val="000000">
                <a:alpha val="100000"/>
              </a:srgbClr>
            </a:solidFill>
            <a:prstDash val="solid"/>
            <a:headEnd type="none" w="med" len="med"/>
            <a:tailEnd type="none" w="med" len="med"/>
          </a:ln>
        </p:spPr>
        <p:txBody>
          <a:bodyPr/>
          <a:p>
            <a:endParaRPr lang="en-US"/>
          </a:p>
        </p:txBody>
      </p:sp>
      <p:sp>
        <p:nvSpPr>
          <p:cNvPr id="8" name="object 8"/>
          <p:cNvSpPr txBox="1"/>
          <p:nvPr/>
        </p:nvSpPr>
        <p:spPr>
          <a:xfrm>
            <a:off x="2279650" y="2716213"/>
            <a:ext cx="3311525" cy="947420"/>
          </a:xfrm>
          <a:prstGeom prst="rect">
            <a:avLst/>
          </a:prstGeom>
          <a:ln w="9143">
            <a:solidFill>
              <a:srgbClr val="000000"/>
            </a:solidFill>
          </a:ln>
        </p:spPr>
        <p:txBody>
          <a:bodyPr vert="horz" wrap="square" lIns="0" tIns="0" rIns="0" bIns="0" rtlCol="0">
            <a:spAutoFit/>
          </a:bodyPr>
          <a:p>
            <a:pPr marL="549275" indent="-410845" eaLnBrk="1" hangingPunct="1">
              <a:lnSpc>
                <a:spcPct val="110000"/>
              </a:lnSpc>
              <a:buNone/>
            </a:pPr>
            <a:r>
              <a:rPr lang="zh-CN" altLang="x-none" sz="2800" i="1">
                <a:latin typeface="Calibri" panose="020F0502020204030204" pitchFamily="34" charset="0"/>
                <a:cs typeface="Calibri" panose="020F0502020204030204" pitchFamily="34" charset="0"/>
              </a:rPr>
              <a:t>Nonconsequentialist</a:t>
            </a:r>
            <a:r>
              <a:rPr lang="zh-CN" altLang="x-none" sz="2800" i="1">
                <a:latin typeface="Times New Roman" panose="02020603050405020304" pitchFamily="18" charset="0"/>
                <a:cs typeface="Times New Roman" panose="02020603050405020304" pitchFamily="18" charset="0"/>
              </a:rPr>
              <a:t> </a:t>
            </a:r>
            <a:r>
              <a:rPr lang="zh-CN" altLang="x-none" sz="2800" i="1">
                <a:latin typeface="Calibri" panose="020F0502020204030204" pitchFamily="34" charset="0"/>
                <a:cs typeface="Calibri" panose="020F0502020204030204" pitchFamily="34" charset="0"/>
              </a:rPr>
              <a:t>(Deontological)</a:t>
            </a:r>
            <a:endParaRPr lang="zh-CN" altLang="x-none" sz="2800" dirty="0">
              <a:latin typeface="Calibri" panose="020F0502020204030204" pitchFamily="34" charset="0"/>
              <a:ea typeface="Calibri" panose="020F0502020204030204" pitchFamily="34" charset="0"/>
            </a:endParaRPr>
          </a:p>
        </p:txBody>
      </p:sp>
      <p:sp>
        <p:nvSpPr>
          <p:cNvPr id="9" name="object 9"/>
          <p:cNvSpPr txBox="1"/>
          <p:nvPr/>
        </p:nvSpPr>
        <p:spPr>
          <a:xfrm>
            <a:off x="6886575" y="4311650"/>
            <a:ext cx="3382963" cy="811530"/>
          </a:xfrm>
          <a:prstGeom prst="rect">
            <a:avLst/>
          </a:prstGeom>
          <a:ln w="7365">
            <a:solidFill>
              <a:srgbClr val="000000"/>
            </a:solidFill>
          </a:ln>
        </p:spPr>
        <p:txBody>
          <a:bodyPr vert="horz" wrap="square" lIns="0" tIns="0" rIns="0" bIns="0" rtlCol="0">
            <a:spAutoFit/>
          </a:bodyPr>
          <a:p>
            <a:pPr marL="1294130" indent="-1187450" eaLnBrk="1" hangingPunct="1">
              <a:lnSpc>
                <a:spcPct val="110000"/>
              </a:lnSpc>
              <a:buNone/>
            </a:pPr>
            <a:r>
              <a:rPr lang="zh-CN" altLang="x-none" sz="2400" i="1">
                <a:latin typeface="Calibri" panose="020F0502020204030204" pitchFamily="34" charset="0"/>
                <a:cs typeface="Calibri" panose="020F0502020204030204" pitchFamily="34" charset="0"/>
              </a:rPr>
              <a:t>Aristotle’s</a:t>
            </a:r>
            <a:r>
              <a:rPr lang="zh-CN" altLang="x-none" sz="2400" i="1">
                <a:latin typeface="Times New Roman" panose="02020603050405020304" pitchFamily="18" charset="0"/>
                <a:cs typeface="Times New Roman" panose="02020603050405020304" pitchFamily="18" charset="0"/>
              </a:rPr>
              <a:t> </a:t>
            </a:r>
            <a:r>
              <a:rPr lang="zh-CN" altLang="x-none" sz="2400" i="1">
                <a:latin typeface="Calibri" panose="020F0502020204030204" pitchFamily="34" charset="0"/>
                <a:cs typeface="Calibri" panose="020F0502020204030204" pitchFamily="34" charset="0"/>
              </a:rPr>
              <a:t>Nichomachean</a:t>
            </a:r>
            <a:r>
              <a:rPr lang="zh-CN" altLang="x-none" sz="2400" i="1">
                <a:latin typeface="Times New Roman" panose="02020603050405020304" pitchFamily="18" charset="0"/>
                <a:cs typeface="Times New Roman" panose="02020603050405020304" pitchFamily="18" charset="0"/>
              </a:rPr>
              <a:t> </a:t>
            </a:r>
            <a:r>
              <a:rPr lang="zh-CN" altLang="x-none" sz="2400" i="1">
                <a:latin typeface="Calibri" panose="020F0502020204030204" pitchFamily="34" charset="0"/>
                <a:cs typeface="Calibri" panose="020F0502020204030204" pitchFamily="34" charset="0"/>
              </a:rPr>
              <a:t>Ethics</a:t>
            </a:r>
            <a:endParaRPr lang="zh-CN" altLang="x-none" sz="2400" dirty="0">
              <a:latin typeface="Calibri" panose="020F0502020204030204" pitchFamily="34" charset="0"/>
              <a:ea typeface="Calibri" panose="020F0502020204030204" pitchFamily="34" charset="0"/>
            </a:endParaRPr>
          </a:p>
        </p:txBody>
      </p:sp>
      <p:sp>
        <p:nvSpPr>
          <p:cNvPr id="10" name="object 10"/>
          <p:cNvSpPr txBox="1"/>
          <p:nvPr/>
        </p:nvSpPr>
        <p:spPr>
          <a:xfrm>
            <a:off x="6750050" y="3008313"/>
            <a:ext cx="3384550" cy="902970"/>
          </a:xfrm>
          <a:prstGeom prst="rect">
            <a:avLst/>
          </a:prstGeom>
          <a:ln w="7365">
            <a:solidFill>
              <a:srgbClr val="000000"/>
            </a:solidFill>
          </a:ln>
        </p:spPr>
        <p:txBody>
          <a:bodyPr vert="horz" wrap="square" lIns="0" tIns="0" rIns="0" bIns="0" rtlCol="0">
            <a:spAutoFit/>
          </a:bodyPr>
          <a:lstStyle/>
          <a:p>
            <a:pPr marR="0" algn="ctr" defTabSz="914400" eaLnBrk="1" fontAlgn="auto" hangingPunct="1">
              <a:spcBef>
                <a:spcPts val="0"/>
              </a:spcBef>
              <a:spcAft>
                <a:spcPts val="0"/>
              </a:spcAft>
              <a:buClrTx/>
              <a:buSzTx/>
              <a:buFontTx/>
              <a:buNone/>
              <a:defRPr/>
            </a:pPr>
            <a:r>
              <a:rPr kumimoji="0" sz="2800" i="1" kern="1200" cap="none" spc="-20" normalizeH="0" baseline="0" noProof="0" dirty="0">
                <a:latin typeface="Calibri" panose="020F0502020204030204"/>
                <a:ea typeface="+mn-ea"/>
                <a:cs typeface="Calibri" panose="020F0502020204030204"/>
              </a:rPr>
              <a:t>Dut</a:t>
            </a:r>
            <a:r>
              <a:rPr kumimoji="0" sz="2800" i="1" kern="1200" cap="none" spc="-15" normalizeH="0" baseline="0" noProof="0" dirty="0">
                <a:latin typeface="Calibri" panose="020F0502020204030204"/>
                <a:ea typeface="+mn-ea"/>
                <a:cs typeface="Calibri" panose="020F0502020204030204"/>
              </a:rPr>
              <a:t>y</a:t>
            </a:r>
            <a:r>
              <a:rPr kumimoji="0" sz="2800" i="1" kern="1200" cap="none" spc="-70" normalizeH="0" baseline="0" noProof="0" dirty="0">
                <a:latin typeface="Times New Roman" panose="02020603050405020304"/>
                <a:ea typeface="+mn-ea"/>
                <a:cs typeface="Times New Roman" panose="02020603050405020304"/>
              </a:rPr>
              <a:t> </a:t>
            </a:r>
            <a:r>
              <a:rPr kumimoji="0" sz="2800" i="1" kern="1200" cap="none" spc="-15" normalizeH="0" baseline="0" noProof="0" dirty="0">
                <a:latin typeface="Calibri" panose="020F0502020204030204"/>
                <a:ea typeface="+mn-ea"/>
                <a:cs typeface="Calibri" panose="020F0502020204030204"/>
              </a:rPr>
              <a:t>ethi</a:t>
            </a:r>
            <a:r>
              <a:rPr kumimoji="0" sz="2800" i="1" kern="1200" cap="none" spc="-5" normalizeH="0" baseline="0" noProof="0" dirty="0">
                <a:latin typeface="Calibri" panose="020F0502020204030204"/>
                <a:ea typeface="+mn-ea"/>
                <a:cs typeface="Calibri" panose="020F0502020204030204"/>
              </a:rPr>
              <a:t>c</a:t>
            </a:r>
            <a:r>
              <a:rPr kumimoji="0" sz="2800" i="1" kern="1200" cap="none" spc="-15" normalizeH="0" baseline="0" noProof="0" dirty="0">
                <a:latin typeface="Calibri" panose="020F0502020204030204"/>
                <a:ea typeface="+mn-ea"/>
                <a:cs typeface="Calibri" panose="020F0502020204030204"/>
              </a:rPr>
              <a:t>s</a:t>
            </a:r>
            <a:endParaRPr kumimoji="0" sz="2800" kern="1200" cap="none" spc="0" normalizeH="0" baseline="0" noProof="0">
              <a:latin typeface="Calibri" panose="020F0502020204030204"/>
              <a:ea typeface="+mn-ea"/>
              <a:cs typeface="Calibri" panose="020F0502020204030204"/>
            </a:endParaRPr>
          </a:p>
          <a:p>
            <a:pPr marR="0" algn="ctr" defTabSz="914400" eaLnBrk="1" fontAlgn="auto" hangingPunct="1">
              <a:spcBef>
                <a:spcPts val="325"/>
              </a:spcBef>
              <a:spcAft>
                <a:spcPts val="0"/>
              </a:spcAft>
              <a:buClrTx/>
              <a:buSzTx/>
              <a:buFontTx/>
              <a:buNone/>
              <a:defRPr/>
            </a:pPr>
            <a:r>
              <a:rPr kumimoji="0" sz="2800" kern="1200" cap="none" spc="-20" normalizeH="0" baseline="0" noProof="0" dirty="0">
                <a:latin typeface="Calibri" panose="020F0502020204030204"/>
                <a:ea typeface="+mn-ea"/>
                <a:cs typeface="Calibri" panose="020F0502020204030204"/>
              </a:rPr>
              <a:t>Imma</a:t>
            </a:r>
            <a:r>
              <a:rPr kumimoji="0" sz="2800" kern="1200" cap="none" spc="-10" normalizeH="0" baseline="0" noProof="0" dirty="0">
                <a:latin typeface="Calibri" panose="020F0502020204030204"/>
                <a:ea typeface="+mn-ea"/>
                <a:cs typeface="Calibri" panose="020F0502020204030204"/>
              </a:rPr>
              <a:t>n</a:t>
            </a:r>
            <a:r>
              <a:rPr kumimoji="0" sz="2800" kern="1200" cap="none" spc="-20" normalizeH="0" baseline="0" noProof="0" dirty="0">
                <a:latin typeface="Calibri" panose="020F0502020204030204"/>
                <a:ea typeface="+mn-ea"/>
                <a:cs typeface="Calibri" panose="020F0502020204030204"/>
              </a:rPr>
              <a:t>ue</a:t>
            </a:r>
            <a:r>
              <a:rPr kumimoji="0" sz="2800" kern="1200" cap="none" spc="-10" normalizeH="0" baseline="0" noProof="0" dirty="0">
                <a:latin typeface="Calibri" panose="020F0502020204030204"/>
                <a:ea typeface="+mn-ea"/>
                <a:cs typeface="Calibri" panose="020F0502020204030204"/>
              </a:rPr>
              <a:t>l</a:t>
            </a:r>
            <a:r>
              <a:rPr kumimoji="0" sz="2800" kern="1200" cap="none" spc="-65" normalizeH="0" baseline="0" noProof="0" dirty="0">
                <a:latin typeface="Times New Roman" panose="02020603050405020304"/>
                <a:ea typeface="+mn-ea"/>
                <a:cs typeface="Times New Roman" panose="02020603050405020304"/>
              </a:rPr>
              <a:t> </a:t>
            </a:r>
            <a:r>
              <a:rPr kumimoji="0" sz="2800" kern="1200" cap="none" spc="-15" normalizeH="0" baseline="0" noProof="0" dirty="0">
                <a:latin typeface="Calibri" panose="020F0502020204030204"/>
                <a:ea typeface="+mn-ea"/>
                <a:cs typeface="Calibri" panose="020F0502020204030204"/>
              </a:rPr>
              <a:t>Kant</a:t>
            </a:r>
            <a:endParaRPr kumimoji="0" sz="2800" kern="1200" cap="none" spc="0" normalizeH="0" baseline="0" noProof="0">
              <a:latin typeface="Calibri" panose="020F0502020204030204"/>
              <a:ea typeface="+mn-ea"/>
              <a:cs typeface="Calibri" panose="020F0502020204030204"/>
            </a:endParaRPr>
          </a:p>
        </p:txBody>
      </p:sp>
      <p:sp>
        <p:nvSpPr>
          <p:cNvPr id="11" name="object 11"/>
          <p:cNvSpPr txBox="1"/>
          <p:nvPr/>
        </p:nvSpPr>
        <p:spPr>
          <a:xfrm>
            <a:off x="2217738" y="4133850"/>
            <a:ext cx="3384550" cy="553720"/>
          </a:xfrm>
          <a:prstGeom prst="rect">
            <a:avLst/>
          </a:prstGeom>
          <a:ln w="9143">
            <a:solidFill>
              <a:srgbClr val="000000"/>
            </a:solidFill>
          </a:ln>
        </p:spPr>
        <p:txBody>
          <a:bodyPr vert="horz" wrap="square" lIns="0" tIns="0" rIns="0" bIns="0" rtlCol="0">
            <a:spAutoFit/>
          </a:bodyPr>
          <a:lstStyle/>
          <a:p>
            <a:pPr marL="534035" marR="0" defTabSz="914400" eaLnBrk="1" fontAlgn="auto" hangingPunct="1">
              <a:spcBef>
                <a:spcPts val="0"/>
              </a:spcBef>
              <a:spcAft>
                <a:spcPts val="0"/>
              </a:spcAft>
              <a:buClrTx/>
              <a:buSzTx/>
              <a:buFontTx/>
              <a:buNone/>
              <a:defRPr/>
            </a:pPr>
            <a:r>
              <a:rPr kumimoji="0" sz="3600" i="1" kern="1200" cap="none" spc="-5" normalizeH="0" baseline="0" noProof="0" dirty="0">
                <a:latin typeface="Calibri" panose="020F0502020204030204"/>
                <a:ea typeface="+mn-ea"/>
                <a:cs typeface="Calibri" panose="020F0502020204030204"/>
              </a:rPr>
              <a:t>V</a:t>
            </a:r>
            <a:r>
              <a:rPr kumimoji="0" sz="3600" i="1" kern="1200" cap="none" spc="0" normalizeH="0" baseline="0" noProof="0" dirty="0">
                <a:latin typeface="Calibri" panose="020F0502020204030204"/>
                <a:ea typeface="+mn-ea"/>
                <a:cs typeface="Calibri" panose="020F0502020204030204"/>
              </a:rPr>
              <a:t>i</a:t>
            </a:r>
            <a:r>
              <a:rPr kumimoji="0" sz="3600" i="1" kern="1200" cap="none" spc="-15" normalizeH="0" baseline="0" noProof="0" dirty="0">
                <a:latin typeface="Calibri" panose="020F0502020204030204"/>
                <a:ea typeface="+mn-ea"/>
                <a:cs typeface="Calibri" panose="020F0502020204030204"/>
              </a:rPr>
              <a:t>rtue</a:t>
            </a:r>
            <a:r>
              <a:rPr kumimoji="0" sz="3600" i="1" kern="1200" cap="none" spc="-90" normalizeH="0" baseline="0" noProof="0" dirty="0">
                <a:latin typeface="Times New Roman" panose="02020603050405020304"/>
                <a:ea typeface="+mn-ea"/>
                <a:cs typeface="Times New Roman" panose="02020603050405020304"/>
              </a:rPr>
              <a:t> </a:t>
            </a:r>
            <a:r>
              <a:rPr kumimoji="0" sz="3600" i="1" kern="1200" cap="none" spc="0" normalizeH="0" baseline="0" noProof="0" dirty="0">
                <a:latin typeface="Calibri" panose="020F0502020204030204"/>
                <a:ea typeface="+mn-ea"/>
                <a:cs typeface="Calibri" panose="020F0502020204030204"/>
              </a:rPr>
              <a:t>eth</a:t>
            </a:r>
            <a:r>
              <a:rPr kumimoji="0" sz="3600" i="1" kern="1200" cap="none" spc="-5" normalizeH="0" baseline="0" noProof="0" dirty="0">
                <a:latin typeface="Calibri" panose="020F0502020204030204"/>
                <a:ea typeface="+mn-ea"/>
                <a:cs typeface="Calibri" panose="020F0502020204030204"/>
              </a:rPr>
              <a:t>i</a:t>
            </a:r>
            <a:r>
              <a:rPr kumimoji="0" sz="3600" i="1" kern="1200" cap="none" spc="0" normalizeH="0" baseline="0" noProof="0" dirty="0">
                <a:latin typeface="Calibri" panose="020F0502020204030204"/>
                <a:ea typeface="+mn-ea"/>
                <a:cs typeface="Calibri" panose="020F0502020204030204"/>
              </a:rPr>
              <a:t>cs</a:t>
            </a:r>
            <a:endParaRPr kumimoji="0" sz="3600" kern="1200" cap="none" spc="0" normalizeH="0" baseline="0" noProof="0">
              <a:latin typeface="Calibri" panose="020F0502020204030204"/>
              <a:ea typeface="+mn-ea"/>
              <a:cs typeface="Calibri" panose="020F0502020204030204"/>
            </a:endParaRPr>
          </a:p>
        </p:txBody>
      </p:sp>
      <p:sp>
        <p:nvSpPr>
          <p:cNvPr id="21516" name="object 12"/>
          <p:cNvSpPr/>
          <p:nvPr/>
        </p:nvSpPr>
        <p:spPr>
          <a:xfrm>
            <a:off x="5600700" y="4672013"/>
            <a:ext cx="1152525" cy="76200"/>
          </a:xfrm>
          <a:custGeom>
            <a:avLst/>
            <a:gdLst/>
            <a:ahLst/>
            <a:cxnLst/>
            <a:pathLst>
              <a:path w="1151889" h="76200">
                <a:moveTo>
                  <a:pt x="1075700" y="0"/>
                </a:moveTo>
                <a:lnTo>
                  <a:pt x="1075700" y="31741"/>
                </a:lnTo>
                <a:lnTo>
                  <a:pt x="0" y="31741"/>
                </a:lnTo>
                <a:lnTo>
                  <a:pt x="0" y="44445"/>
                </a:lnTo>
                <a:lnTo>
                  <a:pt x="1075700" y="44445"/>
                </a:lnTo>
                <a:lnTo>
                  <a:pt x="1075700" y="76199"/>
                </a:lnTo>
                <a:lnTo>
                  <a:pt x="1151900" y="38099"/>
                </a:lnTo>
                <a:lnTo>
                  <a:pt x="1075700" y="0"/>
                </a:lnTo>
                <a:close/>
              </a:path>
            </a:pathLst>
          </a:custGeom>
          <a:solidFill>
            <a:srgbClr val="000000">
              <a:alpha val="100000"/>
            </a:srgbClr>
          </a:solidFill>
          <a:ln w="9525">
            <a:noFill/>
          </a:ln>
        </p:spPr>
        <p:txBody>
          <a:bodyPr/>
          <a:p>
            <a:endParaRPr lang="en-US"/>
          </a:p>
        </p:txBody>
      </p:sp>
      <p:sp>
        <p:nvSpPr>
          <p:cNvPr id="21517" name="object 13"/>
          <p:cNvSpPr/>
          <p:nvPr/>
        </p:nvSpPr>
        <p:spPr>
          <a:xfrm>
            <a:off x="5227638" y="1187450"/>
            <a:ext cx="1296987" cy="585788"/>
          </a:xfrm>
          <a:custGeom>
            <a:avLst/>
            <a:gdLst/>
            <a:ahLst/>
            <a:cxnLst/>
            <a:pathLst>
              <a:path w="1297939" h="585469">
                <a:moveTo>
                  <a:pt x="1212860" y="0"/>
                </a:moveTo>
                <a:lnTo>
                  <a:pt x="1225692" y="28955"/>
                </a:lnTo>
                <a:lnTo>
                  <a:pt x="0" y="573785"/>
                </a:lnTo>
                <a:lnTo>
                  <a:pt x="5090" y="585459"/>
                </a:lnTo>
                <a:lnTo>
                  <a:pt x="1230873" y="40507"/>
                </a:lnTo>
                <a:lnTo>
                  <a:pt x="1267745" y="40507"/>
                </a:lnTo>
                <a:lnTo>
                  <a:pt x="1297929" y="3809"/>
                </a:lnTo>
                <a:lnTo>
                  <a:pt x="1212860" y="0"/>
                </a:lnTo>
                <a:close/>
              </a:path>
              <a:path w="1297939" h="585469">
                <a:moveTo>
                  <a:pt x="1267745" y="40507"/>
                </a:moveTo>
                <a:lnTo>
                  <a:pt x="1230873" y="40507"/>
                </a:lnTo>
                <a:lnTo>
                  <a:pt x="1243827" y="69585"/>
                </a:lnTo>
                <a:lnTo>
                  <a:pt x="1267745" y="40507"/>
                </a:lnTo>
                <a:close/>
              </a:path>
            </a:pathLst>
          </a:custGeom>
          <a:solidFill>
            <a:srgbClr val="000000">
              <a:alpha val="100000"/>
            </a:srgbClr>
          </a:solidFill>
          <a:ln w="9525">
            <a:noFill/>
          </a:ln>
        </p:spPr>
        <p:txBody>
          <a:bodyPr/>
          <a:p>
            <a:endParaRPr lang="en-US"/>
          </a:p>
        </p:txBody>
      </p:sp>
      <p:sp>
        <p:nvSpPr>
          <p:cNvPr id="21518" name="object 14"/>
          <p:cNvSpPr/>
          <p:nvPr/>
        </p:nvSpPr>
        <p:spPr>
          <a:xfrm>
            <a:off x="5154613" y="1762125"/>
            <a:ext cx="1155700" cy="798513"/>
          </a:xfrm>
          <a:custGeom>
            <a:avLst/>
            <a:gdLst/>
            <a:ahLst/>
            <a:cxnLst/>
            <a:pathLst>
              <a:path w="1155700" h="797560">
                <a:moveTo>
                  <a:pt x="7101" y="0"/>
                </a:moveTo>
                <a:lnTo>
                  <a:pt x="0" y="10424"/>
                </a:lnTo>
                <a:lnTo>
                  <a:pt x="1089416" y="759592"/>
                </a:lnTo>
                <a:lnTo>
                  <a:pt x="1071371" y="785743"/>
                </a:lnTo>
                <a:lnTo>
                  <a:pt x="1155710" y="797570"/>
                </a:lnTo>
                <a:lnTo>
                  <a:pt x="1128995" y="749167"/>
                </a:lnTo>
                <a:lnTo>
                  <a:pt x="1096517" y="749167"/>
                </a:lnTo>
                <a:lnTo>
                  <a:pt x="7101" y="0"/>
                </a:lnTo>
                <a:close/>
              </a:path>
              <a:path w="1155700" h="797560">
                <a:moveTo>
                  <a:pt x="1114562" y="723016"/>
                </a:moveTo>
                <a:lnTo>
                  <a:pt x="1096517" y="749167"/>
                </a:lnTo>
                <a:lnTo>
                  <a:pt x="1128995" y="749167"/>
                </a:lnTo>
                <a:lnTo>
                  <a:pt x="1114562" y="723016"/>
                </a:lnTo>
                <a:close/>
              </a:path>
            </a:pathLst>
          </a:custGeom>
          <a:solidFill>
            <a:srgbClr val="000000">
              <a:alpha val="100000"/>
            </a:srgbClr>
          </a:solidFill>
          <a:ln w="9525">
            <a:noFill/>
          </a:ln>
        </p:spPr>
        <p:txBody>
          <a:bodyPr/>
          <a:p>
            <a:endParaRPr lang="en-US"/>
          </a:p>
        </p:txBody>
      </p:sp>
      <p:sp>
        <p:nvSpPr>
          <p:cNvPr id="15" name="object 15"/>
          <p:cNvSpPr txBox="1"/>
          <p:nvPr/>
        </p:nvSpPr>
        <p:spPr>
          <a:xfrm>
            <a:off x="6527800" y="830263"/>
            <a:ext cx="3382963" cy="492125"/>
          </a:xfrm>
          <a:prstGeom prst="rect">
            <a:avLst/>
          </a:prstGeom>
          <a:ln w="9143">
            <a:solidFill>
              <a:srgbClr val="000000"/>
            </a:solidFill>
          </a:ln>
        </p:spPr>
        <p:txBody>
          <a:bodyPr vert="horz" wrap="square" lIns="0" tIns="0" rIns="0" bIns="0" rtlCol="0">
            <a:spAutoFit/>
          </a:bodyPr>
          <a:lstStyle/>
          <a:p>
            <a:pPr marL="497205" marR="0" defTabSz="914400" eaLnBrk="1" fontAlgn="auto" hangingPunct="1">
              <a:spcBef>
                <a:spcPts val="0"/>
              </a:spcBef>
              <a:spcAft>
                <a:spcPts val="0"/>
              </a:spcAft>
              <a:buClrTx/>
              <a:buSzTx/>
              <a:buFontTx/>
              <a:buNone/>
              <a:defRPr/>
            </a:pPr>
            <a:r>
              <a:rPr kumimoji="0" sz="3200" i="1" kern="1200" cap="none" spc="-5" normalizeH="0" baseline="0" noProof="0" dirty="0">
                <a:latin typeface="Calibri" panose="020F0502020204030204"/>
                <a:ea typeface="+mn-ea"/>
                <a:cs typeface="Calibri" panose="020F0502020204030204"/>
              </a:rPr>
              <a:t>Et</a:t>
            </a:r>
            <a:r>
              <a:rPr kumimoji="0" sz="3200" i="1" kern="1200" cap="none" spc="-15" normalizeH="0" baseline="0" noProof="0" dirty="0">
                <a:latin typeface="Calibri" panose="020F0502020204030204"/>
                <a:ea typeface="+mn-ea"/>
                <a:cs typeface="Calibri" panose="020F0502020204030204"/>
              </a:rPr>
              <a:t>h</a:t>
            </a:r>
            <a:r>
              <a:rPr kumimoji="0" sz="3200" i="1" kern="1200" cap="none" spc="0" normalizeH="0" baseline="0" noProof="0" dirty="0">
                <a:latin typeface="Calibri" panose="020F0502020204030204"/>
                <a:ea typeface="+mn-ea"/>
                <a:cs typeface="Calibri" panose="020F0502020204030204"/>
              </a:rPr>
              <a:t>ical</a:t>
            </a:r>
            <a:r>
              <a:rPr kumimoji="0" sz="3200" i="1" kern="1200" cap="none" spc="-90" normalizeH="0" baseline="0" noProof="0" dirty="0">
                <a:latin typeface="Times New Roman" panose="02020603050405020304"/>
                <a:ea typeface="+mn-ea"/>
                <a:cs typeface="Times New Roman" panose="02020603050405020304"/>
              </a:rPr>
              <a:t> </a:t>
            </a:r>
            <a:r>
              <a:rPr kumimoji="0" sz="3200" i="1" kern="1200" cap="none" spc="10" normalizeH="0" baseline="0" noProof="0" dirty="0">
                <a:latin typeface="Calibri" panose="020F0502020204030204"/>
                <a:ea typeface="+mn-ea"/>
                <a:cs typeface="Calibri" panose="020F0502020204030204"/>
              </a:rPr>
              <a:t>e</a:t>
            </a:r>
            <a:r>
              <a:rPr kumimoji="0" sz="3200" i="1" kern="1200" cap="none" spc="-5" normalizeH="0" baseline="0" noProof="0" dirty="0">
                <a:latin typeface="Calibri" panose="020F0502020204030204"/>
                <a:ea typeface="+mn-ea"/>
                <a:cs typeface="Calibri" panose="020F0502020204030204"/>
              </a:rPr>
              <a:t>go</a:t>
            </a:r>
            <a:r>
              <a:rPr kumimoji="0" sz="3200" i="1" kern="1200" cap="none" spc="0" normalizeH="0" baseline="0" noProof="0" dirty="0">
                <a:latin typeface="Calibri" panose="020F0502020204030204"/>
                <a:ea typeface="+mn-ea"/>
                <a:cs typeface="Calibri" panose="020F0502020204030204"/>
              </a:rPr>
              <a:t>i</a:t>
            </a:r>
            <a:r>
              <a:rPr kumimoji="0" sz="3200" i="1" kern="1200" cap="none" spc="-5" normalizeH="0" baseline="0" noProof="0" dirty="0">
                <a:latin typeface="Calibri" panose="020F0502020204030204"/>
                <a:ea typeface="+mn-ea"/>
                <a:cs typeface="Calibri" panose="020F0502020204030204"/>
              </a:rPr>
              <a:t>sm</a:t>
            </a:r>
            <a:endParaRPr kumimoji="0" sz="3200" kern="1200" cap="none" spc="0" normalizeH="0" baseline="0" noProof="0">
              <a:latin typeface="Calibri" panose="020F0502020204030204"/>
              <a:ea typeface="+mn-ea"/>
              <a:cs typeface="Calibri" panose="020F0502020204030204"/>
            </a:endParaRPr>
          </a:p>
        </p:txBody>
      </p:sp>
      <p:sp>
        <p:nvSpPr>
          <p:cNvPr id="16" name="object 16"/>
          <p:cNvSpPr txBox="1"/>
          <p:nvPr/>
        </p:nvSpPr>
        <p:spPr>
          <a:xfrm>
            <a:off x="6454775" y="2127250"/>
            <a:ext cx="3384550" cy="689610"/>
          </a:xfrm>
          <a:prstGeom prst="rect">
            <a:avLst/>
          </a:prstGeom>
          <a:ln w="9143">
            <a:solidFill>
              <a:srgbClr val="000000"/>
            </a:solidFill>
          </a:ln>
        </p:spPr>
        <p:txBody>
          <a:bodyPr vert="horz" wrap="square" lIns="0" tIns="0" rIns="0" bIns="0" rtlCol="0">
            <a:spAutoFit/>
          </a:bodyPr>
          <a:p>
            <a:pPr algn="ctr" eaLnBrk="1" hangingPunct="1">
              <a:lnSpc>
                <a:spcPts val="3290"/>
              </a:lnSpc>
              <a:buNone/>
            </a:pPr>
            <a:r>
              <a:rPr lang="zh-CN" altLang="x-none" sz="2800" i="1">
                <a:latin typeface="Calibri" panose="020F0502020204030204" pitchFamily="34" charset="0"/>
                <a:cs typeface="Calibri" panose="020F0502020204030204" pitchFamily="34" charset="0"/>
              </a:rPr>
              <a:t>Utilitarianism</a:t>
            </a:r>
            <a:endParaRPr lang="zh-CN" altLang="x-none" sz="2800" dirty="0">
              <a:latin typeface="Calibri" panose="020F0502020204030204" pitchFamily="34" charset="0"/>
              <a:cs typeface="Calibri" panose="020F0502020204030204" pitchFamily="34" charset="0"/>
            </a:endParaRPr>
          </a:p>
          <a:p>
            <a:pPr algn="ctr" eaLnBrk="1" hangingPunct="1">
              <a:lnSpc>
                <a:spcPts val="2090"/>
              </a:lnSpc>
              <a:buNone/>
            </a:pPr>
            <a:r>
              <a:rPr lang="zh-CN" altLang="x-none">
                <a:latin typeface="Calibri" panose="020F0502020204030204" pitchFamily="34" charset="0"/>
                <a:cs typeface="Calibri" panose="020F0502020204030204" pitchFamily="34" charset="0"/>
              </a:rPr>
              <a:t>Jeremy</a:t>
            </a:r>
            <a:r>
              <a:rPr lang="zh-CN" altLang="x-none">
                <a:latin typeface="Times New Roman" panose="02020603050405020304" pitchFamily="18" charset="0"/>
                <a:cs typeface="Times New Roman" panose="02020603050405020304" pitchFamily="18" charset="0"/>
              </a:rPr>
              <a:t> </a:t>
            </a:r>
            <a:r>
              <a:rPr lang="zh-CN" altLang="x-none">
                <a:latin typeface="Calibri" panose="020F0502020204030204" pitchFamily="34" charset="0"/>
                <a:cs typeface="Calibri" panose="020F0502020204030204" pitchFamily="34" charset="0"/>
              </a:rPr>
              <a:t>Bentham,</a:t>
            </a:r>
            <a:r>
              <a:rPr lang="zh-CN" altLang="x-none">
                <a:latin typeface="Times New Roman" panose="02020603050405020304" pitchFamily="18" charset="0"/>
                <a:cs typeface="Times New Roman" panose="02020603050405020304" pitchFamily="18" charset="0"/>
              </a:rPr>
              <a:t> </a:t>
            </a:r>
            <a:r>
              <a:rPr lang="zh-CN" altLang="x-none">
                <a:latin typeface="Calibri" panose="020F0502020204030204" pitchFamily="34" charset="0"/>
                <a:cs typeface="Calibri" panose="020F0502020204030204" pitchFamily="34" charset="0"/>
              </a:rPr>
              <a:t>John</a:t>
            </a:r>
            <a:r>
              <a:rPr lang="zh-CN" altLang="x-none">
                <a:latin typeface="Times New Roman" panose="02020603050405020304" pitchFamily="18" charset="0"/>
                <a:cs typeface="Times New Roman" panose="02020603050405020304" pitchFamily="18" charset="0"/>
              </a:rPr>
              <a:t> </a:t>
            </a:r>
            <a:r>
              <a:rPr lang="zh-CN" altLang="x-none">
                <a:latin typeface="Calibri" panose="020F0502020204030204" pitchFamily="34" charset="0"/>
                <a:cs typeface="Calibri" panose="020F0502020204030204" pitchFamily="34" charset="0"/>
              </a:rPr>
              <a:t>Stuart</a:t>
            </a:r>
            <a:r>
              <a:rPr lang="zh-CN" altLang="x-none">
                <a:latin typeface="Times New Roman" panose="02020603050405020304" pitchFamily="18" charset="0"/>
                <a:cs typeface="Times New Roman" panose="02020603050405020304" pitchFamily="18" charset="0"/>
              </a:rPr>
              <a:t> </a:t>
            </a:r>
            <a:r>
              <a:rPr lang="zh-CN" altLang="x-none">
                <a:latin typeface="Calibri" panose="020F0502020204030204" pitchFamily="34" charset="0"/>
                <a:cs typeface="Calibri" panose="020F0502020204030204" pitchFamily="34" charset="0"/>
              </a:rPr>
              <a:t>Mill</a:t>
            </a:r>
            <a:endParaRPr lang="zh-CN" altLang="x-none" dirty="0">
              <a:latin typeface="Calibri" panose="020F0502020204030204" pitchFamily="34" charset="0"/>
              <a:ea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object 2"/>
          <p:cNvSpPr txBox="1">
            <a:spLocks noGrp="1"/>
          </p:cNvSpPr>
          <p:nvPr>
            <p:ph type="title"/>
          </p:nvPr>
        </p:nvSpPr>
        <p:spPr>
          <a:xfrm>
            <a:off x="3354777" y="-67310"/>
            <a:ext cx="5641848" cy="1477010"/>
          </a:xfrm>
        </p:spPr>
        <p:txBody>
          <a:bodyPr vert="horz" wrap="square" lIns="0" tIns="0" rIns="0" bIns="0" rtlCol="0">
            <a:spAutoFit/>
          </a:bodyPr>
          <a:lstStyle/>
          <a:p>
            <a:pPr marL="2223135" marR="0" lvl="0" indent="0" defTabSz="914400" eaLnBrk="1" fontAlgn="auto" latinLnBrk="0" hangingPunct="1">
              <a:lnSpc>
                <a:spcPct val="100000"/>
              </a:lnSpc>
              <a:spcBef>
                <a:spcPts val="0"/>
              </a:spcBef>
              <a:spcAft>
                <a:spcPts val="0"/>
              </a:spcAft>
              <a:buClrTx/>
              <a:buSzTx/>
              <a:buFontTx/>
              <a:buNone/>
              <a:defRPr/>
            </a:pPr>
            <a:r>
              <a:rPr kumimoji="0" sz="4800" b="0" i="1" u="none" strike="noStrike" kern="0" cap="none" spc="-5" normalizeH="0" baseline="0" noProof="0" dirty="0">
                <a:ln>
                  <a:noFill/>
                </a:ln>
                <a:solidFill>
                  <a:srgbClr val="000000"/>
                </a:solidFill>
                <a:effectLst/>
                <a:uLnTx/>
                <a:uFillTx/>
                <a:latin typeface="Calibri" panose="020F0502020204030204"/>
                <a:ea typeface="+mj-ea"/>
                <a:cs typeface="Calibri" panose="020F0502020204030204"/>
              </a:rPr>
              <a:t>Eth</a:t>
            </a:r>
            <a:r>
              <a:rPr kumimoji="0" sz="4800" b="0" i="1" u="none" strike="noStrike" kern="0" cap="none" spc="0" normalizeH="0" baseline="0" noProof="0" dirty="0">
                <a:ln>
                  <a:noFill/>
                </a:ln>
                <a:solidFill>
                  <a:srgbClr val="000000"/>
                </a:solidFill>
                <a:effectLst/>
                <a:uLnTx/>
                <a:uFillTx/>
                <a:latin typeface="Calibri" panose="020F0502020204030204"/>
                <a:ea typeface="+mj-ea"/>
                <a:cs typeface="Calibri" panose="020F0502020204030204"/>
              </a:rPr>
              <a:t>ical</a:t>
            </a:r>
            <a:r>
              <a:rPr kumimoji="0" sz="4800" b="0" i="1" u="none" strike="noStrike" kern="0" cap="none" spc="-114" normalizeH="0" baseline="0" noProof="0" dirty="0">
                <a:ln>
                  <a:noFill/>
                </a:ln>
                <a:solidFill>
                  <a:srgbClr val="000000"/>
                </a:solidFill>
                <a:effectLst/>
                <a:uLnTx/>
                <a:uFillTx/>
                <a:latin typeface="Times New Roman" panose="02020603050405020304"/>
                <a:ea typeface="+mj-ea"/>
                <a:cs typeface="Times New Roman" panose="02020603050405020304"/>
              </a:rPr>
              <a:t> </a:t>
            </a:r>
            <a:r>
              <a:rPr kumimoji="0" sz="4800" b="0" i="1" u="none" strike="noStrike" kern="0" cap="none" spc="0" normalizeH="0" baseline="0" noProof="0" dirty="0">
                <a:ln>
                  <a:noFill/>
                </a:ln>
                <a:solidFill>
                  <a:srgbClr val="000000"/>
                </a:solidFill>
                <a:effectLst/>
                <a:uLnTx/>
                <a:uFillTx/>
                <a:latin typeface="Calibri" panose="020F0502020204030204"/>
                <a:ea typeface="+mj-ea"/>
                <a:cs typeface="Calibri" panose="020F0502020204030204"/>
              </a:rPr>
              <a:t>ego</a:t>
            </a:r>
            <a:r>
              <a:rPr kumimoji="0" sz="4800" b="0" i="1" u="none" strike="noStrike" kern="0" cap="none" spc="-5" normalizeH="0" baseline="0" noProof="0" dirty="0">
                <a:ln>
                  <a:noFill/>
                </a:ln>
                <a:solidFill>
                  <a:srgbClr val="000000"/>
                </a:solidFill>
                <a:effectLst/>
                <a:uLnTx/>
                <a:uFillTx/>
                <a:latin typeface="Calibri" panose="020F0502020204030204"/>
                <a:ea typeface="+mj-ea"/>
                <a:cs typeface="Calibri" panose="020F0502020204030204"/>
              </a:rPr>
              <a:t>ism</a:t>
            </a:r>
            <a:endParaRPr kumimoji="0" sz="4800" b="0" i="0" u="none" strike="noStrike" kern="0" cap="none" spc="0" normalizeH="0" baseline="0" noProof="0">
              <a:ln>
                <a:noFill/>
              </a:ln>
              <a:solidFill>
                <a:srgbClr val="FF0000"/>
              </a:solidFill>
              <a:effectLst/>
              <a:uLnTx/>
              <a:uFillTx/>
              <a:latin typeface="Calibri" panose="020F0502020204030204"/>
              <a:ea typeface="+mj-ea"/>
              <a:cs typeface="Calibri" panose="020F0502020204030204"/>
            </a:endParaRPr>
          </a:p>
        </p:txBody>
      </p:sp>
      <p:sp>
        <p:nvSpPr>
          <p:cNvPr id="3" name="object 3"/>
          <p:cNvSpPr txBox="1">
            <a:spLocks noGrp="1"/>
          </p:cNvSpPr>
          <p:nvPr>
            <p:ph type="body" idx="1"/>
          </p:nvPr>
        </p:nvSpPr>
        <p:spPr>
          <a:xfrm>
            <a:off x="481330" y="1581785"/>
            <a:ext cx="11388725" cy="4337050"/>
          </a:xfrm>
        </p:spPr>
        <p:txBody>
          <a:bodyPr vert="horz" wrap="square" lIns="0" tIns="0" rIns="0" bIns="0" rtlCol="0">
            <a:noAutofit/>
          </a:bodyPr>
          <a:p>
            <a:pPr marL="360680" indent="-349250" algn="l" eaLnBrk="1" hangingPunct="1">
              <a:spcBef>
                <a:spcPct val="0"/>
              </a:spcBef>
              <a:buFont typeface="Arial" panose="020B0604020202020204" pitchFamily="34" charset="0"/>
              <a:buChar char="•"/>
            </a:pPr>
            <a:r>
              <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egoisme psikologis </a:t>
            </a:r>
            <a:endPar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11430" algn="l" eaLnBrk="1" hangingPunct="1">
              <a:spcBef>
                <a:spcPct val="0"/>
              </a:spcBef>
              <a:buFont typeface="Arial" panose="020B0604020202020204" pitchFamily="34" charset="0"/>
            </a:pPr>
            <a:r>
              <a:rPr lang="en-US" altLang="en-US" sz="2000" dirty="0">
                <a:latin typeface="Times New Roman" panose="02020603050405020304" pitchFamily="18" charset="0"/>
                <a:ea typeface="Calibri" panose="020F0502020204030204" pitchFamily="34" charset="0"/>
                <a:cs typeface="Times New Roman" panose="02020603050405020304" pitchFamily="18" charset="0"/>
                <a:sym typeface="+mn-ea"/>
              </a:rPr>
              <a:t>Egoisme psikologis adalah suatu teori yang menjelaskan bahwa semua tindakan manusia dimotivasi oleh kepentingan berkutat dir</a:t>
            </a:r>
            <a:endParaRPr lang="en-US" alt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60680" indent="-349250" algn="l" eaLnBrk="1" hangingPunct="1">
              <a:spcBef>
                <a:spcPct val="0"/>
              </a:spcBef>
              <a:buFont typeface="Arial" panose="020B0604020202020204" pitchFamily="34" charset="0"/>
              <a:buChar char="•"/>
            </a:pPr>
            <a:r>
              <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egoisme etis.</a:t>
            </a:r>
            <a:endPar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11430" algn="l" eaLnBrk="1" hangingPunct="1">
              <a:spcBef>
                <a:spcPct val="0"/>
              </a:spcBef>
              <a:buFont typeface="Arial" panose="020B0604020202020204" pitchFamily="34" charset="0"/>
            </a:pPr>
            <a:r>
              <a:rPr lang="en-US" altLang="en-US" sz="2000" dirty="0">
                <a:latin typeface="Times New Roman" panose="02020603050405020304" pitchFamily="18" charset="0"/>
                <a:ea typeface="Calibri" panose="020F0502020204030204" pitchFamily="34" charset="0"/>
                <a:cs typeface="Times New Roman" panose="02020603050405020304" pitchFamily="18" charset="0"/>
              </a:rPr>
              <a:t> tindakan yang dilandasi oleh kepentingan diri sendiri. </a:t>
            </a:r>
            <a:endParaRPr lang="en-US" altLang="en-US" sz="2000" dirty="0">
              <a:latin typeface="Times New Roman" panose="02020603050405020304" pitchFamily="18" charset="0"/>
              <a:ea typeface="Calibri" panose="020F0502020204030204" pitchFamily="34" charset="0"/>
              <a:cs typeface="Times New Roman" panose="02020603050405020304" pitchFamily="18" charset="0"/>
            </a:endParaRPr>
          </a:p>
          <a:p>
            <a:pPr marL="11430" algn="l" eaLnBrk="1" hangingPunct="1">
              <a:spcBef>
                <a:spcPct val="0"/>
              </a:spcBef>
              <a:buFont typeface="Arial" panose="020B0604020202020204" pitchFamily="34" charset="0"/>
            </a:pPr>
            <a:endParaRPr lang="en-US" altLang="en-US" sz="2000" dirty="0">
              <a:latin typeface="Times New Roman" panose="02020603050405020304" pitchFamily="18" charset="0"/>
              <a:ea typeface="Calibri" panose="020F0502020204030204" pitchFamily="34" charset="0"/>
              <a:cs typeface="Times New Roman" panose="02020603050405020304" pitchFamily="18" charset="0"/>
            </a:endParaRPr>
          </a:p>
          <a:p>
            <a:pPr marL="11430" algn="l" eaLnBrk="1" hangingPunct="1">
              <a:spcBef>
                <a:spcPct val="0"/>
              </a:spcBef>
              <a:buFont typeface="Arial" panose="020B0604020202020204" pitchFamily="34" charset="0"/>
            </a:pPr>
            <a:r>
              <a:rPr lang="en-US" altLang="en-US" sz="2000" dirty="0">
                <a:latin typeface="Times New Roman" panose="02020603050405020304" pitchFamily="18" charset="0"/>
                <a:ea typeface="Calibri" panose="020F0502020204030204" pitchFamily="34" charset="0"/>
                <a:cs typeface="Times New Roman" panose="02020603050405020304" pitchFamily="18" charset="0"/>
              </a:rPr>
              <a:t>Yang membedakan tindakan berkutat diri (egoisme psikologis) dengan tindakan untuk kepentingan diri (egoisme etis) adalah</a:t>
            </a:r>
            <a:r>
              <a:rPr lang="en-US" alt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pada akibatnya terhadap orang lain</a:t>
            </a:r>
            <a:r>
              <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a:t>
            </a:r>
            <a:endParaRPr lang="en-US" alt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endParaRPr>
          </a:p>
          <a:p>
            <a:pPr marL="11430" algn="l" eaLnBrk="1" hangingPunct="1">
              <a:spcBef>
                <a:spcPct val="0"/>
              </a:spcBef>
              <a:buFont typeface="Arial" panose="020B0604020202020204" pitchFamily="34" charset="0"/>
            </a:pPr>
            <a:r>
              <a:rPr lang="en-US" altLang="en-US" sz="2000" dirty="0">
                <a:latin typeface="Times New Roman" panose="02020603050405020304" pitchFamily="18" charset="0"/>
                <a:ea typeface="Calibri" panose="020F0502020204030204" pitchFamily="34" charset="0"/>
                <a:cs typeface="Times New Roman" panose="02020603050405020304" pitchFamily="18" charset="0"/>
              </a:rPr>
              <a:t>Tindakan berkutat diri ditandai dengan ciri mengabaikan atau merugikan kepentingan orang lain, sedangkan tindakan mementingkan diri tidak selalu merugikan kepentingan orang lain</a:t>
            </a:r>
            <a:endParaRPr lang="en-US" alt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87960" y="243205"/>
            <a:ext cx="11816715" cy="5860415"/>
          </a:xfrm>
        </p:spPr>
        <p:txBody>
          <a:bodyPr/>
          <a:p>
            <a:pPr marL="457200" indent="-457200">
              <a:buFont typeface="Arial" panose="020B0604020202020204" pitchFamily="34" charset="0"/>
              <a:buChar char="•"/>
            </a:pPr>
            <a:r>
              <a:rPr lang="zh-CN" altLang="x-none" b="1" i="1">
                <a:solidFill>
                  <a:srgbClr val="000000"/>
                </a:solidFill>
                <a:latin typeface="Calibri" panose="020F0502020204030204" pitchFamily="34" charset="0"/>
                <a:cs typeface="Calibri" panose="020F0502020204030204" pitchFamily="34" charset="0"/>
                <a:sym typeface="+mn-ea"/>
              </a:rPr>
              <a:t>Utilitarianism</a:t>
            </a:r>
            <a:br>
              <a:rPr lang="zh-CN" altLang="x-none" b="1" i="1">
                <a:solidFill>
                  <a:srgbClr val="000000"/>
                </a:solidFill>
                <a:latin typeface="Calibri" panose="020F0502020204030204" pitchFamily="34" charset="0"/>
                <a:cs typeface="Calibri" panose="020F0502020204030204" pitchFamily="34" charset="0"/>
                <a:sym typeface="+mn-ea"/>
              </a:rPr>
            </a:br>
            <a:br>
              <a:rPr lang="zh-CN" altLang="x-none" b="1" i="1">
                <a:solidFill>
                  <a:srgbClr val="000000"/>
                </a:solidFill>
                <a:latin typeface="Calibri" panose="020F0502020204030204" pitchFamily="34" charset="0"/>
                <a:cs typeface="Calibri" panose="020F0502020204030204" pitchFamily="34" charset="0"/>
                <a:sym typeface="+mn-ea"/>
              </a:rPr>
            </a:br>
            <a:r>
              <a:rPr lang="en-US" altLang="en-US">
                <a:solidFill>
                  <a:srgbClr val="000000"/>
                </a:solidFill>
              </a:rPr>
              <a:t>suatu tindakan dapat dikatan baik jika membawa manfaat bagi sebanyak mungkin anggota masyarakat, atau dengan istilah yang sangat terkenal “the greatest happiness of the greatest numbers”</a:t>
            </a:r>
            <a:br>
              <a:rPr lang="en-US" altLang="en-US">
                <a:solidFill>
                  <a:srgbClr val="000000"/>
                </a:solidFill>
              </a:rPr>
            </a:br>
            <a:r>
              <a:rPr lang="en-US" altLang="en-US">
                <a:solidFill>
                  <a:srgbClr val="000000"/>
                </a:solidFill>
              </a:rPr>
              <a:t> </a:t>
            </a:r>
            <a:br>
              <a:rPr lang="en-US" altLang="en-US">
                <a:solidFill>
                  <a:srgbClr val="000000"/>
                </a:solidFill>
              </a:rPr>
            </a:br>
            <a:r>
              <a:rPr lang="en-US" altLang="en-US">
                <a:solidFill>
                  <a:srgbClr val="000000"/>
                </a:solidFill>
              </a:rPr>
              <a:t>Paham utilitarianisme dapat diringkas sebagai berikut :</a:t>
            </a:r>
            <a:br>
              <a:rPr lang="en-US" altLang="en-US">
                <a:solidFill>
                  <a:srgbClr val="000000"/>
                </a:solidFill>
              </a:rPr>
            </a:br>
            <a:br>
              <a:rPr lang="en-US" altLang="en-US">
                <a:solidFill>
                  <a:srgbClr val="000000"/>
                </a:solidFill>
              </a:rPr>
            </a:br>
            <a:r>
              <a:rPr lang="en-US" altLang="en-US">
                <a:solidFill>
                  <a:srgbClr val="000000"/>
                </a:solidFill>
              </a:rPr>
              <a:t>a. Tindakan harus dinilai benar atau salah hanya dari konsekuensinya (akibat, tujuan atau hasilnya).</a:t>
            </a:r>
            <a:br>
              <a:rPr lang="en-US" altLang="en-US">
                <a:solidFill>
                  <a:srgbClr val="000000"/>
                </a:solidFill>
              </a:rPr>
            </a:br>
            <a:r>
              <a:rPr lang="en-US" altLang="en-US">
                <a:solidFill>
                  <a:srgbClr val="000000"/>
                </a:solidFill>
              </a:rPr>
              <a:t>b. Dalam mengukur akibat dari suatu tindakan, satu-satunya parameter yang penting adalah jumlah kebahagiaan atau jumlah ketidakbahagiaan.</a:t>
            </a:r>
            <a:br>
              <a:rPr lang="en-US" altLang="en-US">
                <a:solidFill>
                  <a:srgbClr val="000000"/>
                </a:solidFill>
              </a:rPr>
            </a:br>
            <a:r>
              <a:rPr lang="en-US" altLang="en-US">
                <a:solidFill>
                  <a:srgbClr val="000000"/>
                </a:solidFill>
              </a:rPr>
              <a:t>c. Kesejahteraan setiap orang sama pentingnya.</a:t>
            </a:r>
            <a:endParaRPr lang="en-US" altLang="en-US">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2745" y="307340"/>
            <a:ext cx="11819255" cy="5029200"/>
          </a:xfrm>
        </p:spPr>
        <p:txBody>
          <a:bodyPr/>
          <a:p>
            <a:r>
              <a:rPr lang="en-US" altLang="en-US">
                <a:solidFill>
                  <a:srgbClr val="000000"/>
                </a:solidFill>
              </a:rPr>
              <a:t>Deontologi</a:t>
            </a:r>
            <a:br>
              <a:rPr lang="en-US" altLang="en-US">
                <a:solidFill>
                  <a:srgbClr val="000000"/>
                </a:solidFill>
              </a:rPr>
            </a:br>
            <a:r>
              <a:rPr lang="en-US" altLang="en-US">
                <a:solidFill>
                  <a:srgbClr val="000000"/>
                </a:solidFill>
              </a:rPr>
              <a:t>I</a:t>
            </a:r>
            <a:br>
              <a:rPr lang="en-US" altLang="en-US">
                <a:solidFill>
                  <a:srgbClr val="000000"/>
                </a:solidFill>
              </a:rPr>
            </a:br>
            <a:r>
              <a:rPr lang="en-US" altLang="en-US">
                <a:solidFill>
                  <a:srgbClr val="000000"/>
                </a:solidFill>
              </a:rPr>
              <a:t>stilah deontologi berasal dari kata Yunani deon yang </a:t>
            </a:r>
            <a:r>
              <a:rPr lang="en-US" altLang="en-US">
                <a:solidFill>
                  <a:srgbClr val="C00000"/>
                </a:solidFill>
              </a:rPr>
              <a:t>berarti kewajiban.</a:t>
            </a:r>
            <a:r>
              <a:rPr lang="en-US" altLang="en-US">
                <a:solidFill>
                  <a:srgbClr val="000000"/>
                </a:solidFill>
              </a:rPr>
              <a:t> Paham deontologi mengatakan bahwa etis tidaknya suatu tindakan tidak ada kaitannya sama sekali dengan tujuan, konsekuensi atau akibat dari tindakan tersebut. Konsekuensi suatu tindakan tidak boleh menjadi pertimbangan untuk menilai etis atau tidaknya suatu tindakan.Suatu perbuatan tidak pernah menjadi baik karena hasilnya baik.Hasil baik tidak pernah menjadi alasan untuk membenarkan suatu tindakan ( robin hood), prisnipnya lakukan kewajiban / kualitas proses  jangan melihat hasil . </a:t>
            </a:r>
            <a:endParaRPr lang="en-US" altLang="en-US">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49860" y="81915"/>
            <a:ext cx="12350750" cy="6776085"/>
          </a:xfrm>
        </p:spPr>
        <p:txBody>
          <a:bodyPr/>
          <a:p>
            <a:r>
              <a:rPr lang="en-US" altLang="en-US"/>
              <a:t> </a:t>
            </a:r>
            <a:r>
              <a:rPr lang="en-US" altLang="en-US" sz="2800">
                <a:solidFill>
                  <a:srgbClr val="FFFF00"/>
                </a:solidFill>
              </a:rPr>
              <a:t>Teori Keutamaan (Virtue Theory)</a:t>
            </a:r>
            <a:br>
              <a:rPr lang="en-US" altLang="en-US" sz="2800">
                <a:solidFill>
                  <a:srgbClr val="FFFF00"/>
                </a:solidFill>
              </a:rPr>
            </a:br>
            <a:r>
              <a:rPr lang="en-US" altLang="en-US" sz="2800">
                <a:solidFill>
                  <a:srgbClr val="000000"/>
                </a:solidFill>
              </a:rPr>
              <a:t>Dalam teori-teori yang dibahas sebelumnya, baik buruknya perilaku manusia dipastikan berdasarkan suatu prinsip atau norma. teori keutamaan (virtue) memandang sikap atau akhlak seseorang.</a:t>
            </a:r>
            <a:br>
              <a:rPr lang="en-US" altLang="en-US" sz="2800">
                <a:solidFill>
                  <a:srgbClr val="000000"/>
                </a:solidFill>
              </a:rPr>
            </a:br>
            <a:br>
              <a:rPr lang="en-US" altLang="en-US" sz="2800">
                <a:solidFill>
                  <a:srgbClr val="000000"/>
                </a:solidFill>
              </a:rPr>
            </a:br>
            <a:r>
              <a:rPr lang="en-US" altLang="en-US" sz="2800">
                <a:solidFill>
                  <a:srgbClr val="000000"/>
                </a:solidFill>
              </a:rPr>
              <a:t>Keutamaan bisa didefinisikan sebagai berikut : disposisi watak yang telah diperoleh seseorang dan memungkinkan dia untuk bertingkah laku baik secara moral. </a:t>
            </a:r>
            <a:br>
              <a:rPr lang="en-US" altLang="en-US" sz="2800">
                <a:solidFill>
                  <a:srgbClr val="000000"/>
                </a:solidFill>
              </a:rPr>
            </a:br>
            <a:br>
              <a:rPr lang="en-US" altLang="en-US" sz="2800">
                <a:solidFill>
                  <a:srgbClr val="000000"/>
                </a:solidFill>
              </a:rPr>
            </a:br>
            <a:r>
              <a:rPr lang="en-US" altLang="en-US" sz="2800">
                <a:solidFill>
                  <a:srgbClr val="000000"/>
                </a:solidFill>
              </a:rPr>
              <a:t>Kebijaksanaan,merupakan suatu keutamaan yang membuat seseorang mengambil keputusan tepat dalam setiap situasi.</a:t>
            </a:r>
            <a:br>
              <a:rPr lang="en-US" altLang="en-US" sz="2800">
                <a:solidFill>
                  <a:srgbClr val="000000"/>
                </a:solidFill>
              </a:rPr>
            </a:br>
            <a:r>
              <a:rPr lang="en-US" altLang="en-US" sz="2800">
                <a:solidFill>
                  <a:srgbClr val="000000"/>
                </a:solidFill>
              </a:rPr>
              <a:t> </a:t>
            </a:r>
            <a:br>
              <a:rPr lang="en-US" altLang="en-US" sz="2800">
                <a:solidFill>
                  <a:srgbClr val="000000"/>
                </a:solidFill>
              </a:rPr>
            </a:br>
            <a:r>
              <a:rPr lang="en-US" altLang="en-US" sz="2800">
                <a:solidFill>
                  <a:srgbClr val="000000"/>
                </a:solidFill>
              </a:rPr>
              <a:t>Keadilan adalah keutamaan lain yang membuat seseorang selalu memberikan kepada sesama apa yang menjadi haknya.</a:t>
            </a:r>
            <a:br>
              <a:rPr lang="en-US" altLang="en-US" sz="2800">
                <a:solidFill>
                  <a:srgbClr val="000000"/>
                </a:solidFill>
              </a:rPr>
            </a:br>
            <a:r>
              <a:rPr lang="en-US" altLang="en-US" sz="2800">
                <a:solidFill>
                  <a:srgbClr val="000000"/>
                </a:solidFill>
              </a:rPr>
              <a:t> Kerendahan hati adalah keutamaan yang membuat seseorang tidak menonjolkan diri, sekalipun situasi mengizinkan.</a:t>
            </a:r>
            <a:br>
              <a:rPr lang="en-US" altLang="en-US" sz="2800">
                <a:solidFill>
                  <a:srgbClr val="000000"/>
                </a:solidFill>
              </a:rPr>
            </a:br>
            <a:br>
              <a:rPr lang="en-US" altLang="en-US" sz="2800">
                <a:solidFill>
                  <a:srgbClr val="000000"/>
                </a:solidFill>
              </a:rPr>
            </a:br>
            <a:r>
              <a:rPr lang="en-US" altLang="en-US" sz="2800">
                <a:solidFill>
                  <a:srgbClr val="000000"/>
                </a:solidFill>
              </a:rPr>
              <a:t>Hidup yang baik adalah hidup menurut keutamaan (virtuous life).</a:t>
            </a:r>
            <a:endParaRPr lang="en-US" altLang="en-US" sz="28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05" y="914400"/>
            <a:ext cx="3099335" cy="2514600"/>
          </a:xfrm>
        </p:spPr>
        <p:txBody>
          <a:bodyPr/>
          <a:lstStyle/>
          <a:p>
            <a:r>
              <a:rPr lang="en-US" dirty="0"/>
              <a:t>MALPRAKTIK</a:t>
            </a:r>
            <a:br>
              <a:rPr lang="en-US" dirty="0"/>
            </a:br>
            <a:r>
              <a:rPr lang="en-US" dirty="0"/>
              <a:t>KELALAIAN  </a:t>
            </a:r>
            <a:endParaRPr lang="en-US" dirty="0"/>
          </a:p>
        </p:txBody>
      </p:sp>
      <p:sp>
        <p:nvSpPr>
          <p:cNvPr id="5" name="TextBox 4"/>
          <p:cNvSpPr txBox="1"/>
          <p:nvPr/>
        </p:nvSpPr>
        <p:spPr>
          <a:xfrm>
            <a:off x="6554804" y="462013"/>
            <a:ext cx="4478955" cy="523220"/>
          </a:xfrm>
          <a:prstGeom prst="rect">
            <a:avLst/>
          </a:prstGeom>
          <a:noFill/>
        </p:spPr>
        <p:txBody>
          <a:bodyPr wrap="square" rtlCol="0">
            <a:spAutoFit/>
          </a:bodyPr>
          <a:lstStyle/>
          <a:p>
            <a:r>
              <a:rPr lang="en-US" sz="2800" b="1" dirty="0">
                <a:latin typeface="Arial Black" panose="020B0A04020102020204" pitchFamily="34" charset="0"/>
              </a:rPr>
              <a:t>PENDAHULUAN </a:t>
            </a:r>
            <a:r>
              <a:rPr lang="en-US" sz="2800" b="1" dirty="0"/>
              <a:t> </a:t>
            </a:r>
            <a:endParaRPr lang="en-ID" sz="2800" b="1" dirty="0"/>
          </a:p>
        </p:txBody>
      </p:sp>
      <p:sp>
        <p:nvSpPr>
          <p:cNvPr id="7" name="TextBox 6"/>
          <p:cNvSpPr txBox="1"/>
          <p:nvPr/>
        </p:nvSpPr>
        <p:spPr>
          <a:xfrm>
            <a:off x="3426595" y="1328287"/>
            <a:ext cx="8313960" cy="3600986"/>
          </a:xfrm>
          <a:prstGeom prst="rect">
            <a:avLst/>
          </a:prstGeom>
          <a:noFill/>
        </p:spPr>
        <p:txBody>
          <a:bodyPr wrap="square" rtlCol="0">
            <a:spAutoFit/>
          </a:bodyPr>
          <a:lstStyle/>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rPr>
              <a:t>sering</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terjadi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praktik</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tenaga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 yang </a:t>
            </a:r>
            <a:r>
              <a:rPr lang="en-US" sz="2400" b="1" dirty="0" err="1">
                <a:solidFill>
                  <a:srgbClr val="000000"/>
                </a:solidFill>
                <a:effectLst/>
                <a:latin typeface="Times New Roman" panose="02020603050405020304" pitchFamily="18" charset="0"/>
                <a:ea typeface="Calibri" panose="020F0502020204030204" pitchFamily="34" charset="0"/>
              </a:rPr>
              <a:t>menyebabkan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pasien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menjadi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cacat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bahkan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meninggal</a:t>
            </a:r>
            <a:r>
              <a:rPr lang="en-US" sz="2400" b="1" dirty="0">
                <a:solidFill>
                  <a:srgbClr val="000000"/>
                </a:solidFill>
                <a:effectLst/>
                <a:latin typeface="Times New Roman" panose="02020603050405020304" pitchFamily="18" charset="0"/>
                <a:ea typeface="Calibri" panose="020F0502020204030204" pitchFamily="34" charset="0"/>
              </a:rPr>
              <a:t> dunia </a:t>
            </a:r>
            <a:r>
              <a:rPr lang="en-US" sz="2400" b="1" dirty="0" err="1">
                <a:solidFill>
                  <a:srgbClr val="000000"/>
                </a:solidFill>
                <a:effectLst/>
                <a:latin typeface="Times New Roman" panose="02020603050405020304" pitchFamily="18" charset="0"/>
                <a:ea typeface="Calibri" panose="020F0502020204030204" pitchFamily="34" charset="0"/>
              </a:rPr>
              <a:t>setelah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ditangani</a:t>
            </a:r>
            <a:r>
              <a:rPr lang="en-US" sz="2400" b="1" dirty="0">
                <a:solidFill>
                  <a:srgbClr val="000000"/>
                </a:solidFill>
                <a:effectLst/>
                <a:latin typeface="Times New Roman" panose="02020603050405020304" pitchFamily="18" charset="0"/>
                <a:ea typeface="Calibri" panose="020F0502020204030204" pitchFamily="34" charset="0"/>
              </a:rPr>
              <a:t> oleh </a:t>
            </a:r>
            <a:r>
              <a:rPr lang="en-US" sz="2400" b="1" dirty="0" err="1">
                <a:solidFill>
                  <a:srgbClr val="000000"/>
                </a:solidFill>
                <a:effectLst/>
                <a:latin typeface="Times New Roman" panose="02020603050405020304" pitchFamily="18" charset="0"/>
                <a:ea typeface="Calibri" panose="020F0502020204030204" pitchFamily="34" charset="0"/>
              </a:rPr>
              <a:t>petugas</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a:t>
            </a:r>
            <a:endParaRPr lang="en-US" sz="2400" b="1" dirty="0">
              <a:solidFill>
                <a:srgbClr val="000000"/>
              </a:solidFill>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rPr>
              <a:t>meningkatnya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kesadaran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masyarakat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terhadap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hukum</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kesehatan</a:t>
            </a:r>
            <a:r>
              <a:rPr lang="en-US" sz="2400" b="1" dirty="0">
                <a:solidFill>
                  <a:srgbClr val="000000"/>
                </a:solidFill>
                <a:effectLst/>
                <a:latin typeface="Times New Roman" panose="02020603050405020304" pitchFamily="18" charset="0"/>
                <a:ea typeface="Calibri" panose="020F0502020204030204" pitchFamily="34" charset="0"/>
              </a:rPr>
              <a:t>.</a:t>
            </a:r>
            <a:endParaRPr lang="en-US" sz="2400" b="1" dirty="0">
              <a:solidFill>
                <a:srgbClr val="000000"/>
              </a:solidFill>
              <a:effectLst/>
              <a:latin typeface="Times New Roman" panose="02020603050405020304" pitchFamily="18" charset="0"/>
              <a:ea typeface="Calibri" panose="020F0502020204030204" pitchFamily="34" charset="0"/>
            </a:endParaRPr>
          </a:p>
          <a:p>
            <a:pPr marL="457200" indent="-457200">
              <a:buFont typeface="+mj-lt"/>
              <a:buAutoNum type="arabicPeriod"/>
            </a:pP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kesadaran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masyarakat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terutama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tentang</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hak-haknya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pasien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mj-lt"/>
              <a:buAutoNum type="arabicPeriod"/>
            </a:pPr>
            <a:endParaRPr lang="en-US" sz="1800" dirty="0">
              <a:effectLst/>
              <a:latin typeface="Times New Roman" panose="02020603050405020304" pitchFamily="18" charset="0"/>
              <a:ea typeface="Calibri" panose="020F0502020204030204" pitchFamily="34" charset="0"/>
            </a:endParaRPr>
          </a:p>
          <a:p>
            <a:endParaRPr lang="en-US" dirty="0">
              <a:solidFill>
                <a:srgbClr val="002060"/>
              </a:solidFill>
              <a:latin typeface="Times New Roman" panose="02020603050405020304" pitchFamily="18" charset="0"/>
              <a:ea typeface="Calibri" panose="020F0502020204030204" pitchFamily="34" charset="0"/>
            </a:endParaRPr>
          </a:p>
          <a:p>
            <a:endParaRPr lang="en-ID" sz="2400"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12" y="1948727"/>
            <a:ext cx="10680835" cy="2615665"/>
          </a:xfrm>
        </p:spPr>
        <p:txBody>
          <a:bodyPr/>
          <a:lstStyle/>
          <a:p>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Malpraktik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berasal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kata “mala”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artinya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salah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tidak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semestinya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adalah proses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penanganan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kasus</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pasien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seorang</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professional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sesuai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dengan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prosedur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kerja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telah</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ditentukan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oleh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kelompok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profesinya</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b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b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malpraktik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dapat</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diartikan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melakukan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tindakan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praktik</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salah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menyimpang</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dari</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ketentuan</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atau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prosedur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yang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baku</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 (</a:t>
            </a:r>
            <a:r>
              <a:rPr lang="en-US" sz="2400" b="1" dirty="0" err="1">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benar</a:t>
            </a:r>
            <a:r>
              <a:rPr lang="en-US"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t>).</a:t>
            </a:r>
            <a:br>
              <a:rPr lang="en-ID"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br>
              <a:rPr lang="en-ID" sz="2400" b="1" dirty="0">
                <a:solidFill>
                  <a:srgbClr val="000000"/>
                </a:solidFill>
                <a:effectLst/>
                <a:latin typeface="Californian FB" panose="0207040306080B030204" pitchFamily="18" charset="0"/>
                <a:ea typeface="Calibri" panose="020F0502020204030204" pitchFamily="34" charset="0"/>
                <a:cs typeface="Aharoni" panose="02010803020104030203" pitchFamily="2" charset="-79"/>
              </a:rPr>
            </a:br>
            <a:r>
              <a:rPr lang="en-US" sz="2400" b="1" dirty="0" err="1">
                <a:solidFill>
                  <a:srgbClr val="000000"/>
                </a:solidFill>
                <a:effectLst/>
                <a:latin typeface="Californian FB" panose="0207040306080B030204" pitchFamily="18" charset="0"/>
                <a:ea typeface="Calibri" panose="020F0502020204030204" pitchFamily="34" charset="0"/>
              </a:rPr>
              <a:t>malpraktik</a:t>
            </a:r>
            <a:r>
              <a:rPr lang="en-US" sz="2400" b="1" dirty="0">
                <a:solidFill>
                  <a:srgbClr val="000000"/>
                </a:solidFill>
                <a:effectLst/>
                <a:latin typeface="Californian FB" panose="0207040306080B030204" pitchFamily="18" charset="0"/>
                <a:ea typeface="Calibri" panose="020F0502020204030204" pitchFamily="34" charset="0"/>
              </a:rPr>
              <a:t> adalah </a:t>
            </a:r>
            <a:r>
              <a:rPr lang="en-US" sz="2400" b="1" dirty="0" err="1">
                <a:solidFill>
                  <a:srgbClr val="000000"/>
                </a:solidFill>
                <a:effectLst/>
                <a:latin typeface="Californian FB" panose="0207040306080B030204" pitchFamily="18" charset="0"/>
                <a:ea typeface="Calibri" panose="020F0502020204030204" pitchFamily="34" charset="0"/>
              </a:rPr>
              <a:t>penyimpangan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penanganan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kasus</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atau</a:t>
            </a:r>
            <a:r>
              <a:rPr lang="en-US" sz="2400" b="1" dirty="0">
                <a:solidFill>
                  <a:srgbClr val="000000"/>
                </a:solidFill>
                <a:effectLst/>
                <a:latin typeface="Californian FB" panose="0207040306080B030204" pitchFamily="18" charset="0"/>
                <a:ea typeface="Calibri" panose="020F0502020204030204" pitchFamily="34" charset="0"/>
              </a:rPr>
              <a:t> masalah </a:t>
            </a:r>
            <a:r>
              <a:rPr lang="en-US" sz="2400" b="1" dirty="0" err="1">
                <a:solidFill>
                  <a:srgbClr val="000000"/>
                </a:solidFill>
                <a:effectLst/>
                <a:latin typeface="Californian FB" panose="0207040306080B030204" pitchFamily="18" charset="0"/>
                <a:ea typeface="Calibri" panose="020F0502020204030204" pitchFamily="34" charset="0"/>
              </a:rPr>
              <a:t>kesehatan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termasuk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penyakit</a:t>
            </a:r>
            <a:r>
              <a:rPr lang="en-US" sz="2400" b="1" dirty="0">
                <a:solidFill>
                  <a:srgbClr val="000000"/>
                </a:solidFill>
                <a:effectLst/>
                <a:latin typeface="Californian FB" panose="0207040306080B030204" pitchFamily="18" charset="0"/>
                <a:ea typeface="Calibri" panose="020F0502020204030204" pitchFamily="34" charset="0"/>
              </a:rPr>
              <a:t>) oleh </a:t>
            </a:r>
            <a:r>
              <a:rPr lang="en-US" sz="2400" b="1" dirty="0" err="1">
                <a:solidFill>
                  <a:srgbClr val="000000"/>
                </a:solidFill>
                <a:effectLst/>
                <a:latin typeface="Californian FB" panose="0207040306080B030204" pitchFamily="18" charset="0"/>
                <a:ea typeface="Calibri" panose="020F0502020204030204" pitchFamily="34" charset="0"/>
              </a:rPr>
              <a:t>petugas</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kesehatan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sehingga</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menyebabkan</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dampak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buruk</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bagi</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penderita</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atau</a:t>
            </a:r>
            <a:r>
              <a:rPr lang="en-US" sz="2400" b="1" dirty="0">
                <a:solidFill>
                  <a:srgbClr val="000000"/>
                </a:solidFill>
                <a:effectLst/>
                <a:latin typeface="Californian FB" panose="0207040306080B030204" pitchFamily="18" charset="0"/>
                <a:ea typeface="Calibri" panose="020F0502020204030204" pitchFamily="34" charset="0"/>
              </a:rPr>
              <a:t> </a:t>
            </a:r>
            <a:r>
              <a:rPr lang="en-US" sz="2400" b="1" dirty="0" err="1">
                <a:solidFill>
                  <a:srgbClr val="000000"/>
                </a:solidFill>
                <a:effectLst/>
                <a:latin typeface="Californian FB" panose="0207040306080B030204" pitchFamily="18" charset="0"/>
                <a:ea typeface="Calibri" panose="020F0502020204030204" pitchFamily="34" charset="0"/>
              </a:rPr>
              <a:t>pasien</a:t>
            </a:r>
            <a:r>
              <a:rPr lang="en-US" sz="2400" b="1" dirty="0">
                <a:solidFill>
                  <a:srgbClr val="000000"/>
                </a:solidFill>
                <a:effectLst/>
                <a:latin typeface="Californian FB" panose="0207040306080B030204" pitchFamily="18" charset="0"/>
                <a:ea typeface="Calibri" panose="020F0502020204030204" pitchFamily="34" charset="0"/>
              </a:rPr>
              <a:t>.</a:t>
            </a:r>
            <a:br>
              <a:rPr lang="en-US" sz="2400" b="1" dirty="0">
                <a:solidFill>
                  <a:srgbClr val="000000"/>
                </a:solidFill>
                <a:effectLst/>
                <a:latin typeface="Californian FB" panose="0207040306080B030204" pitchFamily="18" charset="0"/>
                <a:ea typeface="Calibri" panose="020F0502020204030204" pitchFamily="34" charset="0"/>
              </a:rPr>
            </a:br>
            <a:br>
              <a:rPr lang="en-US" sz="2400" b="1" dirty="0">
                <a:solidFill>
                  <a:srgbClr val="000000"/>
                </a:solidFill>
                <a:effectLst/>
                <a:latin typeface="Californian FB" panose="0207040306080B030204" pitchFamily="18" charset="0"/>
                <a:ea typeface="Calibri" panose="020F0502020204030204" pitchFamily="34" charset="0"/>
              </a:rPr>
            </a:br>
            <a:r>
              <a:rPr lang="en-US" sz="2400" b="1" dirty="0" err="1">
                <a:effectLst/>
                <a:latin typeface="Californian FB" panose="0207040306080B030204" pitchFamily="18" charset="0"/>
                <a:ea typeface="Calibri" panose="020F0502020204030204" pitchFamily="34" charset="0"/>
              </a:rPr>
              <a:t>Malpraktik</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memiliki</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makna</a:t>
            </a:r>
            <a:r>
              <a:rPr lang="en-US" sz="2400" b="1" dirty="0">
                <a:effectLst/>
                <a:latin typeface="Californian FB" panose="0207040306080B030204" pitchFamily="18" charset="0"/>
                <a:ea typeface="Calibri" panose="020F0502020204030204" pitchFamily="34" charset="0"/>
              </a:rPr>
              <a:t> </a:t>
            </a:r>
            <a:r>
              <a:rPr lang="en-US" sz="2400" b="1" dirty="0" err="1">
                <a:effectLst/>
                <a:latin typeface="Californian FB" panose="0207040306080B030204" pitchFamily="18" charset="0"/>
                <a:ea typeface="Calibri" panose="020F0502020204030204" pitchFamily="34" charset="0"/>
              </a:rPr>
              <a:t>harafiah</a:t>
            </a:r>
            <a:r>
              <a:rPr lang="en-US" sz="2400" b="1" dirty="0">
                <a:effectLst/>
                <a:latin typeface="Californian FB" panose="0207040306080B030204" pitchFamily="18" charset="0"/>
                <a:ea typeface="Calibri" panose="020F0502020204030204" pitchFamily="34" charset="0"/>
              </a:rPr>
              <a:t>, kegagalan melakukan </a:t>
            </a:r>
            <a:r>
              <a:rPr lang="en-US" sz="2400" b="1" dirty="0" err="1">
                <a:effectLst/>
                <a:latin typeface="Californian FB" panose="0207040306080B030204" pitchFamily="18" charset="0"/>
                <a:ea typeface="Calibri" panose="020F0502020204030204" pitchFamily="34" charset="0"/>
              </a:rPr>
              <a:t>tugas</a:t>
            </a:r>
            <a:br>
              <a:rPr lang="en-US" sz="2400" b="1" dirty="0">
                <a:solidFill>
                  <a:srgbClr val="000000"/>
                </a:solidFill>
                <a:effectLst/>
                <a:latin typeface="Californian FB" panose="0207040306080B030204" pitchFamily="18" charset="0"/>
                <a:ea typeface="Calibri" panose="020F0502020204030204" pitchFamily="34" charset="0"/>
              </a:rPr>
            </a:br>
            <a:endParaRPr lang="en-US" sz="2400" b="1" dirty="0">
              <a:solidFill>
                <a:srgbClr val="000000"/>
              </a:solidFill>
              <a:latin typeface="Californian FB" panose="0207040306080B030204" pitchFamily="18" charset="0"/>
              <a:cs typeface="Aharoni" panose="02010803020104030203" pitchFamily="2" charset="-79"/>
            </a:endParaRPr>
          </a:p>
        </p:txBody>
      </p:sp>
      <p:pic>
        <p:nvPicPr>
          <p:cNvPr id="8" name="Picture Placeholder 21" descr="Person in black skirt and white shirt holding some dandelions"/>
          <p:cNvPicPr>
            <a:picLocks noGrp="1" noChangeAspect="1"/>
          </p:cNvPicPr>
          <p:nvPr>
            <p:ph type="pic" idx="1"/>
          </p:nvPr>
        </p:nvPicPr>
        <p:blipFill rotWithShape="1">
          <a:blip r:embed="rId1" cstate="screen"/>
          <a:srcRect t="18" b="18"/>
          <a:stretch>
            <a:fillRect/>
          </a:stretch>
        </p:blipFill>
        <p:spPr>
          <a:xfrm>
            <a:off x="10501161" y="4564392"/>
            <a:ext cx="1533627" cy="2365797"/>
          </a:xfrm>
        </p:spPr>
      </p:pic>
      <p:sp>
        <p:nvSpPr>
          <p:cNvPr id="3" name="TextBox 2"/>
          <p:cNvSpPr txBox="1"/>
          <p:nvPr/>
        </p:nvSpPr>
        <p:spPr>
          <a:xfrm>
            <a:off x="760396" y="269507"/>
            <a:ext cx="5200850" cy="461665"/>
          </a:xfrm>
          <a:prstGeom prst="rect">
            <a:avLst/>
          </a:prstGeom>
          <a:noFill/>
        </p:spPr>
        <p:txBody>
          <a:bodyPr wrap="square" rtlCol="0">
            <a:spAutoFit/>
          </a:bodyPr>
          <a:lstStyle/>
          <a:p>
            <a:r>
              <a:rPr lang="en-US" sz="2400" b="1" dirty="0"/>
              <a:t>MALPRAKTIK</a:t>
            </a:r>
            <a:endParaRPr lang="en-ID"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49261" y="240631"/>
            <a:ext cx="7411453" cy="1280160"/>
          </a:xfrm>
        </p:spPr>
        <p:txBody>
          <a:bodyPr anchor="b"/>
          <a:lstStyle/>
          <a:p>
            <a:pPr algn="ctr"/>
            <a:r>
              <a:rPr lang="en-US" sz="3200" b="1" dirty="0">
                <a:effectLst/>
                <a:latin typeface="Californian FB" panose="0207040306080B030204" pitchFamily="18" charset="0"/>
                <a:ea typeface="Calibri" panose="020F0502020204030204" pitchFamily="34" charset="0"/>
              </a:rPr>
              <a:t>kegagalan melakukan </a:t>
            </a:r>
            <a:r>
              <a:rPr lang="en-US" sz="3200" b="1" dirty="0" err="1">
                <a:effectLst/>
                <a:latin typeface="Californian FB" panose="0207040306080B030204" pitchFamily="18" charset="0"/>
                <a:ea typeface="Calibri" panose="020F0502020204030204" pitchFamily="34" charset="0"/>
              </a:rPr>
              <a:t>tugas</a:t>
            </a:r>
            <a:br>
              <a:rPr lang="en-US" sz="4800" b="1" dirty="0">
                <a:solidFill>
                  <a:srgbClr val="000000"/>
                </a:solidFill>
                <a:effectLst/>
                <a:latin typeface="Californian FB" panose="0207040306080B030204" pitchFamily="18" charset="0"/>
                <a:ea typeface="Calibri" panose="020F0502020204030204" pitchFamily="34" charset="0"/>
              </a:rPr>
            </a:br>
            <a:endParaRPr lang="en-US" dirty="0"/>
          </a:p>
        </p:txBody>
      </p:sp>
      <p:sp>
        <p:nvSpPr>
          <p:cNvPr id="11" name="Content Placeholder 10"/>
          <p:cNvSpPr>
            <a:spLocks noGrp="1"/>
          </p:cNvSpPr>
          <p:nvPr>
            <p:ph idx="10"/>
          </p:nvPr>
        </p:nvSpPr>
        <p:spPr>
          <a:xfrm>
            <a:off x="229403" y="1303260"/>
            <a:ext cx="11386686" cy="5126415"/>
          </a:xfrm>
        </p:spPr>
        <p:txBody>
          <a:bodyPr/>
          <a:lstStyle/>
          <a:p>
            <a:pPr marL="457200" indent="-457200">
              <a:buFont typeface="+mj-lt"/>
              <a:buAutoNum type="arabicPeriod"/>
            </a:pP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unsur</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kelalaian</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sikap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kurang</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yaitu melakukan </a:t>
            </a:r>
            <a:r>
              <a:rPr lang="en-US" sz="1800" dirty="0" err="1">
                <a:effectLst/>
                <a:latin typeface="Times New Roman" panose="02020603050405020304" pitchFamily="18" charset="0"/>
                <a:ea typeface="Calibri" panose="020F0502020204030204" pitchFamily="34" charset="0"/>
              </a:rPr>
              <a:t>tugasnya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dengan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 </a:t>
            </a:r>
            <a:r>
              <a:rPr lang="en-US" sz="1800" dirty="0" err="1">
                <a:effectLst/>
                <a:latin typeface="Times New Roman" panose="02020603050405020304" pitchFamily="18" charset="0"/>
                <a:ea typeface="Calibri" panose="020F0502020204030204" pitchFamily="34" charset="0"/>
              </a:rPr>
              <a:t>hati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atau</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sewajarnya</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memberikan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tindakan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dibawah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standar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pelayanan</a:t>
            </a:r>
            <a:r>
              <a:rPr lang="en-US" sz="1800" dirty="0">
                <a:effectLst/>
                <a:latin typeface="Times New Roman" panose="02020603050405020304" pitchFamily="18" charset="0"/>
                <a:ea typeface="Calibri" panose="020F0502020204030204" pitchFamily="34" charset="0"/>
              </a:rPr>
              <a:t> medic </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bukan</a:t>
            </a:r>
            <a:r>
              <a:rPr lang="en-US" sz="1800" dirty="0">
                <a:effectLst/>
                <a:latin typeface="Times New Roman" panose="02020603050405020304" pitchFamily="18" charset="0"/>
                <a:ea typeface="Calibri" panose="020F0502020204030204" pitchFamily="34" charset="0"/>
              </a:rPr>
              <a:t> merupakan </a:t>
            </a:r>
            <a:r>
              <a:rPr lang="en-US" sz="1800" dirty="0" err="1">
                <a:effectLst/>
                <a:latin typeface="Times New Roman" panose="02020603050405020304" pitchFamily="18" charset="0"/>
                <a:ea typeface="Calibri" panose="020F0502020204030204" pitchFamily="34" charset="0"/>
              </a:rPr>
              <a:t>pelanggaran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hukum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jika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tersebut</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menimbulkan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kerugian</a:t>
            </a:r>
            <a:r>
              <a:rPr lang="en-US" sz="1800" dirty="0">
                <a:effectLst/>
                <a:latin typeface="Times New Roman" panose="02020603050405020304" pitchFamily="18" charset="0"/>
                <a:ea typeface="Calibri" panose="020F0502020204030204" pitchFamily="34" charset="0"/>
              </a:rPr>
              <a:t> pada orang lain</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dimaksudkan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didalam</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malpraktik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ini</a:t>
            </a:r>
            <a:r>
              <a:rPr lang="en-US" sz="1800" dirty="0">
                <a:effectLst/>
                <a:latin typeface="Times New Roman" panose="02020603050405020304" pitchFamily="18" charset="0"/>
                <a:ea typeface="Calibri" panose="020F0502020204030204" pitchFamily="34" charset="0"/>
              </a:rPr>
              <a:t> adalah </a:t>
            </a:r>
            <a:r>
              <a:rPr lang="en-US" sz="1800" dirty="0" err="1">
                <a:effectLst/>
                <a:latin typeface="Times New Roman" panose="02020603050405020304" pitchFamily="18" charset="0"/>
                <a:ea typeface="Calibri" panose="020F0502020204030204" pitchFamily="34" charset="0"/>
              </a:rPr>
              <a:t>kelalaian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berat</a:t>
            </a:r>
            <a:r>
              <a:rPr lang="en-US" sz="1800" dirty="0">
                <a:effectLst/>
                <a:latin typeface="Times New Roman" panose="02020603050405020304" pitchFamily="18" charset="0"/>
                <a:ea typeface="Calibri" panose="020F0502020204030204" pitchFamily="34" charset="0"/>
              </a:rPr>
              <a:t> (</a:t>
            </a:r>
            <a:r>
              <a:rPr lang="en-US" sz="1800" i="1" dirty="0">
                <a:effectLst/>
                <a:latin typeface="Times New Roman" panose="02020603050405020304" pitchFamily="18" charset="0"/>
                <a:ea typeface="Calibri" panose="020F0502020204030204" pitchFamily="34" charset="0"/>
              </a:rPr>
              <a:t>culpa </a:t>
            </a:r>
            <a:r>
              <a:rPr lang="en-US" sz="1800" i="1" dirty="0" err="1">
                <a:effectLst/>
                <a:latin typeface="Times New Roman" panose="02020603050405020304" pitchFamily="18" charset="0"/>
                <a:ea typeface="Calibri" panose="020F0502020204030204" pitchFamily="34" charset="0"/>
              </a:rPr>
              <a:t>lata</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menimbulkan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kerugian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materi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bahkan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nyawa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seseorang</a:t>
            </a: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r>
              <a:rPr lang="en-US" dirty="0"/>
              <a:t>2.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unsur</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kesalahan</a:t>
            </a:r>
            <a:r>
              <a:rPr lang="en-US"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bertindak</a:t>
            </a:r>
            <a:endParaRPr lang="en-ID"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rPr>
              <a:t>kurangnya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ketelitian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dokter</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didalam</a:t>
            </a:r>
            <a:r>
              <a:rPr lang="en-US" sz="1800" dirty="0">
                <a:effectLst/>
                <a:latin typeface="Times New Roman" panose="02020603050405020304" pitchFamily="18" charset="0"/>
                <a:ea typeface="Calibri" panose="020F0502020204030204" pitchFamily="34" charset="0"/>
              </a:rPr>
              <a:t> melakukan </a:t>
            </a:r>
            <a:r>
              <a:rPr lang="en-US" sz="1800" dirty="0" err="1">
                <a:effectLst/>
                <a:latin typeface="Times New Roman" panose="02020603050405020304" pitchFamily="18" charset="0"/>
                <a:ea typeface="Calibri" panose="020F0502020204030204" pitchFamily="34" charset="0"/>
              </a:rPr>
              <a:t>observasi</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terhadap</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pasien</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sehingga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terjadilah</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hal</a:t>
            </a:r>
            <a:r>
              <a:rPr lang="en-US" sz="1800" dirty="0">
                <a:effectLst/>
                <a:latin typeface="Times New Roman" panose="02020603050405020304" pitchFamily="18" charset="0"/>
                <a:ea typeface="Calibri" panose="020F0502020204030204" pitchFamily="34" charset="0"/>
              </a:rPr>
              <a:t> yang </a:t>
            </a:r>
            <a:r>
              <a:rPr lang="en-US" sz="1800" dirty="0" err="1">
                <a:effectLst/>
                <a:latin typeface="Times New Roman" panose="02020603050405020304" pitchFamily="18" charset="0"/>
                <a:ea typeface="Calibri" panose="020F0502020204030204" pitchFamily="34" charset="0"/>
              </a:rPr>
              <a:t>tidak</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diinginkan</a:t>
            </a:r>
            <a:r>
              <a:rPr lang="en-US" sz="1800" dirty="0">
                <a:effectLst/>
                <a:latin typeface="Times New Roman" panose="02020603050405020304" pitchFamily="18" charset="0"/>
                <a:ea typeface="Calibri" panose="020F0502020204030204" pitchFamily="34" charset="0"/>
              </a:rPr>
              <a:t> Bersama</a:t>
            </a:r>
            <a:endParaRPr lang="en-US" sz="1800" dirty="0">
              <a:effectLst/>
              <a:latin typeface="Times New Roman" panose="02020603050405020304" pitchFamily="18" charset="0"/>
              <a:ea typeface="Calibri" panose="020F0502020204030204" pitchFamily="34" charset="0"/>
            </a:endParaRPr>
          </a:p>
          <a:p>
            <a:pPr marL="342900" indent="-342900">
              <a:buFont typeface="Arial" panose="020B0604020202020204" pitchFamily="34" charset="0"/>
              <a:buChar char="•"/>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Ketidak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telitian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menyebabkan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kerugian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harus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ditanggung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oleh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pasien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sehingga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menimbulkan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akibat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hukum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1925053" y="375387"/>
            <a:ext cx="5082139" cy="644892"/>
          </a:xfrm>
        </p:spPr>
        <p:txBody>
          <a:bodyPr/>
          <a:lstStyle/>
          <a:p>
            <a:r>
              <a:rPr lang="en-US" b="1" dirty="0">
                <a:latin typeface="Californian FB" panose="0207040306080B030204" pitchFamily="18" charset="0"/>
                <a:ea typeface="Calibri" panose="020F0502020204030204" pitchFamily="34" charset="0"/>
              </a:rPr>
              <a:t>K</a:t>
            </a:r>
            <a:r>
              <a:rPr lang="en-US" sz="3200" b="1" dirty="0">
                <a:effectLst/>
                <a:latin typeface="Californian FB" panose="0207040306080B030204" pitchFamily="18" charset="0"/>
                <a:ea typeface="Calibri" panose="020F0502020204030204" pitchFamily="34" charset="0"/>
              </a:rPr>
              <a:t>egagalan melakukan </a:t>
            </a:r>
            <a:r>
              <a:rPr lang="en-US" sz="3200" b="1" dirty="0" err="1">
                <a:effectLst/>
                <a:latin typeface="Californian FB" panose="0207040306080B030204" pitchFamily="18" charset="0"/>
                <a:ea typeface="Calibri" panose="020F0502020204030204" pitchFamily="34" charset="0"/>
              </a:rPr>
              <a:t>tugas</a:t>
            </a:r>
            <a:endParaRPr lang="en-US" dirty="0"/>
          </a:p>
        </p:txBody>
      </p:sp>
      <p:sp>
        <p:nvSpPr>
          <p:cNvPr id="8" name="Content Placeholder 7"/>
          <p:cNvSpPr>
            <a:spLocks noGrp="1"/>
          </p:cNvSpPr>
          <p:nvPr>
            <p:ph sz="quarter" idx="10"/>
          </p:nvPr>
        </p:nvSpPr>
        <p:spPr>
          <a:xfrm>
            <a:off x="154004" y="1374969"/>
            <a:ext cx="11704319" cy="3356576"/>
          </a:xfrm>
        </p:spPr>
        <p:txBody>
          <a:bodyPr>
            <a:normAutofit/>
          </a:bodyPr>
          <a:lstStyle/>
          <a:p>
            <a:pPr marL="0" indent="0">
              <a:buNone/>
            </a:pPr>
            <a:r>
              <a:rPr lang="en-US" sz="2400" dirty="0">
                <a:solidFill>
                  <a:srgbClr val="FF0000"/>
                </a:solidFill>
                <a:effectLst/>
                <a:latin typeface="Times New Roman" panose="02020603050405020304" pitchFamily="18" charset="0"/>
                <a:ea typeface="Calibri" panose="020F0502020204030204" pitchFamily="34" charset="0"/>
              </a:rPr>
              <a:t>3. </a:t>
            </a:r>
            <a:r>
              <a:rPr lang="en-US" sz="2400" dirty="0" err="1">
                <a:solidFill>
                  <a:srgbClr val="FF0000"/>
                </a:solidFill>
                <a:effectLst/>
                <a:latin typeface="Times New Roman" panose="02020603050405020304" pitchFamily="18" charset="0"/>
                <a:ea typeface="Calibri" panose="020F0502020204030204" pitchFamily="34" charset="0"/>
              </a:rPr>
              <a:t>Adanya</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unsur</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pelanggaran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kaidah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profesi</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ataupun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hukum</a:t>
            </a:r>
            <a:endParaRPr lang="en-US" sz="2400" dirty="0">
              <a:solidFill>
                <a:srgbClr val="FF0000"/>
              </a:solidFill>
              <a:effectLst/>
              <a:latin typeface="Times New Roman" panose="02020603050405020304" pitchFamily="18" charset="0"/>
              <a:ea typeface="Calibri" panose="020F0502020204030204" pitchFamily="34" charset="0"/>
            </a:endParaRPr>
          </a:p>
          <a:p>
            <a:pPr marL="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Pelanggaran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kaidah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profesi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saat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dokter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Kesehatan melakukan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diluar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batas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wewenangnya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4.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Adanya</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tindakan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merugikan</a:t>
            </a:r>
            <a:r>
              <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Tindakan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kesengajaan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terjadi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ketika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seorang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dokter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atau</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petugas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lainnya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melakukan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diluar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seharusnya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dilakukan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hanya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karena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alasan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memperoleh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keuntungan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semata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solidFill>
                <a:srgbClr val="FF0000"/>
              </a:solidFill>
            </a:endParaRPr>
          </a:p>
        </p:txBody>
      </p:sp>
      <p:sp>
        <p:nvSpPr>
          <p:cNvPr id="3" name="Slide Number Placeholder 2"/>
          <p:cNvSpPr>
            <a:spLocks noGrp="1"/>
          </p:cNvSpPr>
          <p:nvPr>
            <p:ph type="sldNum" sz="quarter" idx="4"/>
          </p:nvPr>
        </p:nvSpPr>
        <p:spPr>
          <a:xfrm>
            <a:off x="11353800" y="5879804"/>
            <a:ext cx="661416" cy="895899"/>
          </a:xfrm>
        </p:spPr>
        <p:txBody>
          <a:bodyPr/>
          <a:lstStyle/>
          <a:p>
            <a:fld id="{58FB4751-880F-D840-AAA9-3A15815CC996}" type="slidenum">
              <a:rPr lang="en-US" smtClean="0"/>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248" y="317633"/>
            <a:ext cx="2560320" cy="914400"/>
          </a:xfrm>
        </p:spPr>
        <p:txBody>
          <a:bodyPr/>
          <a:lstStyle/>
          <a:p>
            <a:r>
              <a:rPr lang="en-US" dirty="0" err="1"/>
              <a:t>malpraktik</a:t>
            </a:r>
            <a:endParaRPr lang="en-ID" dirty="0"/>
          </a:p>
        </p:txBody>
      </p:sp>
      <p:sp>
        <p:nvSpPr>
          <p:cNvPr id="3" name="Content Placeholder 2"/>
          <p:cNvSpPr>
            <a:spLocks noGrp="1"/>
          </p:cNvSpPr>
          <p:nvPr>
            <p:ph sz="quarter" idx="10"/>
          </p:nvPr>
        </p:nvSpPr>
        <p:spPr>
          <a:xfrm>
            <a:off x="317634" y="2039111"/>
            <a:ext cx="11627317" cy="4736591"/>
          </a:xfrm>
        </p:spPr>
        <p:txBody>
          <a:bodyPr/>
          <a:lstStyle/>
          <a:p>
            <a:pPr marL="457200" indent="-457200">
              <a:buFont typeface="+mj-lt"/>
              <a:buAutoNum type="arabicPeriod"/>
            </a:pPr>
            <a:r>
              <a:rPr lang="en-US" dirty="0" err="1"/>
              <a:t>Tidak</a:t>
            </a:r>
            <a:r>
              <a:rPr lang="en-US" dirty="0"/>
              <a:t> </a:t>
            </a:r>
            <a:r>
              <a:rPr lang="en-US" dirty="0" err="1"/>
              <a:t>boleh</a:t>
            </a:r>
            <a:r>
              <a:rPr lang="en-US" dirty="0"/>
              <a:t> melakukan </a:t>
            </a:r>
            <a:r>
              <a:rPr lang="en-US" dirty="0" err="1"/>
              <a:t>sesuatu</a:t>
            </a:r>
            <a:r>
              <a:rPr lang="en-US" dirty="0"/>
              <a:t> yang </a:t>
            </a:r>
            <a:r>
              <a:rPr lang="en-US" dirty="0" err="1"/>
              <a:t>seharusnya</a:t>
            </a:r>
            <a:r>
              <a:rPr lang="en-US" dirty="0"/>
              <a:t> </a:t>
            </a:r>
            <a:r>
              <a:rPr lang="en-US" dirty="0" err="1"/>
              <a:t>tidak</a:t>
            </a:r>
            <a:r>
              <a:rPr lang="en-US" dirty="0"/>
              <a:t> </a:t>
            </a:r>
            <a:r>
              <a:rPr lang="en-US" dirty="0" err="1"/>
              <a:t>boleh</a:t>
            </a:r>
            <a:r>
              <a:rPr lang="en-US" dirty="0"/>
              <a:t> </a:t>
            </a:r>
            <a:r>
              <a:rPr lang="en-US" dirty="0" err="1"/>
              <a:t>dilakukan</a:t>
            </a:r>
            <a:r>
              <a:rPr lang="en-US" dirty="0"/>
              <a:t> oleh </a:t>
            </a:r>
            <a:r>
              <a:rPr lang="en-US" dirty="0" err="1"/>
              <a:t>tenaga</a:t>
            </a:r>
            <a:r>
              <a:rPr lang="en-US" dirty="0"/>
              <a:t> professional Kesehatan </a:t>
            </a:r>
            <a:endParaRPr lang="en-US" dirty="0"/>
          </a:p>
          <a:p>
            <a:pPr marL="457200" indent="-457200">
              <a:buFont typeface="+mj-lt"/>
              <a:buAutoNum type="arabicPeriod"/>
            </a:pPr>
            <a:r>
              <a:rPr lang="en-US" dirty="0" err="1"/>
              <a:t>Tidak</a:t>
            </a:r>
            <a:r>
              <a:rPr lang="en-US" dirty="0"/>
              <a:t> melakukan yang </a:t>
            </a:r>
            <a:r>
              <a:rPr lang="en-US" dirty="0" err="1"/>
              <a:t>seharusnya</a:t>
            </a:r>
            <a:r>
              <a:rPr lang="en-US" dirty="0"/>
              <a:t> </a:t>
            </a:r>
            <a:r>
              <a:rPr lang="en-US" dirty="0" err="1"/>
              <a:t>untuk</a:t>
            </a:r>
            <a:r>
              <a:rPr lang="en-US" dirty="0"/>
              <a:t> </a:t>
            </a:r>
            <a:r>
              <a:rPr lang="en-US" dirty="0" err="1"/>
              <a:t>dilakukan</a:t>
            </a:r>
            <a:r>
              <a:rPr lang="en-US" dirty="0"/>
              <a:t> </a:t>
            </a:r>
            <a:r>
              <a:rPr lang="en-US" dirty="0" err="1"/>
              <a:t>atau</a:t>
            </a:r>
            <a:r>
              <a:rPr lang="en-US" dirty="0"/>
              <a:t> </a:t>
            </a:r>
            <a:r>
              <a:rPr lang="en-US" dirty="0" err="1"/>
              <a:t>melalaikan</a:t>
            </a:r>
            <a:r>
              <a:rPr lang="en-US" dirty="0"/>
              <a:t> </a:t>
            </a:r>
            <a:r>
              <a:rPr lang="en-US" dirty="0" err="1"/>
              <a:t>kewajibannya</a:t>
            </a:r>
            <a:r>
              <a:rPr lang="en-US" dirty="0"/>
              <a:t> </a:t>
            </a:r>
            <a:endParaRPr lang="en-US" dirty="0"/>
          </a:p>
          <a:p>
            <a:pPr marL="457200" indent="-457200">
              <a:buFont typeface="+mj-lt"/>
              <a:buAutoNum type="arabicPeriod"/>
            </a:pPr>
            <a:r>
              <a:rPr lang="en-US" dirty="0" err="1"/>
              <a:t>Melanggar</a:t>
            </a:r>
            <a:r>
              <a:rPr lang="en-US" dirty="0"/>
              <a:t> </a:t>
            </a:r>
            <a:r>
              <a:rPr lang="en-US" dirty="0" err="1"/>
              <a:t>ketentuan</a:t>
            </a:r>
            <a:r>
              <a:rPr lang="en-US" dirty="0"/>
              <a:t> Menurut </a:t>
            </a:r>
            <a:r>
              <a:rPr lang="en-US" dirty="0" err="1"/>
              <a:t>atau</a:t>
            </a:r>
            <a:r>
              <a:rPr lang="en-US" dirty="0"/>
              <a:t> </a:t>
            </a:r>
            <a:r>
              <a:rPr lang="en-US" dirty="0" err="1"/>
              <a:t>berdasarkan</a:t>
            </a:r>
            <a:r>
              <a:rPr lang="en-US" dirty="0"/>
              <a:t> </a:t>
            </a:r>
            <a:r>
              <a:rPr lang="en-US" dirty="0" err="1"/>
              <a:t>peraturan</a:t>
            </a:r>
            <a:r>
              <a:rPr lang="en-US" dirty="0"/>
              <a:t> </a:t>
            </a:r>
            <a:r>
              <a:rPr lang="en-US" dirty="0" err="1"/>
              <a:t>perundangan</a:t>
            </a:r>
            <a:r>
              <a:rPr lang="en-US" dirty="0"/>
              <a:t>  yang </a:t>
            </a:r>
            <a:r>
              <a:rPr lang="en-US" dirty="0" err="1"/>
              <a:t>berlaku</a:t>
            </a:r>
            <a:r>
              <a:rPr lang="en-US" dirty="0"/>
              <a:t> </a:t>
            </a:r>
            <a:endParaRPr lang="en-US" dirty="0"/>
          </a:p>
          <a:p>
            <a:pPr marL="457200" indent="-457200">
              <a:buFont typeface="+mj-lt"/>
              <a:buAutoNum type="arabicPeriod"/>
            </a:pPr>
            <a:endParaRPr lang="en-ID"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552" y="279133"/>
            <a:ext cx="7534656" cy="914400"/>
          </a:xfrm>
        </p:spPr>
        <p:txBody>
          <a:bodyPr/>
          <a:lstStyle/>
          <a:p>
            <a:r>
              <a:rPr lang="en-US" dirty="0" err="1"/>
              <a:t>Gugatan</a:t>
            </a:r>
            <a:r>
              <a:rPr lang="en-US" dirty="0"/>
              <a:t> </a:t>
            </a:r>
            <a:r>
              <a:rPr lang="en-US" dirty="0" err="1"/>
              <a:t>Kasus</a:t>
            </a:r>
            <a:r>
              <a:rPr lang="en-US" dirty="0"/>
              <a:t> </a:t>
            </a:r>
            <a:r>
              <a:rPr lang="en-US" dirty="0" err="1"/>
              <a:t>malpraktik</a:t>
            </a:r>
            <a:r>
              <a:rPr lang="en-US" dirty="0"/>
              <a:t> </a:t>
            </a:r>
            <a:endParaRPr lang="en-ID" dirty="0"/>
          </a:p>
        </p:txBody>
      </p:sp>
      <p:sp>
        <p:nvSpPr>
          <p:cNvPr id="3" name="Content Placeholder 2"/>
          <p:cNvSpPr>
            <a:spLocks noGrp="1"/>
          </p:cNvSpPr>
          <p:nvPr>
            <p:ph sz="quarter" idx="10"/>
          </p:nvPr>
        </p:nvSpPr>
        <p:spPr>
          <a:xfrm>
            <a:off x="163067" y="1586725"/>
            <a:ext cx="11762633" cy="3356576"/>
          </a:xfrm>
        </p:spPr>
        <p:txBody>
          <a:bodyPr>
            <a:noAutofit/>
          </a:bodyPr>
          <a:lstStyle/>
          <a:p>
            <a:pPr marL="457200" indent="-457200">
              <a:buFont typeface="+mj-lt"/>
              <a:buAutoNum type="arabicPeriod"/>
            </a:pPr>
            <a:r>
              <a:rPr lang="en-US" sz="2800" dirty="0"/>
              <a:t>Duty : pada </a:t>
            </a:r>
            <a:r>
              <a:rPr lang="en-US" sz="2800" dirty="0" err="1"/>
              <a:t>saat</a:t>
            </a:r>
            <a:r>
              <a:rPr lang="en-US" sz="2800" dirty="0"/>
              <a:t> </a:t>
            </a:r>
            <a:r>
              <a:rPr lang="en-US" sz="2800" dirty="0" err="1"/>
              <a:t>cedera</a:t>
            </a:r>
            <a:r>
              <a:rPr lang="en-US" sz="2800" dirty="0"/>
              <a:t> , </a:t>
            </a:r>
            <a:r>
              <a:rPr lang="en-US" sz="2800" dirty="0" err="1"/>
              <a:t>terkait</a:t>
            </a:r>
            <a:r>
              <a:rPr lang="en-US" sz="2800" dirty="0"/>
              <a:t> </a:t>
            </a:r>
            <a:r>
              <a:rPr lang="en-US" sz="2800" dirty="0" err="1"/>
              <a:t>penggunaan</a:t>
            </a:r>
            <a:r>
              <a:rPr lang="en-US" sz="2800" dirty="0"/>
              <a:t> </a:t>
            </a:r>
            <a:r>
              <a:rPr lang="en-US" sz="2800" dirty="0" err="1"/>
              <a:t>ilmu</a:t>
            </a:r>
            <a:r>
              <a:rPr lang="en-US" sz="2800" dirty="0"/>
              <a:t> dan </a:t>
            </a:r>
            <a:r>
              <a:rPr lang="en-US" sz="2800" dirty="0" err="1"/>
              <a:t>kepandaiannya</a:t>
            </a:r>
            <a:r>
              <a:rPr lang="en-US" sz="2800" dirty="0"/>
              <a:t> </a:t>
            </a:r>
            <a:r>
              <a:rPr lang="en-US" sz="2800" dirty="0" err="1"/>
              <a:t>utk</a:t>
            </a:r>
            <a:r>
              <a:rPr lang="en-US" sz="2800" dirty="0"/>
              <a:t> </a:t>
            </a:r>
            <a:r>
              <a:rPr lang="en-US" sz="2800" dirty="0" err="1"/>
              <a:t>menyembuhkan</a:t>
            </a:r>
            <a:r>
              <a:rPr lang="en-US" sz="2800" dirty="0"/>
              <a:t> /</a:t>
            </a:r>
            <a:r>
              <a:rPr lang="en-US" sz="2800" dirty="0" err="1"/>
              <a:t>meringkankan</a:t>
            </a:r>
            <a:r>
              <a:rPr lang="en-US" sz="2800" dirty="0"/>
              <a:t> </a:t>
            </a:r>
            <a:r>
              <a:rPr lang="en-US" sz="2800" dirty="0" err="1"/>
              <a:t>beban</a:t>
            </a:r>
            <a:r>
              <a:rPr lang="en-US" sz="2800" dirty="0"/>
              <a:t> </a:t>
            </a:r>
            <a:r>
              <a:rPr lang="en-US" sz="2800" dirty="0" err="1"/>
              <a:t>penderitaan</a:t>
            </a:r>
            <a:r>
              <a:rPr lang="en-US" sz="2800" dirty="0"/>
              <a:t> , Pelaksanaan </a:t>
            </a:r>
            <a:r>
              <a:rPr lang="en-US" sz="2800" dirty="0" err="1"/>
              <a:t>sesuai</a:t>
            </a:r>
            <a:r>
              <a:rPr lang="en-US" sz="2800" dirty="0"/>
              <a:t> </a:t>
            </a:r>
            <a:r>
              <a:rPr lang="en-US" sz="2800" dirty="0" err="1"/>
              <a:t>standar</a:t>
            </a:r>
            <a:r>
              <a:rPr lang="en-US" sz="2800" dirty="0"/>
              <a:t> </a:t>
            </a:r>
            <a:endParaRPr lang="en-US" sz="2800" dirty="0"/>
          </a:p>
          <a:p>
            <a:pPr marL="457200" indent="-457200">
              <a:buFont typeface="+mj-lt"/>
              <a:buAutoNum type="arabicPeriod"/>
            </a:pPr>
            <a:r>
              <a:rPr lang="en-US" sz="2800" dirty="0"/>
              <a:t>Breach of duty : Pelanggaran </a:t>
            </a:r>
            <a:r>
              <a:rPr lang="en-US" sz="2800" dirty="0" err="1"/>
              <a:t>terhadap</a:t>
            </a:r>
            <a:r>
              <a:rPr lang="en-US" sz="2800" dirty="0"/>
              <a:t> </a:t>
            </a:r>
            <a:r>
              <a:rPr lang="en-US" sz="2800" dirty="0" err="1"/>
              <a:t>kewajiban</a:t>
            </a:r>
            <a:r>
              <a:rPr lang="en-US" sz="2800" dirty="0"/>
              <a:t> , </a:t>
            </a:r>
            <a:r>
              <a:rPr lang="en-US" sz="2800" dirty="0" err="1"/>
              <a:t>ada</a:t>
            </a:r>
            <a:r>
              <a:rPr lang="en-US" sz="2800" dirty="0"/>
              <a:t> </a:t>
            </a:r>
            <a:r>
              <a:rPr lang="en-US" sz="2800" dirty="0" err="1"/>
              <a:t>penyimpangan</a:t>
            </a:r>
            <a:r>
              <a:rPr lang="en-US" sz="2800" dirty="0"/>
              <a:t> </a:t>
            </a:r>
            <a:r>
              <a:rPr lang="en-US" sz="2800" dirty="0" err="1"/>
              <a:t>standar</a:t>
            </a:r>
            <a:r>
              <a:rPr lang="en-US" sz="2800" dirty="0"/>
              <a:t> </a:t>
            </a:r>
            <a:r>
              <a:rPr lang="en-US" sz="2800" dirty="0" err="1"/>
              <a:t>profesi</a:t>
            </a:r>
            <a:r>
              <a:rPr lang="en-US" sz="2800" dirty="0"/>
              <a:t> keperawatan </a:t>
            </a:r>
            <a:endParaRPr lang="en-US" sz="2800" dirty="0"/>
          </a:p>
          <a:p>
            <a:pPr marL="457200" indent="-457200">
              <a:buFont typeface="+mj-lt"/>
              <a:buAutoNum type="arabicPeriod"/>
            </a:pPr>
            <a:r>
              <a:rPr lang="en-US" sz="2800" dirty="0"/>
              <a:t>Injury : </a:t>
            </a:r>
            <a:r>
              <a:rPr lang="en-US" sz="2800" dirty="0" err="1"/>
              <a:t>adanya</a:t>
            </a:r>
            <a:r>
              <a:rPr lang="en-US" sz="2800" dirty="0"/>
              <a:t> </a:t>
            </a:r>
            <a:r>
              <a:rPr lang="en-US" sz="2800" dirty="0" err="1"/>
              <a:t>kerugian</a:t>
            </a:r>
            <a:r>
              <a:rPr lang="en-US" sz="2800" dirty="0"/>
              <a:t> ( </a:t>
            </a:r>
            <a:r>
              <a:rPr lang="en-US" sz="2800" dirty="0" err="1"/>
              <a:t>cedera</a:t>
            </a:r>
            <a:r>
              <a:rPr lang="en-US" sz="2800" dirty="0"/>
              <a:t>/ </a:t>
            </a:r>
            <a:r>
              <a:rPr lang="en-US" sz="2800" dirty="0" err="1"/>
              <a:t>kerusakan</a:t>
            </a:r>
            <a:r>
              <a:rPr lang="en-US" sz="2800" dirty="0"/>
              <a:t> ) </a:t>
            </a:r>
            <a:r>
              <a:rPr lang="en-US" sz="2800" dirty="0" err="1"/>
              <a:t>sebagai</a:t>
            </a:r>
            <a:r>
              <a:rPr lang="en-US" sz="2800" dirty="0"/>
              <a:t> </a:t>
            </a:r>
            <a:r>
              <a:rPr lang="en-US" sz="2800" dirty="0" err="1"/>
              <a:t>akibat</a:t>
            </a:r>
            <a:r>
              <a:rPr lang="en-US" sz="2800" dirty="0"/>
              <a:t> suatu </a:t>
            </a:r>
            <a:r>
              <a:rPr lang="en-US" sz="2800" dirty="0" err="1"/>
              <a:t>adanya</a:t>
            </a:r>
            <a:r>
              <a:rPr lang="en-US" sz="2800" dirty="0"/>
              <a:t> Pelanggaran </a:t>
            </a:r>
            <a:endParaRPr lang="en-US" sz="2800" dirty="0"/>
          </a:p>
          <a:p>
            <a:pPr marL="457200" indent="-457200">
              <a:buFont typeface="+mj-lt"/>
              <a:buAutoNum type="arabicPeriod"/>
            </a:pPr>
            <a:r>
              <a:rPr lang="en-US" sz="2800" dirty="0" err="1"/>
              <a:t>Proximated</a:t>
            </a:r>
            <a:r>
              <a:rPr lang="en-US" sz="2800" dirty="0"/>
              <a:t> cause : cedar yang </a:t>
            </a:r>
            <a:r>
              <a:rPr lang="en-US" sz="2800" dirty="0" err="1"/>
              <a:t>terjadi</a:t>
            </a:r>
            <a:r>
              <a:rPr lang="en-US" sz="2800" dirty="0"/>
              <a:t> </a:t>
            </a:r>
            <a:r>
              <a:rPr lang="en-US" sz="2800" dirty="0" err="1"/>
              <a:t>secara</a:t>
            </a:r>
            <a:r>
              <a:rPr lang="en-US" sz="2800" dirty="0"/>
              <a:t> </a:t>
            </a:r>
            <a:r>
              <a:rPr lang="en-US" sz="2800" dirty="0" err="1"/>
              <a:t>langsung</a:t>
            </a:r>
            <a:r>
              <a:rPr lang="en-US" sz="2800" dirty="0"/>
              <a:t> </a:t>
            </a:r>
            <a:r>
              <a:rPr lang="en-US" sz="2800" dirty="0" err="1"/>
              <a:t>akibat</a:t>
            </a:r>
            <a:r>
              <a:rPr lang="en-US" sz="2800" dirty="0"/>
              <a:t> Pelanggaran yang </a:t>
            </a:r>
            <a:r>
              <a:rPr lang="en-US" sz="2800" dirty="0" err="1"/>
              <a:t>dilakukan</a:t>
            </a:r>
            <a:r>
              <a:rPr lang="en-US" sz="2800" dirty="0"/>
              <a:t> </a:t>
            </a:r>
            <a:endParaRPr lang="en-ID" sz="2800"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019" y="269508"/>
            <a:ext cx="10439400" cy="914400"/>
          </a:xfrm>
        </p:spPr>
        <p:txBody>
          <a:bodyPr/>
          <a:lstStyle/>
          <a:p>
            <a:pPr algn="ctr"/>
            <a:r>
              <a:rPr lang="en-US" dirty="0"/>
              <a:t>AREA MALPRAKTIK PERAWAT</a:t>
            </a:r>
            <a:endParaRPr lang="en-ID" dirty="0"/>
          </a:p>
        </p:txBody>
      </p:sp>
      <p:sp>
        <p:nvSpPr>
          <p:cNvPr id="3" name="Content Placeholder 2"/>
          <p:cNvSpPr>
            <a:spLocks noGrp="1"/>
          </p:cNvSpPr>
          <p:nvPr>
            <p:ph sz="quarter" idx="10"/>
          </p:nvPr>
        </p:nvSpPr>
        <p:spPr>
          <a:xfrm>
            <a:off x="298383" y="1578543"/>
            <a:ext cx="11598441" cy="3817145"/>
          </a:xfrm>
        </p:spPr>
        <p:txBody>
          <a:bodyPr>
            <a:normAutofit/>
          </a:bodyPr>
          <a:lstStyle/>
          <a:p>
            <a:pPr marL="457200" indent="-457200">
              <a:buFont typeface="+mj-lt"/>
              <a:buAutoNum type="arabicPeriod"/>
            </a:pPr>
            <a:r>
              <a:rPr lang="en-US" sz="2800" dirty="0"/>
              <a:t>PENGKAJIAN </a:t>
            </a:r>
            <a:endParaRPr lang="en-US" sz="2800" dirty="0"/>
          </a:p>
          <a:p>
            <a:pPr marL="457200" indent="-457200">
              <a:buFont typeface="+mj-lt"/>
              <a:buAutoNum type="arabicPeriod"/>
            </a:pPr>
            <a:r>
              <a:rPr lang="en-US" sz="2800" dirty="0"/>
              <a:t>PERENCANAAN </a:t>
            </a:r>
            <a:endParaRPr lang="en-US" sz="2800" dirty="0"/>
          </a:p>
          <a:p>
            <a:pPr marL="457200" indent="-457200">
              <a:buFont typeface="+mj-lt"/>
              <a:buAutoNum type="arabicPeriod"/>
            </a:pPr>
            <a:r>
              <a:rPr lang="en-US" sz="2800" dirty="0"/>
              <a:t>INTERVENSI</a:t>
            </a:r>
            <a:endParaRPr lang="en-US" sz="2800" dirty="0"/>
          </a:p>
          <a:p>
            <a:pPr marL="457200" indent="-457200">
              <a:buFont typeface="+mj-lt"/>
              <a:buAutoNum type="arabicPeriod"/>
            </a:pPr>
            <a:r>
              <a:rPr lang="en-US" sz="2800" dirty="0"/>
              <a:t>IMPLEMENTASI</a:t>
            </a:r>
            <a:endParaRPr lang="en-US" sz="2800" dirty="0"/>
          </a:p>
          <a:p>
            <a:pPr marL="457200" indent="-457200">
              <a:buFont typeface="+mj-lt"/>
              <a:buAutoNum type="arabicPeriod"/>
            </a:pPr>
            <a:r>
              <a:rPr lang="en-US" sz="2800" dirty="0"/>
              <a:t>EVALUASI </a:t>
            </a:r>
            <a:endParaRPr lang="en-US" sz="2800" dirty="0"/>
          </a:p>
        </p:txBody>
      </p:sp>
      <p:sp>
        <p:nvSpPr>
          <p:cNvPr id="4" name="Slide Number Placeholder 3"/>
          <p:cNvSpPr>
            <a:spLocks noGrp="1"/>
          </p:cNvSpPr>
          <p:nvPr>
            <p:ph type="sldNum" sz="quarter" idx="4"/>
          </p:nvPr>
        </p:nvSpPr>
        <p:spPr/>
        <p:txBody>
          <a:bodyPr/>
          <a:lstStyle/>
          <a:p>
            <a:fld id="{58FB4751-880F-D840-AAA9-3A15815CC996}" type="slidenum">
              <a:rPr lang="en-US" smtClean="0"/>
            </a:fld>
            <a:endParaRPr lang="en-US" dirty="0"/>
          </a:p>
        </p:txBody>
      </p:sp>
    </p:spTree>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DF9CEC-52C2-4D14-B2F5-11176002A8B6}">
  <ds:schemaRefs/>
</ds:datastoreItem>
</file>

<file path=customXml/itemProps2.xml><?xml version="1.0" encoding="utf-8"?>
<ds:datastoreItem xmlns:ds="http://schemas.openxmlformats.org/officeDocument/2006/customXml" ds:itemID="{4D8B1D1D-0064-435C-8533-29A36067B8ED}">
  <ds:schemaRefs/>
</ds:datastoreItem>
</file>

<file path=customXml/itemProps3.xml><?xml version="1.0" encoding="utf-8"?>
<ds:datastoreItem xmlns:ds="http://schemas.openxmlformats.org/officeDocument/2006/customXml" ds:itemID="{1249AD37-9510-4A2D-B790-12C439A83F93}">
  <ds:schemaRefs/>
</ds:datastoreItem>
</file>

<file path=docProps/app.xml><?xml version="1.0" encoding="utf-8"?>
<Properties xmlns="http://schemas.openxmlformats.org/officeDocument/2006/extended-properties" xmlns:vt="http://schemas.openxmlformats.org/officeDocument/2006/docPropsVTypes">
  <Template>{13E2CCCB-FE4F-4089-B630-0BF2A9E21FB9}tf11964407_win32</Template>
  <TotalTime>0</TotalTime>
  <Words>12075</Words>
  <Application>WPS Presentation</Application>
  <PresentationFormat>Widescreen</PresentationFormat>
  <Paragraphs>286</Paragraphs>
  <Slides>29</Slides>
  <Notes>9</Notes>
  <HiddenSlides>0</HiddenSlides>
  <MMClips>0</MMClips>
  <ScaleCrop>false</ScaleCrop>
  <HeadingPairs>
    <vt:vector size="6" baseType="variant">
      <vt:variant>
        <vt:lpstr>已用的字体</vt:lpstr>
      </vt:variant>
      <vt:variant>
        <vt:i4>21</vt:i4>
      </vt:variant>
      <vt:variant>
        <vt:lpstr>主题</vt:lpstr>
      </vt:variant>
      <vt:variant>
        <vt:i4>1</vt:i4>
      </vt:variant>
      <vt:variant>
        <vt:lpstr>幻灯片标题</vt:lpstr>
      </vt:variant>
      <vt:variant>
        <vt:i4>29</vt:i4>
      </vt:variant>
    </vt:vector>
  </HeadingPairs>
  <TitlesOfParts>
    <vt:vector size="51" baseType="lpstr">
      <vt:lpstr>Arial</vt:lpstr>
      <vt:lpstr>SimSun</vt:lpstr>
      <vt:lpstr>Wingdings</vt:lpstr>
      <vt:lpstr>Sagona Book</vt:lpstr>
      <vt:lpstr>PMingLiU-ExtB</vt:lpstr>
      <vt:lpstr>Courier New</vt:lpstr>
      <vt:lpstr>Arial Black</vt:lpstr>
      <vt:lpstr>Times New Roman</vt:lpstr>
      <vt:lpstr>Calibri</vt:lpstr>
      <vt:lpstr>Californian FB</vt:lpstr>
      <vt:lpstr>Aharoni</vt:lpstr>
      <vt:lpstr>Yu Gothic UI Semibold</vt:lpstr>
      <vt:lpstr>Gill Sans Nova Light</vt:lpstr>
      <vt:lpstr>Segoe Print</vt:lpstr>
      <vt:lpstr>Microsoft YaHei</vt:lpstr>
      <vt:lpstr>Arial Unicode MS</vt:lpstr>
      <vt:lpstr>Times New Roman</vt:lpstr>
      <vt:lpstr>Verdana</vt:lpstr>
      <vt:lpstr>Microsoft Sans Serif</vt:lpstr>
      <vt:lpstr>Verdana</vt:lpstr>
      <vt:lpstr>Calibri</vt:lpstr>
      <vt:lpstr>Custom</vt:lpstr>
      <vt:lpstr>PowerPoint 演示文稿</vt:lpstr>
      <vt:lpstr>MALPRAKTIK DAN KELALAIAN </vt:lpstr>
      <vt:lpstr>MALPRAKTIK KELALAIAN  </vt:lpstr>
      <vt:lpstr>Malpraktik, berasal dari kata “mala” artinya salah atau tidak semestinya, praktik adalah proses penanganan kasus (pasien) dari seorang professional yang sesuai dengan prosedur kerja yang telah ditentukan oleh kelompok profesinya.   malpraktik dapat diartikan melakukan tindakan atau praktik yang salah atau yang menyimpang dari ketentuan atau prosedur yang baku (benar).  malpraktik adalah penyimpangan penanganan kasus atau masalah kesehatan (termasuk penyakit) oleh petugas kesehatan, sehingga menyebabkan dampak buruk bagi penderita atau pasien.  Malpraktik memiliki makna harafiah, kegagalan melakukan tugas </vt:lpstr>
      <vt:lpstr>kegagalan melakukan tugas </vt:lpstr>
      <vt:lpstr>Kegagalan melakukan tugas</vt:lpstr>
      <vt:lpstr>malpraktik</vt:lpstr>
      <vt:lpstr>Gugatan Kasus malpraktik </vt:lpstr>
      <vt:lpstr>AREA MALPRAKTIK PERAWAT</vt:lpstr>
      <vt:lpstr>Sangsi Hukum Malpraktek </vt:lpstr>
      <vt:lpstr>malpraktek hukum atau yuridical malpractice dibagi dalam 3 kategori sesuai bidang hukum yang dilanggar</vt:lpstr>
      <vt:lpstr>Criminal malpractice </vt:lpstr>
      <vt:lpstr>Civil malpractice </vt:lpstr>
      <vt:lpstr>Administrative malpractice </vt:lpstr>
      <vt:lpstr>Kasus malpraktik paling umum terjadi </vt:lpstr>
      <vt:lpstr>Kasus malpraktik</vt:lpstr>
      <vt:lpstr>Dilema Etik </vt:lpstr>
      <vt:lpstr>INTI PROFESI   Pelayanan pada manusia</vt:lpstr>
      <vt:lpstr>PowerPoint 演示文稿</vt:lpstr>
      <vt:lpstr>PowerPoint 演示文稿</vt:lpstr>
      <vt:lpstr>DIMENSI PROFESI</vt:lpstr>
      <vt:lpstr>PowerPoint 演示文稿</vt:lpstr>
      <vt:lpstr>PowerPoint 演示文稿</vt:lpstr>
      <vt:lpstr>PowerPoint 演示文稿</vt:lpstr>
      <vt:lpstr>TEORI ETIKA</vt:lpstr>
      <vt:lpstr>Ethical egoism</vt:lpstr>
      <vt:lpstr>Utilitarianism  suatu tindakan dapat dikatan baik jika membawa manfaat bagi sebanyak mungkin anggota masyarakat, atau dengan istilah yang sangat terkenal “the greatest happiness of the greatest numbers”   Paham utilitarianisme dapat diringkas sebagai berikut :  a. Tindakan harus dinilai benar atau salah hanya dari konsekuensinya (akibat, tujuan atau hasilnya). b. Dalam mengukur akibat dari suatu tindakan, satu-satunya parameter yang penting adalah jumlah kebahagiaan atau jumlah ketidakbahagiaan. c. Kesejahteraan setiap orang sama pentingnya.</vt:lpstr>
      <vt:lpstr>Deontologi I stilah deontologi berasal dari kata Yunani deon yang berarti kewajiban. Paham deontologi mengatakan bahwa etis tidaknya suatu tindakan tidak ada kaitannya sama sekali dengan tujuan, konsekuensi atau akibat dari tindakan tersebut. Konsekuensi suatu tindakan tidak boleh menjadi pertimbangan untuk menilai etis atau tidaknya suatu tindakan.Suatu perbuatan tidak pernah menjadi baik karena hasilnya baik.Hasil baik tidak pernah menjadi alasan untuk membenarkan suatu tindakan ( robin hood), prisnipnya lakukan kewajiban / kualitas proses  jangan melihat hasil . </vt:lpstr>
      <vt:lpstr> Teori Keutamaan (Virtue Theory) Dalam teori-teori yang dibahas sebelumnya, baik buruknya perilaku manusia dipastikan berdasarkan suatu prinsip atau norma. teori keutamaan (virtue) memandang sikap atau akhlak seseorang.  Keutamaan bisa didefinisikan sebagai berikut : disposisi watak yang telah diperoleh seseorang dan memungkinkan dia untuk bertingkah laku baik secara moral.   Kebijaksanaan,merupakan suatu keutamaan yang membuat seseorang mengambil keputusan tepat dalam setiap situasi.   Keadilan adalah keutamaan lain yang membuat seseorang selalu memberikan kepada sesama apa yang menjadi haknya.  Kerendahan hati adalah keutamaan yang membuat seseorang tidak menonjolkan diri, sekalipun situasi mengizinkan.  Hidup yang baik adalah hidup menurut keutamaan (virtuous life).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MALPRAKTIK DAN KELALAIAN</dc:title>
  <dc:creator>HP</dc:creator>
  <cp:lastModifiedBy>girisusilo adi</cp:lastModifiedBy>
  <cp:revision>30</cp:revision>
  <dcterms:created xsi:type="dcterms:W3CDTF">2024-10-11T02:17:00Z</dcterms:created>
  <dcterms:modified xsi:type="dcterms:W3CDTF">2026-02-13T10:58:43Z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ICV">
    <vt:lpwstr>143518B93CC740DDA61106DB31B03623_13</vt:lpwstr>
  </property>
  <property fmtid="{D5CDD505-2E9C-101B-9397-08002B2CF9AE}" pid="5" name="KSOProductBuildVer">
    <vt:lpwstr>1033-12.2.0.23196</vt:lpwstr>
  </property>
</Properties>
</file>