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265" r:id="rId14"/>
    <p:sldId id="285" r:id="rId15"/>
    <p:sldId id="283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D287A-199D-4322-BC30-59B290FF6E9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87DE9984-A3F9-4CF7-98CC-072DED144744}">
      <dgm:prSet phldrT="[Text]" custT="1"/>
      <dgm:spPr/>
      <dgm:t>
        <a:bodyPr/>
        <a:lstStyle/>
        <a:p>
          <a:r>
            <a:rPr lang="en-US" sz="2000" b="1" dirty="0"/>
            <a:t>Charge Nurse</a:t>
          </a:r>
        </a:p>
      </dgm:t>
    </dgm:pt>
    <dgm:pt modelId="{413EA068-107C-4FA1-A9E0-7C37330D6943}" type="parTrans" cxnId="{2F15E872-6543-42F6-9767-E4268122062D}">
      <dgm:prSet/>
      <dgm:spPr/>
      <dgm:t>
        <a:bodyPr/>
        <a:lstStyle/>
        <a:p>
          <a:endParaRPr lang="en-US"/>
        </a:p>
      </dgm:t>
    </dgm:pt>
    <dgm:pt modelId="{B33A7BBA-3090-48E8-A0BC-9145F0701D7F}" type="sibTrans" cxnId="{2F15E872-6543-42F6-9767-E4268122062D}">
      <dgm:prSet/>
      <dgm:spPr/>
      <dgm:t>
        <a:bodyPr/>
        <a:lstStyle/>
        <a:p>
          <a:endParaRPr lang="en-US"/>
        </a:p>
      </dgm:t>
    </dgm:pt>
    <dgm:pt modelId="{B8980DF1-D7FC-4214-BDBE-C2114E0125DA}">
      <dgm:prSet phldrT="[Text]" custT="1"/>
      <dgm:spPr/>
      <dgm:t>
        <a:bodyPr/>
        <a:lstStyle/>
        <a:p>
          <a:r>
            <a:rPr lang="en-US" sz="1600" dirty="0"/>
            <a:t>LVN</a:t>
          </a:r>
        </a:p>
        <a:p>
          <a:endParaRPr lang="en-US" sz="1600" dirty="0"/>
        </a:p>
        <a:p>
          <a:r>
            <a:rPr lang="en-US" sz="1600" dirty="0"/>
            <a:t>PO Meds</a:t>
          </a:r>
        </a:p>
      </dgm:t>
    </dgm:pt>
    <dgm:pt modelId="{FEE958E7-13C8-4EF4-B613-5FCBB4941322}" type="parTrans" cxnId="{86C02EAF-38B5-4E79-9513-1FE10B6653A1}">
      <dgm:prSet/>
      <dgm:spPr/>
      <dgm:t>
        <a:bodyPr/>
        <a:lstStyle/>
        <a:p>
          <a:endParaRPr lang="en-US"/>
        </a:p>
      </dgm:t>
    </dgm:pt>
    <dgm:pt modelId="{07DC155A-38F2-4F76-9088-525C89D494D9}" type="sibTrans" cxnId="{86C02EAF-38B5-4E79-9513-1FE10B6653A1}">
      <dgm:prSet/>
      <dgm:spPr/>
      <dgm:t>
        <a:bodyPr/>
        <a:lstStyle/>
        <a:p>
          <a:endParaRPr lang="en-US"/>
        </a:p>
      </dgm:t>
    </dgm:pt>
    <dgm:pt modelId="{9F97BCCB-4206-4922-ABEF-89EA53115DDF}">
      <dgm:prSet phldrT="[Text]" custT="1"/>
      <dgm:spPr/>
      <dgm:t>
        <a:bodyPr/>
        <a:lstStyle/>
        <a:p>
          <a:r>
            <a:rPr lang="en-US" sz="1600" dirty="0"/>
            <a:t>RN</a:t>
          </a:r>
        </a:p>
        <a:p>
          <a:endParaRPr lang="en-US" sz="1600" dirty="0"/>
        </a:p>
        <a:p>
          <a:r>
            <a:rPr lang="en-US" sz="1600" dirty="0"/>
            <a:t>Treatments </a:t>
          </a:r>
          <a:r>
            <a:rPr lang="en-US" sz="1600" dirty="0" err="1"/>
            <a:t>adminssion</a:t>
          </a:r>
          <a:endParaRPr lang="en-US" sz="1600" dirty="0"/>
        </a:p>
      </dgm:t>
    </dgm:pt>
    <dgm:pt modelId="{AE5C37B9-943D-4C84-B3DB-3FB560A6CCCB}" type="parTrans" cxnId="{843443A9-94E8-4606-A09C-4F679AB6965B}">
      <dgm:prSet/>
      <dgm:spPr/>
      <dgm:t>
        <a:bodyPr/>
        <a:lstStyle/>
        <a:p>
          <a:endParaRPr lang="en-US"/>
        </a:p>
      </dgm:t>
    </dgm:pt>
    <dgm:pt modelId="{A1BE263B-C1F0-4540-A90A-F04F587D28E0}" type="sibTrans" cxnId="{843443A9-94E8-4606-A09C-4F679AB6965B}">
      <dgm:prSet/>
      <dgm:spPr/>
      <dgm:t>
        <a:bodyPr/>
        <a:lstStyle/>
        <a:p>
          <a:endParaRPr lang="en-US"/>
        </a:p>
      </dgm:t>
    </dgm:pt>
    <dgm:pt modelId="{E099C020-5391-466F-814E-EC1F7C1C9951}">
      <dgm:prSet phldrT="[Text]" custT="1"/>
      <dgm:spPr/>
      <dgm:t>
        <a:bodyPr/>
        <a:lstStyle/>
        <a:p>
          <a:r>
            <a:rPr lang="en-US" sz="1600" dirty="0"/>
            <a:t>RN</a:t>
          </a:r>
        </a:p>
        <a:p>
          <a:endParaRPr lang="en-US" sz="1600" dirty="0"/>
        </a:p>
        <a:p>
          <a:r>
            <a:rPr lang="en-US" sz="1600" dirty="0"/>
            <a:t>IV Meds</a:t>
          </a:r>
        </a:p>
      </dgm:t>
    </dgm:pt>
    <dgm:pt modelId="{9DC9B1D2-DE0B-4B83-8F2C-4D01D9E63E7F}" type="parTrans" cxnId="{85D3E288-B38B-4280-81CB-D2FE4038C9C2}">
      <dgm:prSet/>
      <dgm:spPr/>
      <dgm:t>
        <a:bodyPr/>
        <a:lstStyle/>
        <a:p>
          <a:endParaRPr lang="en-US"/>
        </a:p>
      </dgm:t>
    </dgm:pt>
    <dgm:pt modelId="{CEE9D96D-38C6-499D-93D7-2EC818C79BFF}" type="sibTrans" cxnId="{85D3E288-B38B-4280-81CB-D2FE4038C9C2}">
      <dgm:prSet/>
      <dgm:spPr/>
      <dgm:t>
        <a:bodyPr/>
        <a:lstStyle/>
        <a:p>
          <a:endParaRPr lang="en-US"/>
        </a:p>
      </dgm:t>
    </dgm:pt>
    <dgm:pt modelId="{1C546569-D61E-4637-91CA-29EF88908F61}">
      <dgm:prSet phldrT="[Text]" custT="1"/>
      <dgm:spPr/>
      <dgm:t>
        <a:bodyPr/>
        <a:lstStyle/>
        <a:p>
          <a:r>
            <a:rPr lang="en-US" sz="1600" dirty="0"/>
            <a:t>NA</a:t>
          </a:r>
        </a:p>
        <a:p>
          <a:endParaRPr lang="en-US" sz="1600" dirty="0"/>
        </a:p>
        <a:p>
          <a:r>
            <a:rPr lang="en-US" sz="1600" dirty="0"/>
            <a:t>Vital Signs</a:t>
          </a:r>
        </a:p>
      </dgm:t>
    </dgm:pt>
    <dgm:pt modelId="{7BA2CBB5-E19A-42CE-A5BC-2E2D9478AC00}" type="parTrans" cxnId="{AC7B468A-1A5C-4EC3-AE5D-233EAA344561}">
      <dgm:prSet/>
      <dgm:spPr/>
      <dgm:t>
        <a:bodyPr/>
        <a:lstStyle/>
        <a:p>
          <a:endParaRPr lang="en-US"/>
        </a:p>
      </dgm:t>
    </dgm:pt>
    <dgm:pt modelId="{D17F591E-6E70-42DE-9175-3FC68AF59E6E}" type="sibTrans" cxnId="{AC7B468A-1A5C-4EC3-AE5D-233EAA344561}">
      <dgm:prSet/>
      <dgm:spPr/>
      <dgm:t>
        <a:bodyPr/>
        <a:lstStyle/>
        <a:p>
          <a:endParaRPr lang="en-US"/>
        </a:p>
      </dgm:t>
    </dgm:pt>
    <dgm:pt modelId="{5E295656-80B6-44FD-9492-823887E9AAD3}">
      <dgm:prSet phldrT="[Text]" custT="1"/>
      <dgm:spPr/>
      <dgm:t>
        <a:bodyPr/>
        <a:lstStyle/>
        <a:p>
          <a:r>
            <a:rPr lang="en-US" sz="1600" dirty="0"/>
            <a:t>NA</a:t>
          </a:r>
        </a:p>
        <a:p>
          <a:endParaRPr lang="en-US" sz="1600" dirty="0"/>
        </a:p>
        <a:p>
          <a:r>
            <a:rPr lang="en-US" sz="1600" dirty="0"/>
            <a:t>Hygiene Supplies</a:t>
          </a:r>
        </a:p>
      </dgm:t>
    </dgm:pt>
    <dgm:pt modelId="{89C9A821-C584-4FAB-8A52-78D50EF5123C}" type="parTrans" cxnId="{145A54B3-60EF-46D6-8647-589573E6BD48}">
      <dgm:prSet/>
      <dgm:spPr/>
      <dgm:t>
        <a:bodyPr/>
        <a:lstStyle/>
        <a:p>
          <a:endParaRPr lang="en-US"/>
        </a:p>
      </dgm:t>
    </dgm:pt>
    <dgm:pt modelId="{808C678D-B288-484A-B072-EDACD8D784B9}" type="sibTrans" cxnId="{145A54B3-60EF-46D6-8647-589573E6BD48}">
      <dgm:prSet/>
      <dgm:spPr/>
      <dgm:t>
        <a:bodyPr/>
        <a:lstStyle/>
        <a:p>
          <a:endParaRPr lang="en-US"/>
        </a:p>
      </dgm:t>
    </dgm:pt>
    <dgm:pt modelId="{BA36ADD1-D211-4C76-B416-6751AAEAF2EB}">
      <dgm:prSet phldrT="[Text]" custT="1"/>
      <dgm:spPr/>
      <dgm:t>
        <a:bodyPr/>
        <a:lstStyle/>
        <a:p>
          <a:r>
            <a:rPr lang="en-US" sz="1600" b="1" dirty="0"/>
            <a:t>Unit of 30 Patients</a:t>
          </a:r>
        </a:p>
      </dgm:t>
    </dgm:pt>
    <dgm:pt modelId="{F4191FC5-1F22-4A54-8DF8-4BA9921D5224}" type="parTrans" cxnId="{97FB9C9B-872D-4514-9E46-C2425020869D}">
      <dgm:prSet/>
      <dgm:spPr/>
      <dgm:t>
        <a:bodyPr/>
        <a:lstStyle/>
        <a:p>
          <a:endParaRPr lang="en-US"/>
        </a:p>
      </dgm:t>
    </dgm:pt>
    <dgm:pt modelId="{3D1B6114-01CA-420D-B6EC-B5D52FB8B7DE}" type="sibTrans" cxnId="{97FB9C9B-872D-4514-9E46-C2425020869D}">
      <dgm:prSet/>
      <dgm:spPr/>
      <dgm:t>
        <a:bodyPr/>
        <a:lstStyle/>
        <a:p>
          <a:endParaRPr lang="en-US"/>
        </a:p>
      </dgm:t>
    </dgm:pt>
    <dgm:pt modelId="{943081DE-8AD8-4C6E-9F8D-26F4BC9CDB87}" type="pres">
      <dgm:prSet presAssocID="{D2FD287A-199D-4322-BC30-59B290FF6E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C1D71D-1068-4503-8802-92DF574B8587}" type="pres">
      <dgm:prSet presAssocID="{87DE9984-A3F9-4CF7-98CC-072DED144744}" presName="hierRoot1" presStyleCnt="0"/>
      <dgm:spPr/>
    </dgm:pt>
    <dgm:pt modelId="{11805F31-8BAD-4B50-B273-7B3889B8F0C4}" type="pres">
      <dgm:prSet presAssocID="{87DE9984-A3F9-4CF7-98CC-072DED144744}" presName="composite" presStyleCnt="0"/>
      <dgm:spPr/>
    </dgm:pt>
    <dgm:pt modelId="{61C8D290-E96B-4722-A30F-BBD79CB01F96}" type="pres">
      <dgm:prSet presAssocID="{87DE9984-A3F9-4CF7-98CC-072DED144744}" presName="background" presStyleLbl="node0" presStyleIdx="0" presStyleCnt="1"/>
      <dgm:spPr/>
    </dgm:pt>
    <dgm:pt modelId="{51297DF9-5588-4D7A-981F-07E179C5C798}" type="pres">
      <dgm:prSet presAssocID="{87DE9984-A3F9-4CF7-98CC-072DED144744}" presName="text" presStyleLbl="fgAcc0" presStyleIdx="0" presStyleCnt="1" custScaleX="133070" custScaleY="102775">
        <dgm:presLayoutVars>
          <dgm:chPref val="3"/>
        </dgm:presLayoutVars>
      </dgm:prSet>
      <dgm:spPr/>
    </dgm:pt>
    <dgm:pt modelId="{FF83A803-BD2A-49AF-99A8-5A281AE161E7}" type="pres">
      <dgm:prSet presAssocID="{87DE9984-A3F9-4CF7-98CC-072DED144744}" presName="hierChild2" presStyleCnt="0"/>
      <dgm:spPr/>
    </dgm:pt>
    <dgm:pt modelId="{30945B3F-1526-4544-A275-BD3A3E0CCF18}" type="pres">
      <dgm:prSet presAssocID="{FEE958E7-13C8-4EF4-B613-5FCBB4941322}" presName="Name10" presStyleLbl="parChTrans1D2" presStyleIdx="0" presStyleCnt="5"/>
      <dgm:spPr/>
    </dgm:pt>
    <dgm:pt modelId="{054FBFA0-2CC7-4B1E-A0CC-59EC2911BAE5}" type="pres">
      <dgm:prSet presAssocID="{B8980DF1-D7FC-4214-BDBE-C2114E0125DA}" presName="hierRoot2" presStyleCnt="0"/>
      <dgm:spPr/>
    </dgm:pt>
    <dgm:pt modelId="{9FCED50F-5AB4-4606-B96A-6EE56C6EACC8}" type="pres">
      <dgm:prSet presAssocID="{B8980DF1-D7FC-4214-BDBE-C2114E0125DA}" presName="composite2" presStyleCnt="0"/>
      <dgm:spPr/>
    </dgm:pt>
    <dgm:pt modelId="{24F5E049-1162-400B-95D2-B68CC02AAED3}" type="pres">
      <dgm:prSet presAssocID="{B8980DF1-D7FC-4214-BDBE-C2114E0125DA}" presName="background2" presStyleLbl="node2" presStyleIdx="0" presStyleCnt="5"/>
      <dgm:spPr/>
    </dgm:pt>
    <dgm:pt modelId="{444C0B4A-A67F-4B6E-BECD-7851629E9A50}" type="pres">
      <dgm:prSet presAssocID="{B8980DF1-D7FC-4214-BDBE-C2114E0125DA}" presName="text2" presStyleLbl="fgAcc2" presStyleIdx="0" presStyleCnt="5">
        <dgm:presLayoutVars>
          <dgm:chPref val="3"/>
        </dgm:presLayoutVars>
      </dgm:prSet>
      <dgm:spPr/>
    </dgm:pt>
    <dgm:pt modelId="{9AF49964-1707-43B3-9E6B-792310ED2AE1}" type="pres">
      <dgm:prSet presAssocID="{B8980DF1-D7FC-4214-BDBE-C2114E0125DA}" presName="hierChild3" presStyleCnt="0"/>
      <dgm:spPr/>
    </dgm:pt>
    <dgm:pt modelId="{9A011D23-0C74-4889-8069-AAFBD209A59F}" type="pres">
      <dgm:prSet presAssocID="{AE5C37B9-943D-4C84-B3DB-3FB560A6CCCB}" presName="Name10" presStyleLbl="parChTrans1D2" presStyleIdx="1" presStyleCnt="5"/>
      <dgm:spPr/>
    </dgm:pt>
    <dgm:pt modelId="{5AB7E418-B342-47F8-87C1-46A937F333E6}" type="pres">
      <dgm:prSet presAssocID="{9F97BCCB-4206-4922-ABEF-89EA53115DDF}" presName="hierRoot2" presStyleCnt="0"/>
      <dgm:spPr/>
    </dgm:pt>
    <dgm:pt modelId="{ACE52AD0-C932-44F9-8590-26E18E1315CC}" type="pres">
      <dgm:prSet presAssocID="{9F97BCCB-4206-4922-ABEF-89EA53115DDF}" presName="composite2" presStyleCnt="0"/>
      <dgm:spPr/>
    </dgm:pt>
    <dgm:pt modelId="{64456E92-0BF0-48F8-9EDC-9776C6304E4F}" type="pres">
      <dgm:prSet presAssocID="{9F97BCCB-4206-4922-ABEF-89EA53115DDF}" presName="background2" presStyleLbl="node2" presStyleIdx="1" presStyleCnt="5"/>
      <dgm:spPr/>
    </dgm:pt>
    <dgm:pt modelId="{9FDF26F1-5FBE-4EFF-89F8-5712049F81E1}" type="pres">
      <dgm:prSet presAssocID="{9F97BCCB-4206-4922-ABEF-89EA53115DDF}" presName="text2" presStyleLbl="fgAcc2" presStyleIdx="1" presStyleCnt="5">
        <dgm:presLayoutVars>
          <dgm:chPref val="3"/>
        </dgm:presLayoutVars>
      </dgm:prSet>
      <dgm:spPr/>
    </dgm:pt>
    <dgm:pt modelId="{7AB9675C-0180-47BC-8654-1975B051DC80}" type="pres">
      <dgm:prSet presAssocID="{9F97BCCB-4206-4922-ABEF-89EA53115DDF}" presName="hierChild3" presStyleCnt="0"/>
      <dgm:spPr/>
    </dgm:pt>
    <dgm:pt modelId="{1507EB95-8AF6-461A-8D8D-80526568EF6C}" type="pres">
      <dgm:prSet presAssocID="{9DC9B1D2-DE0B-4B83-8F2C-4D01D9E63E7F}" presName="Name10" presStyleLbl="parChTrans1D2" presStyleIdx="2" presStyleCnt="5"/>
      <dgm:spPr/>
    </dgm:pt>
    <dgm:pt modelId="{2D08357F-3680-4021-B2ED-7EA6F11C9E64}" type="pres">
      <dgm:prSet presAssocID="{E099C020-5391-466F-814E-EC1F7C1C9951}" presName="hierRoot2" presStyleCnt="0"/>
      <dgm:spPr/>
    </dgm:pt>
    <dgm:pt modelId="{F22949D3-C0D2-4FA1-A3AD-335D2DD42FEA}" type="pres">
      <dgm:prSet presAssocID="{E099C020-5391-466F-814E-EC1F7C1C9951}" presName="composite2" presStyleCnt="0"/>
      <dgm:spPr/>
    </dgm:pt>
    <dgm:pt modelId="{B96EAD29-7A3A-4892-887D-8A88C9639653}" type="pres">
      <dgm:prSet presAssocID="{E099C020-5391-466F-814E-EC1F7C1C9951}" presName="background2" presStyleLbl="node2" presStyleIdx="2" presStyleCnt="5"/>
      <dgm:spPr/>
    </dgm:pt>
    <dgm:pt modelId="{14DE13F6-A08A-496F-A487-0AD6DB12EBD4}" type="pres">
      <dgm:prSet presAssocID="{E099C020-5391-466F-814E-EC1F7C1C9951}" presName="text2" presStyleLbl="fgAcc2" presStyleIdx="2" presStyleCnt="5">
        <dgm:presLayoutVars>
          <dgm:chPref val="3"/>
        </dgm:presLayoutVars>
      </dgm:prSet>
      <dgm:spPr/>
    </dgm:pt>
    <dgm:pt modelId="{C3FF8937-DAED-4997-A344-63C30D04B03B}" type="pres">
      <dgm:prSet presAssocID="{E099C020-5391-466F-814E-EC1F7C1C9951}" presName="hierChild3" presStyleCnt="0"/>
      <dgm:spPr/>
    </dgm:pt>
    <dgm:pt modelId="{BB45C42C-B395-4870-A809-78AD369EE954}" type="pres">
      <dgm:prSet presAssocID="{F4191FC5-1F22-4A54-8DF8-4BA9921D5224}" presName="Name17" presStyleLbl="parChTrans1D3" presStyleIdx="0" presStyleCnt="1"/>
      <dgm:spPr/>
    </dgm:pt>
    <dgm:pt modelId="{0C39D2C7-91A6-4299-B657-26E201CCF0BC}" type="pres">
      <dgm:prSet presAssocID="{BA36ADD1-D211-4C76-B416-6751AAEAF2EB}" presName="hierRoot3" presStyleCnt="0"/>
      <dgm:spPr/>
    </dgm:pt>
    <dgm:pt modelId="{0EA755DC-7864-4E73-B8FF-7C8780603A47}" type="pres">
      <dgm:prSet presAssocID="{BA36ADD1-D211-4C76-B416-6751AAEAF2EB}" presName="composite3" presStyleCnt="0"/>
      <dgm:spPr/>
    </dgm:pt>
    <dgm:pt modelId="{612E16ED-4C80-4165-BDFA-CD52F73BF146}" type="pres">
      <dgm:prSet presAssocID="{BA36ADD1-D211-4C76-B416-6751AAEAF2EB}" presName="background3" presStyleLbl="node3" presStyleIdx="0" presStyleCnt="1"/>
      <dgm:spPr/>
    </dgm:pt>
    <dgm:pt modelId="{C667D94F-7E6C-4C59-80B2-883888FE104C}" type="pres">
      <dgm:prSet presAssocID="{BA36ADD1-D211-4C76-B416-6751AAEAF2EB}" presName="text3" presStyleLbl="fgAcc3" presStyleIdx="0" presStyleCnt="1" custScaleX="161215" custScaleY="77556" custLinFactNeighborY="36935">
        <dgm:presLayoutVars>
          <dgm:chPref val="3"/>
        </dgm:presLayoutVars>
      </dgm:prSet>
      <dgm:spPr/>
    </dgm:pt>
    <dgm:pt modelId="{A19DA42F-821D-4C98-BAAE-DE3CA0DCC3CC}" type="pres">
      <dgm:prSet presAssocID="{BA36ADD1-D211-4C76-B416-6751AAEAF2EB}" presName="hierChild4" presStyleCnt="0"/>
      <dgm:spPr/>
    </dgm:pt>
    <dgm:pt modelId="{329C1375-3051-4DCE-A36A-ED4C97BBD385}" type="pres">
      <dgm:prSet presAssocID="{7BA2CBB5-E19A-42CE-A5BC-2E2D9478AC00}" presName="Name10" presStyleLbl="parChTrans1D2" presStyleIdx="3" presStyleCnt="5"/>
      <dgm:spPr/>
    </dgm:pt>
    <dgm:pt modelId="{D5B86D45-1D3E-40A6-8839-DC149BF67CF4}" type="pres">
      <dgm:prSet presAssocID="{1C546569-D61E-4637-91CA-29EF88908F61}" presName="hierRoot2" presStyleCnt="0"/>
      <dgm:spPr/>
    </dgm:pt>
    <dgm:pt modelId="{14142D40-DCD1-4B46-A20C-94DFD3307E79}" type="pres">
      <dgm:prSet presAssocID="{1C546569-D61E-4637-91CA-29EF88908F61}" presName="composite2" presStyleCnt="0"/>
      <dgm:spPr/>
    </dgm:pt>
    <dgm:pt modelId="{2D5F5A5A-DA74-4570-9B17-9C12FBA4D9CF}" type="pres">
      <dgm:prSet presAssocID="{1C546569-D61E-4637-91CA-29EF88908F61}" presName="background2" presStyleLbl="node2" presStyleIdx="3" presStyleCnt="5"/>
      <dgm:spPr/>
    </dgm:pt>
    <dgm:pt modelId="{E74EA4F1-FF69-4D1F-A433-8C778223668A}" type="pres">
      <dgm:prSet presAssocID="{1C546569-D61E-4637-91CA-29EF88908F61}" presName="text2" presStyleLbl="fgAcc2" presStyleIdx="3" presStyleCnt="5">
        <dgm:presLayoutVars>
          <dgm:chPref val="3"/>
        </dgm:presLayoutVars>
      </dgm:prSet>
      <dgm:spPr/>
    </dgm:pt>
    <dgm:pt modelId="{0FE4229A-9143-4D96-8BB1-6A7858D89C54}" type="pres">
      <dgm:prSet presAssocID="{1C546569-D61E-4637-91CA-29EF88908F61}" presName="hierChild3" presStyleCnt="0"/>
      <dgm:spPr/>
    </dgm:pt>
    <dgm:pt modelId="{87367B75-270A-4355-9E74-2CFA5E1614DD}" type="pres">
      <dgm:prSet presAssocID="{89C9A821-C584-4FAB-8A52-78D50EF5123C}" presName="Name10" presStyleLbl="parChTrans1D2" presStyleIdx="4" presStyleCnt="5"/>
      <dgm:spPr/>
    </dgm:pt>
    <dgm:pt modelId="{22EC0122-C9CA-41C3-81B4-2900ABFADA4E}" type="pres">
      <dgm:prSet presAssocID="{5E295656-80B6-44FD-9492-823887E9AAD3}" presName="hierRoot2" presStyleCnt="0"/>
      <dgm:spPr/>
    </dgm:pt>
    <dgm:pt modelId="{CB0F8651-1617-4D88-9964-1950BAA200E0}" type="pres">
      <dgm:prSet presAssocID="{5E295656-80B6-44FD-9492-823887E9AAD3}" presName="composite2" presStyleCnt="0"/>
      <dgm:spPr/>
    </dgm:pt>
    <dgm:pt modelId="{4E461294-D555-4645-B962-DEF943B7A04D}" type="pres">
      <dgm:prSet presAssocID="{5E295656-80B6-44FD-9492-823887E9AAD3}" presName="background2" presStyleLbl="node2" presStyleIdx="4" presStyleCnt="5"/>
      <dgm:spPr/>
    </dgm:pt>
    <dgm:pt modelId="{BCE49116-A997-4FDB-91A0-B433AB1791DD}" type="pres">
      <dgm:prSet presAssocID="{5E295656-80B6-44FD-9492-823887E9AAD3}" presName="text2" presStyleLbl="fgAcc2" presStyleIdx="4" presStyleCnt="5">
        <dgm:presLayoutVars>
          <dgm:chPref val="3"/>
        </dgm:presLayoutVars>
      </dgm:prSet>
      <dgm:spPr/>
    </dgm:pt>
    <dgm:pt modelId="{431015A7-87B1-4A9A-AD82-E4511DB77DBC}" type="pres">
      <dgm:prSet presAssocID="{5E295656-80B6-44FD-9492-823887E9AAD3}" presName="hierChild3" presStyleCnt="0"/>
      <dgm:spPr/>
    </dgm:pt>
  </dgm:ptLst>
  <dgm:cxnLst>
    <dgm:cxn modelId="{6B8A9426-E225-40BE-BD22-55DFFF91ABA1}" type="presOf" srcId="{F4191FC5-1F22-4A54-8DF8-4BA9921D5224}" destId="{BB45C42C-B395-4870-A809-78AD369EE954}" srcOrd="0" destOrd="0" presId="urn:microsoft.com/office/officeart/2005/8/layout/hierarchy1"/>
    <dgm:cxn modelId="{C8176229-AED3-4426-872D-9F7DE1FBD429}" type="presOf" srcId="{87DE9984-A3F9-4CF7-98CC-072DED144744}" destId="{51297DF9-5588-4D7A-981F-07E179C5C798}" srcOrd="0" destOrd="0" presId="urn:microsoft.com/office/officeart/2005/8/layout/hierarchy1"/>
    <dgm:cxn modelId="{8AB61361-B1C4-45A2-879E-147D2920DFFE}" type="presOf" srcId="{BA36ADD1-D211-4C76-B416-6751AAEAF2EB}" destId="{C667D94F-7E6C-4C59-80B2-883888FE104C}" srcOrd="0" destOrd="0" presId="urn:microsoft.com/office/officeart/2005/8/layout/hierarchy1"/>
    <dgm:cxn modelId="{F7AD0842-68C0-4D34-A9EC-015AD579427A}" type="presOf" srcId="{1C546569-D61E-4637-91CA-29EF88908F61}" destId="{E74EA4F1-FF69-4D1F-A433-8C778223668A}" srcOrd="0" destOrd="0" presId="urn:microsoft.com/office/officeart/2005/8/layout/hierarchy1"/>
    <dgm:cxn modelId="{C011DF65-4CB8-46A5-9697-CEAF0E29FF63}" type="presOf" srcId="{5E295656-80B6-44FD-9492-823887E9AAD3}" destId="{BCE49116-A997-4FDB-91A0-B433AB1791DD}" srcOrd="0" destOrd="0" presId="urn:microsoft.com/office/officeart/2005/8/layout/hierarchy1"/>
    <dgm:cxn modelId="{D1BA2B46-22B9-445F-BBB3-BE53E7BD7BB7}" type="presOf" srcId="{AE5C37B9-943D-4C84-B3DB-3FB560A6CCCB}" destId="{9A011D23-0C74-4889-8069-AAFBD209A59F}" srcOrd="0" destOrd="0" presId="urn:microsoft.com/office/officeart/2005/8/layout/hierarchy1"/>
    <dgm:cxn modelId="{5F05DB67-A874-4C2E-95AC-1C33860E011C}" type="presOf" srcId="{89C9A821-C584-4FAB-8A52-78D50EF5123C}" destId="{87367B75-270A-4355-9E74-2CFA5E1614DD}" srcOrd="0" destOrd="0" presId="urn:microsoft.com/office/officeart/2005/8/layout/hierarchy1"/>
    <dgm:cxn modelId="{1DEF584E-86C8-41AA-B672-98AF32178662}" type="presOf" srcId="{9DC9B1D2-DE0B-4B83-8F2C-4D01D9E63E7F}" destId="{1507EB95-8AF6-461A-8D8D-80526568EF6C}" srcOrd="0" destOrd="0" presId="urn:microsoft.com/office/officeart/2005/8/layout/hierarchy1"/>
    <dgm:cxn modelId="{2F15E872-6543-42F6-9767-E4268122062D}" srcId="{D2FD287A-199D-4322-BC30-59B290FF6E9E}" destId="{87DE9984-A3F9-4CF7-98CC-072DED144744}" srcOrd="0" destOrd="0" parTransId="{413EA068-107C-4FA1-A9E0-7C37330D6943}" sibTransId="{B33A7BBA-3090-48E8-A0BC-9145F0701D7F}"/>
    <dgm:cxn modelId="{FD494F78-2488-491B-847E-BD350E1D2DBE}" type="presOf" srcId="{7BA2CBB5-E19A-42CE-A5BC-2E2D9478AC00}" destId="{329C1375-3051-4DCE-A36A-ED4C97BBD385}" srcOrd="0" destOrd="0" presId="urn:microsoft.com/office/officeart/2005/8/layout/hierarchy1"/>
    <dgm:cxn modelId="{30EBDC85-EAB7-4EFD-B7B0-68504DAE5F87}" type="presOf" srcId="{FEE958E7-13C8-4EF4-B613-5FCBB4941322}" destId="{30945B3F-1526-4544-A275-BD3A3E0CCF18}" srcOrd="0" destOrd="0" presId="urn:microsoft.com/office/officeart/2005/8/layout/hierarchy1"/>
    <dgm:cxn modelId="{39D34F87-FBE4-4F15-98D0-01F28D3A4B35}" type="presOf" srcId="{9F97BCCB-4206-4922-ABEF-89EA53115DDF}" destId="{9FDF26F1-5FBE-4EFF-89F8-5712049F81E1}" srcOrd="0" destOrd="0" presId="urn:microsoft.com/office/officeart/2005/8/layout/hierarchy1"/>
    <dgm:cxn modelId="{85D3E288-B38B-4280-81CB-D2FE4038C9C2}" srcId="{87DE9984-A3F9-4CF7-98CC-072DED144744}" destId="{E099C020-5391-466F-814E-EC1F7C1C9951}" srcOrd="2" destOrd="0" parTransId="{9DC9B1D2-DE0B-4B83-8F2C-4D01D9E63E7F}" sibTransId="{CEE9D96D-38C6-499D-93D7-2EC818C79BFF}"/>
    <dgm:cxn modelId="{AC7B468A-1A5C-4EC3-AE5D-233EAA344561}" srcId="{87DE9984-A3F9-4CF7-98CC-072DED144744}" destId="{1C546569-D61E-4637-91CA-29EF88908F61}" srcOrd="3" destOrd="0" parTransId="{7BA2CBB5-E19A-42CE-A5BC-2E2D9478AC00}" sibTransId="{D17F591E-6E70-42DE-9175-3FC68AF59E6E}"/>
    <dgm:cxn modelId="{E04C7698-1A02-49D1-8E34-AC2616EB9ACD}" type="presOf" srcId="{B8980DF1-D7FC-4214-BDBE-C2114E0125DA}" destId="{444C0B4A-A67F-4B6E-BECD-7851629E9A50}" srcOrd="0" destOrd="0" presId="urn:microsoft.com/office/officeart/2005/8/layout/hierarchy1"/>
    <dgm:cxn modelId="{97FB9C9B-872D-4514-9E46-C2425020869D}" srcId="{E099C020-5391-466F-814E-EC1F7C1C9951}" destId="{BA36ADD1-D211-4C76-B416-6751AAEAF2EB}" srcOrd="0" destOrd="0" parTransId="{F4191FC5-1F22-4A54-8DF8-4BA9921D5224}" sibTransId="{3D1B6114-01CA-420D-B6EC-B5D52FB8B7DE}"/>
    <dgm:cxn modelId="{025E179E-1F53-4E0E-8769-8C638AA737B9}" type="presOf" srcId="{D2FD287A-199D-4322-BC30-59B290FF6E9E}" destId="{943081DE-8AD8-4C6E-9F8D-26F4BC9CDB87}" srcOrd="0" destOrd="0" presId="urn:microsoft.com/office/officeart/2005/8/layout/hierarchy1"/>
    <dgm:cxn modelId="{B90858A6-5A62-4EB4-9C4F-CB1ECE24C3AD}" type="presOf" srcId="{E099C020-5391-466F-814E-EC1F7C1C9951}" destId="{14DE13F6-A08A-496F-A487-0AD6DB12EBD4}" srcOrd="0" destOrd="0" presId="urn:microsoft.com/office/officeart/2005/8/layout/hierarchy1"/>
    <dgm:cxn modelId="{843443A9-94E8-4606-A09C-4F679AB6965B}" srcId="{87DE9984-A3F9-4CF7-98CC-072DED144744}" destId="{9F97BCCB-4206-4922-ABEF-89EA53115DDF}" srcOrd="1" destOrd="0" parTransId="{AE5C37B9-943D-4C84-B3DB-3FB560A6CCCB}" sibTransId="{A1BE263B-C1F0-4540-A90A-F04F587D28E0}"/>
    <dgm:cxn modelId="{86C02EAF-38B5-4E79-9513-1FE10B6653A1}" srcId="{87DE9984-A3F9-4CF7-98CC-072DED144744}" destId="{B8980DF1-D7FC-4214-BDBE-C2114E0125DA}" srcOrd="0" destOrd="0" parTransId="{FEE958E7-13C8-4EF4-B613-5FCBB4941322}" sibTransId="{07DC155A-38F2-4F76-9088-525C89D494D9}"/>
    <dgm:cxn modelId="{145A54B3-60EF-46D6-8647-589573E6BD48}" srcId="{87DE9984-A3F9-4CF7-98CC-072DED144744}" destId="{5E295656-80B6-44FD-9492-823887E9AAD3}" srcOrd="4" destOrd="0" parTransId="{89C9A821-C584-4FAB-8A52-78D50EF5123C}" sibTransId="{808C678D-B288-484A-B072-EDACD8D784B9}"/>
    <dgm:cxn modelId="{ACB7E1E6-82B7-4B91-B186-CEC8D505C415}" type="presParOf" srcId="{943081DE-8AD8-4C6E-9F8D-26F4BC9CDB87}" destId="{72C1D71D-1068-4503-8802-92DF574B8587}" srcOrd="0" destOrd="0" presId="urn:microsoft.com/office/officeart/2005/8/layout/hierarchy1"/>
    <dgm:cxn modelId="{B5AD6D28-1580-4654-B42F-82FA368B3DDD}" type="presParOf" srcId="{72C1D71D-1068-4503-8802-92DF574B8587}" destId="{11805F31-8BAD-4B50-B273-7B3889B8F0C4}" srcOrd="0" destOrd="0" presId="urn:microsoft.com/office/officeart/2005/8/layout/hierarchy1"/>
    <dgm:cxn modelId="{94B6CC4E-7183-4E14-BA0D-3047EF46E311}" type="presParOf" srcId="{11805F31-8BAD-4B50-B273-7B3889B8F0C4}" destId="{61C8D290-E96B-4722-A30F-BBD79CB01F96}" srcOrd="0" destOrd="0" presId="urn:microsoft.com/office/officeart/2005/8/layout/hierarchy1"/>
    <dgm:cxn modelId="{92C4CAF7-558F-47D2-BAA2-3F12392F1992}" type="presParOf" srcId="{11805F31-8BAD-4B50-B273-7B3889B8F0C4}" destId="{51297DF9-5588-4D7A-981F-07E179C5C798}" srcOrd="1" destOrd="0" presId="urn:microsoft.com/office/officeart/2005/8/layout/hierarchy1"/>
    <dgm:cxn modelId="{20C00E51-BE4E-450C-8369-D71ED6EFE1EF}" type="presParOf" srcId="{72C1D71D-1068-4503-8802-92DF574B8587}" destId="{FF83A803-BD2A-49AF-99A8-5A281AE161E7}" srcOrd="1" destOrd="0" presId="urn:microsoft.com/office/officeart/2005/8/layout/hierarchy1"/>
    <dgm:cxn modelId="{9B9EAD89-4AD5-421B-AB68-AC13F438FECA}" type="presParOf" srcId="{FF83A803-BD2A-49AF-99A8-5A281AE161E7}" destId="{30945B3F-1526-4544-A275-BD3A3E0CCF18}" srcOrd="0" destOrd="0" presId="urn:microsoft.com/office/officeart/2005/8/layout/hierarchy1"/>
    <dgm:cxn modelId="{11E03E32-4E12-4BBD-BE54-97709F6759F7}" type="presParOf" srcId="{FF83A803-BD2A-49AF-99A8-5A281AE161E7}" destId="{054FBFA0-2CC7-4B1E-A0CC-59EC2911BAE5}" srcOrd="1" destOrd="0" presId="urn:microsoft.com/office/officeart/2005/8/layout/hierarchy1"/>
    <dgm:cxn modelId="{412568AD-CEC8-49B4-92FE-62556E00AE3C}" type="presParOf" srcId="{054FBFA0-2CC7-4B1E-A0CC-59EC2911BAE5}" destId="{9FCED50F-5AB4-4606-B96A-6EE56C6EACC8}" srcOrd="0" destOrd="0" presId="urn:microsoft.com/office/officeart/2005/8/layout/hierarchy1"/>
    <dgm:cxn modelId="{59BBC9D1-5AE2-4D0E-A1A8-DF8051755C21}" type="presParOf" srcId="{9FCED50F-5AB4-4606-B96A-6EE56C6EACC8}" destId="{24F5E049-1162-400B-95D2-B68CC02AAED3}" srcOrd="0" destOrd="0" presId="urn:microsoft.com/office/officeart/2005/8/layout/hierarchy1"/>
    <dgm:cxn modelId="{64E83C8D-4D12-4848-A8ED-EBDB93374843}" type="presParOf" srcId="{9FCED50F-5AB4-4606-B96A-6EE56C6EACC8}" destId="{444C0B4A-A67F-4B6E-BECD-7851629E9A50}" srcOrd="1" destOrd="0" presId="urn:microsoft.com/office/officeart/2005/8/layout/hierarchy1"/>
    <dgm:cxn modelId="{B9B9AE3A-7A03-41C2-BC63-73CB38E6747E}" type="presParOf" srcId="{054FBFA0-2CC7-4B1E-A0CC-59EC2911BAE5}" destId="{9AF49964-1707-43B3-9E6B-792310ED2AE1}" srcOrd="1" destOrd="0" presId="urn:microsoft.com/office/officeart/2005/8/layout/hierarchy1"/>
    <dgm:cxn modelId="{D6525EAA-74EC-4BD3-A298-A5006404FF95}" type="presParOf" srcId="{FF83A803-BD2A-49AF-99A8-5A281AE161E7}" destId="{9A011D23-0C74-4889-8069-AAFBD209A59F}" srcOrd="2" destOrd="0" presId="urn:microsoft.com/office/officeart/2005/8/layout/hierarchy1"/>
    <dgm:cxn modelId="{58BE4F8C-1743-4E65-90F9-10DBE12EC96B}" type="presParOf" srcId="{FF83A803-BD2A-49AF-99A8-5A281AE161E7}" destId="{5AB7E418-B342-47F8-87C1-46A937F333E6}" srcOrd="3" destOrd="0" presId="urn:microsoft.com/office/officeart/2005/8/layout/hierarchy1"/>
    <dgm:cxn modelId="{003873FA-FFEB-4C2D-AA20-418F4F26E9A3}" type="presParOf" srcId="{5AB7E418-B342-47F8-87C1-46A937F333E6}" destId="{ACE52AD0-C932-44F9-8590-26E18E1315CC}" srcOrd="0" destOrd="0" presId="urn:microsoft.com/office/officeart/2005/8/layout/hierarchy1"/>
    <dgm:cxn modelId="{5E8A2B29-6635-495F-B485-2F60259F0ADA}" type="presParOf" srcId="{ACE52AD0-C932-44F9-8590-26E18E1315CC}" destId="{64456E92-0BF0-48F8-9EDC-9776C6304E4F}" srcOrd="0" destOrd="0" presId="urn:microsoft.com/office/officeart/2005/8/layout/hierarchy1"/>
    <dgm:cxn modelId="{AE30BDB3-1FBE-4CD1-8DDC-EFB9F66E7565}" type="presParOf" srcId="{ACE52AD0-C932-44F9-8590-26E18E1315CC}" destId="{9FDF26F1-5FBE-4EFF-89F8-5712049F81E1}" srcOrd="1" destOrd="0" presId="urn:microsoft.com/office/officeart/2005/8/layout/hierarchy1"/>
    <dgm:cxn modelId="{8D6188B4-39DC-4848-9CBB-AA8B7C55476C}" type="presParOf" srcId="{5AB7E418-B342-47F8-87C1-46A937F333E6}" destId="{7AB9675C-0180-47BC-8654-1975B051DC80}" srcOrd="1" destOrd="0" presId="urn:microsoft.com/office/officeart/2005/8/layout/hierarchy1"/>
    <dgm:cxn modelId="{1A943DFD-D7DE-49B2-AFE8-FBFDBEEADFD9}" type="presParOf" srcId="{FF83A803-BD2A-49AF-99A8-5A281AE161E7}" destId="{1507EB95-8AF6-461A-8D8D-80526568EF6C}" srcOrd="4" destOrd="0" presId="urn:microsoft.com/office/officeart/2005/8/layout/hierarchy1"/>
    <dgm:cxn modelId="{85B10C14-5EB5-41C1-BDC3-DE551B8C4BE3}" type="presParOf" srcId="{FF83A803-BD2A-49AF-99A8-5A281AE161E7}" destId="{2D08357F-3680-4021-B2ED-7EA6F11C9E64}" srcOrd="5" destOrd="0" presId="urn:microsoft.com/office/officeart/2005/8/layout/hierarchy1"/>
    <dgm:cxn modelId="{2E7FF5F8-BFB6-4B28-978C-7180B32E1129}" type="presParOf" srcId="{2D08357F-3680-4021-B2ED-7EA6F11C9E64}" destId="{F22949D3-C0D2-4FA1-A3AD-335D2DD42FEA}" srcOrd="0" destOrd="0" presId="urn:microsoft.com/office/officeart/2005/8/layout/hierarchy1"/>
    <dgm:cxn modelId="{7341E73C-C826-439F-B903-AC900F134B86}" type="presParOf" srcId="{F22949D3-C0D2-4FA1-A3AD-335D2DD42FEA}" destId="{B96EAD29-7A3A-4892-887D-8A88C9639653}" srcOrd="0" destOrd="0" presId="urn:microsoft.com/office/officeart/2005/8/layout/hierarchy1"/>
    <dgm:cxn modelId="{2E994E7A-AD77-4F63-A356-3C7B5DD20C51}" type="presParOf" srcId="{F22949D3-C0D2-4FA1-A3AD-335D2DD42FEA}" destId="{14DE13F6-A08A-496F-A487-0AD6DB12EBD4}" srcOrd="1" destOrd="0" presId="urn:microsoft.com/office/officeart/2005/8/layout/hierarchy1"/>
    <dgm:cxn modelId="{E9822BC5-1745-44D7-88A1-6D9341EE1932}" type="presParOf" srcId="{2D08357F-3680-4021-B2ED-7EA6F11C9E64}" destId="{C3FF8937-DAED-4997-A344-63C30D04B03B}" srcOrd="1" destOrd="0" presId="urn:microsoft.com/office/officeart/2005/8/layout/hierarchy1"/>
    <dgm:cxn modelId="{15192EA6-7CD2-4084-AD00-993C654FB3CF}" type="presParOf" srcId="{C3FF8937-DAED-4997-A344-63C30D04B03B}" destId="{BB45C42C-B395-4870-A809-78AD369EE954}" srcOrd="0" destOrd="0" presId="urn:microsoft.com/office/officeart/2005/8/layout/hierarchy1"/>
    <dgm:cxn modelId="{971DF059-582D-4994-B365-5879DD70119D}" type="presParOf" srcId="{C3FF8937-DAED-4997-A344-63C30D04B03B}" destId="{0C39D2C7-91A6-4299-B657-26E201CCF0BC}" srcOrd="1" destOrd="0" presId="urn:microsoft.com/office/officeart/2005/8/layout/hierarchy1"/>
    <dgm:cxn modelId="{89241A18-0113-47AC-9C45-9ACC3E3C0187}" type="presParOf" srcId="{0C39D2C7-91A6-4299-B657-26E201CCF0BC}" destId="{0EA755DC-7864-4E73-B8FF-7C8780603A47}" srcOrd="0" destOrd="0" presId="urn:microsoft.com/office/officeart/2005/8/layout/hierarchy1"/>
    <dgm:cxn modelId="{E4D17B67-BECB-4121-ACE6-C68924536021}" type="presParOf" srcId="{0EA755DC-7864-4E73-B8FF-7C8780603A47}" destId="{612E16ED-4C80-4165-BDFA-CD52F73BF146}" srcOrd="0" destOrd="0" presId="urn:microsoft.com/office/officeart/2005/8/layout/hierarchy1"/>
    <dgm:cxn modelId="{FB096A30-762E-4C4D-852F-1CB876A04E87}" type="presParOf" srcId="{0EA755DC-7864-4E73-B8FF-7C8780603A47}" destId="{C667D94F-7E6C-4C59-80B2-883888FE104C}" srcOrd="1" destOrd="0" presId="urn:microsoft.com/office/officeart/2005/8/layout/hierarchy1"/>
    <dgm:cxn modelId="{1CDDA30D-D546-466F-941A-24D578A2B32B}" type="presParOf" srcId="{0C39D2C7-91A6-4299-B657-26E201CCF0BC}" destId="{A19DA42F-821D-4C98-BAAE-DE3CA0DCC3CC}" srcOrd="1" destOrd="0" presId="urn:microsoft.com/office/officeart/2005/8/layout/hierarchy1"/>
    <dgm:cxn modelId="{19B16101-8C1A-4ED1-8907-12A022AE7DB2}" type="presParOf" srcId="{FF83A803-BD2A-49AF-99A8-5A281AE161E7}" destId="{329C1375-3051-4DCE-A36A-ED4C97BBD385}" srcOrd="6" destOrd="0" presId="urn:microsoft.com/office/officeart/2005/8/layout/hierarchy1"/>
    <dgm:cxn modelId="{BE0D221B-966A-41D7-8E15-20F651446A9C}" type="presParOf" srcId="{FF83A803-BD2A-49AF-99A8-5A281AE161E7}" destId="{D5B86D45-1D3E-40A6-8839-DC149BF67CF4}" srcOrd="7" destOrd="0" presId="urn:microsoft.com/office/officeart/2005/8/layout/hierarchy1"/>
    <dgm:cxn modelId="{37706DF5-59A2-48A2-ADE1-0F1BAA862281}" type="presParOf" srcId="{D5B86D45-1D3E-40A6-8839-DC149BF67CF4}" destId="{14142D40-DCD1-4B46-A20C-94DFD3307E79}" srcOrd="0" destOrd="0" presId="urn:microsoft.com/office/officeart/2005/8/layout/hierarchy1"/>
    <dgm:cxn modelId="{5B253FE7-B126-4572-873E-4B0212F6E904}" type="presParOf" srcId="{14142D40-DCD1-4B46-A20C-94DFD3307E79}" destId="{2D5F5A5A-DA74-4570-9B17-9C12FBA4D9CF}" srcOrd="0" destOrd="0" presId="urn:microsoft.com/office/officeart/2005/8/layout/hierarchy1"/>
    <dgm:cxn modelId="{AC622AC4-33D5-4FEB-85DE-86DF973935EA}" type="presParOf" srcId="{14142D40-DCD1-4B46-A20C-94DFD3307E79}" destId="{E74EA4F1-FF69-4D1F-A433-8C778223668A}" srcOrd="1" destOrd="0" presId="urn:microsoft.com/office/officeart/2005/8/layout/hierarchy1"/>
    <dgm:cxn modelId="{2E3ACA3B-EB4C-4807-998C-45802A5CBC71}" type="presParOf" srcId="{D5B86D45-1D3E-40A6-8839-DC149BF67CF4}" destId="{0FE4229A-9143-4D96-8BB1-6A7858D89C54}" srcOrd="1" destOrd="0" presId="urn:microsoft.com/office/officeart/2005/8/layout/hierarchy1"/>
    <dgm:cxn modelId="{3F6AB281-7650-42ED-AECF-0E279B57B226}" type="presParOf" srcId="{FF83A803-BD2A-49AF-99A8-5A281AE161E7}" destId="{87367B75-270A-4355-9E74-2CFA5E1614DD}" srcOrd="8" destOrd="0" presId="urn:microsoft.com/office/officeart/2005/8/layout/hierarchy1"/>
    <dgm:cxn modelId="{3F380050-FE9B-4DA6-A95A-EB8AC4F72EC2}" type="presParOf" srcId="{FF83A803-BD2A-49AF-99A8-5A281AE161E7}" destId="{22EC0122-C9CA-41C3-81B4-2900ABFADA4E}" srcOrd="9" destOrd="0" presId="urn:microsoft.com/office/officeart/2005/8/layout/hierarchy1"/>
    <dgm:cxn modelId="{35EE28DF-EC44-46EC-958B-529DBE6EDD3E}" type="presParOf" srcId="{22EC0122-C9CA-41C3-81B4-2900ABFADA4E}" destId="{CB0F8651-1617-4D88-9964-1950BAA200E0}" srcOrd="0" destOrd="0" presId="urn:microsoft.com/office/officeart/2005/8/layout/hierarchy1"/>
    <dgm:cxn modelId="{5AD887BF-48C5-4778-8FB0-B090FA1E999E}" type="presParOf" srcId="{CB0F8651-1617-4D88-9964-1950BAA200E0}" destId="{4E461294-D555-4645-B962-DEF943B7A04D}" srcOrd="0" destOrd="0" presId="urn:microsoft.com/office/officeart/2005/8/layout/hierarchy1"/>
    <dgm:cxn modelId="{3C2F8D55-7BAA-4DCB-9932-7FB687779A34}" type="presParOf" srcId="{CB0F8651-1617-4D88-9964-1950BAA200E0}" destId="{BCE49116-A997-4FDB-91A0-B433AB1791DD}" srcOrd="1" destOrd="0" presId="urn:microsoft.com/office/officeart/2005/8/layout/hierarchy1"/>
    <dgm:cxn modelId="{FA8751C8-A197-4C62-8D9C-422B8234816E}" type="presParOf" srcId="{22EC0122-C9CA-41C3-81B4-2900ABFADA4E}" destId="{431015A7-87B1-4A9A-AD82-E4511DB77DB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3D53EC-EDFC-40DD-A932-07537791772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1D11A950-753D-46CB-8CA2-196AF650907A}">
      <dgm:prSet phldrT="[Text]"/>
      <dgm:spPr/>
      <dgm:t>
        <a:bodyPr/>
        <a:lstStyle/>
        <a:p>
          <a:r>
            <a:rPr lang="en-US" dirty="0"/>
            <a:t>Patient</a:t>
          </a:r>
        </a:p>
      </dgm:t>
    </dgm:pt>
    <dgm:pt modelId="{0D044511-91E2-4B68-BF5C-4F6A38DB55A4}" type="parTrans" cxnId="{FDC03803-79BF-4583-BEA1-21B2B5A4C35C}">
      <dgm:prSet/>
      <dgm:spPr/>
      <dgm:t>
        <a:bodyPr/>
        <a:lstStyle/>
        <a:p>
          <a:endParaRPr lang="en-US"/>
        </a:p>
      </dgm:t>
    </dgm:pt>
    <dgm:pt modelId="{406E5E70-5199-420E-A4BE-75B2125566AB}" type="sibTrans" cxnId="{FDC03803-79BF-4583-BEA1-21B2B5A4C35C}">
      <dgm:prSet/>
      <dgm:spPr/>
      <dgm:t>
        <a:bodyPr/>
        <a:lstStyle/>
        <a:p>
          <a:endParaRPr lang="en-US"/>
        </a:p>
      </dgm:t>
    </dgm:pt>
    <dgm:pt modelId="{DCC35838-457A-4156-83B1-82D33FA9910D}">
      <dgm:prSet phldrT="[Text]"/>
      <dgm:spPr/>
      <dgm:t>
        <a:bodyPr/>
        <a:lstStyle/>
        <a:p>
          <a:r>
            <a:rPr lang="en-US" dirty="0"/>
            <a:t>Total patient care 24 Hr/day</a:t>
          </a:r>
        </a:p>
      </dgm:t>
    </dgm:pt>
    <dgm:pt modelId="{36B866CD-58BC-4BAB-A739-60522BD89918}" type="parTrans" cxnId="{D6218209-BD3C-44D9-B30F-C452F7F7FC5F}">
      <dgm:prSet/>
      <dgm:spPr/>
      <dgm:t>
        <a:bodyPr/>
        <a:lstStyle/>
        <a:p>
          <a:endParaRPr lang="en-US"/>
        </a:p>
      </dgm:t>
    </dgm:pt>
    <dgm:pt modelId="{70A103D6-FB52-4306-80A6-B7B7684747E7}" type="sibTrans" cxnId="{D6218209-BD3C-44D9-B30F-C452F7F7FC5F}">
      <dgm:prSet/>
      <dgm:spPr/>
      <dgm:t>
        <a:bodyPr/>
        <a:lstStyle/>
        <a:p>
          <a:endParaRPr lang="en-US"/>
        </a:p>
      </dgm:t>
    </dgm:pt>
    <dgm:pt modelId="{C6A9F3C9-A132-4B0B-9A17-75ECDC9A68FE}">
      <dgm:prSet phldrT="[Text]"/>
      <dgm:spPr/>
      <dgm:t>
        <a:bodyPr/>
        <a:lstStyle/>
        <a:p>
          <a:r>
            <a:rPr lang="en-US" dirty="0"/>
            <a:t>PRIMARY NURSE</a:t>
          </a:r>
        </a:p>
      </dgm:t>
    </dgm:pt>
    <dgm:pt modelId="{5D5C4FF5-0499-4034-9A29-26014A8A7354}" type="parTrans" cxnId="{0F374ACA-8BE0-467A-99E5-650C9F466E09}">
      <dgm:prSet/>
      <dgm:spPr/>
      <dgm:t>
        <a:bodyPr/>
        <a:lstStyle/>
        <a:p>
          <a:endParaRPr lang="en-US"/>
        </a:p>
      </dgm:t>
    </dgm:pt>
    <dgm:pt modelId="{65479279-2FCD-4CD0-BF98-65C76BCB5605}" type="sibTrans" cxnId="{0F374ACA-8BE0-467A-99E5-650C9F466E09}">
      <dgm:prSet/>
      <dgm:spPr/>
      <dgm:t>
        <a:bodyPr/>
        <a:lstStyle/>
        <a:p>
          <a:endParaRPr lang="en-US"/>
        </a:p>
      </dgm:t>
    </dgm:pt>
    <dgm:pt modelId="{43CCB44E-F2D2-40FF-B89C-67E3A0F4085E}">
      <dgm:prSet phldrT="[Text]"/>
      <dgm:spPr/>
      <dgm:t>
        <a:bodyPr/>
        <a:lstStyle/>
        <a:p>
          <a:r>
            <a:rPr lang="en-US" dirty="0"/>
            <a:t>Associate (days) when primary nurse is not available</a:t>
          </a:r>
        </a:p>
      </dgm:t>
    </dgm:pt>
    <dgm:pt modelId="{8DA95753-93CA-4BE6-AF54-DB999A20A310}" type="parTrans" cxnId="{64D46511-CDC6-49FF-81AF-610C94334EB2}">
      <dgm:prSet/>
      <dgm:spPr/>
      <dgm:t>
        <a:bodyPr/>
        <a:lstStyle/>
        <a:p>
          <a:endParaRPr lang="en-US"/>
        </a:p>
      </dgm:t>
    </dgm:pt>
    <dgm:pt modelId="{131C32D3-BA63-444D-B457-3892E3FA7933}" type="sibTrans" cxnId="{64D46511-CDC6-49FF-81AF-610C94334EB2}">
      <dgm:prSet/>
      <dgm:spPr/>
      <dgm:t>
        <a:bodyPr/>
        <a:lstStyle/>
        <a:p>
          <a:endParaRPr lang="en-US"/>
        </a:p>
      </dgm:t>
    </dgm:pt>
    <dgm:pt modelId="{4E0DBF75-17F7-4644-BEF9-DC453DA12225}">
      <dgm:prSet phldrT="[Text]"/>
      <dgm:spPr/>
      <dgm:t>
        <a:bodyPr/>
        <a:lstStyle/>
        <a:p>
          <a:r>
            <a:rPr lang="en-US" dirty="0"/>
            <a:t>Associate (nights) when primary nurse is not available</a:t>
          </a:r>
        </a:p>
      </dgm:t>
    </dgm:pt>
    <dgm:pt modelId="{EEEB8C2D-0A37-4570-A53E-CC4EB8F56688}" type="parTrans" cxnId="{0A1203FF-A3D9-4291-A9FD-A0C6A3DAF886}">
      <dgm:prSet/>
      <dgm:spPr/>
      <dgm:t>
        <a:bodyPr/>
        <a:lstStyle/>
        <a:p>
          <a:endParaRPr lang="en-US"/>
        </a:p>
      </dgm:t>
    </dgm:pt>
    <dgm:pt modelId="{C0E1F00C-7E48-4B35-96A0-30B9279F37FF}" type="sibTrans" cxnId="{0A1203FF-A3D9-4291-A9FD-A0C6A3DAF886}">
      <dgm:prSet/>
      <dgm:spPr/>
      <dgm:t>
        <a:bodyPr/>
        <a:lstStyle/>
        <a:p>
          <a:endParaRPr lang="en-US"/>
        </a:p>
      </dgm:t>
    </dgm:pt>
    <dgm:pt modelId="{A82E0449-D5FD-436A-A621-5C1B8E0990B3}">
      <dgm:prSet phldrT="[Text]"/>
      <dgm:spPr/>
      <dgm:t>
        <a:bodyPr/>
        <a:lstStyle/>
        <a:p>
          <a:r>
            <a:rPr lang="en-US" dirty="0"/>
            <a:t>Associate (evenings) when primary nurse is not available</a:t>
          </a:r>
        </a:p>
      </dgm:t>
    </dgm:pt>
    <dgm:pt modelId="{FCAAB95A-4A4A-43A2-85C3-B5003503B217}" type="parTrans" cxnId="{F2998D3C-957E-4478-885D-9567E0D663E8}">
      <dgm:prSet/>
      <dgm:spPr/>
      <dgm:t>
        <a:bodyPr/>
        <a:lstStyle/>
        <a:p>
          <a:endParaRPr lang="en-US"/>
        </a:p>
      </dgm:t>
    </dgm:pt>
    <dgm:pt modelId="{086AFE7B-D79C-4405-8AA6-3040150C7F8C}" type="sibTrans" cxnId="{F2998D3C-957E-4478-885D-9567E0D663E8}">
      <dgm:prSet/>
      <dgm:spPr/>
      <dgm:t>
        <a:bodyPr/>
        <a:lstStyle/>
        <a:p>
          <a:endParaRPr lang="en-US"/>
        </a:p>
      </dgm:t>
    </dgm:pt>
    <dgm:pt modelId="{E1127515-EDDC-43FA-B401-BF14AEDB50BE}" type="pres">
      <dgm:prSet presAssocID="{963D53EC-EDFC-40DD-A932-0753779177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4F1085-4FAE-4000-B887-78BE00BB985F}" type="pres">
      <dgm:prSet presAssocID="{1D11A950-753D-46CB-8CA2-196AF650907A}" presName="hierRoot1" presStyleCnt="0"/>
      <dgm:spPr/>
    </dgm:pt>
    <dgm:pt modelId="{F3017E5E-89C7-41FE-BC14-B21A442BE809}" type="pres">
      <dgm:prSet presAssocID="{1D11A950-753D-46CB-8CA2-196AF650907A}" presName="composite" presStyleCnt="0"/>
      <dgm:spPr/>
    </dgm:pt>
    <dgm:pt modelId="{D0D2C20C-C2FE-44CC-B60C-B6FAADFD45E2}" type="pres">
      <dgm:prSet presAssocID="{1D11A950-753D-46CB-8CA2-196AF650907A}" presName="background" presStyleLbl="node0" presStyleIdx="0" presStyleCnt="1"/>
      <dgm:spPr/>
    </dgm:pt>
    <dgm:pt modelId="{F8BAA715-6B2E-4DF1-A61F-8E6DABAB1CCB}" type="pres">
      <dgm:prSet presAssocID="{1D11A950-753D-46CB-8CA2-196AF650907A}" presName="text" presStyleLbl="fgAcc0" presStyleIdx="0" presStyleCnt="1" custScaleY="48373" custLinFactNeighborY="-22937">
        <dgm:presLayoutVars>
          <dgm:chPref val="3"/>
        </dgm:presLayoutVars>
      </dgm:prSet>
      <dgm:spPr/>
    </dgm:pt>
    <dgm:pt modelId="{959A3BA6-73FE-4B85-BA23-63E273996CFE}" type="pres">
      <dgm:prSet presAssocID="{1D11A950-753D-46CB-8CA2-196AF650907A}" presName="hierChild2" presStyleCnt="0"/>
      <dgm:spPr/>
    </dgm:pt>
    <dgm:pt modelId="{85B94C67-642A-422B-96ED-B8E9A0F6FEFB}" type="pres">
      <dgm:prSet presAssocID="{36B866CD-58BC-4BAB-A739-60522BD89918}" presName="Name10" presStyleLbl="parChTrans1D2" presStyleIdx="0" presStyleCnt="1"/>
      <dgm:spPr/>
    </dgm:pt>
    <dgm:pt modelId="{B521C171-3E42-4B80-B2D2-CEBE17453821}" type="pres">
      <dgm:prSet presAssocID="{DCC35838-457A-4156-83B1-82D33FA9910D}" presName="hierRoot2" presStyleCnt="0"/>
      <dgm:spPr/>
    </dgm:pt>
    <dgm:pt modelId="{0CECD6E7-69C3-4FC8-AA2E-C1731FAB6E85}" type="pres">
      <dgm:prSet presAssocID="{DCC35838-457A-4156-83B1-82D33FA9910D}" presName="composite2" presStyleCnt="0"/>
      <dgm:spPr/>
    </dgm:pt>
    <dgm:pt modelId="{7A6DDE6B-3A66-4162-96A5-B62AEB3E1D1C}" type="pres">
      <dgm:prSet presAssocID="{DCC35838-457A-4156-83B1-82D33FA9910D}" presName="background2" presStyleLbl="node2" presStyleIdx="0" presStyleCnt="1"/>
      <dgm:spPr/>
    </dgm:pt>
    <dgm:pt modelId="{34DA5057-39DD-487D-B05B-E9A2EAD3538A}" type="pres">
      <dgm:prSet presAssocID="{DCC35838-457A-4156-83B1-82D33FA9910D}" presName="text2" presStyleLbl="fgAcc2" presStyleIdx="0" presStyleCnt="1" custScaleX="143660" custScaleY="83105" custLinFactNeighborY="-35105">
        <dgm:presLayoutVars>
          <dgm:chPref val="3"/>
        </dgm:presLayoutVars>
      </dgm:prSet>
      <dgm:spPr/>
    </dgm:pt>
    <dgm:pt modelId="{E72D2DA9-BDE6-4A6B-8753-68D0585A8B3E}" type="pres">
      <dgm:prSet presAssocID="{DCC35838-457A-4156-83B1-82D33FA9910D}" presName="hierChild3" presStyleCnt="0"/>
      <dgm:spPr/>
    </dgm:pt>
    <dgm:pt modelId="{DE2EBEE2-B71B-42FC-A517-A154D7E9E62C}" type="pres">
      <dgm:prSet presAssocID="{5D5C4FF5-0499-4034-9A29-26014A8A7354}" presName="Name17" presStyleLbl="parChTrans1D3" presStyleIdx="0" presStyleCnt="1"/>
      <dgm:spPr/>
    </dgm:pt>
    <dgm:pt modelId="{9C744925-75F2-4E7B-B940-F9F4107EF5FD}" type="pres">
      <dgm:prSet presAssocID="{C6A9F3C9-A132-4B0B-9A17-75ECDC9A68FE}" presName="hierRoot3" presStyleCnt="0"/>
      <dgm:spPr/>
    </dgm:pt>
    <dgm:pt modelId="{741C8638-3656-4434-93B6-DEFF87C6A175}" type="pres">
      <dgm:prSet presAssocID="{C6A9F3C9-A132-4B0B-9A17-75ECDC9A68FE}" presName="composite3" presStyleCnt="0"/>
      <dgm:spPr/>
    </dgm:pt>
    <dgm:pt modelId="{6119FDB2-1BF6-4953-B46A-4A9FDA81BEBD}" type="pres">
      <dgm:prSet presAssocID="{C6A9F3C9-A132-4B0B-9A17-75ECDC9A68FE}" presName="background3" presStyleLbl="node3" presStyleIdx="0" presStyleCnt="1"/>
      <dgm:spPr/>
    </dgm:pt>
    <dgm:pt modelId="{D97C4B02-ED7D-4F7A-A0F1-5654D1DE8BCB}" type="pres">
      <dgm:prSet presAssocID="{C6A9F3C9-A132-4B0B-9A17-75ECDC9A68FE}" presName="text3" presStyleLbl="fgAcc3" presStyleIdx="0" presStyleCnt="1" custScaleX="150800" custScaleY="59671" custLinFactNeighborY="-44730">
        <dgm:presLayoutVars>
          <dgm:chPref val="3"/>
        </dgm:presLayoutVars>
      </dgm:prSet>
      <dgm:spPr/>
    </dgm:pt>
    <dgm:pt modelId="{7EDB4337-2692-4EE5-A240-72E7EF540E87}" type="pres">
      <dgm:prSet presAssocID="{C6A9F3C9-A132-4B0B-9A17-75ECDC9A68FE}" presName="hierChild4" presStyleCnt="0"/>
      <dgm:spPr/>
    </dgm:pt>
    <dgm:pt modelId="{C075A91B-273E-495C-A007-775AECCF4C03}" type="pres">
      <dgm:prSet presAssocID="{8DA95753-93CA-4BE6-AF54-DB999A20A310}" presName="Name23" presStyleLbl="parChTrans1D4" presStyleIdx="0" presStyleCnt="3"/>
      <dgm:spPr/>
    </dgm:pt>
    <dgm:pt modelId="{72E74BB9-4DC4-4651-86A8-21D0161D4B6E}" type="pres">
      <dgm:prSet presAssocID="{43CCB44E-F2D2-40FF-B89C-67E3A0F4085E}" presName="hierRoot4" presStyleCnt="0"/>
      <dgm:spPr/>
    </dgm:pt>
    <dgm:pt modelId="{A1718BE5-9DD1-4B9A-A9BE-FCE48E117A8C}" type="pres">
      <dgm:prSet presAssocID="{43CCB44E-F2D2-40FF-B89C-67E3A0F4085E}" presName="composite4" presStyleCnt="0"/>
      <dgm:spPr/>
    </dgm:pt>
    <dgm:pt modelId="{9729A327-EA7C-42FE-B349-23028331A5BD}" type="pres">
      <dgm:prSet presAssocID="{43CCB44E-F2D2-40FF-B89C-67E3A0F4085E}" presName="background4" presStyleLbl="node4" presStyleIdx="0" presStyleCnt="3"/>
      <dgm:spPr/>
    </dgm:pt>
    <dgm:pt modelId="{D03AA758-2B1A-4057-B329-F60D94270754}" type="pres">
      <dgm:prSet presAssocID="{43CCB44E-F2D2-40FF-B89C-67E3A0F4085E}" presName="text4" presStyleLbl="fgAcc4" presStyleIdx="0" presStyleCnt="3" custScaleX="180194" custLinFactNeighborX="169" custLinFactNeighborY="21295">
        <dgm:presLayoutVars>
          <dgm:chPref val="3"/>
        </dgm:presLayoutVars>
      </dgm:prSet>
      <dgm:spPr/>
    </dgm:pt>
    <dgm:pt modelId="{25784CCD-19AA-4D15-8594-E6BC532BAA3C}" type="pres">
      <dgm:prSet presAssocID="{43CCB44E-F2D2-40FF-B89C-67E3A0F4085E}" presName="hierChild5" presStyleCnt="0"/>
      <dgm:spPr/>
    </dgm:pt>
    <dgm:pt modelId="{CC5B19CF-47B7-4D60-B02B-D0EEB77D3B81}" type="pres">
      <dgm:prSet presAssocID="{FCAAB95A-4A4A-43A2-85C3-B5003503B217}" presName="Name23" presStyleLbl="parChTrans1D4" presStyleIdx="1" presStyleCnt="3"/>
      <dgm:spPr/>
    </dgm:pt>
    <dgm:pt modelId="{514CDE0E-D023-416C-80F7-343FCCE9C440}" type="pres">
      <dgm:prSet presAssocID="{A82E0449-D5FD-436A-A621-5C1B8E0990B3}" presName="hierRoot4" presStyleCnt="0"/>
      <dgm:spPr/>
    </dgm:pt>
    <dgm:pt modelId="{620B5ACE-B25B-4AF6-8E60-6BA616E5AA9D}" type="pres">
      <dgm:prSet presAssocID="{A82E0449-D5FD-436A-A621-5C1B8E0990B3}" presName="composite4" presStyleCnt="0"/>
      <dgm:spPr/>
    </dgm:pt>
    <dgm:pt modelId="{C21F963A-D38C-4B72-8965-B5FC7C44DEBB}" type="pres">
      <dgm:prSet presAssocID="{A82E0449-D5FD-436A-A621-5C1B8E0990B3}" presName="background4" presStyleLbl="node4" presStyleIdx="1" presStyleCnt="3"/>
      <dgm:spPr/>
    </dgm:pt>
    <dgm:pt modelId="{8044B28C-6558-4C3A-835E-9D6FA31A6BB6}" type="pres">
      <dgm:prSet presAssocID="{A82E0449-D5FD-436A-A621-5C1B8E0990B3}" presName="text4" presStyleLbl="fgAcc4" presStyleIdx="1" presStyleCnt="3" custScaleX="180194" custLinFactNeighborX="169" custLinFactNeighborY="21295">
        <dgm:presLayoutVars>
          <dgm:chPref val="3"/>
        </dgm:presLayoutVars>
      </dgm:prSet>
      <dgm:spPr/>
    </dgm:pt>
    <dgm:pt modelId="{A38F3F86-6615-4526-9AA9-D3C3E71F7C8F}" type="pres">
      <dgm:prSet presAssocID="{A82E0449-D5FD-436A-A621-5C1B8E0990B3}" presName="hierChild5" presStyleCnt="0"/>
      <dgm:spPr/>
    </dgm:pt>
    <dgm:pt modelId="{ADEBB1CD-1707-4CD9-A9B7-667D932944B6}" type="pres">
      <dgm:prSet presAssocID="{EEEB8C2D-0A37-4570-A53E-CC4EB8F56688}" presName="Name23" presStyleLbl="parChTrans1D4" presStyleIdx="2" presStyleCnt="3"/>
      <dgm:spPr/>
    </dgm:pt>
    <dgm:pt modelId="{D05F53D5-138A-41A3-9DCB-2F41B14E7B2D}" type="pres">
      <dgm:prSet presAssocID="{4E0DBF75-17F7-4644-BEF9-DC453DA12225}" presName="hierRoot4" presStyleCnt="0"/>
      <dgm:spPr/>
    </dgm:pt>
    <dgm:pt modelId="{FB15A7DF-1CD9-484A-8590-FF7E159B9575}" type="pres">
      <dgm:prSet presAssocID="{4E0DBF75-17F7-4644-BEF9-DC453DA12225}" presName="composite4" presStyleCnt="0"/>
      <dgm:spPr/>
    </dgm:pt>
    <dgm:pt modelId="{F4120EEB-F223-4AA3-A1B7-7938BA870CFA}" type="pres">
      <dgm:prSet presAssocID="{4E0DBF75-17F7-4644-BEF9-DC453DA12225}" presName="background4" presStyleLbl="node4" presStyleIdx="2" presStyleCnt="3"/>
      <dgm:spPr/>
    </dgm:pt>
    <dgm:pt modelId="{4C1A17B9-909A-4311-BBA2-B36A47DE34A8}" type="pres">
      <dgm:prSet presAssocID="{4E0DBF75-17F7-4644-BEF9-DC453DA12225}" presName="text4" presStyleLbl="fgAcc4" presStyleIdx="2" presStyleCnt="3" custScaleX="180194" custLinFactNeighborX="169" custLinFactNeighborY="21295">
        <dgm:presLayoutVars>
          <dgm:chPref val="3"/>
        </dgm:presLayoutVars>
      </dgm:prSet>
      <dgm:spPr/>
    </dgm:pt>
    <dgm:pt modelId="{B8ADCE27-EF78-43E3-96A6-D8EE3EF43969}" type="pres">
      <dgm:prSet presAssocID="{4E0DBF75-17F7-4644-BEF9-DC453DA12225}" presName="hierChild5" presStyleCnt="0"/>
      <dgm:spPr/>
    </dgm:pt>
  </dgm:ptLst>
  <dgm:cxnLst>
    <dgm:cxn modelId="{FDC03803-79BF-4583-BEA1-21B2B5A4C35C}" srcId="{963D53EC-EDFC-40DD-A932-07537791772B}" destId="{1D11A950-753D-46CB-8CA2-196AF650907A}" srcOrd="0" destOrd="0" parTransId="{0D044511-91E2-4B68-BF5C-4F6A38DB55A4}" sibTransId="{406E5E70-5199-420E-A4BE-75B2125566AB}"/>
    <dgm:cxn modelId="{353C3006-590F-4A0E-96A6-9C70488CF7F2}" type="presOf" srcId="{1D11A950-753D-46CB-8CA2-196AF650907A}" destId="{F8BAA715-6B2E-4DF1-A61F-8E6DABAB1CCB}" srcOrd="0" destOrd="0" presId="urn:microsoft.com/office/officeart/2005/8/layout/hierarchy1"/>
    <dgm:cxn modelId="{61442207-7466-4DFD-BB8D-85B77BF73A1F}" type="presOf" srcId="{EEEB8C2D-0A37-4570-A53E-CC4EB8F56688}" destId="{ADEBB1CD-1707-4CD9-A9B7-667D932944B6}" srcOrd="0" destOrd="0" presId="urn:microsoft.com/office/officeart/2005/8/layout/hierarchy1"/>
    <dgm:cxn modelId="{D6218209-BD3C-44D9-B30F-C452F7F7FC5F}" srcId="{1D11A950-753D-46CB-8CA2-196AF650907A}" destId="{DCC35838-457A-4156-83B1-82D33FA9910D}" srcOrd="0" destOrd="0" parTransId="{36B866CD-58BC-4BAB-A739-60522BD89918}" sibTransId="{70A103D6-FB52-4306-80A6-B7B7684747E7}"/>
    <dgm:cxn modelId="{64D46511-CDC6-49FF-81AF-610C94334EB2}" srcId="{C6A9F3C9-A132-4B0B-9A17-75ECDC9A68FE}" destId="{43CCB44E-F2D2-40FF-B89C-67E3A0F4085E}" srcOrd="0" destOrd="0" parTransId="{8DA95753-93CA-4BE6-AF54-DB999A20A310}" sibTransId="{131C32D3-BA63-444D-B457-3892E3FA7933}"/>
    <dgm:cxn modelId="{4F55E320-1F70-40FB-A444-FF9BE108DE30}" type="presOf" srcId="{36B866CD-58BC-4BAB-A739-60522BD89918}" destId="{85B94C67-642A-422B-96ED-B8E9A0F6FEFB}" srcOrd="0" destOrd="0" presId="urn:microsoft.com/office/officeart/2005/8/layout/hierarchy1"/>
    <dgm:cxn modelId="{8F556430-FEA9-40D5-89B4-987720D2193F}" type="presOf" srcId="{963D53EC-EDFC-40DD-A932-07537791772B}" destId="{E1127515-EDDC-43FA-B401-BF14AEDB50BE}" srcOrd="0" destOrd="0" presId="urn:microsoft.com/office/officeart/2005/8/layout/hierarchy1"/>
    <dgm:cxn modelId="{AB5B773C-F641-4F76-B898-AA6482970F04}" type="presOf" srcId="{5D5C4FF5-0499-4034-9A29-26014A8A7354}" destId="{DE2EBEE2-B71B-42FC-A517-A154D7E9E62C}" srcOrd="0" destOrd="0" presId="urn:microsoft.com/office/officeart/2005/8/layout/hierarchy1"/>
    <dgm:cxn modelId="{F2998D3C-957E-4478-885D-9567E0D663E8}" srcId="{C6A9F3C9-A132-4B0B-9A17-75ECDC9A68FE}" destId="{A82E0449-D5FD-436A-A621-5C1B8E0990B3}" srcOrd="1" destOrd="0" parTransId="{FCAAB95A-4A4A-43A2-85C3-B5003503B217}" sibTransId="{086AFE7B-D79C-4405-8AA6-3040150C7F8C}"/>
    <dgm:cxn modelId="{0C7B1960-7669-4E97-97E8-2A0477D5DF4F}" type="presOf" srcId="{4E0DBF75-17F7-4644-BEF9-DC453DA12225}" destId="{4C1A17B9-909A-4311-BBA2-B36A47DE34A8}" srcOrd="0" destOrd="0" presId="urn:microsoft.com/office/officeart/2005/8/layout/hierarchy1"/>
    <dgm:cxn modelId="{71C06663-79C3-48BE-B689-198B74BC3E5C}" type="presOf" srcId="{FCAAB95A-4A4A-43A2-85C3-B5003503B217}" destId="{CC5B19CF-47B7-4D60-B02B-D0EEB77D3B81}" srcOrd="0" destOrd="0" presId="urn:microsoft.com/office/officeart/2005/8/layout/hierarchy1"/>
    <dgm:cxn modelId="{C1D78145-F51B-424F-B27A-D1BDF696621D}" type="presOf" srcId="{C6A9F3C9-A132-4B0B-9A17-75ECDC9A68FE}" destId="{D97C4B02-ED7D-4F7A-A0F1-5654D1DE8BCB}" srcOrd="0" destOrd="0" presId="urn:microsoft.com/office/officeart/2005/8/layout/hierarchy1"/>
    <dgm:cxn modelId="{168E076E-E6DC-439A-AB2B-A675C331C8D3}" type="presOf" srcId="{A82E0449-D5FD-436A-A621-5C1B8E0990B3}" destId="{8044B28C-6558-4C3A-835E-9D6FA31A6BB6}" srcOrd="0" destOrd="0" presId="urn:microsoft.com/office/officeart/2005/8/layout/hierarchy1"/>
    <dgm:cxn modelId="{E55C777D-20EF-49F0-9EBD-D6A5A4EEB964}" type="presOf" srcId="{43CCB44E-F2D2-40FF-B89C-67E3A0F4085E}" destId="{D03AA758-2B1A-4057-B329-F60D94270754}" srcOrd="0" destOrd="0" presId="urn:microsoft.com/office/officeart/2005/8/layout/hierarchy1"/>
    <dgm:cxn modelId="{0E9CA79B-C8DA-44FF-BAFF-1C8B998D7295}" type="presOf" srcId="{8DA95753-93CA-4BE6-AF54-DB999A20A310}" destId="{C075A91B-273E-495C-A007-775AECCF4C03}" srcOrd="0" destOrd="0" presId="urn:microsoft.com/office/officeart/2005/8/layout/hierarchy1"/>
    <dgm:cxn modelId="{EA43B1B8-0E26-428E-9C4F-613B84E16976}" type="presOf" srcId="{DCC35838-457A-4156-83B1-82D33FA9910D}" destId="{34DA5057-39DD-487D-B05B-E9A2EAD3538A}" srcOrd="0" destOrd="0" presId="urn:microsoft.com/office/officeart/2005/8/layout/hierarchy1"/>
    <dgm:cxn modelId="{0F374ACA-8BE0-467A-99E5-650C9F466E09}" srcId="{DCC35838-457A-4156-83B1-82D33FA9910D}" destId="{C6A9F3C9-A132-4B0B-9A17-75ECDC9A68FE}" srcOrd="0" destOrd="0" parTransId="{5D5C4FF5-0499-4034-9A29-26014A8A7354}" sibTransId="{65479279-2FCD-4CD0-BF98-65C76BCB5605}"/>
    <dgm:cxn modelId="{0A1203FF-A3D9-4291-A9FD-A0C6A3DAF886}" srcId="{C6A9F3C9-A132-4B0B-9A17-75ECDC9A68FE}" destId="{4E0DBF75-17F7-4644-BEF9-DC453DA12225}" srcOrd="2" destOrd="0" parTransId="{EEEB8C2D-0A37-4570-A53E-CC4EB8F56688}" sibTransId="{C0E1F00C-7E48-4B35-96A0-30B9279F37FF}"/>
    <dgm:cxn modelId="{F2DE3A35-EB6F-44C1-BFED-2845F46CAE1D}" type="presParOf" srcId="{E1127515-EDDC-43FA-B401-BF14AEDB50BE}" destId="{414F1085-4FAE-4000-B887-78BE00BB985F}" srcOrd="0" destOrd="0" presId="urn:microsoft.com/office/officeart/2005/8/layout/hierarchy1"/>
    <dgm:cxn modelId="{F7CBDA5F-6E15-4EC0-BFA9-CF444ACC5A1E}" type="presParOf" srcId="{414F1085-4FAE-4000-B887-78BE00BB985F}" destId="{F3017E5E-89C7-41FE-BC14-B21A442BE809}" srcOrd="0" destOrd="0" presId="urn:microsoft.com/office/officeart/2005/8/layout/hierarchy1"/>
    <dgm:cxn modelId="{267E0A7D-EA83-4D9D-A5B7-E56ED5EE7CEC}" type="presParOf" srcId="{F3017E5E-89C7-41FE-BC14-B21A442BE809}" destId="{D0D2C20C-C2FE-44CC-B60C-B6FAADFD45E2}" srcOrd="0" destOrd="0" presId="urn:microsoft.com/office/officeart/2005/8/layout/hierarchy1"/>
    <dgm:cxn modelId="{BAAA8FB8-CD7F-48D2-A598-2D264C3B3E9E}" type="presParOf" srcId="{F3017E5E-89C7-41FE-BC14-B21A442BE809}" destId="{F8BAA715-6B2E-4DF1-A61F-8E6DABAB1CCB}" srcOrd="1" destOrd="0" presId="urn:microsoft.com/office/officeart/2005/8/layout/hierarchy1"/>
    <dgm:cxn modelId="{7AE05A8A-EEDC-4411-B9B9-F61C7362D573}" type="presParOf" srcId="{414F1085-4FAE-4000-B887-78BE00BB985F}" destId="{959A3BA6-73FE-4B85-BA23-63E273996CFE}" srcOrd="1" destOrd="0" presId="urn:microsoft.com/office/officeart/2005/8/layout/hierarchy1"/>
    <dgm:cxn modelId="{BB92649D-2841-47E7-BE25-8D7C478DE53F}" type="presParOf" srcId="{959A3BA6-73FE-4B85-BA23-63E273996CFE}" destId="{85B94C67-642A-422B-96ED-B8E9A0F6FEFB}" srcOrd="0" destOrd="0" presId="urn:microsoft.com/office/officeart/2005/8/layout/hierarchy1"/>
    <dgm:cxn modelId="{C6701C9E-9161-4411-A2A3-A694082DDF62}" type="presParOf" srcId="{959A3BA6-73FE-4B85-BA23-63E273996CFE}" destId="{B521C171-3E42-4B80-B2D2-CEBE17453821}" srcOrd="1" destOrd="0" presId="urn:microsoft.com/office/officeart/2005/8/layout/hierarchy1"/>
    <dgm:cxn modelId="{21F46D18-12C2-4407-A874-7D17E39C7608}" type="presParOf" srcId="{B521C171-3E42-4B80-B2D2-CEBE17453821}" destId="{0CECD6E7-69C3-4FC8-AA2E-C1731FAB6E85}" srcOrd="0" destOrd="0" presId="urn:microsoft.com/office/officeart/2005/8/layout/hierarchy1"/>
    <dgm:cxn modelId="{BAC138DD-416E-4311-B6DE-D962960B035C}" type="presParOf" srcId="{0CECD6E7-69C3-4FC8-AA2E-C1731FAB6E85}" destId="{7A6DDE6B-3A66-4162-96A5-B62AEB3E1D1C}" srcOrd="0" destOrd="0" presId="urn:microsoft.com/office/officeart/2005/8/layout/hierarchy1"/>
    <dgm:cxn modelId="{5947618E-DD99-41D6-86F9-718AA4952712}" type="presParOf" srcId="{0CECD6E7-69C3-4FC8-AA2E-C1731FAB6E85}" destId="{34DA5057-39DD-487D-B05B-E9A2EAD3538A}" srcOrd="1" destOrd="0" presId="urn:microsoft.com/office/officeart/2005/8/layout/hierarchy1"/>
    <dgm:cxn modelId="{BFB8D77A-DD3E-4B1F-9E2A-033D21F27318}" type="presParOf" srcId="{B521C171-3E42-4B80-B2D2-CEBE17453821}" destId="{E72D2DA9-BDE6-4A6B-8753-68D0585A8B3E}" srcOrd="1" destOrd="0" presId="urn:microsoft.com/office/officeart/2005/8/layout/hierarchy1"/>
    <dgm:cxn modelId="{6C3A74F2-0CE4-436A-B216-01E092BC928A}" type="presParOf" srcId="{E72D2DA9-BDE6-4A6B-8753-68D0585A8B3E}" destId="{DE2EBEE2-B71B-42FC-A517-A154D7E9E62C}" srcOrd="0" destOrd="0" presId="urn:microsoft.com/office/officeart/2005/8/layout/hierarchy1"/>
    <dgm:cxn modelId="{17487C79-35B9-4CE4-A6D6-40979320538A}" type="presParOf" srcId="{E72D2DA9-BDE6-4A6B-8753-68D0585A8B3E}" destId="{9C744925-75F2-4E7B-B940-F9F4107EF5FD}" srcOrd="1" destOrd="0" presId="urn:microsoft.com/office/officeart/2005/8/layout/hierarchy1"/>
    <dgm:cxn modelId="{91F97B3D-20BA-42F9-9390-B94ACF3E9A54}" type="presParOf" srcId="{9C744925-75F2-4E7B-B940-F9F4107EF5FD}" destId="{741C8638-3656-4434-93B6-DEFF87C6A175}" srcOrd="0" destOrd="0" presId="urn:microsoft.com/office/officeart/2005/8/layout/hierarchy1"/>
    <dgm:cxn modelId="{11054132-EC6C-42B7-9DAD-C18EBAD65156}" type="presParOf" srcId="{741C8638-3656-4434-93B6-DEFF87C6A175}" destId="{6119FDB2-1BF6-4953-B46A-4A9FDA81BEBD}" srcOrd="0" destOrd="0" presId="urn:microsoft.com/office/officeart/2005/8/layout/hierarchy1"/>
    <dgm:cxn modelId="{BC61F13A-DC2F-42D8-B538-C9E192FD87F0}" type="presParOf" srcId="{741C8638-3656-4434-93B6-DEFF87C6A175}" destId="{D97C4B02-ED7D-4F7A-A0F1-5654D1DE8BCB}" srcOrd="1" destOrd="0" presId="urn:microsoft.com/office/officeart/2005/8/layout/hierarchy1"/>
    <dgm:cxn modelId="{1CFF0B70-FC71-4589-8429-C7F39009CEC2}" type="presParOf" srcId="{9C744925-75F2-4E7B-B940-F9F4107EF5FD}" destId="{7EDB4337-2692-4EE5-A240-72E7EF540E87}" srcOrd="1" destOrd="0" presId="urn:microsoft.com/office/officeart/2005/8/layout/hierarchy1"/>
    <dgm:cxn modelId="{C4EC273E-B4DE-42C2-8CB8-09318CC00254}" type="presParOf" srcId="{7EDB4337-2692-4EE5-A240-72E7EF540E87}" destId="{C075A91B-273E-495C-A007-775AECCF4C03}" srcOrd="0" destOrd="0" presId="urn:microsoft.com/office/officeart/2005/8/layout/hierarchy1"/>
    <dgm:cxn modelId="{0CCD0C1E-C6E0-45D7-AA2B-96C167EBAA51}" type="presParOf" srcId="{7EDB4337-2692-4EE5-A240-72E7EF540E87}" destId="{72E74BB9-4DC4-4651-86A8-21D0161D4B6E}" srcOrd="1" destOrd="0" presId="urn:microsoft.com/office/officeart/2005/8/layout/hierarchy1"/>
    <dgm:cxn modelId="{37BCFA4F-D356-4D89-A980-437A603098F5}" type="presParOf" srcId="{72E74BB9-4DC4-4651-86A8-21D0161D4B6E}" destId="{A1718BE5-9DD1-4B9A-A9BE-FCE48E117A8C}" srcOrd="0" destOrd="0" presId="urn:microsoft.com/office/officeart/2005/8/layout/hierarchy1"/>
    <dgm:cxn modelId="{C4ECC0BE-5FA9-43F0-97D6-D7555245072C}" type="presParOf" srcId="{A1718BE5-9DD1-4B9A-A9BE-FCE48E117A8C}" destId="{9729A327-EA7C-42FE-B349-23028331A5BD}" srcOrd="0" destOrd="0" presId="urn:microsoft.com/office/officeart/2005/8/layout/hierarchy1"/>
    <dgm:cxn modelId="{1B39C1BB-74E7-407E-9CC0-67E2D63B0D2F}" type="presParOf" srcId="{A1718BE5-9DD1-4B9A-A9BE-FCE48E117A8C}" destId="{D03AA758-2B1A-4057-B329-F60D94270754}" srcOrd="1" destOrd="0" presId="urn:microsoft.com/office/officeart/2005/8/layout/hierarchy1"/>
    <dgm:cxn modelId="{56034D3B-A97E-4E4B-9A65-2881FB753E2C}" type="presParOf" srcId="{72E74BB9-4DC4-4651-86A8-21D0161D4B6E}" destId="{25784CCD-19AA-4D15-8594-E6BC532BAA3C}" srcOrd="1" destOrd="0" presId="urn:microsoft.com/office/officeart/2005/8/layout/hierarchy1"/>
    <dgm:cxn modelId="{423AE252-793D-419C-BC2E-243B11125B4F}" type="presParOf" srcId="{7EDB4337-2692-4EE5-A240-72E7EF540E87}" destId="{CC5B19CF-47B7-4D60-B02B-D0EEB77D3B81}" srcOrd="2" destOrd="0" presId="urn:microsoft.com/office/officeart/2005/8/layout/hierarchy1"/>
    <dgm:cxn modelId="{C12D5803-C6A3-4415-A64C-CAE5A29E8FB8}" type="presParOf" srcId="{7EDB4337-2692-4EE5-A240-72E7EF540E87}" destId="{514CDE0E-D023-416C-80F7-343FCCE9C440}" srcOrd="3" destOrd="0" presId="urn:microsoft.com/office/officeart/2005/8/layout/hierarchy1"/>
    <dgm:cxn modelId="{08DE08DA-0C5A-49A1-9A68-2356661E537B}" type="presParOf" srcId="{514CDE0E-D023-416C-80F7-343FCCE9C440}" destId="{620B5ACE-B25B-4AF6-8E60-6BA616E5AA9D}" srcOrd="0" destOrd="0" presId="urn:microsoft.com/office/officeart/2005/8/layout/hierarchy1"/>
    <dgm:cxn modelId="{D1E08671-6347-4438-AE72-2073EE60ADE9}" type="presParOf" srcId="{620B5ACE-B25B-4AF6-8E60-6BA616E5AA9D}" destId="{C21F963A-D38C-4B72-8965-B5FC7C44DEBB}" srcOrd="0" destOrd="0" presId="urn:microsoft.com/office/officeart/2005/8/layout/hierarchy1"/>
    <dgm:cxn modelId="{C9E40A16-08FC-435F-A4A9-6FF5917AC579}" type="presParOf" srcId="{620B5ACE-B25B-4AF6-8E60-6BA616E5AA9D}" destId="{8044B28C-6558-4C3A-835E-9D6FA31A6BB6}" srcOrd="1" destOrd="0" presId="urn:microsoft.com/office/officeart/2005/8/layout/hierarchy1"/>
    <dgm:cxn modelId="{79AEB86E-020A-4C46-9BB1-A85BD9CEEB20}" type="presParOf" srcId="{514CDE0E-D023-416C-80F7-343FCCE9C440}" destId="{A38F3F86-6615-4526-9AA9-D3C3E71F7C8F}" srcOrd="1" destOrd="0" presId="urn:microsoft.com/office/officeart/2005/8/layout/hierarchy1"/>
    <dgm:cxn modelId="{A812D32A-45A3-42C3-825F-339CC0422DF3}" type="presParOf" srcId="{7EDB4337-2692-4EE5-A240-72E7EF540E87}" destId="{ADEBB1CD-1707-4CD9-A9B7-667D932944B6}" srcOrd="4" destOrd="0" presId="urn:microsoft.com/office/officeart/2005/8/layout/hierarchy1"/>
    <dgm:cxn modelId="{7448D51F-D67A-4573-A217-E24864A2F05D}" type="presParOf" srcId="{7EDB4337-2692-4EE5-A240-72E7EF540E87}" destId="{D05F53D5-138A-41A3-9DCB-2F41B14E7B2D}" srcOrd="5" destOrd="0" presId="urn:microsoft.com/office/officeart/2005/8/layout/hierarchy1"/>
    <dgm:cxn modelId="{B93EB416-4C3E-4F31-9C58-B23EB0A4CAEF}" type="presParOf" srcId="{D05F53D5-138A-41A3-9DCB-2F41B14E7B2D}" destId="{FB15A7DF-1CD9-484A-8590-FF7E159B9575}" srcOrd="0" destOrd="0" presId="urn:microsoft.com/office/officeart/2005/8/layout/hierarchy1"/>
    <dgm:cxn modelId="{6BAAD3DC-C4FF-48F4-B1E8-4485EB218A24}" type="presParOf" srcId="{FB15A7DF-1CD9-484A-8590-FF7E159B9575}" destId="{F4120EEB-F223-4AA3-A1B7-7938BA870CFA}" srcOrd="0" destOrd="0" presId="urn:microsoft.com/office/officeart/2005/8/layout/hierarchy1"/>
    <dgm:cxn modelId="{1239AD75-61B8-497E-9D37-436BF36DBEAD}" type="presParOf" srcId="{FB15A7DF-1CD9-484A-8590-FF7E159B9575}" destId="{4C1A17B9-909A-4311-BBA2-B36A47DE34A8}" srcOrd="1" destOrd="0" presId="urn:microsoft.com/office/officeart/2005/8/layout/hierarchy1"/>
    <dgm:cxn modelId="{29550A55-D481-4D1F-96C1-89E315B19AD8}" type="presParOf" srcId="{D05F53D5-138A-41A3-9DCB-2F41B14E7B2D}" destId="{B8ADCE27-EF78-43E3-96A6-D8EE3EF439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F79155-46EF-40DA-BCA6-5F1B8B4AB93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C346A953-AE17-45C5-B47D-0B9584741EB4}">
      <dgm:prSet phldrT="[Text]"/>
      <dgm:spPr/>
      <dgm:t>
        <a:bodyPr/>
        <a:lstStyle/>
        <a:p>
          <a:r>
            <a:rPr lang="en-US" dirty="0"/>
            <a:t>Charge Nurse RN</a:t>
          </a:r>
        </a:p>
      </dgm:t>
    </dgm:pt>
    <dgm:pt modelId="{F21F1B12-0844-4022-B054-463666A28B3A}" type="parTrans" cxnId="{A349816E-0145-487E-8717-9F2A65E67953}">
      <dgm:prSet/>
      <dgm:spPr/>
      <dgm:t>
        <a:bodyPr/>
        <a:lstStyle/>
        <a:p>
          <a:endParaRPr lang="en-US"/>
        </a:p>
      </dgm:t>
    </dgm:pt>
    <dgm:pt modelId="{8CA9A216-C236-453B-B645-40E67B54A6EC}" type="sibTrans" cxnId="{A349816E-0145-487E-8717-9F2A65E67953}">
      <dgm:prSet/>
      <dgm:spPr/>
      <dgm:t>
        <a:bodyPr/>
        <a:lstStyle/>
        <a:p>
          <a:endParaRPr lang="en-US"/>
        </a:p>
      </dgm:t>
    </dgm:pt>
    <dgm:pt modelId="{41660D62-9456-44B6-86CD-A6C5ABB5D82D}">
      <dgm:prSet phldrT="[Text]"/>
      <dgm:spPr/>
      <dgm:t>
        <a:bodyPr/>
        <a:lstStyle/>
        <a:p>
          <a:r>
            <a:rPr lang="en-US" dirty="0"/>
            <a:t>Team Leader RN</a:t>
          </a:r>
        </a:p>
      </dgm:t>
    </dgm:pt>
    <dgm:pt modelId="{3E3C0B8E-563B-4DF2-8963-867E4397B1B0}" type="parTrans" cxnId="{9617BA1B-F1B5-4929-96D0-736E8650FCD1}">
      <dgm:prSet/>
      <dgm:spPr/>
      <dgm:t>
        <a:bodyPr/>
        <a:lstStyle/>
        <a:p>
          <a:endParaRPr lang="en-US"/>
        </a:p>
      </dgm:t>
    </dgm:pt>
    <dgm:pt modelId="{B3623F5D-F7C0-4CBB-9EFD-46AC10369807}" type="sibTrans" cxnId="{9617BA1B-F1B5-4929-96D0-736E8650FCD1}">
      <dgm:prSet/>
      <dgm:spPr/>
      <dgm:t>
        <a:bodyPr/>
        <a:lstStyle/>
        <a:p>
          <a:endParaRPr lang="en-US"/>
        </a:p>
      </dgm:t>
    </dgm:pt>
    <dgm:pt modelId="{58E13813-A6F1-439C-8B3E-03EE40F9C79B}">
      <dgm:prSet phldrT="[Text]"/>
      <dgm:spPr/>
      <dgm:t>
        <a:bodyPr/>
        <a:lstStyle/>
        <a:p>
          <a:r>
            <a:rPr lang="en-US" dirty="0"/>
            <a:t>RN</a:t>
          </a:r>
        </a:p>
      </dgm:t>
    </dgm:pt>
    <dgm:pt modelId="{8973B345-316E-47D4-B632-49AFB4267939}" type="parTrans" cxnId="{BA45DA4E-EC8D-40BC-AC91-F91138C46FF2}">
      <dgm:prSet/>
      <dgm:spPr/>
      <dgm:t>
        <a:bodyPr/>
        <a:lstStyle/>
        <a:p>
          <a:endParaRPr lang="en-US"/>
        </a:p>
      </dgm:t>
    </dgm:pt>
    <dgm:pt modelId="{3CE73A16-34FD-4F4F-A2D1-5FB6248A7EB1}" type="sibTrans" cxnId="{BA45DA4E-EC8D-40BC-AC91-F91138C46FF2}">
      <dgm:prSet/>
      <dgm:spPr/>
      <dgm:t>
        <a:bodyPr/>
        <a:lstStyle/>
        <a:p>
          <a:endParaRPr lang="en-US"/>
        </a:p>
      </dgm:t>
    </dgm:pt>
    <dgm:pt modelId="{53388C54-F818-4465-838B-C9224EBD939D}">
      <dgm:prSet phldrT="[Text]"/>
      <dgm:spPr/>
      <dgm:t>
        <a:bodyPr/>
        <a:lstStyle/>
        <a:p>
          <a:r>
            <a:rPr lang="en-US" dirty="0"/>
            <a:t>LVN</a:t>
          </a:r>
        </a:p>
      </dgm:t>
    </dgm:pt>
    <dgm:pt modelId="{C16AC9B9-D843-4D53-8500-B9A84DA909AD}" type="parTrans" cxnId="{840D2869-22F8-4DE6-BEE3-CEE0C076A7C2}">
      <dgm:prSet/>
      <dgm:spPr/>
      <dgm:t>
        <a:bodyPr/>
        <a:lstStyle/>
        <a:p>
          <a:endParaRPr lang="en-US"/>
        </a:p>
      </dgm:t>
    </dgm:pt>
    <dgm:pt modelId="{33204218-4BAD-4E56-BE19-7E5010D41408}" type="sibTrans" cxnId="{840D2869-22F8-4DE6-BEE3-CEE0C076A7C2}">
      <dgm:prSet/>
      <dgm:spPr/>
      <dgm:t>
        <a:bodyPr/>
        <a:lstStyle/>
        <a:p>
          <a:endParaRPr lang="en-US"/>
        </a:p>
      </dgm:t>
    </dgm:pt>
    <dgm:pt modelId="{220481BC-F4EE-460A-B50A-DB3A0D28DB07}">
      <dgm:prSet phldrT="[Text]"/>
      <dgm:spPr/>
      <dgm:t>
        <a:bodyPr/>
        <a:lstStyle/>
        <a:p>
          <a:r>
            <a:rPr lang="en-US" dirty="0"/>
            <a:t>Team Leader RN</a:t>
          </a:r>
        </a:p>
      </dgm:t>
    </dgm:pt>
    <dgm:pt modelId="{0973298F-885C-4232-BD51-06CC9A411C08}" type="parTrans" cxnId="{778D6317-3CA8-42E8-AEA3-4A7EA2F2DF04}">
      <dgm:prSet/>
      <dgm:spPr/>
      <dgm:t>
        <a:bodyPr/>
        <a:lstStyle/>
        <a:p>
          <a:endParaRPr lang="en-US"/>
        </a:p>
      </dgm:t>
    </dgm:pt>
    <dgm:pt modelId="{CCCB8C07-A7CF-4744-A1CE-450B6644DE69}" type="sibTrans" cxnId="{778D6317-3CA8-42E8-AEA3-4A7EA2F2DF04}">
      <dgm:prSet/>
      <dgm:spPr/>
      <dgm:t>
        <a:bodyPr/>
        <a:lstStyle/>
        <a:p>
          <a:endParaRPr lang="en-US"/>
        </a:p>
      </dgm:t>
    </dgm:pt>
    <dgm:pt modelId="{0899F3A6-BF87-4419-A62A-17476B502078}">
      <dgm:prSet phldrT="[Text]"/>
      <dgm:spPr/>
      <dgm:t>
        <a:bodyPr/>
        <a:lstStyle/>
        <a:p>
          <a:r>
            <a:rPr lang="en-US" dirty="0"/>
            <a:t>NA</a:t>
          </a:r>
        </a:p>
      </dgm:t>
    </dgm:pt>
    <dgm:pt modelId="{C9A91B32-2EA1-4159-A347-920F9D6AF45C}" type="parTrans" cxnId="{64931D97-AF64-41C3-B313-B7B88C7180C2}">
      <dgm:prSet/>
      <dgm:spPr/>
      <dgm:t>
        <a:bodyPr/>
        <a:lstStyle/>
        <a:p>
          <a:endParaRPr lang="en-US"/>
        </a:p>
      </dgm:t>
    </dgm:pt>
    <dgm:pt modelId="{6811EEFF-96FF-4B1A-894A-C56BF3EBB41D}" type="sibTrans" cxnId="{64931D97-AF64-41C3-B313-B7B88C7180C2}">
      <dgm:prSet/>
      <dgm:spPr/>
      <dgm:t>
        <a:bodyPr/>
        <a:lstStyle/>
        <a:p>
          <a:endParaRPr lang="en-US"/>
        </a:p>
      </dgm:t>
    </dgm:pt>
    <dgm:pt modelId="{BD5B470C-0222-44CE-8EDF-DFFAE6F0D400}">
      <dgm:prSet phldrT="[Text]"/>
      <dgm:spPr/>
      <dgm:t>
        <a:bodyPr/>
        <a:lstStyle/>
        <a:p>
          <a:r>
            <a:rPr lang="en-US" dirty="0"/>
            <a:t>RN</a:t>
          </a:r>
        </a:p>
      </dgm:t>
    </dgm:pt>
    <dgm:pt modelId="{888FD07C-BFCE-489F-81F9-EED93E338107}" type="parTrans" cxnId="{9A56B7B9-BE4F-4F10-8386-B16E663B0D71}">
      <dgm:prSet/>
      <dgm:spPr/>
      <dgm:t>
        <a:bodyPr/>
        <a:lstStyle/>
        <a:p>
          <a:endParaRPr lang="en-US"/>
        </a:p>
      </dgm:t>
    </dgm:pt>
    <dgm:pt modelId="{31476085-DE4D-477E-8B73-F84CD3E7E20D}" type="sibTrans" cxnId="{9A56B7B9-BE4F-4F10-8386-B16E663B0D71}">
      <dgm:prSet/>
      <dgm:spPr/>
      <dgm:t>
        <a:bodyPr/>
        <a:lstStyle/>
        <a:p>
          <a:endParaRPr lang="en-US"/>
        </a:p>
      </dgm:t>
    </dgm:pt>
    <dgm:pt modelId="{E9C0D4D6-1402-44A8-8E5C-66E08893A816}">
      <dgm:prSet phldrT="[Text]"/>
      <dgm:spPr/>
      <dgm:t>
        <a:bodyPr/>
        <a:lstStyle/>
        <a:p>
          <a:r>
            <a:rPr lang="en-US" dirty="0"/>
            <a:t>LVN</a:t>
          </a:r>
        </a:p>
      </dgm:t>
    </dgm:pt>
    <dgm:pt modelId="{8BAADFEE-44D2-46EE-AA0F-A11499779B91}" type="parTrans" cxnId="{66B008E3-5EA3-4DCD-81C2-598287F93D23}">
      <dgm:prSet/>
      <dgm:spPr/>
      <dgm:t>
        <a:bodyPr/>
        <a:lstStyle/>
        <a:p>
          <a:endParaRPr lang="en-US"/>
        </a:p>
      </dgm:t>
    </dgm:pt>
    <dgm:pt modelId="{A29AEBB9-7E3C-48C0-A974-3B15E693A42A}" type="sibTrans" cxnId="{66B008E3-5EA3-4DCD-81C2-598287F93D23}">
      <dgm:prSet/>
      <dgm:spPr/>
      <dgm:t>
        <a:bodyPr/>
        <a:lstStyle/>
        <a:p>
          <a:endParaRPr lang="en-US"/>
        </a:p>
      </dgm:t>
    </dgm:pt>
    <dgm:pt modelId="{04F9F355-D323-4D46-BFF2-2F986929EC8C}">
      <dgm:prSet phldrT="[Text]"/>
      <dgm:spPr/>
      <dgm:t>
        <a:bodyPr/>
        <a:lstStyle/>
        <a:p>
          <a:r>
            <a:rPr lang="en-US" dirty="0"/>
            <a:t>NA</a:t>
          </a:r>
        </a:p>
      </dgm:t>
    </dgm:pt>
    <dgm:pt modelId="{D756D02A-A7E9-4467-9D59-AB50D456738C}" type="parTrans" cxnId="{40812520-1E0D-4DA7-BE6E-ACE8CC7B1F39}">
      <dgm:prSet/>
      <dgm:spPr/>
      <dgm:t>
        <a:bodyPr/>
        <a:lstStyle/>
        <a:p>
          <a:endParaRPr lang="en-US"/>
        </a:p>
      </dgm:t>
    </dgm:pt>
    <dgm:pt modelId="{7BAEA727-0878-4144-8085-E340F63B0BD3}" type="sibTrans" cxnId="{40812520-1E0D-4DA7-BE6E-ACE8CC7B1F39}">
      <dgm:prSet/>
      <dgm:spPr/>
      <dgm:t>
        <a:bodyPr/>
        <a:lstStyle/>
        <a:p>
          <a:endParaRPr lang="en-US"/>
        </a:p>
      </dgm:t>
    </dgm:pt>
    <dgm:pt modelId="{8782856B-D0B1-496C-A708-02FA3107BCD4}" type="pres">
      <dgm:prSet presAssocID="{1BF79155-46EF-40DA-BCA6-5F1B8B4AB9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FB2FF6-2D90-48D3-BBA3-D87002EDE262}" type="pres">
      <dgm:prSet presAssocID="{C346A953-AE17-45C5-B47D-0B9584741EB4}" presName="hierRoot1" presStyleCnt="0"/>
      <dgm:spPr/>
    </dgm:pt>
    <dgm:pt modelId="{EC79C976-A14D-491A-869C-604DA924AB8D}" type="pres">
      <dgm:prSet presAssocID="{C346A953-AE17-45C5-B47D-0B9584741EB4}" presName="composite" presStyleCnt="0"/>
      <dgm:spPr/>
    </dgm:pt>
    <dgm:pt modelId="{510DD97F-B196-4364-9F57-28926AB0D4C5}" type="pres">
      <dgm:prSet presAssocID="{C346A953-AE17-45C5-B47D-0B9584741EB4}" presName="background" presStyleLbl="node0" presStyleIdx="0" presStyleCnt="1"/>
      <dgm:spPr/>
    </dgm:pt>
    <dgm:pt modelId="{B037F78D-2B0D-4597-94AC-243155DE1953}" type="pres">
      <dgm:prSet presAssocID="{C346A953-AE17-45C5-B47D-0B9584741EB4}" presName="text" presStyleLbl="fgAcc0" presStyleIdx="0" presStyleCnt="1" custScaleX="150928">
        <dgm:presLayoutVars>
          <dgm:chPref val="3"/>
        </dgm:presLayoutVars>
      </dgm:prSet>
      <dgm:spPr/>
    </dgm:pt>
    <dgm:pt modelId="{B95DC19B-657C-4F2A-8274-4D686E0FFE59}" type="pres">
      <dgm:prSet presAssocID="{C346A953-AE17-45C5-B47D-0B9584741EB4}" presName="hierChild2" presStyleCnt="0"/>
      <dgm:spPr/>
    </dgm:pt>
    <dgm:pt modelId="{639D4AE7-C9C9-4AAA-9CDC-AF2823351694}" type="pres">
      <dgm:prSet presAssocID="{3E3C0B8E-563B-4DF2-8963-867E4397B1B0}" presName="Name10" presStyleLbl="parChTrans1D2" presStyleIdx="0" presStyleCnt="2"/>
      <dgm:spPr/>
    </dgm:pt>
    <dgm:pt modelId="{94B8E5B2-F9FC-49ED-8818-65288D144930}" type="pres">
      <dgm:prSet presAssocID="{41660D62-9456-44B6-86CD-A6C5ABB5D82D}" presName="hierRoot2" presStyleCnt="0"/>
      <dgm:spPr/>
    </dgm:pt>
    <dgm:pt modelId="{47AD9E41-3027-4336-B70D-ABE47E16029A}" type="pres">
      <dgm:prSet presAssocID="{41660D62-9456-44B6-86CD-A6C5ABB5D82D}" presName="composite2" presStyleCnt="0"/>
      <dgm:spPr/>
    </dgm:pt>
    <dgm:pt modelId="{3DB2A571-770A-40E6-9C8F-97DE5EEF2AC5}" type="pres">
      <dgm:prSet presAssocID="{41660D62-9456-44B6-86CD-A6C5ABB5D82D}" presName="background2" presStyleLbl="node2" presStyleIdx="0" presStyleCnt="2"/>
      <dgm:spPr/>
    </dgm:pt>
    <dgm:pt modelId="{0C5C2AAB-F77C-431B-8376-339C3D1E5978}" type="pres">
      <dgm:prSet presAssocID="{41660D62-9456-44B6-86CD-A6C5ABB5D82D}" presName="text2" presStyleLbl="fgAcc2" presStyleIdx="0" presStyleCnt="2">
        <dgm:presLayoutVars>
          <dgm:chPref val="3"/>
        </dgm:presLayoutVars>
      </dgm:prSet>
      <dgm:spPr/>
    </dgm:pt>
    <dgm:pt modelId="{2E034F66-9DF5-44B1-BD7E-B7CBAD10A850}" type="pres">
      <dgm:prSet presAssocID="{41660D62-9456-44B6-86CD-A6C5ABB5D82D}" presName="hierChild3" presStyleCnt="0"/>
      <dgm:spPr/>
    </dgm:pt>
    <dgm:pt modelId="{18C59401-7CA2-4318-8E92-004FB29283E4}" type="pres">
      <dgm:prSet presAssocID="{8973B345-316E-47D4-B632-49AFB4267939}" presName="Name17" presStyleLbl="parChTrans1D3" presStyleIdx="0" presStyleCnt="6"/>
      <dgm:spPr/>
    </dgm:pt>
    <dgm:pt modelId="{D955B88E-DCF6-47EB-81E9-21679A3D6B20}" type="pres">
      <dgm:prSet presAssocID="{58E13813-A6F1-439C-8B3E-03EE40F9C79B}" presName="hierRoot3" presStyleCnt="0"/>
      <dgm:spPr/>
    </dgm:pt>
    <dgm:pt modelId="{25D241A0-A3FF-4AF9-9DF9-86454682ABA0}" type="pres">
      <dgm:prSet presAssocID="{58E13813-A6F1-439C-8B3E-03EE40F9C79B}" presName="composite3" presStyleCnt="0"/>
      <dgm:spPr/>
    </dgm:pt>
    <dgm:pt modelId="{EEAB6801-F621-4EFC-842A-F2ED5526A3B8}" type="pres">
      <dgm:prSet presAssocID="{58E13813-A6F1-439C-8B3E-03EE40F9C79B}" presName="background3" presStyleLbl="node3" presStyleIdx="0" presStyleCnt="6"/>
      <dgm:spPr/>
    </dgm:pt>
    <dgm:pt modelId="{B3F78ADF-0694-4148-9CEA-D64B35589D05}" type="pres">
      <dgm:prSet presAssocID="{58E13813-A6F1-439C-8B3E-03EE40F9C79B}" presName="text3" presStyleLbl="fgAcc3" presStyleIdx="0" presStyleCnt="6">
        <dgm:presLayoutVars>
          <dgm:chPref val="3"/>
        </dgm:presLayoutVars>
      </dgm:prSet>
      <dgm:spPr/>
    </dgm:pt>
    <dgm:pt modelId="{AC216F92-FFD0-4DE1-92F5-AD9AC452494A}" type="pres">
      <dgm:prSet presAssocID="{58E13813-A6F1-439C-8B3E-03EE40F9C79B}" presName="hierChild4" presStyleCnt="0"/>
      <dgm:spPr/>
    </dgm:pt>
    <dgm:pt modelId="{980202C5-67F8-4847-A937-8179C83E441C}" type="pres">
      <dgm:prSet presAssocID="{C16AC9B9-D843-4D53-8500-B9A84DA909AD}" presName="Name17" presStyleLbl="parChTrans1D3" presStyleIdx="1" presStyleCnt="6"/>
      <dgm:spPr/>
    </dgm:pt>
    <dgm:pt modelId="{719AB37D-D384-41DA-A31C-4F9FF383C09A}" type="pres">
      <dgm:prSet presAssocID="{53388C54-F818-4465-838B-C9224EBD939D}" presName="hierRoot3" presStyleCnt="0"/>
      <dgm:spPr/>
    </dgm:pt>
    <dgm:pt modelId="{02B21C39-1B86-4364-A4F0-FA60A18A29A7}" type="pres">
      <dgm:prSet presAssocID="{53388C54-F818-4465-838B-C9224EBD939D}" presName="composite3" presStyleCnt="0"/>
      <dgm:spPr/>
    </dgm:pt>
    <dgm:pt modelId="{5F323D97-4DA4-454C-8624-46B583025475}" type="pres">
      <dgm:prSet presAssocID="{53388C54-F818-4465-838B-C9224EBD939D}" presName="background3" presStyleLbl="node3" presStyleIdx="1" presStyleCnt="6"/>
      <dgm:spPr/>
    </dgm:pt>
    <dgm:pt modelId="{8C36A443-11C5-47A9-BC74-CEEA513917AC}" type="pres">
      <dgm:prSet presAssocID="{53388C54-F818-4465-838B-C9224EBD939D}" presName="text3" presStyleLbl="fgAcc3" presStyleIdx="1" presStyleCnt="6">
        <dgm:presLayoutVars>
          <dgm:chPref val="3"/>
        </dgm:presLayoutVars>
      </dgm:prSet>
      <dgm:spPr/>
    </dgm:pt>
    <dgm:pt modelId="{B0E16BEA-1326-4711-8EE3-79E9E5600587}" type="pres">
      <dgm:prSet presAssocID="{53388C54-F818-4465-838B-C9224EBD939D}" presName="hierChild4" presStyleCnt="0"/>
      <dgm:spPr/>
    </dgm:pt>
    <dgm:pt modelId="{A52F7335-CA4B-43FB-8685-8A296A0EC473}" type="pres">
      <dgm:prSet presAssocID="{C9A91B32-2EA1-4159-A347-920F9D6AF45C}" presName="Name17" presStyleLbl="parChTrans1D3" presStyleIdx="2" presStyleCnt="6"/>
      <dgm:spPr/>
    </dgm:pt>
    <dgm:pt modelId="{3167B008-C1AB-4EA6-B9C9-1E69203882C7}" type="pres">
      <dgm:prSet presAssocID="{0899F3A6-BF87-4419-A62A-17476B502078}" presName="hierRoot3" presStyleCnt="0"/>
      <dgm:spPr/>
    </dgm:pt>
    <dgm:pt modelId="{5EF6DD75-C116-4104-AE66-99215C7285B0}" type="pres">
      <dgm:prSet presAssocID="{0899F3A6-BF87-4419-A62A-17476B502078}" presName="composite3" presStyleCnt="0"/>
      <dgm:spPr/>
    </dgm:pt>
    <dgm:pt modelId="{BD07B830-AA6E-482A-8111-146090C2EDC4}" type="pres">
      <dgm:prSet presAssocID="{0899F3A6-BF87-4419-A62A-17476B502078}" presName="background3" presStyleLbl="node3" presStyleIdx="2" presStyleCnt="6"/>
      <dgm:spPr/>
    </dgm:pt>
    <dgm:pt modelId="{20C198F1-2BF3-4E7E-A5DC-FFA64FCBA290}" type="pres">
      <dgm:prSet presAssocID="{0899F3A6-BF87-4419-A62A-17476B502078}" presName="text3" presStyleLbl="fgAcc3" presStyleIdx="2" presStyleCnt="6">
        <dgm:presLayoutVars>
          <dgm:chPref val="3"/>
        </dgm:presLayoutVars>
      </dgm:prSet>
      <dgm:spPr/>
    </dgm:pt>
    <dgm:pt modelId="{C5576F8D-DF53-48CB-8EFD-996949CD31DA}" type="pres">
      <dgm:prSet presAssocID="{0899F3A6-BF87-4419-A62A-17476B502078}" presName="hierChild4" presStyleCnt="0"/>
      <dgm:spPr/>
    </dgm:pt>
    <dgm:pt modelId="{82D4C153-E4CA-40E9-8D83-BA79959C7FB6}" type="pres">
      <dgm:prSet presAssocID="{0973298F-885C-4232-BD51-06CC9A411C08}" presName="Name10" presStyleLbl="parChTrans1D2" presStyleIdx="1" presStyleCnt="2"/>
      <dgm:spPr/>
    </dgm:pt>
    <dgm:pt modelId="{10B48C9D-A1F7-4874-A165-FFE2FD51549E}" type="pres">
      <dgm:prSet presAssocID="{220481BC-F4EE-460A-B50A-DB3A0D28DB07}" presName="hierRoot2" presStyleCnt="0"/>
      <dgm:spPr/>
    </dgm:pt>
    <dgm:pt modelId="{AE1BB3A7-F95C-440B-B60A-DBC30E9222E3}" type="pres">
      <dgm:prSet presAssocID="{220481BC-F4EE-460A-B50A-DB3A0D28DB07}" presName="composite2" presStyleCnt="0"/>
      <dgm:spPr/>
    </dgm:pt>
    <dgm:pt modelId="{E6CC0F15-A3BB-4167-9D49-9FCF0823D8E9}" type="pres">
      <dgm:prSet presAssocID="{220481BC-F4EE-460A-B50A-DB3A0D28DB07}" presName="background2" presStyleLbl="node2" presStyleIdx="1" presStyleCnt="2"/>
      <dgm:spPr/>
    </dgm:pt>
    <dgm:pt modelId="{E86837C6-BD6B-47F0-B00B-9A7EB14A2A8A}" type="pres">
      <dgm:prSet presAssocID="{220481BC-F4EE-460A-B50A-DB3A0D28DB07}" presName="text2" presStyleLbl="fgAcc2" presStyleIdx="1" presStyleCnt="2">
        <dgm:presLayoutVars>
          <dgm:chPref val="3"/>
        </dgm:presLayoutVars>
      </dgm:prSet>
      <dgm:spPr/>
    </dgm:pt>
    <dgm:pt modelId="{B3D49EC4-8A0B-4CE9-88AD-819154118975}" type="pres">
      <dgm:prSet presAssocID="{220481BC-F4EE-460A-B50A-DB3A0D28DB07}" presName="hierChild3" presStyleCnt="0"/>
      <dgm:spPr/>
    </dgm:pt>
    <dgm:pt modelId="{3576F226-97E5-4D59-BB74-B7A080403BC5}" type="pres">
      <dgm:prSet presAssocID="{888FD07C-BFCE-489F-81F9-EED93E338107}" presName="Name17" presStyleLbl="parChTrans1D3" presStyleIdx="3" presStyleCnt="6"/>
      <dgm:spPr/>
    </dgm:pt>
    <dgm:pt modelId="{7EA03B22-FE4E-4A36-881E-D14EFA03DADE}" type="pres">
      <dgm:prSet presAssocID="{BD5B470C-0222-44CE-8EDF-DFFAE6F0D400}" presName="hierRoot3" presStyleCnt="0"/>
      <dgm:spPr/>
    </dgm:pt>
    <dgm:pt modelId="{EA5AFBB6-7C20-4C12-8F31-C319AE1294E4}" type="pres">
      <dgm:prSet presAssocID="{BD5B470C-0222-44CE-8EDF-DFFAE6F0D400}" presName="composite3" presStyleCnt="0"/>
      <dgm:spPr/>
    </dgm:pt>
    <dgm:pt modelId="{A7DC778B-EDE7-4606-889B-080DA172F2B1}" type="pres">
      <dgm:prSet presAssocID="{BD5B470C-0222-44CE-8EDF-DFFAE6F0D400}" presName="background3" presStyleLbl="node3" presStyleIdx="3" presStyleCnt="6"/>
      <dgm:spPr/>
    </dgm:pt>
    <dgm:pt modelId="{BF0EBC22-57AD-4BA4-8765-22152FBD571D}" type="pres">
      <dgm:prSet presAssocID="{BD5B470C-0222-44CE-8EDF-DFFAE6F0D400}" presName="text3" presStyleLbl="fgAcc3" presStyleIdx="3" presStyleCnt="6">
        <dgm:presLayoutVars>
          <dgm:chPref val="3"/>
        </dgm:presLayoutVars>
      </dgm:prSet>
      <dgm:spPr/>
    </dgm:pt>
    <dgm:pt modelId="{B46BABD5-62D8-4A49-BB95-3D3485F68FFE}" type="pres">
      <dgm:prSet presAssocID="{BD5B470C-0222-44CE-8EDF-DFFAE6F0D400}" presName="hierChild4" presStyleCnt="0"/>
      <dgm:spPr/>
    </dgm:pt>
    <dgm:pt modelId="{8DA481B5-7570-46B8-BE85-FA547521E9B3}" type="pres">
      <dgm:prSet presAssocID="{8BAADFEE-44D2-46EE-AA0F-A11499779B91}" presName="Name17" presStyleLbl="parChTrans1D3" presStyleIdx="4" presStyleCnt="6"/>
      <dgm:spPr/>
    </dgm:pt>
    <dgm:pt modelId="{699B4DDB-5AE8-424C-9D6A-819AF5B3E879}" type="pres">
      <dgm:prSet presAssocID="{E9C0D4D6-1402-44A8-8E5C-66E08893A816}" presName="hierRoot3" presStyleCnt="0"/>
      <dgm:spPr/>
    </dgm:pt>
    <dgm:pt modelId="{C83BDB29-20AE-4123-84BE-021F0937D228}" type="pres">
      <dgm:prSet presAssocID="{E9C0D4D6-1402-44A8-8E5C-66E08893A816}" presName="composite3" presStyleCnt="0"/>
      <dgm:spPr/>
    </dgm:pt>
    <dgm:pt modelId="{77F10185-5E8A-4C17-AC64-11686FB5EE77}" type="pres">
      <dgm:prSet presAssocID="{E9C0D4D6-1402-44A8-8E5C-66E08893A816}" presName="background3" presStyleLbl="node3" presStyleIdx="4" presStyleCnt="6"/>
      <dgm:spPr/>
    </dgm:pt>
    <dgm:pt modelId="{C882560A-A040-4E17-A870-E75E8E92A2EB}" type="pres">
      <dgm:prSet presAssocID="{E9C0D4D6-1402-44A8-8E5C-66E08893A816}" presName="text3" presStyleLbl="fgAcc3" presStyleIdx="4" presStyleCnt="6">
        <dgm:presLayoutVars>
          <dgm:chPref val="3"/>
        </dgm:presLayoutVars>
      </dgm:prSet>
      <dgm:spPr/>
    </dgm:pt>
    <dgm:pt modelId="{638F709C-EFC1-483C-8EED-CAAC9F22E0BA}" type="pres">
      <dgm:prSet presAssocID="{E9C0D4D6-1402-44A8-8E5C-66E08893A816}" presName="hierChild4" presStyleCnt="0"/>
      <dgm:spPr/>
    </dgm:pt>
    <dgm:pt modelId="{7236512B-7371-451D-9D39-1897D731AB16}" type="pres">
      <dgm:prSet presAssocID="{D756D02A-A7E9-4467-9D59-AB50D456738C}" presName="Name17" presStyleLbl="parChTrans1D3" presStyleIdx="5" presStyleCnt="6"/>
      <dgm:spPr/>
    </dgm:pt>
    <dgm:pt modelId="{D88EEBD6-172C-428B-8FBA-1541C54F9004}" type="pres">
      <dgm:prSet presAssocID="{04F9F355-D323-4D46-BFF2-2F986929EC8C}" presName="hierRoot3" presStyleCnt="0"/>
      <dgm:spPr/>
    </dgm:pt>
    <dgm:pt modelId="{D9A223A9-AD6D-4653-9692-76C3F7018503}" type="pres">
      <dgm:prSet presAssocID="{04F9F355-D323-4D46-BFF2-2F986929EC8C}" presName="composite3" presStyleCnt="0"/>
      <dgm:spPr/>
    </dgm:pt>
    <dgm:pt modelId="{B3A46E67-2CEE-477A-8E12-DB186EB62824}" type="pres">
      <dgm:prSet presAssocID="{04F9F355-D323-4D46-BFF2-2F986929EC8C}" presName="background3" presStyleLbl="node3" presStyleIdx="5" presStyleCnt="6"/>
      <dgm:spPr/>
    </dgm:pt>
    <dgm:pt modelId="{21725AF1-1834-4E55-8CD3-96A6B8108540}" type="pres">
      <dgm:prSet presAssocID="{04F9F355-D323-4D46-BFF2-2F986929EC8C}" presName="text3" presStyleLbl="fgAcc3" presStyleIdx="5" presStyleCnt="6">
        <dgm:presLayoutVars>
          <dgm:chPref val="3"/>
        </dgm:presLayoutVars>
      </dgm:prSet>
      <dgm:spPr/>
    </dgm:pt>
    <dgm:pt modelId="{74DB058B-129A-46C9-8319-26051A41B2EA}" type="pres">
      <dgm:prSet presAssocID="{04F9F355-D323-4D46-BFF2-2F986929EC8C}" presName="hierChild4" presStyleCnt="0"/>
      <dgm:spPr/>
    </dgm:pt>
  </dgm:ptLst>
  <dgm:cxnLst>
    <dgm:cxn modelId="{E1BFB401-3B1C-434E-8991-E656CE4E1017}" type="presOf" srcId="{C346A953-AE17-45C5-B47D-0B9584741EB4}" destId="{B037F78D-2B0D-4597-94AC-243155DE1953}" srcOrd="0" destOrd="0" presId="urn:microsoft.com/office/officeart/2005/8/layout/hierarchy1"/>
    <dgm:cxn modelId="{79565C03-BE03-4643-A753-1C241E1A86CA}" type="presOf" srcId="{0973298F-885C-4232-BD51-06CC9A411C08}" destId="{82D4C153-E4CA-40E9-8D83-BA79959C7FB6}" srcOrd="0" destOrd="0" presId="urn:microsoft.com/office/officeart/2005/8/layout/hierarchy1"/>
    <dgm:cxn modelId="{778D6317-3CA8-42E8-AEA3-4A7EA2F2DF04}" srcId="{C346A953-AE17-45C5-B47D-0B9584741EB4}" destId="{220481BC-F4EE-460A-B50A-DB3A0D28DB07}" srcOrd="1" destOrd="0" parTransId="{0973298F-885C-4232-BD51-06CC9A411C08}" sibTransId="{CCCB8C07-A7CF-4744-A1CE-450B6644DE69}"/>
    <dgm:cxn modelId="{9617BA1B-F1B5-4929-96D0-736E8650FCD1}" srcId="{C346A953-AE17-45C5-B47D-0B9584741EB4}" destId="{41660D62-9456-44B6-86CD-A6C5ABB5D82D}" srcOrd="0" destOrd="0" parTransId="{3E3C0B8E-563B-4DF2-8963-867E4397B1B0}" sibTransId="{B3623F5D-F7C0-4CBB-9EFD-46AC10369807}"/>
    <dgm:cxn modelId="{517BDF1F-7696-4FB8-B9D7-625FAEAD1912}" type="presOf" srcId="{BD5B470C-0222-44CE-8EDF-DFFAE6F0D400}" destId="{BF0EBC22-57AD-4BA4-8765-22152FBD571D}" srcOrd="0" destOrd="0" presId="urn:microsoft.com/office/officeart/2005/8/layout/hierarchy1"/>
    <dgm:cxn modelId="{40812520-1E0D-4DA7-BE6E-ACE8CC7B1F39}" srcId="{220481BC-F4EE-460A-B50A-DB3A0D28DB07}" destId="{04F9F355-D323-4D46-BFF2-2F986929EC8C}" srcOrd="2" destOrd="0" parTransId="{D756D02A-A7E9-4467-9D59-AB50D456738C}" sibTransId="{7BAEA727-0878-4144-8085-E340F63B0BD3}"/>
    <dgm:cxn modelId="{E30B1D2F-AD78-4FC6-AD9F-A58309BD5D59}" type="presOf" srcId="{8973B345-316E-47D4-B632-49AFB4267939}" destId="{18C59401-7CA2-4318-8E92-004FB29283E4}" srcOrd="0" destOrd="0" presId="urn:microsoft.com/office/officeart/2005/8/layout/hierarchy1"/>
    <dgm:cxn modelId="{B2061534-470B-440A-9009-C74445DF1130}" type="presOf" srcId="{220481BC-F4EE-460A-B50A-DB3A0D28DB07}" destId="{E86837C6-BD6B-47F0-B00B-9A7EB14A2A8A}" srcOrd="0" destOrd="0" presId="urn:microsoft.com/office/officeart/2005/8/layout/hierarchy1"/>
    <dgm:cxn modelId="{F4BAAB3D-1BC3-4A93-87E7-BEE9F274E76A}" type="presOf" srcId="{53388C54-F818-4465-838B-C9224EBD939D}" destId="{8C36A443-11C5-47A9-BC74-CEEA513917AC}" srcOrd="0" destOrd="0" presId="urn:microsoft.com/office/officeart/2005/8/layout/hierarchy1"/>
    <dgm:cxn modelId="{F467FC62-26C3-454C-A536-69E7ABC45497}" type="presOf" srcId="{D756D02A-A7E9-4467-9D59-AB50D456738C}" destId="{7236512B-7371-451D-9D39-1897D731AB16}" srcOrd="0" destOrd="0" presId="urn:microsoft.com/office/officeart/2005/8/layout/hierarchy1"/>
    <dgm:cxn modelId="{840D2869-22F8-4DE6-BEE3-CEE0C076A7C2}" srcId="{41660D62-9456-44B6-86CD-A6C5ABB5D82D}" destId="{53388C54-F818-4465-838B-C9224EBD939D}" srcOrd="1" destOrd="0" parTransId="{C16AC9B9-D843-4D53-8500-B9A84DA909AD}" sibTransId="{33204218-4BAD-4E56-BE19-7E5010D41408}"/>
    <dgm:cxn modelId="{50A7FB6B-0F72-4821-9AE4-C2F529FEDA18}" type="presOf" srcId="{E9C0D4D6-1402-44A8-8E5C-66E08893A816}" destId="{C882560A-A040-4E17-A870-E75E8E92A2EB}" srcOrd="0" destOrd="0" presId="urn:microsoft.com/office/officeart/2005/8/layout/hierarchy1"/>
    <dgm:cxn modelId="{A349816E-0145-487E-8717-9F2A65E67953}" srcId="{1BF79155-46EF-40DA-BCA6-5F1B8B4AB931}" destId="{C346A953-AE17-45C5-B47D-0B9584741EB4}" srcOrd="0" destOrd="0" parTransId="{F21F1B12-0844-4022-B054-463666A28B3A}" sibTransId="{8CA9A216-C236-453B-B645-40E67B54A6EC}"/>
    <dgm:cxn modelId="{BA45DA4E-EC8D-40BC-AC91-F91138C46FF2}" srcId="{41660D62-9456-44B6-86CD-A6C5ABB5D82D}" destId="{58E13813-A6F1-439C-8B3E-03EE40F9C79B}" srcOrd="0" destOrd="0" parTransId="{8973B345-316E-47D4-B632-49AFB4267939}" sibTransId="{3CE73A16-34FD-4F4F-A2D1-5FB6248A7EB1}"/>
    <dgm:cxn modelId="{B879E67A-326F-4CCB-B230-30E0327F7ADE}" type="presOf" srcId="{C9A91B32-2EA1-4159-A347-920F9D6AF45C}" destId="{A52F7335-CA4B-43FB-8685-8A296A0EC473}" srcOrd="0" destOrd="0" presId="urn:microsoft.com/office/officeart/2005/8/layout/hierarchy1"/>
    <dgm:cxn modelId="{556FB680-32B7-42A5-AABB-0E1B21C80FD9}" type="presOf" srcId="{58E13813-A6F1-439C-8B3E-03EE40F9C79B}" destId="{B3F78ADF-0694-4148-9CEA-D64B35589D05}" srcOrd="0" destOrd="0" presId="urn:microsoft.com/office/officeart/2005/8/layout/hierarchy1"/>
    <dgm:cxn modelId="{DB06028D-7288-40D2-8B23-E6F5879BA7B5}" type="presOf" srcId="{41660D62-9456-44B6-86CD-A6C5ABB5D82D}" destId="{0C5C2AAB-F77C-431B-8376-339C3D1E5978}" srcOrd="0" destOrd="0" presId="urn:microsoft.com/office/officeart/2005/8/layout/hierarchy1"/>
    <dgm:cxn modelId="{64931D97-AF64-41C3-B313-B7B88C7180C2}" srcId="{41660D62-9456-44B6-86CD-A6C5ABB5D82D}" destId="{0899F3A6-BF87-4419-A62A-17476B502078}" srcOrd="2" destOrd="0" parTransId="{C9A91B32-2EA1-4159-A347-920F9D6AF45C}" sibTransId="{6811EEFF-96FF-4B1A-894A-C56BF3EBB41D}"/>
    <dgm:cxn modelId="{038BAEA7-E4A4-4817-8182-8C13A19F4595}" type="presOf" srcId="{3E3C0B8E-563B-4DF2-8963-867E4397B1B0}" destId="{639D4AE7-C9C9-4AAA-9CDC-AF2823351694}" srcOrd="0" destOrd="0" presId="urn:microsoft.com/office/officeart/2005/8/layout/hierarchy1"/>
    <dgm:cxn modelId="{9A56B7B9-BE4F-4F10-8386-B16E663B0D71}" srcId="{220481BC-F4EE-460A-B50A-DB3A0D28DB07}" destId="{BD5B470C-0222-44CE-8EDF-DFFAE6F0D400}" srcOrd="0" destOrd="0" parTransId="{888FD07C-BFCE-489F-81F9-EED93E338107}" sibTransId="{31476085-DE4D-477E-8B73-F84CD3E7E20D}"/>
    <dgm:cxn modelId="{2476BBBF-3010-4B04-9535-35BFBD425005}" type="presOf" srcId="{C16AC9B9-D843-4D53-8500-B9A84DA909AD}" destId="{980202C5-67F8-4847-A937-8179C83E441C}" srcOrd="0" destOrd="0" presId="urn:microsoft.com/office/officeart/2005/8/layout/hierarchy1"/>
    <dgm:cxn modelId="{AE572FDB-67ED-4D7E-AD56-B47204132D73}" type="presOf" srcId="{1BF79155-46EF-40DA-BCA6-5F1B8B4AB931}" destId="{8782856B-D0B1-496C-A708-02FA3107BCD4}" srcOrd="0" destOrd="0" presId="urn:microsoft.com/office/officeart/2005/8/layout/hierarchy1"/>
    <dgm:cxn modelId="{11A00BDF-5143-45F4-A1B7-3A1A1361502B}" type="presOf" srcId="{8BAADFEE-44D2-46EE-AA0F-A11499779B91}" destId="{8DA481B5-7570-46B8-BE85-FA547521E9B3}" srcOrd="0" destOrd="0" presId="urn:microsoft.com/office/officeart/2005/8/layout/hierarchy1"/>
    <dgm:cxn modelId="{66B008E3-5EA3-4DCD-81C2-598287F93D23}" srcId="{220481BC-F4EE-460A-B50A-DB3A0D28DB07}" destId="{E9C0D4D6-1402-44A8-8E5C-66E08893A816}" srcOrd="1" destOrd="0" parTransId="{8BAADFEE-44D2-46EE-AA0F-A11499779B91}" sibTransId="{A29AEBB9-7E3C-48C0-A974-3B15E693A42A}"/>
    <dgm:cxn modelId="{70009BEB-D2BF-47E1-8523-8D1F7A50BA68}" type="presOf" srcId="{0899F3A6-BF87-4419-A62A-17476B502078}" destId="{20C198F1-2BF3-4E7E-A5DC-FFA64FCBA290}" srcOrd="0" destOrd="0" presId="urn:microsoft.com/office/officeart/2005/8/layout/hierarchy1"/>
    <dgm:cxn modelId="{03AF6EF1-1B9A-47E7-9D82-8442745F0182}" type="presOf" srcId="{888FD07C-BFCE-489F-81F9-EED93E338107}" destId="{3576F226-97E5-4D59-BB74-B7A080403BC5}" srcOrd="0" destOrd="0" presId="urn:microsoft.com/office/officeart/2005/8/layout/hierarchy1"/>
    <dgm:cxn modelId="{68C909F2-1EEB-4CF9-8628-86E987B5E2AB}" type="presOf" srcId="{04F9F355-D323-4D46-BFF2-2F986929EC8C}" destId="{21725AF1-1834-4E55-8CD3-96A6B8108540}" srcOrd="0" destOrd="0" presId="urn:microsoft.com/office/officeart/2005/8/layout/hierarchy1"/>
    <dgm:cxn modelId="{E7C9DD18-D9F4-4D96-8816-4246EEE52CAA}" type="presParOf" srcId="{8782856B-D0B1-496C-A708-02FA3107BCD4}" destId="{30FB2FF6-2D90-48D3-BBA3-D87002EDE262}" srcOrd="0" destOrd="0" presId="urn:microsoft.com/office/officeart/2005/8/layout/hierarchy1"/>
    <dgm:cxn modelId="{86E35CE5-FA3E-416B-BB9B-85B978EF6095}" type="presParOf" srcId="{30FB2FF6-2D90-48D3-BBA3-D87002EDE262}" destId="{EC79C976-A14D-491A-869C-604DA924AB8D}" srcOrd="0" destOrd="0" presId="urn:microsoft.com/office/officeart/2005/8/layout/hierarchy1"/>
    <dgm:cxn modelId="{6D05C7BE-1936-45F9-B246-DBFDEB417662}" type="presParOf" srcId="{EC79C976-A14D-491A-869C-604DA924AB8D}" destId="{510DD97F-B196-4364-9F57-28926AB0D4C5}" srcOrd="0" destOrd="0" presId="urn:microsoft.com/office/officeart/2005/8/layout/hierarchy1"/>
    <dgm:cxn modelId="{352B7F36-5F3D-4986-B5D8-BD24C53B5C95}" type="presParOf" srcId="{EC79C976-A14D-491A-869C-604DA924AB8D}" destId="{B037F78D-2B0D-4597-94AC-243155DE1953}" srcOrd="1" destOrd="0" presId="urn:microsoft.com/office/officeart/2005/8/layout/hierarchy1"/>
    <dgm:cxn modelId="{AA8450EF-E30C-4900-86B8-114A2EFC9B79}" type="presParOf" srcId="{30FB2FF6-2D90-48D3-BBA3-D87002EDE262}" destId="{B95DC19B-657C-4F2A-8274-4D686E0FFE59}" srcOrd="1" destOrd="0" presId="urn:microsoft.com/office/officeart/2005/8/layout/hierarchy1"/>
    <dgm:cxn modelId="{791F99FB-3C33-4EB5-825A-331ACA3D7FA7}" type="presParOf" srcId="{B95DC19B-657C-4F2A-8274-4D686E0FFE59}" destId="{639D4AE7-C9C9-4AAA-9CDC-AF2823351694}" srcOrd="0" destOrd="0" presId="urn:microsoft.com/office/officeart/2005/8/layout/hierarchy1"/>
    <dgm:cxn modelId="{586AD6FD-B2F7-44BA-86ED-AF5C4E3EC9F6}" type="presParOf" srcId="{B95DC19B-657C-4F2A-8274-4D686E0FFE59}" destId="{94B8E5B2-F9FC-49ED-8818-65288D144930}" srcOrd="1" destOrd="0" presId="urn:microsoft.com/office/officeart/2005/8/layout/hierarchy1"/>
    <dgm:cxn modelId="{5D475760-391A-47A4-8B37-167A3C28FA11}" type="presParOf" srcId="{94B8E5B2-F9FC-49ED-8818-65288D144930}" destId="{47AD9E41-3027-4336-B70D-ABE47E16029A}" srcOrd="0" destOrd="0" presId="urn:microsoft.com/office/officeart/2005/8/layout/hierarchy1"/>
    <dgm:cxn modelId="{4783154E-F861-4972-8261-D17AA332D25B}" type="presParOf" srcId="{47AD9E41-3027-4336-B70D-ABE47E16029A}" destId="{3DB2A571-770A-40E6-9C8F-97DE5EEF2AC5}" srcOrd="0" destOrd="0" presId="urn:microsoft.com/office/officeart/2005/8/layout/hierarchy1"/>
    <dgm:cxn modelId="{B1A7059A-5DCC-49D6-B333-63FE9699049D}" type="presParOf" srcId="{47AD9E41-3027-4336-B70D-ABE47E16029A}" destId="{0C5C2AAB-F77C-431B-8376-339C3D1E5978}" srcOrd="1" destOrd="0" presId="urn:microsoft.com/office/officeart/2005/8/layout/hierarchy1"/>
    <dgm:cxn modelId="{0BBE3796-A1C8-4512-A06E-384C592E59A8}" type="presParOf" srcId="{94B8E5B2-F9FC-49ED-8818-65288D144930}" destId="{2E034F66-9DF5-44B1-BD7E-B7CBAD10A850}" srcOrd="1" destOrd="0" presId="urn:microsoft.com/office/officeart/2005/8/layout/hierarchy1"/>
    <dgm:cxn modelId="{BCD269FB-C586-4EC4-A57B-904A6B71E6DE}" type="presParOf" srcId="{2E034F66-9DF5-44B1-BD7E-B7CBAD10A850}" destId="{18C59401-7CA2-4318-8E92-004FB29283E4}" srcOrd="0" destOrd="0" presId="urn:microsoft.com/office/officeart/2005/8/layout/hierarchy1"/>
    <dgm:cxn modelId="{026C3B01-E5E6-450C-A868-0ABA50F80235}" type="presParOf" srcId="{2E034F66-9DF5-44B1-BD7E-B7CBAD10A850}" destId="{D955B88E-DCF6-47EB-81E9-21679A3D6B20}" srcOrd="1" destOrd="0" presId="urn:microsoft.com/office/officeart/2005/8/layout/hierarchy1"/>
    <dgm:cxn modelId="{D893B7FA-72D1-45C4-9520-22D12EEE330E}" type="presParOf" srcId="{D955B88E-DCF6-47EB-81E9-21679A3D6B20}" destId="{25D241A0-A3FF-4AF9-9DF9-86454682ABA0}" srcOrd="0" destOrd="0" presId="urn:microsoft.com/office/officeart/2005/8/layout/hierarchy1"/>
    <dgm:cxn modelId="{591D56DD-9FB8-4201-AE78-C95CAA64837D}" type="presParOf" srcId="{25D241A0-A3FF-4AF9-9DF9-86454682ABA0}" destId="{EEAB6801-F621-4EFC-842A-F2ED5526A3B8}" srcOrd="0" destOrd="0" presId="urn:microsoft.com/office/officeart/2005/8/layout/hierarchy1"/>
    <dgm:cxn modelId="{486BFD79-7F26-4539-9586-DFAD6B3AC0F7}" type="presParOf" srcId="{25D241A0-A3FF-4AF9-9DF9-86454682ABA0}" destId="{B3F78ADF-0694-4148-9CEA-D64B35589D05}" srcOrd="1" destOrd="0" presId="urn:microsoft.com/office/officeart/2005/8/layout/hierarchy1"/>
    <dgm:cxn modelId="{0F3FAE4C-88CC-47D3-9D39-8036F1E8AD55}" type="presParOf" srcId="{D955B88E-DCF6-47EB-81E9-21679A3D6B20}" destId="{AC216F92-FFD0-4DE1-92F5-AD9AC452494A}" srcOrd="1" destOrd="0" presId="urn:microsoft.com/office/officeart/2005/8/layout/hierarchy1"/>
    <dgm:cxn modelId="{78D13969-BDFF-4B0B-B7B8-A182DC98E60F}" type="presParOf" srcId="{2E034F66-9DF5-44B1-BD7E-B7CBAD10A850}" destId="{980202C5-67F8-4847-A937-8179C83E441C}" srcOrd="2" destOrd="0" presId="urn:microsoft.com/office/officeart/2005/8/layout/hierarchy1"/>
    <dgm:cxn modelId="{59DEAA2B-956A-41CE-BC80-BC882325C594}" type="presParOf" srcId="{2E034F66-9DF5-44B1-BD7E-B7CBAD10A850}" destId="{719AB37D-D384-41DA-A31C-4F9FF383C09A}" srcOrd="3" destOrd="0" presId="urn:microsoft.com/office/officeart/2005/8/layout/hierarchy1"/>
    <dgm:cxn modelId="{6E81BAD6-2684-4F24-9459-E355ED214FA1}" type="presParOf" srcId="{719AB37D-D384-41DA-A31C-4F9FF383C09A}" destId="{02B21C39-1B86-4364-A4F0-FA60A18A29A7}" srcOrd="0" destOrd="0" presId="urn:microsoft.com/office/officeart/2005/8/layout/hierarchy1"/>
    <dgm:cxn modelId="{3FB39E82-2BD6-4190-BDD6-57150D4D592E}" type="presParOf" srcId="{02B21C39-1B86-4364-A4F0-FA60A18A29A7}" destId="{5F323D97-4DA4-454C-8624-46B583025475}" srcOrd="0" destOrd="0" presId="urn:microsoft.com/office/officeart/2005/8/layout/hierarchy1"/>
    <dgm:cxn modelId="{2F6FD91A-ED81-43C0-99F6-D1ACC53280AE}" type="presParOf" srcId="{02B21C39-1B86-4364-A4F0-FA60A18A29A7}" destId="{8C36A443-11C5-47A9-BC74-CEEA513917AC}" srcOrd="1" destOrd="0" presId="urn:microsoft.com/office/officeart/2005/8/layout/hierarchy1"/>
    <dgm:cxn modelId="{7E3C7EF1-65EE-4170-A7D4-307BD7D0D13A}" type="presParOf" srcId="{719AB37D-D384-41DA-A31C-4F9FF383C09A}" destId="{B0E16BEA-1326-4711-8EE3-79E9E5600587}" srcOrd="1" destOrd="0" presId="urn:microsoft.com/office/officeart/2005/8/layout/hierarchy1"/>
    <dgm:cxn modelId="{C187C2AB-2F40-47F9-833B-A320E777990C}" type="presParOf" srcId="{2E034F66-9DF5-44B1-BD7E-B7CBAD10A850}" destId="{A52F7335-CA4B-43FB-8685-8A296A0EC473}" srcOrd="4" destOrd="0" presId="urn:microsoft.com/office/officeart/2005/8/layout/hierarchy1"/>
    <dgm:cxn modelId="{B0D1992F-CD10-4BC4-8684-2BD05C9E2BE7}" type="presParOf" srcId="{2E034F66-9DF5-44B1-BD7E-B7CBAD10A850}" destId="{3167B008-C1AB-4EA6-B9C9-1E69203882C7}" srcOrd="5" destOrd="0" presId="urn:microsoft.com/office/officeart/2005/8/layout/hierarchy1"/>
    <dgm:cxn modelId="{74ADC436-31DC-441F-932F-E0314479CDEB}" type="presParOf" srcId="{3167B008-C1AB-4EA6-B9C9-1E69203882C7}" destId="{5EF6DD75-C116-4104-AE66-99215C7285B0}" srcOrd="0" destOrd="0" presId="urn:microsoft.com/office/officeart/2005/8/layout/hierarchy1"/>
    <dgm:cxn modelId="{D0B97588-CE81-4071-AE0A-BF72CE07F997}" type="presParOf" srcId="{5EF6DD75-C116-4104-AE66-99215C7285B0}" destId="{BD07B830-AA6E-482A-8111-146090C2EDC4}" srcOrd="0" destOrd="0" presId="urn:microsoft.com/office/officeart/2005/8/layout/hierarchy1"/>
    <dgm:cxn modelId="{C10182E7-DA81-4D93-902E-35CCB38F2E18}" type="presParOf" srcId="{5EF6DD75-C116-4104-AE66-99215C7285B0}" destId="{20C198F1-2BF3-4E7E-A5DC-FFA64FCBA290}" srcOrd="1" destOrd="0" presId="urn:microsoft.com/office/officeart/2005/8/layout/hierarchy1"/>
    <dgm:cxn modelId="{38141001-6904-40C9-B319-68CABA42B9B7}" type="presParOf" srcId="{3167B008-C1AB-4EA6-B9C9-1E69203882C7}" destId="{C5576F8D-DF53-48CB-8EFD-996949CD31DA}" srcOrd="1" destOrd="0" presId="urn:microsoft.com/office/officeart/2005/8/layout/hierarchy1"/>
    <dgm:cxn modelId="{C639EC88-BA36-49DE-8EF8-CCB97AA0B590}" type="presParOf" srcId="{B95DC19B-657C-4F2A-8274-4D686E0FFE59}" destId="{82D4C153-E4CA-40E9-8D83-BA79959C7FB6}" srcOrd="2" destOrd="0" presId="urn:microsoft.com/office/officeart/2005/8/layout/hierarchy1"/>
    <dgm:cxn modelId="{DDE539F9-5B3A-4026-B480-7A342412DA3D}" type="presParOf" srcId="{B95DC19B-657C-4F2A-8274-4D686E0FFE59}" destId="{10B48C9D-A1F7-4874-A165-FFE2FD51549E}" srcOrd="3" destOrd="0" presId="urn:microsoft.com/office/officeart/2005/8/layout/hierarchy1"/>
    <dgm:cxn modelId="{1BDB10E8-B26A-41FB-BC6B-CBC6E3D26940}" type="presParOf" srcId="{10B48C9D-A1F7-4874-A165-FFE2FD51549E}" destId="{AE1BB3A7-F95C-440B-B60A-DBC30E9222E3}" srcOrd="0" destOrd="0" presId="urn:microsoft.com/office/officeart/2005/8/layout/hierarchy1"/>
    <dgm:cxn modelId="{3DCDCA9C-42EE-4803-9422-C24A764BC4C1}" type="presParOf" srcId="{AE1BB3A7-F95C-440B-B60A-DBC30E9222E3}" destId="{E6CC0F15-A3BB-4167-9D49-9FCF0823D8E9}" srcOrd="0" destOrd="0" presId="urn:microsoft.com/office/officeart/2005/8/layout/hierarchy1"/>
    <dgm:cxn modelId="{B5D4FA03-841E-42EF-AD6D-321C4DC3CE06}" type="presParOf" srcId="{AE1BB3A7-F95C-440B-B60A-DBC30E9222E3}" destId="{E86837C6-BD6B-47F0-B00B-9A7EB14A2A8A}" srcOrd="1" destOrd="0" presId="urn:microsoft.com/office/officeart/2005/8/layout/hierarchy1"/>
    <dgm:cxn modelId="{9E4041BD-F9C7-4A93-914E-4A739A30BDA7}" type="presParOf" srcId="{10B48C9D-A1F7-4874-A165-FFE2FD51549E}" destId="{B3D49EC4-8A0B-4CE9-88AD-819154118975}" srcOrd="1" destOrd="0" presId="urn:microsoft.com/office/officeart/2005/8/layout/hierarchy1"/>
    <dgm:cxn modelId="{92B8C43F-0DC0-46F3-9A9E-A833F4C5C7F2}" type="presParOf" srcId="{B3D49EC4-8A0B-4CE9-88AD-819154118975}" destId="{3576F226-97E5-4D59-BB74-B7A080403BC5}" srcOrd="0" destOrd="0" presId="urn:microsoft.com/office/officeart/2005/8/layout/hierarchy1"/>
    <dgm:cxn modelId="{D296B4A3-8A9C-415C-B120-3FDD656E44FE}" type="presParOf" srcId="{B3D49EC4-8A0B-4CE9-88AD-819154118975}" destId="{7EA03B22-FE4E-4A36-881E-D14EFA03DADE}" srcOrd="1" destOrd="0" presId="urn:microsoft.com/office/officeart/2005/8/layout/hierarchy1"/>
    <dgm:cxn modelId="{F048E9BE-204F-4D71-956F-8D1A4A8C0195}" type="presParOf" srcId="{7EA03B22-FE4E-4A36-881E-D14EFA03DADE}" destId="{EA5AFBB6-7C20-4C12-8F31-C319AE1294E4}" srcOrd="0" destOrd="0" presId="urn:microsoft.com/office/officeart/2005/8/layout/hierarchy1"/>
    <dgm:cxn modelId="{FCE1E757-E25E-45DF-B85F-0FB05FE16852}" type="presParOf" srcId="{EA5AFBB6-7C20-4C12-8F31-C319AE1294E4}" destId="{A7DC778B-EDE7-4606-889B-080DA172F2B1}" srcOrd="0" destOrd="0" presId="urn:microsoft.com/office/officeart/2005/8/layout/hierarchy1"/>
    <dgm:cxn modelId="{F0943F23-449A-4276-AEC0-16A374B7AF14}" type="presParOf" srcId="{EA5AFBB6-7C20-4C12-8F31-C319AE1294E4}" destId="{BF0EBC22-57AD-4BA4-8765-22152FBD571D}" srcOrd="1" destOrd="0" presId="urn:microsoft.com/office/officeart/2005/8/layout/hierarchy1"/>
    <dgm:cxn modelId="{BA3CE60C-0AB5-4B6F-91A5-6992CF27D84B}" type="presParOf" srcId="{7EA03B22-FE4E-4A36-881E-D14EFA03DADE}" destId="{B46BABD5-62D8-4A49-BB95-3D3485F68FFE}" srcOrd="1" destOrd="0" presId="urn:microsoft.com/office/officeart/2005/8/layout/hierarchy1"/>
    <dgm:cxn modelId="{4C09B228-0935-474B-836C-09576EE37FB3}" type="presParOf" srcId="{B3D49EC4-8A0B-4CE9-88AD-819154118975}" destId="{8DA481B5-7570-46B8-BE85-FA547521E9B3}" srcOrd="2" destOrd="0" presId="urn:microsoft.com/office/officeart/2005/8/layout/hierarchy1"/>
    <dgm:cxn modelId="{201E180C-D327-449D-9195-5C57DF91FB4E}" type="presParOf" srcId="{B3D49EC4-8A0B-4CE9-88AD-819154118975}" destId="{699B4DDB-5AE8-424C-9D6A-819AF5B3E879}" srcOrd="3" destOrd="0" presId="urn:microsoft.com/office/officeart/2005/8/layout/hierarchy1"/>
    <dgm:cxn modelId="{7E4C56BD-4255-4161-9468-C340916162E9}" type="presParOf" srcId="{699B4DDB-5AE8-424C-9D6A-819AF5B3E879}" destId="{C83BDB29-20AE-4123-84BE-021F0937D228}" srcOrd="0" destOrd="0" presId="urn:microsoft.com/office/officeart/2005/8/layout/hierarchy1"/>
    <dgm:cxn modelId="{2EA8F562-32DC-4560-9125-9664B1EC13FC}" type="presParOf" srcId="{C83BDB29-20AE-4123-84BE-021F0937D228}" destId="{77F10185-5E8A-4C17-AC64-11686FB5EE77}" srcOrd="0" destOrd="0" presId="urn:microsoft.com/office/officeart/2005/8/layout/hierarchy1"/>
    <dgm:cxn modelId="{996D6DF9-E3C6-4B57-B442-356E8C8BFAA0}" type="presParOf" srcId="{C83BDB29-20AE-4123-84BE-021F0937D228}" destId="{C882560A-A040-4E17-A870-E75E8E92A2EB}" srcOrd="1" destOrd="0" presId="urn:microsoft.com/office/officeart/2005/8/layout/hierarchy1"/>
    <dgm:cxn modelId="{3D0E19CD-2E1C-4769-A3BB-7E14C57B762E}" type="presParOf" srcId="{699B4DDB-5AE8-424C-9D6A-819AF5B3E879}" destId="{638F709C-EFC1-483C-8EED-CAAC9F22E0BA}" srcOrd="1" destOrd="0" presId="urn:microsoft.com/office/officeart/2005/8/layout/hierarchy1"/>
    <dgm:cxn modelId="{5296AB61-62B7-42E7-B3F6-8DC911A4844B}" type="presParOf" srcId="{B3D49EC4-8A0B-4CE9-88AD-819154118975}" destId="{7236512B-7371-451D-9D39-1897D731AB16}" srcOrd="4" destOrd="0" presId="urn:microsoft.com/office/officeart/2005/8/layout/hierarchy1"/>
    <dgm:cxn modelId="{E7BF8FA8-60E7-4515-A5DC-DFB6999E2D97}" type="presParOf" srcId="{B3D49EC4-8A0B-4CE9-88AD-819154118975}" destId="{D88EEBD6-172C-428B-8FBA-1541C54F9004}" srcOrd="5" destOrd="0" presId="urn:microsoft.com/office/officeart/2005/8/layout/hierarchy1"/>
    <dgm:cxn modelId="{FAD7D34B-24BE-453B-AA76-165C5FA45D9D}" type="presParOf" srcId="{D88EEBD6-172C-428B-8FBA-1541C54F9004}" destId="{D9A223A9-AD6D-4653-9692-76C3F7018503}" srcOrd="0" destOrd="0" presId="urn:microsoft.com/office/officeart/2005/8/layout/hierarchy1"/>
    <dgm:cxn modelId="{DBA6C29D-A855-4C79-AA23-9E2DE2DA1A05}" type="presParOf" srcId="{D9A223A9-AD6D-4653-9692-76C3F7018503}" destId="{B3A46E67-2CEE-477A-8E12-DB186EB62824}" srcOrd="0" destOrd="0" presId="urn:microsoft.com/office/officeart/2005/8/layout/hierarchy1"/>
    <dgm:cxn modelId="{CE9F3D0F-84A0-415E-8371-0C899D80FA94}" type="presParOf" srcId="{D9A223A9-AD6D-4653-9692-76C3F7018503}" destId="{21725AF1-1834-4E55-8CD3-96A6B8108540}" srcOrd="1" destOrd="0" presId="urn:microsoft.com/office/officeart/2005/8/layout/hierarchy1"/>
    <dgm:cxn modelId="{2A7ADB96-1E9A-48A7-B9DE-CBC8D848D16D}" type="presParOf" srcId="{D88EEBD6-172C-428B-8FBA-1541C54F9004}" destId="{74DB058B-129A-46C9-8319-26051A41B2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67B75-270A-4355-9E74-2CFA5E1614DD}">
      <dsp:nvSpPr>
        <dsp:cNvPr id="0" name=""/>
        <dsp:cNvSpPr/>
      </dsp:nvSpPr>
      <dsp:spPr>
        <a:xfrm>
          <a:off x="4487390" y="1636854"/>
          <a:ext cx="3722786" cy="442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3722786" y="301841"/>
              </a:lnTo>
              <a:lnTo>
                <a:pt x="3722786" y="44292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C1375-3051-4DCE-A36A-ED4C97BBD385}">
      <dsp:nvSpPr>
        <dsp:cNvPr id="0" name=""/>
        <dsp:cNvSpPr/>
      </dsp:nvSpPr>
      <dsp:spPr>
        <a:xfrm>
          <a:off x="4487390" y="1636854"/>
          <a:ext cx="1861393" cy="442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1861393" y="301841"/>
              </a:lnTo>
              <a:lnTo>
                <a:pt x="1861393" y="44292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5C42C-B395-4870-A809-78AD369EE954}">
      <dsp:nvSpPr>
        <dsp:cNvPr id="0" name=""/>
        <dsp:cNvSpPr/>
      </dsp:nvSpPr>
      <dsp:spPr>
        <a:xfrm>
          <a:off x="4441670" y="3046859"/>
          <a:ext cx="91440" cy="8001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011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7EB95-8AF6-461A-8D8D-80526568EF6C}">
      <dsp:nvSpPr>
        <dsp:cNvPr id="0" name=""/>
        <dsp:cNvSpPr/>
      </dsp:nvSpPr>
      <dsp:spPr>
        <a:xfrm>
          <a:off x="4441670" y="1636854"/>
          <a:ext cx="91440" cy="442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92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11D23-0C74-4889-8069-AAFBD209A59F}">
      <dsp:nvSpPr>
        <dsp:cNvPr id="0" name=""/>
        <dsp:cNvSpPr/>
      </dsp:nvSpPr>
      <dsp:spPr>
        <a:xfrm>
          <a:off x="2625997" y="1636854"/>
          <a:ext cx="1861393" cy="442926"/>
        </a:xfrm>
        <a:custGeom>
          <a:avLst/>
          <a:gdLst/>
          <a:ahLst/>
          <a:cxnLst/>
          <a:rect l="0" t="0" r="0" b="0"/>
          <a:pathLst>
            <a:path>
              <a:moveTo>
                <a:pt x="1861393" y="0"/>
              </a:moveTo>
              <a:lnTo>
                <a:pt x="1861393" y="301841"/>
              </a:lnTo>
              <a:lnTo>
                <a:pt x="0" y="301841"/>
              </a:lnTo>
              <a:lnTo>
                <a:pt x="0" y="44292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45B3F-1526-4544-A275-BD3A3E0CCF18}">
      <dsp:nvSpPr>
        <dsp:cNvPr id="0" name=""/>
        <dsp:cNvSpPr/>
      </dsp:nvSpPr>
      <dsp:spPr>
        <a:xfrm>
          <a:off x="764604" y="1636854"/>
          <a:ext cx="3722786" cy="442926"/>
        </a:xfrm>
        <a:custGeom>
          <a:avLst/>
          <a:gdLst/>
          <a:ahLst/>
          <a:cxnLst/>
          <a:rect l="0" t="0" r="0" b="0"/>
          <a:pathLst>
            <a:path>
              <a:moveTo>
                <a:pt x="3722786" y="0"/>
              </a:moveTo>
              <a:lnTo>
                <a:pt x="3722786" y="301841"/>
              </a:lnTo>
              <a:lnTo>
                <a:pt x="0" y="301841"/>
              </a:lnTo>
              <a:lnTo>
                <a:pt x="0" y="44292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8D290-E96B-4722-A30F-BBD79CB01F96}">
      <dsp:nvSpPr>
        <dsp:cNvPr id="0" name=""/>
        <dsp:cNvSpPr/>
      </dsp:nvSpPr>
      <dsp:spPr>
        <a:xfrm>
          <a:off x="3474090" y="642939"/>
          <a:ext cx="2026600" cy="993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97DF9-5588-4D7A-981F-07E179C5C798}">
      <dsp:nvSpPr>
        <dsp:cNvPr id="0" name=""/>
        <dsp:cNvSpPr/>
      </dsp:nvSpPr>
      <dsp:spPr>
        <a:xfrm>
          <a:off x="3643308" y="803696"/>
          <a:ext cx="2026600" cy="993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Charge Nurse</a:t>
          </a:r>
        </a:p>
      </dsp:txBody>
      <dsp:txXfrm>
        <a:off x="3672419" y="832807"/>
        <a:ext cx="1968378" cy="935692"/>
      </dsp:txXfrm>
    </dsp:sp>
    <dsp:sp modelId="{24F5E049-1162-400B-95D2-B68CC02AAED3}">
      <dsp:nvSpPr>
        <dsp:cNvPr id="0" name=""/>
        <dsp:cNvSpPr/>
      </dsp:nvSpPr>
      <dsp:spPr>
        <a:xfrm>
          <a:off x="3125" y="2079781"/>
          <a:ext cx="1522958" cy="9670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C0B4A-A67F-4B6E-BECD-7851629E9A50}">
      <dsp:nvSpPr>
        <dsp:cNvPr id="0" name=""/>
        <dsp:cNvSpPr/>
      </dsp:nvSpPr>
      <dsp:spPr>
        <a:xfrm>
          <a:off x="172342" y="2240537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LVN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PO Meds</a:t>
          </a:r>
        </a:p>
      </dsp:txBody>
      <dsp:txXfrm>
        <a:off x="200667" y="2268862"/>
        <a:ext cx="1466308" cy="910428"/>
      </dsp:txXfrm>
    </dsp:sp>
    <dsp:sp modelId="{64456E92-0BF0-48F8-9EDC-9776C6304E4F}">
      <dsp:nvSpPr>
        <dsp:cNvPr id="0" name=""/>
        <dsp:cNvSpPr/>
      </dsp:nvSpPr>
      <dsp:spPr>
        <a:xfrm>
          <a:off x="1864518" y="2079781"/>
          <a:ext cx="1522958" cy="9670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F26F1-5FBE-4EFF-89F8-5712049F81E1}">
      <dsp:nvSpPr>
        <dsp:cNvPr id="0" name=""/>
        <dsp:cNvSpPr/>
      </dsp:nvSpPr>
      <dsp:spPr>
        <a:xfrm>
          <a:off x="2033736" y="2240537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Treatments </a:t>
          </a:r>
          <a:r>
            <a:rPr lang="en-US" sz="1600" kern="1200" dirty="0" err="1"/>
            <a:t>adminssion</a:t>
          </a:r>
          <a:endParaRPr lang="en-US" sz="1600" kern="1200" dirty="0"/>
        </a:p>
      </dsp:txBody>
      <dsp:txXfrm>
        <a:off x="2062061" y="2268862"/>
        <a:ext cx="1466308" cy="910428"/>
      </dsp:txXfrm>
    </dsp:sp>
    <dsp:sp modelId="{B96EAD29-7A3A-4892-887D-8A88C9639653}">
      <dsp:nvSpPr>
        <dsp:cNvPr id="0" name=""/>
        <dsp:cNvSpPr/>
      </dsp:nvSpPr>
      <dsp:spPr>
        <a:xfrm>
          <a:off x="3725911" y="2079781"/>
          <a:ext cx="1522958" cy="9670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E13F6-A08A-496F-A487-0AD6DB12EBD4}">
      <dsp:nvSpPr>
        <dsp:cNvPr id="0" name=""/>
        <dsp:cNvSpPr/>
      </dsp:nvSpPr>
      <dsp:spPr>
        <a:xfrm>
          <a:off x="3895129" y="2240537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IV Meds</a:t>
          </a:r>
        </a:p>
      </dsp:txBody>
      <dsp:txXfrm>
        <a:off x="3923454" y="2268862"/>
        <a:ext cx="1466308" cy="910428"/>
      </dsp:txXfrm>
    </dsp:sp>
    <dsp:sp modelId="{612E16ED-4C80-4165-BDFA-CD52F73BF146}">
      <dsp:nvSpPr>
        <dsp:cNvPr id="0" name=""/>
        <dsp:cNvSpPr/>
      </dsp:nvSpPr>
      <dsp:spPr>
        <a:xfrm>
          <a:off x="3259772" y="3846976"/>
          <a:ext cx="2455236" cy="7500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7D94F-7E6C-4C59-80B2-883888FE104C}">
      <dsp:nvSpPr>
        <dsp:cNvPr id="0" name=""/>
        <dsp:cNvSpPr/>
      </dsp:nvSpPr>
      <dsp:spPr>
        <a:xfrm>
          <a:off x="3428989" y="4007733"/>
          <a:ext cx="2455236" cy="7500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Unit of 30 Patients</a:t>
          </a:r>
        </a:p>
      </dsp:txBody>
      <dsp:txXfrm>
        <a:off x="3450957" y="4029701"/>
        <a:ext cx="2411300" cy="706091"/>
      </dsp:txXfrm>
    </dsp:sp>
    <dsp:sp modelId="{2D5F5A5A-DA74-4570-9B17-9C12FBA4D9CF}">
      <dsp:nvSpPr>
        <dsp:cNvPr id="0" name=""/>
        <dsp:cNvSpPr/>
      </dsp:nvSpPr>
      <dsp:spPr>
        <a:xfrm>
          <a:off x="5587304" y="2079781"/>
          <a:ext cx="1522958" cy="9670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EA4F1-FF69-4D1F-A433-8C778223668A}">
      <dsp:nvSpPr>
        <dsp:cNvPr id="0" name=""/>
        <dsp:cNvSpPr/>
      </dsp:nvSpPr>
      <dsp:spPr>
        <a:xfrm>
          <a:off x="5756522" y="2240537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Vital Signs</a:t>
          </a:r>
        </a:p>
      </dsp:txBody>
      <dsp:txXfrm>
        <a:off x="5784847" y="2268862"/>
        <a:ext cx="1466308" cy="910428"/>
      </dsp:txXfrm>
    </dsp:sp>
    <dsp:sp modelId="{4E461294-D555-4645-B962-DEF943B7A04D}">
      <dsp:nvSpPr>
        <dsp:cNvPr id="0" name=""/>
        <dsp:cNvSpPr/>
      </dsp:nvSpPr>
      <dsp:spPr>
        <a:xfrm>
          <a:off x="7448698" y="2079781"/>
          <a:ext cx="1522958" cy="9670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49116-A997-4FDB-91A0-B433AB1791DD}">
      <dsp:nvSpPr>
        <dsp:cNvPr id="0" name=""/>
        <dsp:cNvSpPr/>
      </dsp:nvSpPr>
      <dsp:spPr>
        <a:xfrm>
          <a:off x="7617915" y="2240537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Hygiene Supplies</a:t>
          </a:r>
        </a:p>
      </dsp:txBody>
      <dsp:txXfrm>
        <a:off x="7646240" y="2268862"/>
        <a:ext cx="1466308" cy="910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BB1CD-1707-4CD9-A9B7-667D932944B6}">
      <dsp:nvSpPr>
        <dsp:cNvPr id="0" name=""/>
        <dsp:cNvSpPr/>
      </dsp:nvSpPr>
      <dsp:spPr>
        <a:xfrm>
          <a:off x="4416741" y="2669644"/>
          <a:ext cx="3057124" cy="1071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771"/>
              </a:lnTo>
              <a:lnTo>
                <a:pt x="3057124" y="931771"/>
              </a:lnTo>
              <a:lnTo>
                <a:pt x="3057124" y="107156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B19CF-47B7-4D60-B02B-D0EEB77D3B81}">
      <dsp:nvSpPr>
        <dsp:cNvPr id="0" name=""/>
        <dsp:cNvSpPr/>
      </dsp:nvSpPr>
      <dsp:spPr>
        <a:xfrm>
          <a:off x="4371021" y="2669644"/>
          <a:ext cx="91440" cy="10715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1771"/>
              </a:lnTo>
              <a:lnTo>
                <a:pt x="48270" y="931771"/>
              </a:lnTo>
              <a:lnTo>
                <a:pt x="48270" y="107156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5A91B-273E-495C-A007-775AECCF4C03}">
      <dsp:nvSpPr>
        <dsp:cNvPr id="0" name=""/>
        <dsp:cNvSpPr/>
      </dsp:nvSpPr>
      <dsp:spPr>
        <a:xfrm>
          <a:off x="1364717" y="2669644"/>
          <a:ext cx="3052024" cy="1071568"/>
        </a:xfrm>
        <a:custGeom>
          <a:avLst/>
          <a:gdLst/>
          <a:ahLst/>
          <a:cxnLst/>
          <a:rect l="0" t="0" r="0" b="0"/>
          <a:pathLst>
            <a:path>
              <a:moveTo>
                <a:pt x="3052024" y="0"/>
              </a:moveTo>
              <a:lnTo>
                <a:pt x="3052024" y="931771"/>
              </a:lnTo>
              <a:lnTo>
                <a:pt x="0" y="931771"/>
              </a:lnTo>
              <a:lnTo>
                <a:pt x="0" y="107156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EBEE2-B71B-42FC-A517-A154D7E9E62C}">
      <dsp:nvSpPr>
        <dsp:cNvPr id="0" name=""/>
        <dsp:cNvSpPr/>
      </dsp:nvSpPr>
      <dsp:spPr>
        <a:xfrm>
          <a:off x="4371021" y="1751194"/>
          <a:ext cx="91440" cy="3466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65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94C67-642A-422B-96ED-B8E9A0F6FEFB}">
      <dsp:nvSpPr>
        <dsp:cNvPr id="0" name=""/>
        <dsp:cNvSpPr/>
      </dsp:nvSpPr>
      <dsp:spPr>
        <a:xfrm>
          <a:off x="4371021" y="632556"/>
          <a:ext cx="91440" cy="3222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28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2C20C-C2FE-44CC-B60C-B6FAADFD45E2}">
      <dsp:nvSpPr>
        <dsp:cNvPr id="0" name=""/>
        <dsp:cNvSpPr/>
      </dsp:nvSpPr>
      <dsp:spPr>
        <a:xfrm>
          <a:off x="3662213" y="169022"/>
          <a:ext cx="1509056" cy="463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AA715-6B2E-4DF1-A61F-8E6DABAB1CCB}">
      <dsp:nvSpPr>
        <dsp:cNvPr id="0" name=""/>
        <dsp:cNvSpPr/>
      </dsp:nvSpPr>
      <dsp:spPr>
        <a:xfrm>
          <a:off x="3829886" y="328311"/>
          <a:ext cx="1509056" cy="463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Patient</a:t>
          </a:r>
        </a:p>
      </dsp:txBody>
      <dsp:txXfrm>
        <a:off x="3843462" y="341887"/>
        <a:ext cx="1481904" cy="436382"/>
      </dsp:txXfrm>
    </dsp:sp>
    <dsp:sp modelId="{7A6DDE6B-3A66-4162-96A5-B62AEB3E1D1C}">
      <dsp:nvSpPr>
        <dsp:cNvPr id="0" name=""/>
        <dsp:cNvSpPr/>
      </dsp:nvSpPr>
      <dsp:spPr>
        <a:xfrm>
          <a:off x="3332786" y="954840"/>
          <a:ext cx="2167910" cy="796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A5057-39DD-487D-B05B-E9A2EAD3538A}">
      <dsp:nvSpPr>
        <dsp:cNvPr id="0" name=""/>
        <dsp:cNvSpPr/>
      </dsp:nvSpPr>
      <dsp:spPr>
        <a:xfrm>
          <a:off x="3500459" y="1114129"/>
          <a:ext cx="2167910" cy="796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Total patient care 24 Hr/day</a:t>
          </a:r>
        </a:p>
      </dsp:txBody>
      <dsp:txXfrm>
        <a:off x="3523783" y="1137453"/>
        <a:ext cx="2121262" cy="749706"/>
      </dsp:txXfrm>
    </dsp:sp>
    <dsp:sp modelId="{6119FDB2-1BF6-4953-B46A-4A9FDA81BEBD}">
      <dsp:nvSpPr>
        <dsp:cNvPr id="0" name=""/>
        <dsp:cNvSpPr/>
      </dsp:nvSpPr>
      <dsp:spPr>
        <a:xfrm>
          <a:off x="3278913" y="2097846"/>
          <a:ext cx="2275656" cy="5717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C4B02-ED7D-4F7A-A0F1-5654D1DE8BCB}">
      <dsp:nvSpPr>
        <dsp:cNvPr id="0" name=""/>
        <dsp:cNvSpPr/>
      </dsp:nvSpPr>
      <dsp:spPr>
        <a:xfrm>
          <a:off x="3446586" y="2257136"/>
          <a:ext cx="2275656" cy="571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PRIMARY NURSE</a:t>
          </a:r>
        </a:p>
      </dsp:txBody>
      <dsp:txXfrm>
        <a:off x="3463333" y="2273883"/>
        <a:ext cx="2242162" cy="538303"/>
      </dsp:txXfrm>
    </dsp:sp>
    <dsp:sp modelId="{9729A327-EA7C-42FE-B349-23028331A5BD}">
      <dsp:nvSpPr>
        <dsp:cNvPr id="0" name=""/>
        <dsp:cNvSpPr/>
      </dsp:nvSpPr>
      <dsp:spPr>
        <a:xfrm>
          <a:off x="5103" y="3741213"/>
          <a:ext cx="2719228" cy="9582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AA758-2B1A-4057-B329-F60D94270754}">
      <dsp:nvSpPr>
        <dsp:cNvPr id="0" name=""/>
        <dsp:cNvSpPr/>
      </dsp:nvSpPr>
      <dsp:spPr>
        <a:xfrm>
          <a:off x="172776" y="3900502"/>
          <a:ext cx="2719228" cy="958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Associate (days) when primary nurse is not available</a:t>
          </a:r>
        </a:p>
      </dsp:txBody>
      <dsp:txXfrm>
        <a:off x="200842" y="3928568"/>
        <a:ext cx="2663096" cy="902118"/>
      </dsp:txXfrm>
    </dsp:sp>
    <dsp:sp modelId="{C21F963A-D38C-4B72-8965-B5FC7C44DEBB}">
      <dsp:nvSpPr>
        <dsp:cNvPr id="0" name=""/>
        <dsp:cNvSpPr/>
      </dsp:nvSpPr>
      <dsp:spPr>
        <a:xfrm>
          <a:off x="3059677" y="3741213"/>
          <a:ext cx="2719228" cy="9582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4B28C-6558-4C3A-835E-9D6FA31A6BB6}">
      <dsp:nvSpPr>
        <dsp:cNvPr id="0" name=""/>
        <dsp:cNvSpPr/>
      </dsp:nvSpPr>
      <dsp:spPr>
        <a:xfrm>
          <a:off x="3227350" y="3900502"/>
          <a:ext cx="2719228" cy="958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Associate (evenings) when primary nurse is not available</a:t>
          </a:r>
        </a:p>
      </dsp:txBody>
      <dsp:txXfrm>
        <a:off x="3255416" y="3928568"/>
        <a:ext cx="2663096" cy="902118"/>
      </dsp:txXfrm>
    </dsp:sp>
    <dsp:sp modelId="{F4120EEB-F223-4AA3-A1B7-7938BA870CFA}">
      <dsp:nvSpPr>
        <dsp:cNvPr id="0" name=""/>
        <dsp:cNvSpPr/>
      </dsp:nvSpPr>
      <dsp:spPr>
        <a:xfrm>
          <a:off x="6114251" y="3741213"/>
          <a:ext cx="2719228" cy="9582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A17B9-909A-4311-BBA2-B36A47DE34A8}">
      <dsp:nvSpPr>
        <dsp:cNvPr id="0" name=""/>
        <dsp:cNvSpPr/>
      </dsp:nvSpPr>
      <dsp:spPr>
        <a:xfrm>
          <a:off x="6281924" y="3900502"/>
          <a:ext cx="2719228" cy="958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Associate (nights) when primary nurse is not available</a:t>
          </a:r>
        </a:p>
      </dsp:txBody>
      <dsp:txXfrm>
        <a:off x="6309990" y="3928568"/>
        <a:ext cx="2663096" cy="902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6512B-7371-451D-9D39-1897D731AB16}">
      <dsp:nvSpPr>
        <dsp:cNvPr id="0" name=""/>
        <dsp:cNvSpPr/>
      </dsp:nvSpPr>
      <dsp:spPr>
        <a:xfrm>
          <a:off x="6609107" y="2131985"/>
          <a:ext cx="1498727" cy="356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032"/>
              </a:lnTo>
              <a:lnTo>
                <a:pt x="1498727" y="243032"/>
              </a:lnTo>
              <a:lnTo>
                <a:pt x="1498727" y="35662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481B5-7570-46B8-BE85-FA547521E9B3}">
      <dsp:nvSpPr>
        <dsp:cNvPr id="0" name=""/>
        <dsp:cNvSpPr/>
      </dsp:nvSpPr>
      <dsp:spPr>
        <a:xfrm>
          <a:off x="6563387" y="2131985"/>
          <a:ext cx="91440" cy="356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62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6F226-97E5-4D59-BB74-B7A080403BC5}">
      <dsp:nvSpPr>
        <dsp:cNvPr id="0" name=""/>
        <dsp:cNvSpPr/>
      </dsp:nvSpPr>
      <dsp:spPr>
        <a:xfrm>
          <a:off x="5110379" y="2131985"/>
          <a:ext cx="1498727" cy="356629"/>
        </a:xfrm>
        <a:custGeom>
          <a:avLst/>
          <a:gdLst/>
          <a:ahLst/>
          <a:cxnLst/>
          <a:rect l="0" t="0" r="0" b="0"/>
          <a:pathLst>
            <a:path>
              <a:moveTo>
                <a:pt x="1498727" y="0"/>
              </a:moveTo>
              <a:lnTo>
                <a:pt x="1498727" y="243032"/>
              </a:lnTo>
              <a:lnTo>
                <a:pt x="0" y="243032"/>
              </a:lnTo>
              <a:lnTo>
                <a:pt x="0" y="35662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D4C153-E4CA-40E9-8D83-BA79959C7FB6}">
      <dsp:nvSpPr>
        <dsp:cNvPr id="0" name=""/>
        <dsp:cNvSpPr/>
      </dsp:nvSpPr>
      <dsp:spPr>
        <a:xfrm>
          <a:off x="4361016" y="996699"/>
          <a:ext cx="2248091" cy="356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032"/>
              </a:lnTo>
              <a:lnTo>
                <a:pt x="2248091" y="243032"/>
              </a:lnTo>
              <a:lnTo>
                <a:pt x="2248091" y="3566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F7335-CA4B-43FB-8685-8A296A0EC473}">
      <dsp:nvSpPr>
        <dsp:cNvPr id="0" name=""/>
        <dsp:cNvSpPr/>
      </dsp:nvSpPr>
      <dsp:spPr>
        <a:xfrm>
          <a:off x="2112924" y="2131985"/>
          <a:ext cx="1498727" cy="356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032"/>
              </a:lnTo>
              <a:lnTo>
                <a:pt x="1498727" y="243032"/>
              </a:lnTo>
              <a:lnTo>
                <a:pt x="1498727" y="35662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202C5-67F8-4847-A937-8179C83E441C}">
      <dsp:nvSpPr>
        <dsp:cNvPr id="0" name=""/>
        <dsp:cNvSpPr/>
      </dsp:nvSpPr>
      <dsp:spPr>
        <a:xfrm>
          <a:off x="2067204" y="2131985"/>
          <a:ext cx="91440" cy="356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62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59401-7CA2-4318-8E92-004FB29283E4}">
      <dsp:nvSpPr>
        <dsp:cNvPr id="0" name=""/>
        <dsp:cNvSpPr/>
      </dsp:nvSpPr>
      <dsp:spPr>
        <a:xfrm>
          <a:off x="614197" y="2131985"/>
          <a:ext cx="1498727" cy="356629"/>
        </a:xfrm>
        <a:custGeom>
          <a:avLst/>
          <a:gdLst/>
          <a:ahLst/>
          <a:cxnLst/>
          <a:rect l="0" t="0" r="0" b="0"/>
          <a:pathLst>
            <a:path>
              <a:moveTo>
                <a:pt x="1498727" y="0"/>
              </a:moveTo>
              <a:lnTo>
                <a:pt x="1498727" y="243032"/>
              </a:lnTo>
              <a:lnTo>
                <a:pt x="0" y="243032"/>
              </a:lnTo>
              <a:lnTo>
                <a:pt x="0" y="35662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D4AE7-C9C9-4AAA-9CDC-AF2823351694}">
      <dsp:nvSpPr>
        <dsp:cNvPr id="0" name=""/>
        <dsp:cNvSpPr/>
      </dsp:nvSpPr>
      <dsp:spPr>
        <a:xfrm>
          <a:off x="2112924" y="996699"/>
          <a:ext cx="2248091" cy="356629"/>
        </a:xfrm>
        <a:custGeom>
          <a:avLst/>
          <a:gdLst/>
          <a:ahLst/>
          <a:cxnLst/>
          <a:rect l="0" t="0" r="0" b="0"/>
          <a:pathLst>
            <a:path>
              <a:moveTo>
                <a:pt x="2248091" y="0"/>
              </a:moveTo>
              <a:lnTo>
                <a:pt x="2248091" y="243032"/>
              </a:lnTo>
              <a:lnTo>
                <a:pt x="0" y="243032"/>
              </a:lnTo>
              <a:lnTo>
                <a:pt x="0" y="3566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DD97F-B196-4364-9F57-28926AB0D4C5}">
      <dsp:nvSpPr>
        <dsp:cNvPr id="0" name=""/>
        <dsp:cNvSpPr/>
      </dsp:nvSpPr>
      <dsp:spPr>
        <a:xfrm>
          <a:off x="3435652" y="218042"/>
          <a:ext cx="1850726" cy="778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7F78D-2B0D-4597-94AC-243155DE1953}">
      <dsp:nvSpPr>
        <dsp:cNvPr id="0" name=""/>
        <dsp:cNvSpPr/>
      </dsp:nvSpPr>
      <dsp:spPr>
        <a:xfrm>
          <a:off x="3571900" y="347478"/>
          <a:ext cx="1850726" cy="778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Charge Nurse RN</a:t>
          </a:r>
        </a:p>
      </dsp:txBody>
      <dsp:txXfrm>
        <a:off x="3594706" y="370284"/>
        <a:ext cx="1805114" cy="733045"/>
      </dsp:txXfrm>
    </dsp:sp>
    <dsp:sp modelId="{3DB2A571-770A-40E6-9C8F-97DE5EEF2AC5}">
      <dsp:nvSpPr>
        <dsp:cNvPr id="0" name=""/>
        <dsp:cNvSpPr/>
      </dsp:nvSpPr>
      <dsp:spPr>
        <a:xfrm>
          <a:off x="1499808" y="1353328"/>
          <a:ext cx="1226231" cy="7786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C2AAB-F77C-431B-8376-339C3D1E5978}">
      <dsp:nvSpPr>
        <dsp:cNvPr id="0" name=""/>
        <dsp:cNvSpPr/>
      </dsp:nvSpPr>
      <dsp:spPr>
        <a:xfrm>
          <a:off x="1636056" y="1482764"/>
          <a:ext cx="1226231" cy="778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Team Leader RN</a:t>
          </a:r>
        </a:p>
      </dsp:txBody>
      <dsp:txXfrm>
        <a:off x="1658862" y="1505570"/>
        <a:ext cx="1180619" cy="733045"/>
      </dsp:txXfrm>
    </dsp:sp>
    <dsp:sp modelId="{EEAB6801-F621-4EFC-842A-F2ED5526A3B8}">
      <dsp:nvSpPr>
        <dsp:cNvPr id="0" name=""/>
        <dsp:cNvSpPr/>
      </dsp:nvSpPr>
      <dsp:spPr>
        <a:xfrm>
          <a:off x="1081" y="2488614"/>
          <a:ext cx="1226231" cy="7786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78ADF-0694-4148-9CEA-D64B35589D05}">
      <dsp:nvSpPr>
        <dsp:cNvPr id="0" name=""/>
        <dsp:cNvSpPr/>
      </dsp:nvSpPr>
      <dsp:spPr>
        <a:xfrm>
          <a:off x="137329" y="2618050"/>
          <a:ext cx="1226231" cy="778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RN</a:t>
          </a:r>
        </a:p>
      </dsp:txBody>
      <dsp:txXfrm>
        <a:off x="160135" y="2640856"/>
        <a:ext cx="1180619" cy="733045"/>
      </dsp:txXfrm>
    </dsp:sp>
    <dsp:sp modelId="{5F323D97-4DA4-454C-8624-46B583025475}">
      <dsp:nvSpPr>
        <dsp:cNvPr id="0" name=""/>
        <dsp:cNvSpPr/>
      </dsp:nvSpPr>
      <dsp:spPr>
        <a:xfrm>
          <a:off x="1499808" y="2488614"/>
          <a:ext cx="1226231" cy="7786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6A443-11C5-47A9-BC74-CEEA513917AC}">
      <dsp:nvSpPr>
        <dsp:cNvPr id="0" name=""/>
        <dsp:cNvSpPr/>
      </dsp:nvSpPr>
      <dsp:spPr>
        <a:xfrm>
          <a:off x="1636056" y="2618050"/>
          <a:ext cx="1226231" cy="778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LVN</a:t>
          </a:r>
        </a:p>
      </dsp:txBody>
      <dsp:txXfrm>
        <a:off x="1658862" y="2640856"/>
        <a:ext cx="1180619" cy="733045"/>
      </dsp:txXfrm>
    </dsp:sp>
    <dsp:sp modelId="{BD07B830-AA6E-482A-8111-146090C2EDC4}">
      <dsp:nvSpPr>
        <dsp:cNvPr id="0" name=""/>
        <dsp:cNvSpPr/>
      </dsp:nvSpPr>
      <dsp:spPr>
        <a:xfrm>
          <a:off x="2998536" y="2488614"/>
          <a:ext cx="1226231" cy="7786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198F1-2BF3-4E7E-A5DC-FFA64FCBA290}">
      <dsp:nvSpPr>
        <dsp:cNvPr id="0" name=""/>
        <dsp:cNvSpPr/>
      </dsp:nvSpPr>
      <dsp:spPr>
        <a:xfrm>
          <a:off x="3134784" y="2618050"/>
          <a:ext cx="1226231" cy="778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NA</a:t>
          </a:r>
        </a:p>
      </dsp:txBody>
      <dsp:txXfrm>
        <a:off x="3157590" y="2640856"/>
        <a:ext cx="1180619" cy="733045"/>
      </dsp:txXfrm>
    </dsp:sp>
    <dsp:sp modelId="{E6CC0F15-A3BB-4167-9D49-9FCF0823D8E9}">
      <dsp:nvSpPr>
        <dsp:cNvPr id="0" name=""/>
        <dsp:cNvSpPr/>
      </dsp:nvSpPr>
      <dsp:spPr>
        <a:xfrm>
          <a:off x="5995991" y="1353328"/>
          <a:ext cx="1226231" cy="7786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837C6-BD6B-47F0-B00B-9A7EB14A2A8A}">
      <dsp:nvSpPr>
        <dsp:cNvPr id="0" name=""/>
        <dsp:cNvSpPr/>
      </dsp:nvSpPr>
      <dsp:spPr>
        <a:xfrm>
          <a:off x="6132239" y="1482764"/>
          <a:ext cx="1226231" cy="778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Team Leader RN</a:t>
          </a:r>
        </a:p>
      </dsp:txBody>
      <dsp:txXfrm>
        <a:off x="6155045" y="1505570"/>
        <a:ext cx="1180619" cy="733045"/>
      </dsp:txXfrm>
    </dsp:sp>
    <dsp:sp modelId="{A7DC778B-EDE7-4606-889B-080DA172F2B1}">
      <dsp:nvSpPr>
        <dsp:cNvPr id="0" name=""/>
        <dsp:cNvSpPr/>
      </dsp:nvSpPr>
      <dsp:spPr>
        <a:xfrm>
          <a:off x="4497263" y="2488614"/>
          <a:ext cx="1226231" cy="7786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EBC22-57AD-4BA4-8765-22152FBD571D}">
      <dsp:nvSpPr>
        <dsp:cNvPr id="0" name=""/>
        <dsp:cNvSpPr/>
      </dsp:nvSpPr>
      <dsp:spPr>
        <a:xfrm>
          <a:off x="4633511" y="2618050"/>
          <a:ext cx="1226231" cy="778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RN</a:t>
          </a:r>
        </a:p>
      </dsp:txBody>
      <dsp:txXfrm>
        <a:off x="4656317" y="2640856"/>
        <a:ext cx="1180619" cy="733045"/>
      </dsp:txXfrm>
    </dsp:sp>
    <dsp:sp modelId="{77F10185-5E8A-4C17-AC64-11686FB5EE77}">
      <dsp:nvSpPr>
        <dsp:cNvPr id="0" name=""/>
        <dsp:cNvSpPr/>
      </dsp:nvSpPr>
      <dsp:spPr>
        <a:xfrm>
          <a:off x="5995991" y="2488614"/>
          <a:ext cx="1226231" cy="7786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2560A-A040-4E17-A870-E75E8E92A2EB}">
      <dsp:nvSpPr>
        <dsp:cNvPr id="0" name=""/>
        <dsp:cNvSpPr/>
      </dsp:nvSpPr>
      <dsp:spPr>
        <a:xfrm>
          <a:off x="6132239" y="2618050"/>
          <a:ext cx="1226231" cy="778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LVN</a:t>
          </a:r>
        </a:p>
      </dsp:txBody>
      <dsp:txXfrm>
        <a:off x="6155045" y="2640856"/>
        <a:ext cx="1180619" cy="733045"/>
      </dsp:txXfrm>
    </dsp:sp>
    <dsp:sp modelId="{B3A46E67-2CEE-477A-8E12-DB186EB62824}">
      <dsp:nvSpPr>
        <dsp:cNvPr id="0" name=""/>
        <dsp:cNvSpPr/>
      </dsp:nvSpPr>
      <dsp:spPr>
        <a:xfrm>
          <a:off x="7494719" y="2488614"/>
          <a:ext cx="1226231" cy="7786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25AF1-1834-4E55-8CD3-96A6B8108540}">
      <dsp:nvSpPr>
        <dsp:cNvPr id="0" name=""/>
        <dsp:cNvSpPr/>
      </dsp:nvSpPr>
      <dsp:spPr>
        <a:xfrm>
          <a:off x="7630967" y="2618050"/>
          <a:ext cx="1226231" cy="778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NA</a:t>
          </a:r>
        </a:p>
      </dsp:txBody>
      <dsp:txXfrm>
        <a:off x="7653773" y="2640856"/>
        <a:ext cx="1180619" cy="733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6D99-F83C-F3FE-1DB2-9973166B6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4E49A-E0B1-2FD3-A77E-BB3401158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8D62D-AA1A-5EDC-8C9D-F079BD12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2573-7FFB-4A9E-9E4A-3BC32310D58A}" type="datetimeFigureOut">
              <a:rPr lang="en-ID" smtClean="0"/>
              <a:t>29/12/2025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6E7D6-7AC0-B964-04EE-1B2AA540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31B45-624F-3071-4165-E619AF05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C2EC-02A9-4AAD-89E8-F2C3B5847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968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48010-8552-3230-1811-F51DC4B13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D2410-690F-C3EF-AC65-44B8C6164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AA558-8E93-FB19-47D4-3DE9C6A11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2573-7FFB-4A9E-9E4A-3BC32310D58A}" type="datetimeFigureOut">
              <a:rPr lang="en-ID" smtClean="0"/>
              <a:t>29/12/2025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9A195-D62E-AF63-3DB8-EF2F549C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9415F-C2F8-715A-01B7-DFA9A70B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C2EC-02A9-4AAD-89E8-F2C3B5847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22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357FB-73A2-556C-85F0-C6478D3E1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4B68B-A92D-5564-F6A4-865C8CFD9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B89F-EC86-AA37-1B9C-598785A2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2573-7FFB-4A9E-9E4A-3BC32310D58A}" type="datetimeFigureOut">
              <a:rPr lang="en-ID" smtClean="0"/>
              <a:t>29/12/2025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0CE60-17F4-513D-0D06-2F7ABFCE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E50BE-8B3D-2E69-6D5B-D4B27855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C2EC-02A9-4AAD-89E8-F2C3B5847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819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EBD9A-B0A9-41C3-5662-0E63AF2E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A80E9-5A0B-E23A-7F72-D9CDB847D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375AA-4AEF-00C8-2728-0BB24955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2573-7FFB-4A9E-9E4A-3BC32310D58A}" type="datetimeFigureOut">
              <a:rPr lang="en-ID" smtClean="0"/>
              <a:t>29/12/2025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1CC40-FA50-403D-684E-1F6891061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76263-A0FF-F715-6A03-B1F666FB7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C2EC-02A9-4AAD-89E8-F2C3B5847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408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55013-9C15-8AFB-C9A0-B0624F09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A1570-CC65-804D-11CF-0F6DCFBF5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B505-5F45-C844-591F-A3D08447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2573-7FFB-4A9E-9E4A-3BC32310D58A}" type="datetimeFigureOut">
              <a:rPr lang="en-ID" smtClean="0"/>
              <a:t>29/12/2025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37F66-4439-09C2-FA3D-39B3ADBB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2BCEF-E73C-F885-C131-AA442131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C2EC-02A9-4AAD-89E8-F2C3B5847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539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EEF9F-3D10-89FB-0260-606B6092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74156-D91B-AB1E-014D-291263BAE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BDE32-16B0-F09C-12FA-947577326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EA9D8-037D-DC04-DD5E-F975BB2DF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2573-7FFB-4A9E-9E4A-3BC32310D58A}" type="datetimeFigureOut">
              <a:rPr lang="en-ID" smtClean="0"/>
              <a:t>29/12/2025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CA2B5-15C0-112C-38C0-44C22D98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515B0-45E9-90DF-45A1-3D293E52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C2EC-02A9-4AAD-89E8-F2C3B5847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171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B14A-F362-94EC-75FA-8FE8B190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34FE2-28A5-7F2D-AD19-2940ADCFE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EB82F-187F-746A-911C-59FCEB981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33AF47-5B05-3D93-8C9A-D1E0F020E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6E7E58-9E91-7580-3429-81AAED528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F5A050-51FA-0FBE-91A4-50C881036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2573-7FFB-4A9E-9E4A-3BC32310D58A}" type="datetimeFigureOut">
              <a:rPr lang="en-ID" smtClean="0"/>
              <a:t>29/12/2025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EF063C-93A4-4DE1-7364-40A826565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11F6E9-C073-C948-FDC9-B056BBA6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C2EC-02A9-4AAD-89E8-F2C3B5847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88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C29ED-B10D-B634-4FA0-7655D856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A94F4-8642-17DA-702F-603CCCEA8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2573-7FFB-4A9E-9E4A-3BC32310D58A}" type="datetimeFigureOut">
              <a:rPr lang="en-ID" smtClean="0"/>
              <a:t>29/12/2025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46CA6-3F3F-7D68-DC0A-B58497C64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B8677-E082-C0A7-8C07-B1FFC145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C2EC-02A9-4AAD-89E8-F2C3B5847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711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06C2F8-C0A8-FBB0-D2C2-3C59713CA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2573-7FFB-4A9E-9E4A-3BC32310D58A}" type="datetimeFigureOut">
              <a:rPr lang="en-ID" smtClean="0"/>
              <a:t>29/12/2025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91894-BF35-DCAA-DD51-0C598E50F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629D1-E2FF-1774-C264-78E397EE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C2EC-02A9-4AAD-89E8-F2C3B5847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177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21208-8417-13AA-1C4E-893E42FD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310D3-CCBF-3248-00CD-C3B3534C4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07F81-D615-26C7-B3D9-7460AA063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25C60-514B-239D-5E82-F290307E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2573-7FFB-4A9E-9E4A-3BC32310D58A}" type="datetimeFigureOut">
              <a:rPr lang="en-ID" smtClean="0"/>
              <a:t>29/12/2025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6CD36-3165-7C54-C8DC-F167FAFE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D63D4-C66E-2F9F-D3D5-344B6B1B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C2EC-02A9-4AAD-89E8-F2C3B5847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86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B9A58-1A9D-073F-EDE1-FA98EE785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EAF35-AACC-99E8-B124-D7325FEF17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6F2D5-6CF3-DFDE-107E-DDFBEE78D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864DA-0B84-AD29-498E-5993FFE1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2573-7FFB-4A9E-9E4A-3BC32310D58A}" type="datetimeFigureOut">
              <a:rPr lang="en-ID" smtClean="0"/>
              <a:t>29/12/2025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0CE6A-764A-0076-1FDF-97CB5572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85C19-8F01-BC48-5830-322F081E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C2EC-02A9-4AAD-89E8-F2C3B5847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386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6A10D2-8439-A5DE-B48A-FE1632502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95A44-23B0-61A1-6D8F-E15E4F612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540FF-86C9-B7E9-AD22-C7636CFB5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22573-7FFB-4A9E-9E4A-3BC32310D58A}" type="datetimeFigureOut">
              <a:rPr lang="en-ID" smtClean="0"/>
              <a:t>29/12/2025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F0158-0A70-6793-A013-7875A1CB9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20FAE-05A8-DEE7-F167-89F0104A0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7C2EC-02A9-4AAD-89E8-F2C3B584776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994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" t="6395" r="60717" b="77160"/>
          <a:stretch/>
        </p:blipFill>
        <p:spPr bwMode="auto">
          <a:xfrm>
            <a:off x="8093059" y="314134"/>
            <a:ext cx="3650169" cy="15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E6CFC63-5B52-81C9-7A35-A391941B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291" y="475031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PENGORGANISASIAN 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DALAM MANAJEMEN KEPERAWATAN </a:t>
            </a:r>
            <a:endParaRPr lang="en-ID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Brand Logo, design, text, orange png | PNGEgg">
            <a:extLst>
              <a:ext uri="{FF2B5EF4-FFF2-40B4-BE49-F238E27FC236}">
                <a16:creationId xmlns:a16="http://schemas.microsoft.com/office/drawing/2014/main" id="{BC142F81-CF2B-2199-5508-BB79270C0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67" y="540773"/>
            <a:ext cx="3840566" cy="40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0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0515-1B32-FADC-FF86-DBC152FC4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78221-167A-F1ED-30D1-346EB483A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13" y="3651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ID" dirty="0"/>
              <a:t>e. </a:t>
            </a:r>
            <a:r>
              <a:rPr lang="en-ID" b="1" dirty="0" err="1"/>
              <a:t>Struktur</a:t>
            </a:r>
            <a:r>
              <a:rPr lang="en-ID" b="1" dirty="0"/>
              <a:t> Datar </a:t>
            </a:r>
            <a:r>
              <a:rPr lang="en-ID" b="1" dirty="0" err="1"/>
              <a:t>Karakteristik</a:t>
            </a:r>
            <a:r>
              <a:rPr lang="en-ID" b="1" dirty="0"/>
              <a:t> </a:t>
            </a:r>
          </a:p>
          <a:p>
            <a:pPr marL="0" indent="0">
              <a:buNone/>
            </a:pPr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masih</a:t>
            </a:r>
            <a:r>
              <a:rPr lang="en-ID" dirty="0"/>
              <a:t> </a:t>
            </a:r>
            <a:r>
              <a:rPr lang="en-ID" dirty="0" err="1"/>
              <a:t>terdapat</a:t>
            </a:r>
            <a:r>
              <a:rPr lang="en-ID" dirty="0"/>
              <a:t> garis </a:t>
            </a:r>
            <a:r>
              <a:rPr lang="en-ID" dirty="0" err="1"/>
              <a:t>otoritas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 rata, </a:t>
            </a:r>
            <a:r>
              <a:rPr lang="en-ID" dirty="0" err="1"/>
              <a:t>otoritas</a:t>
            </a:r>
            <a:r>
              <a:rPr lang="en-ID" dirty="0"/>
              <a:t> dan </a:t>
            </a:r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dimana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dijalankan</a:t>
            </a:r>
            <a:r>
              <a:rPr lang="en-ID" dirty="0"/>
              <a:t>. </a:t>
            </a:r>
          </a:p>
        </p:txBody>
      </p:sp>
      <p:pic>
        <p:nvPicPr>
          <p:cNvPr id="5" name="Picture 4" descr="A diagram of a nurse manager&#10;&#10;AI-generated content may be incorrect.">
            <a:extLst>
              <a:ext uri="{FF2B5EF4-FFF2-40B4-BE49-F238E27FC236}">
                <a16:creationId xmlns:a16="http://schemas.microsoft.com/office/drawing/2014/main" id="{02720B0F-81C6-04D0-DB47-C5FD5297F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463" y="2146738"/>
            <a:ext cx="7475903" cy="36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37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03DD5-482C-7666-7E71-632351F14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4BB78-FA4C-BCCB-064E-E4407950B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26" name="Picture 2" descr="Right Man on the Right Place | Nehemia 3 : 28 - YouTube">
            <a:extLst>
              <a:ext uri="{FF2B5EF4-FFF2-40B4-BE49-F238E27FC236}">
                <a16:creationId xmlns:a16="http://schemas.microsoft.com/office/drawing/2014/main" id="{6E8D8592-AC1C-8BAD-B1BD-34F730689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0" y="305671"/>
            <a:ext cx="10566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6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C36F5-7C5C-72B2-4DC9-32823DCD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129" y="2331577"/>
            <a:ext cx="10515600" cy="132556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STRUKTUR ORGANISASI DALAM MODEL MPKP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411E1-89E4-12B2-A16D-A31FD406E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2673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17F62CA-E814-C4E5-88F0-5262720C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/>
              <a:t>Functional…..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E8A060-2DC1-EB36-91B4-5520DC7CCBD3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1524001" y="1357298"/>
          <a:ext cx="9143999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292" name="Group 14">
            <a:extLst>
              <a:ext uri="{FF2B5EF4-FFF2-40B4-BE49-F238E27FC236}">
                <a16:creationId xmlns:a16="http://schemas.microsoft.com/office/drawing/2014/main" id="{A70CB723-90E9-A4D5-2D05-7816C9764B49}"/>
              </a:ext>
            </a:extLst>
          </p:cNvPr>
          <p:cNvGrpSpPr>
            <a:grpSpLocks/>
          </p:cNvGrpSpPr>
          <p:nvPr/>
        </p:nvGrpSpPr>
        <p:grpSpPr bwMode="auto">
          <a:xfrm>
            <a:off x="2259014" y="4786314"/>
            <a:ext cx="7521575" cy="357187"/>
            <a:chOff x="734291" y="4786322"/>
            <a:chExt cx="7523018" cy="357190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5E92C44-7703-FA5F-61C3-68A54DBFF756}"/>
                </a:ext>
              </a:extLst>
            </p:cNvPr>
            <p:cNvSpPr/>
            <p:nvPr/>
          </p:nvSpPr>
          <p:spPr>
            <a:xfrm>
              <a:off x="734291" y="4806959"/>
              <a:ext cx="7523018" cy="336553"/>
            </a:xfrm>
            <a:custGeom>
              <a:avLst/>
              <a:gdLst>
                <a:gd name="connsiteX0" fmla="*/ 0 w 7523018"/>
                <a:gd name="connsiteY0" fmla="*/ 0 h 304800"/>
                <a:gd name="connsiteX1" fmla="*/ 0 w 7523018"/>
                <a:gd name="connsiteY1" fmla="*/ 304800 h 304800"/>
                <a:gd name="connsiteX2" fmla="*/ 7523018 w 7523018"/>
                <a:gd name="connsiteY2" fmla="*/ 304800 h 304800"/>
                <a:gd name="connsiteX3" fmla="*/ 7523018 w 7523018"/>
                <a:gd name="connsiteY3" fmla="*/ 1385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3018" h="304800">
                  <a:moveTo>
                    <a:pt x="0" y="0"/>
                  </a:moveTo>
                  <a:lnTo>
                    <a:pt x="0" y="304800"/>
                  </a:lnTo>
                  <a:lnTo>
                    <a:pt x="7523018" y="304800"/>
                  </a:lnTo>
                  <a:lnTo>
                    <a:pt x="7523018" y="13855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203628-B342-9AAA-E7BD-282199A5267D}"/>
                </a:ext>
              </a:extLst>
            </p:cNvPr>
            <p:cNvCxnSpPr/>
            <p:nvPr/>
          </p:nvCxnSpPr>
          <p:spPr>
            <a:xfrm rot="5400000">
              <a:off x="2465825" y="4964916"/>
              <a:ext cx="355603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162B37-63FB-6192-3FC9-BB8684A30AA0}"/>
                </a:ext>
              </a:extLst>
            </p:cNvPr>
            <p:cNvCxnSpPr/>
            <p:nvPr/>
          </p:nvCxnSpPr>
          <p:spPr>
            <a:xfrm rot="5400000">
              <a:off x="6251944" y="4964123"/>
              <a:ext cx="3556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B5742CD-3ABB-E70B-A5ED-9A43C7159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/>
              <a:t>Primary Nursing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10D15C-0D21-F2C1-E4A7-6C9E85FE472A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1666844" y="1600200"/>
          <a:ext cx="9001156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A600DFD-43D5-01EF-7CEB-A984A4384DED}"/>
              </a:ext>
            </a:extLst>
          </p:cNvPr>
          <p:cNvSpPr/>
          <p:nvPr/>
        </p:nvSpPr>
        <p:spPr>
          <a:xfrm>
            <a:off x="2024063" y="3714751"/>
            <a:ext cx="1928812" cy="7143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Communicate with supervisors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F5E5A7-A10E-C401-CA47-1983F048B130}"/>
              </a:ext>
            </a:extLst>
          </p:cNvPr>
          <p:cNvCxnSpPr>
            <a:stCxn id="5" idx="3"/>
          </p:cNvCxnSpPr>
          <p:nvPr/>
        </p:nvCxnSpPr>
        <p:spPr>
          <a:xfrm>
            <a:off x="3952876" y="4071939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CB6B486-7783-D274-6463-F90E16C3E6B0}"/>
              </a:ext>
            </a:extLst>
          </p:cNvPr>
          <p:cNvSpPr/>
          <p:nvPr/>
        </p:nvSpPr>
        <p:spPr>
          <a:xfrm>
            <a:off x="8096250" y="3643314"/>
            <a:ext cx="2357438" cy="1000125"/>
          </a:xfrm>
          <a:prstGeom prst="round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Consults with physician or other healthcare providers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556C08-125B-E614-A38F-60E025E47EC3}"/>
              </a:ext>
            </a:extLst>
          </p:cNvPr>
          <p:cNvCxnSpPr>
            <a:stCxn id="8" idx="1"/>
          </p:cNvCxnSpPr>
          <p:nvPr/>
        </p:nvCxnSpPr>
        <p:spPr>
          <a:xfrm rot="10800000">
            <a:off x="7381876" y="4143375"/>
            <a:ext cx="714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1884AB77-4C7D-2F3E-8371-DFB5E119A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/>
              <a:t>Team Nursing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548E4A-F149-B121-E496-BDCA23E85B07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1666844" y="1600200"/>
          <a:ext cx="8858280" cy="36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B0A14BE4-175F-2500-9D93-1C5117701A17}"/>
              </a:ext>
            </a:extLst>
          </p:cNvPr>
          <p:cNvSpPr/>
          <p:nvPr/>
        </p:nvSpPr>
        <p:spPr>
          <a:xfrm>
            <a:off x="2738439" y="5857876"/>
            <a:ext cx="2071687" cy="7143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Group of Patients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7E376ED-3051-D909-0BD0-8EE7F541C663}"/>
              </a:ext>
            </a:extLst>
          </p:cNvPr>
          <p:cNvSpPr/>
          <p:nvPr/>
        </p:nvSpPr>
        <p:spPr>
          <a:xfrm>
            <a:off x="7453314" y="5857876"/>
            <a:ext cx="2071687" cy="71437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Group of Patients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F3FF11-6264-8A3E-AA4D-40E8D452FA11}"/>
              </a:ext>
            </a:extLst>
          </p:cNvPr>
          <p:cNvCxnSpPr>
            <a:endCxn id="5" idx="0"/>
          </p:cNvCxnSpPr>
          <p:nvPr/>
        </p:nvCxnSpPr>
        <p:spPr>
          <a:xfrm>
            <a:off x="2238376" y="5000625"/>
            <a:ext cx="1535113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061A4B-EF6E-4E8A-F102-D566522CC135}"/>
              </a:ext>
            </a:extLst>
          </p:cNvPr>
          <p:cNvCxnSpPr>
            <a:endCxn id="5" idx="0"/>
          </p:cNvCxnSpPr>
          <p:nvPr/>
        </p:nvCxnSpPr>
        <p:spPr>
          <a:xfrm rot="10800000" flipV="1">
            <a:off x="3773488" y="5000625"/>
            <a:ext cx="1536700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9C34F1-2944-66B7-8DBC-C5B60AC34D5C}"/>
              </a:ext>
            </a:extLst>
          </p:cNvPr>
          <p:cNvCxnSpPr>
            <a:endCxn id="6" idx="0"/>
          </p:cNvCxnSpPr>
          <p:nvPr/>
        </p:nvCxnSpPr>
        <p:spPr>
          <a:xfrm>
            <a:off x="6738938" y="5000625"/>
            <a:ext cx="1751012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32A6C7-676A-B222-D74F-2D0BDBB87B4C}"/>
              </a:ext>
            </a:extLst>
          </p:cNvPr>
          <p:cNvCxnSpPr>
            <a:endCxn id="6" idx="0"/>
          </p:cNvCxnSpPr>
          <p:nvPr/>
        </p:nvCxnSpPr>
        <p:spPr>
          <a:xfrm rot="10800000" flipV="1">
            <a:off x="8489950" y="5000625"/>
            <a:ext cx="1320800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perawat-senyum-131121a.jpg">
            <a:extLst>
              <a:ext uri="{FF2B5EF4-FFF2-40B4-BE49-F238E27FC236}">
                <a16:creationId xmlns:a16="http://schemas.microsoft.com/office/drawing/2014/main" id="{915B4C97-EF2B-CF94-A4B3-3B4C931FD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4357688"/>
            <a:ext cx="3960812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EFB274-7114-8246-3698-E5F3D1E6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2928938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i="1" dirty="0">
                <a:solidFill>
                  <a:schemeClr val="tx2"/>
                </a:solidFill>
                <a:latin typeface="Times New Roman" pitchFamily="18" charset="0"/>
              </a:rPr>
              <a:t>Model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</a:rPr>
              <a:t>Praktek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</a:rPr>
              <a:t>keperawatan</a:t>
            </a:r>
            <a:r>
              <a:rPr lang="en-US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itchFamily="18" charset="0"/>
              </a:rPr>
              <a:t>Profesional</a:t>
            </a:r>
            <a:endParaRPr lang="id-ID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7F56AE3-0E78-84AC-F35F-EB064DBD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/>
              <a:t>Tujuan Pengembangan MPKP</a:t>
            </a:r>
            <a:endParaRPr lang="en-GB" alt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D76250C-4A42-A217-9838-807524C0C7C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zh-CN">
                <a:latin typeface="Times New Roman" panose="02020603050405020304" pitchFamily="18" charset="0"/>
              </a:rPr>
              <a:t>Meningkatkan kualitas asuhan keperawatan melalui penataan sistem pemberian asuhan keperawatan  baik struktur, proses dan nilai-nilai yang diyakini  dalam pemberian asuhan keperawatan</a:t>
            </a:r>
            <a:r>
              <a:rPr lang="en-GB" altLang="zh-CN"/>
              <a:t> </a:t>
            </a:r>
            <a:endParaRPr lang="en-GB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5E42E8-F624-B35A-CA0C-567CB5568D51}"/>
              </a:ext>
            </a:extLst>
          </p:cNvPr>
          <p:cNvSpPr/>
          <p:nvPr/>
        </p:nvSpPr>
        <p:spPr>
          <a:xfrm>
            <a:off x="1524001" y="1357314"/>
            <a:ext cx="8429625" cy="142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30A90900-AA2C-F18D-00DC-EEB200AE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/>
              <a:t>Sejarah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A2C78A0D-443D-406A-5144-76257C43121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algn="just" eaLnBrk="1" hangingPunct="1"/>
            <a:r>
              <a:rPr lang="en-US" altLang="en-US"/>
              <a:t>Fakultas Ilmu Keperawatan Universita Indonesia dengan RSUPN Cipto Mangunkusumo Jakarta 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r>
              <a:rPr lang="en-US" altLang="en-US"/>
              <a:t>di ruangan penyakit dalam (juni 1996) </a:t>
            </a:r>
          </a:p>
          <a:p>
            <a:pPr algn="just" eaLnBrk="1" hangingPunct="1"/>
            <a:r>
              <a:rPr lang="en-US" altLang="en-US"/>
              <a:t>Bulan Oktober 1999 diperluas 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r>
              <a:rPr lang="en-US" altLang="en-US"/>
              <a:t>ruangan rawat  bedah RSUPN Cipto Mangunkusumo Jakarta dan RS. Persahabatan Jakarta.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650DFC-FE3B-45C1-6EB4-C1D0656EED44}"/>
              </a:ext>
            </a:extLst>
          </p:cNvPr>
          <p:cNvSpPr/>
          <p:nvPr/>
        </p:nvSpPr>
        <p:spPr>
          <a:xfrm>
            <a:off x="1524001" y="1357314"/>
            <a:ext cx="8429625" cy="142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36D6F1B-F20F-E060-352A-2AE530601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/>
              <a:t>Pengertian MPKP</a:t>
            </a:r>
            <a:endParaRPr lang="en-GB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679CB4E-CA39-6070-67BC-EE89B182217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zh-CN">
                <a:latin typeface="Times New Roman" panose="02020603050405020304" pitchFamily="18" charset="0"/>
              </a:rPr>
              <a:t>Sistem (struktur, proses dan nilai-nilai profesional) yang memungkinkan perawat profesional mengatur pemberian asuhan keperawatan termasuk lingkungan untuk menopang pemberian asuhan keperawatan tersebut. </a:t>
            </a: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F98CE4-2325-FEE6-7B44-C2C0726CB305}"/>
              </a:ext>
            </a:extLst>
          </p:cNvPr>
          <p:cNvSpPr/>
          <p:nvPr/>
        </p:nvSpPr>
        <p:spPr>
          <a:xfrm>
            <a:off x="1524001" y="1357314"/>
            <a:ext cx="8429625" cy="142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01B4-2EA4-5337-BEA1-3DA43495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Definisi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ID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B6B0A-8F41-FC63-D5BC-2E6D6F9A8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502"/>
            <a:ext cx="6811297" cy="4919304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just"/>
            <a:r>
              <a:rPr lang="en-ID" sz="1800" dirty="0" err="1"/>
              <a:t>Organisasi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suatu</a:t>
            </a:r>
            <a:r>
              <a:rPr lang="en-ID" sz="1800" dirty="0"/>
              <a:t> unit </a:t>
            </a:r>
            <a:r>
              <a:rPr lang="en-ID" sz="1800" dirty="0" err="1"/>
              <a:t>sosial</a:t>
            </a:r>
            <a:r>
              <a:rPr lang="en-ID" sz="1800" dirty="0"/>
              <a:t> yang </a:t>
            </a:r>
            <a:r>
              <a:rPr lang="en-ID" sz="1800" dirty="0" err="1"/>
              <a:t>terbentuk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dua orang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lebih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mencapai</a:t>
            </a:r>
            <a:r>
              <a:rPr lang="en-ID" sz="1800" dirty="0"/>
              <a:t> </a:t>
            </a:r>
            <a:r>
              <a:rPr lang="en-ID" sz="1800" dirty="0" err="1"/>
              <a:t>tujuan</a:t>
            </a:r>
            <a:r>
              <a:rPr lang="en-ID" sz="1800" dirty="0"/>
              <a:t> </a:t>
            </a:r>
            <a:r>
              <a:rPr lang="en-ID" sz="1800" dirty="0" err="1"/>
              <a:t>bersama</a:t>
            </a:r>
            <a:r>
              <a:rPr lang="en-ID" sz="1800" dirty="0"/>
              <a:t> </a:t>
            </a:r>
            <a:r>
              <a:rPr lang="en-ID" sz="1800" dirty="0" err="1"/>
              <a:t>secara</a:t>
            </a:r>
            <a:r>
              <a:rPr lang="en-ID" sz="1800" dirty="0"/>
              <a:t> </a:t>
            </a:r>
            <a:r>
              <a:rPr lang="en-ID" sz="1800" dirty="0" err="1"/>
              <a:t>terus</a:t>
            </a:r>
            <a:r>
              <a:rPr lang="en-ID" sz="1800" dirty="0"/>
              <a:t> </a:t>
            </a:r>
            <a:r>
              <a:rPr lang="en-ID" sz="1800" dirty="0" err="1"/>
              <a:t>menerus</a:t>
            </a:r>
            <a:r>
              <a:rPr lang="en-ID" sz="1800" dirty="0"/>
              <a:t>. </a:t>
            </a:r>
            <a:r>
              <a:rPr lang="en-ID" sz="1800" dirty="0" err="1"/>
              <a:t>Organisasi</a:t>
            </a:r>
            <a:r>
              <a:rPr lang="en-ID" sz="1800" dirty="0"/>
              <a:t> sangat </a:t>
            </a:r>
            <a:r>
              <a:rPr lang="en-ID" sz="1800" dirty="0" err="1"/>
              <a:t>diperlukan</a:t>
            </a:r>
            <a:r>
              <a:rPr lang="en-ID" sz="1800" dirty="0"/>
              <a:t> agar </a:t>
            </a:r>
            <a:r>
              <a:rPr lang="en-ID" sz="1800" dirty="0" err="1"/>
              <a:t>tugas</a:t>
            </a:r>
            <a:r>
              <a:rPr lang="en-ID" sz="1800" dirty="0"/>
              <a:t>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diselesaikan</a:t>
            </a:r>
            <a:r>
              <a:rPr lang="en-ID" sz="1800" dirty="0"/>
              <a:t> </a:t>
            </a:r>
            <a:r>
              <a:rPr lang="en-ID" sz="1800" dirty="0" err="1"/>
              <a:t>secara</a:t>
            </a:r>
            <a:r>
              <a:rPr lang="en-ID" sz="1800" dirty="0"/>
              <a:t> </a:t>
            </a:r>
            <a:r>
              <a:rPr lang="en-ID" sz="1800" dirty="0" err="1"/>
              <a:t>bersama</a:t>
            </a:r>
            <a:r>
              <a:rPr lang="en-ID" sz="1800" dirty="0"/>
              <a:t> </a:t>
            </a:r>
            <a:r>
              <a:rPr lang="en-ID" sz="1800" dirty="0" err="1"/>
              <a:t>dibandingkan</a:t>
            </a:r>
            <a:r>
              <a:rPr lang="en-ID" sz="1800" dirty="0"/>
              <a:t> </a:t>
            </a:r>
            <a:r>
              <a:rPr lang="en-ID" sz="1800" dirty="0" err="1"/>
              <a:t>dikerjakan</a:t>
            </a:r>
            <a:r>
              <a:rPr lang="en-ID" sz="1800" dirty="0"/>
              <a:t> </a:t>
            </a:r>
            <a:r>
              <a:rPr lang="en-ID" sz="1800" dirty="0" err="1"/>
              <a:t>secara</a:t>
            </a:r>
            <a:r>
              <a:rPr lang="en-ID" sz="1800" dirty="0"/>
              <a:t> </a:t>
            </a:r>
            <a:r>
              <a:rPr lang="en-ID" sz="1800" dirty="0" err="1"/>
              <a:t>individu</a:t>
            </a:r>
            <a:r>
              <a:rPr lang="en-ID" sz="1800" dirty="0"/>
              <a:t> (Marquis dan Huston, 2012 dan Robbins dan Judge, 2013).</a:t>
            </a:r>
          </a:p>
          <a:p>
            <a:pPr algn="just"/>
            <a:r>
              <a:rPr lang="en-ID" sz="1800" dirty="0" err="1"/>
              <a:t>Pengorganisasian</a:t>
            </a:r>
            <a:r>
              <a:rPr lang="en-ID" sz="1800" dirty="0"/>
              <a:t> </a:t>
            </a:r>
            <a:r>
              <a:rPr lang="en-ID" sz="1800" dirty="0" err="1"/>
              <a:t>manajemen</a:t>
            </a:r>
            <a:r>
              <a:rPr lang="en-ID" sz="1800" dirty="0"/>
              <a:t> </a:t>
            </a:r>
            <a:r>
              <a:rPr lang="en-ID" sz="1800" dirty="0" err="1"/>
              <a:t>keperawatan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pengelompokan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mengatur</a:t>
            </a:r>
            <a:r>
              <a:rPr lang="en-ID" sz="1800" dirty="0"/>
              <a:t> </a:t>
            </a:r>
            <a:r>
              <a:rPr lang="en-ID" sz="1800" dirty="0" err="1"/>
              <a:t>kegiatan</a:t>
            </a:r>
            <a:r>
              <a:rPr lang="en-ID" sz="1800" dirty="0"/>
              <a:t> yang </a:t>
            </a:r>
            <a:r>
              <a:rPr lang="en-ID" sz="1800" dirty="0" err="1"/>
              <a:t>dilaksanakan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mewujudkan</a:t>
            </a:r>
            <a:r>
              <a:rPr lang="en-ID" sz="1800" dirty="0"/>
              <a:t> </a:t>
            </a:r>
            <a:r>
              <a:rPr lang="en-ID" sz="1800" dirty="0" err="1"/>
              <a:t>tujuan</a:t>
            </a:r>
            <a:r>
              <a:rPr lang="en-ID" sz="1800" dirty="0"/>
              <a:t> </a:t>
            </a:r>
            <a:r>
              <a:rPr lang="en-ID" sz="1800" dirty="0" err="1"/>
              <a:t>organisasi</a:t>
            </a:r>
            <a:r>
              <a:rPr lang="en-ID" sz="1800" dirty="0"/>
              <a:t> yang </a:t>
            </a:r>
            <a:r>
              <a:rPr lang="en-ID" sz="1800" dirty="0" err="1"/>
              <a:t>terdiri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: </a:t>
            </a:r>
            <a:r>
              <a:rPr lang="en-ID" sz="1800" dirty="0" err="1"/>
              <a:t>Supervsi</a:t>
            </a:r>
            <a:r>
              <a:rPr lang="en-ID" sz="1800" dirty="0"/>
              <a:t>, </a:t>
            </a:r>
            <a:r>
              <a:rPr lang="en-ID" sz="1800" dirty="0" err="1"/>
              <a:t>bekerja</a:t>
            </a:r>
            <a:r>
              <a:rPr lang="en-ID" sz="1800" dirty="0"/>
              <a:t> </a:t>
            </a:r>
            <a:r>
              <a:rPr lang="en-ID" sz="1800" dirty="0" err="1"/>
              <a:t>sama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unit lain </a:t>
            </a:r>
            <a:r>
              <a:rPr lang="en-ID" sz="1800" dirty="0" err="1"/>
              <a:t>secara</a:t>
            </a:r>
            <a:r>
              <a:rPr lang="en-ID" sz="1800" dirty="0"/>
              <a:t> </a:t>
            </a:r>
            <a:r>
              <a:rPr lang="en-ID" sz="1800" dirty="0" err="1"/>
              <a:t>vertikal</a:t>
            </a:r>
            <a:r>
              <a:rPr lang="en-ID" sz="1800" dirty="0"/>
              <a:t> </a:t>
            </a:r>
            <a:r>
              <a:rPr lang="en-ID" sz="1800" dirty="0" err="1"/>
              <a:t>ataupun</a:t>
            </a:r>
            <a:r>
              <a:rPr lang="en-ID" sz="1800" dirty="0"/>
              <a:t> </a:t>
            </a:r>
            <a:r>
              <a:rPr lang="en-ID" sz="1800" dirty="0" err="1"/>
              <a:t>horisontal</a:t>
            </a:r>
            <a:r>
              <a:rPr lang="en-ID" sz="1800" dirty="0"/>
              <a:t> (Harsey &amp; Blanchard, 2011)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Dwiantoro</a:t>
            </a:r>
            <a:r>
              <a:rPr lang="en-ID" sz="1800" dirty="0"/>
              <a:t> (2020). </a:t>
            </a:r>
          </a:p>
          <a:p>
            <a:pPr algn="just"/>
            <a:r>
              <a:rPr lang="en-ID" sz="1800" dirty="0" err="1"/>
              <a:t>Pengorganisasian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pengelompokan</a:t>
            </a:r>
            <a:r>
              <a:rPr lang="en-ID" sz="1800" dirty="0"/>
              <a:t>/</a:t>
            </a:r>
            <a:r>
              <a:rPr lang="en-ID" sz="1800" dirty="0" err="1"/>
              <a:t>pengaturan</a:t>
            </a:r>
            <a:r>
              <a:rPr lang="en-ID" sz="1800" dirty="0"/>
              <a:t> </a:t>
            </a:r>
            <a:r>
              <a:rPr lang="en-ID" sz="1800" dirty="0" err="1"/>
              <a:t>kegiatan</a:t>
            </a:r>
            <a:r>
              <a:rPr lang="en-ID" sz="1800" dirty="0"/>
              <a:t> yang </a:t>
            </a:r>
            <a:r>
              <a:rPr lang="en-ID" sz="1800" dirty="0" err="1"/>
              <a:t>dilakukan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mencapai</a:t>
            </a:r>
            <a:r>
              <a:rPr lang="en-ID" sz="1800" dirty="0"/>
              <a:t> </a:t>
            </a:r>
            <a:r>
              <a:rPr lang="en-ID" sz="1800" dirty="0" err="1"/>
              <a:t>tujuan</a:t>
            </a:r>
            <a:r>
              <a:rPr lang="en-ID" sz="1800" dirty="0"/>
              <a:t> </a:t>
            </a:r>
            <a:r>
              <a:rPr lang="en-ID" sz="1800" dirty="0" err="1"/>
              <a:t>organisasi</a:t>
            </a:r>
            <a:r>
              <a:rPr lang="en-ID" sz="1800" dirty="0"/>
              <a:t>, </a:t>
            </a:r>
            <a:r>
              <a:rPr lang="en-ID" sz="1800" dirty="0" err="1"/>
              <a:t>melalui</a:t>
            </a:r>
            <a:r>
              <a:rPr lang="en-ID" sz="1800" dirty="0"/>
              <a:t> </a:t>
            </a:r>
            <a:r>
              <a:rPr lang="en-ID" sz="1800" dirty="0" err="1"/>
              <a:t>supervisi</a:t>
            </a:r>
            <a:r>
              <a:rPr lang="en-ID" sz="1800" dirty="0"/>
              <a:t>, </a:t>
            </a:r>
            <a:r>
              <a:rPr lang="en-ID" sz="1800" dirty="0" err="1"/>
              <a:t>komunikasi</a:t>
            </a:r>
            <a:r>
              <a:rPr lang="en-ID" sz="1800" dirty="0"/>
              <a:t> dan </a:t>
            </a:r>
            <a:r>
              <a:rPr lang="en-ID" sz="1800" dirty="0" err="1"/>
              <a:t>koordinasi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unit </a:t>
            </a:r>
            <a:r>
              <a:rPr lang="en-ID" sz="1800" dirty="0" err="1"/>
              <a:t>kerja</a:t>
            </a:r>
            <a:r>
              <a:rPr lang="en-ID" sz="1800" dirty="0"/>
              <a:t> lain </a:t>
            </a:r>
            <a:r>
              <a:rPr lang="en-ID" sz="1800" dirty="0" err="1"/>
              <a:t>secara</a:t>
            </a:r>
            <a:r>
              <a:rPr lang="en-ID" sz="1800" dirty="0"/>
              <a:t> </a:t>
            </a:r>
            <a:r>
              <a:rPr lang="en-ID" sz="1800" dirty="0" err="1"/>
              <a:t>vertikal</a:t>
            </a:r>
            <a:r>
              <a:rPr lang="en-ID" sz="1800" dirty="0"/>
              <a:t>/</a:t>
            </a:r>
            <a:r>
              <a:rPr lang="en-ID" sz="1800" dirty="0" err="1"/>
              <a:t>atasan</a:t>
            </a:r>
            <a:r>
              <a:rPr lang="en-ID" sz="1800" dirty="0"/>
              <a:t> dan horizontal/</a:t>
            </a:r>
            <a:r>
              <a:rPr lang="en-ID" sz="1800" dirty="0" err="1"/>
              <a:t>bawahan</a:t>
            </a:r>
            <a:r>
              <a:rPr lang="en-ID" sz="1800" dirty="0"/>
              <a:t> (</a:t>
            </a:r>
            <a:r>
              <a:rPr lang="en-ID" sz="1800" dirty="0" err="1"/>
              <a:t>Depkes</a:t>
            </a:r>
            <a:r>
              <a:rPr lang="en-ID" sz="1800" dirty="0"/>
              <a:t> RI, 2015). </a:t>
            </a:r>
          </a:p>
          <a:p>
            <a:pPr algn="just"/>
            <a:r>
              <a:rPr lang="en-ID" sz="1800" dirty="0" err="1"/>
              <a:t>Pengorganisasian</a:t>
            </a:r>
            <a:r>
              <a:rPr lang="en-ID" sz="1800" dirty="0"/>
              <a:t> </a:t>
            </a:r>
            <a:r>
              <a:rPr lang="en-ID" sz="1800" dirty="0" err="1"/>
              <a:t>dilakukan</a:t>
            </a:r>
            <a:r>
              <a:rPr lang="en-ID" sz="1800" dirty="0"/>
              <a:t> </a:t>
            </a:r>
            <a:r>
              <a:rPr lang="en-ID" sz="1800" dirty="0" err="1"/>
              <a:t>sesuai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kebutuhan</a:t>
            </a:r>
            <a:r>
              <a:rPr lang="en-ID" sz="1800" dirty="0"/>
              <a:t> </a:t>
            </a:r>
            <a:r>
              <a:rPr lang="en-ID" sz="1800" dirty="0" err="1"/>
              <a:t>organisasi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rangka</a:t>
            </a:r>
            <a:r>
              <a:rPr lang="en-ID" sz="1800" dirty="0"/>
              <a:t> </a:t>
            </a:r>
            <a:r>
              <a:rPr lang="en-ID" sz="1800" dirty="0" err="1"/>
              <a:t>mencapai</a:t>
            </a:r>
            <a:r>
              <a:rPr lang="en-ID" sz="1800" dirty="0"/>
              <a:t> </a:t>
            </a:r>
            <a:r>
              <a:rPr lang="en-ID" sz="1800" dirty="0" err="1"/>
              <a:t>tujuan</a:t>
            </a:r>
            <a:r>
              <a:rPr lang="en-ID" sz="1800" dirty="0"/>
              <a:t>. </a:t>
            </a:r>
            <a:r>
              <a:rPr lang="en-ID" sz="1800" dirty="0" err="1"/>
              <a:t>Terdapat</a:t>
            </a:r>
            <a:r>
              <a:rPr lang="en-ID" sz="1800" dirty="0"/>
              <a:t> </a:t>
            </a:r>
            <a:r>
              <a:rPr lang="en-ID" sz="1800" dirty="0" err="1"/>
              <a:t>empat</a:t>
            </a:r>
            <a:r>
              <a:rPr lang="en-ID" sz="1800" dirty="0"/>
              <a:t> </a:t>
            </a:r>
            <a:r>
              <a:rPr lang="en-ID" sz="1800" dirty="0" err="1"/>
              <a:t>blok</a:t>
            </a:r>
            <a:r>
              <a:rPr lang="en-ID" sz="1800" dirty="0"/>
              <a:t> </a:t>
            </a:r>
            <a:r>
              <a:rPr lang="en-ID" sz="1800" dirty="0" err="1"/>
              <a:t>struktur</a:t>
            </a:r>
            <a:r>
              <a:rPr lang="en-ID" sz="1800" dirty="0"/>
              <a:t> </a:t>
            </a:r>
            <a:r>
              <a:rPr lang="en-ID" sz="1800" dirty="0" err="1"/>
              <a:t>organisasi</a:t>
            </a:r>
            <a:r>
              <a:rPr lang="en-ID" sz="1800" dirty="0"/>
              <a:t>, </a:t>
            </a:r>
            <a:r>
              <a:rPr lang="en-ID" sz="1800" dirty="0" err="1"/>
              <a:t>yaitu</a:t>
            </a:r>
            <a:r>
              <a:rPr lang="en-ID" sz="1800" dirty="0"/>
              <a:t> unit, </a:t>
            </a:r>
            <a:r>
              <a:rPr lang="en-ID" sz="1800" dirty="0" err="1"/>
              <a:t>departemen</a:t>
            </a:r>
            <a:r>
              <a:rPr lang="en-ID" sz="1800" dirty="0"/>
              <a:t>, top/</a:t>
            </a:r>
            <a:r>
              <a:rPr lang="en-ID" sz="1800" dirty="0" err="1"/>
              <a:t>tingkat</a:t>
            </a:r>
            <a:r>
              <a:rPr lang="en-ID" sz="1800" dirty="0"/>
              <a:t> </a:t>
            </a:r>
            <a:r>
              <a:rPr lang="en-ID" sz="1800" dirty="0" err="1"/>
              <a:t>eksekutif</a:t>
            </a:r>
            <a:r>
              <a:rPr lang="en-ID" sz="1800" dirty="0"/>
              <a:t> dan </a:t>
            </a:r>
            <a:r>
              <a:rPr lang="en-ID" sz="1800" dirty="0" err="1"/>
              <a:t>tingkat</a:t>
            </a:r>
            <a:r>
              <a:rPr lang="en-ID" sz="1800" dirty="0"/>
              <a:t> </a:t>
            </a:r>
            <a:r>
              <a:rPr lang="en-ID" sz="1800" dirty="0" err="1"/>
              <a:t>operasional</a:t>
            </a:r>
            <a:r>
              <a:rPr lang="en-ID" sz="1800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1439F-9741-BD98-DB6D-F2412F3B2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657" y="2134675"/>
            <a:ext cx="3787139" cy="30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36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>
            <a:extLst>
              <a:ext uri="{FF2B5EF4-FFF2-40B4-BE49-F238E27FC236}">
                <a16:creationId xmlns:a16="http://schemas.microsoft.com/office/drawing/2014/main" id="{21240954-A99C-E922-DAEA-AFCC55E997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9288" y="3429000"/>
          <a:ext cx="8458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54600" imgH="1518920" progId="">
                  <p:embed/>
                </p:oleObj>
              </mc:Choice>
              <mc:Fallback>
                <p:oleObj r:id="rId2" imgW="5054600" imgH="1518920" progId="">
                  <p:embed/>
                  <p:pic>
                    <p:nvPicPr>
                      <p:cNvPr id="38914" name="Object 2">
                        <a:extLst>
                          <a:ext uri="{FF2B5EF4-FFF2-40B4-BE49-F238E27FC236}">
                            <a16:creationId xmlns:a16="http://schemas.microsoft.com/office/drawing/2014/main" id="{21240954-A99C-E922-DAEA-AFCC55E997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3429000"/>
                        <a:ext cx="84582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Text Box 3">
            <a:extLst>
              <a:ext uri="{FF2B5EF4-FFF2-40B4-BE49-F238E27FC236}">
                <a16:creationId xmlns:a16="http://schemas.microsoft.com/office/drawing/2014/main" id="{6E308F96-2DCD-2974-9043-856641D38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352800"/>
            <a:ext cx="32766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Management Approach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Professional Relationships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Compensation and Rewards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Patient Care Delivery System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F6500069-C0E6-9B6D-6EB4-DA86A8909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125539"/>
            <a:ext cx="79248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tx2"/>
                </a:solidFill>
                <a:latin typeface="Times New Roman" panose="02020603050405020304" pitchFamily="18" charset="0"/>
              </a:rPr>
              <a:t>Model Praktek keperawatan Profesional merupakan suatu sistem (struktur, proses dan nilai-nilai profesional) yang memungkinkan perawat profesional mengatur pemberian asuhan keperawatan termasuk lingkungan  untuk menopang pemberian asuhan tersebut (Hoffart &amp; Woods, 1996)</a:t>
            </a:r>
            <a:endParaRPr lang="en-US" altLang="en-US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>
            <a:extLst>
              <a:ext uri="{FF2B5EF4-FFF2-40B4-BE49-F238E27FC236}">
                <a16:creationId xmlns:a16="http://schemas.microsoft.com/office/drawing/2014/main" id="{48897407-E650-B809-92D5-41780CBEAC04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2901950" y="304800"/>
          <a:ext cx="64833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863147" imgH="7259245" progId="">
                  <p:embed/>
                </p:oleObj>
              </mc:Choice>
              <mc:Fallback>
                <p:oleObj name="Document" r:id="rId2" imgW="6863147" imgH="7259245" progId="">
                  <p:embed/>
                  <p:pic>
                    <p:nvPicPr>
                      <p:cNvPr id="39938" name="Object 2">
                        <a:extLst>
                          <a:ext uri="{FF2B5EF4-FFF2-40B4-BE49-F238E27FC236}">
                            <a16:creationId xmlns:a16="http://schemas.microsoft.com/office/drawing/2014/main" id="{48897407-E650-B809-92D5-41780CBEAC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304800"/>
                        <a:ext cx="648335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Text Box 3">
            <a:extLst>
              <a:ext uri="{FF2B5EF4-FFF2-40B4-BE49-F238E27FC236}">
                <a16:creationId xmlns:a16="http://schemas.microsoft.com/office/drawing/2014/main" id="{670E385B-7196-14D1-4213-B359BB9C3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715000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Sitorus, 1997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AF4EBD1F-E8FD-691A-4FF8-09BC3180E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28600"/>
            <a:ext cx="513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KEPALA RUANG RAWAT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7C140668-5897-EE11-72E6-433D0CE1A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1752600"/>
            <a:ext cx="612218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</a:rPr>
              <a:t>PP1			PP2			PP3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</a:rPr>
              <a:t>PA			PA			PA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</a:rPr>
              <a:t>PA			PA			PA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</a:rPr>
              <a:t>PA			PA			PA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</a:rPr>
              <a:t>PA			PA			PA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</a:rPr>
              <a:t>PA			PA			PA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</a:rPr>
              <a:t>9-10 Pasien	     9-10 Pasien	   	9-10 Pasien</a:t>
            </a:r>
          </a:p>
        </p:txBody>
      </p:sp>
      <p:sp>
        <p:nvSpPr>
          <p:cNvPr id="40964" name="Line 4">
            <a:extLst>
              <a:ext uri="{FF2B5EF4-FFF2-40B4-BE49-F238E27FC236}">
                <a16:creationId xmlns:a16="http://schemas.microsoft.com/office/drawing/2014/main" id="{733E1B28-03B7-C5AE-A466-57AFF706D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447800"/>
            <a:ext cx="548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65" name="Line 5">
            <a:extLst>
              <a:ext uri="{FF2B5EF4-FFF2-40B4-BE49-F238E27FC236}">
                <a16:creationId xmlns:a16="http://schemas.microsoft.com/office/drawing/2014/main" id="{D15B9DFA-39C7-9AD0-EF5F-BC586456A0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8382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66" name="Line 6">
            <a:extLst>
              <a:ext uri="{FF2B5EF4-FFF2-40B4-BE49-F238E27FC236}">
                <a16:creationId xmlns:a16="http://schemas.microsoft.com/office/drawing/2014/main" id="{3B946181-50D4-7147-6482-7891A1497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447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67" name="Line 7">
            <a:extLst>
              <a:ext uri="{FF2B5EF4-FFF2-40B4-BE49-F238E27FC236}">
                <a16:creationId xmlns:a16="http://schemas.microsoft.com/office/drawing/2014/main" id="{C281A8E4-B198-9888-7892-8B23BA434C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1447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68" name="Line 8">
            <a:extLst>
              <a:ext uri="{FF2B5EF4-FFF2-40B4-BE49-F238E27FC236}">
                <a16:creationId xmlns:a16="http://schemas.microsoft.com/office/drawing/2014/main" id="{383DCD4F-21BA-6884-7D18-B14A69D4C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206057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69" name="Line 9">
            <a:extLst>
              <a:ext uri="{FF2B5EF4-FFF2-40B4-BE49-F238E27FC236}">
                <a16:creationId xmlns:a16="http://schemas.microsoft.com/office/drawing/2014/main" id="{6BFF9550-5A39-0E77-F194-80CDA6116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29972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70" name="Line 10">
            <a:extLst>
              <a:ext uri="{FF2B5EF4-FFF2-40B4-BE49-F238E27FC236}">
                <a16:creationId xmlns:a16="http://schemas.microsoft.com/office/drawing/2014/main" id="{8013D13C-3C12-9027-F618-23B595CA28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335756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71" name="Line 11">
            <a:extLst>
              <a:ext uri="{FF2B5EF4-FFF2-40B4-BE49-F238E27FC236}">
                <a16:creationId xmlns:a16="http://schemas.microsoft.com/office/drawing/2014/main" id="{5B864DF0-7A57-E746-F97B-50915B43E2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1813" y="400526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72" name="Line 12">
            <a:extLst>
              <a:ext uri="{FF2B5EF4-FFF2-40B4-BE49-F238E27FC236}">
                <a16:creationId xmlns:a16="http://schemas.microsoft.com/office/drawing/2014/main" id="{1B91DC6D-7C69-BEF3-0C3A-308D4D420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1813" y="45815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73" name="Line 13">
            <a:extLst>
              <a:ext uri="{FF2B5EF4-FFF2-40B4-BE49-F238E27FC236}">
                <a16:creationId xmlns:a16="http://schemas.microsoft.com/office/drawing/2014/main" id="{53D08208-17C3-3862-C902-4C676D160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0100" y="206057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74" name="Line 14">
            <a:extLst>
              <a:ext uri="{FF2B5EF4-FFF2-40B4-BE49-F238E27FC236}">
                <a16:creationId xmlns:a16="http://schemas.microsoft.com/office/drawing/2014/main" id="{742E9E75-67B8-57C0-BA37-60B8E87AF2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3" y="29241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75" name="Line 15">
            <a:extLst>
              <a:ext uri="{FF2B5EF4-FFF2-40B4-BE49-F238E27FC236}">
                <a16:creationId xmlns:a16="http://schemas.microsoft.com/office/drawing/2014/main" id="{E4C715FA-68AB-A99A-7D1D-378BA8FC6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3" y="3429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76" name="Line 16">
            <a:extLst>
              <a:ext uri="{FF2B5EF4-FFF2-40B4-BE49-F238E27FC236}">
                <a16:creationId xmlns:a16="http://schemas.microsoft.com/office/drawing/2014/main" id="{21AAEF74-837C-BE47-6258-8E986BB4F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3" y="400526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77" name="Line 17">
            <a:extLst>
              <a:ext uri="{FF2B5EF4-FFF2-40B4-BE49-F238E27FC236}">
                <a16:creationId xmlns:a16="http://schemas.microsoft.com/office/drawing/2014/main" id="{F4B0DCFA-6DF8-D047-9DFE-EC6C0B794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3" y="458152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78" name="Line 18">
            <a:extLst>
              <a:ext uri="{FF2B5EF4-FFF2-40B4-BE49-F238E27FC236}">
                <a16:creationId xmlns:a16="http://schemas.microsoft.com/office/drawing/2014/main" id="{D8E41869-56DE-44CC-6B30-644D3B891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2488" y="2060575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79" name="Line 19">
            <a:extLst>
              <a:ext uri="{FF2B5EF4-FFF2-40B4-BE49-F238E27FC236}">
                <a16:creationId xmlns:a16="http://schemas.microsoft.com/office/drawing/2014/main" id="{949692A7-BE1F-23BE-2E73-6287F5454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72488" y="2924175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80" name="Line 20">
            <a:extLst>
              <a:ext uri="{FF2B5EF4-FFF2-40B4-BE49-F238E27FC236}">
                <a16:creationId xmlns:a16="http://schemas.microsoft.com/office/drawing/2014/main" id="{406BCEB6-5789-7593-1D2E-88EB84C9C6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3925" y="3573463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81" name="Line 21">
            <a:extLst>
              <a:ext uri="{FF2B5EF4-FFF2-40B4-BE49-F238E27FC236}">
                <a16:creationId xmlns:a16="http://schemas.microsoft.com/office/drawing/2014/main" id="{E86FEA9E-0FC5-40D2-C8D6-C150420B45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3925" y="40767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82" name="Line 22">
            <a:extLst>
              <a:ext uri="{FF2B5EF4-FFF2-40B4-BE49-F238E27FC236}">
                <a16:creationId xmlns:a16="http://schemas.microsoft.com/office/drawing/2014/main" id="{C0F84D3A-188C-20AE-C17D-A654EB6D9AC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3925" y="4724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83" name="Text Box 23">
            <a:extLst>
              <a:ext uri="{FF2B5EF4-FFF2-40B4-BE49-F238E27FC236}">
                <a16:creationId xmlns:a16="http://schemas.microsoft.com/office/drawing/2014/main" id="{CA36DF74-B707-5AE3-7E32-CCE893CF4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565401"/>
            <a:ext cx="1401763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</a:rPr>
              <a:t>Pagi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</a:rPr>
              <a:t>Sore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</a:rPr>
              <a:t>Malam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  <a:latin typeface="Times New Roman" panose="02020603050405020304" pitchFamily="18" charset="0"/>
              </a:rPr>
              <a:t>libur/cuti</a:t>
            </a:r>
          </a:p>
        </p:txBody>
      </p:sp>
      <p:sp>
        <p:nvSpPr>
          <p:cNvPr id="40984" name="Line 24">
            <a:extLst>
              <a:ext uri="{FF2B5EF4-FFF2-40B4-BE49-F238E27FC236}">
                <a16:creationId xmlns:a16="http://schemas.microsoft.com/office/drawing/2014/main" id="{5B6C96E7-35D9-3DD9-A30F-6491C20B00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11430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40985" name="Text Box 25">
            <a:extLst>
              <a:ext uri="{FF2B5EF4-FFF2-40B4-BE49-F238E27FC236}">
                <a16:creationId xmlns:a16="http://schemas.microsoft.com/office/drawing/2014/main" id="{1ED7711B-8CC3-D905-AB02-7FD6005EC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762000"/>
            <a:ext cx="3429000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chemeClr val="tx2"/>
                </a:solidFill>
                <a:latin typeface="Brush Script MT" panose="03060802040406070304" pitchFamily="66" charset="0"/>
              </a:rPr>
              <a:t>Clinical Care Manager</a:t>
            </a:r>
            <a:endParaRPr lang="en-US" altLang="en-US" sz="1800" i="1"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9AA6FFFC-CF76-33A9-87A4-8AAC6772E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Jenis MPKP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43D241-942E-8CD5-5513-FDC1A01F188E}"/>
              </a:ext>
            </a:extLst>
          </p:cNvPr>
          <p:cNvSpPr/>
          <p:nvPr/>
        </p:nvSpPr>
        <p:spPr>
          <a:xfrm>
            <a:off x="2166910" y="5357826"/>
            <a:ext cx="2573454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Above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MPKP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Pemula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B082C0-559C-CD10-BAA0-719EA389C1E1}"/>
              </a:ext>
            </a:extLst>
          </p:cNvPr>
          <p:cNvSpPr/>
          <p:nvPr/>
        </p:nvSpPr>
        <p:spPr>
          <a:xfrm>
            <a:off x="2166910" y="4214818"/>
            <a:ext cx="2573454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Above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MPKP 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9D7F3D-C54C-5ADC-355C-D51C00C159F1}"/>
              </a:ext>
            </a:extLst>
          </p:cNvPr>
          <p:cNvSpPr/>
          <p:nvPr/>
        </p:nvSpPr>
        <p:spPr>
          <a:xfrm>
            <a:off x="2166910" y="3143248"/>
            <a:ext cx="2573454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Above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MPKP II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22B27E-6F32-0149-EF61-F006AFD15195}"/>
              </a:ext>
            </a:extLst>
          </p:cNvPr>
          <p:cNvSpPr/>
          <p:nvPr/>
        </p:nvSpPr>
        <p:spPr>
          <a:xfrm>
            <a:off x="2166910" y="1928802"/>
            <a:ext cx="2573454" cy="7143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Above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MPKP III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73579E0-276B-61D1-E438-FD958886AEC8}"/>
              </a:ext>
            </a:extLst>
          </p:cNvPr>
          <p:cNvSpPr/>
          <p:nvPr/>
        </p:nvSpPr>
        <p:spPr>
          <a:xfrm>
            <a:off x="4881564" y="5572125"/>
            <a:ext cx="642937" cy="3571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E96ED5CF-650E-7153-E572-885F0B78774E}"/>
              </a:ext>
            </a:extLst>
          </p:cNvPr>
          <p:cNvSpPr/>
          <p:nvPr/>
        </p:nvSpPr>
        <p:spPr>
          <a:xfrm>
            <a:off x="6024563" y="1785938"/>
            <a:ext cx="3797300" cy="785812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C00000"/>
                </a:solidFill>
              </a:rPr>
              <a:t>Spesialis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Doktoral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keperawatan</a:t>
            </a:r>
            <a:r>
              <a:rPr lang="en-US" b="1" dirty="0">
                <a:solidFill>
                  <a:srgbClr val="C00000"/>
                </a:solidFill>
              </a:rPr>
              <a:t> 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b="1" dirty="0" err="1">
                <a:solidFill>
                  <a:srgbClr val="C00000"/>
                </a:solidFill>
                <a:sym typeface="Wingdings" pitchFamily="2" charset="2"/>
              </a:rPr>
              <a:t>Riset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383D9D42-98C3-01F1-C70B-386511ACEEBA}"/>
              </a:ext>
            </a:extLst>
          </p:cNvPr>
          <p:cNvSpPr/>
          <p:nvPr/>
        </p:nvSpPr>
        <p:spPr>
          <a:xfrm>
            <a:off x="6096000" y="5357814"/>
            <a:ext cx="3549650" cy="1000125"/>
          </a:xfrm>
          <a:prstGeom prst="flowChart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C00000"/>
                </a:solidFill>
              </a:rPr>
              <a:t>Semua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Tenaga</a:t>
            </a:r>
            <a:r>
              <a:rPr lang="en-US" b="1" dirty="0">
                <a:solidFill>
                  <a:srgbClr val="C00000"/>
                </a:solidFill>
              </a:rPr>
              <a:t> minimal D3 </a:t>
            </a:r>
            <a:r>
              <a:rPr lang="en-US" b="1" dirty="0" err="1">
                <a:solidFill>
                  <a:srgbClr val="C00000"/>
                </a:solidFill>
              </a:rPr>
              <a:t>Keperawatan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4CC36E4A-B5F9-6A38-ABE1-687CFC81C8E3}"/>
              </a:ext>
            </a:extLst>
          </p:cNvPr>
          <p:cNvSpPr/>
          <p:nvPr/>
        </p:nvSpPr>
        <p:spPr>
          <a:xfrm>
            <a:off x="6024563" y="4000501"/>
            <a:ext cx="3714750" cy="1000125"/>
          </a:xfrm>
          <a:prstGeom prst="flowChart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C00000"/>
                </a:solidFill>
              </a:rPr>
              <a:t>Karu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dan</a:t>
            </a:r>
            <a:r>
              <a:rPr lang="en-US" b="1" dirty="0">
                <a:solidFill>
                  <a:srgbClr val="C00000"/>
                </a:solidFill>
              </a:rPr>
              <a:t> Ka Tim 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b="1" dirty="0" err="1">
                <a:solidFill>
                  <a:srgbClr val="C00000"/>
                </a:solidFill>
              </a:rPr>
              <a:t>Ners</a:t>
            </a:r>
            <a:endParaRPr lang="en-US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b="1" dirty="0" err="1">
                <a:solidFill>
                  <a:srgbClr val="C00000"/>
                </a:solidFill>
                <a:sym typeface="Wingdings" pitchFamily="2" charset="2"/>
              </a:rPr>
              <a:t>Metode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 Tim Primer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AAE3E08B-AF72-C8FC-4669-402D6F527159}"/>
              </a:ext>
            </a:extLst>
          </p:cNvPr>
          <p:cNvSpPr/>
          <p:nvPr/>
        </p:nvSpPr>
        <p:spPr>
          <a:xfrm>
            <a:off x="6024563" y="2714625"/>
            <a:ext cx="3714750" cy="1214438"/>
          </a:xfrm>
          <a:prstGeom prst="flowChart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C00000"/>
                </a:solidFill>
              </a:rPr>
              <a:t>Tenaga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Spesialis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Keperawatan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sbg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Konsultan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b="1" dirty="0" err="1">
                <a:solidFill>
                  <a:srgbClr val="C00000"/>
                </a:solidFill>
                <a:sym typeface="Wingdings" pitchFamily="2" charset="2"/>
              </a:rPr>
              <a:t>Bimbingan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C00000"/>
                </a:solidFill>
                <a:sym typeface="Wingdings" pitchFamily="2" charset="2"/>
              </a:rPr>
              <a:t>Riset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</a:rPr>
              <a:t>I Sp : 10 PP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39BBC1F-2E7C-B87C-C92B-5CFA1764633F}"/>
              </a:ext>
            </a:extLst>
          </p:cNvPr>
          <p:cNvSpPr/>
          <p:nvPr/>
        </p:nvSpPr>
        <p:spPr>
          <a:xfrm>
            <a:off x="4953000" y="4357689"/>
            <a:ext cx="642938" cy="3571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A9241C37-8EB4-D6FB-B49C-C1036BFE10F3}"/>
              </a:ext>
            </a:extLst>
          </p:cNvPr>
          <p:cNvSpPr/>
          <p:nvPr/>
        </p:nvSpPr>
        <p:spPr>
          <a:xfrm>
            <a:off x="5024439" y="3286125"/>
            <a:ext cx="642937" cy="3571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ACC3E48-850C-9EE8-E219-5A1ABBAB330C}"/>
              </a:ext>
            </a:extLst>
          </p:cNvPr>
          <p:cNvSpPr/>
          <p:nvPr/>
        </p:nvSpPr>
        <p:spPr>
          <a:xfrm>
            <a:off x="5024439" y="2143125"/>
            <a:ext cx="642937" cy="3571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FE70CE-FC66-B75E-B7CA-5DC08EDF1BF6}"/>
              </a:ext>
            </a:extLst>
          </p:cNvPr>
          <p:cNvSpPr/>
          <p:nvPr/>
        </p:nvSpPr>
        <p:spPr>
          <a:xfrm>
            <a:off x="1524001" y="1357314"/>
            <a:ext cx="8429625" cy="142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22180-D373-95BF-33F6-40EC076DC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Modifikasi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1C418-2B8C-1B0E-5CF0-8C742BD5575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marL="514350" indent="-514350">
              <a:buFont typeface="Tw Cen MT" panose="020B0602020104020603" pitchFamily="34" charset="0"/>
              <a:buAutoNum type="arabicPeriod"/>
            </a:pPr>
            <a:r>
              <a:rPr lang="en-US" altLang="en-US"/>
              <a:t>Primer 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r>
              <a:rPr lang="en-US" altLang="en-US"/>
              <a:t>asuhan berkesinambungan 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r>
              <a:rPr lang="en-US" altLang="en-US"/>
              <a:t>tanggung jawab &amp;  tanggung gugat;</a:t>
            </a:r>
            <a:endParaRPr lang="en-US" altLang="en-US" sz="3600" b="1"/>
          </a:p>
          <a:p>
            <a:pPr marL="514350" indent="-514350">
              <a:buFont typeface="Tw Cen MT" panose="020B0602020104020603" pitchFamily="34" charset="0"/>
              <a:buAutoNum type="arabicPeriod"/>
            </a:pPr>
            <a:r>
              <a:rPr lang="en-US" altLang="en-US"/>
              <a:t>Satu orang perawat profesional 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r>
              <a:rPr lang="en-US" altLang="en-US"/>
              <a:t>perawat primer</a:t>
            </a:r>
            <a:endParaRPr lang="en-US" altLang="en-US" sz="3600" b="1"/>
          </a:p>
          <a:p>
            <a:pPr marL="514350" indent="-514350">
              <a:buFont typeface="Tw Cen MT" panose="020B0602020104020603" pitchFamily="34" charset="0"/>
              <a:buAutoNum type="arabicPeriod"/>
            </a:pPr>
            <a:r>
              <a:rPr lang="en-US" altLang="en-US">
                <a:sym typeface="Wingdings" panose="05000000000000000000" pitchFamily="2" charset="2"/>
              </a:rPr>
              <a:t>Dalam Kep Primer  </a:t>
            </a:r>
            <a:r>
              <a:rPr lang="en-US" altLang="en-US"/>
              <a:t>hubungan profesional dapat ditingkatkan 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r>
              <a:rPr lang="en-US" altLang="en-US"/>
              <a:t>profesi lain </a:t>
            </a:r>
            <a:r>
              <a:rPr lang="en-US" altLang="en-US">
                <a:sym typeface="Wingdings" panose="05000000000000000000" pitchFamily="2" charset="2"/>
              </a:rPr>
              <a:t>m</a:t>
            </a:r>
            <a:r>
              <a:rPr lang="en-US" altLang="en-US"/>
              <a:t>emahami kondisi klien secara detail sehingga mampu melakukan hubungan kolaborasi secara optimal;</a:t>
            </a:r>
            <a:endParaRPr lang="en-US" altLang="en-US" sz="3600" b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7D624B-F931-D385-4C36-0004E7859246}"/>
              </a:ext>
            </a:extLst>
          </p:cNvPr>
          <p:cNvSpPr/>
          <p:nvPr/>
        </p:nvSpPr>
        <p:spPr>
          <a:xfrm>
            <a:off x="1524001" y="1357314"/>
            <a:ext cx="8429625" cy="142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193EF31F-13C2-F71D-432F-076D83BB1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/>
              <a:t>Metode Modifikasi Keperawatan Primer   lanjutan…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86E00-5020-8252-D1E3-A9A8CA70F48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 rtlCol="0">
            <a:normAutofit lnSpcReduction="10000"/>
          </a:bodyPr>
          <a:lstStyle/>
          <a:p>
            <a:pPr marL="514350" indent="-514350">
              <a:buSzPct val="100000"/>
              <a:buFont typeface="+mj-lt"/>
              <a:buAutoNum type="arabicPeriod" startAt="4"/>
              <a:defRPr/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primer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murni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butuh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Ners</a:t>
            </a:r>
            <a:r>
              <a:rPr lang="en-US" dirty="0"/>
              <a:t> &gt;&gt;</a:t>
            </a:r>
            <a:endParaRPr lang="en-US" b="1" dirty="0"/>
          </a:p>
          <a:p>
            <a:pPr marL="514350" indent="-514350">
              <a:buSzPct val="100000"/>
              <a:buFont typeface="+mj-lt"/>
              <a:buAutoNum type="arabicPeriod" startAt="4"/>
              <a:defRPr/>
            </a:pP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perawat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mengarahkan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membimbing</a:t>
            </a:r>
            <a:r>
              <a:rPr lang="en-US" dirty="0"/>
              <a:t> </a:t>
            </a:r>
            <a:r>
              <a:rPr lang="en-US" dirty="0" err="1"/>
              <a:t>perawat</a:t>
            </a:r>
            <a:r>
              <a:rPr lang="en-US" dirty="0"/>
              <a:t> lain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jawabnya</a:t>
            </a:r>
            <a:r>
              <a:rPr lang="en-US" dirty="0"/>
              <a:t>.</a:t>
            </a:r>
            <a:endParaRPr lang="en-US" b="1" dirty="0"/>
          </a:p>
          <a:p>
            <a:pPr marL="514350" indent="-514350">
              <a:buSzPct val="100000"/>
              <a:buFont typeface="+mj-lt"/>
              <a:buAutoNum type="arabicPeriod" startAt="4"/>
              <a:defRPr/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murni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asuhan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terfragmentasi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sukar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akuntabilitas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5D6230-AFE0-A0B1-5D20-468C8F73CC3A}"/>
              </a:ext>
            </a:extLst>
          </p:cNvPr>
          <p:cNvSpPr/>
          <p:nvPr/>
        </p:nvSpPr>
        <p:spPr>
          <a:xfrm>
            <a:off x="1524001" y="1357314"/>
            <a:ext cx="8429625" cy="142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41485-F85A-0E3B-22C5-675117FE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852" y="2380738"/>
            <a:ext cx="10515600" cy="1325563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Semoga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Bermanfaat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endParaRPr lang="en-ID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2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0FE9B-D786-26D1-73A2-A9BFCDD6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Tujuan </a:t>
            </a:r>
            <a:endParaRPr lang="en-ID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23E90-7294-0B6B-A8CE-942F66095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14969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en-ID" dirty="0" err="1"/>
              <a:t>Pengorganisasian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, </a:t>
            </a:r>
            <a:r>
              <a:rPr lang="en-ID" dirty="0" err="1"/>
              <a:t>pekerja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dijalankan</a:t>
            </a:r>
            <a:r>
              <a:rPr lang="en-ID" dirty="0"/>
              <a:t> </a:t>
            </a:r>
            <a:r>
              <a:rPr lang="en-ID" dirty="0" err="1"/>
              <a:t>tugasnya</a:t>
            </a:r>
            <a:r>
              <a:rPr lang="en-ID" dirty="0"/>
              <a:t>, </a:t>
            </a:r>
            <a:r>
              <a:rPr lang="en-ID" dirty="0" err="1"/>
              <a:t>pengelompokan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dikerjakan</a:t>
            </a:r>
            <a:r>
              <a:rPr lang="en-ID" dirty="0"/>
              <a:t>, </a:t>
            </a:r>
            <a:r>
              <a:rPr lang="en-ID" dirty="0" err="1"/>
              <a:t>alur</a:t>
            </a:r>
            <a:r>
              <a:rPr lang="en-ID" dirty="0"/>
              <a:t> </a:t>
            </a:r>
            <a:r>
              <a:rPr lang="en-ID" dirty="0" err="1"/>
              <a:t>kewenangan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kewenangan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(Robbins dan Judge, 2013). </a:t>
            </a:r>
          </a:p>
          <a:p>
            <a:pPr algn="just"/>
            <a:r>
              <a:rPr lang="en-ID" dirty="0" err="1"/>
              <a:t>Pembagian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yang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dilaksanakan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penuh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,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pembagian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diminta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ketrampilanya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jawabnya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tugas-tugas</a:t>
            </a:r>
            <a:r>
              <a:rPr lang="en-ID" dirty="0"/>
              <a:t> yang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jawabnya</a:t>
            </a:r>
            <a:r>
              <a:rPr lang="en-ID" dirty="0"/>
              <a:t>.</a:t>
            </a:r>
          </a:p>
          <a:p>
            <a:pPr algn="just"/>
            <a:r>
              <a:rPr lang="en-ID" dirty="0" err="1"/>
              <a:t>Pengorganisasian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keahlianya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mengakibatkan</a:t>
            </a:r>
            <a:r>
              <a:rPr lang="en-ID" dirty="0"/>
              <a:t> </a:t>
            </a:r>
            <a:r>
              <a:rPr lang="en-ID" dirty="0" err="1"/>
              <a:t>kegagalan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9776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E19FB-9103-2B2C-E06F-624627522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Bentuk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Struktur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Organisasi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ID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69C9F-68CC-7307-8DAC-2BEA3A8B5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ID" b="1" dirty="0"/>
              <a:t>Bureaucratic </a:t>
            </a:r>
          </a:p>
          <a:p>
            <a:pPr marL="0" indent="0">
              <a:buNone/>
            </a:pPr>
            <a:endParaRPr lang="en-ID" b="1" dirty="0"/>
          </a:p>
          <a:p>
            <a:pPr marL="514350" indent="-514350">
              <a:buAutoNum type="alphaLcPeriod"/>
            </a:pPr>
            <a:r>
              <a:rPr lang="en-ID" b="1" dirty="0" err="1"/>
              <a:t>Keuntungan</a:t>
            </a:r>
            <a:endParaRPr lang="en-ID" b="1" dirty="0"/>
          </a:p>
          <a:p>
            <a:pPr marL="0" indent="0">
              <a:buNone/>
            </a:pPr>
            <a:r>
              <a:rPr lang="en-ID" dirty="0"/>
              <a:t> 1) </a:t>
            </a:r>
            <a:r>
              <a:rPr lang="en-ID" dirty="0" err="1"/>
              <a:t>Mendefinisikan</a:t>
            </a:r>
            <a:r>
              <a:rPr lang="en-ID" dirty="0"/>
              <a:t> pada </a:t>
            </a:r>
            <a:r>
              <a:rPr lang="en-ID" dirty="0" err="1"/>
              <a:t>otoritas</a:t>
            </a:r>
            <a:r>
              <a:rPr lang="en-ID" dirty="0"/>
              <a:t> dan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yang </a:t>
            </a:r>
            <a:r>
              <a:rPr lang="en-ID" dirty="0" err="1"/>
              <a:t>jelas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dirty="0"/>
              <a:t> 2)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efisien</a:t>
            </a:r>
            <a:r>
              <a:rPr lang="en-ID" dirty="0"/>
              <a:t> dan </a:t>
            </a:r>
            <a:r>
              <a:rPr lang="en-ID" dirty="0" err="1"/>
              <a:t>sederhana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dirty="0"/>
              <a:t>b</a:t>
            </a:r>
            <a:r>
              <a:rPr lang="en-ID" b="1" dirty="0"/>
              <a:t>. </a:t>
            </a:r>
            <a:r>
              <a:rPr lang="en-ID" b="1" dirty="0" err="1"/>
              <a:t>Kelemahan</a:t>
            </a:r>
            <a:r>
              <a:rPr lang="en-ID" b="1" dirty="0"/>
              <a:t> </a:t>
            </a:r>
          </a:p>
          <a:p>
            <a:pPr marL="514350" indent="-514350">
              <a:buAutoNum type="arabicParenR"/>
            </a:pP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monoton</a:t>
            </a:r>
            <a:r>
              <a:rPr lang="en-ID" dirty="0"/>
              <a:t> </a:t>
            </a:r>
          </a:p>
          <a:p>
            <a:pPr marL="514350" indent="-514350">
              <a:buAutoNum type="arabicParenR"/>
            </a:pPr>
            <a:r>
              <a:rPr lang="en-ID" dirty="0" err="1"/>
              <a:t>Mengasingkan</a:t>
            </a:r>
            <a:r>
              <a:rPr lang="en-ID" dirty="0"/>
              <a:t> </a:t>
            </a:r>
            <a:r>
              <a:rPr lang="en-ID" dirty="0" err="1"/>
              <a:t>staf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pekerjanya</a:t>
            </a:r>
            <a:r>
              <a:rPr lang="en-ID" dirty="0"/>
              <a:t> </a:t>
            </a:r>
          </a:p>
          <a:p>
            <a:pPr marL="514350" indent="-514350">
              <a:buAutoNum type="arabicParenR"/>
            </a:pP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penyesuaian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mengubah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yang </a:t>
            </a:r>
            <a:r>
              <a:rPr lang="en-ID" dirty="0" err="1"/>
              <a:t>sulit</a:t>
            </a:r>
            <a:endParaRPr lang="en-ID" dirty="0"/>
          </a:p>
          <a:p>
            <a:pPr marL="514350" indent="-514350">
              <a:buAutoNum type="arabicParenR"/>
            </a:pPr>
            <a:r>
              <a:rPr lang="en-ID" dirty="0" err="1"/>
              <a:t>Ketaatan</a:t>
            </a:r>
            <a:r>
              <a:rPr lang="en-ID" dirty="0"/>
              <a:t> </a:t>
            </a:r>
            <a:r>
              <a:rPr lang="en-ID" dirty="0" err="1"/>
              <a:t>staf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di mana para </a:t>
            </a:r>
            <a:r>
              <a:rPr lang="en-ID" dirty="0" err="1"/>
              <a:t>staf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batasan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berkomunikasi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atasan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783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2C47F-86B8-4E37-DD11-EF7F28F6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78B04-06FC-44F5-6662-A0882380E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 descr="A diagram of a hospital&#10;&#10;AI-generated content may be incorrect.">
            <a:extLst>
              <a:ext uri="{FF2B5EF4-FFF2-40B4-BE49-F238E27FC236}">
                <a16:creationId xmlns:a16="http://schemas.microsoft.com/office/drawing/2014/main" id="{395D59B5-FE90-B969-1C47-548D2AAE0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98" y="209100"/>
            <a:ext cx="9878804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3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33A49-7383-D26B-EE2A-D68D3865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C1D30-2B99-31EF-15A0-7A95AF73F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b="1" dirty="0"/>
              <a:t>b. Ad Hoc 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b="1" dirty="0" err="1"/>
              <a:t>Keunggulan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proyek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</a:t>
            </a:r>
            <a:r>
              <a:rPr lang="en-ID" dirty="0" err="1"/>
              <a:t>tugas</a:t>
            </a: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 err="1"/>
              <a:t>Kelemahan</a:t>
            </a:r>
            <a:r>
              <a:rPr lang="en-ID" dirty="0"/>
              <a:t> 1) </a:t>
            </a:r>
            <a:r>
              <a:rPr lang="en-ID" dirty="0" err="1"/>
              <a:t>Kekuatan</a:t>
            </a:r>
            <a:r>
              <a:rPr lang="en-ID" dirty="0"/>
              <a:t> pada </a:t>
            </a:r>
            <a:r>
              <a:rPr lang="en-ID" dirty="0" err="1"/>
              <a:t>rantai</a:t>
            </a:r>
            <a:r>
              <a:rPr lang="en-ID" dirty="0"/>
              <a:t> </a:t>
            </a:r>
            <a:r>
              <a:rPr lang="en-ID" dirty="0" err="1"/>
              <a:t>komando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menurun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penurunan</a:t>
            </a:r>
            <a:r>
              <a:rPr lang="en-ID" dirty="0"/>
              <a:t> </a:t>
            </a:r>
            <a:r>
              <a:rPr lang="en-ID" dirty="0" err="1"/>
              <a:t>loyalitas</a:t>
            </a:r>
            <a:r>
              <a:rPr lang="en-ID" dirty="0"/>
              <a:t> pada staff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31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FB63-6596-445D-F8E7-DCD1EAB7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F6240-98BA-5861-82A1-792B118A7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c</a:t>
            </a:r>
            <a:r>
              <a:rPr lang="en-ID" b="1" dirty="0"/>
              <a:t>. </a:t>
            </a:r>
            <a:r>
              <a:rPr lang="en-ID" b="1" dirty="0" err="1"/>
              <a:t>Struktur</a:t>
            </a:r>
            <a:r>
              <a:rPr lang="en-ID" b="1" dirty="0"/>
              <a:t> </a:t>
            </a:r>
            <a:r>
              <a:rPr lang="en-ID" b="1" dirty="0" err="1"/>
              <a:t>Matriks</a:t>
            </a:r>
            <a:r>
              <a:rPr lang="en-ID" b="1" dirty="0"/>
              <a:t> </a:t>
            </a:r>
          </a:p>
          <a:p>
            <a:pPr marL="0" indent="0">
              <a:buNone/>
            </a:pPr>
            <a:r>
              <a:rPr lang="en-ID" b="1" dirty="0" err="1"/>
              <a:t>Keunggulan</a:t>
            </a:r>
            <a:r>
              <a:rPr lang="en-ID" dirty="0"/>
              <a:t> </a:t>
            </a:r>
          </a:p>
          <a:p>
            <a:pPr marL="0" indent="0">
              <a:buNone/>
            </a:pPr>
            <a:r>
              <a:rPr lang="en-ID" dirty="0" err="1"/>
              <a:t>Berfokus</a:t>
            </a:r>
            <a:r>
              <a:rPr lang="en-ID" dirty="0"/>
              <a:t> pada </a:t>
            </a:r>
            <a:r>
              <a:rPr lang="en-ID" dirty="0" err="1"/>
              <a:t>produksi</a:t>
            </a:r>
            <a:r>
              <a:rPr lang="en-ID" dirty="0"/>
              <a:t> dan </a:t>
            </a:r>
            <a:r>
              <a:rPr lang="en-ID" dirty="0" err="1"/>
              <a:t>fungsi</a:t>
            </a:r>
            <a:r>
              <a:rPr lang="en-ID" dirty="0"/>
              <a:t>. </a:t>
            </a:r>
            <a:r>
              <a:rPr lang="en-ID" dirty="0" err="1"/>
              <a:t>Fungsi</a:t>
            </a:r>
            <a:r>
              <a:rPr lang="en-ID" dirty="0"/>
              <a:t> yang </a:t>
            </a:r>
            <a:r>
              <a:rPr lang="en-ID" dirty="0" err="1"/>
              <a:t>artinya</a:t>
            </a:r>
            <a:r>
              <a:rPr lang="en-ID" dirty="0"/>
              <a:t> </a:t>
            </a:r>
            <a:r>
              <a:rPr lang="en-ID" dirty="0" err="1"/>
              <a:t>ialah</a:t>
            </a:r>
            <a:r>
              <a:rPr lang="en-ID" dirty="0"/>
              <a:t> </a:t>
            </a:r>
            <a:r>
              <a:rPr lang="en-ID" dirty="0" err="1"/>
              <a:t>gambaran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yang </a:t>
            </a:r>
            <a:r>
              <a:rPr lang="en-ID" dirty="0" err="1"/>
              <a:t>dibutuhkan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.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b="1" dirty="0" err="1"/>
              <a:t>Kelemahan</a:t>
            </a:r>
            <a:r>
              <a:rPr lang="en-ID" b="1" dirty="0"/>
              <a:t> </a:t>
            </a:r>
          </a:p>
          <a:p>
            <a:pPr marL="514350" indent="-514350">
              <a:buAutoNum type="arabicParenR"/>
            </a:pPr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keputusan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lambat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</a:p>
          <a:p>
            <a:pPr marL="514350" indent="-514350">
              <a:buAutoNum type="arabicParenR"/>
            </a:pP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kebingungan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para </a:t>
            </a:r>
            <a:r>
              <a:rPr lang="en-ID" dirty="0" err="1"/>
              <a:t>staf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otoritas</a:t>
            </a:r>
            <a:r>
              <a:rPr lang="en-ID" dirty="0"/>
              <a:t> </a:t>
            </a:r>
            <a:r>
              <a:rPr lang="en-ID" dirty="0" err="1"/>
              <a:t>ganda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004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2E597-ADD6-39B5-A4A7-89338B545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 descr="A diagram of a company&#10;&#10;AI-generated content may be incorrect.">
            <a:extLst>
              <a:ext uri="{FF2B5EF4-FFF2-40B4-BE49-F238E27FC236}">
                <a16:creationId xmlns:a16="http://schemas.microsoft.com/office/drawing/2014/main" id="{41869260-FE1C-2376-D21D-F373BA830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6955" y="948712"/>
            <a:ext cx="7123324" cy="522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74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9849-840F-8C04-F548-46D39F61E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8959-4066-6D1C-6BD1-1C709D24D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b="1" dirty="0"/>
              <a:t>d. </a:t>
            </a:r>
            <a:r>
              <a:rPr lang="en-ID" b="1" dirty="0" err="1"/>
              <a:t>Struktur</a:t>
            </a:r>
            <a:r>
              <a:rPr lang="en-ID" b="1" dirty="0"/>
              <a:t> </a:t>
            </a:r>
            <a:r>
              <a:rPr lang="en-ID" b="1" dirty="0" err="1"/>
              <a:t>Organisasi</a:t>
            </a:r>
            <a:r>
              <a:rPr lang="en-ID" b="1" dirty="0"/>
              <a:t> Garis </a:t>
            </a:r>
            <a:r>
              <a:rPr lang="en-ID" b="1" dirty="0" err="1"/>
              <a:t>Layanan</a:t>
            </a:r>
            <a:r>
              <a:rPr lang="en-ID" b="1" dirty="0"/>
              <a:t> </a:t>
            </a:r>
            <a:r>
              <a:rPr lang="en-ID" b="1" dirty="0" err="1"/>
              <a:t>Karakteristik</a:t>
            </a:r>
            <a:r>
              <a:rPr lang="en-ID" b="1" dirty="0"/>
              <a:t> </a:t>
            </a:r>
          </a:p>
          <a:p>
            <a:pPr marL="0" indent="0">
              <a:buNone/>
            </a:pPr>
            <a:endParaRPr lang="en-ID" dirty="0"/>
          </a:p>
          <a:p>
            <a:pPr marL="514350" indent="-514350">
              <a:buAutoNum type="arabicParenR"/>
            </a:pPr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mirip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matriks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mengatasi</a:t>
            </a:r>
            <a:r>
              <a:rPr lang="en-ID" dirty="0"/>
              <a:t> </a:t>
            </a:r>
            <a:r>
              <a:rPr lang="en-ID" dirty="0" err="1"/>
              <a:t>kekurangan</a:t>
            </a:r>
            <a:r>
              <a:rPr lang="en-ID" dirty="0"/>
              <a:t> pada </a:t>
            </a:r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bureaucratic. </a:t>
            </a:r>
          </a:p>
          <a:p>
            <a:pPr marL="514350" indent="-514350">
              <a:buAutoNum type="arabicParenR"/>
            </a:pPr>
            <a:r>
              <a:rPr lang="en-ID" dirty="0" err="1"/>
              <a:t>Struktur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biasa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yang </a:t>
            </a:r>
            <a:r>
              <a:rPr lang="en-ID" dirty="0" err="1"/>
              <a:t>berpusat</a:t>
            </a:r>
            <a:r>
              <a:rPr lang="en-ID" dirty="0"/>
              <a:t> pada </a:t>
            </a:r>
            <a:r>
              <a:rPr lang="en-ID" dirty="0" err="1"/>
              <a:t>perawatan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9890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940</Words>
  <Application>Microsoft Office PowerPoint</Application>
  <PresentationFormat>Widescreen</PresentationFormat>
  <Paragraphs>138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Brush Script MT</vt:lpstr>
      <vt:lpstr>Calibri</vt:lpstr>
      <vt:lpstr>Calibri Light</vt:lpstr>
      <vt:lpstr>Times New Roman</vt:lpstr>
      <vt:lpstr>Tw Cen MT</vt:lpstr>
      <vt:lpstr>Wingdings</vt:lpstr>
      <vt:lpstr>Office Theme</vt:lpstr>
      <vt:lpstr>Document</vt:lpstr>
      <vt:lpstr>PENGORGANISASIAN  DALAM MANAJEMEN KEPERAWATAN </vt:lpstr>
      <vt:lpstr>Definisi </vt:lpstr>
      <vt:lpstr>Tujuan </vt:lpstr>
      <vt:lpstr>Bentuk Struktur Organisasi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STRUKTUR ORGANISASI DALAM MODEL MPKP</vt:lpstr>
      <vt:lpstr>Functional…..</vt:lpstr>
      <vt:lpstr>Primary Nursing</vt:lpstr>
      <vt:lpstr>Team Nursing</vt:lpstr>
      <vt:lpstr>Model Praktek keperawatan Profesional</vt:lpstr>
      <vt:lpstr>Tujuan Pengembangan MPKP</vt:lpstr>
      <vt:lpstr>Sejarah</vt:lpstr>
      <vt:lpstr>Pengertian MPKP</vt:lpstr>
      <vt:lpstr>PowerPoint Presentation</vt:lpstr>
      <vt:lpstr>PowerPoint Presentation</vt:lpstr>
      <vt:lpstr>PowerPoint Presentation</vt:lpstr>
      <vt:lpstr>Jenis MPKP</vt:lpstr>
      <vt:lpstr>Metode Modifikasi Keperawatan Primer</vt:lpstr>
      <vt:lpstr>Metode Modifikasi Keperawatan Primer   lanjutan…</vt:lpstr>
      <vt:lpstr>Semoga Bermanfaat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 A516</dc:creator>
  <cp:lastModifiedBy>Asus A516</cp:lastModifiedBy>
  <cp:revision>3</cp:revision>
  <dcterms:created xsi:type="dcterms:W3CDTF">2025-12-08T01:10:05Z</dcterms:created>
  <dcterms:modified xsi:type="dcterms:W3CDTF">2025-12-29T01:32:44Z</dcterms:modified>
</cp:coreProperties>
</file>