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sldIdLst>
    <p:sldId id="260" r:id="rId7"/>
    <p:sldId id="261" r:id="rId8"/>
    <p:sldId id="258" r:id="rId9"/>
    <p:sldId id="262" r:id="rId10"/>
    <p:sldId id="263" r:id="rId11"/>
    <p:sldId id="264" r:id="rId12"/>
    <p:sldId id="265" r:id="rId13"/>
    <p:sldId id="266" r:id="rId14"/>
    <p:sldId id="256" r:id="rId15"/>
    <p:sldId id="257" r:id="rId16"/>
    <p:sldId id="267" r:id="rId17"/>
    <p:sldId id="268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0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anose="05020102010507070707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anose="05020102010507070707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909879-8621-4C32-B58B-48A1D1353543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ADD3D4-3FBE-4DA8-B6D8-057ADA4F5A76}" type="slidenum">
              <a:rPr lang="en-US" smtClean="0"/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0.xml"/><Relationship Id="rId4" Type="http://schemas.openxmlformats.org/officeDocument/2006/relationships/audio" Target="../media/audio1.wav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6.xml"/><Relationship Id="rId1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F2791-41E7-4997-A4CE-EBAA45676183}" type="slidenum">
              <a:rPr lang="en-US" smtClean="0"/>
            </a:fld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256731" y="1447801"/>
            <a:ext cx="7266988" cy="3070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3752" tIns="41877" rIns="83752" bIns="41877">
            <a:spAutoFit/>
          </a:bodyPr>
          <a:lstStyle/>
          <a:p>
            <a:pPr marL="313055" indent="-313055" algn="ctr">
              <a:buFontTx/>
              <a:buAutoNum type="alphaUcPeriod"/>
            </a:pPr>
            <a:endParaRPr lang="id-ID" sz="2600" b="1" dirty="0">
              <a:latin typeface="Arial Black" panose="020B0A04020102020204" pitchFamily="34" charset="0"/>
            </a:endParaRPr>
          </a:p>
          <a:p>
            <a:pPr marL="313055" indent="-313055" algn="ctr"/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Hakekat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Manusia</a:t>
            </a:r>
            <a:endParaRPr lang="id-ID" sz="2600" b="1" dirty="0">
              <a:latin typeface="Arial Black" panose="020B0A04020102020204" pitchFamily="34" charset="0"/>
            </a:endParaRPr>
          </a:p>
          <a:p>
            <a:pPr marL="313055" indent="-313055">
              <a:buFontTx/>
              <a:buAutoNum type="alphaUcPeriod"/>
            </a:pPr>
            <a:endParaRPr lang="id-ID" b="1" dirty="0"/>
          </a:p>
          <a:p>
            <a:pPr marL="313055" indent="-313055"/>
            <a:endParaRPr lang="id-ID" b="1" dirty="0"/>
          </a:p>
          <a:p>
            <a:pPr marL="313055" indent="-313055"/>
            <a:endParaRPr lang="id-ID" sz="2200" b="1" dirty="0"/>
          </a:p>
          <a:p>
            <a:pPr marL="313055" indent="-313055"/>
            <a:endParaRPr lang="id-ID" sz="2200" b="1" dirty="0"/>
          </a:p>
          <a:p>
            <a:pPr marL="313055" indent="-313055"/>
            <a:r>
              <a:rPr lang="id-ID" sz="2200" b="1" dirty="0"/>
              <a:t>MANUSIA   </a:t>
            </a:r>
            <a:r>
              <a:rPr lang="en-US" sz="2200" b="1" dirty="0"/>
              <a:t> </a:t>
            </a:r>
            <a:endParaRPr lang="en-US" sz="2200" b="1" dirty="0"/>
          </a:p>
          <a:p>
            <a:pPr marL="313055" indent="-313055"/>
            <a:r>
              <a:rPr lang="en-US" sz="2200" b="1" dirty="0"/>
              <a:t>    </a:t>
            </a:r>
            <a:endParaRPr lang="en-US" sz="2200" b="1" dirty="0"/>
          </a:p>
          <a:p>
            <a:pPr marL="313055" indent="-313055"/>
            <a:endParaRPr lang="en-US" b="1" dirty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657012" y="2743201"/>
            <a:ext cx="4433098" cy="1438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3752" tIns="41877" rIns="83752" bIns="41877">
            <a:spAutoFit/>
          </a:bodyPr>
          <a:lstStyle/>
          <a:p>
            <a:r>
              <a:rPr lang="en-US" sz="2200" b="1">
                <a:solidFill>
                  <a:schemeClr val="bg1"/>
                </a:solidFill>
                <a:latin typeface="Times New Roman" panose="02020603050405020304" pitchFamily="18" charset="0"/>
              </a:rPr>
              <a:t>“</a:t>
            </a:r>
            <a:r>
              <a:rPr lang="en-US" sz="2200" b="1">
                <a:latin typeface="Times New Roman" panose="02020603050405020304" pitchFamily="18" charset="0"/>
              </a:rPr>
              <a:t>manu” (Sansekerta) , </a:t>
            </a:r>
            <a:endParaRPr lang="en-US" sz="2200" b="1">
              <a:latin typeface="Times New Roman" panose="02020603050405020304" pitchFamily="18" charset="0"/>
            </a:endParaRPr>
          </a:p>
          <a:p>
            <a:r>
              <a:rPr lang="en-US" sz="2200" b="1">
                <a:latin typeface="Times New Roman" panose="02020603050405020304" pitchFamily="18" charset="0"/>
              </a:rPr>
              <a:t>“mens” (Latin) yang artinya berfikir, berakal budi atau homo, yang Berarti manusia</a:t>
            </a:r>
            <a:r>
              <a:rPr lang="en-US">
                <a:latin typeface="Times New Roman" panose="02020603050405020304" pitchFamily="18" charset="0"/>
              </a:rPr>
              <a:t>. </a:t>
            </a: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742759" y="3657600"/>
            <a:ext cx="845170" cy="76200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752" tIns="41877" rIns="83752" bIns="41877"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3886200"/>
            <a:ext cx="7848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209800"/>
            <a:ext cx="7086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667000" y="304800"/>
            <a:ext cx="3810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REFLEKSI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>
                <a:solidFill>
                  <a:srgbClr val="FFFF00"/>
                </a:solidFill>
              </a:rPr>
              <a:t>Refleksi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diri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juga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termasuk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menyadari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bagaimana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cara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Anda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berinteraksi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dengan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orang-orang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sekitar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dapat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memberi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kesempatan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untuk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mengetahui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kesalahan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pernah</a:t>
            </a:r>
            <a:r>
              <a:rPr lang="en-US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dilakukan</a:t>
            </a:r>
            <a:r>
              <a:rPr lang="en-US" dirty="0">
                <a:solidFill>
                  <a:srgbClr val="FFFF00"/>
                </a:solidFill>
              </a:rPr>
              <a:t> agar </a:t>
            </a:r>
            <a:r>
              <a:rPr lang="en-US" dirty="0" err="1">
                <a:solidFill>
                  <a:srgbClr val="FFFF00"/>
                </a:solidFill>
              </a:rPr>
              <a:t>bisa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berusaha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untuk</a:t>
            </a:r>
            <a:r>
              <a:rPr lang="en-US" dirty="0">
                <a:solidFill>
                  <a:srgbClr val="FFFF00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memperbaiki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dengan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orang</a:t>
            </a:r>
            <a:r>
              <a:rPr lang="en-US" dirty="0">
                <a:solidFill>
                  <a:srgbClr val="FFFF00"/>
                </a:solidFill>
              </a:rPr>
              <a:t> lain.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Reflektif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kognitivist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3 </a:t>
            </a:r>
            <a:r>
              <a:rPr lang="en-US" dirty="0" err="1"/>
              <a:t>tahap</a:t>
            </a:r>
            <a:r>
              <a:rPr lang="en-US" dirty="0"/>
              <a:t> (</a:t>
            </a:r>
            <a:r>
              <a:rPr lang="en-US" dirty="0" err="1"/>
              <a:t>Boud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Walker) 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memutar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pengalaman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Menghadirkan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ada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proses</a:t>
            </a:r>
            <a:r>
              <a:rPr lang="en-US" b="1" dirty="0"/>
              <a:t> </a:t>
            </a:r>
            <a:r>
              <a:rPr lang="en-US" b="1" dirty="0" err="1"/>
              <a:t>refleksi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Schon</a:t>
            </a:r>
            <a:r>
              <a:rPr lang="en-US" b="1" dirty="0"/>
              <a:t>,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macam</a:t>
            </a:r>
            <a:r>
              <a:rPr lang="en-US" b="1" dirty="0"/>
              <a:t> </a:t>
            </a:r>
            <a:r>
              <a:rPr lang="en-US" b="1" dirty="0" err="1"/>
              <a:t>yaitu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Refleksi</a:t>
            </a:r>
            <a:r>
              <a:rPr lang="en-US" dirty="0"/>
              <a:t> on action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  2. </a:t>
            </a:r>
            <a:r>
              <a:rPr lang="en-US" dirty="0" err="1"/>
              <a:t>refleksi</a:t>
            </a:r>
            <a:r>
              <a:rPr lang="en-US" dirty="0"/>
              <a:t> in action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mental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 </a:t>
            </a:r>
            <a:r>
              <a:rPr lang="en-US" i="1" dirty="0"/>
              <a:t>skill</a:t>
            </a:r>
            <a:r>
              <a:rPr lang="en-US" dirty="0"/>
              <a:t> yang </a:t>
            </a:r>
            <a:r>
              <a:rPr lang="en-US" dirty="0" err="1"/>
              <a:t>dimiliki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REFLEKSI 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Apa</a:t>
            </a:r>
            <a:r>
              <a:rPr lang="en-US" b="1" dirty="0"/>
              <a:t> </a:t>
            </a:r>
            <a:r>
              <a:rPr lang="en-US" b="1" dirty="0" err="1"/>
              <a:t>kekuatan</a:t>
            </a:r>
            <a:r>
              <a:rPr lang="en-US" b="1" dirty="0"/>
              <a:t> </a:t>
            </a:r>
            <a:r>
              <a:rPr lang="en-US" b="1" dirty="0" err="1"/>
              <a:t>saya</a:t>
            </a:r>
            <a:r>
              <a:rPr lang="en-US" dirty="0"/>
              <a:t>: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.</a:t>
            </a:r>
            <a:endParaRPr lang="en-US" dirty="0"/>
          </a:p>
          <a:p>
            <a:r>
              <a:rPr lang="en-US" b="1" dirty="0" err="1"/>
              <a:t>Apa</a:t>
            </a:r>
            <a:r>
              <a:rPr lang="en-US" b="1" dirty="0"/>
              <a:t> </a:t>
            </a:r>
            <a:r>
              <a:rPr lang="en-US" b="1" dirty="0" err="1"/>
              <a:t>kelemahan</a:t>
            </a:r>
            <a:r>
              <a:rPr lang="en-US" b="1" dirty="0"/>
              <a:t> </a:t>
            </a:r>
            <a:r>
              <a:rPr lang="en-US" b="1" dirty="0" err="1"/>
              <a:t>saya</a:t>
            </a:r>
            <a:r>
              <a:rPr lang="en-US" dirty="0"/>
              <a:t>: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kelemahannya</a:t>
            </a:r>
            <a:r>
              <a:rPr lang="en-US" dirty="0"/>
              <a:t>.</a:t>
            </a:r>
            <a:endParaRPr lang="en-US" dirty="0"/>
          </a:p>
          <a:p>
            <a:r>
              <a:rPr lang="en-US" b="1" dirty="0" err="1"/>
              <a:t>Apa</a:t>
            </a:r>
            <a:r>
              <a:rPr lang="en-US" b="1" dirty="0"/>
              <a:t> yang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saya</a:t>
            </a:r>
            <a:r>
              <a:rPr lang="en-US" b="1" dirty="0"/>
              <a:t> </a:t>
            </a:r>
            <a:r>
              <a:rPr lang="en-US" b="1" dirty="0" err="1"/>
              <a:t>lakukan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masa</a:t>
            </a:r>
            <a:r>
              <a:rPr lang="en-US" b="1" dirty="0"/>
              <a:t> </a:t>
            </a:r>
            <a:r>
              <a:rPr lang="en-US" b="1" dirty="0" err="1"/>
              <a:t>depan</a:t>
            </a:r>
            <a:endParaRPr lang="en-US" b="1" dirty="0"/>
          </a:p>
          <a:p>
            <a:r>
              <a:rPr lang="en-US" b="1" dirty="0" err="1"/>
              <a:t>Apa</a:t>
            </a:r>
            <a:r>
              <a:rPr lang="en-US" b="1" dirty="0"/>
              <a:t> yang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saya</a:t>
            </a:r>
            <a:r>
              <a:rPr lang="en-US" b="1" dirty="0"/>
              <a:t> </a:t>
            </a:r>
            <a:r>
              <a:rPr lang="en-US" b="1" dirty="0" err="1"/>
              <a:t>prioritaskan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dirty="0"/>
              <a:t>: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merefleksikan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,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BUATLAH DAFTAR KELEMAHAN DAN KEKUATAN DIRI</a:t>
            </a:r>
            <a:endParaRPr lang="en-US" dirty="0"/>
          </a:p>
          <a:p>
            <a:r>
              <a:rPr lang="en-US" dirty="0"/>
              <a:t>SILAHKAN MELIHAT KEKUATAN DAN KELEMAHAN DIRI TEMAN YG ANDA KENAL</a:t>
            </a:r>
            <a:endParaRPr lang="en-US" dirty="0"/>
          </a:p>
          <a:p>
            <a:r>
              <a:rPr lang="en-US" dirty="0"/>
              <a:t>RTL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527A83-73FB-4ECA-8509-B191C6321BEB}" type="slidenum">
              <a:rPr lang="en-US" smtClean="0"/>
            </a:fld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02593" y="1600201"/>
            <a:ext cx="7555081" cy="49782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3752" tIns="41877" rIns="83752" bIns="41877">
            <a:spAutoFit/>
          </a:bodyPr>
          <a:lstStyle/>
          <a:p>
            <a:pPr algn="ctr"/>
            <a:r>
              <a:rPr lang="en-US" sz="2600" b="1" dirty="0" err="1">
                <a:latin typeface="Arial Black" panose="020B0A04020102020204" pitchFamily="34" charset="0"/>
              </a:rPr>
              <a:t>Apa</a:t>
            </a:r>
            <a:r>
              <a:rPr lang="en-US" sz="2600" b="1" dirty="0">
                <a:latin typeface="Arial Black" panose="020B0A04020102020204" pitchFamily="34" charset="0"/>
              </a:rPr>
              <a:t> Yang </a:t>
            </a:r>
            <a:r>
              <a:rPr lang="en-US" sz="2600" b="1" dirty="0" err="1">
                <a:latin typeface="Arial Black" panose="020B0A04020102020204" pitchFamily="34" charset="0"/>
              </a:rPr>
              <a:t>Membedakan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Manusia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dengan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Mahluk</a:t>
            </a:r>
            <a:r>
              <a:rPr lang="en-US" sz="2600" b="1" dirty="0">
                <a:latin typeface="Arial Black" panose="020B0A04020102020204" pitchFamily="34" charset="0"/>
              </a:rPr>
              <a:t> lain?</a:t>
            </a:r>
            <a:endParaRPr lang="en-US" sz="2600" b="1" dirty="0">
              <a:latin typeface="Arial Black" panose="020B0A04020102020204" pitchFamily="34" charset="0"/>
            </a:endParaRPr>
          </a:p>
          <a:p>
            <a:pPr algn="ctr"/>
            <a:endParaRPr lang="id-ID" sz="2600" b="1" dirty="0">
              <a:latin typeface="Arial Black" panose="020B0A04020102020204" pitchFamily="34" charset="0"/>
            </a:endParaRPr>
          </a:p>
          <a:p>
            <a:pPr algn="ctr"/>
            <a:endParaRPr lang="id-ID" sz="2600" b="1" dirty="0">
              <a:latin typeface="Arial Black" panose="020B0A04020102020204" pitchFamily="34" charset="0"/>
            </a:endParaRPr>
          </a:p>
          <a:p>
            <a:pPr algn="ctr"/>
            <a:endParaRPr lang="id-ID" sz="2600" b="1" dirty="0">
              <a:latin typeface="Arial Black" panose="020B0A04020102020204" pitchFamily="34" charset="0"/>
            </a:endParaRPr>
          </a:p>
          <a:p>
            <a:pPr algn="ctr"/>
            <a:endParaRPr lang="id-ID" sz="2600" b="1" dirty="0">
              <a:latin typeface="Arial Black" panose="020B0A04020102020204" pitchFamily="34" charset="0"/>
            </a:endParaRPr>
          </a:p>
          <a:p>
            <a:endParaRPr lang="id-ID" b="1" dirty="0">
              <a:latin typeface="Verdana" panose="020B0604030504040204" pitchFamily="34" charset="0"/>
            </a:endParaRPr>
          </a:p>
          <a:p>
            <a:endParaRPr lang="id-ID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  <a:p>
            <a:endParaRPr lang="en-US" b="1" dirty="0">
              <a:latin typeface="Verdana" panose="020B0604030504040204" pitchFamily="34" charset="0"/>
            </a:endParaRPr>
          </a:p>
        </p:txBody>
      </p:sp>
      <p:pic>
        <p:nvPicPr>
          <p:cNvPr id="9" name="Picture 13" descr="aku_penulis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81400" y="4495800"/>
            <a:ext cx="2045224" cy="2050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 descr="Mengambil Nasehat dari Setan - Bincang Syaria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72200" y="4343400"/>
            <a:ext cx="1600200" cy="2178050"/>
          </a:xfrm>
          <a:prstGeom prst="rect">
            <a:avLst/>
          </a:prstGeom>
          <a:noFill/>
        </p:spPr>
      </p:pic>
      <p:sp>
        <p:nvSpPr>
          <p:cNvPr id="14340" name="AutoShape 4" descr="Jual Boneka Baby Panda Cute - Jakarta Utara - Crossline | Toko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4344" name="AutoShape 8" descr="Jual Boneka Baby Panda Cute - Jakarta Utara - Crossline | Toko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14346" name="Picture 10" descr="Jual Boneka Baby Panda Cute - Jakarta Utara - Crossline | Tokoped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495800"/>
            <a:ext cx="2133600" cy="210616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143000" y="2967335"/>
            <a:ext cx="708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makhluk</a:t>
            </a:r>
            <a:r>
              <a:rPr lang="en-US" sz="2400" dirty="0"/>
              <a:t> </a:t>
            </a:r>
            <a:r>
              <a:rPr lang="en-US" sz="2400" dirty="0" err="1"/>
              <a:t>bertanya</a:t>
            </a:r>
            <a:r>
              <a:rPr lang="en-US" sz="2400" dirty="0"/>
              <a:t>,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hasrat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endParaRPr lang="en-US" sz="2400" dirty="0"/>
          </a:p>
        </p:txBody>
      </p:sp>
    </p:spTree>
  </p:cSld>
  <p:clrMapOvr>
    <a:masterClrMapping/>
  </p:clrMapOvr>
  <p:transition>
    <p:sndAc>
      <p:stSnd>
        <p:snd r:embed="rId4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 yang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60418" name="Picture 2" descr="Ilustrasi. Manusia selalu merasa dirinya lebih baik. Foto/iStock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57400" y="3505200"/>
            <a:ext cx="5486400" cy="3088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AutoNum type="alphaUcPeriod"/>
            </a:pP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Makhluk</a:t>
            </a:r>
            <a:r>
              <a:rPr lang="en-US" b="1" dirty="0"/>
              <a:t> </a:t>
            </a:r>
            <a:r>
              <a:rPr lang="en-US" b="1" dirty="0" err="1"/>
              <a:t>Tuhan</a:t>
            </a:r>
            <a:endParaRPr lang="en-US" b="1" dirty="0"/>
          </a:p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paling </a:t>
            </a:r>
            <a:r>
              <a:rPr lang="en-US" dirty="0" err="1"/>
              <a:t>sempurna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(</a:t>
            </a:r>
            <a:r>
              <a:rPr lang="en-US" i="1" dirty="0"/>
              <a:t>consciousness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penyadaran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(</a:t>
            </a:r>
            <a:r>
              <a:rPr lang="en-US" i="1" dirty="0"/>
              <a:t>self-</a:t>
            </a:r>
            <a:r>
              <a:rPr lang="en-US" i="1" dirty="0" err="1"/>
              <a:t>awarness</a:t>
            </a:r>
            <a:r>
              <a:rPr lang="en-US" dirty="0"/>
              <a:t>)</a:t>
            </a:r>
            <a:endParaRPr lang="en-US" dirty="0"/>
          </a:p>
          <a:p>
            <a:pPr lvl="0">
              <a:buNone/>
            </a:pPr>
            <a:r>
              <a:rPr lang="en-US" dirty="0"/>
              <a:t>B.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Kesatuan</a:t>
            </a:r>
            <a:r>
              <a:rPr lang="en-US" b="1" dirty="0"/>
              <a:t> </a:t>
            </a:r>
            <a:r>
              <a:rPr lang="en-US" b="1" dirty="0" err="1"/>
              <a:t>Badan–Roh</a:t>
            </a:r>
            <a:endParaRPr lang="en-US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err="1"/>
              <a:t>Materialisme</a:t>
            </a:r>
            <a:r>
              <a:rPr lang="en-US" dirty="0"/>
              <a:t> (</a:t>
            </a:r>
            <a:r>
              <a:rPr lang="en-US" dirty="0" err="1"/>
              <a:t>Julien</a:t>
            </a:r>
            <a:r>
              <a:rPr lang="en-US" dirty="0"/>
              <a:t> de La</a:t>
            </a:r>
            <a:r>
              <a:rPr lang="en-US" b="1" dirty="0"/>
              <a:t> </a:t>
            </a:r>
            <a:r>
              <a:rPr lang="en-US" dirty="0" err="1"/>
              <a:t>Mettrie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Ludwig Feuerbach ) :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badaniah</a:t>
            </a:r>
            <a:endParaRPr lang="en-US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Idealisme</a:t>
            </a:r>
            <a:r>
              <a:rPr lang="en-US" dirty="0"/>
              <a:t> : (Plato}, </a:t>
            </a:r>
            <a:r>
              <a:rPr lang="en-US" dirty="0" err="1"/>
              <a:t>jiwa</a:t>
            </a:r>
            <a:r>
              <a:rPr lang="en-US" dirty="0"/>
              <a:t> / </a:t>
            </a:r>
            <a:r>
              <a:rPr lang="en-US" dirty="0" err="1"/>
              <a:t>Spiritualisme</a:t>
            </a:r>
            <a:endParaRPr lang="en-US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err="1"/>
              <a:t>Dualisme</a:t>
            </a:r>
            <a:r>
              <a:rPr lang="en-US" dirty="0"/>
              <a:t> :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paralelisme</a:t>
            </a:r>
            <a:r>
              <a:rPr lang="en-US" dirty="0"/>
              <a:t> :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jiwa</a:t>
            </a:r>
            <a:endParaRPr lang="en-US" dirty="0"/>
          </a:p>
          <a:p>
            <a:pPr lvl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/>
          </a:p>
          <a:p>
            <a:pPr>
              <a:buNone/>
            </a:pPr>
            <a:r>
              <a:rPr lang="en-US" dirty="0"/>
              <a:t>   1.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unik</a:t>
            </a:r>
            <a:endParaRPr lang="en-US" dirty="0"/>
          </a:p>
          <a:p>
            <a:pPr>
              <a:buNone/>
            </a:pPr>
            <a:r>
              <a:rPr lang="en-US" dirty="0"/>
              <a:t>   2.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yang </a:t>
            </a:r>
            <a:r>
              <a:rPr lang="en-US" dirty="0" err="1"/>
              <a:t>otonom</a:t>
            </a:r>
            <a:endParaRPr lang="en-US" dirty="0"/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pPr>
              <a:buNone/>
            </a:pPr>
            <a:r>
              <a:rPr lang="en-US" dirty="0"/>
              <a:t>   1.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pPr>
              <a:buNone/>
            </a:pPr>
            <a:r>
              <a:rPr lang="en-US" dirty="0"/>
              <a:t>   2.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bersama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MakhlukBerbudaya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,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membudaya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Susila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kesusilaan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(categorical imperative</a:t>
            </a:r>
            <a:endParaRPr lang="en-US" dirty="0"/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yang </a:t>
            </a:r>
            <a:r>
              <a:rPr lang="en-US" dirty="0" err="1"/>
              <a:t>otonom</a:t>
            </a:r>
            <a:r>
              <a:rPr lang="en-US" dirty="0"/>
              <a:t> ,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dipilihnya</a:t>
            </a:r>
            <a:endParaRPr lang="en-US" dirty="0"/>
          </a:p>
          <a:p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moral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pertanggung-jawaban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perbuatannya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beragama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esensial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terungkap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agama yang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dirty="0"/>
          </a:p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beriman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bertakwa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YME.</a:t>
            </a:r>
            <a:endParaRPr lang="en-US" dirty="0"/>
          </a:p>
          <a:p>
            <a:r>
              <a:rPr lang="sv-SE" dirty="0"/>
              <a:t>agama menyangkut masalah-masalah yang bersifat mutlak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47800" y="838200"/>
            <a:ext cx="6172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077200" cy="1752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proses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perenungan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kebiasaan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pikiran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perasaan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sehari-hari</a:t>
            </a:r>
            <a:r>
              <a:rPr lang="en-US" dirty="0">
                <a:solidFill>
                  <a:schemeClr val="tx1"/>
                </a:solidFill>
              </a:rPr>
              <a:t>. 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Belajar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memahami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kelebihan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kekurangan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miliki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4" name="AutoShape 2" descr="https://incotive.com/wp-content/uploads/2018/10/Musik-untuk-Refleksi-Web-820x394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8202" name="AutoShape 10" descr="https://incotive.com/wp-content/uploads/2018/10/Musik-untuk-Refleksi-Web-820x394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204" name="Picture 12" descr="Ramadan Bulan Bercermin | IDEApers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386286" y="5105400"/>
            <a:ext cx="2757714" cy="17526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85800" y="4114800"/>
            <a:ext cx="762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tindakan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berusaha</a:t>
            </a:r>
            <a:r>
              <a:rPr lang="en-US" sz="2800" dirty="0"/>
              <a:t> </a:t>
            </a:r>
            <a:r>
              <a:rPr lang="en-US" sz="2800" dirty="0" err="1"/>
              <a:t>menilai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mengkaji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, </a:t>
            </a:r>
            <a:r>
              <a:rPr lang="en-US" sz="2800" dirty="0" err="1"/>
              <a:t>kebiasaan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yang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endParaRPr lang="en-US" sz="2800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3912</Words>
  <Application>WPS Presentation</Application>
  <PresentationFormat>On-screen Show (4:3)</PresentationFormat>
  <Paragraphs>120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15</vt:i4>
      </vt:variant>
    </vt:vector>
  </HeadingPairs>
  <TitlesOfParts>
    <vt:vector size="37" baseType="lpstr">
      <vt:lpstr>Arial</vt:lpstr>
      <vt:lpstr>SimSun</vt:lpstr>
      <vt:lpstr>Wingdings</vt:lpstr>
      <vt:lpstr>Wingdings 2</vt:lpstr>
      <vt:lpstr>Wingdings</vt:lpstr>
      <vt:lpstr>Wingdings 3</vt:lpstr>
      <vt:lpstr>Verdana</vt:lpstr>
      <vt:lpstr>Wingdings 2</vt:lpstr>
      <vt:lpstr>Arial Black</vt:lpstr>
      <vt:lpstr>Times New Roman</vt:lpstr>
      <vt:lpstr>Verdana</vt:lpstr>
      <vt:lpstr>Calibri</vt:lpstr>
      <vt:lpstr>Microsoft YaHei</vt:lpstr>
      <vt:lpstr>Arial Unicode MS</vt:lpstr>
      <vt:lpstr>Trebuchet MS</vt:lpstr>
      <vt:lpstr>Lucida Sans Unicode</vt:lpstr>
      <vt:lpstr>Constantia</vt:lpstr>
      <vt:lpstr>Office Theme</vt:lpstr>
      <vt:lpstr>Opulent</vt:lpstr>
      <vt:lpstr>Concourse</vt:lpstr>
      <vt:lpstr>Paper</vt:lpstr>
      <vt:lpstr>Flow</vt:lpstr>
      <vt:lpstr>PowerPoint 演示文稿</vt:lpstr>
      <vt:lpstr>PowerPoint 演示文稿</vt:lpstr>
      <vt:lpstr>pengertian hakikat manusia </vt:lpstr>
      <vt:lpstr>Aspek aspek hakikat manusia</vt:lpstr>
      <vt:lpstr>Aspek aspek hakikat manusia</vt:lpstr>
      <vt:lpstr>Aspek aspek hakikat manusia</vt:lpstr>
      <vt:lpstr>Manusia sebagai Makhluk Susila </vt:lpstr>
      <vt:lpstr>Makhluk beragama</vt:lpstr>
      <vt:lpstr>Refleksi diri </vt:lpstr>
      <vt:lpstr>REFLEKSI DIRI</vt:lpstr>
      <vt:lpstr>Reflektif </vt:lpstr>
      <vt:lpstr>proses refleksi diri</vt:lpstr>
      <vt:lpstr>Manfaat Refleksi diri</vt:lpstr>
      <vt:lpstr>REFLEKSI DIRI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DIRECTOR</dc:creator>
  <cp:lastModifiedBy>girisusilo adi</cp:lastModifiedBy>
  <cp:revision>22</cp:revision>
  <dcterms:created xsi:type="dcterms:W3CDTF">2020-09-10T02:51:00Z</dcterms:created>
  <dcterms:modified xsi:type="dcterms:W3CDTF">2025-10-07T08:05:22Z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BBE7494CA43E4F3DBD1F87EB68119C6D_13</vt:lpwstr>
  </property>
  <property fmtid="{D5CDD505-2E9C-101B-9397-08002B2CF9AE}" pid="3" name="KSOProductBuildVer">
    <vt:lpwstr>1033-12.2.0.22549</vt:lpwstr>
  </property>
</Properties>
</file>