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76" r:id="rId3"/>
    <p:sldId id="277" r:id="rId4"/>
    <p:sldId id="257" r:id="rId5"/>
    <p:sldId id="278" r:id="rId6"/>
    <p:sldId id="283" r:id="rId7"/>
    <p:sldId id="284" r:id="rId8"/>
    <p:sldId id="285" r:id="rId9"/>
    <p:sldId id="258" r:id="rId10"/>
    <p:sldId id="259" r:id="rId11"/>
    <p:sldId id="286" r:id="rId12"/>
    <p:sldId id="287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88" r:id="rId22"/>
    <p:sldId id="289" r:id="rId23"/>
    <p:sldId id="290" r:id="rId24"/>
    <p:sldId id="273" r:id="rId25"/>
  </p:sldIdLst>
  <p:sldSz cx="19507200" cy="14630400"/>
  <p:notesSz cx="19507200" cy="1463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472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4B9A4-E790-4054-AF76-C1F6CF029C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0D52A2F-DCAC-4D41-AD03-B26BB0E32AEA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Konsep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Keperawatan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Komplementer</a:t>
          </a:r>
          <a:r>
            <a:rPr lang="en-US" b="1" dirty="0">
              <a:solidFill>
                <a:schemeClr val="tx1"/>
              </a:solidFill>
            </a:rPr>
            <a:t> dan </a:t>
          </a:r>
          <a:r>
            <a:rPr lang="en-US" b="1" dirty="0" err="1">
              <a:solidFill>
                <a:schemeClr val="tx1"/>
              </a:solidFill>
            </a:rPr>
            <a:t>Alternatif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5B59077F-155D-4E45-810E-5B3BE8A1214B}" type="parTrans" cxnId="{A617F6FA-DF14-492B-9833-7914254AAF3E}">
      <dgm:prSet/>
      <dgm:spPr/>
      <dgm:t>
        <a:bodyPr/>
        <a:lstStyle/>
        <a:p>
          <a:endParaRPr lang="en-ID"/>
        </a:p>
      </dgm:t>
    </dgm:pt>
    <dgm:pt modelId="{10DDD869-2DC5-463A-BD95-D47E5B058FBB}" type="sibTrans" cxnId="{A617F6FA-DF14-492B-9833-7914254AAF3E}">
      <dgm:prSet/>
      <dgm:spPr/>
      <dgm:t>
        <a:bodyPr/>
        <a:lstStyle/>
        <a:p>
          <a:endParaRPr lang="en-ID"/>
        </a:p>
      </dgm:t>
    </dgm:pt>
    <dgm:pt modelId="{277B4001-4690-4A22-A421-9C4377D5CD13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Nurse Self Care (</a:t>
          </a:r>
          <a:r>
            <a:rPr lang="en-US" b="1" dirty="0" err="1">
              <a:solidFill>
                <a:schemeClr val="tx1"/>
              </a:solidFill>
            </a:rPr>
            <a:t>Perawatan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Diri</a:t>
          </a:r>
          <a:r>
            <a:rPr lang="en-US" b="1" dirty="0">
              <a:solidFill>
                <a:schemeClr val="tx1"/>
              </a:solidFill>
            </a:rPr>
            <a:t> Perawat) </a:t>
          </a:r>
          <a:endParaRPr lang="en-ID" b="1" dirty="0">
            <a:solidFill>
              <a:schemeClr val="tx1"/>
            </a:solidFill>
          </a:endParaRPr>
        </a:p>
      </dgm:t>
    </dgm:pt>
    <dgm:pt modelId="{F64F4DF5-831B-480C-9647-E96D268502A3}" type="parTrans" cxnId="{0EA6EA75-3DC6-4398-8F15-1E71915D6869}">
      <dgm:prSet/>
      <dgm:spPr/>
      <dgm:t>
        <a:bodyPr/>
        <a:lstStyle/>
        <a:p>
          <a:endParaRPr lang="en-ID"/>
        </a:p>
      </dgm:t>
    </dgm:pt>
    <dgm:pt modelId="{8D5749E2-39FD-4831-9FC2-884F620CEC2B}" type="sibTrans" cxnId="{0EA6EA75-3DC6-4398-8F15-1E71915D6869}">
      <dgm:prSet/>
      <dgm:spPr/>
      <dgm:t>
        <a:bodyPr/>
        <a:lstStyle/>
        <a:p>
          <a:endParaRPr lang="en-ID"/>
        </a:p>
      </dgm:t>
    </dgm:pt>
    <dgm:pt modelId="{E5A73976-F809-4D2A-89D0-CD819B157093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Holistic Caring Process (Proses </a:t>
          </a:r>
          <a:r>
            <a:rPr lang="en-US" b="1" dirty="0" err="1">
              <a:solidFill>
                <a:schemeClr val="tx1"/>
              </a:solidFill>
            </a:rPr>
            <a:t>Perawatan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Holistik</a:t>
          </a:r>
          <a:r>
            <a:rPr lang="en-US" b="1" dirty="0">
              <a:solidFill>
                <a:schemeClr val="tx1"/>
              </a:solidFill>
            </a:rPr>
            <a:t>)</a:t>
          </a:r>
          <a:endParaRPr lang="en-ID" b="1" dirty="0">
            <a:solidFill>
              <a:schemeClr val="tx1"/>
            </a:solidFill>
          </a:endParaRPr>
        </a:p>
      </dgm:t>
    </dgm:pt>
    <dgm:pt modelId="{D6C42BAE-1D49-4DDA-BE3B-3ED43AE8EE54}" type="parTrans" cxnId="{F5550AFC-E933-4819-9504-8099087F1530}">
      <dgm:prSet/>
      <dgm:spPr/>
      <dgm:t>
        <a:bodyPr/>
        <a:lstStyle/>
        <a:p>
          <a:endParaRPr lang="en-ID"/>
        </a:p>
      </dgm:t>
    </dgm:pt>
    <dgm:pt modelId="{549F2878-2441-4103-8058-C122ABC59A35}" type="sibTrans" cxnId="{F5550AFC-E933-4819-9504-8099087F1530}">
      <dgm:prSet/>
      <dgm:spPr/>
      <dgm:t>
        <a:bodyPr/>
        <a:lstStyle/>
        <a:p>
          <a:endParaRPr lang="en-ID"/>
        </a:p>
      </dgm:t>
    </dgm:pt>
    <dgm:pt modelId="{86EE74FB-BA24-4FC9-896B-42B6FFF99F97}" type="pres">
      <dgm:prSet presAssocID="{AF84B9A4-E790-4054-AF76-C1F6CF029C53}" presName="linear" presStyleCnt="0">
        <dgm:presLayoutVars>
          <dgm:dir/>
          <dgm:animLvl val="lvl"/>
          <dgm:resizeHandles val="exact"/>
        </dgm:presLayoutVars>
      </dgm:prSet>
      <dgm:spPr/>
    </dgm:pt>
    <dgm:pt modelId="{AF73CD8F-DA99-42F3-A97D-BC4E531B4A8D}" type="pres">
      <dgm:prSet presAssocID="{80D52A2F-DCAC-4D41-AD03-B26BB0E32AEA}" presName="parentLin" presStyleCnt="0"/>
      <dgm:spPr/>
    </dgm:pt>
    <dgm:pt modelId="{81975648-AD44-4FF4-9CA7-B15470DD1C79}" type="pres">
      <dgm:prSet presAssocID="{80D52A2F-DCAC-4D41-AD03-B26BB0E32AEA}" presName="parentLeftMargin" presStyleLbl="node1" presStyleIdx="0" presStyleCnt="3"/>
      <dgm:spPr/>
    </dgm:pt>
    <dgm:pt modelId="{C2D81563-92E9-4BCC-89C4-4CFDA6F66CB3}" type="pres">
      <dgm:prSet presAssocID="{80D52A2F-DCAC-4D41-AD03-B26BB0E32AEA}" presName="parentText" presStyleLbl="node1" presStyleIdx="0" presStyleCnt="3" custScaleY="123616">
        <dgm:presLayoutVars>
          <dgm:chMax val="0"/>
          <dgm:bulletEnabled val="1"/>
        </dgm:presLayoutVars>
      </dgm:prSet>
      <dgm:spPr/>
    </dgm:pt>
    <dgm:pt modelId="{A56B1EBE-856D-409E-8F79-69C966806BB5}" type="pres">
      <dgm:prSet presAssocID="{80D52A2F-DCAC-4D41-AD03-B26BB0E32AEA}" presName="negativeSpace" presStyleCnt="0"/>
      <dgm:spPr/>
    </dgm:pt>
    <dgm:pt modelId="{F361BED6-DF04-47B9-A809-20A684D6F67A}" type="pres">
      <dgm:prSet presAssocID="{80D52A2F-DCAC-4D41-AD03-B26BB0E32AEA}" presName="childText" presStyleLbl="conFgAcc1" presStyleIdx="0" presStyleCnt="3">
        <dgm:presLayoutVars>
          <dgm:bulletEnabled val="1"/>
        </dgm:presLayoutVars>
      </dgm:prSet>
      <dgm:spPr/>
    </dgm:pt>
    <dgm:pt modelId="{528446B1-A1D0-4B2A-8FB9-0CD90D45F84D}" type="pres">
      <dgm:prSet presAssocID="{10DDD869-2DC5-463A-BD95-D47E5B058FBB}" presName="spaceBetweenRectangles" presStyleCnt="0"/>
      <dgm:spPr/>
    </dgm:pt>
    <dgm:pt modelId="{0510D738-A41A-46ED-807C-06C0BF1BB688}" type="pres">
      <dgm:prSet presAssocID="{277B4001-4690-4A22-A421-9C4377D5CD13}" presName="parentLin" presStyleCnt="0"/>
      <dgm:spPr/>
    </dgm:pt>
    <dgm:pt modelId="{8C1B1F4E-10C7-434A-A430-A6F21036A7E4}" type="pres">
      <dgm:prSet presAssocID="{277B4001-4690-4A22-A421-9C4377D5CD13}" presName="parentLeftMargin" presStyleLbl="node1" presStyleIdx="0" presStyleCnt="3"/>
      <dgm:spPr/>
    </dgm:pt>
    <dgm:pt modelId="{291ED541-A364-4DB2-B2C8-F3BA00DF62CA}" type="pres">
      <dgm:prSet presAssocID="{277B4001-4690-4A22-A421-9C4377D5CD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AFE16D-5022-472D-90B2-287F0F2E9940}" type="pres">
      <dgm:prSet presAssocID="{277B4001-4690-4A22-A421-9C4377D5CD13}" presName="negativeSpace" presStyleCnt="0"/>
      <dgm:spPr/>
    </dgm:pt>
    <dgm:pt modelId="{598EB235-DFB7-4E17-85FC-210E5E137AAB}" type="pres">
      <dgm:prSet presAssocID="{277B4001-4690-4A22-A421-9C4377D5CD13}" presName="childText" presStyleLbl="conFgAcc1" presStyleIdx="1" presStyleCnt="3">
        <dgm:presLayoutVars>
          <dgm:bulletEnabled val="1"/>
        </dgm:presLayoutVars>
      </dgm:prSet>
      <dgm:spPr/>
    </dgm:pt>
    <dgm:pt modelId="{58BCF3A7-96C4-4C81-8235-CD02C89157B6}" type="pres">
      <dgm:prSet presAssocID="{8D5749E2-39FD-4831-9FC2-884F620CEC2B}" presName="spaceBetweenRectangles" presStyleCnt="0"/>
      <dgm:spPr/>
    </dgm:pt>
    <dgm:pt modelId="{11D4BB71-AE3D-48E7-A275-1F4A0DCD7EC8}" type="pres">
      <dgm:prSet presAssocID="{E5A73976-F809-4D2A-89D0-CD819B157093}" presName="parentLin" presStyleCnt="0"/>
      <dgm:spPr/>
    </dgm:pt>
    <dgm:pt modelId="{E3072AE4-6ADA-4D49-899D-0665C531393D}" type="pres">
      <dgm:prSet presAssocID="{E5A73976-F809-4D2A-89D0-CD819B157093}" presName="parentLeftMargin" presStyleLbl="node1" presStyleIdx="1" presStyleCnt="3"/>
      <dgm:spPr/>
    </dgm:pt>
    <dgm:pt modelId="{00892454-5C36-47A4-9E62-2DC676A5D04F}" type="pres">
      <dgm:prSet presAssocID="{E5A73976-F809-4D2A-89D0-CD819B15709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54CFDAB-BBFF-493D-A697-24387F7AE0EA}" type="pres">
      <dgm:prSet presAssocID="{E5A73976-F809-4D2A-89D0-CD819B157093}" presName="negativeSpace" presStyleCnt="0"/>
      <dgm:spPr/>
    </dgm:pt>
    <dgm:pt modelId="{855EC112-1645-47E4-A9C1-9D2201AD381B}" type="pres">
      <dgm:prSet presAssocID="{E5A73976-F809-4D2A-89D0-CD819B15709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DB83F21-D429-4F00-A797-C17EF22853EB}" type="presOf" srcId="{80D52A2F-DCAC-4D41-AD03-B26BB0E32AEA}" destId="{C2D81563-92E9-4BCC-89C4-4CFDA6F66CB3}" srcOrd="1" destOrd="0" presId="urn:microsoft.com/office/officeart/2005/8/layout/list1"/>
    <dgm:cxn modelId="{6FF98467-AAE2-40D0-BF8C-5C8CE372CCE4}" type="presOf" srcId="{277B4001-4690-4A22-A421-9C4377D5CD13}" destId="{291ED541-A364-4DB2-B2C8-F3BA00DF62CA}" srcOrd="1" destOrd="0" presId="urn:microsoft.com/office/officeart/2005/8/layout/list1"/>
    <dgm:cxn modelId="{D3C79E47-9A73-42DC-8B2B-9EB931B29C73}" type="presOf" srcId="{E5A73976-F809-4D2A-89D0-CD819B157093}" destId="{E3072AE4-6ADA-4D49-899D-0665C531393D}" srcOrd="0" destOrd="0" presId="urn:microsoft.com/office/officeart/2005/8/layout/list1"/>
    <dgm:cxn modelId="{41915C6B-B680-4C26-B6C3-D3942D75418D}" type="presOf" srcId="{E5A73976-F809-4D2A-89D0-CD819B157093}" destId="{00892454-5C36-47A4-9E62-2DC676A5D04F}" srcOrd="1" destOrd="0" presId="urn:microsoft.com/office/officeart/2005/8/layout/list1"/>
    <dgm:cxn modelId="{0EA6EA75-3DC6-4398-8F15-1E71915D6869}" srcId="{AF84B9A4-E790-4054-AF76-C1F6CF029C53}" destId="{277B4001-4690-4A22-A421-9C4377D5CD13}" srcOrd="1" destOrd="0" parTransId="{F64F4DF5-831B-480C-9647-E96D268502A3}" sibTransId="{8D5749E2-39FD-4831-9FC2-884F620CEC2B}"/>
    <dgm:cxn modelId="{570AEBAE-542D-478A-96BA-1BB814CB3FB0}" type="presOf" srcId="{277B4001-4690-4A22-A421-9C4377D5CD13}" destId="{8C1B1F4E-10C7-434A-A430-A6F21036A7E4}" srcOrd="0" destOrd="0" presId="urn:microsoft.com/office/officeart/2005/8/layout/list1"/>
    <dgm:cxn modelId="{7552EEBF-803F-4114-BFD9-0F34B929CC53}" type="presOf" srcId="{AF84B9A4-E790-4054-AF76-C1F6CF029C53}" destId="{86EE74FB-BA24-4FC9-896B-42B6FFF99F97}" srcOrd="0" destOrd="0" presId="urn:microsoft.com/office/officeart/2005/8/layout/list1"/>
    <dgm:cxn modelId="{23F416DD-5B14-4141-B8B0-978A2AA63E2E}" type="presOf" srcId="{80D52A2F-DCAC-4D41-AD03-B26BB0E32AEA}" destId="{81975648-AD44-4FF4-9CA7-B15470DD1C79}" srcOrd="0" destOrd="0" presId="urn:microsoft.com/office/officeart/2005/8/layout/list1"/>
    <dgm:cxn modelId="{A617F6FA-DF14-492B-9833-7914254AAF3E}" srcId="{AF84B9A4-E790-4054-AF76-C1F6CF029C53}" destId="{80D52A2F-DCAC-4D41-AD03-B26BB0E32AEA}" srcOrd="0" destOrd="0" parTransId="{5B59077F-155D-4E45-810E-5B3BE8A1214B}" sibTransId="{10DDD869-2DC5-463A-BD95-D47E5B058FBB}"/>
    <dgm:cxn modelId="{F5550AFC-E933-4819-9504-8099087F1530}" srcId="{AF84B9A4-E790-4054-AF76-C1F6CF029C53}" destId="{E5A73976-F809-4D2A-89D0-CD819B157093}" srcOrd="2" destOrd="0" parTransId="{D6C42BAE-1D49-4DDA-BE3B-3ED43AE8EE54}" sibTransId="{549F2878-2441-4103-8058-C122ABC59A35}"/>
    <dgm:cxn modelId="{4086A1B1-716A-4ED0-96BD-8F7D75F8EB74}" type="presParOf" srcId="{86EE74FB-BA24-4FC9-896B-42B6FFF99F97}" destId="{AF73CD8F-DA99-42F3-A97D-BC4E531B4A8D}" srcOrd="0" destOrd="0" presId="urn:microsoft.com/office/officeart/2005/8/layout/list1"/>
    <dgm:cxn modelId="{2305CF50-C6FB-411B-843C-F25226D61B1B}" type="presParOf" srcId="{AF73CD8F-DA99-42F3-A97D-BC4E531B4A8D}" destId="{81975648-AD44-4FF4-9CA7-B15470DD1C79}" srcOrd="0" destOrd="0" presId="urn:microsoft.com/office/officeart/2005/8/layout/list1"/>
    <dgm:cxn modelId="{A3BBB040-5184-4FEC-AAB4-9A89076DE750}" type="presParOf" srcId="{AF73CD8F-DA99-42F3-A97D-BC4E531B4A8D}" destId="{C2D81563-92E9-4BCC-89C4-4CFDA6F66CB3}" srcOrd="1" destOrd="0" presId="urn:microsoft.com/office/officeart/2005/8/layout/list1"/>
    <dgm:cxn modelId="{8470B3BC-EAA0-4673-9686-9CB1C9777DAA}" type="presParOf" srcId="{86EE74FB-BA24-4FC9-896B-42B6FFF99F97}" destId="{A56B1EBE-856D-409E-8F79-69C966806BB5}" srcOrd="1" destOrd="0" presId="urn:microsoft.com/office/officeart/2005/8/layout/list1"/>
    <dgm:cxn modelId="{AE4EE7B3-24F1-4081-8518-16BC0888A857}" type="presParOf" srcId="{86EE74FB-BA24-4FC9-896B-42B6FFF99F97}" destId="{F361BED6-DF04-47B9-A809-20A684D6F67A}" srcOrd="2" destOrd="0" presId="urn:microsoft.com/office/officeart/2005/8/layout/list1"/>
    <dgm:cxn modelId="{F8C07F7C-0D67-4E03-A6ED-6BF81C6DD148}" type="presParOf" srcId="{86EE74FB-BA24-4FC9-896B-42B6FFF99F97}" destId="{528446B1-A1D0-4B2A-8FB9-0CD90D45F84D}" srcOrd="3" destOrd="0" presId="urn:microsoft.com/office/officeart/2005/8/layout/list1"/>
    <dgm:cxn modelId="{FF90AD4C-FF33-468E-A2A0-D3182A9339F5}" type="presParOf" srcId="{86EE74FB-BA24-4FC9-896B-42B6FFF99F97}" destId="{0510D738-A41A-46ED-807C-06C0BF1BB688}" srcOrd="4" destOrd="0" presId="urn:microsoft.com/office/officeart/2005/8/layout/list1"/>
    <dgm:cxn modelId="{161B02FA-90B7-4767-80C9-8001033A25FA}" type="presParOf" srcId="{0510D738-A41A-46ED-807C-06C0BF1BB688}" destId="{8C1B1F4E-10C7-434A-A430-A6F21036A7E4}" srcOrd="0" destOrd="0" presId="urn:microsoft.com/office/officeart/2005/8/layout/list1"/>
    <dgm:cxn modelId="{5563C27F-C68A-4504-86CD-02C54B143039}" type="presParOf" srcId="{0510D738-A41A-46ED-807C-06C0BF1BB688}" destId="{291ED541-A364-4DB2-B2C8-F3BA00DF62CA}" srcOrd="1" destOrd="0" presId="urn:microsoft.com/office/officeart/2005/8/layout/list1"/>
    <dgm:cxn modelId="{6B1618EA-E3CC-4FB1-A34F-47966DFAA115}" type="presParOf" srcId="{86EE74FB-BA24-4FC9-896B-42B6FFF99F97}" destId="{96AFE16D-5022-472D-90B2-287F0F2E9940}" srcOrd="5" destOrd="0" presId="urn:microsoft.com/office/officeart/2005/8/layout/list1"/>
    <dgm:cxn modelId="{550F1CCB-945F-49E1-9ADF-B59DB4530024}" type="presParOf" srcId="{86EE74FB-BA24-4FC9-896B-42B6FFF99F97}" destId="{598EB235-DFB7-4E17-85FC-210E5E137AAB}" srcOrd="6" destOrd="0" presId="urn:microsoft.com/office/officeart/2005/8/layout/list1"/>
    <dgm:cxn modelId="{56DB03A2-0576-4A81-8EB2-8C4448F3573C}" type="presParOf" srcId="{86EE74FB-BA24-4FC9-896B-42B6FFF99F97}" destId="{58BCF3A7-96C4-4C81-8235-CD02C89157B6}" srcOrd="7" destOrd="0" presId="urn:microsoft.com/office/officeart/2005/8/layout/list1"/>
    <dgm:cxn modelId="{04A2EC9E-01B6-470E-8462-F7B898ED2996}" type="presParOf" srcId="{86EE74FB-BA24-4FC9-896B-42B6FFF99F97}" destId="{11D4BB71-AE3D-48E7-A275-1F4A0DCD7EC8}" srcOrd="8" destOrd="0" presId="urn:microsoft.com/office/officeart/2005/8/layout/list1"/>
    <dgm:cxn modelId="{0EA73722-7A57-4810-937B-3683ED66DCC4}" type="presParOf" srcId="{11D4BB71-AE3D-48E7-A275-1F4A0DCD7EC8}" destId="{E3072AE4-6ADA-4D49-899D-0665C531393D}" srcOrd="0" destOrd="0" presId="urn:microsoft.com/office/officeart/2005/8/layout/list1"/>
    <dgm:cxn modelId="{735ADAE3-F27F-4767-99E0-2819278F1C54}" type="presParOf" srcId="{11D4BB71-AE3D-48E7-A275-1F4A0DCD7EC8}" destId="{00892454-5C36-47A4-9E62-2DC676A5D04F}" srcOrd="1" destOrd="0" presId="urn:microsoft.com/office/officeart/2005/8/layout/list1"/>
    <dgm:cxn modelId="{16075635-2EC3-4830-890B-2B9968DE2723}" type="presParOf" srcId="{86EE74FB-BA24-4FC9-896B-42B6FFF99F97}" destId="{E54CFDAB-BBFF-493D-A697-24387F7AE0EA}" srcOrd="9" destOrd="0" presId="urn:microsoft.com/office/officeart/2005/8/layout/list1"/>
    <dgm:cxn modelId="{347C9C46-2629-477C-BB9E-2BF659E28999}" type="presParOf" srcId="{86EE74FB-BA24-4FC9-896B-42B6FFF99F97}" destId="{855EC112-1645-47E4-A9C1-9D2201AD38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EC06DB-72AE-4532-BBAB-DF9A798161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993ED31-CE5A-4493-AB4F-440547CE6DF6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Dimensi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Fisik</a:t>
          </a:r>
          <a:r>
            <a:rPr lang="en-US" b="1" dirty="0">
              <a:solidFill>
                <a:schemeClr val="tx1"/>
              </a:solidFill>
            </a:rPr>
            <a:t> : </a:t>
          </a:r>
        </a:p>
        <a:p>
          <a:r>
            <a:rPr lang="en-ID" b="1" dirty="0" err="1">
              <a:solidFill>
                <a:schemeClr val="tx1"/>
              </a:solidFill>
            </a:rPr>
            <a:t>Olahraga</a:t>
          </a:r>
          <a:r>
            <a:rPr lang="en-ID" b="1" dirty="0">
              <a:solidFill>
                <a:schemeClr val="tx1"/>
              </a:solidFill>
            </a:rPr>
            <a:t> </a:t>
          </a:r>
          <a:r>
            <a:rPr lang="en-ID" b="1" dirty="0" err="1">
              <a:solidFill>
                <a:schemeClr val="tx1"/>
              </a:solidFill>
            </a:rPr>
            <a:t>teratur</a:t>
          </a:r>
          <a:r>
            <a:rPr lang="en-ID" b="1" dirty="0">
              <a:solidFill>
                <a:schemeClr val="tx1"/>
              </a:solidFill>
            </a:rPr>
            <a:t>, </a:t>
          </a:r>
          <a:r>
            <a:rPr lang="en-ID" b="1" dirty="0" err="1">
              <a:solidFill>
                <a:schemeClr val="tx1"/>
              </a:solidFill>
            </a:rPr>
            <a:t>Istirahat</a:t>
          </a:r>
          <a:r>
            <a:rPr lang="en-ID" b="1" dirty="0">
              <a:solidFill>
                <a:schemeClr val="tx1"/>
              </a:solidFill>
            </a:rPr>
            <a:t> </a:t>
          </a:r>
          <a:r>
            <a:rPr lang="en-ID" b="1" dirty="0" err="1">
              <a:solidFill>
                <a:schemeClr val="tx1"/>
              </a:solidFill>
            </a:rPr>
            <a:t>cukup</a:t>
          </a:r>
          <a:r>
            <a:rPr lang="en-ID" b="1" dirty="0">
              <a:solidFill>
                <a:schemeClr val="tx1"/>
              </a:solidFill>
            </a:rPr>
            <a:t>, Pola </a:t>
          </a:r>
          <a:r>
            <a:rPr lang="en-ID" b="1" dirty="0" err="1">
              <a:solidFill>
                <a:schemeClr val="tx1"/>
              </a:solidFill>
            </a:rPr>
            <a:t>makan</a:t>
          </a:r>
          <a:r>
            <a:rPr lang="en-ID" b="1" dirty="0">
              <a:solidFill>
                <a:schemeClr val="tx1"/>
              </a:solidFill>
            </a:rPr>
            <a:t> </a:t>
          </a:r>
          <a:r>
            <a:rPr lang="en-ID" b="1" dirty="0" err="1">
              <a:solidFill>
                <a:schemeClr val="tx1"/>
              </a:solidFill>
            </a:rPr>
            <a:t>sehat</a:t>
          </a:r>
          <a:r>
            <a:rPr lang="en-ID" b="1" dirty="0">
              <a:solidFill>
                <a:schemeClr val="tx1"/>
              </a:solidFill>
            </a:rPr>
            <a:t> </a:t>
          </a:r>
        </a:p>
      </dgm:t>
    </dgm:pt>
    <dgm:pt modelId="{5174F0D2-C11E-4507-89AA-950FA2E46AA5}" type="parTrans" cxnId="{CD6F93F8-EC23-4C3A-8D6F-A1C45852C4D0}">
      <dgm:prSet/>
      <dgm:spPr/>
      <dgm:t>
        <a:bodyPr/>
        <a:lstStyle/>
        <a:p>
          <a:endParaRPr lang="en-ID"/>
        </a:p>
      </dgm:t>
    </dgm:pt>
    <dgm:pt modelId="{7171973D-29D1-4D8D-82B7-5DC3A8DAC9EA}" type="sibTrans" cxnId="{CD6F93F8-EC23-4C3A-8D6F-A1C45852C4D0}">
      <dgm:prSet/>
      <dgm:spPr/>
      <dgm:t>
        <a:bodyPr/>
        <a:lstStyle/>
        <a:p>
          <a:endParaRPr lang="en-ID"/>
        </a:p>
      </dgm:t>
    </dgm:pt>
    <dgm:pt modelId="{7ED7AFD2-59B5-49BD-82CA-A18A0239F8EB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Emosional</a:t>
          </a:r>
          <a:r>
            <a:rPr lang="en-US" b="1" dirty="0">
              <a:solidFill>
                <a:schemeClr val="tx1"/>
              </a:solidFill>
            </a:rPr>
            <a:t> : </a:t>
          </a:r>
        </a:p>
        <a:p>
          <a:r>
            <a:rPr lang="en-ID" b="1" dirty="0" err="1">
              <a:solidFill>
                <a:schemeClr val="tx1"/>
              </a:solidFill>
            </a:rPr>
            <a:t>Jurnal</a:t>
          </a:r>
          <a:r>
            <a:rPr lang="en-ID" b="1" dirty="0">
              <a:solidFill>
                <a:schemeClr val="tx1"/>
              </a:solidFill>
            </a:rPr>
            <a:t> </a:t>
          </a:r>
          <a:r>
            <a:rPr lang="en-ID" b="1" dirty="0" err="1">
              <a:solidFill>
                <a:schemeClr val="tx1"/>
              </a:solidFill>
            </a:rPr>
            <a:t>harian</a:t>
          </a:r>
          <a:r>
            <a:rPr lang="en-ID" b="1" dirty="0">
              <a:solidFill>
                <a:schemeClr val="tx1"/>
              </a:solidFill>
            </a:rPr>
            <a:t>, </a:t>
          </a:r>
          <a:r>
            <a:rPr lang="en-ID" b="1" dirty="0" err="1">
              <a:solidFill>
                <a:schemeClr val="tx1"/>
              </a:solidFill>
            </a:rPr>
            <a:t>Curhat</a:t>
          </a:r>
          <a:r>
            <a:rPr lang="en-ID" b="1" dirty="0">
              <a:solidFill>
                <a:schemeClr val="tx1"/>
              </a:solidFill>
            </a:rPr>
            <a:t> </a:t>
          </a:r>
          <a:r>
            <a:rPr lang="en-ID" b="1" dirty="0" err="1">
              <a:solidFill>
                <a:schemeClr val="tx1"/>
              </a:solidFill>
            </a:rPr>
            <a:t>dengan</a:t>
          </a:r>
          <a:r>
            <a:rPr lang="en-ID" b="1" dirty="0">
              <a:solidFill>
                <a:schemeClr val="tx1"/>
              </a:solidFill>
            </a:rPr>
            <a:t> </a:t>
          </a:r>
          <a:r>
            <a:rPr lang="en-ID" b="1" dirty="0" err="1">
              <a:solidFill>
                <a:schemeClr val="tx1"/>
              </a:solidFill>
            </a:rPr>
            <a:t>rekan</a:t>
          </a:r>
          <a:r>
            <a:rPr lang="en-ID" b="1" dirty="0">
              <a:solidFill>
                <a:schemeClr val="tx1"/>
              </a:solidFill>
            </a:rPr>
            <a:t>, </a:t>
          </a:r>
          <a:r>
            <a:rPr lang="en-ID" b="1" dirty="0" err="1">
              <a:solidFill>
                <a:schemeClr val="tx1"/>
              </a:solidFill>
            </a:rPr>
            <a:t>Terapi</a:t>
          </a:r>
          <a:r>
            <a:rPr lang="en-ID" b="1" dirty="0">
              <a:solidFill>
                <a:schemeClr val="tx1"/>
              </a:solidFill>
            </a:rPr>
            <a:t> </a:t>
          </a:r>
        </a:p>
      </dgm:t>
    </dgm:pt>
    <dgm:pt modelId="{271113AF-D7D2-40EE-A782-C9207C7B7742}" type="parTrans" cxnId="{E4D059EF-62EB-4A54-B466-B323D9C671A3}">
      <dgm:prSet/>
      <dgm:spPr/>
      <dgm:t>
        <a:bodyPr/>
        <a:lstStyle/>
        <a:p>
          <a:endParaRPr lang="en-ID"/>
        </a:p>
      </dgm:t>
    </dgm:pt>
    <dgm:pt modelId="{542480E8-9154-4401-952E-4096BD45D60C}" type="sibTrans" cxnId="{E4D059EF-62EB-4A54-B466-B323D9C671A3}">
      <dgm:prSet/>
      <dgm:spPr/>
      <dgm:t>
        <a:bodyPr/>
        <a:lstStyle/>
        <a:p>
          <a:endParaRPr lang="en-ID"/>
        </a:p>
      </dgm:t>
    </dgm:pt>
    <dgm:pt modelId="{015145CB-820E-40A4-9869-554B69E74C55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Sosial</a:t>
          </a:r>
          <a:r>
            <a:rPr lang="en-US" b="1" dirty="0">
              <a:solidFill>
                <a:schemeClr val="tx1"/>
              </a:solidFill>
            </a:rPr>
            <a:t> : </a:t>
          </a:r>
        </a:p>
        <a:p>
          <a:r>
            <a:rPr lang="en-US" b="1" dirty="0" err="1">
              <a:solidFill>
                <a:schemeClr val="tx1"/>
              </a:solidFill>
            </a:rPr>
            <a:t>Interaksi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sehat</a:t>
          </a:r>
          <a:r>
            <a:rPr lang="en-US" b="1" dirty="0">
              <a:solidFill>
                <a:schemeClr val="tx1"/>
              </a:solidFill>
            </a:rPr>
            <a:t>, Menjaga Batasan </a:t>
          </a:r>
          <a:r>
            <a:rPr lang="en-US" b="1" dirty="0" err="1">
              <a:solidFill>
                <a:schemeClr val="tx1"/>
              </a:solidFill>
            </a:rPr>
            <a:t>kerja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F35D0E51-4FF6-4CA4-8001-03999C87D427}" type="parTrans" cxnId="{9CF1D24A-1E4F-445B-988C-1E1B71C807A9}">
      <dgm:prSet/>
      <dgm:spPr/>
      <dgm:t>
        <a:bodyPr/>
        <a:lstStyle/>
        <a:p>
          <a:endParaRPr lang="en-ID"/>
        </a:p>
      </dgm:t>
    </dgm:pt>
    <dgm:pt modelId="{DD977BDC-673A-4A21-ACC9-2C8275522E80}" type="sibTrans" cxnId="{9CF1D24A-1E4F-445B-988C-1E1B71C807A9}">
      <dgm:prSet/>
      <dgm:spPr/>
      <dgm:t>
        <a:bodyPr/>
        <a:lstStyle/>
        <a:p>
          <a:endParaRPr lang="en-ID"/>
        </a:p>
      </dgm:t>
    </dgm:pt>
    <dgm:pt modelId="{4A34E876-CB91-442A-A935-798586EC6BB3}" type="pres">
      <dgm:prSet presAssocID="{B2EC06DB-72AE-4532-BBAB-DF9A798161F4}" presName="linear" presStyleCnt="0">
        <dgm:presLayoutVars>
          <dgm:dir/>
          <dgm:animLvl val="lvl"/>
          <dgm:resizeHandles val="exact"/>
        </dgm:presLayoutVars>
      </dgm:prSet>
      <dgm:spPr/>
    </dgm:pt>
    <dgm:pt modelId="{3CD3763B-4677-42DF-B273-DFF91D8D5DC1}" type="pres">
      <dgm:prSet presAssocID="{1993ED31-CE5A-4493-AB4F-440547CE6DF6}" presName="parentLin" presStyleCnt="0"/>
      <dgm:spPr/>
    </dgm:pt>
    <dgm:pt modelId="{DAE3343F-75C1-4ECC-97A5-853E63BCA78D}" type="pres">
      <dgm:prSet presAssocID="{1993ED31-CE5A-4493-AB4F-440547CE6DF6}" presName="parentLeftMargin" presStyleLbl="node1" presStyleIdx="0" presStyleCnt="3"/>
      <dgm:spPr/>
    </dgm:pt>
    <dgm:pt modelId="{D5FD6E9D-F0D4-4EAA-A0A9-546C52E4640A}" type="pres">
      <dgm:prSet presAssocID="{1993ED31-CE5A-4493-AB4F-440547CE6DF6}" presName="parentText" presStyleLbl="node1" presStyleIdx="0" presStyleCnt="3" custScaleY="187873" custLinFactNeighborY="7148">
        <dgm:presLayoutVars>
          <dgm:chMax val="0"/>
          <dgm:bulletEnabled val="1"/>
        </dgm:presLayoutVars>
      </dgm:prSet>
      <dgm:spPr/>
    </dgm:pt>
    <dgm:pt modelId="{CF8D8A4A-7DFC-4CA2-B089-571A6818F04D}" type="pres">
      <dgm:prSet presAssocID="{1993ED31-CE5A-4493-AB4F-440547CE6DF6}" presName="negativeSpace" presStyleCnt="0"/>
      <dgm:spPr/>
    </dgm:pt>
    <dgm:pt modelId="{B97D4EF2-78DA-4998-A7E8-EC7B4499DE3F}" type="pres">
      <dgm:prSet presAssocID="{1993ED31-CE5A-4493-AB4F-440547CE6DF6}" presName="childText" presStyleLbl="conFgAcc1" presStyleIdx="0" presStyleCnt="3" custLinFactNeighborY="32564">
        <dgm:presLayoutVars>
          <dgm:bulletEnabled val="1"/>
        </dgm:presLayoutVars>
      </dgm:prSet>
      <dgm:spPr/>
    </dgm:pt>
    <dgm:pt modelId="{EB3A1E72-902D-4BF6-9270-4CAB3F125032}" type="pres">
      <dgm:prSet presAssocID="{7171973D-29D1-4D8D-82B7-5DC3A8DAC9EA}" presName="spaceBetweenRectangles" presStyleCnt="0"/>
      <dgm:spPr/>
    </dgm:pt>
    <dgm:pt modelId="{EF3296F6-E4D4-43C1-A3B1-F3D587DA52F6}" type="pres">
      <dgm:prSet presAssocID="{7ED7AFD2-59B5-49BD-82CA-A18A0239F8EB}" presName="parentLin" presStyleCnt="0"/>
      <dgm:spPr/>
    </dgm:pt>
    <dgm:pt modelId="{60772EEF-7B90-4C28-9C7D-F0F93987C23C}" type="pres">
      <dgm:prSet presAssocID="{7ED7AFD2-59B5-49BD-82CA-A18A0239F8EB}" presName="parentLeftMargin" presStyleLbl="node1" presStyleIdx="0" presStyleCnt="3"/>
      <dgm:spPr/>
    </dgm:pt>
    <dgm:pt modelId="{A5EBE987-B008-4DB3-8153-FF68B36A61E5}" type="pres">
      <dgm:prSet presAssocID="{7ED7AFD2-59B5-49BD-82CA-A18A0239F8EB}" presName="parentText" presStyleLbl="node1" presStyleIdx="1" presStyleCnt="3" custScaleY="172568">
        <dgm:presLayoutVars>
          <dgm:chMax val="0"/>
          <dgm:bulletEnabled val="1"/>
        </dgm:presLayoutVars>
      </dgm:prSet>
      <dgm:spPr/>
    </dgm:pt>
    <dgm:pt modelId="{B79D4A5F-66CD-429F-81E1-4DD138E64136}" type="pres">
      <dgm:prSet presAssocID="{7ED7AFD2-59B5-49BD-82CA-A18A0239F8EB}" presName="negativeSpace" presStyleCnt="0"/>
      <dgm:spPr/>
    </dgm:pt>
    <dgm:pt modelId="{5188C221-37A3-4706-BEB6-F8CE9364E5B3}" type="pres">
      <dgm:prSet presAssocID="{7ED7AFD2-59B5-49BD-82CA-A18A0239F8EB}" presName="childText" presStyleLbl="conFgAcc1" presStyleIdx="1" presStyleCnt="3">
        <dgm:presLayoutVars>
          <dgm:bulletEnabled val="1"/>
        </dgm:presLayoutVars>
      </dgm:prSet>
      <dgm:spPr/>
    </dgm:pt>
    <dgm:pt modelId="{139FEA64-1675-4B04-96B7-051C7617A6A7}" type="pres">
      <dgm:prSet presAssocID="{542480E8-9154-4401-952E-4096BD45D60C}" presName="spaceBetweenRectangles" presStyleCnt="0"/>
      <dgm:spPr/>
    </dgm:pt>
    <dgm:pt modelId="{866E7A5B-60AE-402C-A06C-0FAC55F5261A}" type="pres">
      <dgm:prSet presAssocID="{015145CB-820E-40A4-9869-554B69E74C55}" presName="parentLin" presStyleCnt="0"/>
      <dgm:spPr/>
    </dgm:pt>
    <dgm:pt modelId="{DFA8A7D4-3D85-4A60-8E73-CA1B4CFF2744}" type="pres">
      <dgm:prSet presAssocID="{015145CB-820E-40A4-9869-554B69E74C55}" presName="parentLeftMargin" presStyleLbl="node1" presStyleIdx="1" presStyleCnt="3"/>
      <dgm:spPr/>
    </dgm:pt>
    <dgm:pt modelId="{D6DDF7E9-C50F-472E-8E21-F6F7899E48E2}" type="pres">
      <dgm:prSet presAssocID="{015145CB-820E-40A4-9869-554B69E74C55}" presName="parentText" presStyleLbl="node1" presStyleIdx="2" presStyleCnt="3" custScaleY="179916">
        <dgm:presLayoutVars>
          <dgm:chMax val="0"/>
          <dgm:bulletEnabled val="1"/>
        </dgm:presLayoutVars>
      </dgm:prSet>
      <dgm:spPr/>
    </dgm:pt>
    <dgm:pt modelId="{C480C534-7A91-48FC-945E-A404817F7568}" type="pres">
      <dgm:prSet presAssocID="{015145CB-820E-40A4-9869-554B69E74C55}" presName="negativeSpace" presStyleCnt="0"/>
      <dgm:spPr/>
    </dgm:pt>
    <dgm:pt modelId="{22129ADA-2956-47D1-B72A-D6D9347F291C}" type="pres">
      <dgm:prSet presAssocID="{015145CB-820E-40A4-9869-554B69E74C5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0CAB113-D351-46AA-8F8C-8A45D1431A0F}" type="presOf" srcId="{1993ED31-CE5A-4493-AB4F-440547CE6DF6}" destId="{DAE3343F-75C1-4ECC-97A5-853E63BCA78D}" srcOrd="0" destOrd="0" presId="urn:microsoft.com/office/officeart/2005/8/layout/list1"/>
    <dgm:cxn modelId="{730FD133-1953-42FE-85D2-5345CEC7C230}" type="presOf" srcId="{015145CB-820E-40A4-9869-554B69E74C55}" destId="{DFA8A7D4-3D85-4A60-8E73-CA1B4CFF2744}" srcOrd="0" destOrd="0" presId="urn:microsoft.com/office/officeart/2005/8/layout/list1"/>
    <dgm:cxn modelId="{BFCB0B62-23E1-40C1-BD79-80871B692CAD}" type="presOf" srcId="{1993ED31-CE5A-4493-AB4F-440547CE6DF6}" destId="{D5FD6E9D-F0D4-4EAA-A0A9-546C52E4640A}" srcOrd="1" destOrd="0" presId="urn:microsoft.com/office/officeart/2005/8/layout/list1"/>
    <dgm:cxn modelId="{9CF1D24A-1E4F-445B-988C-1E1B71C807A9}" srcId="{B2EC06DB-72AE-4532-BBAB-DF9A798161F4}" destId="{015145CB-820E-40A4-9869-554B69E74C55}" srcOrd="2" destOrd="0" parTransId="{F35D0E51-4FF6-4CA4-8001-03999C87D427}" sibTransId="{DD977BDC-673A-4A21-ACC9-2C8275522E80}"/>
    <dgm:cxn modelId="{06C1B277-B826-4B7D-9158-D9E344CB9BEA}" type="presOf" srcId="{015145CB-820E-40A4-9869-554B69E74C55}" destId="{D6DDF7E9-C50F-472E-8E21-F6F7899E48E2}" srcOrd="1" destOrd="0" presId="urn:microsoft.com/office/officeart/2005/8/layout/list1"/>
    <dgm:cxn modelId="{7BD8D39C-3630-4FE7-88D2-C3B9FC7F317E}" type="presOf" srcId="{7ED7AFD2-59B5-49BD-82CA-A18A0239F8EB}" destId="{60772EEF-7B90-4C28-9C7D-F0F93987C23C}" srcOrd="0" destOrd="0" presId="urn:microsoft.com/office/officeart/2005/8/layout/list1"/>
    <dgm:cxn modelId="{A38692C6-27E6-4F7F-8D7C-011B5A2E2EBF}" type="presOf" srcId="{7ED7AFD2-59B5-49BD-82CA-A18A0239F8EB}" destId="{A5EBE987-B008-4DB3-8153-FF68B36A61E5}" srcOrd="1" destOrd="0" presId="urn:microsoft.com/office/officeart/2005/8/layout/list1"/>
    <dgm:cxn modelId="{CD2D74DB-1EBC-4ECD-BA4F-8CE74735BDAA}" type="presOf" srcId="{B2EC06DB-72AE-4532-BBAB-DF9A798161F4}" destId="{4A34E876-CB91-442A-A935-798586EC6BB3}" srcOrd="0" destOrd="0" presId="urn:microsoft.com/office/officeart/2005/8/layout/list1"/>
    <dgm:cxn modelId="{E4D059EF-62EB-4A54-B466-B323D9C671A3}" srcId="{B2EC06DB-72AE-4532-BBAB-DF9A798161F4}" destId="{7ED7AFD2-59B5-49BD-82CA-A18A0239F8EB}" srcOrd="1" destOrd="0" parTransId="{271113AF-D7D2-40EE-A782-C9207C7B7742}" sibTransId="{542480E8-9154-4401-952E-4096BD45D60C}"/>
    <dgm:cxn modelId="{CD6F93F8-EC23-4C3A-8D6F-A1C45852C4D0}" srcId="{B2EC06DB-72AE-4532-BBAB-DF9A798161F4}" destId="{1993ED31-CE5A-4493-AB4F-440547CE6DF6}" srcOrd="0" destOrd="0" parTransId="{5174F0D2-C11E-4507-89AA-950FA2E46AA5}" sibTransId="{7171973D-29D1-4D8D-82B7-5DC3A8DAC9EA}"/>
    <dgm:cxn modelId="{DD44949F-0869-4E72-A53A-DF1A8C4B382C}" type="presParOf" srcId="{4A34E876-CB91-442A-A935-798586EC6BB3}" destId="{3CD3763B-4677-42DF-B273-DFF91D8D5DC1}" srcOrd="0" destOrd="0" presId="urn:microsoft.com/office/officeart/2005/8/layout/list1"/>
    <dgm:cxn modelId="{4970F5C8-E088-48EC-90E3-F257881C76A6}" type="presParOf" srcId="{3CD3763B-4677-42DF-B273-DFF91D8D5DC1}" destId="{DAE3343F-75C1-4ECC-97A5-853E63BCA78D}" srcOrd="0" destOrd="0" presId="urn:microsoft.com/office/officeart/2005/8/layout/list1"/>
    <dgm:cxn modelId="{EFBB6F5D-71B8-4802-854B-3B961A5133AF}" type="presParOf" srcId="{3CD3763B-4677-42DF-B273-DFF91D8D5DC1}" destId="{D5FD6E9D-F0D4-4EAA-A0A9-546C52E4640A}" srcOrd="1" destOrd="0" presId="urn:microsoft.com/office/officeart/2005/8/layout/list1"/>
    <dgm:cxn modelId="{11509FB8-3A68-48F3-9A34-FDE08EB61493}" type="presParOf" srcId="{4A34E876-CB91-442A-A935-798586EC6BB3}" destId="{CF8D8A4A-7DFC-4CA2-B089-571A6818F04D}" srcOrd="1" destOrd="0" presId="urn:microsoft.com/office/officeart/2005/8/layout/list1"/>
    <dgm:cxn modelId="{05FD77A2-0508-460F-A9D1-D734C62A5815}" type="presParOf" srcId="{4A34E876-CB91-442A-A935-798586EC6BB3}" destId="{B97D4EF2-78DA-4998-A7E8-EC7B4499DE3F}" srcOrd="2" destOrd="0" presId="urn:microsoft.com/office/officeart/2005/8/layout/list1"/>
    <dgm:cxn modelId="{4FD3A963-1F74-4FDB-AE75-B3E1A954A771}" type="presParOf" srcId="{4A34E876-CB91-442A-A935-798586EC6BB3}" destId="{EB3A1E72-902D-4BF6-9270-4CAB3F125032}" srcOrd="3" destOrd="0" presId="urn:microsoft.com/office/officeart/2005/8/layout/list1"/>
    <dgm:cxn modelId="{EB235908-B740-4A98-B12F-BA3B3DC4A92E}" type="presParOf" srcId="{4A34E876-CB91-442A-A935-798586EC6BB3}" destId="{EF3296F6-E4D4-43C1-A3B1-F3D587DA52F6}" srcOrd="4" destOrd="0" presId="urn:microsoft.com/office/officeart/2005/8/layout/list1"/>
    <dgm:cxn modelId="{05D2457B-95D0-4356-9F53-EA2D5E7418A1}" type="presParOf" srcId="{EF3296F6-E4D4-43C1-A3B1-F3D587DA52F6}" destId="{60772EEF-7B90-4C28-9C7D-F0F93987C23C}" srcOrd="0" destOrd="0" presId="urn:microsoft.com/office/officeart/2005/8/layout/list1"/>
    <dgm:cxn modelId="{C8050238-E07E-448E-88B1-B16EEE1C0D04}" type="presParOf" srcId="{EF3296F6-E4D4-43C1-A3B1-F3D587DA52F6}" destId="{A5EBE987-B008-4DB3-8153-FF68B36A61E5}" srcOrd="1" destOrd="0" presId="urn:microsoft.com/office/officeart/2005/8/layout/list1"/>
    <dgm:cxn modelId="{2DD71529-E303-4DBB-BB9E-F44E20B3273C}" type="presParOf" srcId="{4A34E876-CB91-442A-A935-798586EC6BB3}" destId="{B79D4A5F-66CD-429F-81E1-4DD138E64136}" srcOrd="5" destOrd="0" presId="urn:microsoft.com/office/officeart/2005/8/layout/list1"/>
    <dgm:cxn modelId="{1A35DA56-355E-4CA9-8A2F-A0CA36CD0D5F}" type="presParOf" srcId="{4A34E876-CB91-442A-A935-798586EC6BB3}" destId="{5188C221-37A3-4706-BEB6-F8CE9364E5B3}" srcOrd="6" destOrd="0" presId="urn:microsoft.com/office/officeart/2005/8/layout/list1"/>
    <dgm:cxn modelId="{19B7BA06-5095-4D1F-9CC3-13A02DB06664}" type="presParOf" srcId="{4A34E876-CB91-442A-A935-798586EC6BB3}" destId="{139FEA64-1675-4B04-96B7-051C7617A6A7}" srcOrd="7" destOrd="0" presId="urn:microsoft.com/office/officeart/2005/8/layout/list1"/>
    <dgm:cxn modelId="{398B6EF0-ADCC-4D77-9286-7195A7F9B5EE}" type="presParOf" srcId="{4A34E876-CB91-442A-A935-798586EC6BB3}" destId="{866E7A5B-60AE-402C-A06C-0FAC55F5261A}" srcOrd="8" destOrd="0" presId="urn:microsoft.com/office/officeart/2005/8/layout/list1"/>
    <dgm:cxn modelId="{5BB64D62-EB5B-4422-8FF6-C4C960EBFD86}" type="presParOf" srcId="{866E7A5B-60AE-402C-A06C-0FAC55F5261A}" destId="{DFA8A7D4-3D85-4A60-8E73-CA1B4CFF2744}" srcOrd="0" destOrd="0" presId="urn:microsoft.com/office/officeart/2005/8/layout/list1"/>
    <dgm:cxn modelId="{B332B253-4AC5-420F-A6AE-887213D58CDF}" type="presParOf" srcId="{866E7A5B-60AE-402C-A06C-0FAC55F5261A}" destId="{D6DDF7E9-C50F-472E-8E21-F6F7899E48E2}" srcOrd="1" destOrd="0" presId="urn:microsoft.com/office/officeart/2005/8/layout/list1"/>
    <dgm:cxn modelId="{B79BDA81-F654-4710-9FED-DA6205CDFECB}" type="presParOf" srcId="{4A34E876-CB91-442A-A935-798586EC6BB3}" destId="{C480C534-7A91-48FC-945E-A404817F7568}" srcOrd="9" destOrd="0" presId="urn:microsoft.com/office/officeart/2005/8/layout/list1"/>
    <dgm:cxn modelId="{D18D4D08-3F29-4821-BBF4-1F1CA8B518C4}" type="presParOf" srcId="{4A34E876-CB91-442A-A935-798586EC6BB3}" destId="{22129ADA-2956-47D1-B72A-D6D9347F291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EC06DB-72AE-4532-BBAB-DF9A798161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993ED31-CE5A-4493-AB4F-440547CE6DF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</a:rPr>
            <a:t>Dimensi</a:t>
          </a:r>
          <a:r>
            <a:rPr lang="en-US" sz="4400" b="1" dirty="0">
              <a:solidFill>
                <a:schemeClr val="tx1"/>
              </a:solidFill>
            </a:rPr>
            <a:t> Spiritual : </a:t>
          </a:r>
        </a:p>
        <a:p>
          <a:r>
            <a:rPr lang="en-ID" sz="4400" b="1" dirty="0" err="1">
              <a:solidFill>
                <a:schemeClr val="tx1"/>
              </a:solidFill>
            </a:rPr>
            <a:t>Meditasi</a:t>
          </a:r>
          <a:r>
            <a:rPr lang="en-ID" sz="4400" b="1" dirty="0">
              <a:solidFill>
                <a:schemeClr val="tx1"/>
              </a:solidFill>
            </a:rPr>
            <a:t>, </a:t>
          </a:r>
          <a:r>
            <a:rPr lang="en-ID" sz="4400" b="1" dirty="0" err="1">
              <a:solidFill>
                <a:schemeClr val="tx1"/>
              </a:solidFill>
            </a:rPr>
            <a:t>doa</a:t>
          </a:r>
          <a:r>
            <a:rPr lang="en-ID" sz="4400" b="1" dirty="0">
              <a:solidFill>
                <a:schemeClr val="tx1"/>
              </a:solidFill>
            </a:rPr>
            <a:t>, yoga, mindfulness</a:t>
          </a:r>
        </a:p>
      </dgm:t>
    </dgm:pt>
    <dgm:pt modelId="{5174F0D2-C11E-4507-89AA-950FA2E46AA5}" type="parTrans" cxnId="{CD6F93F8-EC23-4C3A-8D6F-A1C45852C4D0}">
      <dgm:prSet/>
      <dgm:spPr/>
      <dgm:t>
        <a:bodyPr/>
        <a:lstStyle/>
        <a:p>
          <a:endParaRPr lang="en-ID"/>
        </a:p>
      </dgm:t>
    </dgm:pt>
    <dgm:pt modelId="{7171973D-29D1-4D8D-82B7-5DC3A8DAC9EA}" type="sibTrans" cxnId="{CD6F93F8-EC23-4C3A-8D6F-A1C45852C4D0}">
      <dgm:prSet/>
      <dgm:spPr/>
      <dgm:t>
        <a:bodyPr/>
        <a:lstStyle/>
        <a:p>
          <a:endParaRPr lang="en-ID"/>
        </a:p>
      </dgm:t>
    </dgm:pt>
    <dgm:pt modelId="{7ED7AFD2-59B5-49BD-82CA-A18A0239F8EB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</a:rPr>
            <a:t>Profesional</a:t>
          </a:r>
          <a:r>
            <a:rPr lang="en-US" sz="4400" b="1" dirty="0">
              <a:solidFill>
                <a:schemeClr val="tx1"/>
              </a:solidFill>
            </a:rPr>
            <a:t> : </a:t>
          </a:r>
        </a:p>
        <a:p>
          <a:r>
            <a:rPr lang="en-ID" sz="4400" b="1" dirty="0" err="1">
              <a:solidFill>
                <a:schemeClr val="tx1"/>
              </a:solidFill>
            </a:rPr>
            <a:t>Mengikuti</a:t>
          </a:r>
          <a:r>
            <a:rPr lang="en-ID" sz="4400" b="1" dirty="0">
              <a:solidFill>
                <a:schemeClr val="tx1"/>
              </a:solidFill>
            </a:rPr>
            <a:t> </a:t>
          </a:r>
          <a:r>
            <a:rPr lang="en-ID" sz="4400" b="1" dirty="0" err="1">
              <a:solidFill>
                <a:schemeClr val="tx1"/>
              </a:solidFill>
            </a:rPr>
            <a:t>pelatihan</a:t>
          </a:r>
          <a:r>
            <a:rPr lang="en-ID" sz="4400" b="1" dirty="0">
              <a:solidFill>
                <a:schemeClr val="tx1"/>
              </a:solidFill>
            </a:rPr>
            <a:t>, </a:t>
          </a:r>
          <a:r>
            <a:rPr lang="en-ID" sz="4400" b="1" dirty="0" err="1">
              <a:solidFill>
                <a:schemeClr val="tx1"/>
              </a:solidFill>
            </a:rPr>
            <a:t>refleksi</a:t>
          </a:r>
          <a:r>
            <a:rPr lang="en-ID" sz="4400" b="1" dirty="0">
              <a:solidFill>
                <a:schemeClr val="tx1"/>
              </a:solidFill>
            </a:rPr>
            <a:t> </a:t>
          </a:r>
          <a:r>
            <a:rPr lang="en-ID" sz="4400" b="1" dirty="0" err="1">
              <a:solidFill>
                <a:schemeClr val="tx1"/>
              </a:solidFill>
            </a:rPr>
            <a:t>praktik</a:t>
          </a:r>
          <a:r>
            <a:rPr lang="en-ID" sz="4400" b="1" dirty="0">
              <a:solidFill>
                <a:schemeClr val="tx1"/>
              </a:solidFill>
            </a:rPr>
            <a:t>, supervise </a:t>
          </a:r>
          <a:r>
            <a:rPr lang="en-ID" sz="4400" b="1" dirty="0" err="1">
              <a:solidFill>
                <a:schemeClr val="tx1"/>
              </a:solidFill>
            </a:rPr>
            <a:t>klinis</a:t>
          </a:r>
          <a:r>
            <a:rPr lang="en-ID" sz="4400" b="1" dirty="0">
              <a:solidFill>
                <a:schemeClr val="tx1"/>
              </a:solidFill>
            </a:rPr>
            <a:t>  </a:t>
          </a:r>
        </a:p>
      </dgm:t>
    </dgm:pt>
    <dgm:pt modelId="{271113AF-D7D2-40EE-A782-C9207C7B7742}" type="parTrans" cxnId="{E4D059EF-62EB-4A54-B466-B323D9C671A3}">
      <dgm:prSet/>
      <dgm:spPr/>
      <dgm:t>
        <a:bodyPr/>
        <a:lstStyle/>
        <a:p>
          <a:endParaRPr lang="en-ID"/>
        </a:p>
      </dgm:t>
    </dgm:pt>
    <dgm:pt modelId="{542480E8-9154-4401-952E-4096BD45D60C}" type="sibTrans" cxnId="{E4D059EF-62EB-4A54-B466-B323D9C671A3}">
      <dgm:prSet/>
      <dgm:spPr/>
      <dgm:t>
        <a:bodyPr/>
        <a:lstStyle/>
        <a:p>
          <a:endParaRPr lang="en-ID"/>
        </a:p>
      </dgm:t>
    </dgm:pt>
    <dgm:pt modelId="{4A34E876-CB91-442A-A935-798586EC6BB3}" type="pres">
      <dgm:prSet presAssocID="{B2EC06DB-72AE-4532-BBAB-DF9A798161F4}" presName="linear" presStyleCnt="0">
        <dgm:presLayoutVars>
          <dgm:dir/>
          <dgm:animLvl val="lvl"/>
          <dgm:resizeHandles val="exact"/>
        </dgm:presLayoutVars>
      </dgm:prSet>
      <dgm:spPr/>
    </dgm:pt>
    <dgm:pt modelId="{3CD3763B-4677-42DF-B273-DFF91D8D5DC1}" type="pres">
      <dgm:prSet presAssocID="{1993ED31-CE5A-4493-AB4F-440547CE6DF6}" presName="parentLin" presStyleCnt="0"/>
      <dgm:spPr/>
    </dgm:pt>
    <dgm:pt modelId="{DAE3343F-75C1-4ECC-97A5-853E63BCA78D}" type="pres">
      <dgm:prSet presAssocID="{1993ED31-CE5A-4493-AB4F-440547CE6DF6}" presName="parentLeftMargin" presStyleLbl="node1" presStyleIdx="0" presStyleCnt="2"/>
      <dgm:spPr/>
    </dgm:pt>
    <dgm:pt modelId="{D5FD6E9D-F0D4-4EAA-A0A9-546C52E4640A}" type="pres">
      <dgm:prSet presAssocID="{1993ED31-CE5A-4493-AB4F-440547CE6DF6}" presName="parentText" presStyleLbl="node1" presStyleIdx="0" presStyleCnt="2" custScaleY="257354" custLinFactNeighborY="7148">
        <dgm:presLayoutVars>
          <dgm:chMax val="0"/>
          <dgm:bulletEnabled val="1"/>
        </dgm:presLayoutVars>
      </dgm:prSet>
      <dgm:spPr/>
    </dgm:pt>
    <dgm:pt modelId="{CF8D8A4A-7DFC-4CA2-B089-571A6818F04D}" type="pres">
      <dgm:prSet presAssocID="{1993ED31-CE5A-4493-AB4F-440547CE6DF6}" presName="negativeSpace" presStyleCnt="0"/>
      <dgm:spPr/>
    </dgm:pt>
    <dgm:pt modelId="{B97D4EF2-78DA-4998-A7E8-EC7B4499DE3F}" type="pres">
      <dgm:prSet presAssocID="{1993ED31-CE5A-4493-AB4F-440547CE6DF6}" presName="childText" presStyleLbl="conFgAcc1" presStyleIdx="0" presStyleCnt="2" custLinFactNeighborY="32564">
        <dgm:presLayoutVars>
          <dgm:bulletEnabled val="1"/>
        </dgm:presLayoutVars>
      </dgm:prSet>
      <dgm:spPr/>
    </dgm:pt>
    <dgm:pt modelId="{EB3A1E72-902D-4BF6-9270-4CAB3F125032}" type="pres">
      <dgm:prSet presAssocID="{7171973D-29D1-4D8D-82B7-5DC3A8DAC9EA}" presName="spaceBetweenRectangles" presStyleCnt="0"/>
      <dgm:spPr/>
    </dgm:pt>
    <dgm:pt modelId="{EF3296F6-E4D4-43C1-A3B1-F3D587DA52F6}" type="pres">
      <dgm:prSet presAssocID="{7ED7AFD2-59B5-49BD-82CA-A18A0239F8EB}" presName="parentLin" presStyleCnt="0"/>
      <dgm:spPr/>
    </dgm:pt>
    <dgm:pt modelId="{60772EEF-7B90-4C28-9C7D-F0F93987C23C}" type="pres">
      <dgm:prSet presAssocID="{7ED7AFD2-59B5-49BD-82CA-A18A0239F8EB}" presName="parentLeftMargin" presStyleLbl="node1" presStyleIdx="0" presStyleCnt="2"/>
      <dgm:spPr/>
    </dgm:pt>
    <dgm:pt modelId="{A5EBE987-B008-4DB3-8153-FF68B36A61E5}" type="pres">
      <dgm:prSet presAssocID="{7ED7AFD2-59B5-49BD-82CA-A18A0239F8EB}" presName="parentText" presStyleLbl="node1" presStyleIdx="1" presStyleCnt="2" custScaleY="335278">
        <dgm:presLayoutVars>
          <dgm:chMax val="0"/>
          <dgm:bulletEnabled val="1"/>
        </dgm:presLayoutVars>
      </dgm:prSet>
      <dgm:spPr/>
    </dgm:pt>
    <dgm:pt modelId="{B79D4A5F-66CD-429F-81E1-4DD138E64136}" type="pres">
      <dgm:prSet presAssocID="{7ED7AFD2-59B5-49BD-82CA-A18A0239F8EB}" presName="negativeSpace" presStyleCnt="0"/>
      <dgm:spPr/>
    </dgm:pt>
    <dgm:pt modelId="{5188C221-37A3-4706-BEB6-F8CE9364E5B3}" type="pres">
      <dgm:prSet presAssocID="{7ED7AFD2-59B5-49BD-82CA-A18A0239F8E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0CAB113-D351-46AA-8F8C-8A45D1431A0F}" type="presOf" srcId="{1993ED31-CE5A-4493-AB4F-440547CE6DF6}" destId="{DAE3343F-75C1-4ECC-97A5-853E63BCA78D}" srcOrd="0" destOrd="0" presId="urn:microsoft.com/office/officeart/2005/8/layout/list1"/>
    <dgm:cxn modelId="{BFCB0B62-23E1-40C1-BD79-80871B692CAD}" type="presOf" srcId="{1993ED31-CE5A-4493-AB4F-440547CE6DF6}" destId="{D5FD6E9D-F0D4-4EAA-A0A9-546C52E4640A}" srcOrd="1" destOrd="0" presId="urn:microsoft.com/office/officeart/2005/8/layout/list1"/>
    <dgm:cxn modelId="{7BD8D39C-3630-4FE7-88D2-C3B9FC7F317E}" type="presOf" srcId="{7ED7AFD2-59B5-49BD-82CA-A18A0239F8EB}" destId="{60772EEF-7B90-4C28-9C7D-F0F93987C23C}" srcOrd="0" destOrd="0" presId="urn:microsoft.com/office/officeart/2005/8/layout/list1"/>
    <dgm:cxn modelId="{A38692C6-27E6-4F7F-8D7C-011B5A2E2EBF}" type="presOf" srcId="{7ED7AFD2-59B5-49BD-82CA-A18A0239F8EB}" destId="{A5EBE987-B008-4DB3-8153-FF68B36A61E5}" srcOrd="1" destOrd="0" presId="urn:microsoft.com/office/officeart/2005/8/layout/list1"/>
    <dgm:cxn modelId="{CD2D74DB-1EBC-4ECD-BA4F-8CE74735BDAA}" type="presOf" srcId="{B2EC06DB-72AE-4532-BBAB-DF9A798161F4}" destId="{4A34E876-CB91-442A-A935-798586EC6BB3}" srcOrd="0" destOrd="0" presId="urn:microsoft.com/office/officeart/2005/8/layout/list1"/>
    <dgm:cxn modelId="{E4D059EF-62EB-4A54-B466-B323D9C671A3}" srcId="{B2EC06DB-72AE-4532-BBAB-DF9A798161F4}" destId="{7ED7AFD2-59B5-49BD-82CA-A18A0239F8EB}" srcOrd="1" destOrd="0" parTransId="{271113AF-D7D2-40EE-A782-C9207C7B7742}" sibTransId="{542480E8-9154-4401-952E-4096BD45D60C}"/>
    <dgm:cxn modelId="{CD6F93F8-EC23-4C3A-8D6F-A1C45852C4D0}" srcId="{B2EC06DB-72AE-4532-BBAB-DF9A798161F4}" destId="{1993ED31-CE5A-4493-AB4F-440547CE6DF6}" srcOrd="0" destOrd="0" parTransId="{5174F0D2-C11E-4507-89AA-950FA2E46AA5}" sibTransId="{7171973D-29D1-4D8D-82B7-5DC3A8DAC9EA}"/>
    <dgm:cxn modelId="{DD44949F-0869-4E72-A53A-DF1A8C4B382C}" type="presParOf" srcId="{4A34E876-CB91-442A-A935-798586EC6BB3}" destId="{3CD3763B-4677-42DF-B273-DFF91D8D5DC1}" srcOrd="0" destOrd="0" presId="urn:microsoft.com/office/officeart/2005/8/layout/list1"/>
    <dgm:cxn modelId="{4970F5C8-E088-48EC-90E3-F257881C76A6}" type="presParOf" srcId="{3CD3763B-4677-42DF-B273-DFF91D8D5DC1}" destId="{DAE3343F-75C1-4ECC-97A5-853E63BCA78D}" srcOrd="0" destOrd="0" presId="urn:microsoft.com/office/officeart/2005/8/layout/list1"/>
    <dgm:cxn modelId="{EFBB6F5D-71B8-4802-854B-3B961A5133AF}" type="presParOf" srcId="{3CD3763B-4677-42DF-B273-DFF91D8D5DC1}" destId="{D5FD6E9D-F0D4-4EAA-A0A9-546C52E4640A}" srcOrd="1" destOrd="0" presId="urn:microsoft.com/office/officeart/2005/8/layout/list1"/>
    <dgm:cxn modelId="{11509FB8-3A68-48F3-9A34-FDE08EB61493}" type="presParOf" srcId="{4A34E876-CB91-442A-A935-798586EC6BB3}" destId="{CF8D8A4A-7DFC-4CA2-B089-571A6818F04D}" srcOrd="1" destOrd="0" presId="urn:microsoft.com/office/officeart/2005/8/layout/list1"/>
    <dgm:cxn modelId="{05FD77A2-0508-460F-A9D1-D734C62A5815}" type="presParOf" srcId="{4A34E876-CB91-442A-A935-798586EC6BB3}" destId="{B97D4EF2-78DA-4998-A7E8-EC7B4499DE3F}" srcOrd="2" destOrd="0" presId="urn:microsoft.com/office/officeart/2005/8/layout/list1"/>
    <dgm:cxn modelId="{4FD3A963-1F74-4FDB-AE75-B3E1A954A771}" type="presParOf" srcId="{4A34E876-CB91-442A-A935-798586EC6BB3}" destId="{EB3A1E72-902D-4BF6-9270-4CAB3F125032}" srcOrd="3" destOrd="0" presId="urn:microsoft.com/office/officeart/2005/8/layout/list1"/>
    <dgm:cxn modelId="{EB235908-B740-4A98-B12F-BA3B3DC4A92E}" type="presParOf" srcId="{4A34E876-CB91-442A-A935-798586EC6BB3}" destId="{EF3296F6-E4D4-43C1-A3B1-F3D587DA52F6}" srcOrd="4" destOrd="0" presId="urn:microsoft.com/office/officeart/2005/8/layout/list1"/>
    <dgm:cxn modelId="{05D2457B-95D0-4356-9F53-EA2D5E7418A1}" type="presParOf" srcId="{EF3296F6-E4D4-43C1-A3B1-F3D587DA52F6}" destId="{60772EEF-7B90-4C28-9C7D-F0F93987C23C}" srcOrd="0" destOrd="0" presId="urn:microsoft.com/office/officeart/2005/8/layout/list1"/>
    <dgm:cxn modelId="{C8050238-E07E-448E-88B1-B16EEE1C0D04}" type="presParOf" srcId="{EF3296F6-E4D4-43C1-A3B1-F3D587DA52F6}" destId="{A5EBE987-B008-4DB3-8153-FF68B36A61E5}" srcOrd="1" destOrd="0" presId="urn:microsoft.com/office/officeart/2005/8/layout/list1"/>
    <dgm:cxn modelId="{2DD71529-E303-4DBB-BB9E-F44E20B3273C}" type="presParOf" srcId="{4A34E876-CB91-442A-A935-798586EC6BB3}" destId="{B79D4A5F-66CD-429F-81E1-4DD138E64136}" srcOrd="5" destOrd="0" presId="urn:microsoft.com/office/officeart/2005/8/layout/list1"/>
    <dgm:cxn modelId="{1A35DA56-355E-4CA9-8A2F-A0CA36CD0D5F}" type="presParOf" srcId="{4A34E876-CB91-442A-A935-798586EC6BB3}" destId="{5188C221-37A3-4706-BEB6-F8CE9364E5B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2FBF92-86DE-4052-9D73-CB72D58367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6D2E723-94A8-413F-B65A-25C6E9A9EC92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</a:rPr>
            <a:t>Pengkajian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Holistik</a:t>
          </a:r>
          <a:r>
            <a:rPr lang="en-US" sz="4400" b="1" dirty="0">
              <a:solidFill>
                <a:schemeClr val="tx1"/>
              </a:solidFill>
            </a:rPr>
            <a:t> </a:t>
          </a:r>
        </a:p>
        <a:p>
          <a:r>
            <a:rPr lang="en-US" sz="4400" b="1" dirty="0" err="1">
              <a:solidFill>
                <a:schemeClr val="tx1"/>
              </a:solidFill>
            </a:rPr>
            <a:t>Melibatkan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aspek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fisik</a:t>
          </a:r>
          <a:r>
            <a:rPr lang="en-US" sz="4400" b="1" dirty="0">
              <a:solidFill>
                <a:schemeClr val="tx1"/>
              </a:solidFill>
            </a:rPr>
            <a:t>, </a:t>
          </a:r>
          <a:r>
            <a:rPr lang="en-US" sz="4400" b="1" dirty="0" err="1">
              <a:solidFill>
                <a:schemeClr val="tx1"/>
              </a:solidFill>
            </a:rPr>
            <a:t>psikologis</a:t>
          </a:r>
          <a:r>
            <a:rPr lang="en-US" sz="4400" b="1" dirty="0">
              <a:solidFill>
                <a:schemeClr val="tx1"/>
              </a:solidFill>
            </a:rPr>
            <a:t>, social dan spiritual </a:t>
          </a:r>
          <a:r>
            <a:rPr lang="en-US" sz="4400" b="1" dirty="0" err="1">
              <a:solidFill>
                <a:schemeClr val="tx1"/>
              </a:solidFill>
            </a:rPr>
            <a:t>pasien</a:t>
          </a:r>
          <a:endParaRPr lang="en-ID" sz="4400" b="1" dirty="0">
            <a:solidFill>
              <a:schemeClr val="tx1"/>
            </a:solidFill>
          </a:endParaRPr>
        </a:p>
      </dgm:t>
    </dgm:pt>
    <dgm:pt modelId="{618BB14C-6B10-4981-A9C6-B0B5C5FE4DE3}" type="parTrans" cxnId="{00F0C6D1-0204-42BD-A6EF-5608F9E58D63}">
      <dgm:prSet/>
      <dgm:spPr/>
      <dgm:t>
        <a:bodyPr/>
        <a:lstStyle/>
        <a:p>
          <a:endParaRPr lang="en-ID"/>
        </a:p>
      </dgm:t>
    </dgm:pt>
    <dgm:pt modelId="{E8B0DF14-DDCC-4783-87B2-A36AF26C5336}" type="sibTrans" cxnId="{00F0C6D1-0204-42BD-A6EF-5608F9E58D63}">
      <dgm:prSet/>
      <dgm:spPr/>
      <dgm:t>
        <a:bodyPr/>
        <a:lstStyle/>
        <a:p>
          <a:endParaRPr lang="en-ID"/>
        </a:p>
      </dgm:t>
    </dgm:pt>
    <dgm:pt modelId="{B92802E1-CC56-4789-85A1-7C6DB3C0AAC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</a:rPr>
            <a:t>Diagnosa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Keperawatan</a:t>
          </a:r>
          <a:r>
            <a:rPr lang="en-US" sz="4400" b="1" dirty="0">
              <a:solidFill>
                <a:schemeClr val="tx1"/>
              </a:solidFill>
            </a:rPr>
            <a:t> </a:t>
          </a:r>
        </a:p>
        <a:p>
          <a:r>
            <a:rPr lang="en-US" sz="4400" b="1" dirty="0" err="1">
              <a:solidFill>
                <a:schemeClr val="tx1"/>
              </a:solidFill>
            </a:rPr>
            <a:t>Berdasarkan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pengkajian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menyeluruh</a:t>
          </a:r>
          <a:r>
            <a:rPr lang="en-US" sz="4400" b="1" dirty="0">
              <a:solidFill>
                <a:schemeClr val="tx1"/>
              </a:solidFill>
            </a:rPr>
            <a:t> </a:t>
          </a:r>
          <a:endParaRPr lang="en-ID" sz="4400" b="1" dirty="0">
            <a:solidFill>
              <a:schemeClr val="tx1"/>
            </a:solidFill>
          </a:endParaRPr>
        </a:p>
      </dgm:t>
    </dgm:pt>
    <dgm:pt modelId="{2B5EC28E-EAA9-471A-8081-F77F6C4B13E4}" type="parTrans" cxnId="{94486D45-91B7-4529-B606-AF41825C53B8}">
      <dgm:prSet/>
      <dgm:spPr/>
      <dgm:t>
        <a:bodyPr/>
        <a:lstStyle/>
        <a:p>
          <a:endParaRPr lang="en-ID"/>
        </a:p>
      </dgm:t>
    </dgm:pt>
    <dgm:pt modelId="{06ED782F-7BC8-4466-83A6-A97BF56C8BA9}" type="sibTrans" cxnId="{94486D45-91B7-4529-B606-AF41825C53B8}">
      <dgm:prSet/>
      <dgm:spPr/>
      <dgm:t>
        <a:bodyPr/>
        <a:lstStyle/>
        <a:p>
          <a:endParaRPr lang="en-ID"/>
        </a:p>
      </dgm:t>
    </dgm:pt>
    <dgm:pt modelId="{D2D0056A-F240-4C49-AD40-2A400F5D969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</a:rPr>
            <a:t>Perencanaan</a:t>
          </a:r>
          <a:r>
            <a:rPr lang="en-US" sz="4400" b="1" dirty="0">
              <a:solidFill>
                <a:schemeClr val="tx1"/>
              </a:solidFill>
            </a:rPr>
            <a:t> </a:t>
          </a:r>
        </a:p>
        <a:p>
          <a:r>
            <a:rPr lang="en-US" sz="4400" b="1" dirty="0" err="1">
              <a:solidFill>
                <a:schemeClr val="tx1"/>
              </a:solidFill>
            </a:rPr>
            <a:t>Termasuk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terapi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alternatif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seperti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aromaterapi</a:t>
          </a:r>
          <a:r>
            <a:rPr lang="en-US" sz="4400" b="1" dirty="0">
              <a:solidFill>
                <a:schemeClr val="tx1"/>
              </a:solidFill>
            </a:rPr>
            <a:t>, </a:t>
          </a:r>
          <a:r>
            <a:rPr lang="en-US" sz="4400" b="1" dirty="0" err="1">
              <a:solidFill>
                <a:schemeClr val="tx1"/>
              </a:solidFill>
            </a:rPr>
            <a:t>rekajsasi</a:t>
          </a:r>
          <a:r>
            <a:rPr lang="en-US" sz="4400" b="1" dirty="0">
              <a:solidFill>
                <a:schemeClr val="tx1"/>
              </a:solidFill>
            </a:rPr>
            <a:t>, </a:t>
          </a:r>
          <a:r>
            <a:rPr lang="en-US" sz="4400" b="1" dirty="0" err="1">
              <a:solidFill>
                <a:schemeClr val="tx1"/>
              </a:solidFill>
            </a:rPr>
            <a:t>sentuhan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terapeutik</a:t>
          </a:r>
          <a:r>
            <a:rPr lang="en-US" sz="4400" b="1" dirty="0">
              <a:solidFill>
                <a:schemeClr val="tx1"/>
              </a:solidFill>
            </a:rPr>
            <a:t> </a:t>
          </a:r>
          <a:endParaRPr lang="en-ID" sz="4400" b="1" dirty="0">
            <a:solidFill>
              <a:schemeClr val="tx1"/>
            </a:solidFill>
          </a:endParaRPr>
        </a:p>
      </dgm:t>
    </dgm:pt>
    <dgm:pt modelId="{D1B1E8F6-204B-4E02-8332-E97908440AFD}" type="parTrans" cxnId="{A5D5ACC7-F0B9-41BF-B666-2D8038FD062B}">
      <dgm:prSet/>
      <dgm:spPr/>
      <dgm:t>
        <a:bodyPr/>
        <a:lstStyle/>
        <a:p>
          <a:endParaRPr lang="en-ID"/>
        </a:p>
      </dgm:t>
    </dgm:pt>
    <dgm:pt modelId="{CDE591B8-9CB9-44E5-A3F5-688755A087F6}" type="sibTrans" cxnId="{A5D5ACC7-F0B9-41BF-B666-2D8038FD062B}">
      <dgm:prSet/>
      <dgm:spPr/>
      <dgm:t>
        <a:bodyPr/>
        <a:lstStyle/>
        <a:p>
          <a:endParaRPr lang="en-ID"/>
        </a:p>
      </dgm:t>
    </dgm:pt>
    <dgm:pt modelId="{7FBD23A0-E47C-4926-8D4B-3B7F17FCCA7F}" type="pres">
      <dgm:prSet presAssocID="{902FBF92-86DE-4052-9D73-CB72D583670C}" presName="linear" presStyleCnt="0">
        <dgm:presLayoutVars>
          <dgm:dir/>
          <dgm:animLvl val="lvl"/>
          <dgm:resizeHandles val="exact"/>
        </dgm:presLayoutVars>
      </dgm:prSet>
      <dgm:spPr/>
    </dgm:pt>
    <dgm:pt modelId="{0D9FBDC8-99F3-45D0-A042-18299FE6A445}" type="pres">
      <dgm:prSet presAssocID="{F6D2E723-94A8-413F-B65A-25C6E9A9EC92}" presName="parentLin" presStyleCnt="0"/>
      <dgm:spPr/>
    </dgm:pt>
    <dgm:pt modelId="{76DAA735-D1DA-4D75-AC01-0A1B67EB76FB}" type="pres">
      <dgm:prSet presAssocID="{F6D2E723-94A8-413F-B65A-25C6E9A9EC92}" presName="parentLeftMargin" presStyleLbl="node1" presStyleIdx="0" presStyleCnt="3"/>
      <dgm:spPr/>
    </dgm:pt>
    <dgm:pt modelId="{9924FF02-6E5B-4DA9-A67C-4C83EE733A32}" type="pres">
      <dgm:prSet presAssocID="{F6D2E723-94A8-413F-B65A-25C6E9A9EC92}" presName="parentText" presStyleLbl="node1" presStyleIdx="0" presStyleCnt="3" custScaleY="309529" custLinFactY="-72027" custLinFactNeighborX="-5439" custLinFactNeighborY="-100000">
        <dgm:presLayoutVars>
          <dgm:chMax val="0"/>
          <dgm:bulletEnabled val="1"/>
        </dgm:presLayoutVars>
      </dgm:prSet>
      <dgm:spPr/>
    </dgm:pt>
    <dgm:pt modelId="{A01BC917-5CD1-4D6E-8A8E-A77A1E5BDE74}" type="pres">
      <dgm:prSet presAssocID="{F6D2E723-94A8-413F-B65A-25C6E9A9EC92}" presName="negativeSpace" presStyleCnt="0"/>
      <dgm:spPr/>
    </dgm:pt>
    <dgm:pt modelId="{CF5D8932-4B74-443F-995B-BD5EA3565807}" type="pres">
      <dgm:prSet presAssocID="{F6D2E723-94A8-413F-B65A-25C6E9A9EC92}" presName="childText" presStyleLbl="conFgAcc1" presStyleIdx="0" presStyleCnt="3">
        <dgm:presLayoutVars>
          <dgm:bulletEnabled val="1"/>
        </dgm:presLayoutVars>
      </dgm:prSet>
      <dgm:spPr/>
    </dgm:pt>
    <dgm:pt modelId="{2CD36437-E93B-4ED5-97C4-B9680FAF877C}" type="pres">
      <dgm:prSet presAssocID="{E8B0DF14-DDCC-4783-87B2-A36AF26C5336}" presName="spaceBetweenRectangles" presStyleCnt="0"/>
      <dgm:spPr/>
    </dgm:pt>
    <dgm:pt modelId="{FE9F0D11-578F-425D-8FC5-179E3E05085E}" type="pres">
      <dgm:prSet presAssocID="{B92802E1-CC56-4789-85A1-7C6DB3C0AAC4}" presName="parentLin" presStyleCnt="0"/>
      <dgm:spPr/>
    </dgm:pt>
    <dgm:pt modelId="{80476278-40D1-4E04-B07C-1461012A43B3}" type="pres">
      <dgm:prSet presAssocID="{B92802E1-CC56-4789-85A1-7C6DB3C0AAC4}" presName="parentLeftMargin" presStyleLbl="node1" presStyleIdx="0" presStyleCnt="3"/>
      <dgm:spPr/>
    </dgm:pt>
    <dgm:pt modelId="{8220C823-E7AE-4C95-8A81-D9065F1327FA}" type="pres">
      <dgm:prSet presAssocID="{B92802E1-CC56-4789-85A1-7C6DB3C0AAC4}" presName="parentText" presStyleLbl="node1" presStyleIdx="1" presStyleCnt="3" custScaleY="300594" custLinFactNeighborX="-6276" custLinFactNeighborY="-14560">
        <dgm:presLayoutVars>
          <dgm:chMax val="0"/>
          <dgm:bulletEnabled val="1"/>
        </dgm:presLayoutVars>
      </dgm:prSet>
      <dgm:spPr/>
    </dgm:pt>
    <dgm:pt modelId="{5DBD2A30-5AFA-4724-8D55-73217B75024B}" type="pres">
      <dgm:prSet presAssocID="{B92802E1-CC56-4789-85A1-7C6DB3C0AAC4}" presName="negativeSpace" presStyleCnt="0"/>
      <dgm:spPr/>
    </dgm:pt>
    <dgm:pt modelId="{BD4D3884-B5F7-4F41-8A66-72E1118F2CBE}" type="pres">
      <dgm:prSet presAssocID="{B92802E1-CC56-4789-85A1-7C6DB3C0AAC4}" presName="childText" presStyleLbl="conFgAcc1" presStyleIdx="1" presStyleCnt="3" custLinFactY="-7357" custLinFactNeighborX="209" custLinFactNeighborY="-100000">
        <dgm:presLayoutVars>
          <dgm:bulletEnabled val="1"/>
        </dgm:presLayoutVars>
      </dgm:prSet>
      <dgm:spPr/>
    </dgm:pt>
    <dgm:pt modelId="{02D0225C-26B0-45E2-BA45-7F22C3658701}" type="pres">
      <dgm:prSet presAssocID="{06ED782F-7BC8-4466-83A6-A97BF56C8BA9}" presName="spaceBetweenRectangles" presStyleCnt="0"/>
      <dgm:spPr/>
    </dgm:pt>
    <dgm:pt modelId="{DACB5D16-CA9E-4885-A133-0C50A983576E}" type="pres">
      <dgm:prSet presAssocID="{D2D0056A-F240-4C49-AD40-2A400F5D9694}" presName="parentLin" presStyleCnt="0"/>
      <dgm:spPr/>
    </dgm:pt>
    <dgm:pt modelId="{3564C11D-705F-41DC-8F1C-03E2C6D00662}" type="pres">
      <dgm:prSet presAssocID="{D2D0056A-F240-4C49-AD40-2A400F5D9694}" presName="parentLeftMargin" presStyleLbl="node1" presStyleIdx="1" presStyleCnt="3"/>
      <dgm:spPr/>
    </dgm:pt>
    <dgm:pt modelId="{62883224-FD56-4A98-BF5C-2DCC3D00FF3D}" type="pres">
      <dgm:prSet presAssocID="{D2D0056A-F240-4C49-AD40-2A400F5D9694}" presName="parentText" presStyleLbl="node1" presStyleIdx="2" presStyleCnt="3" custScaleY="324055" custLinFactNeighborX="-2929" custLinFactNeighborY="0">
        <dgm:presLayoutVars>
          <dgm:chMax val="0"/>
          <dgm:bulletEnabled val="1"/>
        </dgm:presLayoutVars>
      </dgm:prSet>
      <dgm:spPr/>
    </dgm:pt>
    <dgm:pt modelId="{65AD9225-A63D-476F-A604-D526C53F1363}" type="pres">
      <dgm:prSet presAssocID="{D2D0056A-F240-4C49-AD40-2A400F5D9694}" presName="negativeSpace" presStyleCnt="0"/>
      <dgm:spPr/>
    </dgm:pt>
    <dgm:pt modelId="{8793AC57-C886-4200-98FD-BD6C750EA0DC}" type="pres">
      <dgm:prSet presAssocID="{D2D0056A-F240-4C49-AD40-2A400F5D96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C56DA0A-927C-40A9-B25B-C00AEAA96F92}" type="presOf" srcId="{D2D0056A-F240-4C49-AD40-2A400F5D9694}" destId="{3564C11D-705F-41DC-8F1C-03E2C6D00662}" srcOrd="0" destOrd="0" presId="urn:microsoft.com/office/officeart/2005/8/layout/list1"/>
    <dgm:cxn modelId="{0F86633A-43D0-4D6F-8BBB-D3F3D16DE557}" type="presOf" srcId="{B92802E1-CC56-4789-85A1-7C6DB3C0AAC4}" destId="{80476278-40D1-4E04-B07C-1461012A43B3}" srcOrd="0" destOrd="0" presId="urn:microsoft.com/office/officeart/2005/8/layout/list1"/>
    <dgm:cxn modelId="{9D86CC41-74C9-42D1-BD7C-59AF3D03A6E3}" type="presOf" srcId="{F6D2E723-94A8-413F-B65A-25C6E9A9EC92}" destId="{76DAA735-D1DA-4D75-AC01-0A1B67EB76FB}" srcOrd="0" destOrd="0" presId="urn:microsoft.com/office/officeart/2005/8/layout/list1"/>
    <dgm:cxn modelId="{94486D45-91B7-4529-B606-AF41825C53B8}" srcId="{902FBF92-86DE-4052-9D73-CB72D583670C}" destId="{B92802E1-CC56-4789-85A1-7C6DB3C0AAC4}" srcOrd="1" destOrd="0" parTransId="{2B5EC28E-EAA9-471A-8081-F77F6C4B13E4}" sibTransId="{06ED782F-7BC8-4466-83A6-A97BF56C8BA9}"/>
    <dgm:cxn modelId="{59FFD472-5427-42C5-8078-5866E6545E1B}" type="presOf" srcId="{F6D2E723-94A8-413F-B65A-25C6E9A9EC92}" destId="{9924FF02-6E5B-4DA9-A67C-4C83EE733A32}" srcOrd="1" destOrd="0" presId="urn:microsoft.com/office/officeart/2005/8/layout/list1"/>
    <dgm:cxn modelId="{D7F5A496-858B-45CA-9357-80D9EBF0C3EA}" type="presOf" srcId="{902FBF92-86DE-4052-9D73-CB72D583670C}" destId="{7FBD23A0-E47C-4926-8D4B-3B7F17FCCA7F}" srcOrd="0" destOrd="0" presId="urn:microsoft.com/office/officeart/2005/8/layout/list1"/>
    <dgm:cxn modelId="{A5D5ACC7-F0B9-41BF-B666-2D8038FD062B}" srcId="{902FBF92-86DE-4052-9D73-CB72D583670C}" destId="{D2D0056A-F240-4C49-AD40-2A400F5D9694}" srcOrd="2" destOrd="0" parTransId="{D1B1E8F6-204B-4E02-8332-E97908440AFD}" sibTransId="{CDE591B8-9CB9-44E5-A3F5-688755A087F6}"/>
    <dgm:cxn modelId="{D778ADCC-D224-409A-8481-DEE59A1AE4A5}" type="presOf" srcId="{B92802E1-CC56-4789-85A1-7C6DB3C0AAC4}" destId="{8220C823-E7AE-4C95-8A81-D9065F1327FA}" srcOrd="1" destOrd="0" presId="urn:microsoft.com/office/officeart/2005/8/layout/list1"/>
    <dgm:cxn modelId="{CD4FA2D1-DDB6-4DC8-997A-27BF8083929D}" type="presOf" srcId="{D2D0056A-F240-4C49-AD40-2A400F5D9694}" destId="{62883224-FD56-4A98-BF5C-2DCC3D00FF3D}" srcOrd="1" destOrd="0" presId="urn:microsoft.com/office/officeart/2005/8/layout/list1"/>
    <dgm:cxn modelId="{00F0C6D1-0204-42BD-A6EF-5608F9E58D63}" srcId="{902FBF92-86DE-4052-9D73-CB72D583670C}" destId="{F6D2E723-94A8-413F-B65A-25C6E9A9EC92}" srcOrd="0" destOrd="0" parTransId="{618BB14C-6B10-4981-A9C6-B0B5C5FE4DE3}" sibTransId="{E8B0DF14-DDCC-4783-87B2-A36AF26C5336}"/>
    <dgm:cxn modelId="{E6FE4CCA-37BB-4A5F-B04A-66E9D9054E79}" type="presParOf" srcId="{7FBD23A0-E47C-4926-8D4B-3B7F17FCCA7F}" destId="{0D9FBDC8-99F3-45D0-A042-18299FE6A445}" srcOrd="0" destOrd="0" presId="urn:microsoft.com/office/officeart/2005/8/layout/list1"/>
    <dgm:cxn modelId="{40CCA522-AFAB-4957-88AF-593286C2A869}" type="presParOf" srcId="{0D9FBDC8-99F3-45D0-A042-18299FE6A445}" destId="{76DAA735-D1DA-4D75-AC01-0A1B67EB76FB}" srcOrd="0" destOrd="0" presId="urn:microsoft.com/office/officeart/2005/8/layout/list1"/>
    <dgm:cxn modelId="{2FE3E3DE-F66C-4C01-AC2E-E103DF1CE83A}" type="presParOf" srcId="{0D9FBDC8-99F3-45D0-A042-18299FE6A445}" destId="{9924FF02-6E5B-4DA9-A67C-4C83EE733A32}" srcOrd="1" destOrd="0" presId="urn:microsoft.com/office/officeart/2005/8/layout/list1"/>
    <dgm:cxn modelId="{9C18E296-5CE4-4FC8-A523-C23391D4523A}" type="presParOf" srcId="{7FBD23A0-E47C-4926-8D4B-3B7F17FCCA7F}" destId="{A01BC917-5CD1-4D6E-8A8E-A77A1E5BDE74}" srcOrd="1" destOrd="0" presId="urn:microsoft.com/office/officeart/2005/8/layout/list1"/>
    <dgm:cxn modelId="{F5046D8D-192E-4EBC-8865-0EFE47CAAAF7}" type="presParOf" srcId="{7FBD23A0-E47C-4926-8D4B-3B7F17FCCA7F}" destId="{CF5D8932-4B74-443F-995B-BD5EA3565807}" srcOrd="2" destOrd="0" presId="urn:microsoft.com/office/officeart/2005/8/layout/list1"/>
    <dgm:cxn modelId="{FC0F3745-148E-4BCF-ADF9-3D3CC9A3E397}" type="presParOf" srcId="{7FBD23A0-E47C-4926-8D4B-3B7F17FCCA7F}" destId="{2CD36437-E93B-4ED5-97C4-B9680FAF877C}" srcOrd="3" destOrd="0" presId="urn:microsoft.com/office/officeart/2005/8/layout/list1"/>
    <dgm:cxn modelId="{3D4E792F-205F-4365-A558-F40543559E5D}" type="presParOf" srcId="{7FBD23A0-E47C-4926-8D4B-3B7F17FCCA7F}" destId="{FE9F0D11-578F-425D-8FC5-179E3E05085E}" srcOrd="4" destOrd="0" presId="urn:microsoft.com/office/officeart/2005/8/layout/list1"/>
    <dgm:cxn modelId="{FFF466CC-7792-4ECA-9834-07BBFC19EB90}" type="presParOf" srcId="{FE9F0D11-578F-425D-8FC5-179E3E05085E}" destId="{80476278-40D1-4E04-B07C-1461012A43B3}" srcOrd="0" destOrd="0" presId="urn:microsoft.com/office/officeart/2005/8/layout/list1"/>
    <dgm:cxn modelId="{5BC96767-857E-4F23-9E6E-B4A306E4D57D}" type="presParOf" srcId="{FE9F0D11-578F-425D-8FC5-179E3E05085E}" destId="{8220C823-E7AE-4C95-8A81-D9065F1327FA}" srcOrd="1" destOrd="0" presId="urn:microsoft.com/office/officeart/2005/8/layout/list1"/>
    <dgm:cxn modelId="{A0117005-10AF-4C09-B0EA-3072495E21A2}" type="presParOf" srcId="{7FBD23A0-E47C-4926-8D4B-3B7F17FCCA7F}" destId="{5DBD2A30-5AFA-4724-8D55-73217B75024B}" srcOrd="5" destOrd="0" presId="urn:microsoft.com/office/officeart/2005/8/layout/list1"/>
    <dgm:cxn modelId="{F2DCE823-7B61-4A48-8F9B-8FA715A1EF8D}" type="presParOf" srcId="{7FBD23A0-E47C-4926-8D4B-3B7F17FCCA7F}" destId="{BD4D3884-B5F7-4F41-8A66-72E1118F2CBE}" srcOrd="6" destOrd="0" presId="urn:microsoft.com/office/officeart/2005/8/layout/list1"/>
    <dgm:cxn modelId="{551F0411-3CEE-4BAF-A998-7C77034A92A0}" type="presParOf" srcId="{7FBD23A0-E47C-4926-8D4B-3B7F17FCCA7F}" destId="{02D0225C-26B0-45E2-BA45-7F22C3658701}" srcOrd="7" destOrd="0" presId="urn:microsoft.com/office/officeart/2005/8/layout/list1"/>
    <dgm:cxn modelId="{A597AD51-DB97-45D1-BEBD-BD0586E91F3E}" type="presParOf" srcId="{7FBD23A0-E47C-4926-8D4B-3B7F17FCCA7F}" destId="{DACB5D16-CA9E-4885-A133-0C50A983576E}" srcOrd="8" destOrd="0" presId="urn:microsoft.com/office/officeart/2005/8/layout/list1"/>
    <dgm:cxn modelId="{51175CD6-6C5B-4A37-8C20-E0FBF4E0EB04}" type="presParOf" srcId="{DACB5D16-CA9E-4885-A133-0C50A983576E}" destId="{3564C11D-705F-41DC-8F1C-03E2C6D00662}" srcOrd="0" destOrd="0" presId="urn:microsoft.com/office/officeart/2005/8/layout/list1"/>
    <dgm:cxn modelId="{F42CA4E1-24E1-4C49-A8CE-9DCA4722EC21}" type="presParOf" srcId="{DACB5D16-CA9E-4885-A133-0C50A983576E}" destId="{62883224-FD56-4A98-BF5C-2DCC3D00FF3D}" srcOrd="1" destOrd="0" presId="urn:microsoft.com/office/officeart/2005/8/layout/list1"/>
    <dgm:cxn modelId="{D1A083D2-1C87-45F2-8363-6CA15F94984E}" type="presParOf" srcId="{7FBD23A0-E47C-4926-8D4B-3B7F17FCCA7F}" destId="{65AD9225-A63D-476F-A604-D526C53F1363}" srcOrd="9" destOrd="0" presId="urn:microsoft.com/office/officeart/2005/8/layout/list1"/>
    <dgm:cxn modelId="{A0F35878-6943-4B5B-8EAF-BBE167738C7B}" type="presParOf" srcId="{7FBD23A0-E47C-4926-8D4B-3B7F17FCCA7F}" destId="{8793AC57-C886-4200-98FD-BD6C750EA0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2FBF92-86DE-4052-9D73-CB72D58367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6D2E723-94A8-413F-B65A-25C6E9A9EC92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</a:rPr>
            <a:t>Implementasi</a:t>
          </a:r>
          <a:r>
            <a:rPr lang="en-US" sz="4400" b="1" dirty="0">
              <a:solidFill>
                <a:schemeClr val="tx1"/>
              </a:solidFill>
            </a:rPr>
            <a:t>  </a:t>
          </a:r>
        </a:p>
        <a:p>
          <a:r>
            <a:rPr lang="en-US" sz="4400" b="1" dirty="0" err="1">
              <a:solidFill>
                <a:schemeClr val="tx1"/>
              </a:solidFill>
            </a:rPr>
            <a:t>Menyediakan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perawatan</a:t>
          </a:r>
          <a:r>
            <a:rPr lang="en-US" sz="4400" b="1" dirty="0">
              <a:solidFill>
                <a:schemeClr val="tx1"/>
              </a:solidFill>
            </a:rPr>
            <a:t> holistic yang </a:t>
          </a:r>
          <a:r>
            <a:rPr lang="en-US" sz="4400" b="1" dirty="0" err="1">
              <a:solidFill>
                <a:schemeClr val="tx1"/>
              </a:solidFill>
            </a:rPr>
            <a:t>sesuai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dengan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kebutuhan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pasien</a:t>
          </a:r>
          <a:endParaRPr lang="en-ID" sz="4400" b="1" dirty="0">
            <a:solidFill>
              <a:schemeClr val="tx1"/>
            </a:solidFill>
          </a:endParaRPr>
        </a:p>
      </dgm:t>
    </dgm:pt>
    <dgm:pt modelId="{618BB14C-6B10-4981-A9C6-B0B5C5FE4DE3}" type="parTrans" cxnId="{00F0C6D1-0204-42BD-A6EF-5608F9E58D63}">
      <dgm:prSet/>
      <dgm:spPr/>
      <dgm:t>
        <a:bodyPr/>
        <a:lstStyle/>
        <a:p>
          <a:endParaRPr lang="en-ID"/>
        </a:p>
      </dgm:t>
    </dgm:pt>
    <dgm:pt modelId="{E8B0DF14-DDCC-4783-87B2-A36AF26C5336}" type="sibTrans" cxnId="{00F0C6D1-0204-42BD-A6EF-5608F9E58D63}">
      <dgm:prSet/>
      <dgm:spPr/>
      <dgm:t>
        <a:bodyPr/>
        <a:lstStyle/>
        <a:p>
          <a:endParaRPr lang="en-ID"/>
        </a:p>
      </dgm:t>
    </dgm:pt>
    <dgm:pt modelId="{B92802E1-CC56-4789-85A1-7C6DB3C0AAC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</a:rPr>
            <a:t>Evaluasi</a:t>
          </a:r>
          <a:endParaRPr lang="en-US" sz="4400" b="1" dirty="0">
            <a:solidFill>
              <a:schemeClr val="tx1"/>
            </a:solidFill>
          </a:endParaRPr>
        </a:p>
        <a:p>
          <a:r>
            <a:rPr lang="en-US" sz="4400" b="1" dirty="0" err="1">
              <a:solidFill>
                <a:schemeClr val="tx1"/>
              </a:solidFill>
            </a:rPr>
            <a:t>Menilai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efektivitas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intervensi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secara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keseluruhan</a:t>
          </a:r>
          <a:r>
            <a:rPr lang="en-US" sz="4400" b="1" dirty="0">
              <a:solidFill>
                <a:schemeClr val="tx1"/>
              </a:solidFill>
            </a:rPr>
            <a:t> (</a:t>
          </a:r>
          <a:r>
            <a:rPr lang="en-US" sz="4400" b="1" dirty="0" err="1">
              <a:solidFill>
                <a:schemeClr val="tx1"/>
              </a:solidFill>
            </a:rPr>
            <a:t>Bukan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hanya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aspek</a:t>
          </a:r>
          <a:r>
            <a:rPr lang="en-US" sz="4400" b="1" dirty="0">
              <a:solidFill>
                <a:schemeClr val="tx1"/>
              </a:solidFill>
            </a:rPr>
            <a:t> </a:t>
          </a:r>
          <a:r>
            <a:rPr lang="en-US" sz="4400" b="1" dirty="0" err="1">
              <a:solidFill>
                <a:schemeClr val="tx1"/>
              </a:solidFill>
            </a:rPr>
            <a:t>medis</a:t>
          </a:r>
          <a:r>
            <a:rPr lang="en-US" sz="4400" b="1" dirty="0">
              <a:solidFill>
                <a:schemeClr val="tx1"/>
              </a:solidFill>
            </a:rPr>
            <a:t>)</a:t>
          </a:r>
          <a:endParaRPr lang="en-ID" sz="4400" b="1" dirty="0">
            <a:solidFill>
              <a:schemeClr val="tx1"/>
            </a:solidFill>
          </a:endParaRPr>
        </a:p>
      </dgm:t>
    </dgm:pt>
    <dgm:pt modelId="{2B5EC28E-EAA9-471A-8081-F77F6C4B13E4}" type="parTrans" cxnId="{94486D45-91B7-4529-B606-AF41825C53B8}">
      <dgm:prSet/>
      <dgm:spPr/>
      <dgm:t>
        <a:bodyPr/>
        <a:lstStyle/>
        <a:p>
          <a:endParaRPr lang="en-ID"/>
        </a:p>
      </dgm:t>
    </dgm:pt>
    <dgm:pt modelId="{06ED782F-7BC8-4466-83A6-A97BF56C8BA9}" type="sibTrans" cxnId="{94486D45-91B7-4529-B606-AF41825C53B8}">
      <dgm:prSet/>
      <dgm:spPr/>
      <dgm:t>
        <a:bodyPr/>
        <a:lstStyle/>
        <a:p>
          <a:endParaRPr lang="en-ID"/>
        </a:p>
      </dgm:t>
    </dgm:pt>
    <dgm:pt modelId="{7FBD23A0-E47C-4926-8D4B-3B7F17FCCA7F}" type="pres">
      <dgm:prSet presAssocID="{902FBF92-86DE-4052-9D73-CB72D583670C}" presName="linear" presStyleCnt="0">
        <dgm:presLayoutVars>
          <dgm:dir/>
          <dgm:animLvl val="lvl"/>
          <dgm:resizeHandles val="exact"/>
        </dgm:presLayoutVars>
      </dgm:prSet>
      <dgm:spPr/>
    </dgm:pt>
    <dgm:pt modelId="{0D9FBDC8-99F3-45D0-A042-18299FE6A445}" type="pres">
      <dgm:prSet presAssocID="{F6D2E723-94A8-413F-B65A-25C6E9A9EC92}" presName="parentLin" presStyleCnt="0"/>
      <dgm:spPr/>
    </dgm:pt>
    <dgm:pt modelId="{76DAA735-D1DA-4D75-AC01-0A1B67EB76FB}" type="pres">
      <dgm:prSet presAssocID="{F6D2E723-94A8-413F-B65A-25C6E9A9EC92}" presName="parentLeftMargin" presStyleLbl="node1" presStyleIdx="0" presStyleCnt="2"/>
      <dgm:spPr/>
    </dgm:pt>
    <dgm:pt modelId="{9924FF02-6E5B-4DA9-A67C-4C83EE733A32}" type="pres">
      <dgm:prSet presAssocID="{F6D2E723-94A8-413F-B65A-25C6E9A9EC92}" presName="parentText" presStyleLbl="node1" presStyleIdx="0" presStyleCnt="2" custScaleY="309529" custLinFactY="-72027" custLinFactNeighborX="-5439" custLinFactNeighborY="-100000">
        <dgm:presLayoutVars>
          <dgm:chMax val="0"/>
          <dgm:bulletEnabled val="1"/>
        </dgm:presLayoutVars>
      </dgm:prSet>
      <dgm:spPr/>
    </dgm:pt>
    <dgm:pt modelId="{A01BC917-5CD1-4D6E-8A8E-A77A1E5BDE74}" type="pres">
      <dgm:prSet presAssocID="{F6D2E723-94A8-413F-B65A-25C6E9A9EC92}" presName="negativeSpace" presStyleCnt="0"/>
      <dgm:spPr/>
    </dgm:pt>
    <dgm:pt modelId="{CF5D8932-4B74-443F-995B-BD5EA3565807}" type="pres">
      <dgm:prSet presAssocID="{F6D2E723-94A8-413F-B65A-25C6E9A9EC92}" presName="childText" presStyleLbl="conFgAcc1" presStyleIdx="0" presStyleCnt="2">
        <dgm:presLayoutVars>
          <dgm:bulletEnabled val="1"/>
        </dgm:presLayoutVars>
      </dgm:prSet>
      <dgm:spPr/>
    </dgm:pt>
    <dgm:pt modelId="{2CD36437-E93B-4ED5-97C4-B9680FAF877C}" type="pres">
      <dgm:prSet presAssocID="{E8B0DF14-DDCC-4783-87B2-A36AF26C5336}" presName="spaceBetweenRectangles" presStyleCnt="0"/>
      <dgm:spPr/>
    </dgm:pt>
    <dgm:pt modelId="{FE9F0D11-578F-425D-8FC5-179E3E05085E}" type="pres">
      <dgm:prSet presAssocID="{B92802E1-CC56-4789-85A1-7C6DB3C0AAC4}" presName="parentLin" presStyleCnt="0"/>
      <dgm:spPr/>
    </dgm:pt>
    <dgm:pt modelId="{80476278-40D1-4E04-B07C-1461012A43B3}" type="pres">
      <dgm:prSet presAssocID="{B92802E1-CC56-4789-85A1-7C6DB3C0AAC4}" presName="parentLeftMargin" presStyleLbl="node1" presStyleIdx="0" presStyleCnt="2"/>
      <dgm:spPr/>
    </dgm:pt>
    <dgm:pt modelId="{8220C823-E7AE-4C95-8A81-D9065F1327FA}" type="pres">
      <dgm:prSet presAssocID="{B92802E1-CC56-4789-85A1-7C6DB3C0AAC4}" presName="parentText" presStyleLbl="node1" presStyleIdx="1" presStyleCnt="2" custScaleY="300594" custLinFactNeighborX="-6276" custLinFactNeighborY="-14560">
        <dgm:presLayoutVars>
          <dgm:chMax val="0"/>
          <dgm:bulletEnabled val="1"/>
        </dgm:presLayoutVars>
      </dgm:prSet>
      <dgm:spPr/>
    </dgm:pt>
    <dgm:pt modelId="{5DBD2A30-5AFA-4724-8D55-73217B75024B}" type="pres">
      <dgm:prSet presAssocID="{B92802E1-CC56-4789-85A1-7C6DB3C0AAC4}" presName="negativeSpace" presStyleCnt="0"/>
      <dgm:spPr/>
    </dgm:pt>
    <dgm:pt modelId="{BD4D3884-B5F7-4F41-8A66-72E1118F2CBE}" type="pres">
      <dgm:prSet presAssocID="{B92802E1-CC56-4789-85A1-7C6DB3C0AAC4}" presName="childText" presStyleLbl="conFgAcc1" presStyleIdx="1" presStyleCnt="2" custLinFactY="-7357" custLinFactNeighborX="209" custLinFactNeighborY="-100000">
        <dgm:presLayoutVars>
          <dgm:bulletEnabled val="1"/>
        </dgm:presLayoutVars>
      </dgm:prSet>
      <dgm:spPr/>
    </dgm:pt>
  </dgm:ptLst>
  <dgm:cxnLst>
    <dgm:cxn modelId="{0F86633A-43D0-4D6F-8BBB-D3F3D16DE557}" type="presOf" srcId="{B92802E1-CC56-4789-85A1-7C6DB3C0AAC4}" destId="{80476278-40D1-4E04-B07C-1461012A43B3}" srcOrd="0" destOrd="0" presId="urn:microsoft.com/office/officeart/2005/8/layout/list1"/>
    <dgm:cxn modelId="{9D86CC41-74C9-42D1-BD7C-59AF3D03A6E3}" type="presOf" srcId="{F6D2E723-94A8-413F-B65A-25C6E9A9EC92}" destId="{76DAA735-D1DA-4D75-AC01-0A1B67EB76FB}" srcOrd="0" destOrd="0" presId="urn:microsoft.com/office/officeart/2005/8/layout/list1"/>
    <dgm:cxn modelId="{94486D45-91B7-4529-B606-AF41825C53B8}" srcId="{902FBF92-86DE-4052-9D73-CB72D583670C}" destId="{B92802E1-CC56-4789-85A1-7C6DB3C0AAC4}" srcOrd="1" destOrd="0" parTransId="{2B5EC28E-EAA9-471A-8081-F77F6C4B13E4}" sibTransId="{06ED782F-7BC8-4466-83A6-A97BF56C8BA9}"/>
    <dgm:cxn modelId="{59FFD472-5427-42C5-8078-5866E6545E1B}" type="presOf" srcId="{F6D2E723-94A8-413F-B65A-25C6E9A9EC92}" destId="{9924FF02-6E5B-4DA9-A67C-4C83EE733A32}" srcOrd="1" destOrd="0" presId="urn:microsoft.com/office/officeart/2005/8/layout/list1"/>
    <dgm:cxn modelId="{D7F5A496-858B-45CA-9357-80D9EBF0C3EA}" type="presOf" srcId="{902FBF92-86DE-4052-9D73-CB72D583670C}" destId="{7FBD23A0-E47C-4926-8D4B-3B7F17FCCA7F}" srcOrd="0" destOrd="0" presId="urn:microsoft.com/office/officeart/2005/8/layout/list1"/>
    <dgm:cxn modelId="{D778ADCC-D224-409A-8481-DEE59A1AE4A5}" type="presOf" srcId="{B92802E1-CC56-4789-85A1-7C6DB3C0AAC4}" destId="{8220C823-E7AE-4C95-8A81-D9065F1327FA}" srcOrd="1" destOrd="0" presId="urn:microsoft.com/office/officeart/2005/8/layout/list1"/>
    <dgm:cxn modelId="{00F0C6D1-0204-42BD-A6EF-5608F9E58D63}" srcId="{902FBF92-86DE-4052-9D73-CB72D583670C}" destId="{F6D2E723-94A8-413F-B65A-25C6E9A9EC92}" srcOrd="0" destOrd="0" parTransId="{618BB14C-6B10-4981-A9C6-B0B5C5FE4DE3}" sibTransId="{E8B0DF14-DDCC-4783-87B2-A36AF26C5336}"/>
    <dgm:cxn modelId="{E6FE4CCA-37BB-4A5F-B04A-66E9D9054E79}" type="presParOf" srcId="{7FBD23A0-E47C-4926-8D4B-3B7F17FCCA7F}" destId="{0D9FBDC8-99F3-45D0-A042-18299FE6A445}" srcOrd="0" destOrd="0" presId="urn:microsoft.com/office/officeart/2005/8/layout/list1"/>
    <dgm:cxn modelId="{40CCA522-AFAB-4957-88AF-593286C2A869}" type="presParOf" srcId="{0D9FBDC8-99F3-45D0-A042-18299FE6A445}" destId="{76DAA735-D1DA-4D75-AC01-0A1B67EB76FB}" srcOrd="0" destOrd="0" presId="urn:microsoft.com/office/officeart/2005/8/layout/list1"/>
    <dgm:cxn modelId="{2FE3E3DE-F66C-4C01-AC2E-E103DF1CE83A}" type="presParOf" srcId="{0D9FBDC8-99F3-45D0-A042-18299FE6A445}" destId="{9924FF02-6E5B-4DA9-A67C-4C83EE733A32}" srcOrd="1" destOrd="0" presId="urn:microsoft.com/office/officeart/2005/8/layout/list1"/>
    <dgm:cxn modelId="{9C18E296-5CE4-4FC8-A523-C23391D4523A}" type="presParOf" srcId="{7FBD23A0-E47C-4926-8D4B-3B7F17FCCA7F}" destId="{A01BC917-5CD1-4D6E-8A8E-A77A1E5BDE74}" srcOrd="1" destOrd="0" presId="urn:microsoft.com/office/officeart/2005/8/layout/list1"/>
    <dgm:cxn modelId="{F5046D8D-192E-4EBC-8865-0EFE47CAAAF7}" type="presParOf" srcId="{7FBD23A0-E47C-4926-8D4B-3B7F17FCCA7F}" destId="{CF5D8932-4B74-443F-995B-BD5EA3565807}" srcOrd="2" destOrd="0" presId="urn:microsoft.com/office/officeart/2005/8/layout/list1"/>
    <dgm:cxn modelId="{FC0F3745-148E-4BCF-ADF9-3D3CC9A3E397}" type="presParOf" srcId="{7FBD23A0-E47C-4926-8D4B-3B7F17FCCA7F}" destId="{2CD36437-E93B-4ED5-97C4-B9680FAF877C}" srcOrd="3" destOrd="0" presId="urn:microsoft.com/office/officeart/2005/8/layout/list1"/>
    <dgm:cxn modelId="{3D4E792F-205F-4365-A558-F40543559E5D}" type="presParOf" srcId="{7FBD23A0-E47C-4926-8D4B-3B7F17FCCA7F}" destId="{FE9F0D11-578F-425D-8FC5-179E3E05085E}" srcOrd="4" destOrd="0" presId="urn:microsoft.com/office/officeart/2005/8/layout/list1"/>
    <dgm:cxn modelId="{FFF466CC-7792-4ECA-9834-07BBFC19EB90}" type="presParOf" srcId="{FE9F0D11-578F-425D-8FC5-179E3E05085E}" destId="{80476278-40D1-4E04-B07C-1461012A43B3}" srcOrd="0" destOrd="0" presId="urn:microsoft.com/office/officeart/2005/8/layout/list1"/>
    <dgm:cxn modelId="{5BC96767-857E-4F23-9E6E-B4A306E4D57D}" type="presParOf" srcId="{FE9F0D11-578F-425D-8FC5-179E3E05085E}" destId="{8220C823-E7AE-4C95-8A81-D9065F1327FA}" srcOrd="1" destOrd="0" presId="urn:microsoft.com/office/officeart/2005/8/layout/list1"/>
    <dgm:cxn modelId="{A0117005-10AF-4C09-B0EA-3072495E21A2}" type="presParOf" srcId="{7FBD23A0-E47C-4926-8D4B-3B7F17FCCA7F}" destId="{5DBD2A30-5AFA-4724-8D55-73217B75024B}" srcOrd="5" destOrd="0" presId="urn:microsoft.com/office/officeart/2005/8/layout/list1"/>
    <dgm:cxn modelId="{F2DCE823-7B61-4A48-8F9B-8FA715A1EF8D}" type="presParOf" srcId="{7FBD23A0-E47C-4926-8D4B-3B7F17FCCA7F}" destId="{BD4D3884-B5F7-4F41-8A66-72E1118F2CB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1BED6-DF04-47B9-A809-20A684D6F67A}">
      <dsp:nvSpPr>
        <dsp:cNvPr id="0" name=""/>
        <dsp:cNvSpPr/>
      </dsp:nvSpPr>
      <dsp:spPr>
        <a:xfrm>
          <a:off x="0" y="2813646"/>
          <a:ext cx="181356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81563-92E9-4BCC-89C4-4CFDA6F66CB3}">
      <dsp:nvSpPr>
        <dsp:cNvPr id="0" name=""/>
        <dsp:cNvSpPr/>
      </dsp:nvSpPr>
      <dsp:spPr>
        <a:xfrm>
          <a:off x="906780" y="1879193"/>
          <a:ext cx="12694920" cy="156913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838" tIns="0" rIns="479838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 err="1">
              <a:solidFill>
                <a:schemeClr val="tx1"/>
              </a:solidFill>
            </a:rPr>
            <a:t>Konsep</a:t>
          </a:r>
          <a:r>
            <a:rPr lang="en-US" sz="4300" b="1" kern="1200" dirty="0">
              <a:solidFill>
                <a:schemeClr val="tx1"/>
              </a:solidFill>
            </a:rPr>
            <a:t> </a:t>
          </a:r>
          <a:r>
            <a:rPr lang="en-US" sz="4300" b="1" kern="1200" dirty="0" err="1">
              <a:solidFill>
                <a:schemeClr val="tx1"/>
              </a:solidFill>
            </a:rPr>
            <a:t>Keperawatan</a:t>
          </a:r>
          <a:r>
            <a:rPr lang="en-US" sz="4300" b="1" kern="1200" dirty="0">
              <a:solidFill>
                <a:schemeClr val="tx1"/>
              </a:solidFill>
            </a:rPr>
            <a:t> </a:t>
          </a:r>
          <a:r>
            <a:rPr lang="en-US" sz="4300" b="1" kern="1200" dirty="0" err="1">
              <a:solidFill>
                <a:schemeClr val="tx1"/>
              </a:solidFill>
            </a:rPr>
            <a:t>Komplementer</a:t>
          </a:r>
          <a:r>
            <a:rPr lang="en-US" sz="4300" b="1" kern="1200" dirty="0">
              <a:solidFill>
                <a:schemeClr val="tx1"/>
              </a:solidFill>
            </a:rPr>
            <a:t> dan </a:t>
          </a:r>
          <a:r>
            <a:rPr lang="en-US" sz="4300" b="1" kern="1200" dirty="0" err="1">
              <a:solidFill>
                <a:schemeClr val="tx1"/>
              </a:solidFill>
            </a:rPr>
            <a:t>Alternatif</a:t>
          </a:r>
          <a:r>
            <a:rPr lang="en-US" sz="4300" b="1" kern="1200" dirty="0">
              <a:solidFill>
                <a:schemeClr val="tx1"/>
              </a:solidFill>
            </a:rPr>
            <a:t> </a:t>
          </a:r>
          <a:endParaRPr lang="en-ID" sz="4300" b="1" kern="1200" dirty="0">
            <a:solidFill>
              <a:schemeClr val="tx1"/>
            </a:solidFill>
          </a:endParaRPr>
        </a:p>
      </dsp:txBody>
      <dsp:txXfrm>
        <a:off x="983379" y="1955792"/>
        <a:ext cx="12541722" cy="1415934"/>
      </dsp:txXfrm>
    </dsp:sp>
    <dsp:sp modelId="{598EB235-DFB7-4E17-85FC-210E5E137AAB}">
      <dsp:nvSpPr>
        <dsp:cNvPr id="0" name=""/>
        <dsp:cNvSpPr/>
      </dsp:nvSpPr>
      <dsp:spPr>
        <a:xfrm>
          <a:off x="0" y="4764126"/>
          <a:ext cx="181356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ED541-A364-4DB2-B2C8-F3BA00DF62CA}">
      <dsp:nvSpPr>
        <dsp:cNvPr id="0" name=""/>
        <dsp:cNvSpPr/>
      </dsp:nvSpPr>
      <dsp:spPr>
        <a:xfrm>
          <a:off x="906780" y="4129446"/>
          <a:ext cx="12694920" cy="12693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838" tIns="0" rIns="479838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chemeClr val="tx1"/>
              </a:solidFill>
            </a:rPr>
            <a:t>Nurse Self Care (</a:t>
          </a:r>
          <a:r>
            <a:rPr lang="en-US" sz="4300" b="1" kern="1200" dirty="0" err="1">
              <a:solidFill>
                <a:schemeClr val="tx1"/>
              </a:solidFill>
            </a:rPr>
            <a:t>Perawatan</a:t>
          </a:r>
          <a:r>
            <a:rPr lang="en-US" sz="4300" b="1" kern="1200" dirty="0">
              <a:solidFill>
                <a:schemeClr val="tx1"/>
              </a:solidFill>
            </a:rPr>
            <a:t> </a:t>
          </a:r>
          <a:r>
            <a:rPr lang="en-US" sz="4300" b="1" kern="1200" dirty="0" err="1">
              <a:solidFill>
                <a:schemeClr val="tx1"/>
              </a:solidFill>
            </a:rPr>
            <a:t>Diri</a:t>
          </a:r>
          <a:r>
            <a:rPr lang="en-US" sz="4300" b="1" kern="1200" dirty="0">
              <a:solidFill>
                <a:schemeClr val="tx1"/>
              </a:solidFill>
            </a:rPr>
            <a:t> Perawat) </a:t>
          </a:r>
          <a:endParaRPr lang="en-ID" sz="4300" b="1" kern="1200" dirty="0">
            <a:solidFill>
              <a:schemeClr val="tx1"/>
            </a:solidFill>
          </a:endParaRPr>
        </a:p>
      </dsp:txBody>
      <dsp:txXfrm>
        <a:off x="968745" y="4191411"/>
        <a:ext cx="12570990" cy="1145430"/>
      </dsp:txXfrm>
    </dsp:sp>
    <dsp:sp modelId="{855EC112-1645-47E4-A9C1-9D2201AD381B}">
      <dsp:nvSpPr>
        <dsp:cNvPr id="0" name=""/>
        <dsp:cNvSpPr/>
      </dsp:nvSpPr>
      <dsp:spPr>
        <a:xfrm>
          <a:off x="0" y="6714606"/>
          <a:ext cx="181356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92454-5C36-47A4-9E62-2DC676A5D04F}">
      <dsp:nvSpPr>
        <dsp:cNvPr id="0" name=""/>
        <dsp:cNvSpPr/>
      </dsp:nvSpPr>
      <dsp:spPr>
        <a:xfrm>
          <a:off x="906780" y="6079926"/>
          <a:ext cx="12694920" cy="126936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838" tIns="0" rIns="479838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chemeClr val="tx1"/>
              </a:solidFill>
            </a:rPr>
            <a:t>Holistic Caring Process (Proses </a:t>
          </a:r>
          <a:r>
            <a:rPr lang="en-US" sz="4300" b="1" kern="1200" dirty="0" err="1">
              <a:solidFill>
                <a:schemeClr val="tx1"/>
              </a:solidFill>
            </a:rPr>
            <a:t>Perawatan</a:t>
          </a:r>
          <a:r>
            <a:rPr lang="en-US" sz="4300" b="1" kern="1200" dirty="0">
              <a:solidFill>
                <a:schemeClr val="tx1"/>
              </a:solidFill>
            </a:rPr>
            <a:t> </a:t>
          </a:r>
          <a:r>
            <a:rPr lang="en-US" sz="4300" b="1" kern="1200" dirty="0" err="1">
              <a:solidFill>
                <a:schemeClr val="tx1"/>
              </a:solidFill>
            </a:rPr>
            <a:t>Holistik</a:t>
          </a:r>
          <a:r>
            <a:rPr lang="en-US" sz="4300" b="1" kern="1200" dirty="0">
              <a:solidFill>
                <a:schemeClr val="tx1"/>
              </a:solidFill>
            </a:rPr>
            <a:t>)</a:t>
          </a:r>
          <a:endParaRPr lang="en-ID" sz="4300" b="1" kern="1200" dirty="0">
            <a:solidFill>
              <a:schemeClr val="tx1"/>
            </a:solidFill>
          </a:endParaRPr>
        </a:p>
      </dsp:txBody>
      <dsp:txXfrm>
        <a:off x="968745" y="6141891"/>
        <a:ext cx="12570990" cy="1145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D4EF2-78DA-4998-A7E8-EC7B4499DE3F}">
      <dsp:nvSpPr>
        <dsp:cNvPr id="0" name=""/>
        <dsp:cNvSpPr/>
      </dsp:nvSpPr>
      <dsp:spPr>
        <a:xfrm>
          <a:off x="0" y="2882958"/>
          <a:ext cx="178308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D6E9D-F0D4-4EAA-A0A9-546C52E4640A}">
      <dsp:nvSpPr>
        <dsp:cNvPr id="0" name=""/>
        <dsp:cNvSpPr/>
      </dsp:nvSpPr>
      <dsp:spPr>
        <a:xfrm>
          <a:off x="891540" y="1188322"/>
          <a:ext cx="12481560" cy="232932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773" tIns="0" rIns="471773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 err="1">
              <a:solidFill>
                <a:schemeClr val="tx1"/>
              </a:solidFill>
            </a:rPr>
            <a:t>Dimensi</a:t>
          </a:r>
          <a:r>
            <a:rPr lang="en-US" sz="4200" b="1" kern="1200" dirty="0">
              <a:solidFill>
                <a:schemeClr val="tx1"/>
              </a:solidFill>
            </a:rPr>
            <a:t> </a:t>
          </a:r>
          <a:r>
            <a:rPr lang="en-US" sz="4200" b="1" kern="1200" dirty="0" err="1">
              <a:solidFill>
                <a:schemeClr val="tx1"/>
              </a:solidFill>
            </a:rPr>
            <a:t>Fisik</a:t>
          </a:r>
          <a:r>
            <a:rPr lang="en-US" sz="4200" b="1" kern="1200" dirty="0">
              <a:solidFill>
                <a:schemeClr val="tx1"/>
              </a:solidFill>
            </a:rPr>
            <a:t> : </a:t>
          </a:r>
        </a:p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200" b="1" kern="1200" dirty="0" err="1">
              <a:solidFill>
                <a:schemeClr val="tx1"/>
              </a:solidFill>
            </a:rPr>
            <a:t>Olahraga</a:t>
          </a:r>
          <a:r>
            <a:rPr lang="en-ID" sz="4200" b="1" kern="1200" dirty="0">
              <a:solidFill>
                <a:schemeClr val="tx1"/>
              </a:solidFill>
            </a:rPr>
            <a:t> </a:t>
          </a:r>
          <a:r>
            <a:rPr lang="en-ID" sz="4200" b="1" kern="1200" dirty="0" err="1">
              <a:solidFill>
                <a:schemeClr val="tx1"/>
              </a:solidFill>
            </a:rPr>
            <a:t>teratur</a:t>
          </a:r>
          <a:r>
            <a:rPr lang="en-ID" sz="4200" b="1" kern="1200" dirty="0">
              <a:solidFill>
                <a:schemeClr val="tx1"/>
              </a:solidFill>
            </a:rPr>
            <a:t>, </a:t>
          </a:r>
          <a:r>
            <a:rPr lang="en-ID" sz="4200" b="1" kern="1200" dirty="0" err="1">
              <a:solidFill>
                <a:schemeClr val="tx1"/>
              </a:solidFill>
            </a:rPr>
            <a:t>Istirahat</a:t>
          </a:r>
          <a:r>
            <a:rPr lang="en-ID" sz="4200" b="1" kern="1200" dirty="0">
              <a:solidFill>
                <a:schemeClr val="tx1"/>
              </a:solidFill>
            </a:rPr>
            <a:t> </a:t>
          </a:r>
          <a:r>
            <a:rPr lang="en-ID" sz="4200" b="1" kern="1200" dirty="0" err="1">
              <a:solidFill>
                <a:schemeClr val="tx1"/>
              </a:solidFill>
            </a:rPr>
            <a:t>cukup</a:t>
          </a:r>
          <a:r>
            <a:rPr lang="en-ID" sz="4200" b="1" kern="1200" dirty="0">
              <a:solidFill>
                <a:schemeClr val="tx1"/>
              </a:solidFill>
            </a:rPr>
            <a:t>, Pola </a:t>
          </a:r>
          <a:r>
            <a:rPr lang="en-ID" sz="4200" b="1" kern="1200" dirty="0" err="1">
              <a:solidFill>
                <a:schemeClr val="tx1"/>
              </a:solidFill>
            </a:rPr>
            <a:t>makan</a:t>
          </a:r>
          <a:r>
            <a:rPr lang="en-ID" sz="4200" b="1" kern="1200" dirty="0">
              <a:solidFill>
                <a:schemeClr val="tx1"/>
              </a:solidFill>
            </a:rPr>
            <a:t> </a:t>
          </a:r>
          <a:r>
            <a:rPr lang="en-ID" sz="4200" b="1" kern="1200" dirty="0" err="1">
              <a:solidFill>
                <a:schemeClr val="tx1"/>
              </a:solidFill>
            </a:rPr>
            <a:t>sehat</a:t>
          </a:r>
          <a:r>
            <a:rPr lang="en-ID" sz="4200" b="1" kern="1200" dirty="0">
              <a:solidFill>
                <a:schemeClr val="tx1"/>
              </a:solidFill>
            </a:rPr>
            <a:t> </a:t>
          </a:r>
        </a:p>
      </dsp:txBody>
      <dsp:txXfrm>
        <a:off x="1005248" y="1302030"/>
        <a:ext cx="12254144" cy="2101908"/>
      </dsp:txXfrm>
    </dsp:sp>
    <dsp:sp modelId="{5188C221-37A3-4706-BEB6-F8CE9364E5B3}">
      <dsp:nvSpPr>
        <dsp:cNvPr id="0" name=""/>
        <dsp:cNvSpPr/>
      </dsp:nvSpPr>
      <dsp:spPr>
        <a:xfrm>
          <a:off x="0" y="5613950"/>
          <a:ext cx="178308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BE987-B008-4DB3-8153-FF68B36A61E5}">
      <dsp:nvSpPr>
        <dsp:cNvPr id="0" name=""/>
        <dsp:cNvSpPr/>
      </dsp:nvSpPr>
      <dsp:spPr>
        <a:xfrm>
          <a:off x="891540" y="4094303"/>
          <a:ext cx="12481560" cy="213956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773" tIns="0" rIns="471773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 err="1">
              <a:solidFill>
                <a:schemeClr val="tx1"/>
              </a:solidFill>
            </a:rPr>
            <a:t>Emosional</a:t>
          </a:r>
          <a:r>
            <a:rPr lang="en-US" sz="4200" b="1" kern="1200" dirty="0">
              <a:solidFill>
                <a:schemeClr val="tx1"/>
              </a:solidFill>
            </a:rPr>
            <a:t> : </a:t>
          </a:r>
        </a:p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200" b="1" kern="1200" dirty="0" err="1">
              <a:solidFill>
                <a:schemeClr val="tx1"/>
              </a:solidFill>
            </a:rPr>
            <a:t>Jurnal</a:t>
          </a:r>
          <a:r>
            <a:rPr lang="en-ID" sz="4200" b="1" kern="1200" dirty="0">
              <a:solidFill>
                <a:schemeClr val="tx1"/>
              </a:solidFill>
            </a:rPr>
            <a:t> </a:t>
          </a:r>
          <a:r>
            <a:rPr lang="en-ID" sz="4200" b="1" kern="1200" dirty="0" err="1">
              <a:solidFill>
                <a:schemeClr val="tx1"/>
              </a:solidFill>
            </a:rPr>
            <a:t>harian</a:t>
          </a:r>
          <a:r>
            <a:rPr lang="en-ID" sz="4200" b="1" kern="1200" dirty="0">
              <a:solidFill>
                <a:schemeClr val="tx1"/>
              </a:solidFill>
            </a:rPr>
            <a:t>, </a:t>
          </a:r>
          <a:r>
            <a:rPr lang="en-ID" sz="4200" b="1" kern="1200" dirty="0" err="1">
              <a:solidFill>
                <a:schemeClr val="tx1"/>
              </a:solidFill>
            </a:rPr>
            <a:t>Curhat</a:t>
          </a:r>
          <a:r>
            <a:rPr lang="en-ID" sz="4200" b="1" kern="1200" dirty="0">
              <a:solidFill>
                <a:schemeClr val="tx1"/>
              </a:solidFill>
            </a:rPr>
            <a:t> </a:t>
          </a:r>
          <a:r>
            <a:rPr lang="en-ID" sz="4200" b="1" kern="1200" dirty="0" err="1">
              <a:solidFill>
                <a:schemeClr val="tx1"/>
              </a:solidFill>
            </a:rPr>
            <a:t>dengan</a:t>
          </a:r>
          <a:r>
            <a:rPr lang="en-ID" sz="4200" b="1" kern="1200" dirty="0">
              <a:solidFill>
                <a:schemeClr val="tx1"/>
              </a:solidFill>
            </a:rPr>
            <a:t> </a:t>
          </a:r>
          <a:r>
            <a:rPr lang="en-ID" sz="4200" b="1" kern="1200" dirty="0" err="1">
              <a:solidFill>
                <a:schemeClr val="tx1"/>
              </a:solidFill>
            </a:rPr>
            <a:t>rekan</a:t>
          </a:r>
          <a:r>
            <a:rPr lang="en-ID" sz="4200" b="1" kern="1200" dirty="0">
              <a:solidFill>
                <a:schemeClr val="tx1"/>
              </a:solidFill>
            </a:rPr>
            <a:t>, </a:t>
          </a:r>
          <a:r>
            <a:rPr lang="en-ID" sz="4200" b="1" kern="1200" dirty="0" err="1">
              <a:solidFill>
                <a:schemeClr val="tx1"/>
              </a:solidFill>
            </a:rPr>
            <a:t>Terapi</a:t>
          </a:r>
          <a:r>
            <a:rPr lang="en-ID" sz="4200" b="1" kern="1200" dirty="0">
              <a:solidFill>
                <a:schemeClr val="tx1"/>
              </a:solidFill>
            </a:rPr>
            <a:t> </a:t>
          </a:r>
        </a:p>
      </dsp:txBody>
      <dsp:txXfrm>
        <a:off x="995985" y="4198748"/>
        <a:ext cx="12272670" cy="1930677"/>
      </dsp:txXfrm>
    </dsp:sp>
    <dsp:sp modelId="{22129ADA-2956-47D1-B72A-D6D9347F291C}">
      <dsp:nvSpPr>
        <dsp:cNvPr id="0" name=""/>
        <dsp:cNvSpPr/>
      </dsp:nvSpPr>
      <dsp:spPr>
        <a:xfrm>
          <a:off x="0" y="8509901"/>
          <a:ext cx="178308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DF7E9-C50F-472E-8E21-F6F7899E48E2}">
      <dsp:nvSpPr>
        <dsp:cNvPr id="0" name=""/>
        <dsp:cNvSpPr/>
      </dsp:nvSpPr>
      <dsp:spPr>
        <a:xfrm>
          <a:off x="891540" y="6899150"/>
          <a:ext cx="12481560" cy="223067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773" tIns="0" rIns="471773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 err="1">
              <a:solidFill>
                <a:schemeClr val="tx1"/>
              </a:solidFill>
            </a:rPr>
            <a:t>Sosial</a:t>
          </a:r>
          <a:r>
            <a:rPr lang="en-US" sz="4200" b="1" kern="1200" dirty="0">
              <a:solidFill>
                <a:schemeClr val="tx1"/>
              </a:solidFill>
            </a:rPr>
            <a:t> : </a:t>
          </a:r>
        </a:p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 err="1">
              <a:solidFill>
                <a:schemeClr val="tx1"/>
              </a:solidFill>
            </a:rPr>
            <a:t>Interaksi</a:t>
          </a:r>
          <a:r>
            <a:rPr lang="en-US" sz="4200" b="1" kern="1200" dirty="0">
              <a:solidFill>
                <a:schemeClr val="tx1"/>
              </a:solidFill>
            </a:rPr>
            <a:t> </a:t>
          </a:r>
          <a:r>
            <a:rPr lang="en-US" sz="4200" b="1" kern="1200" dirty="0" err="1">
              <a:solidFill>
                <a:schemeClr val="tx1"/>
              </a:solidFill>
            </a:rPr>
            <a:t>sehat</a:t>
          </a:r>
          <a:r>
            <a:rPr lang="en-US" sz="4200" b="1" kern="1200" dirty="0">
              <a:solidFill>
                <a:schemeClr val="tx1"/>
              </a:solidFill>
            </a:rPr>
            <a:t>, Menjaga Batasan </a:t>
          </a:r>
          <a:r>
            <a:rPr lang="en-US" sz="4200" b="1" kern="1200" dirty="0" err="1">
              <a:solidFill>
                <a:schemeClr val="tx1"/>
              </a:solidFill>
            </a:rPr>
            <a:t>kerja</a:t>
          </a:r>
          <a:r>
            <a:rPr lang="en-US" sz="4200" b="1" kern="1200" dirty="0">
              <a:solidFill>
                <a:schemeClr val="tx1"/>
              </a:solidFill>
            </a:rPr>
            <a:t> </a:t>
          </a:r>
          <a:endParaRPr lang="en-ID" sz="4200" b="1" kern="1200" dirty="0">
            <a:solidFill>
              <a:schemeClr val="tx1"/>
            </a:solidFill>
          </a:endParaRPr>
        </a:p>
      </dsp:txBody>
      <dsp:txXfrm>
        <a:off x="1000432" y="7008042"/>
        <a:ext cx="12263776" cy="2012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D4EF2-78DA-4998-A7E8-EC7B4499DE3F}">
      <dsp:nvSpPr>
        <dsp:cNvPr id="0" name=""/>
        <dsp:cNvSpPr/>
      </dsp:nvSpPr>
      <dsp:spPr>
        <a:xfrm>
          <a:off x="0" y="2839959"/>
          <a:ext cx="178308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D6E9D-F0D4-4EAA-A0A9-546C52E4640A}">
      <dsp:nvSpPr>
        <dsp:cNvPr id="0" name=""/>
        <dsp:cNvSpPr/>
      </dsp:nvSpPr>
      <dsp:spPr>
        <a:xfrm>
          <a:off x="891540" y="101292"/>
          <a:ext cx="12481560" cy="341869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773" tIns="0" rIns="471773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</a:rPr>
            <a:t>Dimensi</a:t>
          </a:r>
          <a:r>
            <a:rPr lang="en-US" sz="4400" b="1" kern="1200" dirty="0">
              <a:solidFill>
                <a:schemeClr val="tx1"/>
              </a:solidFill>
            </a:rPr>
            <a:t> Spiritual : 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400" b="1" kern="1200" dirty="0" err="1">
              <a:solidFill>
                <a:schemeClr val="tx1"/>
              </a:solidFill>
            </a:rPr>
            <a:t>Meditasi</a:t>
          </a:r>
          <a:r>
            <a:rPr lang="en-ID" sz="4400" b="1" kern="1200" dirty="0">
              <a:solidFill>
                <a:schemeClr val="tx1"/>
              </a:solidFill>
            </a:rPr>
            <a:t>, </a:t>
          </a:r>
          <a:r>
            <a:rPr lang="en-ID" sz="4400" b="1" kern="1200" dirty="0" err="1">
              <a:solidFill>
                <a:schemeClr val="tx1"/>
              </a:solidFill>
            </a:rPr>
            <a:t>doa</a:t>
          </a:r>
          <a:r>
            <a:rPr lang="en-ID" sz="4400" b="1" kern="1200" dirty="0">
              <a:solidFill>
                <a:schemeClr val="tx1"/>
              </a:solidFill>
            </a:rPr>
            <a:t>, yoga, mindfulness</a:t>
          </a:r>
        </a:p>
      </dsp:txBody>
      <dsp:txXfrm>
        <a:off x="1058427" y="268179"/>
        <a:ext cx="12147786" cy="3084916"/>
      </dsp:txXfrm>
    </dsp:sp>
    <dsp:sp modelId="{5188C221-37A3-4706-BEB6-F8CE9364E5B3}">
      <dsp:nvSpPr>
        <dsp:cNvPr id="0" name=""/>
        <dsp:cNvSpPr/>
      </dsp:nvSpPr>
      <dsp:spPr>
        <a:xfrm>
          <a:off x="0" y="7927461"/>
          <a:ext cx="178308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BE987-B008-4DB3-8153-FF68B36A61E5}">
      <dsp:nvSpPr>
        <dsp:cNvPr id="0" name=""/>
        <dsp:cNvSpPr/>
      </dsp:nvSpPr>
      <dsp:spPr>
        <a:xfrm>
          <a:off x="891540" y="4137828"/>
          <a:ext cx="12481560" cy="445383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773" tIns="0" rIns="471773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</a:rPr>
            <a:t>Profesional</a:t>
          </a:r>
          <a:r>
            <a:rPr lang="en-US" sz="4400" b="1" kern="1200" dirty="0">
              <a:solidFill>
                <a:schemeClr val="tx1"/>
              </a:solidFill>
            </a:rPr>
            <a:t> : 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400" b="1" kern="1200" dirty="0" err="1">
              <a:solidFill>
                <a:schemeClr val="tx1"/>
              </a:solidFill>
            </a:rPr>
            <a:t>Mengikuti</a:t>
          </a:r>
          <a:r>
            <a:rPr lang="en-ID" sz="4400" b="1" kern="1200" dirty="0">
              <a:solidFill>
                <a:schemeClr val="tx1"/>
              </a:solidFill>
            </a:rPr>
            <a:t> </a:t>
          </a:r>
          <a:r>
            <a:rPr lang="en-ID" sz="4400" b="1" kern="1200" dirty="0" err="1">
              <a:solidFill>
                <a:schemeClr val="tx1"/>
              </a:solidFill>
            </a:rPr>
            <a:t>pelatihan</a:t>
          </a:r>
          <a:r>
            <a:rPr lang="en-ID" sz="4400" b="1" kern="1200" dirty="0">
              <a:solidFill>
                <a:schemeClr val="tx1"/>
              </a:solidFill>
            </a:rPr>
            <a:t>, </a:t>
          </a:r>
          <a:r>
            <a:rPr lang="en-ID" sz="4400" b="1" kern="1200" dirty="0" err="1">
              <a:solidFill>
                <a:schemeClr val="tx1"/>
              </a:solidFill>
            </a:rPr>
            <a:t>refleksi</a:t>
          </a:r>
          <a:r>
            <a:rPr lang="en-ID" sz="4400" b="1" kern="1200" dirty="0">
              <a:solidFill>
                <a:schemeClr val="tx1"/>
              </a:solidFill>
            </a:rPr>
            <a:t> </a:t>
          </a:r>
          <a:r>
            <a:rPr lang="en-ID" sz="4400" b="1" kern="1200" dirty="0" err="1">
              <a:solidFill>
                <a:schemeClr val="tx1"/>
              </a:solidFill>
            </a:rPr>
            <a:t>praktik</a:t>
          </a:r>
          <a:r>
            <a:rPr lang="en-ID" sz="4400" b="1" kern="1200" dirty="0">
              <a:solidFill>
                <a:schemeClr val="tx1"/>
              </a:solidFill>
            </a:rPr>
            <a:t>, supervise </a:t>
          </a:r>
          <a:r>
            <a:rPr lang="en-ID" sz="4400" b="1" kern="1200" dirty="0" err="1">
              <a:solidFill>
                <a:schemeClr val="tx1"/>
              </a:solidFill>
            </a:rPr>
            <a:t>klinis</a:t>
          </a:r>
          <a:r>
            <a:rPr lang="en-ID" sz="4400" b="1" kern="1200" dirty="0">
              <a:solidFill>
                <a:schemeClr val="tx1"/>
              </a:solidFill>
            </a:rPr>
            <a:t>  </a:t>
          </a:r>
        </a:p>
      </dsp:txBody>
      <dsp:txXfrm>
        <a:off x="1108958" y="4355246"/>
        <a:ext cx="12046724" cy="4018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D8932-4B74-443F-995B-BD5EA3565807}">
      <dsp:nvSpPr>
        <dsp:cNvPr id="0" name=""/>
        <dsp:cNvSpPr/>
      </dsp:nvSpPr>
      <dsp:spPr>
        <a:xfrm>
          <a:off x="0" y="2398382"/>
          <a:ext cx="182118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4FF02-6E5B-4DA9-A67C-4C83EE733A32}">
      <dsp:nvSpPr>
        <dsp:cNvPr id="0" name=""/>
        <dsp:cNvSpPr/>
      </dsp:nvSpPr>
      <dsp:spPr>
        <a:xfrm>
          <a:off x="861063" y="0"/>
          <a:ext cx="12748260" cy="274118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</a:rPr>
            <a:t>Pengkajian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Holistik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</a:rPr>
            <a:t>Melibatkan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aspek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fisik</a:t>
          </a:r>
          <a:r>
            <a:rPr lang="en-US" sz="4400" b="1" kern="1200" dirty="0">
              <a:solidFill>
                <a:schemeClr val="tx1"/>
              </a:solidFill>
            </a:rPr>
            <a:t>, </a:t>
          </a:r>
          <a:r>
            <a:rPr lang="en-US" sz="4400" b="1" kern="1200" dirty="0" err="1">
              <a:solidFill>
                <a:schemeClr val="tx1"/>
              </a:solidFill>
            </a:rPr>
            <a:t>psikologis</a:t>
          </a:r>
          <a:r>
            <a:rPr lang="en-US" sz="4400" b="1" kern="1200" dirty="0">
              <a:solidFill>
                <a:schemeClr val="tx1"/>
              </a:solidFill>
            </a:rPr>
            <a:t>, social dan spiritual </a:t>
          </a:r>
          <a:r>
            <a:rPr lang="en-US" sz="4400" b="1" kern="1200" dirty="0" err="1">
              <a:solidFill>
                <a:schemeClr val="tx1"/>
              </a:solidFill>
            </a:rPr>
            <a:t>pasien</a:t>
          </a:r>
          <a:endParaRPr lang="en-ID" sz="4400" b="1" kern="1200" dirty="0">
            <a:solidFill>
              <a:schemeClr val="tx1"/>
            </a:solidFill>
          </a:endParaRPr>
        </a:p>
      </dsp:txBody>
      <dsp:txXfrm>
        <a:off x="994877" y="133814"/>
        <a:ext cx="12480632" cy="2473560"/>
      </dsp:txXfrm>
    </dsp:sp>
    <dsp:sp modelId="{BD4D3884-B5F7-4F41-8A66-72E1118F2CBE}">
      <dsp:nvSpPr>
        <dsp:cNvPr id="0" name=""/>
        <dsp:cNvSpPr/>
      </dsp:nvSpPr>
      <dsp:spPr>
        <a:xfrm>
          <a:off x="0" y="5318023"/>
          <a:ext cx="182118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C823-E7AE-4C95-8A81-D9065F1327FA}">
      <dsp:nvSpPr>
        <dsp:cNvPr id="0" name=""/>
        <dsp:cNvSpPr/>
      </dsp:nvSpPr>
      <dsp:spPr>
        <a:xfrm>
          <a:off x="853441" y="3187438"/>
          <a:ext cx="12748260" cy="26620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</a:rPr>
            <a:t>Diagnosa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Keperawatan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</a:rPr>
            <a:t>Berdasarkan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pengkajian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menyeluruh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endParaRPr lang="en-ID" sz="4400" b="1" kern="1200" dirty="0">
            <a:solidFill>
              <a:schemeClr val="tx1"/>
            </a:solidFill>
          </a:endParaRPr>
        </a:p>
      </dsp:txBody>
      <dsp:txXfrm>
        <a:off x="983392" y="3317389"/>
        <a:ext cx="12488358" cy="2402158"/>
      </dsp:txXfrm>
    </dsp:sp>
    <dsp:sp modelId="{8793AC57-C886-4200-98FD-BD6C750EA0DC}">
      <dsp:nvSpPr>
        <dsp:cNvPr id="0" name=""/>
        <dsp:cNvSpPr/>
      </dsp:nvSpPr>
      <dsp:spPr>
        <a:xfrm>
          <a:off x="0" y="8880673"/>
          <a:ext cx="182118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83224-FD56-4A98-BF5C-2DCC3D00FF3D}">
      <dsp:nvSpPr>
        <dsp:cNvPr id="0" name=""/>
        <dsp:cNvSpPr/>
      </dsp:nvSpPr>
      <dsp:spPr>
        <a:xfrm>
          <a:off x="883918" y="6453642"/>
          <a:ext cx="12748260" cy="286983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</a:rPr>
            <a:t>Perencanaan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</a:rPr>
            <a:t>Termasuk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terapi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alternatif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seperti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aromaterapi</a:t>
          </a:r>
          <a:r>
            <a:rPr lang="en-US" sz="4400" b="1" kern="1200" dirty="0">
              <a:solidFill>
                <a:schemeClr val="tx1"/>
              </a:solidFill>
            </a:rPr>
            <a:t>, </a:t>
          </a:r>
          <a:r>
            <a:rPr lang="en-US" sz="4400" b="1" kern="1200" dirty="0" err="1">
              <a:solidFill>
                <a:schemeClr val="tx1"/>
              </a:solidFill>
            </a:rPr>
            <a:t>rekajsasi</a:t>
          </a:r>
          <a:r>
            <a:rPr lang="en-US" sz="4400" b="1" kern="1200" dirty="0">
              <a:solidFill>
                <a:schemeClr val="tx1"/>
              </a:solidFill>
            </a:rPr>
            <a:t>, </a:t>
          </a:r>
          <a:r>
            <a:rPr lang="en-US" sz="4400" b="1" kern="1200" dirty="0" err="1">
              <a:solidFill>
                <a:schemeClr val="tx1"/>
              </a:solidFill>
            </a:rPr>
            <a:t>sentuhan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terapeutik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endParaRPr lang="en-ID" sz="4400" b="1" kern="1200" dirty="0">
            <a:solidFill>
              <a:schemeClr val="tx1"/>
            </a:solidFill>
          </a:endParaRPr>
        </a:p>
      </dsp:txBody>
      <dsp:txXfrm>
        <a:off x="1024012" y="6593736"/>
        <a:ext cx="12468072" cy="25896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D8932-4B74-443F-995B-BD5EA3565807}">
      <dsp:nvSpPr>
        <dsp:cNvPr id="0" name=""/>
        <dsp:cNvSpPr/>
      </dsp:nvSpPr>
      <dsp:spPr>
        <a:xfrm>
          <a:off x="0" y="3619017"/>
          <a:ext cx="182118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4FF02-6E5B-4DA9-A67C-4C83EE733A32}">
      <dsp:nvSpPr>
        <dsp:cNvPr id="0" name=""/>
        <dsp:cNvSpPr/>
      </dsp:nvSpPr>
      <dsp:spPr>
        <a:xfrm>
          <a:off x="861063" y="0"/>
          <a:ext cx="12748260" cy="429452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</a:rPr>
            <a:t>Implementasi</a:t>
          </a:r>
          <a:r>
            <a:rPr lang="en-US" sz="4400" b="1" kern="1200" dirty="0">
              <a:solidFill>
                <a:schemeClr val="tx1"/>
              </a:solidFill>
            </a:rPr>
            <a:t>  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</a:rPr>
            <a:t>Menyediakan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perawatan</a:t>
          </a:r>
          <a:r>
            <a:rPr lang="en-US" sz="4400" b="1" kern="1200" dirty="0">
              <a:solidFill>
                <a:schemeClr val="tx1"/>
              </a:solidFill>
            </a:rPr>
            <a:t> holistic yang </a:t>
          </a:r>
          <a:r>
            <a:rPr lang="en-US" sz="4400" b="1" kern="1200" dirty="0" err="1">
              <a:solidFill>
                <a:schemeClr val="tx1"/>
              </a:solidFill>
            </a:rPr>
            <a:t>sesuai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dengan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kebutuhan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pasien</a:t>
          </a:r>
          <a:endParaRPr lang="en-ID" sz="4400" b="1" kern="1200" dirty="0">
            <a:solidFill>
              <a:schemeClr val="tx1"/>
            </a:solidFill>
          </a:endParaRPr>
        </a:p>
      </dsp:txBody>
      <dsp:txXfrm>
        <a:off x="1070705" y="209642"/>
        <a:ext cx="12328976" cy="3875245"/>
      </dsp:txXfrm>
    </dsp:sp>
    <dsp:sp modelId="{BD4D3884-B5F7-4F41-8A66-72E1118F2CBE}">
      <dsp:nvSpPr>
        <dsp:cNvPr id="0" name=""/>
        <dsp:cNvSpPr/>
      </dsp:nvSpPr>
      <dsp:spPr>
        <a:xfrm>
          <a:off x="0" y="7753202"/>
          <a:ext cx="182118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C823-E7AE-4C95-8A81-D9065F1327FA}">
      <dsp:nvSpPr>
        <dsp:cNvPr id="0" name=""/>
        <dsp:cNvSpPr/>
      </dsp:nvSpPr>
      <dsp:spPr>
        <a:xfrm>
          <a:off x="853441" y="4855206"/>
          <a:ext cx="12748260" cy="417056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</a:rPr>
            <a:t>Evaluasi</a:t>
          </a:r>
          <a:endParaRPr lang="en-US" sz="4400" b="1" kern="1200" dirty="0">
            <a:solidFill>
              <a:schemeClr val="tx1"/>
            </a:solidFill>
          </a:endParaRP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</a:rPr>
            <a:t>Menilai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efektivitas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intervensi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secara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keseluruhan</a:t>
          </a:r>
          <a:r>
            <a:rPr lang="en-US" sz="4400" b="1" kern="1200" dirty="0">
              <a:solidFill>
                <a:schemeClr val="tx1"/>
              </a:solidFill>
            </a:rPr>
            <a:t> (</a:t>
          </a:r>
          <a:r>
            <a:rPr lang="en-US" sz="4400" b="1" kern="1200" dirty="0" err="1">
              <a:solidFill>
                <a:schemeClr val="tx1"/>
              </a:solidFill>
            </a:rPr>
            <a:t>Bukan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hanya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aspek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r>
            <a:rPr lang="en-US" sz="4400" b="1" kern="1200" dirty="0" err="1">
              <a:solidFill>
                <a:schemeClr val="tx1"/>
              </a:solidFill>
            </a:rPr>
            <a:t>medis</a:t>
          </a:r>
          <a:r>
            <a:rPr lang="en-US" sz="4400" b="1" kern="1200" dirty="0">
              <a:solidFill>
                <a:schemeClr val="tx1"/>
              </a:solidFill>
            </a:rPr>
            <a:t>)</a:t>
          </a:r>
          <a:endParaRPr lang="en-ID" sz="4400" b="1" kern="1200" dirty="0">
            <a:solidFill>
              <a:schemeClr val="tx1"/>
            </a:solidFill>
          </a:endParaRPr>
        </a:p>
      </dsp:txBody>
      <dsp:txXfrm>
        <a:off x="1057031" y="5058796"/>
        <a:ext cx="12341080" cy="3763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63040" y="4535424"/>
            <a:ext cx="16581120" cy="3072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50" b="0" i="0">
                <a:solidFill>
                  <a:srgbClr val="3434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26080" y="8193024"/>
            <a:ext cx="13655040" cy="365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50" b="0" i="0">
                <a:solidFill>
                  <a:srgbClr val="3434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81225"/>
            <a:ext cx="3676650" cy="7524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575"/>
            <a:ext cx="10429875" cy="20669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44225" y="1076325"/>
            <a:ext cx="3648075" cy="8572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50" b="0" i="0">
                <a:solidFill>
                  <a:srgbClr val="3434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75360" y="3364992"/>
            <a:ext cx="8485632" cy="9656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046208" y="3364992"/>
            <a:ext cx="8485632" cy="9656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50" b="0" i="0">
                <a:solidFill>
                  <a:srgbClr val="3434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7081" y="915987"/>
            <a:ext cx="4568825" cy="144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50" b="0" i="0">
                <a:solidFill>
                  <a:srgbClr val="3434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58918" y="4710112"/>
            <a:ext cx="8585200" cy="3181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632448" y="13606272"/>
            <a:ext cx="6242304" cy="73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75360" y="13606272"/>
            <a:ext cx="4486656" cy="73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45185" y="13606272"/>
            <a:ext cx="4486656" cy="73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5" Type="http://schemas.openxmlformats.org/officeDocument/2006/relationships/image" Target="../media/image31.png"/><Relationship Id="rId15" Type="http://schemas.openxmlformats.org/officeDocument/2006/relationships/image" Target="../media/image41.jp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8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808A-8C21-3396-61EF-7EDDB1445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990600"/>
            <a:ext cx="16581120" cy="5755422"/>
          </a:xfrm>
          <a:solidFill>
            <a:srgbClr val="FFFF00"/>
          </a:solidFill>
        </p:spPr>
        <p:txBody>
          <a:bodyPr/>
          <a:lstStyle/>
          <a:p>
            <a:r>
              <a:rPr lang="en-US" dirty="0" err="1">
                <a:latin typeface="Berlin Sans FB" panose="020E0602020502020306" pitchFamily="34" charset="0"/>
              </a:rPr>
              <a:t>Konsep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Keperawatan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Komplementer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Alternatif</a:t>
            </a:r>
            <a:r>
              <a:rPr lang="en-US" dirty="0">
                <a:latin typeface="Berlin Sans FB" panose="020E0602020502020306" pitchFamily="34" charset="0"/>
              </a:rPr>
              <a:t> : </a:t>
            </a:r>
            <a:r>
              <a:rPr lang="en-US" i="1" dirty="0">
                <a:latin typeface="Berlin Sans FB" panose="020E0602020502020306" pitchFamily="34" charset="0"/>
              </a:rPr>
              <a:t>Nurse Self Care dan Holistic Caring Process</a:t>
            </a:r>
            <a:endParaRPr lang="en-ID" i="1" dirty="0">
              <a:latin typeface="Berlin Sans FB" panose="020E0602020502020306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4BEEB-8F11-F5CE-1BBD-A00D82DC251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26080" y="11125200"/>
            <a:ext cx="15118080" cy="2133600"/>
          </a:xfrm>
          <a:solidFill>
            <a:srgbClr val="92D050"/>
          </a:solidFill>
        </p:spPr>
        <p:txBody>
          <a:bodyPr/>
          <a:lstStyle/>
          <a:p>
            <a:r>
              <a:rPr lang="en-US" sz="4800" dirty="0">
                <a:latin typeface="Berlin Sans FB Demi" panose="020E0802020502020306" pitchFamily="34" charset="0"/>
              </a:rPr>
              <a:t>Oleh : </a:t>
            </a:r>
          </a:p>
          <a:p>
            <a:r>
              <a:rPr lang="en-US" sz="4800" dirty="0">
                <a:latin typeface="Berlin Sans FB Demi" panose="020E0802020502020306" pitchFamily="34" charset="0"/>
              </a:rPr>
              <a:t>Eva </a:t>
            </a:r>
            <a:r>
              <a:rPr lang="en-US" sz="4800" dirty="0" err="1">
                <a:latin typeface="Berlin Sans FB Demi" panose="020E0802020502020306" pitchFamily="34" charset="0"/>
              </a:rPr>
              <a:t>Nurlina</a:t>
            </a:r>
            <a:r>
              <a:rPr lang="en-US" sz="4800" dirty="0">
                <a:latin typeface="Berlin Sans FB Demi" panose="020E0802020502020306" pitchFamily="34" charset="0"/>
              </a:rPr>
              <a:t> Aprilia, M.</a:t>
            </a:r>
            <a:r>
              <a:rPr lang="en-US" sz="4800" dirty="0" err="1">
                <a:latin typeface="Berlin Sans FB Demi" panose="020E0802020502020306" pitchFamily="34" charset="0"/>
              </a:rPr>
              <a:t>Kep</a:t>
            </a:r>
            <a:r>
              <a:rPr lang="en-US" sz="4800" dirty="0">
                <a:latin typeface="Berlin Sans FB Demi" panose="020E0802020502020306" pitchFamily="34" charset="0"/>
              </a:rPr>
              <a:t>.,Ns.,</a:t>
            </a:r>
            <a:r>
              <a:rPr lang="en-US" sz="4800" dirty="0" err="1">
                <a:latin typeface="Berlin Sans FB Demi" panose="020E0802020502020306" pitchFamily="34" charset="0"/>
              </a:rPr>
              <a:t>Sp.Kep.Kom</a:t>
            </a:r>
            <a:endParaRPr lang="en-ID" sz="4800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F900A-8BF2-BF7C-6E91-A20BE3B72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410200"/>
            <a:ext cx="449580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6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639800"/>
            <a:ext cx="19507200" cy="990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95625" cy="2895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0750" y="1743075"/>
            <a:ext cx="1485900" cy="8763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01500" y="1695450"/>
            <a:ext cx="3057525" cy="7429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19975" y="400050"/>
            <a:ext cx="4895850" cy="92392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905000" y="3706367"/>
            <a:ext cx="15953740" cy="0"/>
          </a:xfrm>
          <a:custGeom>
            <a:avLst/>
            <a:gdLst/>
            <a:ahLst/>
            <a:cxnLst/>
            <a:rect l="l" t="t" r="r" b="b"/>
            <a:pathLst>
              <a:path w="15953740">
                <a:moveTo>
                  <a:pt x="0" y="0"/>
                </a:moveTo>
                <a:lnTo>
                  <a:pt x="15953232" y="0"/>
                </a:lnTo>
              </a:path>
            </a:pathLst>
          </a:custGeom>
          <a:ln w="18288">
            <a:solidFill>
              <a:srgbClr val="72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18101" y="53975"/>
            <a:ext cx="11898099" cy="26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4435">
              <a:lnSpc>
                <a:spcPct val="100000"/>
              </a:lnSpc>
              <a:spcBef>
                <a:spcPts val="100"/>
              </a:spcBef>
            </a:pPr>
            <a:r>
              <a:rPr sz="8400" spc="-25" dirty="0">
                <a:solidFill>
                  <a:srgbClr val="5B5B5B"/>
                </a:solidFill>
              </a:rPr>
              <a:t>Per</a:t>
            </a:r>
            <a:endParaRPr sz="8400" dirty="0"/>
          </a:p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4134485" algn="l"/>
                <a:tab pos="9962515" algn="l"/>
              </a:tabLst>
            </a:pPr>
            <a:r>
              <a:rPr sz="8300" spc="-10" dirty="0">
                <a:solidFill>
                  <a:srgbClr val="606060"/>
                </a:solidFill>
              </a:rPr>
              <a:t>Teori</a:t>
            </a:r>
            <a:r>
              <a:rPr sz="8300" dirty="0">
                <a:solidFill>
                  <a:srgbClr val="606060"/>
                </a:solidFill>
              </a:rPr>
              <a:t>	</a:t>
            </a:r>
            <a:r>
              <a:rPr sz="8300" spc="-10" dirty="0">
                <a:solidFill>
                  <a:srgbClr val="647052"/>
                </a:solidFill>
              </a:rPr>
              <a:t>erawatan</a:t>
            </a:r>
            <a:r>
              <a:rPr sz="8300" dirty="0">
                <a:solidFill>
                  <a:srgbClr val="647052"/>
                </a:solidFill>
              </a:rPr>
              <a:t>	</a:t>
            </a:r>
            <a:r>
              <a:rPr sz="8300" spc="-20" dirty="0" err="1">
                <a:solidFill>
                  <a:srgbClr val="5B5B5B"/>
                </a:solidFill>
              </a:rPr>
              <a:t>is</a:t>
            </a:r>
            <a:r>
              <a:rPr lang="en-US" sz="8300" spc="-20" dirty="0" err="1">
                <a:solidFill>
                  <a:srgbClr val="5B5B5B"/>
                </a:solidFill>
              </a:rPr>
              <a:t>t</a:t>
            </a:r>
            <a:r>
              <a:rPr sz="8300" spc="-20" dirty="0" err="1">
                <a:solidFill>
                  <a:srgbClr val="5B5B5B"/>
                </a:solidFill>
              </a:rPr>
              <a:t>i</a:t>
            </a:r>
            <a:endParaRPr sz="8300" dirty="0"/>
          </a:p>
        </p:txBody>
      </p:sp>
      <p:sp>
        <p:nvSpPr>
          <p:cNvPr id="9" name="object 9"/>
          <p:cNvSpPr txBox="1"/>
          <p:nvPr/>
        </p:nvSpPr>
        <p:spPr>
          <a:xfrm>
            <a:off x="1920502" y="3640137"/>
            <a:ext cx="15953740" cy="890371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98450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2350"/>
              </a:spcBef>
              <a:buFont typeface="Wingdings" panose="05000000000000000000" pitchFamily="2" charset="2"/>
              <a:buChar char="v"/>
            </a:pPr>
            <a:r>
              <a:rPr sz="4500" spc="-105" dirty="0">
                <a:solidFill>
                  <a:srgbClr val="383838"/>
                </a:solidFill>
                <a:latin typeface="Calibri"/>
                <a:cs typeface="Calibri"/>
              </a:rPr>
              <a:t>Body</a:t>
            </a:r>
            <a:r>
              <a:rPr sz="4500" spc="-13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4500" spc="-50" dirty="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sz="4500" spc="-17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4500" spc="-114" dirty="0">
                <a:solidFill>
                  <a:srgbClr val="313131"/>
                </a:solidFill>
                <a:latin typeface="Calibri"/>
                <a:cs typeface="Calibri"/>
              </a:rPr>
              <a:t>knowledge</a:t>
            </a:r>
            <a:r>
              <a:rPr sz="4500" spc="-12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4500" spc="-45" dirty="0" err="1">
                <a:solidFill>
                  <a:srgbClr val="282828"/>
                </a:solidFill>
                <a:latin typeface="Calibri"/>
                <a:cs typeface="Calibri"/>
              </a:rPr>
              <a:t>Keperawatan</a:t>
            </a:r>
            <a:endParaRPr lang="en-US" sz="4500" dirty="0">
              <a:latin typeface="Calibri"/>
              <a:cs typeface="Calibri"/>
            </a:endParaRPr>
          </a:p>
          <a:p>
            <a:pPr marL="698500" indent="-685800">
              <a:lnSpc>
                <a:spcPct val="100000"/>
              </a:lnSpc>
              <a:spcBef>
                <a:spcPts val="2350"/>
              </a:spcBef>
              <a:buFont typeface="Wingdings" panose="05000000000000000000" pitchFamily="2" charset="2"/>
              <a:buChar char="v"/>
            </a:pPr>
            <a:r>
              <a:rPr sz="4450" spc="-85" dirty="0" err="1">
                <a:solidFill>
                  <a:srgbClr val="313131"/>
                </a:solidFill>
                <a:latin typeface="Calibri"/>
                <a:cs typeface="Calibri"/>
              </a:rPr>
              <a:t>Teori</a:t>
            </a:r>
            <a:r>
              <a:rPr sz="4450" spc="-15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4450" spc="-35" dirty="0" err="1">
                <a:solidFill>
                  <a:srgbClr val="2A2A2A"/>
                </a:solidFill>
                <a:latin typeface="Calibri"/>
                <a:cs typeface="Calibri"/>
              </a:rPr>
              <a:t>keperawatan</a:t>
            </a:r>
            <a:endParaRPr lang="en-US" sz="4450" dirty="0">
              <a:latin typeface="Calibri"/>
              <a:cs typeface="Calibri"/>
            </a:endParaRPr>
          </a:p>
          <a:p>
            <a:pPr marL="698500" indent="-685800">
              <a:lnSpc>
                <a:spcPct val="100000"/>
              </a:lnSpc>
              <a:spcBef>
                <a:spcPts val="2350"/>
              </a:spcBef>
              <a:buFont typeface="Wingdings" panose="05000000000000000000" pitchFamily="2" charset="2"/>
              <a:buChar char="v"/>
            </a:pPr>
            <a:r>
              <a:rPr sz="4400" spc="-80" dirty="0" err="1">
                <a:solidFill>
                  <a:srgbClr val="313131"/>
                </a:solidFill>
                <a:latin typeface="Calibri"/>
                <a:cs typeface="Calibri"/>
              </a:rPr>
              <a:t>Struktur</a:t>
            </a:r>
            <a:r>
              <a:rPr sz="4400" spc="-14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4400" spc="-55" dirty="0">
                <a:solidFill>
                  <a:srgbClr val="2B2B2B"/>
                </a:solidFill>
                <a:latin typeface="Calibri"/>
                <a:cs typeface="Calibri"/>
              </a:rPr>
              <a:t>Konsep</a:t>
            </a:r>
            <a:r>
              <a:rPr sz="4400" spc="-19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4400" spc="-75" dirty="0">
                <a:solidFill>
                  <a:srgbClr val="282828"/>
                </a:solidFill>
                <a:latin typeface="Calibri"/>
                <a:cs typeface="Calibri"/>
              </a:rPr>
              <a:t>keperawatan</a:t>
            </a:r>
            <a:r>
              <a:rPr sz="440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4400" spc="-65" dirty="0">
                <a:solidFill>
                  <a:srgbClr val="2D2D2D"/>
                </a:solidFill>
                <a:latin typeface="Calibri"/>
                <a:cs typeface="Calibri"/>
              </a:rPr>
              <a:t>dalam</a:t>
            </a:r>
            <a:r>
              <a:rPr sz="4400" spc="-16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4400" spc="-55" dirty="0" err="1">
                <a:solidFill>
                  <a:srgbClr val="2D2D2D"/>
                </a:solidFill>
                <a:latin typeface="Calibri"/>
                <a:cs typeface="Calibri"/>
              </a:rPr>
              <a:t>teori</a:t>
            </a:r>
            <a:r>
              <a:rPr sz="4400" spc="-19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4400" spc="-25" dirty="0" err="1">
                <a:solidFill>
                  <a:srgbClr val="313131"/>
                </a:solidFill>
                <a:latin typeface="Calibri"/>
                <a:cs typeface="Calibri"/>
              </a:rPr>
              <a:t>keperawatan</a:t>
            </a:r>
            <a:endParaRPr lang="en-US" sz="4400" dirty="0">
              <a:latin typeface="Calibri"/>
              <a:cs typeface="Calibri"/>
            </a:endParaRPr>
          </a:p>
          <a:p>
            <a:pPr marL="698500" indent="-685800">
              <a:lnSpc>
                <a:spcPct val="100000"/>
              </a:lnSpc>
              <a:spcBef>
                <a:spcPts val="2350"/>
              </a:spcBef>
              <a:buFont typeface="Wingdings" panose="05000000000000000000" pitchFamily="2" charset="2"/>
              <a:buChar char="v"/>
            </a:pPr>
            <a:r>
              <a:rPr sz="4500" b="1" spc="-75" dirty="0">
                <a:solidFill>
                  <a:srgbClr val="313131"/>
                </a:solidFill>
                <a:latin typeface="Calibri"/>
                <a:cs typeface="Calibri"/>
              </a:rPr>
              <a:t>Dasar</a:t>
            </a:r>
            <a:r>
              <a:rPr sz="4500" b="1" spc="-18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4500" b="1" spc="-95" dirty="0">
                <a:solidFill>
                  <a:srgbClr val="2F2F2F"/>
                </a:solidFill>
                <a:latin typeface="Calibri"/>
                <a:cs typeface="Calibri"/>
              </a:rPr>
              <a:t>dalam</a:t>
            </a:r>
            <a:r>
              <a:rPr sz="4500" b="1" spc="-12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4500" b="1" spc="-105" dirty="0" err="1">
                <a:solidFill>
                  <a:srgbClr val="2A2A2A"/>
                </a:solidFill>
                <a:latin typeface="Calibri"/>
                <a:cs typeface="Calibri"/>
              </a:rPr>
              <a:t>asuhan</a:t>
            </a:r>
            <a:r>
              <a:rPr sz="4500" b="1" spc="-14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4500" b="1" spc="-75" dirty="0" err="1">
                <a:solidFill>
                  <a:srgbClr val="2B2B2B"/>
                </a:solidFill>
                <a:latin typeface="Calibri"/>
                <a:cs typeface="Calibri"/>
              </a:rPr>
              <a:t>keperawatan</a:t>
            </a:r>
            <a:r>
              <a:rPr lang="en-US" sz="4500" b="1" spc="-7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4500" b="1" spc="-75" dirty="0">
                <a:solidFill>
                  <a:srgbClr val="2B2B2B"/>
                </a:solidFill>
                <a:latin typeface="Calibri"/>
                <a:cs typeface="Calibri"/>
              </a:rPr>
              <a:t>:</a:t>
            </a:r>
            <a:endParaRPr lang="en-US" sz="4500" b="1" dirty="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350"/>
              </a:spcBef>
              <a:buFont typeface="Wingdings" panose="05000000000000000000" pitchFamily="2" charset="2"/>
              <a:buChar char="ü"/>
            </a:pPr>
            <a:r>
              <a:rPr sz="4350" spc="-10" dirty="0" err="1">
                <a:solidFill>
                  <a:srgbClr val="282828"/>
                </a:solidFill>
                <a:latin typeface="Calibri"/>
                <a:cs typeface="Calibri"/>
              </a:rPr>
              <a:t>Pengkajian</a:t>
            </a:r>
            <a:endParaRPr lang="en-US" sz="4350" dirty="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350"/>
              </a:spcBef>
              <a:buFont typeface="Wingdings" panose="05000000000000000000" pitchFamily="2" charset="2"/>
              <a:buChar char="ü"/>
            </a:pPr>
            <a:r>
              <a:rPr sz="4400" spc="-70" dirty="0" err="1">
                <a:solidFill>
                  <a:srgbClr val="2F2F2F"/>
                </a:solidFill>
                <a:latin typeface="Calibri"/>
                <a:cs typeface="Calibri"/>
              </a:rPr>
              <a:t>Diagnosa</a:t>
            </a:r>
            <a:r>
              <a:rPr sz="4400" spc="-12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4400" spc="-10" dirty="0" err="1">
                <a:solidFill>
                  <a:srgbClr val="2F2F2F"/>
                </a:solidFill>
                <a:latin typeface="Calibri"/>
                <a:cs typeface="Calibri"/>
              </a:rPr>
              <a:t>keperawatan</a:t>
            </a:r>
            <a:endParaRPr lang="en-US" sz="4400" spc="-10" dirty="0">
              <a:solidFill>
                <a:srgbClr val="2F2F2F"/>
              </a:solidFill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350"/>
              </a:spcBef>
              <a:buFont typeface="Wingdings" panose="05000000000000000000" pitchFamily="2" charset="2"/>
              <a:buChar char="ü"/>
            </a:pPr>
            <a:r>
              <a:rPr sz="4450" spc="-75" dirty="0" err="1">
                <a:solidFill>
                  <a:srgbClr val="2A2A2A"/>
                </a:solidFill>
                <a:latin typeface="Calibri"/>
                <a:cs typeface="Calibri"/>
              </a:rPr>
              <a:t>In</a:t>
            </a:r>
            <a:r>
              <a:rPr lang="en-US" sz="4450" spc="-75" dirty="0" err="1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4450" spc="-75" dirty="0" err="1">
                <a:solidFill>
                  <a:srgbClr val="2A2A2A"/>
                </a:solidFill>
                <a:latin typeface="Calibri"/>
                <a:cs typeface="Calibri"/>
              </a:rPr>
              <a:t>er</a:t>
            </a:r>
            <a:r>
              <a:rPr lang="en-US" sz="4450" spc="-75" dirty="0" err="1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4450" spc="-75" dirty="0" err="1">
                <a:solidFill>
                  <a:srgbClr val="2A2A2A"/>
                </a:solidFill>
                <a:latin typeface="Calibri"/>
                <a:cs typeface="Calibri"/>
              </a:rPr>
              <a:t>ensi</a:t>
            </a:r>
            <a:r>
              <a:rPr sz="4450" spc="-13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4450" spc="-114" dirty="0" err="1">
                <a:solidFill>
                  <a:srgbClr val="313131"/>
                </a:solidFill>
                <a:latin typeface="Calibri"/>
                <a:cs typeface="Calibri"/>
              </a:rPr>
              <a:t>keperawatan</a:t>
            </a:r>
            <a:r>
              <a:rPr sz="4450" spc="-114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endParaRPr lang="en-US" sz="4450" spc="-114" dirty="0">
              <a:solidFill>
                <a:srgbClr val="313131"/>
              </a:solidFill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350"/>
              </a:spcBef>
              <a:buFont typeface="Wingdings" panose="05000000000000000000" pitchFamily="2" charset="2"/>
              <a:buChar char="ü"/>
            </a:pPr>
            <a:r>
              <a:rPr sz="4400" spc="-35" dirty="0" err="1">
                <a:solidFill>
                  <a:srgbClr val="242424"/>
                </a:solidFill>
                <a:latin typeface="Calibri"/>
                <a:cs typeface="Calibri"/>
              </a:rPr>
              <a:t>Implementasi</a:t>
            </a:r>
            <a:r>
              <a:rPr lang="en-US" sz="4400" spc="-35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lang="en-US" sz="4400" spc="-35" dirty="0" err="1">
                <a:solidFill>
                  <a:srgbClr val="242424"/>
                </a:solidFill>
                <a:latin typeface="Calibri"/>
                <a:cs typeface="Calibri"/>
              </a:rPr>
              <a:t>keperawatan</a:t>
            </a:r>
            <a:endParaRPr lang="en-US" sz="4400" spc="-35" dirty="0">
              <a:solidFill>
                <a:srgbClr val="242424"/>
              </a:solidFill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350"/>
              </a:spcBef>
              <a:buFont typeface="Wingdings" panose="05000000000000000000" pitchFamily="2" charset="2"/>
              <a:buChar char="ü"/>
            </a:pPr>
            <a:r>
              <a:rPr sz="4450" spc="-10" dirty="0" err="1">
                <a:solidFill>
                  <a:srgbClr val="2D2D2D"/>
                </a:solidFill>
                <a:latin typeface="Calibri"/>
                <a:cs typeface="Calibri"/>
              </a:rPr>
              <a:t>Evaluasi</a:t>
            </a:r>
            <a:r>
              <a:rPr lang="en-US" sz="4450" spc="-1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lang="en-US" sz="4450" spc="-10" dirty="0" err="1">
                <a:solidFill>
                  <a:srgbClr val="2D2D2D"/>
                </a:solidFill>
                <a:latin typeface="Calibri"/>
                <a:cs typeface="Calibri"/>
              </a:rPr>
              <a:t>keperawatan</a:t>
            </a:r>
            <a:endParaRPr sz="4450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4016F9-79F4-9106-ECAA-BF6E1002B1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0" y="6858003"/>
            <a:ext cx="5029200" cy="77723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0B86-EDC4-94CD-58C7-C032708CD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762001"/>
            <a:ext cx="16581120" cy="2877711"/>
          </a:xfrm>
          <a:solidFill>
            <a:srgbClr val="FFFF00"/>
          </a:solidFill>
        </p:spPr>
        <p:txBody>
          <a:bodyPr/>
          <a:lstStyle/>
          <a:p>
            <a:r>
              <a:rPr lang="en-US" b="1" dirty="0"/>
              <a:t>3. Langkah Holistic Caring Process (Integrasi Proses </a:t>
            </a:r>
            <a:r>
              <a:rPr lang="en-US" b="1" dirty="0" err="1"/>
              <a:t>Keperawatan</a:t>
            </a:r>
            <a:r>
              <a:rPr lang="en-US" b="1" dirty="0"/>
              <a:t>)</a:t>
            </a:r>
            <a:endParaRPr lang="en-ID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0E08DE-7355-00EC-E0ED-5772915DB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094114"/>
              </p:ext>
            </p:extLst>
          </p:nvPr>
        </p:nvGraphicFramePr>
        <p:xfrm>
          <a:off x="609600" y="3962400"/>
          <a:ext cx="18211800" cy="973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2DFACC7-7B6A-A2F3-2BA3-915A109ED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0" y="3962400"/>
            <a:ext cx="5029636" cy="106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3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0B86-EDC4-94CD-58C7-C032708CD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762001"/>
            <a:ext cx="16581120" cy="4316566"/>
          </a:xfrm>
          <a:solidFill>
            <a:srgbClr val="FFFF00"/>
          </a:solidFill>
        </p:spPr>
        <p:txBody>
          <a:bodyPr/>
          <a:lstStyle/>
          <a:p>
            <a:r>
              <a:rPr lang="en-US" b="1" dirty="0"/>
              <a:t>3. </a:t>
            </a:r>
            <a:r>
              <a:rPr lang="en-US" b="1" dirty="0" err="1"/>
              <a:t>Con’t</a:t>
            </a:r>
            <a:r>
              <a:rPr lang="en-US" b="1" dirty="0"/>
              <a:t> Langkah Holistic Caring Process (Integrasi Proses </a:t>
            </a:r>
            <a:r>
              <a:rPr lang="en-US" b="1" dirty="0" err="1"/>
              <a:t>Keperawatan</a:t>
            </a:r>
            <a:r>
              <a:rPr lang="en-US" b="1" dirty="0"/>
              <a:t>)</a:t>
            </a:r>
            <a:endParaRPr lang="en-ID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0E08DE-7355-00EC-E0ED-5772915DB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989123"/>
              </p:ext>
            </p:extLst>
          </p:nvPr>
        </p:nvGraphicFramePr>
        <p:xfrm>
          <a:off x="457200" y="5410200"/>
          <a:ext cx="18211800" cy="973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2DFACC7-7B6A-A2F3-2BA3-915A109ED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0" y="3962400"/>
            <a:ext cx="5029636" cy="106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7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75" y="9963150"/>
            <a:ext cx="7772400" cy="4476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875" y="9382125"/>
            <a:ext cx="7772400" cy="4381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3268325" cy="2895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82675" y="1485900"/>
            <a:ext cx="3771900" cy="9334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02919" y="4617720"/>
            <a:ext cx="18510885" cy="21590"/>
            <a:chOff x="502919" y="4617720"/>
            <a:chExt cx="18510885" cy="21590"/>
          </a:xfrm>
        </p:grpSpPr>
        <p:sp>
          <p:nvSpPr>
            <p:cNvPr id="7" name="object 7"/>
            <p:cNvSpPr/>
            <p:nvPr/>
          </p:nvSpPr>
          <p:spPr>
            <a:xfrm>
              <a:off x="502919" y="4628388"/>
              <a:ext cx="4203700" cy="0"/>
            </a:xfrm>
            <a:custGeom>
              <a:avLst/>
              <a:gdLst/>
              <a:ahLst/>
              <a:cxnLst/>
              <a:rect l="l" t="t" r="r" b="b"/>
              <a:pathLst>
                <a:path w="4203700">
                  <a:moveTo>
                    <a:pt x="0" y="0"/>
                  </a:moveTo>
                  <a:lnTo>
                    <a:pt x="4203192" y="0"/>
                  </a:lnTo>
                </a:path>
              </a:pathLst>
            </a:custGeom>
            <a:ln w="21336">
              <a:solidFill>
                <a:srgbClr val="D880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30496" y="4628388"/>
              <a:ext cx="3548379" cy="0"/>
            </a:xfrm>
            <a:custGeom>
              <a:avLst/>
              <a:gdLst/>
              <a:ahLst/>
              <a:cxnLst/>
              <a:rect l="l" t="t" r="r" b="b"/>
              <a:pathLst>
                <a:path w="3548379">
                  <a:moveTo>
                    <a:pt x="0" y="0"/>
                  </a:moveTo>
                  <a:lnTo>
                    <a:pt x="3547872" y="0"/>
                  </a:lnTo>
                </a:path>
              </a:pathLst>
            </a:custGeom>
            <a:ln w="21336">
              <a:solidFill>
                <a:srgbClr val="D880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11896" y="4628388"/>
              <a:ext cx="10701655" cy="0"/>
            </a:xfrm>
            <a:custGeom>
              <a:avLst/>
              <a:gdLst/>
              <a:ahLst/>
              <a:cxnLst/>
              <a:rect l="l" t="t" r="r" b="b"/>
              <a:pathLst>
                <a:path w="10701655">
                  <a:moveTo>
                    <a:pt x="0" y="0"/>
                  </a:moveTo>
                  <a:lnTo>
                    <a:pt x="10701528" y="0"/>
                  </a:lnTo>
                </a:path>
              </a:pathLst>
            </a:custGeom>
            <a:ln w="21336">
              <a:solidFill>
                <a:srgbClr val="D880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12063" y="3314700"/>
            <a:ext cx="4154804" cy="0"/>
          </a:xfrm>
          <a:custGeom>
            <a:avLst/>
            <a:gdLst/>
            <a:ahLst/>
            <a:cxnLst/>
            <a:rect l="l" t="t" r="r" b="b"/>
            <a:pathLst>
              <a:path w="4154804">
                <a:moveTo>
                  <a:pt x="0" y="0"/>
                </a:moveTo>
                <a:lnTo>
                  <a:pt x="4154424" y="0"/>
                </a:lnTo>
              </a:path>
            </a:pathLst>
          </a:custGeom>
          <a:ln w="21336">
            <a:solidFill>
              <a:srgbClr val="D88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11895" y="3314700"/>
            <a:ext cx="10689590" cy="0"/>
          </a:xfrm>
          <a:custGeom>
            <a:avLst/>
            <a:gdLst/>
            <a:ahLst/>
            <a:cxnLst/>
            <a:rect l="l" t="t" r="r" b="b"/>
            <a:pathLst>
              <a:path w="10689590">
                <a:moveTo>
                  <a:pt x="0" y="0"/>
                </a:moveTo>
                <a:lnTo>
                  <a:pt x="10689336" y="0"/>
                </a:lnTo>
              </a:path>
            </a:pathLst>
          </a:custGeom>
          <a:ln w="21336">
            <a:solidFill>
              <a:srgbClr val="D88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8725" y="4333875"/>
            <a:ext cx="390525" cy="1809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38400" y="4371975"/>
            <a:ext cx="561975" cy="18097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247775" y="4114800"/>
            <a:ext cx="2714625" cy="390525"/>
            <a:chOff x="1247775" y="4114800"/>
            <a:chExt cx="2714625" cy="39052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0" y="4276725"/>
              <a:ext cx="914400" cy="228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7775" y="4114800"/>
              <a:ext cx="2714625" cy="304800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48200" y="3305175"/>
            <a:ext cx="3667125" cy="132397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6400" y="4410075"/>
            <a:ext cx="685800" cy="14287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279070" y="4716462"/>
            <a:ext cx="2570480" cy="2591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R="41910" algn="ctr">
              <a:lnSpc>
                <a:spcPts val="4730"/>
              </a:lnSpc>
              <a:spcBef>
                <a:spcPts val="100"/>
              </a:spcBef>
            </a:pPr>
            <a:r>
              <a:rPr sz="4050" spc="-10" dirty="0">
                <a:latin typeface="Calibri"/>
                <a:cs typeface="Calibri"/>
              </a:rPr>
              <a:t>Teori</a:t>
            </a:r>
            <a:endParaRPr sz="4050" dirty="0">
              <a:latin typeface="Calibri"/>
              <a:cs typeface="Calibri"/>
            </a:endParaRPr>
          </a:p>
          <a:p>
            <a:pPr marL="41910" algn="ctr">
              <a:lnSpc>
                <a:spcPts val="4790"/>
              </a:lnSpc>
            </a:pPr>
            <a:r>
              <a:rPr sz="4100" spc="-10" dirty="0">
                <a:latin typeface="Calibri"/>
                <a:cs typeface="Calibri"/>
              </a:rPr>
              <a:t>Energi</a:t>
            </a:r>
            <a:endParaRPr sz="4100" dirty="0">
              <a:latin typeface="Calibri"/>
              <a:cs typeface="Calibri"/>
            </a:endParaRPr>
          </a:p>
          <a:p>
            <a:pPr marR="43180" algn="ctr">
              <a:lnSpc>
                <a:spcPts val="4535"/>
              </a:lnSpc>
              <a:spcBef>
                <a:spcPts val="1490"/>
              </a:spcBef>
            </a:pPr>
            <a:r>
              <a:rPr sz="3800" spc="-10" dirty="0">
                <a:latin typeface="Calibri"/>
                <a:cs typeface="Calibri"/>
              </a:rPr>
              <a:t>Teori</a:t>
            </a:r>
            <a:endParaRPr sz="3800" dirty="0">
              <a:latin typeface="Calibri"/>
              <a:cs typeface="Calibri"/>
            </a:endParaRPr>
          </a:p>
          <a:p>
            <a:pPr algn="ctr">
              <a:lnSpc>
                <a:spcPts val="4655"/>
              </a:lnSpc>
            </a:pPr>
            <a:r>
              <a:rPr sz="3900" spc="-65" dirty="0">
                <a:latin typeface="Calibri"/>
                <a:cs typeface="Calibri"/>
              </a:rPr>
              <a:t>Transkultural</a:t>
            </a:r>
            <a:endParaRPr sz="39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93230" y="8621712"/>
            <a:ext cx="2386965" cy="6426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-105" dirty="0">
                <a:latin typeface="Calibri"/>
                <a:cs typeface="Calibri"/>
              </a:rPr>
              <a:t>Teori</a:t>
            </a:r>
            <a:r>
              <a:rPr sz="4050" spc="-110" dirty="0">
                <a:latin typeface="Calibri"/>
                <a:cs typeface="Calibri"/>
              </a:rPr>
              <a:t> </a:t>
            </a:r>
            <a:r>
              <a:rPr sz="4050" spc="-105" dirty="0">
                <a:latin typeface="Calibri"/>
                <a:cs typeface="Calibri"/>
              </a:rPr>
              <a:t>Caring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943993" y="-354012"/>
            <a:ext cx="3379470" cy="168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7039" algn="l"/>
              </a:tabLst>
            </a:pPr>
            <a:r>
              <a:rPr sz="10900" spc="-400" dirty="0">
                <a:solidFill>
                  <a:srgbClr val="3D3D3D"/>
                </a:solidFill>
              </a:rPr>
              <a:t>er</a:t>
            </a:r>
            <a:r>
              <a:rPr sz="10900" dirty="0">
                <a:solidFill>
                  <a:srgbClr val="3D3D3D"/>
                </a:solidFill>
              </a:rPr>
              <a:t>	</a:t>
            </a:r>
            <a:r>
              <a:rPr sz="10900" spc="-675" dirty="0">
                <a:solidFill>
                  <a:srgbClr val="3D3D3D"/>
                </a:solidFill>
              </a:rPr>
              <a:t>em</a:t>
            </a:r>
            <a:endParaRPr sz="10900"/>
          </a:p>
        </p:txBody>
      </p:sp>
      <p:sp>
        <p:nvSpPr>
          <p:cNvPr id="22" name="object 22"/>
          <p:cNvSpPr txBox="1"/>
          <p:nvPr/>
        </p:nvSpPr>
        <p:spPr>
          <a:xfrm>
            <a:off x="4898384" y="10563225"/>
            <a:ext cx="3186430" cy="1235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790"/>
              </a:lnSpc>
              <a:spcBef>
                <a:spcPts val="100"/>
              </a:spcBef>
            </a:pPr>
            <a:r>
              <a:rPr sz="4100" spc="-114" dirty="0">
                <a:latin typeface="Calibri"/>
                <a:cs typeface="Calibri"/>
              </a:rPr>
              <a:t>Teori</a:t>
            </a:r>
            <a:r>
              <a:rPr sz="4100" spc="-120" dirty="0">
                <a:latin typeface="Calibri"/>
                <a:cs typeface="Calibri"/>
              </a:rPr>
              <a:t> </a:t>
            </a:r>
            <a:r>
              <a:rPr sz="4100" spc="-105" dirty="0">
                <a:latin typeface="Calibri"/>
                <a:cs typeface="Calibri"/>
              </a:rPr>
              <a:t>Integral</a:t>
            </a:r>
            <a:r>
              <a:rPr sz="4100" spc="-45" dirty="0">
                <a:latin typeface="Calibri"/>
                <a:cs typeface="Calibri"/>
              </a:rPr>
              <a:t> </a:t>
            </a:r>
            <a:r>
              <a:rPr sz="4100" spc="-35" dirty="0">
                <a:latin typeface="Calibri"/>
                <a:cs typeface="Calibri"/>
              </a:rPr>
              <a:t>of</a:t>
            </a:r>
            <a:endParaRPr sz="4100" dirty="0">
              <a:latin typeface="Calibri"/>
              <a:cs typeface="Calibri"/>
            </a:endParaRPr>
          </a:p>
          <a:p>
            <a:pPr marR="36195" algn="ctr">
              <a:lnSpc>
                <a:spcPts val="4730"/>
              </a:lnSpc>
            </a:pPr>
            <a:r>
              <a:rPr sz="4050" spc="-65" dirty="0">
                <a:latin typeface="Calibri"/>
                <a:cs typeface="Calibri"/>
              </a:rPr>
              <a:t>Conciousness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34399" y="952500"/>
            <a:ext cx="7907020" cy="174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55180" algn="l"/>
              </a:tabLst>
            </a:pPr>
            <a:r>
              <a:rPr sz="11300" i="1" spc="-944" dirty="0">
                <a:solidFill>
                  <a:srgbClr val="333333"/>
                </a:solidFill>
                <a:latin typeface="Calibri"/>
                <a:cs typeface="Calibri"/>
              </a:rPr>
              <a:t>erawa</a:t>
            </a:r>
            <a:r>
              <a:rPr sz="11300" i="1" dirty="0">
                <a:solidFill>
                  <a:srgbClr val="333333"/>
                </a:solidFill>
                <a:latin typeface="Calibri"/>
                <a:cs typeface="Calibri"/>
              </a:rPr>
              <a:t>	</a:t>
            </a:r>
            <a:r>
              <a:rPr sz="11300" spc="-630" dirty="0">
                <a:solidFill>
                  <a:srgbClr val="3B3B3B"/>
                </a:solidFill>
                <a:latin typeface="Calibri"/>
                <a:cs typeface="Calibri"/>
              </a:rPr>
              <a:t>is</a:t>
            </a:r>
            <a:endParaRPr sz="113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vert="horz" wrap="square" lIns="0" tIns="60960" rIns="0" bIns="0" rtlCol="0">
            <a:spAutoFit/>
          </a:bodyPr>
          <a:lstStyle/>
          <a:p>
            <a:pPr marL="17145" marR="5080" indent="-5080">
              <a:lnSpc>
                <a:spcPts val="4650"/>
              </a:lnSpc>
              <a:spcBef>
                <a:spcPts val="480"/>
              </a:spcBef>
            </a:pPr>
            <a:r>
              <a:rPr spc="-110" dirty="0"/>
              <a:t>Bidang</a:t>
            </a:r>
            <a:r>
              <a:rPr spc="-125" dirty="0"/>
              <a:t> </a:t>
            </a:r>
            <a:r>
              <a:rPr spc="-100" dirty="0"/>
              <a:t>energi</a:t>
            </a:r>
            <a:r>
              <a:rPr spc="-130" dirty="0"/>
              <a:t> manusia</a:t>
            </a:r>
            <a:r>
              <a:rPr spc="-100" dirty="0"/>
              <a:t> </a:t>
            </a:r>
            <a:r>
              <a:rPr spc="-114" dirty="0"/>
              <a:t>dan </a:t>
            </a:r>
            <a:r>
              <a:rPr spc="-100" dirty="0"/>
              <a:t>integral</a:t>
            </a:r>
            <a:r>
              <a:rPr spc="-40" dirty="0"/>
              <a:t> </a:t>
            </a:r>
            <a:r>
              <a:rPr spc="-130" dirty="0"/>
              <a:t>dengan </a:t>
            </a:r>
            <a:r>
              <a:rPr spc="-65" dirty="0"/>
              <a:t>lingkungan,</a:t>
            </a:r>
          </a:p>
          <a:p>
            <a:pPr marL="19050" marR="353695" indent="9525">
              <a:lnSpc>
                <a:spcPts val="4610"/>
              </a:lnSpc>
              <a:spcBef>
                <a:spcPts val="1435"/>
              </a:spcBef>
            </a:pPr>
            <a:r>
              <a:rPr sz="3850" spc="-200" dirty="0">
                <a:latin typeface="Arial MT"/>
                <a:cs typeface="Arial MT"/>
              </a:rPr>
              <a:t>Manusia</a:t>
            </a:r>
            <a:r>
              <a:rPr sz="3850" spc="-70" dirty="0">
                <a:latin typeface="Arial MT"/>
                <a:cs typeface="Arial MT"/>
              </a:rPr>
              <a:t> </a:t>
            </a:r>
            <a:r>
              <a:rPr sz="3850" spc="-90" dirty="0">
                <a:latin typeface="Arial MT"/>
                <a:cs typeface="Arial MT"/>
              </a:rPr>
              <a:t>melipuñ</a:t>
            </a:r>
            <a:r>
              <a:rPr sz="3850" spc="-180" dirty="0">
                <a:latin typeface="Arial MT"/>
                <a:cs typeface="Arial MT"/>
              </a:rPr>
              <a:t> body</a:t>
            </a:r>
            <a:r>
              <a:rPr sz="3850" spc="-90" dirty="0">
                <a:latin typeface="Arial MT"/>
                <a:cs typeface="Arial MT"/>
              </a:rPr>
              <a:t> </a:t>
            </a:r>
            <a:r>
              <a:rPr sz="3850" spc="-85" dirty="0">
                <a:latin typeface="Arial MT"/>
                <a:cs typeface="Arial MT"/>
              </a:rPr>
              <a:t>mind</a:t>
            </a:r>
            <a:r>
              <a:rPr sz="3850" spc="-110" dirty="0">
                <a:latin typeface="Arial MT"/>
                <a:cs typeface="Arial MT"/>
              </a:rPr>
              <a:t> </a:t>
            </a:r>
            <a:r>
              <a:rPr sz="3850" spc="-10" dirty="0">
                <a:latin typeface="Arial MT"/>
                <a:cs typeface="Arial MT"/>
              </a:rPr>
              <a:t>spirit </a:t>
            </a:r>
            <a:r>
              <a:rPr sz="3950" spc="-405" dirty="0">
                <a:latin typeface="Arial MT"/>
                <a:cs typeface="Arial MT"/>
              </a:rPr>
              <a:t>Kekayaan</a:t>
            </a:r>
            <a:r>
              <a:rPr sz="3950" spc="185" dirty="0">
                <a:latin typeface="Arial MT"/>
                <a:cs typeface="Arial MT"/>
              </a:rPr>
              <a:t> </a:t>
            </a:r>
            <a:r>
              <a:rPr sz="3950" spc="-325" dirty="0">
                <a:latin typeface="Arial MT"/>
                <a:cs typeface="Arial MT"/>
              </a:rPr>
              <a:t>sosial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&amp;</a:t>
            </a:r>
            <a:r>
              <a:rPr sz="3950" spc="-265" dirty="0">
                <a:latin typeface="Arial MT"/>
                <a:cs typeface="Arial MT"/>
              </a:rPr>
              <a:t> </a:t>
            </a:r>
            <a:r>
              <a:rPr sz="3950" spc="-330" dirty="0">
                <a:latin typeface="Arial MT"/>
                <a:cs typeface="Arial MT"/>
              </a:rPr>
              <a:t>budaya</a:t>
            </a:r>
            <a:r>
              <a:rPr sz="3950" spc="130" dirty="0">
                <a:latin typeface="Arial MT"/>
                <a:cs typeface="Arial MT"/>
              </a:rPr>
              <a:t> </a:t>
            </a:r>
            <a:r>
              <a:rPr sz="3950" spc="-245" dirty="0">
                <a:latin typeface="Arial MT"/>
                <a:cs typeface="Arial MT"/>
              </a:rPr>
              <a:t>diadopsi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spc="-290" dirty="0">
                <a:latin typeface="Arial MT"/>
                <a:cs typeface="Arial MT"/>
              </a:rPr>
              <a:t>dalam </a:t>
            </a:r>
            <a:r>
              <a:rPr sz="3800" spc="-85" dirty="0">
                <a:latin typeface="Arial MT"/>
                <a:cs typeface="Arial MT"/>
              </a:rPr>
              <a:t>keperawatan</a:t>
            </a:r>
            <a:endParaRPr sz="3800" dirty="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59841" y="8628062"/>
            <a:ext cx="10292080" cy="45415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ts val="4680"/>
              </a:lnSpc>
              <a:spcBef>
                <a:spcPts val="100"/>
              </a:spcBef>
              <a:tabLst>
                <a:tab pos="9036050" algn="l"/>
              </a:tabLst>
            </a:pPr>
            <a:r>
              <a:rPr sz="4000" spc="-70" dirty="0">
                <a:latin typeface="Calibri"/>
                <a:cs typeface="Calibri"/>
              </a:rPr>
              <a:t>Manusia</a:t>
            </a:r>
            <a:r>
              <a:rPr sz="4000" spc="-155" dirty="0">
                <a:latin typeface="Calibri"/>
                <a:cs typeface="Calibri"/>
              </a:rPr>
              <a:t> </a:t>
            </a:r>
            <a:r>
              <a:rPr sz="4000" spc="-40" dirty="0">
                <a:latin typeface="Calibri"/>
                <a:cs typeface="Calibri"/>
              </a:rPr>
              <a:t>melipuñ</a:t>
            </a:r>
            <a:r>
              <a:rPr sz="4000" spc="-185" dirty="0">
                <a:latin typeface="Calibri"/>
                <a:cs typeface="Calibri"/>
              </a:rPr>
              <a:t> </a:t>
            </a:r>
            <a:r>
              <a:rPr sz="4000" spc="-90" dirty="0">
                <a:latin typeface="Calibri"/>
                <a:cs typeface="Calibri"/>
              </a:rPr>
              <a:t>body</a:t>
            </a:r>
            <a:r>
              <a:rPr sz="4000" spc="-135" dirty="0">
                <a:latin typeface="Calibri"/>
                <a:cs typeface="Calibri"/>
              </a:rPr>
              <a:t> </a:t>
            </a:r>
            <a:r>
              <a:rPr sz="4000" spc="-40" dirty="0">
                <a:latin typeface="Calibri"/>
                <a:cs typeface="Calibri"/>
              </a:rPr>
              <a:t>mind</a:t>
            </a:r>
            <a:r>
              <a:rPr sz="4000" spc="-160" dirty="0">
                <a:latin typeface="Calibri"/>
                <a:cs typeface="Calibri"/>
              </a:rPr>
              <a:t> </a:t>
            </a:r>
            <a:r>
              <a:rPr sz="4000" spc="-55" dirty="0">
                <a:latin typeface="Calibri"/>
                <a:cs typeface="Calibri"/>
              </a:rPr>
              <a:t>spirit:</a:t>
            </a:r>
            <a:r>
              <a:rPr sz="4000" spc="-125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bio</a:t>
            </a:r>
            <a:r>
              <a:rPr sz="4000" spc="-20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psiko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10" dirty="0">
                <a:latin typeface="Calibri"/>
                <a:cs typeface="Calibri"/>
              </a:rPr>
              <a:t>sosial</a:t>
            </a:r>
            <a:endParaRPr sz="4000" dirty="0">
              <a:latin typeface="Calibri"/>
              <a:cs typeface="Calibri"/>
            </a:endParaRPr>
          </a:p>
          <a:p>
            <a:pPr marL="16510">
              <a:lnSpc>
                <a:spcPts val="4670"/>
              </a:lnSpc>
            </a:pPr>
            <a:r>
              <a:rPr sz="4050" spc="-75" dirty="0">
                <a:latin typeface="Calibri"/>
                <a:cs typeface="Calibri"/>
              </a:rPr>
              <a:t>kultural</a:t>
            </a:r>
            <a:r>
              <a:rPr sz="4050" spc="-114" dirty="0">
                <a:latin typeface="Calibri"/>
                <a:cs typeface="Calibri"/>
              </a:rPr>
              <a:t> </a:t>
            </a:r>
            <a:r>
              <a:rPr sz="4050" spc="-25" dirty="0">
                <a:latin typeface="Calibri"/>
                <a:cs typeface="Calibri"/>
              </a:rPr>
              <a:t>spiritual</a:t>
            </a:r>
            <a:endParaRPr sz="4050" dirty="0">
              <a:latin typeface="Calibri"/>
              <a:cs typeface="Calibri"/>
            </a:endParaRPr>
          </a:p>
          <a:p>
            <a:pPr marL="12700">
              <a:lnSpc>
                <a:spcPts val="4665"/>
              </a:lnSpc>
            </a:pPr>
            <a:r>
              <a:rPr sz="3950" spc="-20" dirty="0">
                <a:latin typeface="Calibri"/>
                <a:cs typeface="Calibri"/>
              </a:rPr>
              <a:t>Caring</a:t>
            </a:r>
            <a:r>
              <a:rPr sz="3950" spc="-145" dirty="0">
                <a:latin typeface="Calibri"/>
                <a:cs typeface="Calibri"/>
              </a:rPr>
              <a:t> </a:t>
            </a:r>
            <a:r>
              <a:rPr sz="3950" spc="-30" dirty="0">
                <a:latin typeface="Calibri"/>
                <a:cs typeface="Calibri"/>
              </a:rPr>
              <a:t>secara</a:t>
            </a:r>
            <a:r>
              <a:rPr sz="3950" spc="-190" dirty="0">
                <a:latin typeface="Calibri"/>
                <a:cs typeface="Calibri"/>
              </a:rPr>
              <a:t> </a:t>
            </a:r>
            <a:r>
              <a:rPr sz="3950" spc="-35" dirty="0">
                <a:latin typeface="Calibri"/>
                <a:cs typeface="Calibri"/>
              </a:rPr>
              <a:t>holisñk</a:t>
            </a:r>
            <a:r>
              <a:rPr sz="3950" spc="-185" dirty="0">
                <a:latin typeface="Calibri"/>
                <a:cs typeface="Calibri"/>
              </a:rPr>
              <a:t> </a:t>
            </a:r>
            <a:r>
              <a:rPr sz="3950" spc="-40" dirty="0">
                <a:latin typeface="Calibri"/>
                <a:cs typeface="Calibri"/>
              </a:rPr>
              <a:t>untuk</a:t>
            </a:r>
            <a:r>
              <a:rPr sz="3950" spc="-165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healing</a:t>
            </a:r>
            <a:endParaRPr sz="3950" dirty="0">
              <a:latin typeface="Calibri"/>
              <a:cs typeface="Calibri"/>
            </a:endParaRPr>
          </a:p>
          <a:p>
            <a:pPr marL="14604">
              <a:lnSpc>
                <a:spcPts val="4790"/>
              </a:lnSpc>
              <a:spcBef>
                <a:spcPts val="1220"/>
              </a:spcBef>
            </a:pPr>
            <a:r>
              <a:rPr sz="4100" dirty="0">
                <a:latin typeface="Calibri"/>
                <a:cs typeface="Calibri"/>
              </a:rPr>
              <a:t>4</a:t>
            </a:r>
            <a:r>
              <a:rPr sz="4100" spc="-235" dirty="0">
                <a:latin typeface="Calibri"/>
                <a:cs typeface="Calibri"/>
              </a:rPr>
              <a:t> </a:t>
            </a:r>
            <a:r>
              <a:rPr sz="4100" spc="-120" dirty="0">
                <a:latin typeface="Calibri"/>
                <a:cs typeface="Calibri"/>
              </a:rPr>
              <a:t>kuadran</a:t>
            </a:r>
            <a:r>
              <a:rPr sz="4100" spc="-110" dirty="0">
                <a:latin typeface="Calibri"/>
                <a:cs typeface="Calibri"/>
              </a:rPr>
              <a:t> </a:t>
            </a:r>
            <a:r>
              <a:rPr sz="4100" spc="-120" dirty="0">
                <a:latin typeface="Calibri"/>
                <a:cs typeface="Calibri"/>
              </a:rPr>
              <a:t>kesadaran:</a:t>
            </a:r>
            <a:r>
              <a:rPr sz="4100" spc="-110" dirty="0">
                <a:latin typeface="Calibri"/>
                <a:cs typeface="Calibri"/>
              </a:rPr>
              <a:t> </a:t>
            </a:r>
            <a:r>
              <a:rPr sz="4100" spc="-95" dirty="0">
                <a:latin typeface="Calibri"/>
                <a:cs typeface="Calibri"/>
              </a:rPr>
              <a:t>intenñonal,</a:t>
            </a:r>
            <a:r>
              <a:rPr sz="4100" spc="-40" dirty="0">
                <a:latin typeface="Calibri"/>
                <a:cs typeface="Calibri"/>
              </a:rPr>
              <a:t> </a:t>
            </a:r>
            <a:r>
              <a:rPr sz="4100" spc="-55" dirty="0">
                <a:latin typeface="Calibri"/>
                <a:cs typeface="Calibri"/>
              </a:rPr>
              <a:t>behavioral,</a:t>
            </a:r>
            <a:endParaRPr sz="4100" dirty="0">
              <a:latin typeface="Calibri"/>
              <a:cs typeface="Calibri"/>
            </a:endParaRPr>
          </a:p>
          <a:p>
            <a:pPr marL="13335">
              <a:lnSpc>
                <a:spcPts val="4580"/>
              </a:lnSpc>
            </a:pPr>
            <a:r>
              <a:rPr sz="4050" spc="-75" dirty="0">
                <a:latin typeface="Calibri"/>
                <a:cs typeface="Calibri"/>
              </a:rPr>
              <a:t>cultural</a:t>
            </a:r>
            <a:r>
              <a:rPr sz="4050" spc="-120" dirty="0">
                <a:latin typeface="Calibri"/>
                <a:cs typeface="Calibri"/>
              </a:rPr>
              <a:t> </a:t>
            </a:r>
            <a:r>
              <a:rPr sz="4050" spc="-65" dirty="0">
                <a:latin typeface="Calibri"/>
                <a:cs typeface="Calibri"/>
              </a:rPr>
              <a:t>dan</a:t>
            </a:r>
            <a:r>
              <a:rPr sz="4050" spc="-165" dirty="0">
                <a:latin typeface="Calibri"/>
                <a:cs typeface="Calibri"/>
              </a:rPr>
              <a:t> </a:t>
            </a:r>
            <a:r>
              <a:rPr sz="4050" spc="-10" dirty="0">
                <a:latin typeface="Calibri"/>
                <a:cs typeface="Calibri"/>
              </a:rPr>
              <a:t>social</a:t>
            </a:r>
            <a:endParaRPr sz="4050" dirty="0">
              <a:latin typeface="Calibri"/>
              <a:cs typeface="Calibri"/>
            </a:endParaRPr>
          </a:p>
          <a:p>
            <a:pPr marL="17780">
              <a:lnSpc>
                <a:spcPts val="4770"/>
              </a:lnSpc>
            </a:pPr>
            <a:r>
              <a:rPr sz="4100" spc="-125" dirty="0">
                <a:latin typeface="Calibri"/>
                <a:cs typeface="Calibri"/>
              </a:rPr>
              <a:t>Satu</a:t>
            </a:r>
            <a:r>
              <a:rPr sz="4100" spc="-110" dirty="0">
                <a:latin typeface="Calibri"/>
                <a:cs typeface="Calibri"/>
              </a:rPr>
              <a:t> </a:t>
            </a:r>
            <a:r>
              <a:rPr sz="4100" spc="-120" dirty="0">
                <a:latin typeface="Calibri"/>
                <a:cs typeface="Calibri"/>
              </a:rPr>
              <a:t>kesatuan</a:t>
            </a:r>
            <a:r>
              <a:rPr sz="4100" spc="-85" dirty="0">
                <a:latin typeface="Calibri"/>
                <a:cs typeface="Calibri"/>
              </a:rPr>
              <a:t> </a:t>
            </a:r>
            <a:r>
              <a:rPr sz="4100" spc="-100" dirty="0">
                <a:latin typeface="Calibri"/>
                <a:cs typeface="Calibri"/>
              </a:rPr>
              <a:t>energi</a:t>
            </a:r>
            <a:r>
              <a:rPr sz="4100" spc="-95" dirty="0">
                <a:latin typeface="Calibri"/>
                <a:cs typeface="Calibri"/>
              </a:rPr>
              <a:t> </a:t>
            </a:r>
            <a:r>
              <a:rPr sz="4100" spc="-55" dirty="0">
                <a:latin typeface="Calibri"/>
                <a:cs typeface="Calibri"/>
              </a:rPr>
              <a:t>kesadaran</a:t>
            </a:r>
            <a:endParaRPr sz="4100" dirty="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1320"/>
              </a:spcBef>
            </a:pPr>
            <a:r>
              <a:rPr sz="4050" spc="-105" dirty="0" err="1">
                <a:latin typeface="Calibri"/>
                <a:cs typeface="Calibri"/>
              </a:rPr>
              <a:t>Manusia</a:t>
            </a:r>
            <a:r>
              <a:rPr sz="4050" spc="-114" dirty="0">
                <a:latin typeface="Calibri"/>
                <a:cs typeface="Calibri"/>
              </a:rPr>
              <a:t> </a:t>
            </a:r>
            <a:r>
              <a:rPr sz="4050" spc="-75" dirty="0" err="1">
                <a:latin typeface="Calibri"/>
                <a:cs typeface="Calibri"/>
              </a:rPr>
              <a:t>melipu</a:t>
            </a:r>
            <a:r>
              <a:rPr lang="en-US" sz="4050" spc="-75" dirty="0" err="1">
                <a:latin typeface="Calibri"/>
                <a:cs typeface="Calibri"/>
              </a:rPr>
              <a:t>ti</a:t>
            </a:r>
            <a:r>
              <a:rPr sz="4050" spc="-80" dirty="0">
                <a:latin typeface="Calibri"/>
                <a:cs typeface="Calibri"/>
              </a:rPr>
              <a:t> </a:t>
            </a:r>
            <a:r>
              <a:rPr sz="4050" spc="-135" dirty="0">
                <a:latin typeface="Calibri"/>
                <a:cs typeface="Calibri"/>
              </a:rPr>
              <a:t>body</a:t>
            </a:r>
            <a:r>
              <a:rPr sz="4050" spc="-95" dirty="0">
                <a:latin typeface="Calibri"/>
                <a:cs typeface="Calibri"/>
              </a:rPr>
              <a:t> </a:t>
            </a:r>
            <a:r>
              <a:rPr sz="4050" spc="-70" dirty="0">
                <a:latin typeface="Calibri"/>
                <a:cs typeface="Calibri"/>
              </a:rPr>
              <a:t>mind</a:t>
            </a:r>
            <a:r>
              <a:rPr sz="4050" spc="-65" dirty="0">
                <a:latin typeface="Calibri"/>
                <a:cs typeface="Calibri"/>
              </a:rPr>
              <a:t> </a:t>
            </a:r>
            <a:r>
              <a:rPr sz="4050" spc="-95" dirty="0">
                <a:latin typeface="Calibri"/>
                <a:cs typeface="Calibri"/>
              </a:rPr>
              <a:t>spirit:</a:t>
            </a:r>
            <a:r>
              <a:rPr sz="4050" spc="-135" dirty="0">
                <a:latin typeface="Calibri"/>
                <a:cs typeface="Calibri"/>
              </a:rPr>
              <a:t> </a:t>
            </a:r>
            <a:r>
              <a:rPr sz="4050" spc="-60" dirty="0">
                <a:latin typeface="Calibri"/>
                <a:cs typeface="Calibri"/>
              </a:rPr>
              <a:t>bio</a:t>
            </a:r>
            <a:r>
              <a:rPr sz="4050" spc="-165" dirty="0">
                <a:latin typeface="Calibri"/>
                <a:cs typeface="Calibri"/>
              </a:rPr>
              <a:t> </a:t>
            </a:r>
            <a:r>
              <a:rPr sz="4050" spc="-85" dirty="0">
                <a:latin typeface="Calibri"/>
                <a:cs typeface="Calibri"/>
              </a:rPr>
              <a:t>psiko</a:t>
            </a:r>
            <a:r>
              <a:rPr sz="4050" spc="-145" dirty="0">
                <a:latin typeface="Calibri"/>
                <a:cs typeface="Calibri"/>
              </a:rPr>
              <a:t> </a:t>
            </a:r>
            <a:r>
              <a:rPr sz="4050" spc="-50" dirty="0">
                <a:latin typeface="Calibri"/>
                <a:cs typeface="Calibri"/>
              </a:rPr>
              <a:t>kognisi</a:t>
            </a:r>
            <a:endParaRPr sz="4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506450"/>
            <a:ext cx="19507200" cy="11239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5" y="8686800"/>
            <a:ext cx="1485900" cy="485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3275" y="8524875"/>
            <a:ext cx="1352550" cy="533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" y="7858125"/>
            <a:ext cx="685800" cy="3905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3050" y="7858125"/>
            <a:ext cx="742950" cy="3905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4850" y="6896100"/>
            <a:ext cx="2257425" cy="6572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91200" y="6886575"/>
            <a:ext cx="1266825" cy="5524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15975" y="6896100"/>
            <a:ext cx="657225" cy="6191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7700" y="6105525"/>
            <a:ext cx="457200" cy="5143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90900" y="6067425"/>
            <a:ext cx="647700" cy="6381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81800" y="6076950"/>
            <a:ext cx="1905000" cy="1524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001625" y="6219825"/>
            <a:ext cx="352425" cy="4000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59275" y="6076950"/>
            <a:ext cx="647700" cy="6286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3095625" cy="28575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81425" y="1447800"/>
            <a:ext cx="609600" cy="8382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495800" y="1381125"/>
            <a:ext cx="476250" cy="90487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33975" y="1657350"/>
            <a:ext cx="514350" cy="62865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72150" y="1657350"/>
            <a:ext cx="561975" cy="6286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86525" y="1657350"/>
            <a:ext cx="904875" cy="85725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762875" y="1657350"/>
            <a:ext cx="561975" cy="62865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410575" y="1371600"/>
            <a:ext cx="390525" cy="9144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486900" y="1657350"/>
            <a:ext cx="485775" cy="62865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077450" y="1504950"/>
            <a:ext cx="371475" cy="78105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553700" y="1666875"/>
            <a:ext cx="504825" cy="61912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172825" y="1666875"/>
            <a:ext cx="523875" cy="8382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839575" y="1657350"/>
            <a:ext cx="333375" cy="62865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2258675" y="1666875"/>
            <a:ext cx="438150" cy="61912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3487400" y="1447800"/>
            <a:ext cx="609600" cy="8382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306550" y="1657350"/>
            <a:ext cx="476250" cy="62865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4982825" y="1657350"/>
            <a:ext cx="333375" cy="62865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382875" y="1657350"/>
            <a:ext cx="400050" cy="62865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221075" y="1657350"/>
            <a:ext cx="485775" cy="62865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840200" y="1666875"/>
            <a:ext cx="523875" cy="83820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1905000" y="3706367"/>
            <a:ext cx="15953740" cy="0"/>
          </a:xfrm>
          <a:custGeom>
            <a:avLst/>
            <a:gdLst/>
            <a:ahLst/>
            <a:cxnLst/>
            <a:rect l="l" t="t" r="r" b="b"/>
            <a:pathLst>
              <a:path w="15953740">
                <a:moveTo>
                  <a:pt x="0" y="0"/>
                </a:moveTo>
                <a:lnTo>
                  <a:pt x="15953232" y="0"/>
                </a:lnTo>
              </a:path>
            </a:pathLst>
          </a:custGeom>
          <a:ln w="18288">
            <a:solidFill>
              <a:srgbClr val="72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9137769" y="989012"/>
            <a:ext cx="12700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spc="-2580" dirty="0">
                <a:solidFill>
                  <a:srgbClr val="363636"/>
                </a:solidFill>
                <a:latin typeface="Times New Roman"/>
                <a:cs typeface="Times New Roman"/>
              </a:rPr>
              <a:t>I</a:t>
            </a:r>
            <a:endParaRPr sz="10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52513" y="989012"/>
            <a:ext cx="12700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spc="-2580" dirty="0">
                <a:solidFill>
                  <a:srgbClr val="363636"/>
                </a:solidFill>
                <a:latin typeface="Times New Roman"/>
                <a:cs typeface="Times New Roman"/>
              </a:rPr>
              <a:t>I</a:t>
            </a:r>
            <a:endParaRPr sz="10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875888" y="989012"/>
            <a:ext cx="15621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spc="-1800" dirty="0">
                <a:solidFill>
                  <a:srgbClr val="3D3D3D"/>
                </a:solidFill>
                <a:latin typeface="Times New Roman"/>
                <a:cs typeface="Times New Roman"/>
              </a:rPr>
              <a:t>i</a:t>
            </a:r>
            <a:endParaRPr sz="10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87204" y="5741987"/>
            <a:ext cx="1145349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6075" algn="l"/>
              </a:tabLst>
            </a:pPr>
            <a:r>
              <a:rPr sz="6700" i="1" spc="-440" dirty="0">
                <a:solidFill>
                  <a:srgbClr val="333333"/>
                </a:solidFill>
                <a:latin typeface="Times New Roman"/>
                <a:cs typeface="Times New Roman"/>
              </a:rPr>
              <a:t>model</a:t>
            </a:r>
            <a:r>
              <a:rPr sz="6700" i="1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6700" i="1" spc="-305" dirty="0">
                <a:solidFill>
                  <a:srgbClr val="383838"/>
                </a:solidFill>
                <a:latin typeface="Times New Roman"/>
                <a:cs typeface="Times New Roman"/>
              </a:rPr>
              <a:t>holis</a:t>
            </a:r>
            <a:r>
              <a:rPr lang="en-US" sz="6700" i="1" spc="-305" dirty="0">
                <a:solidFill>
                  <a:srgbClr val="383838"/>
                </a:solidFill>
                <a:latin typeface="Times New Roman"/>
                <a:cs typeface="Times New Roman"/>
              </a:rPr>
              <a:t>tic</a:t>
            </a:r>
            <a:r>
              <a:rPr sz="6700" i="1" spc="-7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6700" i="1" spc="-470" dirty="0">
                <a:solidFill>
                  <a:srgbClr val="313131"/>
                </a:solidFill>
                <a:latin typeface="Times New Roman"/>
                <a:cs typeface="Times New Roman"/>
              </a:rPr>
              <a:t>nursing</a:t>
            </a:r>
            <a:r>
              <a:rPr sz="6700" i="1" spc="20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6700" i="1" spc="-415" dirty="0">
                <a:solidFill>
                  <a:srgbClr val="363636"/>
                </a:solidFill>
                <a:latin typeface="Times New Roman"/>
                <a:cs typeface="Times New Roman"/>
              </a:rPr>
              <a:t>incorporates</a:t>
            </a:r>
            <a:endParaRPr sz="67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42987" y="6561137"/>
            <a:ext cx="1062708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7970" algn="l"/>
              </a:tabLst>
            </a:pPr>
            <a:r>
              <a:rPr sz="6700" spc="-285" dirty="0">
                <a:solidFill>
                  <a:srgbClr val="3B3B3B"/>
                </a:solidFill>
                <a:latin typeface="Times New Roman"/>
                <a:cs typeface="Times New Roman"/>
              </a:rPr>
              <a:t>proc</a:t>
            </a:r>
            <a:r>
              <a:rPr lang="en-US" sz="6700" spc="-285" dirty="0">
                <a:solidFill>
                  <a:srgbClr val="3B3B3B"/>
                </a:solidFill>
                <a:latin typeface="Times New Roman"/>
                <a:cs typeface="Times New Roman"/>
              </a:rPr>
              <a:t>ess</a:t>
            </a:r>
            <a:r>
              <a:rPr sz="6700" dirty="0">
                <a:solidFill>
                  <a:srgbClr val="3B3B3B"/>
                </a:solidFill>
                <a:latin typeface="Times New Roman"/>
                <a:cs typeface="Times New Roman"/>
              </a:rPr>
              <a:t>	</a:t>
            </a:r>
            <a:r>
              <a:rPr sz="6700" i="1" spc="-390" dirty="0">
                <a:solidFill>
                  <a:srgbClr val="2F2F2F"/>
                </a:solidFill>
                <a:latin typeface="Times New Roman"/>
                <a:cs typeface="Times New Roman"/>
              </a:rPr>
              <a:t>involves</a:t>
            </a:r>
            <a:r>
              <a:rPr sz="6700" i="1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6700" i="1" spc="-375" dirty="0">
                <a:solidFill>
                  <a:srgbClr val="2F2F2F"/>
                </a:solidFill>
                <a:latin typeface="Times New Roman"/>
                <a:cs typeface="Times New Roman"/>
              </a:rPr>
              <a:t>re</a:t>
            </a:r>
            <a:r>
              <a:rPr lang="en-US" sz="6700" i="1" spc="-375" dirty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6700" i="1" spc="-375" dirty="0">
                <a:solidFill>
                  <a:srgbClr val="2F2F2F"/>
                </a:solidFill>
                <a:latin typeface="Times New Roman"/>
                <a:cs typeface="Times New Roman"/>
              </a:rPr>
              <a:t>ogni</a:t>
            </a:r>
            <a:r>
              <a:rPr lang="en-US" sz="6700" i="1" spc="-375" dirty="0">
                <a:solidFill>
                  <a:srgbClr val="2F2F2F"/>
                </a:solidFill>
                <a:latin typeface="Times New Roman"/>
                <a:cs typeface="Times New Roman"/>
              </a:rPr>
              <a:t>tion</a:t>
            </a:r>
            <a:endParaRPr sz="67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553808" y="5741987"/>
            <a:ext cx="4812030" cy="186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24000" algn="ctr">
              <a:lnSpc>
                <a:spcPts val="7245"/>
              </a:lnSpc>
              <a:spcBef>
                <a:spcPts val="100"/>
              </a:spcBef>
            </a:pPr>
            <a:r>
              <a:rPr sz="6700" spc="-465" dirty="0">
                <a:solidFill>
                  <a:srgbClr val="383838"/>
                </a:solidFill>
                <a:latin typeface="Times New Roman"/>
                <a:cs typeface="Times New Roman"/>
              </a:rPr>
              <a:t>phi</a:t>
            </a:r>
            <a:r>
              <a:rPr lang="en-US" sz="6700" spc="-465" dirty="0">
                <a:solidFill>
                  <a:srgbClr val="383838"/>
                </a:solidFill>
                <a:latin typeface="Times New Roman"/>
                <a:cs typeface="Times New Roman"/>
              </a:rPr>
              <a:t>l</a:t>
            </a:r>
            <a:r>
              <a:rPr sz="6700" spc="-465" dirty="0">
                <a:solidFill>
                  <a:srgbClr val="383838"/>
                </a:solidFill>
                <a:latin typeface="Times New Roman"/>
                <a:cs typeface="Times New Roman"/>
              </a:rPr>
              <a:t>osophy</a:t>
            </a:r>
            <a:endParaRPr sz="6700" dirty="0">
              <a:latin typeface="Times New Roman"/>
              <a:cs typeface="Times New Roman"/>
            </a:endParaRPr>
          </a:p>
          <a:p>
            <a:pPr marL="750570" algn="ctr">
              <a:lnSpc>
                <a:spcPts val="7245"/>
              </a:lnSpc>
            </a:pPr>
            <a:r>
              <a:rPr sz="6700" spc="-204" dirty="0">
                <a:solidFill>
                  <a:srgbClr val="363636"/>
                </a:solidFill>
                <a:latin typeface="Times New Roman"/>
                <a:cs typeface="Times New Roman"/>
              </a:rPr>
              <a:t>the</a:t>
            </a:r>
            <a:r>
              <a:rPr sz="6700" spc="-340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6700" i="1" spc="-480" dirty="0">
                <a:solidFill>
                  <a:srgbClr val="2F2F2F"/>
                </a:solidFill>
                <a:latin typeface="Times New Roman"/>
                <a:cs typeface="Times New Roman"/>
              </a:rPr>
              <a:t>individual</a:t>
            </a:r>
            <a:endParaRPr sz="67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00973" y="7431087"/>
            <a:ext cx="15503525" cy="1808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4">
              <a:lnSpc>
                <a:spcPts val="6934"/>
              </a:lnSpc>
              <a:spcBef>
                <a:spcPts val="100"/>
              </a:spcBef>
            </a:pPr>
            <a:r>
              <a:rPr sz="6300" spc="-170" dirty="0">
                <a:solidFill>
                  <a:srgbClr val="333333"/>
                </a:solidFill>
                <a:latin typeface="Calibri"/>
                <a:cs typeface="Calibri"/>
              </a:rPr>
              <a:t>integr</a:t>
            </a:r>
            <a:r>
              <a:rPr lang="en-US" sz="6300" spc="-17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6300" spc="-170" dirty="0">
                <a:solidFill>
                  <a:srgbClr val="333333"/>
                </a:solidFill>
                <a:latin typeface="Calibri"/>
                <a:cs typeface="Calibri"/>
              </a:rPr>
              <a:t>ted</a:t>
            </a:r>
            <a:r>
              <a:rPr sz="6300" spc="-1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6300" spc="-509" dirty="0">
                <a:solidFill>
                  <a:srgbClr val="383838"/>
                </a:solidFill>
                <a:latin typeface="Calibri"/>
                <a:cs typeface="Calibri"/>
              </a:rPr>
              <a:t>who</a:t>
            </a:r>
            <a:r>
              <a:rPr lang="en-US" sz="6300" spc="-509" dirty="0">
                <a:solidFill>
                  <a:srgbClr val="383838"/>
                </a:solidFill>
                <a:latin typeface="Calibri"/>
                <a:cs typeface="Calibri"/>
              </a:rPr>
              <a:t>l</a:t>
            </a:r>
            <a:r>
              <a:rPr sz="6300" spc="-509" dirty="0">
                <a:solidFill>
                  <a:srgbClr val="383838"/>
                </a:solidFill>
                <a:latin typeface="Calibri"/>
                <a:cs typeface="Calibri"/>
              </a:rPr>
              <a:t>e</a:t>
            </a:r>
            <a:r>
              <a:rPr sz="6300" spc="-5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6300" spc="-140" dirty="0">
                <a:solidFill>
                  <a:srgbClr val="333333"/>
                </a:solidFill>
                <a:latin typeface="Calibri"/>
                <a:cs typeface="Calibri"/>
              </a:rPr>
              <a:t>inter</a:t>
            </a:r>
            <a:r>
              <a:rPr lang="en-US" sz="6300" spc="-140" dirty="0">
                <a:solidFill>
                  <a:srgbClr val="333333"/>
                </a:solidFill>
                <a:latin typeface="Calibri"/>
                <a:cs typeface="Calibri"/>
              </a:rPr>
              <a:t>acting</a:t>
            </a:r>
            <a:r>
              <a:rPr sz="6300" spc="1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6300" spc="-210" dirty="0">
                <a:solidFill>
                  <a:srgbClr val="363636"/>
                </a:solidFill>
                <a:latin typeface="Calibri"/>
                <a:cs typeface="Calibri"/>
              </a:rPr>
              <a:t>with</a:t>
            </a:r>
            <a:r>
              <a:rPr sz="6300" spc="-19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6300" i="1" spc="-265" dirty="0">
                <a:solidFill>
                  <a:srgbClr val="3B3B3B"/>
                </a:solidFill>
                <a:latin typeface="Calibri"/>
                <a:cs typeface="Calibri"/>
              </a:rPr>
              <a:t>and</a:t>
            </a:r>
            <a:r>
              <a:rPr sz="6300" i="1" spc="1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6300" i="1" spc="-204" dirty="0">
                <a:solidFill>
                  <a:srgbClr val="343434"/>
                </a:solidFill>
                <a:latin typeface="Calibri"/>
                <a:cs typeface="Calibri"/>
              </a:rPr>
              <a:t>being</a:t>
            </a:r>
            <a:r>
              <a:rPr sz="6300" i="1" spc="-13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6300" spc="-10" dirty="0">
                <a:solidFill>
                  <a:srgbClr val="363636"/>
                </a:solidFill>
                <a:latin typeface="Calibri"/>
                <a:cs typeface="Calibri"/>
              </a:rPr>
              <a:t>octed</a:t>
            </a:r>
            <a:endParaRPr sz="6300" dirty="0">
              <a:latin typeface="Calibri"/>
              <a:cs typeface="Calibri"/>
            </a:endParaRPr>
          </a:p>
          <a:p>
            <a:pPr marL="12700">
              <a:lnSpc>
                <a:spcPts val="7055"/>
              </a:lnSpc>
              <a:tabLst>
                <a:tab pos="2507615" algn="l"/>
              </a:tabLst>
            </a:pPr>
            <a:r>
              <a:rPr sz="6400" i="1" spc="-25" dirty="0">
                <a:solidFill>
                  <a:srgbClr val="3A3A3A"/>
                </a:solidFill>
                <a:latin typeface="Calibri"/>
                <a:cs typeface="Calibri"/>
              </a:rPr>
              <a:t>by</a:t>
            </a:r>
            <a:r>
              <a:rPr sz="6400" i="1" dirty="0">
                <a:solidFill>
                  <a:srgbClr val="3A3A3A"/>
                </a:solidFill>
                <a:latin typeface="Calibri"/>
                <a:cs typeface="Calibri"/>
              </a:rPr>
              <a:t>	</a:t>
            </a:r>
            <a:r>
              <a:rPr sz="6400" i="1" spc="-285" dirty="0">
                <a:solidFill>
                  <a:srgbClr val="343434"/>
                </a:solidFill>
                <a:latin typeface="Calibri"/>
                <a:cs typeface="Calibri"/>
              </a:rPr>
              <a:t>internal</a:t>
            </a:r>
            <a:r>
              <a:rPr sz="6400" i="1" spc="390" dirty="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sz="6400" i="1" spc="-270" dirty="0">
                <a:solidFill>
                  <a:srgbClr val="383838"/>
                </a:solidFill>
                <a:latin typeface="Calibri"/>
                <a:cs typeface="Calibri"/>
              </a:rPr>
              <a:t>and</a:t>
            </a:r>
            <a:r>
              <a:rPr sz="6400" i="1" spc="1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6400" spc="-254" dirty="0">
                <a:solidFill>
                  <a:srgbClr val="363636"/>
                </a:solidFill>
                <a:latin typeface="Calibri"/>
                <a:cs typeface="Calibri"/>
              </a:rPr>
              <a:t>extern</a:t>
            </a:r>
            <a:r>
              <a:rPr lang="en-US" sz="6400" spc="-254" dirty="0">
                <a:solidFill>
                  <a:srgbClr val="363636"/>
                </a:solidFill>
                <a:latin typeface="Calibri"/>
                <a:cs typeface="Calibri"/>
              </a:rPr>
              <a:t>a</a:t>
            </a:r>
            <a:r>
              <a:rPr sz="6400" spc="-254" dirty="0">
                <a:solidFill>
                  <a:srgbClr val="363636"/>
                </a:solidFill>
                <a:latin typeface="Calibri"/>
                <a:cs typeface="Calibri"/>
              </a:rPr>
              <a:t>l</a:t>
            </a:r>
            <a:r>
              <a:rPr sz="6400" spc="-195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6400" i="1" spc="-275" dirty="0">
                <a:solidFill>
                  <a:srgbClr val="2D2D2D"/>
                </a:solidFill>
                <a:latin typeface="Calibri"/>
                <a:cs typeface="Calibri"/>
              </a:rPr>
              <a:t>environments.</a:t>
            </a:r>
            <a:endParaRPr sz="6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-5715"/>
            <a:ext cx="19488150" cy="14163675"/>
            <a:chOff x="9525" y="85725"/>
            <a:chExt cx="19488150" cy="14163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" y="85725"/>
              <a:ext cx="18202275" cy="133254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7250" y="7105650"/>
              <a:ext cx="2476500" cy="5143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67725" y="7105650"/>
              <a:ext cx="2495550" cy="4857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25" y="13420725"/>
              <a:ext cx="19488150" cy="828675"/>
            </a:xfrm>
            <a:custGeom>
              <a:avLst/>
              <a:gdLst/>
              <a:ahLst/>
              <a:cxnLst/>
              <a:rect l="l" t="t" r="r" b="b"/>
              <a:pathLst>
                <a:path w="19488150" h="828675">
                  <a:moveTo>
                    <a:pt x="19488150" y="828675"/>
                  </a:moveTo>
                  <a:lnTo>
                    <a:pt x="0" y="828675"/>
                  </a:lnTo>
                  <a:lnTo>
                    <a:pt x="0" y="0"/>
                  </a:lnTo>
                  <a:lnTo>
                    <a:pt x="19488150" y="0"/>
                  </a:lnTo>
                  <a:lnTo>
                    <a:pt x="19488150" y="828675"/>
                  </a:lnTo>
                  <a:close/>
                </a:path>
              </a:pathLst>
            </a:custGeom>
            <a:solidFill>
              <a:srgbClr val="BC5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91297" y="13649325"/>
            <a:ext cx="178879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i="1" dirty="0">
                <a:solidFill>
                  <a:srgbClr val="000C1F"/>
                </a:solidFill>
                <a:latin typeface="Arial"/>
                <a:cs typeface="Arial"/>
              </a:rPr>
              <a:t>'ractice</a:t>
            </a:r>
            <a:r>
              <a:rPr sz="1850" i="1" spc="190" dirty="0">
                <a:solidFill>
                  <a:srgbClr val="000C1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80808"/>
                </a:solidFill>
                <a:latin typeface="Arial MT"/>
                <a:cs typeface="Arial MT"/>
              </a:rPr>
              <a:t>(Sth</a:t>
            </a:r>
            <a:r>
              <a:rPr sz="1850" spc="204" dirty="0">
                <a:solidFill>
                  <a:srgbClr val="080808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9AC1BC"/>
                </a:solidFill>
                <a:latin typeface="Arial MT"/>
                <a:cs typeface="Arial MT"/>
              </a:rPr>
              <a:t>ed.)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770" y="13354050"/>
            <a:ext cx="3474085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0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solidFill>
                  <a:srgbClr val="28495D"/>
                </a:solidFill>
                <a:latin typeface="Arial MT"/>
                <a:cs typeface="Arial MT"/>
              </a:rPr>
              <a:t>ssey</a:t>
            </a:r>
            <a:r>
              <a:rPr sz="1850" spc="120" dirty="0">
                <a:solidFill>
                  <a:srgbClr val="28495D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7CB8DB"/>
                </a:solidFill>
                <a:latin typeface="Arial MT"/>
                <a:cs typeface="Arial MT"/>
              </a:rPr>
              <a:t>&amp;</a:t>
            </a:r>
            <a:r>
              <a:rPr sz="1850" spc="170" dirty="0">
                <a:solidFill>
                  <a:srgbClr val="7CB8DB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59757E"/>
                </a:solidFill>
                <a:latin typeface="Arial MT"/>
                <a:cs typeface="Arial MT"/>
              </a:rPr>
              <a:t>L.</a:t>
            </a:r>
            <a:r>
              <a:rPr sz="1850" spc="30" dirty="0">
                <a:solidFill>
                  <a:srgbClr val="59757E"/>
                </a:solidFill>
                <a:latin typeface="Arial MT"/>
                <a:cs typeface="Arial MT"/>
              </a:rPr>
              <a:t> </a:t>
            </a:r>
            <a:r>
              <a:rPr sz="1850" spc="-10" dirty="0">
                <a:solidFill>
                  <a:srgbClr val="60707C"/>
                </a:solidFill>
                <a:latin typeface="Arial MT"/>
                <a:cs typeface="Arial MT"/>
              </a:rPr>
              <a:t>Keegan.</a:t>
            </a:r>
            <a:endParaRPr sz="1850">
              <a:latin typeface="Arial MT"/>
              <a:cs typeface="Arial MT"/>
            </a:endParaRPr>
          </a:p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z="1850" i="1" dirty="0">
                <a:solidFill>
                  <a:srgbClr val="A15E3B"/>
                </a:solidFill>
                <a:latin typeface="Arial"/>
                <a:cs typeface="Arial"/>
              </a:rPr>
              <a:t>Holistic</a:t>
            </a:r>
            <a:r>
              <a:rPr sz="1850" i="1" spc="225" dirty="0">
                <a:solidFill>
                  <a:srgbClr val="A15E3B"/>
                </a:solidFill>
                <a:latin typeface="Arial"/>
                <a:cs typeface="Arial"/>
              </a:rPr>
              <a:t> </a:t>
            </a:r>
            <a:r>
              <a:rPr sz="1850" i="1" dirty="0">
                <a:solidFill>
                  <a:srgbClr val="031C1A"/>
                </a:solidFill>
                <a:latin typeface="Arial"/>
                <a:cs typeface="Arial"/>
              </a:rPr>
              <a:t>Nursing.</a:t>
            </a:r>
            <a:r>
              <a:rPr sz="1850" i="1" spc="245" dirty="0">
                <a:solidFill>
                  <a:srgbClr val="031C1A"/>
                </a:solidFill>
                <a:latin typeface="Arial"/>
                <a:cs typeface="Arial"/>
              </a:rPr>
              <a:t> </a:t>
            </a:r>
            <a:r>
              <a:rPr sz="1850" i="1" dirty="0">
                <a:solidFill>
                  <a:srgbClr val="AACDD6"/>
                </a:solidFill>
                <a:latin typeface="Arial"/>
                <a:cs typeface="Arial"/>
              </a:rPr>
              <a:t>A</a:t>
            </a:r>
            <a:r>
              <a:rPr sz="1850" i="1" spc="155" dirty="0">
                <a:solidFill>
                  <a:srgbClr val="AACDD6"/>
                </a:solidFill>
                <a:latin typeface="Arial"/>
                <a:cs typeface="Arial"/>
              </a:rPr>
              <a:t> </a:t>
            </a:r>
            <a:r>
              <a:rPr sz="1850" i="1" dirty="0">
                <a:solidFill>
                  <a:srgbClr val="133A46"/>
                </a:solidFill>
                <a:latin typeface="Arial"/>
                <a:cs typeface="Arial"/>
              </a:rPr>
              <a:t>Handbook</a:t>
            </a:r>
            <a:r>
              <a:rPr sz="1850" i="1" spc="260" dirty="0">
                <a:solidFill>
                  <a:srgbClr val="133A46"/>
                </a:solidFill>
                <a:latin typeface="Arial"/>
                <a:cs typeface="Arial"/>
              </a:rPr>
              <a:t> </a:t>
            </a:r>
            <a:r>
              <a:rPr sz="1850" i="1" spc="-325" dirty="0">
                <a:solidFill>
                  <a:srgbClr val="002649"/>
                </a:solidFill>
                <a:latin typeface="Arial"/>
                <a:cs typeface="Arial"/>
              </a:rPr>
              <a:t>To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50" dirty="0">
                <a:solidFill>
                  <a:srgbClr val="C4C4C4"/>
                </a:solidFill>
                <a:latin typeface="Arial MT"/>
                <a:cs typeface="Arial MT"/>
              </a:rPr>
              <a:t>Sudbury,</a:t>
            </a:r>
            <a:r>
              <a:rPr sz="1850" spc="265" dirty="0">
                <a:solidFill>
                  <a:srgbClr val="C4C4C4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CDCDCD"/>
                </a:solidFill>
                <a:latin typeface="Arial MT"/>
                <a:cs typeface="Arial MT"/>
              </a:rPr>
              <a:t>MA:</a:t>
            </a:r>
            <a:r>
              <a:rPr sz="1850" spc="125" dirty="0">
                <a:solidFill>
                  <a:srgbClr val="CDCDCD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000118"/>
                </a:solidFill>
                <a:latin typeface="Arial MT"/>
                <a:cs typeface="Arial MT"/>
              </a:rPr>
              <a:t>Jones</a:t>
            </a:r>
            <a:r>
              <a:rPr sz="1850" spc="245" dirty="0">
                <a:solidFill>
                  <a:srgbClr val="000118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003649"/>
                </a:solidFill>
                <a:latin typeface="Arial MT"/>
                <a:cs typeface="Arial MT"/>
              </a:rPr>
              <a:t>&amp;</a:t>
            </a:r>
            <a:r>
              <a:rPr sz="1850" spc="210" dirty="0">
                <a:solidFill>
                  <a:srgbClr val="003649"/>
                </a:solidFill>
                <a:latin typeface="Arial MT"/>
                <a:cs typeface="Arial MT"/>
              </a:rPr>
              <a:t> </a:t>
            </a:r>
            <a:r>
              <a:rPr sz="1850" spc="-10" dirty="0">
                <a:solidFill>
                  <a:srgbClr val="00111F"/>
                </a:solidFill>
                <a:latin typeface="Arial MT"/>
                <a:cs typeface="Arial MT"/>
              </a:rPr>
              <a:t>Ba</a:t>
            </a:r>
            <a:r>
              <a:rPr sz="1850" spc="-10" dirty="0">
                <a:solidFill>
                  <a:srgbClr val="CDCDCD"/>
                </a:solidFill>
                <a:latin typeface="Arial MT"/>
                <a:cs typeface="Arial MT"/>
              </a:rPr>
              <a:t>rtlett.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15784" y="13563600"/>
            <a:ext cx="5688330" cy="6159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417955" marR="5080" indent="-1405890">
              <a:lnSpc>
                <a:spcPts val="2250"/>
              </a:lnSpc>
              <a:spcBef>
                <a:spcPts val="300"/>
              </a:spcBef>
              <a:tabLst>
                <a:tab pos="2289810" algn="l"/>
                <a:tab pos="3394075" algn="l"/>
                <a:tab pos="4242435" algn="l"/>
                <a:tab pos="5350510" algn="l"/>
              </a:tabLst>
            </a:pPr>
            <a:r>
              <a:rPr sz="2000" spc="-130" dirty="0">
                <a:solidFill>
                  <a:srgbClr val="3F7074"/>
                </a:solidFill>
                <a:latin typeface="Arial MT"/>
                <a:cs typeface="Arial MT"/>
              </a:rPr>
              <a:t>F</a:t>
            </a:r>
            <a:r>
              <a:rPr sz="2000" spc="-70" dirty="0">
                <a:solidFill>
                  <a:srgbClr val="3F7074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181A"/>
                </a:solidFill>
                <a:latin typeface="Arial MT"/>
                <a:cs typeface="Arial MT"/>
              </a:rPr>
              <a:t>gure</a:t>
            </a:r>
            <a:r>
              <a:rPr sz="2000" spc="-130" dirty="0">
                <a:solidFill>
                  <a:srgbClr val="00181A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BCBCBC"/>
                </a:solidFill>
                <a:latin typeface="Arial MT"/>
                <a:cs typeface="Arial MT"/>
              </a:rPr>
              <a:t>1.1</a:t>
            </a:r>
            <a:r>
              <a:rPr sz="2000" spc="-10" dirty="0">
                <a:solidFill>
                  <a:srgbClr val="C6C6C6"/>
                </a:solidFill>
                <a:latin typeface="Arial MT"/>
                <a:cs typeface="Arial MT"/>
              </a:rPr>
              <a:t>b.</a:t>
            </a:r>
            <a:r>
              <a:rPr sz="2000" spc="-125" dirty="0">
                <a:solidFill>
                  <a:srgbClr val="C6C6C6"/>
                </a:solidFill>
                <a:latin typeface="Arial MT"/>
                <a:cs typeface="Arial MT"/>
              </a:rPr>
              <a:t> </a:t>
            </a:r>
            <a:r>
              <a:rPr sz="2000" spc="-40" dirty="0">
                <a:solidFill>
                  <a:srgbClr val="000A21"/>
                </a:solidFill>
                <a:latin typeface="Arial MT"/>
                <a:cs typeface="Arial MT"/>
              </a:rPr>
              <a:t>Healing</a:t>
            </a:r>
            <a:r>
              <a:rPr sz="2000" spc="15" dirty="0">
                <a:solidFill>
                  <a:srgbClr val="000A21"/>
                </a:solidFill>
                <a:latin typeface="Arial MT"/>
                <a:cs typeface="Arial MT"/>
              </a:rPr>
              <a:t> </a:t>
            </a:r>
            <a:r>
              <a:rPr sz="2000" spc="-35" dirty="0">
                <a:solidFill>
                  <a:srgbClr val="00242D"/>
                </a:solidFill>
                <a:latin typeface="Arial MT"/>
                <a:cs typeface="Arial MT"/>
              </a:rPr>
              <a:t>and</a:t>
            </a:r>
            <a:r>
              <a:rPr sz="2000" spc="-25" dirty="0">
                <a:solidFill>
                  <a:srgbClr val="00242D"/>
                </a:solidFill>
                <a:latin typeface="Arial MT"/>
                <a:cs typeface="Arial MT"/>
              </a:rPr>
              <a:t> </a:t>
            </a:r>
            <a:r>
              <a:rPr sz="2000" spc="-85" dirty="0">
                <a:solidFill>
                  <a:srgbClr val="000C1A"/>
                </a:solidFill>
                <a:latin typeface="Arial MT"/>
                <a:cs typeface="Arial MT"/>
              </a:rPr>
              <a:t>Meta-</a:t>
            </a:r>
            <a:r>
              <a:rPr sz="2000" dirty="0">
                <a:solidFill>
                  <a:srgbClr val="000C1A"/>
                </a:solidFill>
                <a:latin typeface="Arial MT"/>
                <a:cs typeface="Arial MT"/>
              </a:rPr>
              <a:t>Pa</a:t>
            </a:r>
            <a:r>
              <a:rPr sz="2000" spc="100" dirty="0">
                <a:solidFill>
                  <a:srgbClr val="000C1A"/>
                </a:solidFill>
                <a:latin typeface="Arial MT"/>
                <a:cs typeface="Arial MT"/>
              </a:rPr>
              <a:t> </a:t>
            </a:r>
            <a:r>
              <a:rPr sz="2000" spc="-80" dirty="0">
                <a:solidFill>
                  <a:srgbClr val="0C3141"/>
                </a:solidFill>
                <a:latin typeface="Arial MT"/>
                <a:cs typeface="Arial MT"/>
              </a:rPr>
              <a:t>ad›gm</a:t>
            </a:r>
            <a:r>
              <a:rPr sz="2000" spc="-60" dirty="0">
                <a:solidFill>
                  <a:srgbClr val="0C3141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8E6444"/>
                </a:solidFill>
                <a:latin typeface="Arial MT"/>
                <a:cs typeface="Arial MT"/>
              </a:rPr>
              <a:t>gis</a:t>
            </a:r>
            <a:r>
              <a:rPr sz="2000" dirty="0">
                <a:solidFill>
                  <a:srgbClr val="8E6444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B3B3B3"/>
                </a:solidFill>
                <a:latin typeface="Arial MT"/>
                <a:cs typeface="Arial MT"/>
              </a:rPr>
              <a:t>ng </a:t>
            </a:r>
            <a:r>
              <a:rPr sz="2000" spc="-10" dirty="0">
                <a:solidFill>
                  <a:srgbClr val="0F0F0F"/>
                </a:solidFill>
                <a:latin typeface="Arial MT"/>
                <a:cs typeface="Arial MT"/>
              </a:rPr>
              <a:t>(Nurse</a:t>
            </a:r>
            <a:r>
              <a:rPr sz="2000" dirty="0">
                <a:solidFill>
                  <a:srgbClr val="0F0F0F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00001C"/>
                </a:solidFill>
                <a:latin typeface="Arial MT"/>
                <a:cs typeface="Arial MT"/>
              </a:rPr>
              <a:t>Personas</a:t>
            </a:r>
            <a:r>
              <a:rPr sz="2000" dirty="0">
                <a:solidFill>
                  <a:srgbClr val="00001C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002B41"/>
                </a:solidFill>
                <a:latin typeface="Arial MT"/>
                <a:cs typeface="Arial MT"/>
              </a:rPr>
              <a:t>Health</a:t>
            </a:r>
            <a:r>
              <a:rPr sz="2000" dirty="0">
                <a:solidFill>
                  <a:srgbClr val="002B41"/>
                </a:solidFill>
                <a:latin typeface="Arial MT"/>
                <a:cs typeface="Arial MT"/>
              </a:rPr>
              <a:t>	</a:t>
            </a:r>
            <a:r>
              <a:rPr sz="2000" spc="-60" dirty="0">
                <a:solidFill>
                  <a:srgbClr val="BCBCBC"/>
                </a:solidFill>
                <a:latin typeface="Arial MT"/>
                <a:cs typeface="Arial MT"/>
              </a:rPr>
              <a:t>Environment)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89F3-4A50-1BF5-E659-B0F8490A1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685801"/>
            <a:ext cx="4404360" cy="1438855"/>
          </a:xfrm>
          <a:solidFill>
            <a:srgbClr val="FFFF00"/>
          </a:solidFill>
        </p:spPr>
        <p:txBody>
          <a:bodyPr/>
          <a:lstStyle/>
          <a:p>
            <a:r>
              <a:rPr lang="en-US" b="1" dirty="0"/>
              <a:t>Outline </a:t>
            </a:r>
            <a:endParaRPr lang="en-ID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1A47206-3085-0D31-8DD6-656E4E241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360290"/>
              </p:ext>
            </p:extLst>
          </p:nvPr>
        </p:nvGraphicFramePr>
        <p:xfrm>
          <a:off x="838200" y="2286000"/>
          <a:ext cx="18135600" cy="967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AF4153B-0801-DB75-A6B0-1B0B4950E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02840" y="147750"/>
            <a:ext cx="4404360" cy="998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8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639800"/>
            <a:ext cx="19507200" cy="990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95650" cy="2743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4825" y="1352550"/>
            <a:ext cx="6000750" cy="962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82775" y="1304925"/>
            <a:ext cx="3305175" cy="8191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94743" y="915987"/>
            <a:ext cx="14681253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0165" algn="l"/>
              </a:tabLst>
            </a:pPr>
            <a:r>
              <a:rPr sz="9300" spc="-10" dirty="0">
                <a:solidFill>
                  <a:srgbClr val="313131"/>
                </a:solidFill>
              </a:rPr>
              <a:t>ntervensi</a:t>
            </a:r>
            <a:r>
              <a:rPr sz="9300" dirty="0">
                <a:solidFill>
                  <a:srgbClr val="313131"/>
                </a:solidFill>
              </a:rPr>
              <a:t>	</a:t>
            </a:r>
            <a:r>
              <a:rPr sz="9300" spc="-229" dirty="0"/>
              <a:t>erawa</a:t>
            </a:r>
            <a:endParaRPr sz="9300" dirty="0"/>
          </a:p>
        </p:txBody>
      </p:sp>
      <p:sp>
        <p:nvSpPr>
          <p:cNvPr id="8" name="object 8"/>
          <p:cNvSpPr txBox="1"/>
          <p:nvPr/>
        </p:nvSpPr>
        <p:spPr>
          <a:xfrm>
            <a:off x="16055480" y="915987"/>
            <a:ext cx="2119609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300" spc="-135" dirty="0" err="1">
                <a:solidFill>
                  <a:srgbClr val="3B3B3B"/>
                </a:solidFill>
                <a:latin typeface="Calibri"/>
                <a:cs typeface="Calibri"/>
              </a:rPr>
              <a:t>is</a:t>
            </a:r>
            <a:r>
              <a:rPr lang="en-US" sz="9300" spc="-135" dirty="0" err="1">
                <a:solidFill>
                  <a:srgbClr val="3B3B3B"/>
                </a:solidFill>
                <a:latin typeface="Calibri"/>
                <a:cs typeface="Calibri"/>
              </a:rPr>
              <a:t>ti</a:t>
            </a:r>
            <a:endParaRPr sz="93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3600" y="4139247"/>
            <a:ext cx="12132396" cy="83935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sz="4800" b="1" spc="-120" dirty="0">
                <a:solidFill>
                  <a:srgbClr val="333333"/>
                </a:solidFill>
                <a:highlight>
                  <a:srgbClr val="00FF00"/>
                </a:highlight>
                <a:latin typeface="Calibri"/>
                <a:cs typeface="Calibri"/>
              </a:rPr>
              <a:t>Mind-</a:t>
            </a:r>
            <a:r>
              <a:rPr sz="4800" b="1" spc="-10" dirty="0">
                <a:solidFill>
                  <a:srgbClr val="333333"/>
                </a:solidFill>
                <a:highlight>
                  <a:srgbClr val="00FF00"/>
                </a:highlight>
                <a:latin typeface="Calibri"/>
                <a:cs typeface="Calibri"/>
              </a:rPr>
              <a:t>body</a:t>
            </a:r>
            <a:r>
              <a:rPr sz="4800" b="1" spc="-140" dirty="0">
                <a:solidFill>
                  <a:srgbClr val="333333"/>
                </a:solidFill>
                <a:highlight>
                  <a:srgbClr val="00FF00"/>
                </a:highlight>
                <a:latin typeface="Calibri"/>
                <a:cs typeface="Calibri"/>
              </a:rPr>
              <a:t> </a:t>
            </a:r>
            <a:r>
              <a:rPr sz="4800" b="1" spc="-10" dirty="0">
                <a:solidFill>
                  <a:srgbClr val="282828"/>
                </a:solidFill>
                <a:highlight>
                  <a:srgbClr val="00FF00"/>
                </a:highlight>
                <a:latin typeface="Calibri"/>
                <a:cs typeface="Calibri"/>
              </a:rPr>
              <a:t>interven</a:t>
            </a:r>
            <a:r>
              <a:rPr lang="en-US" sz="4800" b="1" spc="-10" dirty="0">
                <a:solidFill>
                  <a:srgbClr val="282828"/>
                </a:solidFill>
                <a:highlight>
                  <a:srgbClr val="00FF00"/>
                </a:highlight>
                <a:latin typeface="Calibri"/>
                <a:cs typeface="Calibri"/>
              </a:rPr>
              <a:t>tions</a:t>
            </a:r>
            <a:endParaRPr sz="4800" b="1" dirty="0">
              <a:highlight>
                <a:srgbClr val="00FF00"/>
              </a:highlight>
              <a:latin typeface="Calibri"/>
              <a:cs typeface="Calibri"/>
            </a:endParaRPr>
          </a:p>
          <a:p>
            <a:pPr marL="589915" indent="-577215">
              <a:lnSpc>
                <a:spcPts val="4715"/>
              </a:lnSpc>
              <a:spcBef>
                <a:spcPts val="4295"/>
              </a:spcBef>
              <a:buClr>
                <a:srgbClr val="E18513"/>
              </a:buClr>
              <a:buChar char="•"/>
              <a:tabLst>
                <a:tab pos="589915" algn="l"/>
              </a:tabLst>
            </a:pPr>
            <a:r>
              <a:rPr sz="4800" spc="-20" dirty="0">
                <a:solidFill>
                  <a:srgbClr val="2D2D2D"/>
                </a:solidFill>
                <a:latin typeface="Calibri"/>
                <a:cs typeface="Calibri"/>
              </a:rPr>
              <a:t>Relaxa</a:t>
            </a:r>
            <a:r>
              <a:rPr lang="en-US" sz="4800" spc="-20" dirty="0">
                <a:solidFill>
                  <a:srgbClr val="2D2D2D"/>
                </a:solidFill>
                <a:latin typeface="Calibri"/>
                <a:cs typeface="Calibri"/>
              </a:rPr>
              <a:t>tion</a:t>
            </a:r>
            <a:endParaRPr sz="4800" dirty="0">
              <a:latin typeface="Calibri"/>
              <a:cs typeface="Calibri"/>
            </a:endParaRPr>
          </a:p>
          <a:p>
            <a:pPr marL="599440" indent="-586740">
              <a:lnSpc>
                <a:spcPts val="4575"/>
              </a:lnSpc>
              <a:buClr>
                <a:srgbClr val="E2850C"/>
              </a:buClr>
              <a:buChar char="•"/>
              <a:tabLst>
                <a:tab pos="599440" algn="l"/>
              </a:tabLst>
            </a:pPr>
            <a:r>
              <a:rPr sz="4800" spc="-10" dirty="0">
                <a:solidFill>
                  <a:srgbClr val="2F2F2F"/>
                </a:solidFill>
                <a:latin typeface="Calibri"/>
                <a:cs typeface="Calibri"/>
              </a:rPr>
              <a:t>Imagery</a:t>
            </a:r>
            <a:endParaRPr sz="4800" dirty="0">
              <a:latin typeface="Calibri"/>
              <a:cs typeface="Calibri"/>
            </a:endParaRPr>
          </a:p>
          <a:p>
            <a:pPr marL="589915" indent="-577215">
              <a:lnSpc>
                <a:spcPts val="4575"/>
              </a:lnSpc>
              <a:buClr>
                <a:srgbClr val="DD8515"/>
              </a:buClr>
              <a:buChar char="•"/>
              <a:tabLst>
                <a:tab pos="589915" algn="l"/>
              </a:tabLst>
            </a:pPr>
            <a:r>
              <a:rPr sz="4800" spc="-90" dirty="0">
                <a:solidFill>
                  <a:srgbClr val="2D2D2D"/>
                </a:solidFill>
                <a:latin typeface="Calibri"/>
                <a:cs typeface="Calibri"/>
              </a:rPr>
              <a:t>Hypnosis</a:t>
            </a:r>
            <a:r>
              <a:rPr sz="4800" spc="-6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4800" spc="-345" dirty="0">
                <a:solidFill>
                  <a:srgbClr val="242424"/>
                </a:solidFill>
                <a:latin typeface="Calibri"/>
                <a:cs typeface="Calibri"/>
              </a:rPr>
              <a:t>,</a:t>
            </a:r>
            <a:r>
              <a:rPr sz="4800" spc="-50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sz="4800" spc="-105" dirty="0">
                <a:solidFill>
                  <a:srgbClr val="2B2B2B"/>
                </a:solidFill>
                <a:latin typeface="Calibri"/>
                <a:cs typeface="Calibri"/>
              </a:rPr>
              <a:t>NLP(Neuro</a:t>
            </a:r>
            <a:r>
              <a:rPr sz="4800" spc="-10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4800" spc="-95" dirty="0">
                <a:solidFill>
                  <a:srgbClr val="2F2F2F"/>
                </a:solidFill>
                <a:latin typeface="Calibri"/>
                <a:cs typeface="Calibri"/>
              </a:rPr>
              <a:t>Language</a:t>
            </a:r>
            <a:r>
              <a:rPr sz="4800" spc="-6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4800" spc="-105" dirty="0">
                <a:solidFill>
                  <a:srgbClr val="343434"/>
                </a:solidFill>
                <a:latin typeface="Calibri"/>
                <a:cs typeface="Calibri"/>
              </a:rPr>
              <a:t>Program)</a:t>
            </a:r>
            <a:endParaRPr sz="4800" dirty="0">
              <a:latin typeface="Calibri"/>
              <a:cs typeface="Calibri"/>
            </a:endParaRPr>
          </a:p>
          <a:p>
            <a:pPr marL="596265" indent="-583565">
              <a:lnSpc>
                <a:spcPts val="4575"/>
              </a:lnSpc>
              <a:buClr>
                <a:srgbClr val="EB820F"/>
              </a:buClr>
              <a:buChar char="•"/>
              <a:tabLst>
                <a:tab pos="596265" algn="l"/>
              </a:tabLst>
            </a:pPr>
            <a:r>
              <a:rPr sz="4800" spc="-20" dirty="0">
                <a:solidFill>
                  <a:srgbClr val="262626"/>
                </a:solidFill>
                <a:latin typeface="Calibri"/>
                <a:cs typeface="Calibri"/>
              </a:rPr>
              <a:t>Yoga</a:t>
            </a:r>
            <a:endParaRPr sz="4800" dirty="0">
              <a:latin typeface="Calibri"/>
              <a:cs typeface="Calibri"/>
            </a:endParaRPr>
          </a:p>
          <a:p>
            <a:pPr marL="600710" indent="-588010">
              <a:lnSpc>
                <a:spcPts val="4575"/>
              </a:lnSpc>
              <a:buClr>
                <a:srgbClr val="E18511"/>
              </a:buClr>
              <a:buChar char="•"/>
              <a:tabLst>
                <a:tab pos="600710" algn="l"/>
              </a:tabLst>
            </a:pPr>
            <a:r>
              <a:rPr sz="4800" spc="-65" dirty="0">
                <a:solidFill>
                  <a:srgbClr val="2A2A2A"/>
                </a:solidFill>
                <a:latin typeface="Calibri"/>
                <a:cs typeface="Calibri"/>
              </a:rPr>
              <a:t>T'ai</a:t>
            </a:r>
            <a:r>
              <a:rPr sz="4800" spc="-16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4800" spc="-25" dirty="0">
                <a:solidFill>
                  <a:srgbClr val="313131"/>
                </a:solidFill>
                <a:latin typeface="Calibri"/>
                <a:cs typeface="Calibri"/>
              </a:rPr>
              <a:t>chi</a:t>
            </a:r>
            <a:endParaRPr sz="4800" dirty="0">
              <a:latin typeface="Calibri"/>
              <a:cs typeface="Calibri"/>
            </a:endParaRPr>
          </a:p>
          <a:p>
            <a:pPr marL="589915" indent="-577215">
              <a:lnSpc>
                <a:spcPts val="4515"/>
              </a:lnSpc>
              <a:buClr>
                <a:srgbClr val="E28211"/>
              </a:buClr>
              <a:buChar char="•"/>
              <a:tabLst>
                <a:tab pos="589915" algn="l"/>
              </a:tabLst>
            </a:pPr>
            <a:r>
              <a:rPr sz="4800" spc="-10" dirty="0">
                <a:solidFill>
                  <a:srgbClr val="313131"/>
                </a:solidFill>
                <a:latin typeface="Calibri"/>
                <a:cs typeface="Calibri"/>
              </a:rPr>
              <a:t>Prayer</a:t>
            </a:r>
            <a:endParaRPr sz="4800" dirty="0">
              <a:latin typeface="Calibri"/>
              <a:cs typeface="Calibri"/>
            </a:endParaRPr>
          </a:p>
          <a:p>
            <a:pPr marL="595630" indent="-582930">
              <a:lnSpc>
                <a:spcPts val="4605"/>
              </a:lnSpc>
              <a:buClr>
                <a:srgbClr val="E28316"/>
              </a:buClr>
              <a:buChar char="•"/>
              <a:tabLst>
                <a:tab pos="595630" algn="l"/>
              </a:tabLst>
            </a:pPr>
            <a:r>
              <a:rPr sz="4800" spc="-95" dirty="0">
                <a:solidFill>
                  <a:srgbClr val="313131"/>
                </a:solidFill>
                <a:latin typeface="Calibri"/>
                <a:cs typeface="Calibri"/>
              </a:rPr>
              <a:t>Art</a:t>
            </a:r>
            <a:r>
              <a:rPr sz="4800" spc="-12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4800" spc="-20" dirty="0">
                <a:solidFill>
                  <a:srgbClr val="2A2A2A"/>
                </a:solidFill>
                <a:latin typeface="Calibri"/>
                <a:cs typeface="Calibri"/>
              </a:rPr>
              <a:t>therapy</a:t>
            </a:r>
            <a:endParaRPr sz="4800" dirty="0">
              <a:latin typeface="Calibri"/>
              <a:cs typeface="Calibri"/>
            </a:endParaRPr>
          </a:p>
          <a:p>
            <a:pPr marL="599440" indent="-586740">
              <a:lnSpc>
                <a:spcPts val="4605"/>
              </a:lnSpc>
              <a:buClr>
                <a:srgbClr val="DD8511"/>
              </a:buClr>
              <a:buChar char="•"/>
              <a:tabLst>
                <a:tab pos="599440" algn="l"/>
              </a:tabLst>
            </a:pPr>
            <a:r>
              <a:rPr sz="4800" spc="-100" dirty="0">
                <a:solidFill>
                  <a:srgbClr val="2D2D2D"/>
                </a:solidFill>
                <a:latin typeface="Calibri"/>
                <a:cs typeface="Calibri"/>
              </a:rPr>
              <a:t>Music</a:t>
            </a:r>
            <a:r>
              <a:rPr sz="4800" spc="-13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4800" spc="-80" dirty="0">
                <a:solidFill>
                  <a:srgbClr val="313131"/>
                </a:solidFill>
                <a:latin typeface="Calibri"/>
                <a:cs typeface="Calibri"/>
              </a:rPr>
              <a:t>and</a:t>
            </a:r>
            <a:r>
              <a:rPr sz="4800" spc="-150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4800" spc="-80" dirty="0">
                <a:solidFill>
                  <a:srgbClr val="282828"/>
                </a:solidFill>
                <a:latin typeface="Calibri"/>
                <a:cs typeface="Calibri"/>
              </a:rPr>
              <a:t>dance</a:t>
            </a:r>
            <a:r>
              <a:rPr sz="4800" spc="-95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4800" spc="-25" dirty="0">
                <a:solidFill>
                  <a:srgbClr val="313131"/>
                </a:solidFill>
                <a:latin typeface="Calibri"/>
                <a:cs typeface="Calibri"/>
              </a:rPr>
              <a:t>therapies</a:t>
            </a:r>
            <a:endParaRPr sz="4800" dirty="0">
              <a:latin typeface="Calibri"/>
              <a:cs typeface="Calibri"/>
            </a:endParaRPr>
          </a:p>
          <a:p>
            <a:pPr marL="589280" indent="-576580">
              <a:lnSpc>
                <a:spcPts val="4530"/>
              </a:lnSpc>
              <a:buClr>
                <a:srgbClr val="EB7C26"/>
              </a:buClr>
              <a:buChar char="•"/>
              <a:tabLst>
                <a:tab pos="589280" algn="l"/>
              </a:tabLst>
            </a:pPr>
            <a:r>
              <a:rPr sz="4800" spc="-95" dirty="0">
                <a:solidFill>
                  <a:srgbClr val="282828"/>
                </a:solidFill>
                <a:latin typeface="Calibri"/>
                <a:cs typeface="Calibri"/>
              </a:rPr>
              <a:t>Cognitive-</a:t>
            </a:r>
            <a:r>
              <a:rPr sz="4800" spc="-85" dirty="0">
                <a:solidFill>
                  <a:srgbClr val="282828"/>
                </a:solidFill>
                <a:latin typeface="Calibri"/>
                <a:cs typeface="Calibri"/>
              </a:rPr>
              <a:t>behavioral</a:t>
            </a:r>
            <a:r>
              <a:rPr sz="4800" spc="1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4800" spc="-10" dirty="0">
                <a:solidFill>
                  <a:srgbClr val="2A2A2A"/>
                </a:solidFill>
                <a:latin typeface="Calibri"/>
                <a:cs typeface="Calibri"/>
              </a:rPr>
              <a:t>therapy</a:t>
            </a:r>
            <a:endParaRPr sz="4800" dirty="0">
              <a:latin typeface="Calibri"/>
              <a:cs typeface="Calibri"/>
            </a:endParaRPr>
          </a:p>
          <a:p>
            <a:pPr marL="589280" indent="-576580">
              <a:lnSpc>
                <a:spcPts val="4605"/>
              </a:lnSpc>
              <a:buClr>
                <a:srgbClr val="EB8208"/>
              </a:buClr>
              <a:buChar char="•"/>
              <a:tabLst>
                <a:tab pos="589280" algn="l"/>
              </a:tabLst>
            </a:pPr>
            <a:r>
              <a:rPr sz="4800" spc="-75" dirty="0">
                <a:solidFill>
                  <a:srgbClr val="2A2A2A"/>
                </a:solidFill>
                <a:latin typeface="Calibri"/>
                <a:cs typeface="Calibri"/>
              </a:rPr>
              <a:t>Biofeedback</a:t>
            </a:r>
            <a:endParaRPr sz="4800" dirty="0">
              <a:latin typeface="Calibri"/>
              <a:cs typeface="Calibri"/>
            </a:endParaRPr>
          </a:p>
          <a:p>
            <a:pPr marL="600710" indent="-588010">
              <a:lnSpc>
                <a:spcPts val="4590"/>
              </a:lnSpc>
              <a:buClr>
                <a:srgbClr val="E48900"/>
              </a:buClr>
              <a:buChar char="•"/>
              <a:tabLst>
                <a:tab pos="600710" algn="l"/>
              </a:tabLst>
            </a:pPr>
            <a:r>
              <a:rPr sz="4800" spc="-90" dirty="0">
                <a:solidFill>
                  <a:srgbClr val="2B2B2B"/>
                </a:solidFill>
                <a:latin typeface="Calibri"/>
                <a:cs typeface="Calibri"/>
              </a:rPr>
              <a:t>Therapeu</a:t>
            </a:r>
            <a:r>
              <a:rPr lang="en-US" sz="4800" spc="-90" dirty="0">
                <a:solidFill>
                  <a:srgbClr val="2B2B2B"/>
                </a:solidFill>
                <a:latin typeface="Calibri"/>
                <a:cs typeface="Calibri"/>
              </a:rPr>
              <a:t>tic </a:t>
            </a:r>
            <a:r>
              <a:rPr sz="4800" spc="-11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4800" spc="-40" dirty="0">
                <a:solidFill>
                  <a:srgbClr val="2D2D2D"/>
                </a:solidFill>
                <a:latin typeface="Calibri"/>
                <a:cs typeface="Calibri"/>
              </a:rPr>
              <a:t>counseling</a:t>
            </a:r>
            <a:endParaRPr sz="4800" dirty="0">
              <a:latin typeface="Calibri"/>
              <a:cs typeface="Calibri"/>
            </a:endParaRPr>
          </a:p>
          <a:p>
            <a:pPr marL="21590">
              <a:lnSpc>
                <a:spcPts val="4720"/>
              </a:lnSpc>
              <a:tabLst>
                <a:tab pos="596265" algn="l"/>
              </a:tabLst>
            </a:pPr>
            <a:r>
              <a:rPr sz="4800" spc="90" dirty="0">
                <a:solidFill>
                  <a:srgbClr val="E28513"/>
                </a:solidFill>
                <a:latin typeface="Calibri"/>
                <a:cs typeface="Calibri"/>
              </a:rPr>
              <a:t>*</a:t>
            </a:r>
            <a:r>
              <a:rPr sz="4800" dirty="0">
                <a:solidFill>
                  <a:srgbClr val="E28513"/>
                </a:solidFill>
                <a:latin typeface="Calibri"/>
                <a:cs typeface="Calibri"/>
              </a:rPr>
              <a:t>	</a:t>
            </a:r>
            <a:r>
              <a:rPr sz="4800" spc="-105" dirty="0">
                <a:solidFill>
                  <a:srgbClr val="1D1D1D"/>
                </a:solidFill>
                <a:latin typeface="Calibri"/>
                <a:cs typeface="Calibri"/>
              </a:rPr>
              <a:t>Stress</a:t>
            </a:r>
            <a:r>
              <a:rPr sz="4800" spc="-110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4800" spc="-60" dirty="0">
                <a:solidFill>
                  <a:srgbClr val="262626"/>
                </a:solidFill>
                <a:latin typeface="Calibri"/>
                <a:cs typeface="Calibri"/>
              </a:rPr>
              <a:t>management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D8AA6-F4FA-F0B7-7F76-2E1D62056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" y="3124200"/>
            <a:ext cx="5151120" cy="115366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639800"/>
            <a:ext cx="19507200" cy="990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95650" cy="2743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4825" y="1352550"/>
            <a:ext cx="6000750" cy="962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82775" y="1304925"/>
            <a:ext cx="3305175" cy="8191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94743" y="915987"/>
            <a:ext cx="14681253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0165" algn="l"/>
              </a:tabLst>
            </a:pPr>
            <a:r>
              <a:rPr sz="9300" spc="-10" dirty="0">
                <a:solidFill>
                  <a:srgbClr val="313131"/>
                </a:solidFill>
              </a:rPr>
              <a:t>ntervensi</a:t>
            </a:r>
            <a:r>
              <a:rPr sz="9300" dirty="0">
                <a:solidFill>
                  <a:srgbClr val="313131"/>
                </a:solidFill>
              </a:rPr>
              <a:t>	</a:t>
            </a:r>
            <a:r>
              <a:rPr sz="9300" spc="-229" dirty="0"/>
              <a:t>erawa</a:t>
            </a:r>
            <a:endParaRPr sz="9300" dirty="0"/>
          </a:p>
        </p:txBody>
      </p:sp>
      <p:sp>
        <p:nvSpPr>
          <p:cNvPr id="8" name="object 8"/>
          <p:cNvSpPr txBox="1"/>
          <p:nvPr/>
        </p:nvSpPr>
        <p:spPr>
          <a:xfrm>
            <a:off x="16055480" y="915987"/>
            <a:ext cx="2119609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300" spc="-135" dirty="0" err="1">
                <a:solidFill>
                  <a:srgbClr val="3B3B3B"/>
                </a:solidFill>
                <a:latin typeface="Calibri"/>
                <a:cs typeface="Calibri"/>
              </a:rPr>
              <a:t>is</a:t>
            </a:r>
            <a:r>
              <a:rPr lang="en-US" sz="9300" spc="-135" dirty="0" err="1">
                <a:solidFill>
                  <a:srgbClr val="3B3B3B"/>
                </a:solidFill>
                <a:latin typeface="Calibri"/>
                <a:cs typeface="Calibri"/>
              </a:rPr>
              <a:t>ti</a:t>
            </a:r>
            <a:endParaRPr sz="93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6600" y="2895600"/>
            <a:ext cx="10989396" cy="109235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lang="en-US" sz="4800" b="1" spc="-120" dirty="0">
                <a:solidFill>
                  <a:srgbClr val="333333"/>
                </a:solidFill>
                <a:highlight>
                  <a:srgbClr val="00FF00"/>
                </a:highlight>
                <a:latin typeface="Calibri"/>
                <a:cs typeface="Calibri"/>
              </a:rPr>
              <a:t>Energy Therapies </a:t>
            </a:r>
          </a:p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lang="en-US" sz="4800" b="1" spc="-120" dirty="0">
                <a:solidFill>
                  <a:srgbClr val="333333"/>
                </a:solidFill>
                <a:highlight>
                  <a:srgbClr val="00FF00"/>
                </a:highlight>
                <a:latin typeface="Calibri"/>
                <a:cs typeface="Calibri"/>
              </a:rPr>
              <a:t>Therapeutic touch</a:t>
            </a:r>
            <a:r>
              <a:rPr lang="en-US" sz="4800" spc="-120" dirty="0">
                <a:solidFill>
                  <a:srgbClr val="333333"/>
                </a:solidFill>
                <a:highlight>
                  <a:srgbClr val="00FF00"/>
                </a:highlight>
                <a:latin typeface="Calibri"/>
                <a:cs typeface="Calibri"/>
              </a:rPr>
              <a:t> </a:t>
            </a:r>
          </a:p>
          <a:p>
            <a:pPr marL="948054" indent="-74295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4800" spc="-120" dirty="0">
                <a:solidFill>
                  <a:srgbClr val="333333"/>
                </a:solidFill>
                <a:latin typeface="Calibri"/>
                <a:cs typeface="Calibri"/>
              </a:rPr>
              <a:t>Reiki</a:t>
            </a:r>
          </a:p>
          <a:p>
            <a:pPr marL="948054" indent="-74295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4800" spc="-120" dirty="0">
                <a:solidFill>
                  <a:srgbClr val="333333"/>
                </a:solidFill>
                <a:latin typeface="Calibri"/>
                <a:cs typeface="Calibri"/>
              </a:rPr>
              <a:t>Qi Gong </a:t>
            </a:r>
          </a:p>
          <a:p>
            <a:pPr marL="948054" indent="-74295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4800" spc="-120" dirty="0">
                <a:solidFill>
                  <a:srgbClr val="333333"/>
                </a:solidFill>
                <a:latin typeface="Calibri"/>
                <a:cs typeface="Calibri"/>
              </a:rPr>
              <a:t>Acupressure </a:t>
            </a:r>
          </a:p>
          <a:p>
            <a:pPr marL="948054" indent="-74295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4800" spc="-120" dirty="0">
                <a:solidFill>
                  <a:srgbClr val="333333"/>
                </a:solidFill>
                <a:latin typeface="Calibri"/>
                <a:cs typeface="Calibri"/>
              </a:rPr>
              <a:t>Healing touch </a:t>
            </a:r>
          </a:p>
          <a:p>
            <a:pPr marL="948054" indent="-74295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4800" spc="-120" dirty="0">
                <a:solidFill>
                  <a:srgbClr val="333333"/>
                </a:solidFill>
                <a:latin typeface="Calibri"/>
                <a:cs typeface="Calibri"/>
              </a:rPr>
              <a:t>Magnet therapy</a:t>
            </a:r>
          </a:p>
          <a:p>
            <a:pPr marL="948054" indent="-74295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en-US" sz="4800" spc="-12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lang="en-US" sz="4800" b="1" spc="-120" dirty="0">
                <a:solidFill>
                  <a:srgbClr val="333333"/>
                </a:solidFill>
                <a:highlight>
                  <a:srgbClr val="00FF00"/>
                </a:highlight>
                <a:latin typeface="Calibri"/>
                <a:cs typeface="Calibri"/>
              </a:rPr>
              <a:t>Spiritual Intervention</a:t>
            </a:r>
          </a:p>
          <a:p>
            <a:pPr marL="948054" indent="-74295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4800" spc="-120" dirty="0" err="1">
                <a:solidFill>
                  <a:srgbClr val="333333"/>
                </a:solidFill>
                <a:latin typeface="Calibri"/>
                <a:cs typeface="Calibri"/>
              </a:rPr>
              <a:t>Dzikir</a:t>
            </a:r>
            <a:endParaRPr lang="en-US" sz="4800" spc="-12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948054" indent="-74295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4800" spc="-120" dirty="0" err="1">
                <a:solidFill>
                  <a:srgbClr val="333333"/>
                </a:solidFill>
                <a:latin typeface="Calibri"/>
                <a:cs typeface="Calibri"/>
              </a:rPr>
              <a:t>Murottal</a:t>
            </a:r>
            <a:r>
              <a:rPr lang="en-US" sz="4800" spc="-1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</a:p>
          <a:p>
            <a:pPr marL="948054" indent="-74295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4800" spc="-120" dirty="0" err="1">
                <a:solidFill>
                  <a:srgbClr val="333333"/>
                </a:solidFill>
                <a:latin typeface="Calibri"/>
                <a:cs typeface="Calibri"/>
              </a:rPr>
              <a:t>Ruqyah</a:t>
            </a:r>
            <a:r>
              <a:rPr lang="en-US" sz="4800" spc="-1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</a:p>
          <a:p>
            <a:pPr marL="948054" indent="-74295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4800" spc="-120" dirty="0" err="1">
                <a:solidFill>
                  <a:srgbClr val="333333"/>
                </a:solidFill>
                <a:latin typeface="Calibri"/>
                <a:cs typeface="Calibri"/>
              </a:rPr>
              <a:t>Sholat</a:t>
            </a:r>
            <a:r>
              <a:rPr lang="en-US" sz="4800" spc="-1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endParaRPr sz="4800" dirty="0">
              <a:latin typeface="Calibri"/>
              <a:cs typeface="Calibri"/>
            </a:endParaRPr>
          </a:p>
          <a:p>
            <a:pPr marL="589915" indent="-577215">
              <a:lnSpc>
                <a:spcPts val="4715"/>
              </a:lnSpc>
              <a:spcBef>
                <a:spcPts val="4295"/>
              </a:spcBef>
              <a:buClr>
                <a:srgbClr val="E18513"/>
              </a:buClr>
              <a:buChar char="•"/>
              <a:tabLst>
                <a:tab pos="589915" algn="l"/>
              </a:tabLst>
            </a:pPr>
            <a:endParaRPr sz="405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65114-789C-540F-981F-8E1833614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3" y="3429001"/>
            <a:ext cx="6338267" cy="112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14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639800"/>
            <a:ext cx="19507200" cy="990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95650" cy="2743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4825" y="1352550"/>
            <a:ext cx="6000750" cy="962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82775" y="1304925"/>
            <a:ext cx="3305175" cy="8191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94743" y="915987"/>
            <a:ext cx="14681253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0165" algn="l"/>
              </a:tabLst>
            </a:pPr>
            <a:r>
              <a:rPr sz="9300" spc="-10" dirty="0">
                <a:solidFill>
                  <a:srgbClr val="313131"/>
                </a:solidFill>
              </a:rPr>
              <a:t>ntervensi</a:t>
            </a:r>
            <a:r>
              <a:rPr sz="9300" dirty="0">
                <a:solidFill>
                  <a:srgbClr val="313131"/>
                </a:solidFill>
              </a:rPr>
              <a:t>	</a:t>
            </a:r>
            <a:r>
              <a:rPr sz="9300" spc="-229" dirty="0"/>
              <a:t>erawa</a:t>
            </a:r>
            <a:endParaRPr sz="9300" dirty="0"/>
          </a:p>
        </p:txBody>
      </p:sp>
      <p:sp>
        <p:nvSpPr>
          <p:cNvPr id="8" name="object 8"/>
          <p:cNvSpPr txBox="1"/>
          <p:nvPr/>
        </p:nvSpPr>
        <p:spPr>
          <a:xfrm>
            <a:off x="16055480" y="915987"/>
            <a:ext cx="2119609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300" spc="-135" dirty="0" err="1">
                <a:solidFill>
                  <a:srgbClr val="3B3B3B"/>
                </a:solidFill>
                <a:latin typeface="Calibri"/>
                <a:cs typeface="Calibri"/>
              </a:rPr>
              <a:t>is</a:t>
            </a:r>
            <a:r>
              <a:rPr lang="en-US" sz="9300" spc="-135" dirty="0" err="1">
                <a:solidFill>
                  <a:srgbClr val="3B3B3B"/>
                </a:solidFill>
                <a:latin typeface="Calibri"/>
                <a:cs typeface="Calibri"/>
              </a:rPr>
              <a:t>ti</a:t>
            </a:r>
            <a:endParaRPr sz="93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17080" y="4133460"/>
            <a:ext cx="10989396" cy="7730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lang="en-US" sz="4800" b="1" spc="-120" dirty="0">
                <a:solidFill>
                  <a:srgbClr val="333333"/>
                </a:solidFill>
                <a:highlight>
                  <a:srgbClr val="00FF00"/>
                </a:highlight>
                <a:latin typeface="Calibri"/>
                <a:cs typeface="Calibri"/>
              </a:rPr>
              <a:t>Other Modalities :</a:t>
            </a:r>
          </a:p>
          <a:p>
            <a:pPr marL="590550" marR="0" lvl="0" indent="-576580" defTabSz="914400" eaLnBrk="1" fontAlgn="auto" latinLnBrk="0" hangingPunct="1">
              <a:lnSpc>
                <a:spcPts val="4665"/>
              </a:lnSpc>
              <a:spcBef>
                <a:spcPts val="4355"/>
              </a:spcBef>
              <a:spcAft>
                <a:spcPts val="0"/>
              </a:spcAft>
              <a:buClr>
                <a:srgbClr val="DD8713"/>
              </a:buClr>
              <a:buSzTx/>
              <a:buFontTx/>
              <a:buChar char="•"/>
              <a:tabLst>
                <a:tab pos="590550" algn="l"/>
              </a:tabLst>
              <a:defRPr/>
            </a:pPr>
            <a:r>
              <a:rPr kumimoji="0" lang="en-ID" sz="4800" b="0" i="0" u="none" strike="noStrike" kern="0" cap="none" spc="-3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cs typeface="Calibri"/>
              </a:rPr>
              <a:t>Reflexology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96900" marR="0" lvl="0" indent="-583565" defTabSz="91440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>
                <a:srgbClr val="E4850C"/>
              </a:buClr>
              <a:buSzTx/>
              <a:buFontTx/>
              <a:buChar char="•"/>
              <a:tabLst>
                <a:tab pos="596900" algn="l"/>
              </a:tabLst>
              <a:defRPr/>
            </a:pPr>
            <a:r>
              <a:rPr kumimoji="0" lang="en-ID" sz="4800" b="0" i="0" u="none" strike="noStrike" kern="0" cap="none" spc="-1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cs typeface="Calibri"/>
              </a:rPr>
              <a:t>Shiatsu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96265" marR="0" lvl="0" indent="-582930" defTabSz="914400" eaLnBrk="1" fontAlgn="auto" latinLnBrk="0" hangingPunct="1">
              <a:lnSpc>
                <a:spcPts val="4550"/>
              </a:lnSpc>
              <a:spcBef>
                <a:spcPts val="0"/>
              </a:spcBef>
              <a:spcAft>
                <a:spcPts val="0"/>
              </a:spcAft>
              <a:buClr>
                <a:srgbClr val="DB8515"/>
              </a:buClr>
              <a:buSzTx/>
              <a:buFontTx/>
              <a:buChar char="•"/>
              <a:tabLst>
                <a:tab pos="596265" algn="l"/>
              </a:tabLst>
              <a:defRPr/>
            </a:pPr>
            <a:r>
              <a:rPr kumimoji="0" lang="en-ID" sz="4800" b="0" i="0" u="none" strike="noStrike" kern="0" cap="none" spc="-7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alibri"/>
                <a:cs typeface="Calibri"/>
              </a:rPr>
              <a:t>Aromatherapy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91185" marR="0" lvl="0" indent="-578485" defTabSz="91440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>
                <a:srgbClr val="E68213"/>
              </a:buClr>
              <a:buSzTx/>
              <a:buFontTx/>
              <a:buChar char="•"/>
              <a:tabLst>
                <a:tab pos="591185" algn="l"/>
              </a:tabLst>
              <a:defRPr/>
            </a:pPr>
            <a:r>
              <a:rPr kumimoji="0" lang="en-ID" sz="4800" b="0" i="0" u="none" strike="noStrike" kern="0" cap="none" spc="-12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alibri"/>
                <a:cs typeface="Calibri"/>
              </a:rPr>
              <a:t>Guided</a:t>
            </a:r>
            <a:r>
              <a:rPr kumimoji="0" lang="en-ID" sz="4800" b="0" i="0" u="none" strike="noStrike" kern="0" cap="none" spc="-9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1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/>
                <a:cs typeface="Calibri"/>
              </a:rPr>
              <a:t>imagery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91185" marR="0" lvl="0" indent="-578485" defTabSz="914400" eaLnBrk="1" fontAlgn="auto" latinLnBrk="0" hangingPunct="1">
              <a:lnSpc>
                <a:spcPts val="4575"/>
              </a:lnSpc>
              <a:spcBef>
                <a:spcPts val="0"/>
              </a:spcBef>
              <a:spcAft>
                <a:spcPts val="0"/>
              </a:spcAft>
              <a:buClr>
                <a:srgbClr val="E2830F"/>
              </a:buClr>
              <a:buSzTx/>
              <a:buFontTx/>
              <a:buChar char="•"/>
              <a:tabLst>
                <a:tab pos="591185" algn="l"/>
              </a:tabLst>
              <a:defRPr/>
            </a:pPr>
            <a:r>
              <a:rPr kumimoji="0" lang="en-ID" sz="4800" b="0" i="0" u="none" strike="noStrike" kern="0" cap="none" spc="-125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cs typeface="Calibri"/>
              </a:rPr>
              <a:t>Guided</a:t>
            </a:r>
            <a:r>
              <a:rPr kumimoji="0" lang="en-ID" sz="4800" b="0" i="0" u="none" strike="noStrike" kern="0" cap="none" spc="-55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12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/>
                <a:cs typeface="Calibri"/>
              </a:rPr>
              <a:t>imagery</a:t>
            </a:r>
            <a:r>
              <a:rPr kumimoji="0" lang="en-ID" sz="4800" b="0" i="0" u="none" strike="noStrike" kern="0" cap="none" spc="-11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1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cs typeface="Calibri"/>
              </a:rPr>
              <a:t>music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96265" marR="0" lvl="0" indent="-583565" defTabSz="914400" eaLnBrk="1" fontAlgn="auto" latinLnBrk="0" hangingPunct="1">
              <a:lnSpc>
                <a:spcPts val="4625"/>
              </a:lnSpc>
              <a:spcBef>
                <a:spcPts val="0"/>
              </a:spcBef>
              <a:spcAft>
                <a:spcPts val="0"/>
              </a:spcAft>
              <a:buClr>
                <a:srgbClr val="E2830F"/>
              </a:buClr>
              <a:buSzTx/>
              <a:buFontTx/>
              <a:buChar char="•"/>
              <a:tabLst>
                <a:tab pos="596265" algn="l"/>
              </a:tabLst>
              <a:defRPr/>
            </a:pPr>
            <a:r>
              <a:rPr kumimoji="0" lang="en-ID" sz="4800" b="0" i="0" u="none" strike="noStrike" kern="0" cap="none" spc="-125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cs typeface="Calibri"/>
              </a:rPr>
              <a:t>Animal-</a:t>
            </a:r>
            <a:r>
              <a:rPr kumimoji="0" lang="en-ID" sz="4800" b="0" i="0" u="none" strike="noStrike" kern="0" cap="none" spc="-105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cs typeface="Calibri"/>
              </a:rPr>
              <a:t>assisted</a:t>
            </a:r>
            <a:r>
              <a:rPr kumimoji="0" lang="en-ID" sz="4800" b="0" i="0" u="none" strike="noStrike" kern="0" cap="none" spc="-13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12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cs typeface="Calibri"/>
              </a:rPr>
              <a:t>therapy:</a:t>
            </a:r>
            <a:r>
              <a:rPr kumimoji="0" lang="en-ID" sz="4800" b="0" i="0" u="none" strike="noStrike" kern="0" cap="none" spc="-95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95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cs typeface="Calibri"/>
              </a:rPr>
              <a:t>ikan,</a:t>
            </a:r>
            <a:r>
              <a:rPr kumimoji="0" lang="en-ID" sz="4800" b="0" i="0" u="none" strike="noStrike" kern="0" cap="none" spc="-75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95" normalizeH="0" baseline="0" noProof="0" dirty="0" err="1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cs typeface="Calibri"/>
              </a:rPr>
              <a:t>lintah</a:t>
            </a:r>
            <a:r>
              <a:rPr kumimoji="0" lang="en-ID" sz="4800" b="0" i="0" u="none" strike="noStrike" kern="0" cap="none" spc="-95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cs typeface="Calibri"/>
              </a:rPr>
              <a:t>,</a:t>
            </a:r>
            <a:r>
              <a:rPr kumimoji="0" lang="en-ID" sz="4800" b="0" i="0" u="none" strike="noStrike" kern="0" cap="none" spc="-35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9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cs typeface="Calibri"/>
              </a:rPr>
              <a:t>lebah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91185" marR="0" lvl="0" indent="-577215" defTabSz="914400" eaLnBrk="1" fontAlgn="auto" latinLnBrk="0" hangingPunct="1">
              <a:lnSpc>
                <a:spcPts val="4490"/>
              </a:lnSpc>
              <a:spcBef>
                <a:spcPts val="0"/>
              </a:spcBef>
              <a:spcAft>
                <a:spcPts val="0"/>
              </a:spcAft>
              <a:buClr>
                <a:srgbClr val="DF850F"/>
              </a:buClr>
              <a:buSzTx/>
              <a:buFontTx/>
              <a:buChar char="•"/>
              <a:tabLst>
                <a:tab pos="591185" algn="l"/>
              </a:tabLst>
              <a:defRPr/>
            </a:pPr>
            <a:r>
              <a:rPr kumimoji="0" lang="en-ID" sz="4800" b="0" i="0" u="none" strike="noStrike" kern="0" cap="none" spc="-25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/>
                <a:cs typeface="Calibri"/>
              </a:rPr>
              <a:t>Use</a:t>
            </a:r>
            <a:r>
              <a:rPr kumimoji="0" lang="en-ID" sz="4800" b="0" i="0" u="none" strike="noStrike" kern="0" cap="none" spc="-20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1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lang="en-ID" sz="4800" b="0" i="0" u="none" strike="noStrike" kern="0" cap="none" spc="-215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35" normalizeH="0" baseline="0" noProof="0" dirty="0" err="1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cs typeface="Calibri"/>
              </a:rPr>
              <a:t>essenüal</a:t>
            </a:r>
            <a:r>
              <a:rPr kumimoji="0" lang="en-ID" sz="4800" b="0" i="0" u="none" strike="noStrike" kern="0" cap="none" spc="-16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2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cs typeface="Calibri"/>
              </a:rPr>
              <a:t>oils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89280" marR="0" lvl="0" indent="-576580" defTabSz="914400" eaLnBrk="1" fontAlgn="auto" latinLnBrk="0" hangingPunct="1">
              <a:lnSpc>
                <a:spcPts val="4615"/>
              </a:lnSpc>
              <a:spcBef>
                <a:spcPts val="0"/>
              </a:spcBef>
              <a:spcAft>
                <a:spcPts val="0"/>
              </a:spcAft>
              <a:buClr>
                <a:srgbClr val="DD8511"/>
              </a:buClr>
              <a:buSzTx/>
              <a:buFontTx/>
              <a:buChar char="•"/>
              <a:tabLst>
                <a:tab pos="589280" algn="l"/>
              </a:tabLst>
              <a:defRPr/>
            </a:pPr>
            <a:r>
              <a:rPr kumimoji="0" lang="en-ID" sz="4800" b="0" i="0" u="none" strike="noStrike" kern="0" cap="none" spc="-2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</a:rPr>
              <a:t>Herbal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94360" marR="0" lvl="0" indent="-581660" defTabSz="914400" eaLnBrk="1" fontAlgn="auto" latinLnBrk="0" hangingPunct="1">
              <a:lnSpc>
                <a:spcPts val="4745"/>
              </a:lnSpc>
              <a:spcBef>
                <a:spcPts val="0"/>
              </a:spcBef>
              <a:spcAft>
                <a:spcPts val="0"/>
              </a:spcAft>
              <a:buClr>
                <a:srgbClr val="E8801C"/>
              </a:buClr>
              <a:buSzTx/>
              <a:buFontTx/>
              <a:buChar char="•"/>
              <a:tabLst>
                <a:tab pos="594360" algn="l"/>
              </a:tabLst>
              <a:defRPr/>
            </a:pPr>
            <a:r>
              <a:rPr kumimoji="0" lang="en-ID" sz="4800" b="0" i="0" u="none" strike="noStrike" kern="0" cap="none" spc="-1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</a:rPr>
              <a:t>bekam</a:t>
            </a:r>
            <a:endParaRPr sz="4800" dirty="0">
              <a:latin typeface="Calibri"/>
              <a:cs typeface="Calibri"/>
            </a:endParaRPr>
          </a:p>
          <a:p>
            <a:pPr marL="589915" indent="-577215">
              <a:lnSpc>
                <a:spcPts val="4715"/>
              </a:lnSpc>
              <a:spcBef>
                <a:spcPts val="4295"/>
              </a:spcBef>
              <a:buClr>
                <a:srgbClr val="E18513"/>
              </a:buClr>
              <a:buChar char="•"/>
              <a:tabLst>
                <a:tab pos="589915" algn="l"/>
              </a:tabLst>
            </a:pPr>
            <a:endParaRPr sz="405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65114-789C-540F-981F-8E1833614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3" y="3429001"/>
            <a:ext cx="6338267" cy="112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17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639800"/>
            <a:ext cx="19507200" cy="990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95650" cy="2743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4825" y="1352550"/>
            <a:ext cx="6000750" cy="962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82775" y="1304925"/>
            <a:ext cx="3305175" cy="8191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94743" y="915987"/>
            <a:ext cx="14681253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0165" algn="l"/>
              </a:tabLst>
            </a:pPr>
            <a:r>
              <a:rPr sz="9300" spc="-10" dirty="0">
                <a:solidFill>
                  <a:srgbClr val="313131"/>
                </a:solidFill>
              </a:rPr>
              <a:t>ntervensi</a:t>
            </a:r>
            <a:r>
              <a:rPr sz="9300" dirty="0">
                <a:solidFill>
                  <a:srgbClr val="313131"/>
                </a:solidFill>
              </a:rPr>
              <a:t>	</a:t>
            </a:r>
            <a:r>
              <a:rPr sz="9300" spc="-229" dirty="0"/>
              <a:t>erawa</a:t>
            </a:r>
            <a:endParaRPr sz="9300" dirty="0"/>
          </a:p>
        </p:txBody>
      </p:sp>
      <p:sp>
        <p:nvSpPr>
          <p:cNvPr id="8" name="object 8"/>
          <p:cNvSpPr txBox="1"/>
          <p:nvPr/>
        </p:nvSpPr>
        <p:spPr>
          <a:xfrm>
            <a:off x="16055480" y="915987"/>
            <a:ext cx="2119609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300" spc="-135" dirty="0" err="1">
                <a:solidFill>
                  <a:srgbClr val="3B3B3B"/>
                </a:solidFill>
                <a:latin typeface="Calibri"/>
                <a:cs typeface="Calibri"/>
              </a:rPr>
              <a:t>is</a:t>
            </a:r>
            <a:r>
              <a:rPr lang="en-US" sz="9300" spc="-135" dirty="0" err="1">
                <a:solidFill>
                  <a:srgbClr val="3B3B3B"/>
                </a:solidFill>
                <a:latin typeface="Calibri"/>
                <a:cs typeface="Calibri"/>
              </a:rPr>
              <a:t>ti</a:t>
            </a:r>
            <a:endParaRPr sz="93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17080" y="4133460"/>
            <a:ext cx="10989396" cy="73507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lang="en-US" sz="4800" b="1" spc="-120" dirty="0">
                <a:solidFill>
                  <a:srgbClr val="333333"/>
                </a:solidFill>
                <a:highlight>
                  <a:srgbClr val="00FF00"/>
                </a:highlight>
                <a:latin typeface="Calibri"/>
                <a:cs typeface="Calibri"/>
              </a:rPr>
              <a:t>Other Modalities :</a:t>
            </a:r>
          </a:p>
          <a:p>
            <a:pPr marL="589915" marR="0" lvl="0" indent="-577215" defTabSz="914400" eaLnBrk="1" fontAlgn="auto" latinLnBrk="0" hangingPunct="1">
              <a:lnSpc>
                <a:spcPts val="4715"/>
              </a:lnSpc>
              <a:spcBef>
                <a:spcPts val="4305"/>
              </a:spcBef>
              <a:spcAft>
                <a:spcPts val="0"/>
              </a:spcAft>
              <a:buClr>
                <a:srgbClr val="DD8713"/>
              </a:buClr>
              <a:buSzTx/>
              <a:buFontTx/>
              <a:buChar char="•"/>
              <a:tabLst>
                <a:tab pos="589915" algn="l"/>
              </a:tabLst>
              <a:defRPr/>
            </a:pPr>
            <a:r>
              <a:rPr kumimoji="0" lang="en-ID" sz="4800" b="0" i="0" u="none" strike="noStrike" kern="0" cap="none" spc="-65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cs typeface="Calibri"/>
              </a:rPr>
              <a:t>Hydrotherapy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89915" marR="0" lvl="0" indent="-577215" defTabSz="914400" eaLnBrk="1" fontAlgn="auto" latinLnBrk="0" hangingPunct="1">
              <a:lnSpc>
                <a:spcPts val="4575"/>
              </a:lnSpc>
              <a:spcBef>
                <a:spcPts val="0"/>
              </a:spcBef>
              <a:spcAft>
                <a:spcPts val="0"/>
              </a:spcAft>
              <a:buClr>
                <a:srgbClr val="E4850C"/>
              </a:buClr>
              <a:buSzTx/>
              <a:buFontTx/>
              <a:buChar char="•"/>
              <a:tabLst>
                <a:tab pos="589915" algn="l"/>
              </a:tabLst>
              <a:defRPr/>
            </a:pPr>
            <a:r>
              <a:rPr kumimoji="0" lang="en-ID" sz="4800" b="0" i="0" u="none" strike="noStrike" kern="0" cap="none" spc="-8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/>
                <a:cs typeface="Calibri"/>
              </a:rPr>
              <a:t>Express</a:t>
            </a:r>
            <a:r>
              <a:rPr kumimoji="0" lang="en-ID" sz="4800" b="0" i="0" u="none" strike="noStrike" kern="0" cap="none" spc="-125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1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Calibri"/>
                <a:cs typeface="Calibri"/>
              </a:rPr>
              <a:t>felling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96265" marR="0" lvl="0" indent="-583565" defTabSz="914400" eaLnBrk="1" fontAlgn="auto" latinLnBrk="0" hangingPunct="1">
              <a:lnSpc>
                <a:spcPts val="4550"/>
              </a:lnSpc>
              <a:spcBef>
                <a:spcPts val="0"/>
              </a:spcBef>
              <a:spcAft>
                <a:spcPts val="0"/>
              </a:spcAft>
              <a:buClr>
                <a:srgbClr val="DB8515"/>
              </a:buClr>
              <a:buSzTx/>
              <a:buFontTx/>
              <a:buChar char="•"/>
              <a:tabLst>
                <a:tab pos="596265" algn="l"/>
              </a:tabLst>
              <a:defRPr/>
            </a:pPr>
            <a:r>
              <a:rPr kumimoji="0" lang="en-ID" sz="4800" b="0" i="0" u="none" strike="noStrike" kern="0" cap="none" spc="-10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cs typeface="Calibri"/>
              </a:rPr>
              <a:t>Story</a:t>
            </a:r>
            <a:r>
              <a:rPr kumimoji="0" lang="en-ID" sz="4800" b="0" i="0" u="none" strike="noStrike" kern="0" cap="none" spc="-13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8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alibri"/>
                <a:cs typeface="Calibri"/>
              </a:rPr>
              <a:t>telling,</a:t>
            </a:r>
            <a:r>
              <a:rPr kumimoji="0" lang="en-ID" sz="4800" b="0" i="0" u="none" strike="noStrike" kern="0" cap="none" spc="-65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1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/>
                <a:cs typeface="Calibri"/>
              </a:rPr>
              <a:t>dongeng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95630" marR="0" lvl="0" indent="-582930" defTabSz="914400" eaLnBrk="1" fontAlgn="auto" latinLnBrk="0" hangingPunct="1">
              <a:lnSpc>
                <a:spcPts val="4580"/>
              </a:lnSpc>
              <a:spcBef>
                <a:spcPts val="0"/>
              </a:spcBef>
              <a:spcAft>
                <a:spcPts val="0"/>
              </a:spcAft>
              <a:buClr>
                <a:srgbClr val="E68213"/>
              </a:buClr>
              <a:buSzTx/>
              <a:buFontTx/>
              <a:buChar char="•"/>
              <a:tabLst>
                <a:tab pos="595630" algn="l"/>
              </a:tabLst>
              <a:defRPr/>
            </a:pPr>
            <a:r>
              <a:rPr kumimoji="0" lang="en-ID" sz="4800" b="0" i="0" u="none" strike="noStrike" kern="0" cap="none" spc="-15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/>
                <a:cs typeface="Calibri"/>
              </a:rPr>
              <a:t>SEFT</a:t>
            </a:r>
            <a:r>
              <a:rPr kumimoji="0" lang="en-ID" sz="4800" b="0" i="0" u="none" strike="noStrike" kern="0" cap="none" spc="-85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10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/>
                <a:cs typeface="Calibri"/>
              </a:rPr>
              <a:t>(spiritual</a:t>
            </a:r>
            <a:r>
              <a:rPr kumimoji="0" lang="en-ID" sz="4800" b="0" i="0" u="none" strike="noStrike" kern="0" cap="none" spc="-11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13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cs typeface="Calibri"/>
              </a:rPr>
              <a:t>emotional</a:t>
            </a:r>
            <a:r>
              <a:rPr kumimoji="0" lang="en-ID" sz="4800" b="0" i="0" u="none" strike="noStrike" kern="0" cap="none" spc="-2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13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cs typeface="Calibri"/>
              </a:rPr>
              <a:t>freedom</a:t>
            </a:r>
            <a:r>
              <a:rPr kumimoji="0" lang="en-ID" sz="4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125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/>
                <a:cs typeface="Calibri"/>
              </a:rPr>
              <a:t>technique)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89280" marR="0" lvl="0" indent="-576580" defTabSz="91440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>
                <a:srgbClr val="E2830F"/>
              </a:buClr>
              <a:buSzTx/>
              <a:buFontTx/>
              <a:buChar char="•"/>
              <a:tabLst>
                <a:tab pos="589280" algn="l"/>
              </a:tabLst>
              <a:defRPr/>
            </a:pPr>
            <a:r>
              <a:rPr kumimoji="0" lang="en-ID" sz="4800" b="0" i="0" u="none" strike="noStrike" kern="0" cap="none" spc="-135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/>
                <a:cs typeface="Calibri"/>
              </a:rPr>
              <a:t>Food</a:t>
            </a:r>
            <a:r>
              <a:rPr kumimoji="0" lang="en-ID" sz="4800" b="0" i="0" u="none" strike="noStrike" kern="0" cap="none" spc="-95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ID" sz="4800" b="0" i="0" u="none" strike="noStrike" kern="0" cap="none" spc="-1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Calibri"/>
                <a:cs typeface="Calibri"/>
              </a:rPr>
              <a:t>therapy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95630" marR="0" lvl="0" indent="-582930" defTabSz="914400" eaLnBrk="1" fontAlgn="auto" latinLnBrk="0" hangingPunct="1">
              <a:lnSpc>
                <a:spcPts val="4715"/>
              </a:lnSpc>
              <a:spcBef>
                <a:spcPts val="0"/>
              </a:spcBef>
              <a:spcAft>
                <a:spcPts val="0"/>
              </a:spcAft>
              <a:buClr>
                <a:srgbClr val="E2830F"/>
              </a:buClr>
              <a:buSzTx/>
              <a:buFontTx/>
              <a:buChar char="•"/>
              <a:tabLst>
                <a:tab pos="595630" algn="l"/>
              </a:tabLst>
              <a:defRPr/>
            </a:pPr>
            <a:r>
              <a:rPr kumimoji="0" lang="en-ID" sz="4800" b="0" i="0" u="none" strike="noStrike" kern="0" cap="none" spc="-1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/>
                <a:cs typeface="Calibri"/>
              </a:rPr>
              <a:t>Ayurveda</a:t>
            </a:r>
            <a:endParaRPr kumimoji="0" lang="en-ID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7C26"/>
              </a:buClr>
              <a:buSzTx/>
              <a:tabLst>
                <a:tab pos="608330" algn="l"/>
              </a:tabLst>
              <a:defRPr/>
            </a:pPr>
            <a:endParaRPr lang="en-US" sz="4800" b="1" spc="-120" dirty="0">
              <a:solidFill>
                <a:srgbClr val="333333"/>
              </a:solidFill>
              <a:highlight>
                <a:srgbClr val="00FF00"/>
              </a:highlight>
              <a:latin typeface="Calibri"/>
              <a:cs typeface="Calibri"/>
            </a:endParaRPr>
          </a:p>
          <a:p>
            <a:pPr marL="589915" indent="-577215">
              <a:lnSpc>
                <a:spcPts val="4715"/>
              </a:lnSpc>
              <a:spcBef>
                <a:spcPts val="4295"/>
              </a:spcBef>
              <a:buClr>
                <a:srgbClr val="E18513"/>
              </a:buClr>
              <a:buChar char="•"/>
              <a:tabLst>
                <a:tab pos="589915" algn="l"/>
              </a:tabLst>
            </a:pPr>
            <a:endParaRPr sz="405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65114-789C-540F-981F-8E1833614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3" y="3429001"/>
            <a:ext cx="6338267" cy="112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03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E6DBA-73F2-5EC7-EA99-94B31EA13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48600" cy="14645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3C00CF-0586-6DAB-AE56-340B26F28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-15240"/>
            <a:ext cx="12192001" cy="146456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B68A-8242-8152-2458-ABCBF12EA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914401"/>
            <a:ext cx="16581120" cy="2877711"/>
          </a:xfrm>
          <a:solidFill>
            <a:srgbClr val="FFFF00"/>
          </a:solidFill>
        </p:spPr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komplementer</a:t>
            </a:r>
            <a:r>
              <a:rPr lang="en-US" b="1" dirty="0"/>
              <a:t> dan </a:t>
            </a:r>
            <a:r>
              <a:rPr lang="en-US" b="1" dirty="0" err="1"/>
              <a:t>Alternatif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18085-D039-707F-7277-4F5D1BEFDDA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362200" y="4495799"/>
            <a:ext cx="16230600" cy="81253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800" dirty="0" err="1"/>
              <a:t>Pendekatan</a:t>
            </a:r>
            <a:r>
              <a:rPr lang="en-US" sz="4800" dirty="0"/>
              <a:t> </a:t>
            </a:r>
            <a:r>
              <a:rPr lang="en-US" sz="4800" dirty="0" err="1"/>
              <a:t>perawatan</a:t>
            </a:r>
            <a:r>
              <a:rPr lang="en-US" sz="4800" dirty="0"/>
              <a:t> yang </a:t>
            </a:r>
            <a:r>
              <a:rPr lang="en-US" sz="4800" dirty="0" err="1"/>
              <a:t>mengintegrasikan</a:t>
            </a:r>
            <a:r>
              <a:rPr lang="en-US" sz="4800" dirty="0"/>
              <a:t> </a:t>
            </a:r>
            <a:r>
              <a:rPr lang="en-US" sz="4800" dirty="0" err="1"/>
              <a:t>metode</a:t>
            </a:r>
            <a:r>
              <a:rPr lang="en-US" sz="4800" dirty="0"/>
              <a:t> Non-</a:t>
            </a:r>
            <a:r>
              <a:rPr lang="en-US" sz="4800" dirty="0" err="1"/>
              <a:t>Konvensional</a:t>
            </a:r>
            <a:r>
              <a:rPr lang="en-US" sz="4800" dirty="0"/>
              <a:t> </a:t>
            </a:r>
            <a:r>
              <a:rPr lang="en-US" sz="4800" dirty="0" err="1"/>
              <a:t>untuk</a:t>
            </a:r>
            <a:r>
              <a:rPr lang="en-US" sz="4800" dirty="0"/>
              <a:t> </a:t>
            </a:r>
            <a:r>
              <a:rPr lang="en-US" sz="4800" dirty="0" err="1"/>
              <a:t>mendukung</a:t>
            </a:r>
            <a:r>
              <a:rPr lang="en-US" sz="4800" dirty="0"/>
              <a:t> </a:t>
            </a:r>
            <a:r>
              <a:rPr lang="en-US" sz="4800" dirty="0" err="1"/>
              <a:t>penyembuhan</a:t>
            </a:r>
            <a:r>
              <a:rPr lang="en-US" sz="4800" dirty="0"/>
              <a:t> </a:t>
            </a:r>
            <a:r>
              <a:rPr lang="en-US" sz="4800" dirty="0" err="1"/>
              <a:t>pasien</a:t>
            </a:r>
            <a:r>
              <a:rPr lang="en-US" sz="4800" dirty="0"/>
              <a:t> </a:t>
            </a:r>
            <a:r>
              <a:rPr lang="en-US" sz="4800" dirty="0" err="1"/>
              <a:t>secara</a:t>
            </a:r>
            <a:r>
              <a:rPr lang="en-US" sz="4800" dirty="0"/>
              <a:t> </a:t>
            </a:r>
            <a:r>
              <a:rPr lang="en-US" sz="4800" dirty="0" err="1"/>
              <a:t>menyeluruh</a:t>
            </a:r>
            <a:r>
              <a:rPr lang="en-US" sz="4800" dirty="0"/>
              <a:t> (</a:t>
            </a:r>
            <a:r>
              <a:rPr lang="en-US" sz="4800" dirty="0" err="1"/>
              <a:t>Holistik</a:t>
            </a:r>
            <a:r>
              <a:rPr lang="en-US" sz="4800" dirty="0"/>
              <a:t>)</a:t>
            </a:r>
          </a:p>
          <a:p>
            <a:endParaRPr lang="en-US" sz="4800" dirty="0"/>
          </a:p>
          <a:p>
            <a:endParaRPr lang="en-US" sz="4800" dirty="0"/>
          </a:p>
          <a:p>
            <a:r>
              <a:rPr lang="en-US" sz="4800" b="1" dirty="0" err="1">
                <a:highlight>
                  <a:srgbClr val="00FF00"/>
                </a:highlight>
              </a:rPr>
              <a:t>Komplementer</a:t>
            </a:r>
            <a:r>
              <a:rPr lang="en-US" sz="4800" b="1" dirty="0">
                <a:highlight>
                  <a:srgbClr val="00FF00"/>
                </a:highlight>
              </a:rPr>
              <a:t> : </a:t>
            </a:r>
          </a:p>
          <a:p>
            <a:r>
              <a:rPr lang="en-US" sz="4800" dirty="0" err="1"/>
              <a:t>Digunakan</a:t>
            </a:r>
            <a:r>
              <a:rPr lang="en-US" sz="4800" dirty="0"/>
              <a:t> </a:t>
            </a:r>
            <a:r>
              <a:rPr lang="en-US" sz="4800" dirty="0" err="1"/>
              <a:t>bersamaan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</a:t>
            </a:r>
            <a:r>
              <a:rPr lang="en-US" sz="4800" dirty="0" err="1"/>
              <a:t>pengobatan</a:t>
            </a:r>
            <a:r>
              <a:rPr lang="en-US" sz="4800" dirty="0"/>
              <a:t> </a:t>
            </a:r>
            <a:r>
              <a:rPr lang="en-US" sz="4800" dirty="0" err="1"/>
              <a:t>medis</a:t>
            </a:r>
            <a:r>
              <a:rPr lang="en-US" sz="4800" dirty="0"/>
              <a:t> </a:t>
            </a:r>
            <a:r>
              <a:rPr lang="en-US" sz="4800" dirty="0" err="1"/>
              <a:t>konvensional</a:t>
            </a:r>
            <a:r>
              <a:rPr lang="en-US" sz="4800" dirty="0"/>
              <a:t> </a:t>
            </a:r>
          </a:p>
          <a:p>
            <a:endParaRPr lang="en-US" sz="4800" dirty="0"/>
          </a:p>
          <a:p>
            <a:endParaRPr lang="en-US" sz="4800" dirty="0"/>
          </a:p>
          <a:p>
            <a:r>
              <a:rPr lang="en-US" sz="4800" b="1" dirty="0" err="1">
                <a:highlight>
                  <a:srgbClr val="00FF00"/>
                </a:highlight>
              </a:rPr>
              <a:t>Alternatif</a:t>
            </a:r>
            <a:r>
              <a:rPr lang="en-US" sz="4800" b="1" dirty="0">
                <a:highlight>
                  <a:srgbClr val="00FF00"/>
                </a:highlight>
              </a:rPr>
              <a:t> : </a:t>
            </a:r>
          </a:p>
          <a:p>
            <a:r>
              <a:rPr lang="en-US" sz="4800" dirty="0" err="1"/>
              <a:t>Digunakan</a:t>
            </a:r>
            <a:r>
              <a:rPr lang="en-US" sz="4800" dirty="0"/>
              <a:t> </a:t>
            </a:r>
            <a:r>
              <a:rPr lang="en-US" sz="4800" dirty="0" err="1"/>
              <a:t>sebagai</a:t>
            </a:r>
            <a:r>
              <a:rPr lang="en-US" sz="4800" dirty="0"/>
              <a:t> </a:t>
            </a:r>
            <a:r>
              <a:rPr lang="en-US" sz="4800" dirty="0" err="1"/>
              <a:t>pengganti</a:t>
            </a:r>
            <a:r>
              <a:rPr lang="en-US" sz="4800" dirty="0"/>
              <a:t> </a:t>
            </a:r>
            <a:r>
              <a:rPr lang="en-US" sz="4800" dirty="0" err="1"/>
              <a:t>pengobatan</a:t>
            </a:r>
            <a:r>
              <a:rPr lang="en-US" sz="4800" dirty="0"/>
              <a:t> </a:t>
            </a:r>
            <a:r>
              <a:rPr lang="en-US" sz="4800" dirty="0" err="1"/>
              <a:t>medis</a:t>
            </a:r>
            <a:r>
              <a:rPr lang="en-US" sz="4800" dirty="0"/>
              <a:t> </a:t>
            </a:r>
            <a:r>
              <a:rPr lang="en-US" sz="4800" dirty="0" err="1"/>
              <a:t>konvensiona</a:t>
            </a:r>
            <a:r>
              <a:rPr lang="en-US" dirty="0" err="1"/>
              <a:t>l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480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601" y="2468245"/>
            <a:ext cx="6684586" cy="48469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354965" rIns="0" bIns="0" rtlCol="0">
            <a:spAutoFit/>
          </a:bodyPr>
          <a:lstStyle/>
          <a:p>
            <a:pPr marL="1164590" indent="-1143000">
              <a:lnSpc>
                <a:spcPct val="100000"/>
              </a:lnSpc>
              <a:spcBef>
                <a:spcPts val="2795"/>
              </a:spcBef>
              <a:buFont typeface="Wingdings" panose="05000000000000000000" pitchFamily="2" charset="2"/>
              <a:buChar char="q"/>
            </a:pPr>
            <a:r>
              <a:rPr sz="8150" spc="-400" dirty="0">
                <a:solidFill>
                  <a:srgbClr val="000000"/>
                </a:solidFill>
              </a:rPr>
              <a:t>Terapi</a:t>
            </a:r>
            <a:endParaRPr sz="8150" dirty="0"/>
          </a:p>
          <a:p>
            <a:pPr marL="12700">
              <a:lnSpc>
                <a:spcPct val="100000"/>
              </a:lnSpc>
              <a:spcBef>
                <a:spcPts val="2595"/>
              </a:spcBef>
            </a:pPr>
            <a:r>
              <a:rPr sz="7850" spc="-85" dirty="0">
                <a:solidFill>
                  <a:srgbClr val="000000"/>
                </a:solidFill>
              </a:rPr>
              <a:t>Komplemeter</a:t>
            </a:r>
            <a:endParaRPr sz="7850" dirty="0"/>
          </a:p>
          <a:p>
            <a:pPr marL="1155700" indent="-1143000">
              <a:lnSpc>
                <a:spcPct val="100000"/>
              </a:lnSpc>
              <a:spcBef>
                <a:spcPts val="3990"/>
              </a:spcBef>
              <a:buFont typeface="Wingdings" panose="05000000000000000000" pitchFamily="2" charset="2"/>
              <a:buChar char="q"/>
            </a:pPr>
            <a:r>
              <a:rPr sz="7900" spc="-55" dirty="0">
                <a:solidFill>
                  <a:srgbClr val="000000"/>
                </a:solidFill>
              </a:rPr>
              <a:t>Terapi</a:t>
            </a:r>
            <a:endParaRPr sz="7900" dirty="0"/>
          </a:p>
        </p:txBody>
      </p:sp>
      <p:sp>
        <p:nvSpPr>
          <p:cNvPr id="3" name="object 3"/>
          <p:cNvSpPr txBox="1"/>
          <p:nvPr/>
        </p:nvSpPr>
        <p:spPr>
          <a:xfrm>
            <a:off x="4800601" y="7315200"/>
            <a:ext cx="6684586" cy="49260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ct val="131100"/>
              </a:lnSpc>
              <a:spcBef>
                <a:spcPts val="645"/>
              </a:spcBef>
            </a:pPr>
            <a:r>
              <a:rPr sz="8050" spc="-140" dirty="0" err="1">
                <a:latin typeface="Calibri"/>
                <a:cs typeface="Calibri"/>
              </a:rPr>
              <a:t>A</a:t>
            </a:r>
            <a:r>
              <a:rPr lang="en-US" sz="8050" spc="-140" dirty="0" err="1">
                <a:latin typeface="Calibri"/>
                <a:cs typeface="Calibri"/>
              </a:rPr>
              <a:t>l</a:t>
            </a:r>
            <a:r>
              <a:rPr sz="8050" spc="-140" dirty="0" err="1">
                <a:latin typeface="Calibri"/>
                <a:cs typeface="Calibri"/>
              </a:rPr>
              <a:t>ternatif</a:t>
            </a:r>
            <a:endParaRPr lang="en-US" sz="8050" spc="-140" dirty="0">
              <a:latin typeface="Calibri"/>
              <a:cs typeface="Calibri"/>
            </a:endParaRPr>
          </a:p>
          <a:p>
            <a:pPr marL="1155700" marR="5080" indent="-1143000">
              <a:lnSpc>
                <a:spcPct val="131100"/>
              </a:lnSpc>
              <a:spcBef>
                <a:spcPts val="645"/>
              </a:spcBef>
              <a:buFont typeface="Wingdings" panose="05000000000000000000" pitchFamily="2" charset="2"/>
              <a:buChar char="q"/>
            </a:pPr>
            <a:r>
              <a:rPr sz="8250" spc="-370" dirty="0" err="1">
                <a:latin typeface="Calibri"/>
                <a:cs typeface="Calibri"/>
              </a:rPr>
              <a:t>Terapi</a:t>
            </a:r>
            <a:r>
              <a:rPr sz="8250" spc="-370" dirty="0">
                <a:latin typeface="Calibri"/>
                <a:cs typeface="Calibri"/>
              </a:rPr>
              <a:t> </a:t>
            </a:r>
            <a:r>
              <a:rPr sz="8000" spc="-10" dirty="0" err="1">
                <a:latin typeface="Calibri"/>
                <a:cs typeface="Calibri"/>
              </a:rPr>
              <a:t>Ho</a:t>
            </a:r>
            <a:r>
              <a:rPr lang="en-US" sz="8000" spc="-10" dirty="0" err="1">
                <a:latin typeface="Calibri"/>
                <a:cs typeface="Calibri"/>
              </a:rPr>
              <a:t>li</a:t>
            </a:r>
            <a:r>
              <a:rPr sz="8000" spc="-10" dirty="0" err="1">
                <a:latin typeface="Calibri"/>
                <a:cs typeface="Calibri"/>
              </a:rPr>
              <a:t>stik</a:t>
            </a:r>
            <a:endParaRPr sz="8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63400" y="2434459"/>
            <a:ext cx="4815840" cy="2855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73025" rIns="0" bIns="0" rtlCol="0">
            <a:spAutoFit/>
          </a:bodyPr>
          <a:lstStyle/>
          <a:p>
            <a:pPr marL="504190" marR="5080" indent="-492125">
              <a:lnSpc>
                <a:spcPct val="91900"/>
              </a:lnSpc>
              <a:spcBef>
                <a:spcPts val="575"/>
              </a:spcBef>
              <a:buChar char="•"/>
              <a:tabLst>
                <a:tab pos="508634" algn="l"/>
              </a:tabLst>
            </a:pPr>
            <a:r>
              <a:rPr sz="4900" spc="-30" dirty="0">
                <a:latin typeface="Calibri"/>
                <a:cs typeface="Calibri"/>
              </a:rPr>
              <a:t>Terapi/intervensi 	</a:t>
            </a:r>
            <a:r>
              <a:rPr sz="4950" spc="-25" dirty="0">
                <a:latin typeface="Calibri"/>
                <a:cs typeface="Calibri"/>
              </a:rPr>
              <a:t>pelengkap</a:t>
            </a:r>
            <a:r>
              <a:rPr sz="4950" spc="-75" dirty="0">
                <a:latin typeface="Calibri"/>
                <a:cs typeface="Calibri"/>
              </a:rPr>
              <a:t> </a:t>
            </a:r>
            <a:r>
              <a:rPr sz="4950" spc="-20" dirty="0">
                <a:latin typeface="Calibri"/>
                <a:cs typeface="Calibri"/>
              </a:rPr>
              <a:t>dari 	</a:t>
            </a:r>
            <a:r>
              <a:rPr sz="4850" spc="-10" dirty="0">
                <a:latin typeface="Calibri"/>
                <a:cs typeface="Calibri"/>
              </a:rPr>
              <a:t>terapi/intervensi 	konvensional</a:t>
            </a:r>
            <a:endParaRPr sz="48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57024" y="5899785"/>
            <a:ext cx="5899150" cy="28308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8580" rIns="0" bIns="0" rtlCol="0">
            <a:spAutoFit/>
          </a:bodyPr>
          <a:lstStyle/>
          <a:p>
            <a:pPr marL="503555" marR="5080" indent="-491490">
              <a:lnSpc>
                <a:spcPct val="92500"/>
              </a:lnSpc>
              <a:spcBef>
                <a:spcPts val="540"/>
              </a:spcBef>
              <a:buChar char="•"/>
              <a:tabLst>
                <a:tab pos="503555" algn="l"/>
              </a:tabLst>
            </a:pPr>
            <a:r>
              <a:rPr sz="4900" spc="-10" dirty="0">
                <a:latin typeface="Calibri"/>
                <a:cs typeface="Calibri"/>
              </a:rPr>
              <a:t>Terapi/intervensi </a:t>
            </a:r>
            <a:r>
              <a:rPr sz="4850" dirty="0">
                <a:latin typeface="Calibri"/>
                <a:cs typeface="Calibri"/>
              </a:rPr>
              <a:t>sebagai</a:t>
            </a:r>
            <a:r>
              <a:rPr sz="4850" spc="-114" dirty="0">
                <a:latin typeface="Calibri"/>
                <a:cs typeface="Calibri"/>
              </a:rPr>
              <a:t> </a:t>
            </a:r>
            <a:r>
              <a:rPr sz="4850" dirty="0">
                <a:latin typeface="Calibri"/>
                <a:cs typeface="Calibri"/>
              </a:rPr>
              <a:t>pilihan</a:t>
            </a:r>
            <a:r>
              <a:rPr sz="4850" spc="40" dirty="0">
                <a:latin typeface="Calibri"/>
                <a:cs typeface="Calibri"/>
              </a:rPr>
              <a:t> </a:t>
            </a:r>
            <a:r>
              <a:rPr sz="4850" spc="-20" dirty="0">
                <a:latin typeface="Calibri"/>
                <a:cs typeface="Calibri"/>
              </a:rPr>
              <a:t>lain </a:t>
            </a:r>
            <a:r>
              <a:rPr sz="4800" dirty="0">
                <a:latin typeface="Calibri"/>
                <a:cs typeface="Calibri"/>
              </a:rPr>
              <a:t>dari</a:t>
            </a:r>
            <a:r>
              <a:rPr sz="4800" spc="145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terapi/intervensi </a:t>
            </a:r>
            <a:r>
              <a:rPr sz="4950" spc="-25" dirty="0">
                <a:latin typeface="Calibri"/>
                <a:cs typeface="Calibri"/>
              </a:rPr>
              <a:t>konvensional</a:t>
            </a:r>
            <a:endParaRPr sz="49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29110" y="9258483"/>
            <a:ext cx="4850130" cy="283972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85090" rIns="0" bIns="0" rtlCol="0">
            <a:spAutoFit/>
          </a:bodyPr>
          <a:lstStyle/>
          <a:p>
            <a:pPr marL="505459" marR="5080" indent="-493395">
              <a:lnSpc>
                <a:spcPct val="90400"/>
              </a:lnSpc>
              <a:spcBef>
                <a:spcPts val="670"/>
              </a:spcBef>
              <a:buChar char="•"/>
              <a:tabLst>
                <a:tab pos="509270" algn="l"/>
              </a:tabLst>
            </a:pPr>
            <a:r>
              <a:rPr sz="4950" spc="-40" dirty="0">
                <a:latin typeface="Calibri"/>
                <a:cs typeface="Calibri"/>
              </a:rPr>
              <a:t>Terapi/intervensi 	</a:t>
            </a:r>
            <a:r>
              <a:rPr sz="4900" dirty="0">
                <a:latin typeface="Calibri"/>
                <a:cs typeface="Calibri"/>
              </a:rPr>
              <a:t>yang</a:t>
            </a:r>
            <a:r>
              <a:rPr sz="4900" spc="-215" dirty="0">
                <a:latin typeface="Calibri"/>
                <a:cs typeface="Calibri"/>
              </a:rPr>
              <a:t> </a:t>
            </a:r>
            <a:r>
              <a:rPr sz="4900" spc="-50" dirty="0">
                <a:latin typeface="Calibri"/>
                <a:cs typeface="Calibri"/>
              </a:rPr>
              <a:t>menyeluruh 	</a:t>
            </a:r>
            <a:r>
              <a:rPr sz="5000" spc="-55" dirty="0">
                <a:latin typeface="Calibri"/>
                <a:cs typeface="Calibri"/>
              </a:rPr>
              <a:t>meliputi</a:t>
            </a:r>
            <a:r>
              <a:rPr sz="5000" spc="-110" dirty="0">
                <a:latin typeface="Calibri"/>
                <a:cs typeface="Calibri"/>
              </a:rPr>
              <a:t> </a:t>
            </a:r>
            <a:r>
              <a:rPr sz="5000" spc="-10" dirty="0">
                <a:latin typeface="Calibri"/>
                <a:cs typeface="Calibri"/>
              </a:rPr>
              <a:t>aspek 	</a:t>
            </a:r>
            <a:r>
              <a:rPr sz="5050" spc="-90" dirty="0">
                <a:latin typeface="Calibri"/>
                <a:cs typeface="Calibri"/>
              </a:rPr>
              <a:t>bodi,mind,</a:t>
            </a:r>
            <a:r>
              <a:rPr sz="5050" spc="-35" dirty="0">
                <a:latin typeface="Calibri"/>
                <a:cs typeface="Calibri"/>
              </a:rPr>
              <a:t> </a:t>
            </a:r>
            <a:r>
              <a:rPr sz="5050" spc="-10" dirty="0">
                <a:latin typeface="Calibri"/>
                <a:cs typeface="Calibri"/>
              </a:rPr>
              <a:t>spirit</a:t>
            </a:r>
            <a:endParaRPr sz="5050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6E7DA7-8ADF-2B1F-02F4-FF69623F7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8" y="3352800"/>
            <a:ext cx="4364536" cy="1127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D6FA9-C739-836E-CB06-9180C174B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723901"/>
            <a:ext cx="16581120" cy="2877711"/>
          </a:xfrm>
          <a:solidFill>
            <a:srgbClr val="FFFF00"/>
          </a:solidFill>
        </p:spPr>
        <p:txBody>
          <a:bodyPr/>
          <a:lstStyle/>
          <a:p>
            <a:r>
              <a:rPr lang="en-US" b="1" dirty="0"/>
              <a:t>2. Nurse Self Care 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Perawat)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9FDA0-0F61-769D-69F7-7AF527EF879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676400" y="4724399"/>
            <a:ext cx="16764000" cy="757130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highlight>
                  <a:srgbClr val="00FF00"/>
                </a:highlight>
              </a:rPr>
              <a:t>Definisi</a:t>
            </a:r>
            <a:r>
              <a:rPr lang="en-US" b="1" dirty="0">
                <a:highlight>
                  <a:srgbClr val="00FF00"/>
                </a:highlight>
              </a:rPr>
              <a:t> : </a:t>
            </a:r>
          </a:p>
          <a:p>
            <a:endParaRPr lang="en-US" dirty="0"/>
          </a:p>
          <a:p>
            <a:r>
              <a:rPr lang="en-US" dirty="0"/>
              <a:t>Self Care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Perawat </a:t>
            </a:r>
            <a:r>
              <a:rPr lang="en-US" dirty="0" err="1"/>
              <a:t>untuk</a:t>
            </a:r>
            <a:r>
              <a:rPr lang="en-US" dirty="0"/>
              <a:t> Menjaga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mental, </a:t>
            </a:r>
            <a:r>
              <a:rPr lang="en-US" dirty="0" err="1"/>
              <a:t>emosional</a:t>
            </a:r>
            <a:r>
              <a:rPr lang="en-US" dirty="0"/>
              <a:t> dan spiritual demi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profesionalisme</a:t>
            </a:r>
            <a:r>
              <a:rPr lang="en-US" dirty="0"/>
              <a:t> dan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 err="1">
                <a:highlight>
                  <a:srgbClr val="00FF00"/>
                </a:highlight>
              </a:rPr>
              <a:t>Tujuan</a:t>
            </a:r>
            <a:r>
              <a:rPr lang="en-US" b="1" dirty="0">
                <a:highlight>
                  <a:srgbClr val="00FF00"/>
                </a:highlight>
              </a:rPr>
              <a:t> : </a:t>
            </a:r>
          </a:p>
          <a:p>
            <a:pPr marL="742950" indent="-742950">
              <a:buAutoNum type="arabicPeriod"/>
            </a:pPr>
            <a:r>
              <a:rPr lang="en-US" dirty="0" err="1"/>
              <a:t>Mencegah</a:t>
            </a:r>
            <a:r>
              <a:rPr lang="en-US" dirty="0"/>
              <a:t> burnout dan stress</a:t>
            </a:r>
          </a:p>
          <a:p>
            <a:pPr marL="742950" indent="-742950">
              <a:buAutoNum type="arabicPeriod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</a:p>
          <a:p>
            <a:pPr marL="742950" indent="-742950">
              <a:buAutoNum type="arabicPeriod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empati</a:t>
            </a:r>
            <a:r>
              <a:rPr lang="en-US" dirty="0"/>
              <a:t> dan </a:t>
            </a: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merawat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</a:p>
          <a:p>
            <a:pPr marL="742950" indent="-742950">
              <a:buAutoNum type="arabicPeriod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teladan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54506-4C47-FA72-A227-072E6EF08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0" y="7620000"/>
            <a:ext cx="425958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3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1E8C-3E4D-8538-E42B-5B66C6B5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7141"/>
            <a:ext cx="8839200" cy="1715559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/>
              <a:t>Praktik</a:t>
            </a:r>
            <a:r>
              <a:rPr lang="en-US" b="1" dirty="0"/>
              <a:t> Self Care </a:t>
            </a:r>
            <a:endParaRPr lang="en-ID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11ED9C-B744-D85F-582E-73EAFE0E3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36575"/>
              </p:ext>
            </p:extLst>
          </p:nvPr>
        </p:nvGraphicFramePr>
        <p:xfrm>
          <a:off x="685800" y="3352800"/>
          <a:ext cx="17830800" cy="106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B06D73F-DAF5-4F51-5511-9602793FEE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5727" y="4495800"/>
            <a:ext cx="4261473" cy="101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2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1E8C-3E4D-8538-E42B-5B66C6B5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7141"/>
            <a:ext cx="8839200" cy="2877711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/>
              <a:t>Con’t</a:t>
            </a:r>
            <a:r>
              <a:rPr lang="en-US" b="1" dirty="0"/>
              <a:t> </a:t>
            </a:r>
            <a:r>
              <a:rPr lang="en-US" b="1" dirty="0" err="1"/>
              <a:t>Praktik</a:t>
            </a:r>
            <a:r>
              <a:rPr lang="en-US" b="1" dirty="0"/>
              <a:t> Self Care </a:t>
            </a:r>
            <a:endParaRPr lang="en-ID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11ED9C-B744-D85F-582E-73EAFE0E3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915854"/>
              </p:ext>
            </p:extLst>
          </p:nvPr>
        </p:nvGraphicFramePr>
        <p:xfrm>
          <a:off x="685800" y="4038600"/>
          <a:ext cx="17830800" cy="906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B06D73F-DAF5-4F51-5511-9602793FEE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5727" y="4495800"/>
            <a:ext cx="4261473" cy="101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3DE0-2603-88E9-0260-AA3019D0A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914401"/>
            <a:ext cx="16581120" cy="2877711"/>
          </a:xfrm>
          <a:solidFill>
            <a:srgbClr val="FFFF00"/>
          </a:solidFill>
        </p:spPr>
        <p:txBody>
          <a:bodyPr/>
          <a:lstStyle/>
          <a:p>
            <a:r>
              <a:rPr lang="en-US" b="1" dirty="0"/>
              <a:t>3. Holistic Caring Process (Proses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Holistik</a:t>
            </a:r>
            <a:r>
              <a:rPr lang="en-US" b="1" dirty="0"/>
              <a:t>)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796C3-A621-86E7-D7B6-6F20129E89F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63040" y="4572000"/>
            <a:ext cx="16581120" cy="81253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800" b="1" dirty="0" err="1">
                <a:highlight>
                  <a:srgbClr val="00FF00"/>
                </a:highlight>
              </a:rPr>
              <a:t>Definisi</a:t>
            </a:r>
            <a:r>
              <a:rPr lang="en-US" sz="4800" b="1" dirty="0">
                <a:highlight>
                  <a:srgbClr val="00FF00"/>
                </a:highlight>
              </a:rPr>
              <a:t> : </a:t>
            </a:r>
          </a:p>
          <a:p>
            <a:r>
              <a:rPr lang="en-ID" sz="4800" dirty="0"/>
              <a:t>Holistic Caring </a:t>
            </a:r>
            <a:r>
              <a:rPr lang="en-ID" sz="4800" dirty="0" err="1"/>
              <a:t>adalah</a:t>
            </a:r>
            <a:r>
              <a:rPr lang="en-ID" sz="4800" dirty="0"/>
              <a:t> proses </a:t>
            </a:r>
            <a:r>
              <a:rPr lang="en-ID" sz="4800" dirty="0" err="1"/>
              <a:t>keperawatan</a:t>
            </a:r>
            <a:r>
              <a:rPr lang="en-ID" sz="4800" dirty="0"/>
              <a:t> yang </a:t>
            </a:r>
            <a:r>
              <a:rPr lang="en-ID" sz="4800" dirty="0" err="1"/>
              <a:t>memandang</a:t>
            </a:r>
            <a:r>
              <a:rPr lang="en-ID" sz="4800" dirty="0"/>
              <a:t> </a:t>
            </a:r>
            <a:r>
              <a:rPr lang="en-ID" sz="4800" dirty="0" err="1"/>
              <a:t>individu</a:t>
            </a:r>
            <a:r>
              <a:rPr lang="en-ID" sz="4800" dirty="0"/>
              <a:t> </a:t>
            </a:r>
            <a:r>
              <a:rPr lang="en-ID" sz="4800" dirty="0" err="1"/>
              <a:t>secara</a:t>
            </a:r>
            <a:r>
              <a:rPr lang="en-ID" sz="4800" dirty="0"/>
              <a:t> </a:t>
            </a:r>
            <a:r>
              <a:rPr lang="en-ID" sz="4800" dirty="0" err="1"/>
              <a:t>utuh</a:t>
            </a:r>
            <a:r>
              <a:rPr lang="en-ID" sz="4800" dirty="0"/>
              <a:t> </a:t>
            </a:r>
            <a:r>
              <a:rPr lang="en-ID" sz="4800" dirty="0" err="1"/>
              <a:t>baik</a:t>
            </a:r>
            <a:r>
              <a:rPr lang="en-ID" sz="4800" dirty="0"/>
              <a:t> </a:t>
            </a:r>
            <a:r>
              <a:rPr lang="en-ID" sz="4800" dirty="0" err="1"/>
              <a:t>dari</a:t>
            </a:r>
            <a:r>
              <a:rPr lang="en-ID" sz="4800" dirty="0"/>
              <a:t> </a:t>
            </a:r>
            <a:r>
              <a:rPr lang="en-ID" sz="4800" dirty="0" err="1"/>
              <a:t>segi</a:t>
            </a:r>
            <a:r>
              <a:rPr lang="en-ID" sz="4800" dirty="0"/>
              <a:t> </a:t>
            </a:r>
            <a:r>
              <a:rPr lang="en-ID" sz="4800" dirty="0" err="1"/>
              <a:t>fisik</a:t>
            </a:r>
            <a:r>
              <a:rPr lang="en-ID" sz="4800" dirty="0"/>
              <a:t>, </a:t>
            </a:r>
            <a:r>
              <a:rPr lang="en-ID" sz="4800" dirty="0" err="1"/>
              <a:t>emosi</a:t>
            </a:r>
            <a:r>
              <a:rPr lang="en-ID" sz="4800" dirty="0"/>
              <a:t>, </a:t>
            </a:r>
            <a:r>
              <a:rPr lang="en-ID" sz="4800" dirty="0" err="1"/>
              <a:t>sosial</a:t>
            </a:r>
            <a:r>
              <a:rPr lang="en-ID" sz="4800" dirty="0"/>
              <a:t>, spiritual dan </a:t>
            </a:r>
            <a:r>
              <a:rPr lang="en-ID" sz="4800" dirty="0" err="1"/>
              <a:t>lingkungan</a:t>
            </a:r>
            <a:r>
              <a:rPr lang="en-ID" sz="4800" dirty="0"/>
              <a:t> </a:t>
            </a:r>
          </a:p>
          <a:p>
            <a:endParaRPr lang="en-ID" sz="4800" dirty="0"/>
          </a:p>
          <a:p>
            <a:endParaRPr lang="en-ID" sz="4800" dirty="0"/>
          </a:p>
          <a:p>
            <a:r>
              <a:rPr lang="en-ID" sz="4800" b="1" dirty="0" err="1">
                <a:highlight>
                  <a:srgbClr val="00FF00"/>
                </a:highlight>
              </a:rPr>
              <a:t>Prinsip</a:t>
            </a:r>
            <a:r>
              <a:rPr lang="en-ID" sz="4800" b="1" dirty="0">
                <a:highlight>
                  <a:srgbClr val="00FF00"/>
                </a:highlight>
              </a:rPr>
              <a:t> Dasar : </a:t>
            </a:r>
          </a:p>
          <a:p>
            <a:pPr marL="742950" indent="-742950">
              <a:buAutoNum type="arabicPeriod"/>
            </a:pPr>
            <a:r>
              <a:rPr lang="en-ID" sz="4800" dirty="0" err="1"/>
              <a:t>Hubungan</a:t>
            </a:r>
            <a:r>
              <a:rPr lang="en-ID" sz="4800" dirty="0"/>
              <a:t> therapeutic </a:t>
            </a:r>
            <a:r>
              <a:rPr lang="en-ID" sz="4800" dirty="0" err="1"/>
              <a:t>antara</a:t>
            </a:r>
            <a:r>
              <a:rPr lang="en-ID" sz="4800" dirty="0"/>
              <a:t> Perawat dan </a:t>
            </a:r>
            <a:r>
              <a:rPr lang="en-ID" sz="4800" dirty="0" err="1"/>
              <a:t>klien</a:t>
            </a:r>
            <a:r>
              <a:rPr lang="en-ID" sz="4800" dirty="0"/>
              <a:t> </a:t>
            </a:r>
          </a:p>
          <a:p>
            <a:pPr marL="742950" indent="-742950">
              <a:buAutoNum type="arabicPeriod"/>
            </a:pPr>
            <a:r>
              <a:rPr lang="en-ID" sz="4800" dirty="0" err="1"/>
              <a:t>Fokus</a:t>
            </a:r>
            <a:r>
              <a:rPr lang="en-ID" sz="4800" dirty="0"/>
              <a:t> pada </a:t>
            </a:r>
            <a:r>
              <a:rPr lang="en-ID" sz="4800" dirty="0" err="1"/>
              <a:t>penyembuhan</a:t>
            </a:r>
            <a:r>
              <a:rPr lang="en-ID" sz="4800" dirty="0"/>
              <a:t>, </a:t>
            </a:r>
            <a:r>
              <a:rPr lang="en-ID" sz="4800" dirty="0" err="1"/>
              <a:t>bukan</a:t>
            </a:r>
            <a:r>
              <a:rPr lang="en-ID" sz="4800" dirty="0"/>
              <a:t> </a:t>
            </a:r>
            <a:r>
              <a:rPr lang="en-ID" sz="4800" dirty="0" err="1"/>
              <a:t>hanya</a:t>
            </a:r>
            <a:r>
              <a:rPr lang="en-ID" sz="4800" dirty="0"/>
              <a:t> </a:t>
            </a:r>
            <a:r>
              <a:rPr lang="en-ID" sz="4800" dirty="0" err="1"/>
              <a:t>pengobatan</a:t>
            </a:r>
            <a:r>
              <a:rPr lang="en-ID" sz="4800" dirty="0"/>
              <a:t> </a:t>
            </a:r>
          </a:p>
          <a:p>
            <a:pPr marL="742950" indent="-742950">
              <a:buAutoNum type="arabicPeriod"/>
            </a:pPr>
            <a:r>
              <a:rPr lang="en-ID" sz="4800" dirty="0" err="1"/>
              <a:t>Menghargai</a:t>
            </a:r>
            <a:r>
              <a:rPr lang="en-ID" sz="4800" dirty="0"/>
              <a:t> </a:t>
            </a:r>
            <a:r>
              <a:rPr lang="en-ID" sz="4800" dirty="0" err="1"/>
              <a:t>nilai</a:t>
            </a:r>
            <a:r>
              <a:rPr lang="en-ID" sz="4800" dirty="0"/>
              <a:t>, </a:t>
            </a:r>
            <a:r>
              <a:rPr lang="en-ID" sz="4800" dirty="0" err="1"/>
              <a:t>budaya</a:t>
            </a:r>
            <a:r>
              <a:rPr lang="en-ID" sz="4800" dirty="0"/>
              <a:t> dan </a:t>
            </a:r>
            <a:r>
              <a:rPr lang="en-ID" sz="4800" dirty="0" err="1"/>
              <a:t>kepercayaan</a:t>
            </a:r>
            <a:r>
              <a:rPr lang="en-ID" sz="4800" dirty="0"/>
              <a:t> </a:t>
            </a:r>
            <a:r>
              <a:rPr lang="en-ID" sz="4800" dirty="0" err="1"/>
              <a:t>pasien</a:t>
            </a:r>
            <a:r>
              <a:rPr lang="en-ID" sz="4800" dirty="0"/>
              <a:t> </a:t>
            </a:r>
          </a:p>
          <a:p>
            <a:pPr marL="742950" indent="-742950">
              <a:buAutoNum type="arabicPeriod"/>
            </a:pPr>
            <a:r>
              <a:rPr lang="en-ID" sz="4800" dirty="0" err="1"/>
              <a:t>Menyediakan</a:t>
            </a:r>
            <a:r>
              <a:rPr lang="en-ID" sz="4800" dirty="0"/>
              <a:t> </a:t>
            </a:r>
            <a:r>
              <a:rPr lang="en-ID" sz="4800" dirty="0" err="1"/>
              <a:t>intervensi</a:t>
            </a:r>
            <a:r>
              <a:rPr lang="en-ID" sz="4800" dirty="0"/>
              <a:t> yang </a:t>
            </a:r>
            <a:r>
              <a:rPr lang="en-ID" sz="4800" dirty="0" err="1"/>
              <a:t>bersifat</a:t>
            </a:r>
            <a:r>
              <a:rPr lang="en-ID" sz="4800" dirty="0"/>
              <a:t> personal dan </a:t>
            </a:r>
            <a:r>
              <a:rPr lang="en-ID" sz="4800" dirty="0" err="1"/>
              <a:t>bermakna</a:t>
            </a:r>
            <a:r>
              <a:rPr lang="en-ID" sz="4800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228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639800"/>
            <a:ext cx="19507200" cy="990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14300"/>
            <a:ext cx="10572750" cy="2895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77575" y="1304925"/>
            <a:ext cx="3705225" cy="914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15000" y="838200"/>
            <a:ext cx="7791164" cy="165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04684" algn="l"/>
              </a:tabLst>
            </a:pPr>
            <a:r>
              <a:rPr sz="10700" i="1" spc="-675" dirty="0">
                <a:solidFill>
                  <a:srgbClr val="313131"/>
                </a:solidFill>
                <a:latin typeface="Calibri"/>
                <a:cs typeface="Calibri"/>
              </a:rPr>
              <a:t>erawa</a:t>
            </a:r>
            <a:r>
              <a:rPr sz="10700" i="1" dirty="0">
                <a:solidFill>
                  <a:srgbClr val="313131"/>
                </a:solidFill>
                <a:latin typeface="Calibri"/>
                <a:cs typeface="Calibri"/>
              </a:rPr>
              <a:t>	</a:t>
            </a:r>
            <a:r>
              <a:rPr sz="10700" spc="-430" dirty="0">
                <a:solidFill>
                  <a:srgbClr val="3A3A3A"/>
                </a:solidFill>
              </a:rPr>
              <a:t>is</a:t>
            </a:r>
            <a:endParaRPr sz="10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576" y="3424237"/>
            <a:ext cx="17758410" cy="8809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589915">
              <a:lnSpc>
                <a:spcPts val="4800"/>
              </a:lnSpc>
              <a:spcBef>
                <a:spcPts val="100"/>
              </a:spcBef>
            </a:pPr>
            <a:r>
              <a:rPr sz="4250" b="1" spc="-350" dirty="0">
                <a:solidFill>
                  <a:srgbClr val="2A2A2A"/>
                </a:solidFill>
                <a:latin typeface="Bodoni MT" panose="02070603080606020203" pitchFamily="18" charset="0"/>
                <a:cs typeface="Calibri"/>
              </a:rPr>
              <a:t>How</a:t>
            </a:r>
            <a:endParaRPr sz="4250" b="1" dirty="0">
              <a:latin typeface="Bodoni MT" panose="02070603080606020203" pitchFamily="18" charset="0"/>
              <a:cs typeface="Calibri"/>
            </a:endParaRPr>
          </a:p>
          <a:p>
            <a:pPr marL="588010" marR="5080" indent="5080">
              <a:lnSpc>
                <a:spcPts val="4580"/>
              </a:lnSpc>
              <a:spcBef>
                <a:spcPts val="434"/>
              </a:spcBef>
            </a:pPr>
            <a:r>
              <a:rPr sz="4400" spc="-50" dirty="0">
                <a:solidFill>
                  <a:srgbClr val="262626"/>
                </a:solidFill>
                <a:latin typeface="Bodoni MT" panose="02070603080606020203" pitchFamily="18" charset="0"/>
                <a:cs typeface="Calibri"/>
              </a:rPr>
              <a:t>person</a:t>
            </a:r>
            <a:r>
              <a:rPr sz="4400" spc="-200" dirty="0">
                <a:solidFill>
                  <a:srgbClr val="262626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dirty="0">
                <a:solidFill>
                  <a:srgbClr val="282828"/>
                </a:solidFill>
                <a:latin typeface="Bodoni MT" panose="02070603080606020203" pitchFamily="18" charset="0"/>
                <a:cs typeface="Calibri"/>
              </a:rPr>
              <a:t>as</a:t>
            </a:r>
            <a:r>
              <a:rPr sz="4400" spc="-250" dirty="0">
                <a:solidFill>
                  <a:srgbClr val="282828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dirty="0">
                <a:solidFill>
                  <a:srgbClr val="1C1C1C"/>
                </a:solidFill>
                <a:latin typeface="Bodoni MT" panose="02070603080606020203" pitchFamily="18" charset="0"/>
                <a:cs typeface="Calibri"/>
              </a:rPr>
              <a:t>its</a:t>
            </a:r>
            <a:r>
              <a:rPr sz="4400" spc="-250" dirty="0">
                <a:solidFill>
                  <a:srgbClr val="1C1C1C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spc="-45" dirty="0">
                <a:solidFill>
                  <a:srgbClr val="2B2B2B"/>
                </a:solidFill>
                <a:latin typeface="Bodoni MT" panose="02070603080606020203" pitchFamily="18" charset="0"/>
                <a:cs typeface="Calibri"/>
              </a:rPr>
              <a:t>goal”</a:t>
            </a:r>
            <a:r>
              <a:rPr sz="4400" spc="-185" dirty="0">
                <a:solidFill>
                  <a:srgbClr val="2B2B2B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spc="-85" dirty="0">
                <a:solidFill>
                  <a:srgbClr val="2F2F2F"/>
                </a:solidFill>
                <a:latin typeface="Bodoni MT" panose="02070603080606020203" pitchFamily="18" charset="0"/>
                <a:cs typeface="Calibri"/>
              </a:rPr>
              <a:t>(American</a:t>
            </a:r>
            <a:r>
              <a:rPr sz="4400" spc="-70" dirty="0">
                <a:solidFill>
                  <a:srgbClr val="2F2F2F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spc="-45" dirty="0">
                <a:solidFill>
                  <a:srgbClr val="363636"/>
                </a:solidFill>
                <a:latin typeface="Bodoni MT" panose="02070603080606020203" pitchFamily="18" charset="0"/>
                <a:cs typeface="Calibri"/>
              </a:rPr>
              <a:t>Holistic</a:t>
            </a:r>
            <a:r>
              <a:rPr sz="4400" spc="-170" dirty="0">
                <a:solidFill>
                  <a:srgbClr val="363636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spc="-50" dirty="0">
                <a:solidFill>
                  <a:srgbClr val="2A2A2A"/>
                </a:solidFill>
                <a:latin typeface="Bodoni MT" panose="02070603080606020203" pitchFamily="18" charset="0"/>
                <a:cs typeface="Calibri"/>
              </a:rPr>
              <a:t>Nurses</a:t>
            </a:r>
            <a:r>
              <a:rPr sz="4400" spc="-160" dirty="0">
                <a:solidFill>
                  <a:srgbClr val="2A2A2A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spc="-80" dirty="0">
                <a:solidFill>
                  <a:srgbClr val="313131"/>
                </a:solidFill>
                <a:latin typeface="Bodoni MT" panose="02070603080606020203" pitchFamily="18" charset="0"/>
                <a:cs typeface="Calibri"/>
              </a:rPr>
              <a:t>Association,</a:t>
            </a:r>
            <a:r>
              <a:rPr sz="4400" spc="45" dirty="0">
                <a:solidFill>
                  <a:srgbClr val="313131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spc="-30" dirty="0">
                <a:solidFill>
                  <a:srgbClr val="313131"/>
                </a:solidFill>
                <a:latin typeface="Bodoni MT" panose="02070603080606020203" pitchFamily="18" charset="0"/>
                <a:cs typeface="Calibri"/>
              </a:rPr>
              <a:t>1998,</a:t>
            </a:r>
            <a:r>
              <a:rPr sz="4400" spc="-220" dirty="0">
                <a:solidFill>
                  <a:srgbClr val="313131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spc="-65" dirty="0">
                <a:solidFill>
                  <a:srgbClr val="2F2F2F"/>
                </a:solidFill>
                <a:latin typeface="Bodoni MT" panose="02070603080606020203" pitchFamily="18" charset="0"/>
                <a:cs typeface="Calibri"/>
              </a:rPr>
              <a:t>Description</a:t>
            </a:r>
            <a:r>
              <a:rPr sz="4400" spc="-75" dirty="0">
                <a:solidFill>
                  <a:srgbClr val="2F2F2F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spc="-25" dirty="0">
                <a:solidFill>
                  <a:srgbClr val="3D3D3D"/>
                </a:solidFill>
                <a:latin typeface="Bodoni MT" panose="02070603080606020203" pitchFamily="18" charset="0"/>
                <a:cs typeface="Calibri"/>
              </a:rPr>
              <a:t>of </a:t>
            </a:r>
            <a:r>
              <a:rPr sz="4400" spc="-55" dirty="0">
                <a:solidFill>
                  <a:srgbClr val="2A2A2A"/>
                </a:solidFill>
                <a:latin typeface="Bodoni MT" panose="02070603080606020203" pitchFamily="18" charset="0"/>
                <a:cs typeface="Calibri"/>
              </a:rPr>
              <a:t>Holistic</a:t>
            </a:r>
            <a:r>
              <a:rPr sz="4400" spc="-120" dirty="0">
                <a:solidFill>
                  <a:srgbClr val="2A2A2A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spc="-10" dirty="0">
                <a:solidFill>
                  <a:srgbClr val="2D2D2D"/>
                </a:solidFill>
                <a:latin typeface="Bodoni MT" panose="02070603080606020203" pitchFamily="18" charset="0"/>
                <a:cs typeface="Calibri"/>
              </a:rPr>
              <a:t>Nursing)</a:t>
            </a:r>
            <a:endParaRPr sz="4400" dirty="0">
              <a:latin typeface="Bodoni MT" panose="02070603080606020203" pitchFamily="18" charset="0"/>
              <a:cs typeface="Calibri"/>
            </a:endParaRPr>
          </a:p>
          <a:p>
            <a:pPr marL="589280">
              <a:lnSpc>
                <a:spcPts val="4835"/>
              </a:lnSpc>
              <a:spcBef>
                <a:spcPts val="1980"/>
              </a:spcBef>
            </a:pPr>
            <a:r>
              <a:rPr sz="4300" spc="-30" dirty="0">
                <a:solidFill>
                  <a:srgbClr val="2D2D2D"/>
                </a:solidFill>
                <a:latin typeface="Bodoni MT" panose="02070603080606020203" pitchFamily="18" charset="0"/>
                <a:cs typeface="Calibri"/>
              </a:rPr>
              <a:t>Keperawatan</a:t>
            </a:r>
            <a:r>
              <a:rPr sz="4300" spc="-5" dirty="0">
                <a:solidFill>
                  <a:srgbClr val="2D2D2D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300" spc="-20" dirty="0">
                <a:solidFill>
                  <a:srgbClr val="343434"/>
                </a:solidFill>
                <a:latin typeface="Bodoni MT" panose="02070603080606020203" pitchFamily="18" charset="0"/>
                <a:cs typeface="Calibri"/>
              </a:rPr>
              <a:t>mengacu</a:t>
            </a:r>
            <a:r>
              <a:rPr sz="4300" spc="-125" dirty="0">
                <a:solidFill>
                  <a:srgbClr val="343434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300" dirty="0">
                <a:solidFill>
                  <a:srgbClr val="2F2F2F"/>
                </a:solidFill>
                <a:latin typeface="Bodoni MT" panose="02070603080606020203" pitchFamily="18" charset="0"/>
                <a:cs typeface="Calibri"/>
              </a:rPr>
              <a:t>pada</a:t>
            </a:r>
            <a:r>
              <a:rPr sz="4300" spc="-225" dirty="0">
                <a:solidFill>
                  <a:srgbClr val="2F2F2F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300" dirty="0">
                <a:solidFill>
                  <a:srgbClr val="282828"/>
                </a:solidFill>
                <a:latin typeface="Bodoni MT" panose="02070603080606020203" pitchFamily="18" charset="0"/>
                <a:cs typeface="Calibri"/>
              </a:rPr>
              <a:t>healing</a:t>
            </a:r>
            <a:r>
              <a:rPr sz="4300" spc="-125" dirty="0">
                <a:solidFill>
                  <a:srgbClr val="282828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300" dirty="0">
                <a:solidFill>
                  <a:srgbClr val="313131"/>
                </a:solidFill>
                <a:latin typeface="Bodoni MT" panose="02070603080606020203" pitchFamily="18" charset="0"/>
                <a:cs typeface="Calibri"/>
              </a:rPr>
              <a:t>pasien</a:t>
            </a:r>
            <a:r>
              <a:rPr sz="4300" spc="-165" dirty="0">
                <a:solidFill>
                  <a:srgbClr val="313131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300" spc="-35" dirty="0">
                <a:solidFill>
                  <a:srgbClr val="2D2D2D"/>
                </a:solidFill>
                <a:latin typeface="Bodoni MT" panose="02070603080606020203" pitchFamily="18" charset="0"/>
                <a:cs typeface="Calibri"/>
              </a:rPr>
              <a:t>berdasarkan</a:t>
            </a:r>
            <a:r>
              <a:rPr sz="4300" spc="-114" dirty="0">
                <a:solidFill>
                  <a:srgbClr val="2D2D2D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300" spc="-30" dirty="0">
                <a:solidFill>
                  <a:srgbClr val="2F2F2F"/>
                </a:solidFill>
                <a:latin typeface="Bodoni MT" panose="02070603080606020203" pitchFamily="18" charset="0"/>
                <a:cs typeface="Calibri"/>
              </a:rPr>
              <a:t>pendekatan</a:t>
            </a:r>
            <a:r>
              <a:rPr sz="4300" spc="-70" dirty="0">
                <a:solidFill>
                  <a:srgbClr val="2F2F2F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300" spc="-10" dirty="0">
                <a:solidFill>
                  <a:srgbClr val="2F2F2F"/>
                </a:solidFill>
                <a:latin typeface="Bodoni MT" panose="02070603080606020203" pitchFamily="18" charset="0"/>
                <a:cs typeface="Calibri"/>
              </a:rPr>
              <a:t>secara</a:t>
            </a:r>
            <a:endParaRPr sz="4300" dirty="0">
              <a:latin typeface="Bodoni MT" panose="02070603080606020203" pitchFamily="18" charset="0"/>
              <a:cs typeface="Calibri"/>
            </a:endParaRPr>
          </a:p>
          <a:p>
            <a:pPr marL="593090">
              <a:lnSpc>
                <a:spcPts val="4955"/>
              </a:lnSpc>
            </a:pPr>
            <a:r>
              <a:rPr sz="4400" spc="-55" dirty="0">
                <a:solidFill>
                  <a:srgbClr val="2F2F2F"/>
                </a:solidFill>
                <a:latin typeface="Bodoni MT" panose="02070603080606020203" pitchFamily="18" charset="0"/>
                <a:cs typeface="Calibri"/>
              </a:rPr>
              <a:t>menyeluruh</a:t>
            </a:r>
            <a:r>
              <a:rPr sz="4400" spc="-105" dirty="0">
                <a:solidFill>
                  <a:srgbClr val="2F2F2F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spc="-60" dirty="0">
                <a:solidFill>
                  <a:srgbClr val="262626"/>
                </a:solidFill>
                <a:latin typeface="Bodoni MT" panose="02070603080606020203" pitchFamily="18" charset="0"/>
                <a:cs typeface="Calibri"/>
              </a:rPr>
              <a:t>berbagai</a:t>
            </a:r>
            <a:r>
              <a:rPr sz="4400" spc="-135" dirty="0">
                <a:solidFill>
                  <a:srgbClr val="262626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spc="-80" dirty="0">
                <a:solidFill>
                  <a:srgbClr val="333333"/>
                </a:solidFill>
                <a:latin typeface="Bodoni MT" panose="02070603080606020203" pitchFamily="18" charset="0"/>
                <a:cs typeface="Calibri"/>
              </a:rPr>
              <a:t>aspek</a:t>
            </a:r>
            <a:r>
              <a:rPr sz="4400" spc="-170" dirty="0">
                <a:solidFill>
                  <a:srgbClr val="333333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400" spc="-60" dirty="0">
                <a:solidFill>
                  <a:srgbClr val="3D3D3D"/>
                </a:solidFill>
                <a:latin typeface="Bodoni MT" panose="02070603080606020203" pitchFamily="18" charset="0"/>
                <a:cs typeface="Calibri"/>
              </a:rPr>
              <a:t>:</a:t>
            </a:r>
            <a:endParaRPr sz="4400" dirty="0">
              <a:latin typeface="Bodoni MT" panose="02070603080606020203" pitchFamily="18" charset="0"/>
              <a:cs typeface="Calibri"/>
            </a:endParaRPr>
          </a:p>
          <a:p>
            <a:pPr marL="588010" indent="-570865">
              <a:lnSpc>
                <a:spcPct val="100000"/>
              </a:lnSpc>
              <a:spcBef>
                <a:spcPts val="1980"/>
              </a:spcBef>
              <a:buClr>
                <a:srgbClr val="7C594F"/>
              </a:buClr>
              <a:buAutoNum type="arabicPeriod"/>
              <a:tabLst>
                <a:tab pos="588010" algn="l"/>
              </a:tabLst>
            </a:pPr>
            <a:r>
              <a:rPr sz="4300" spc="-10" dirty="0">
                <a:solidFill>
                  <a:srgbClr val="2F2F2F"/>
                </a:solidFill>
                <a:latin typeface="Bodoni MT" panose="02070603080606020203" pitchFamily="18" charset="0"/>
                <a:cs typeface="Calibri"/>
              </a:rPr>
              <a:t>Biologis</a:t>
            </a:r>
            <a:endParaRPr sz="4300" dirty="0">
              <a:latin typeface="Bodoni MT" panose="02070603080606020203" pitchFamily="18" charset="0"/>
              <a:cs typeface="Calibri"/>
            </a:endParaRPr>
          </a:p>
          <a:p>
            <a:pPr marL="588645" indent="-574675">
              <a:lnSpc>
                <a:spcPct val="100000"/>
              </a:lnSpc>
              <a:spcBef>
                <a:spcPts val="2005"/>
              </a:spcBef>
              <a:buClr>
                <a:srgbClr val="674638"/>
              </a:buClr>
              <a:buAutoNum type="arabicPeriod"/>
              <a:tabLst>
                <a:tab pos="588645" algn="l"/>
              </a:tabLst>
            </a:pPr>
            <a:r>
              <a:rPr sz="4300" spc="-10" dirty="0">
                <a:solidFill>
                  <a:srgbClr val="2A2A2A"/>
                </a:solidFill>
                <a:latin typeface="Bodoni MT" panose="02070603080606020203" pitchFamily="18" charset="0"/>
                <a:cs typeface="Calibri"/>
              </a:rPr>
              <a:t>Psikologis</a:t>
            </a:r>
            <a:endParaRPr sz="4300" dirty="0">
              <a:latin typeface="Bodoni MT" panose="02070603080606020203" pitchFamily="18" charset="0"/>
              <a:cs typeface="Calibri"/>
            </a:endParaRPr>
          </a:p>
          <a:p>
            <a:pPr marL="588645" indent="-571500">
              <a:lnSpc>
                <a:spcPct val="100000"/>
              </a:lnSpc>
              <a:spcBef>
                <a:spcPts val="2125"/>
              </a:spcBef>
              <a:buClr>
                <a:srgbClr val="826052"/>
              </a:buClr>
              <a:buAutoNum type="arabicPeriod"/>
              <a:tabLst>
                <a:tab pos="588645" algn="l"/>
              </a:tabLst>
            </a:pPr>
            <a:r>
              <a:rPr sz="4250" spc="-10" dirty="0">
                <a:solidFill>
                  <a:srgbClr val="313131"/>
                </a:solidFill>
                <a:latin typeface="Bodoni MT" panose="02070603080606020203" pitchFamily="18" charset="0"/>
                <a:cs typeface="Calibri"/>
              </a:rPr>
              <a:t>Kognisi</a:t>
            </a:r>
            <a:endParaRPr sz="4250" dirty="0">
              <a:latin typeface="Bodoni MT" panose="02070603080606020203" pitchFamily="18" charset="0"/>
              <a:cs typeface="Calibri"/>
            </a:endParaRPr>
          </a:p>
          <a:p>
            <a:pPr marL="596900" indent="-584200">
              <a:lnSpc>
                <a:spcPct val="100000"/>
              </a:lnSpc>
              <a:spcBef>
                <a:spcPts val="1925"/>
              </a:spcBef>
              <a:buClr>
                <a:srgbClr val="805B41"/>
              </a:buClr>
              <a:buAutoNum type="arabicPeriod"/>
              <a:tabLst>
                <a:tab pos="596900" algn="l"/>
              </a:tabLst>
            </a:pPr>
            <a:r>
              <a:rPr sz="4350" spc="-10" dirty="0">
                <a:solidFill>
                  <a:srgbClr val="2F2F2F"/>
                </a:solidFill>
                <a:latin typeface="Bodoni MT" panose="02070603080606020203" pitchFamily="18" charset="0"/>
                <a:cs typeface="Calibri"/>
              </a:rPr>
              <a:t>Sosial</a:t>
            </a:r>
            <a:endParaRPr sz="4350" dirty="0">
              <a:latin typeface="Bodoni MT" panose="02070603080606020203" pitchFamily="18" charset="0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2080"/>
              </a:spcBef>
            </a:pPr>
            <a:r>
              <a:rPr sz="4250" spc="85" dirty="0">
                <a:solidFill>
                  <a:srgbClr val="876750"/>
                </a:solidFill>
                <a:latin typeface="Bodoni MT" panose="02070603080606020203" pitchFamily="18" charset="0"/>
                <a:cs typeface="Calibri"/>
              </a:rPr>
              <a:t>S.</a:t>
            </a:r>
            <a:r>
              <a:rPr sz="4250" spc="275" dirty="0">
                <a:solidFill>
                  <a:srgbClr val="876750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250" spc="-10" dirty="0">
                <a:solidFill>
                  <a:srgbClr val="2B2B2B"/>
                </a:solidFill>
                <a:latin typeface="Bodoni MT" panose="02070603080606020203" pitchFamily="18" charset="0"/>
                <a:cs typeface="Calibri"/>
              </a:rPr>
              <a:t>Kultural</a:t>
            </a:r>
            <a:endParaRPr sz="4250" dirty="0">
              <a:latin typeface="Bodoni MT" panose="02070603080606020203" pitchFamily="18" charset="0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1925"/>
              </a:spcBef>
            </a:pPr>
            <a:r>
              <a:rPr sz="4350" dirty="0">
                <a:solidFill>
                  <a:srgbClr val="805D4B"/>
                </a:solidFill>
                <a:latin typeface="Bodoni MT" panose="02070603080606020203" pitchFamily="18" charset="0"/>
                <a:cs typeface="Calibri"/>
              </a:rPr>
              <a:t>6.</a:t>
            </a:r>
            <a:r>
              <a:rPr sz="4350" spc="285" dirty="0">
                <a:solidFill>
                  <a:srgbClr val="805D4B"/>
                </a:solidFill>
                <a:latin typeface="Bodoni MT" panose="02070603080606020203" pitchFamily="18" charset="0"/>
                <a:cs typeface="Calibri"/>
              </a:rPr>
              <a:t> </a:t>
            </a:r>
            <a:r>
              <a:rPr sz="4350" spc="-10" dirty="0">
                <a:solidFill>
                  <a:srgbClr val="2B2B2B"/>
                </a:solidFill>
                <a:latin typeface="Bodoni MT" panose="02070603080606020203" pitchFamily="18" charset="0"/>
                <a:cs typeface="Calibri"/>
              </a:rPr>
              <a:t>Spiritual</a:t>
            </a:r>
            <a:endParaRPr sz="4350" dirty="0">
              <a:latin typeface="Bodoni MT" panose="02070603080606020203" pitchFamily="18" charset="0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55D99-591B-0C09-A28E-4C80AB85B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2400" y="6553201"/>
            <a:ext cx="4091940" cy="8077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753</Words>
  <Application>Microsoft Office PowerPoint</Application>
  <PresentationFormat>Custom</PresentationFormat>
  <Paragraphs>175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MT</vt:lpstr>
      <vt:lpstr>Berlin Sans FB</vt:lpstr>
      <vt:lpstr>Berlin Sans FB Demi</vt:lpstr>
      <vt:lpstr>Bodoni MT</vt:lpstr>
      <vt:lpstr>Calibri</vt:lpstr>
      <vt:lpstr>Times New Roman</vt:lpstr>
      <vt:lpstr>Wingdings</vt:lpstr>
      <vt:lpstr>Office Theme</vt:lpstr>
      <vt:lpstr>Konsep Keperawatan Komplementer Alternatif : Nurse Self Care dan Holistic Caring Process</vt:lpstr>
      <vt:lpstr>Outline </vt:lpstr>
      <vt:lpstr>1. Keperawatan komplementer dan Alternatif </vt:lpstr>
      <vt:lpstr>Terapi Komplemeter Terapi</vt:lpstr>
      <vt:lpstr>2. Nurse Self Care  (Perawatan Diri Perawat)</vt:lpstr>
      <vt:lpstr>Praktik Self Care </vt:lpstr>
      <vt:lpstr>Con’t Praktik Self Care </vt:lpstr>
      <vt:lpstr>3. Holistic Caring Process (Proses Perawatan Holistik)</vt:lpstr>
      <vt:lpstr>erawa is</vt:lpstr>
      <vt:lpstr>Per Teori erawatan isti</vt:lpstr>
      <vt:lpstr>3. Langkah Holistic Caring Process (Integrasi Proses Keperawatan)</vt:lpstr>
      <vt:lpstr>3. Con’t Langkah Holistic Caring Process (Integrasi Proses Keperawatan)</vt:lpstr>
      <vt:lpstr>er em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ntervensi erawa</vt:lpstr>
      <vt:lpstr>ntervensi erawa</vt:lpstr>
      <vt:lpstr>ntervensi erawa</vt:lpstr>
      <vt:lpstr>ntervensi erawa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23</cp:revision>
  <dcterms:created xsi:type="dcterms:W3CDTF">2025-09-16T04:13:47Z</dcterms:created>
  <dcterms:modified xsi:type="dcterms:W3CDTF">2025-09-17T05:05:18Z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2025-09-16T00:00:00Z</vt:filetime>
  </property>
  <property fmtid="{D5CDD505-2E9C-101B-9397-08002B2CF9AE}" pid="3" name="Producer">
    <vt:lpwstr>FPDF 1.81</vt:lpwstr>
  </property>
  <property fmtid="{D5CDD505-2E9C-101B-9397-08002B2CF9AE}" pid="4" name="LastSaved">
    <vt:filetime>2025-09-16T00:00:00Z</vt:filetime>
  </property>
</Properties>
</file>