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9F9F7D-42A7-4613-98AC-ADCA43BB280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1739FBC-F0F5-4217-BEF5-28DD2031456D}">
      <dgm:prSet/>
      <dgm:spPr/>
      <dgm:t>
        <a:bodyPr/>
        <a:lstStyle/>
        <a:p>
          <a:r>
            <a:rPr lang="en-US"/>
            <a:t>Gangguan hematologi = kelainan pada:</a:t>
          </a:r>
        </a:p>
      </dgm:t>
    </dgm:pt>
    <dgm:pt modelId="{82DE3AA8-D870-41C7-8DD1-0CA63D01D3A9}" type="parTrans" cxnId="{D9B3FF9D-A78D-445C-B88F-935F1BCFC2CA}">
      <dgm:prSet/>
      <dgm:spPr/>
      <dgm:t>
        <a:bodyPr/>
        <a:lstStyle/>
        <a:p>
          <a:endParaRPr lang="en-US"/>
        </a:p>
      </dgm:t>
    </dgm:pt>
    <dgm:pt modelId="{AE15E607-830F-4984-A5AE-0985E7D32336}" type="sibTrans" cxnId="{D9B3FF9D-A78D-445C-B88F-935F1BCFC2CA}">
      <dgm:prSet/>
      <dgm:spPr/>
      <dgm:t>
        <a:bodyPr/>
        <a:lstStyle/>
        <a:p>
          <a:endParaRPr lang="en-US"/>
        </a:p>
      </dgm:t>
    </dgm:pt>
    <dgm:pt modelId="{D5F17FE2-EBD0-4D74-8BF2-14B6BEA0D4AC}">
      <dgm:prSet/>
      <dgm:spPr/>
      <dgm:t>
        <a:bodyPr/>
        <a:lstStyle/>
        <a:p>
          <a:r>
            <a:rPr lang="en-US"/>
            <a:t>Sel darah merah (RBC)</a:t>
          </a:r>
        </a:p>
      </dgm:t>
    </dgm:pt>
    <dgm:pt modelId="{F5C1F168-1AF4-42FB-86D6-C4B0D3A1C8C4}" type="parTrans" cxnId="{A0F74A50-5A48-427F-BC2D-09A9AB8152E7}">
      <dgm:prSet/>
      <dgm:spPr/>
      <dgm:t>
        <a:bodyPr/>
        <a:lstStyle/>
        <a:p>
          <a:endParaRPr lang="en-US"/>
        </a:p>
      </dgm:t>
    </dgm:pt>
    <dgm:pt modelId="{7E7AA989-C29B-40FB-BC05-B10FBC85813F}" type="sibTrans" cxnId="{A0F74A50-5A48-427F-BC2D-09A9AB8152E7}">
      <dgm:prSet/>
      <dgm:spPr/>
      <dgm:t>
        <a:bodyPr/>
        <a:lstStyle/>
        <a:p>
          <a:endParaRPr lang="en-US"/>
        </a:p>
      </dgm:t>
    </dgm:pt>
    <dgm:pt modelId="{D05DB07B-6EC6-42AC-837F-103275383074}">
      <dgm:prSet/>
      <dgm:spPr/>
      <dgm:t>
        <a:bodyPr/>
        <a:lstStyle/>
        <a:p>
          <a:r>
            <a:rPr lang="en-US"/>
            <a:t>Sel darah putih (WBC)</a:t>
          </a:r>
        </a:p>
      </dgm:t>
    </dgm:pt>
    <dgm:pt modelId="{C1F2FD51-F6C7-434A-9BE2-81D1CE665462}" type="parTrans" cxnId="{60C1728B-705B-4B23-9430-38183878542A}">
      <dgm:prSet/>
      <dgm:spPr/>
      <dgm:t>
        <a:bodyPr/>
        <a:lstStyle/>
        <a:p>
          <a:endParaRPr lang="en-US"/>
        </a:p>
      </dgm:t>
    </dgm:pt>
    <dgm:pt modelId="{14094008-6197-44D5-8C73-B44CBBA3E2D9}" type="sibTrans" cxnId="{60C1728B-705B-4B23-9430-38183878542A}">
      <dgm:prSet/>
      <dgm:spPr/>
      <dgm:t>
        <a:bodyPr/>
        <a:lstStyle/>
        <a:p>
          <a:endParaRPr lang="en-US"/>
        </a:p>
      </dgm:t>
    </dgm:pt>
    <dgm:pt modelId="{C1522CF5-21F0-4F1B-A573-3C8CB1877F4C}">
      <dgm:prSet/>
      <dgm:spPr/>
      <dgm:t>
        <a:bodyPr/>
        <a:lstStyle/>
        <a:p>
          <a:r>
            <a:rPr lang="en-US"/>
            <a:t>Trombosit</a:t>
          </a:r>
        </a:p>
      </dgm:t>
    </dgm:pt>
    <dgm:pt modelId="{D3E7B6F7-24B7-487E-942F-A2F0D4E543D6}" type="parTrans" cxnId="{BE4BF7FD-177F-4542-B988-703B95971110}">
      <dgm:prSet/>
      <dgm:spPr/>
      <dgm:t>
        <a:bodyPr/>
        <a:lstStyle/>
        <a:p>
          <a:endParaRPr lang="en-US"/>
        </a:p>
      </dgm:t>
    </dgm:pt>
    <dgm:pt modelId="{2263FD90-186F-40FB-A9D3-39E4D388DC70}" type="sibTrans" cxnId="{BE4BF7FD-177F-4542-B988-703B95971110}">
      <dgm:prSet/>
      <dgm:spPr/>
      <dgm:t>
        <a:bodyPr/>
        <a:lstStyle/>
        <a:p>
          <a:endParaRPr lang="en-US"/>
        </a:p>
      </dgm:t>
    </dgm:pt>
    <dgm:pt modelId="{AD9A5790-FC8E-45BC-846D-AD27A434D497}">
      <dgm:prSet/>
      <dgm:spPr/>
      <dgm:t>
        <a:bodyPr/>
        <a:lstStyle/>
        <a:p>
          <a:r>
            <a:rPr lang="en-US"/>
            <a:t>Sistem koagulasi</a:t>
          </a:r>
          <a:br>
            <a:rPr lang="en-US"/>
          </a:br>
          <a:r>
            <a:rPr lang="en-US"/>
            <a:t>Contoh: </a:t>
          </a:r>
          <a:r>
            <a:rPr lang="en-US" b="1"/>
            <a:t>anemia, leukemia, limfoma, hemofilia, ITP, DIC, talasemia.</a:t>
          </a:r>
          <a:endParaRPr lang="en-US"/>
        </a:p>
      </dgm:t>
    </dgm:pt>
    <dgm:pt modelId="{4CB2464F-C9E5-4E81-AE28-F1326BF3EF0D}" type="parTrans" cxnId="{18833FAE-ABAE-44FF-8F16-57CE8C804359}">
      <dgm:prSet/>
      <dgm:spPr/>
      <dgm:t>
        <a:bodyPr/>
        <a:lstStyle/>
        <a:p>
          <a:endParaRPr lang="en-US"/>
        </a:p>
      </dgm:t>
    </dgm:pt>
    <dgm:pt modelId="{356033F4-A7CE-4FD6-8DA9-EE07BE914994}" type="sibTrans" cxnId="{18833FAE-ABAE-44FF-8F16-57CE8C804359}">
      <dgm:prSet/>
      <dgm:spPr/>
      <dgm:t>
        <a:bodyPr/>
        <a:lstStyle/>
        <a:p>
          <a:endParaRPr lang="en-US"/>
        </a:p>
      </dgm:t>
    </dgm:pt>
    <dgm:pt modelId="{26A99C00-FC4A-47B2-B61E-A21E333EEE0D}" type="pres">
      <dgm:prSet presAssocID="{5E9F9F7D-42A7-4613-98AC-ADCA43BB2808}" presName="vert0" presStyleCnt="0">
        <dgm:presLayoutVars>
          <dgm:dir/>
          <dgm:animOne val="branch"/>
          <dgm:animLvl val="lvl"/>
        </dgm:presLayoutVars>
      </dgm:prSet>
      <dgm:spPr/>
    </dgm:pt>
    <dgm:pt modelId="{B24B8B24-C157-4F0B-81F8-FF8472172797}" type="pres">
      <dgm:prSet presAssocID="{41739FBC-F0F5-4217-BEF5-28DD2031456D}" presName="thickLine" presStyleLbl="alignNode1" presStyleIdx="0" presStyleCnt="5"/>
      <dgm:spPr/>
    </dgm:pt>
    <dgm:pt modelId="{D77F1827-83BE-49C7-A807-B2C3D3445024}" type="pres">
      <dgm:prSet presAssocID="{41739FBC-F0F5-4217-BEF5-28DD2031456D}" presName="horz1" presStyleCnt="0"/>
      <dgm:spPr/>
    </dgm:pt>
    <dgm:pt modelId="{95AD2CF2-E9E8-422B-8449-05101444ADED}" type="pres">
      <dgm:prSet presAssocID="{41739FBC-F0F5-4217-BEF5-28DD2031456D}" presName="tx1" presStyleLbl="revTx" presStyleIdx="0" presStyleCnt="5"/>
      <dgm:spPr/>
    </dgm:pt>
    <dgm:pt modelId="{B5888E1B-6107-49BD-93FC-A0C51E34D47C}" type="pres">
      <dgm:prSet presAssocID="{41739FBC-F0F5-4217-BEF5-28DD2031456D}" presName="vert1" presStyleCnt="0"/>
      <dgm:spPr/>
    </dgm:pt>
    <dgm:pt modelId="{7235479C-B8A9-4330-AD24-F8EC01F52B13}" type="pres">
      <dgm:prSet presAssocID="{D5F17FE2-EBD0-4D74-8BF2-14B6BEA0D4AC}" presName="thickLine" presStyleLbl="alignNode1" presStyleIdx="1" presStyleCnt="5"/>
      <dgm:spPr/>
    </dgm:pt>
    <dgm:pt modelId="{3F4ADA1C-39E0-4FA6-B0D8-6A04F1AE8BBA}" type="pres">
      <dgm:prSet presAssocID="{D5F17FE2-EBD0-4D74-8BF2-14B6BEA0D4AC}" presName="horz1" presStyleCnt="0"/>
      <dgm:spPr/>
    </dgm:pt>
    <dgm:pt modelId="{035E30C1-B16A-4A08-96DB-B0EB398879B6}" type="pres">
      <dgm:prSet presAssocID="{D5F17FE2-EBD0-4D74-8BF2-14B6BEA0D4AC}" presName="tx1" presStyleLbl="revTx" presStyleIdx="1" presStyleCnt="5"/>
      <dgm:spPr/>
    </dgm:pt>
    <dgm:pt modelId="{FDF2AC79-3F5A-4B39-B4D2-C93C4178ACDC}" type="pres">
      <dgm:prSet presAssocID="{D5F17FE2-EBD0-4D74-8BF2-14B6BEA0D4AC}" presName="vert1" presStyleCnt="0"/>
      <dgm:spPr/>
    </dgm:pt>
    <dgm:pt modelId="{35A41328-60A2-4FF8-BFEB-0F18BD56F126}" type="pres">
      <dgm:prSet presAssocID="{D05DB07B-6EC6-42AC-837F-103275383074}" presName="thickLine" presStyleLbl="alignNode1" presStyleIdx="2" presStyleCnt="5"/>
      <dgm:spPr/>
    </dgm:pt>
    <dgm:pt modelId="{8925A871-17F2-4BF8-88E6-0F121706936F}" type="pres">
      <dgm:prSet presAssocID="{D05DB07B-6EC6-42AC-837F-103275383074}" presName="horz1" presStyleCnt="0"/>
      <dgm:spPr/>
    </dgm:pt>
    <dgm:pt modelId="{9F045819-9468-4E3A-B78C-E3EC734480B5}" type="pres">
      <dgm:prSet presAssocID="{D05DB07B-6EC6-42AC-837F-103275383074}" presName="tx1" presStyleLbl="revTx" presStyleIdx="2" presStyleCnt="5"/>
      <dgm:spPr/>
    </dgm:pt>
    <dgm:pt modelId="{FB463D6C-4AF1-4B5C-97BB-63295E33367B}" type="pres">
      <dgm:prSet presAssocID="{D05DB07B-6EC6-42AC-837F-103275383074}" presName="vert1" presStyleCnt="0"/>
      <dgm:spPr/>
    </dgm:pt>
    <dgm:pt modelId="{51205E8C-CC44-4CEF-80B7-17ED7BE089CB}" type="pres">
      <dgm:prSet presAssocID="{C1522CF5-21F0-4F1B-A573-3C8CB1877F4C}" presName="thickLine" presStyleLbl="alignNode1" presStyleIdx="3" presStyleCnt="5"/>
      <dgm:spPr/>
    </dgm:pt>
    <dgm:pt modelId="{5329E17C-7960-43C2-A60A-9D2005874023}" type="pres">
      <dgm:prSet presAssocID="{C1522CF5-21F0-4F1B-A573-3C8CB1877F4C}" presName="horz1" presStyleCnt="0"/>
      <dgm:spPr/>
    </dgm:pt>
    <dgm:pt modelId="{0FA1B0E4-5681-47E0-8AF4-D35797609485}" type="pres">
      <dgm:prSet presAssocID="{C1522CF5-21F0-4F1B-A573-3C8CB1877F4C}" presName="tx1" presStyleLbl="revTx" presStyleIdx="3" presStyleCnt="5"/>
      <dgm:spPr/>
    </dgm:pt>
    <dgm:pt modelId="{4DAD54F8-6164-4A67-A3E0-597CF36E02B2}" type="pres">
      <dgm:prSet presAssocID="{C1522CF5-21F0-4F1B-A573-3C8CB1877F4C}" presName="vert1" presStyleCnt="0"/>
      <dgm:spPr/>
    </dgm:pt>
    <dgm:pt modelId="{253B58BD-39B3-47EF-BFFB-09F972E0403D}" type="pres">
      <dgm:prSet presAssocID="{AD9A5790-FC8E-45BC-846D-AD27A434D497}" presName="thickLine" presStyleLbl="alignNode1" presStyleIdx="4" presStyleCnt="5"/>
      <dgm:spPr/>
    </dgm:pt>
    <dgm:pt modelId="{18AF9CFC-2777-4D7A-91BF-54E2F0ACBAB3}" type="pres">
      <dgm:prSet presAssocID="{AD9A5790-FC8E-45BC-846D-AD27A434D497}" presName="horz1" presStyleCnt="0"/>
      <dgm:spPr/>
    </dgm:pt>
    <dgm:pt modelId="{9F16A6DC-CEBB-4D57-89A7-A2EED2D00408}" type="pres">
      <dgm:prSet presAssocID="{AD9A5790-FC8E-45BC-846D-AD27A434D497}" presName="tx1" presStyleLbl="revTx" presStyleIdx="4" presStyleCnt="5"/>
      <dgm:spPr/>
    </dgm:pt>
    <dgm:pt modelId="{DB93DDCC-D8F0-480C-9C0C-2CDECF622A5D}" type="pres">
      <dgm:prSet presAssocID="{AD9A5790-FC8E-45BC-846D-AD27A434D497}" presName="vert1" presStyleCnt="0"/>
      <dgm:spPr/>
    </dgm:pt>
  </dgm:ptLst>
  <dgm:cxnLst>
    <dgm:cxn modelId="{CC5BCB06-5F83-4867-ACD5-ABFFC17B0B65}" type="presOf" srcId="{D05DB07B-6EC6-42AC-837F-103275383074}" destId="{9F045819-9468-4E3A-B78C-E3EC734480B5}" srcOrd="0" destOrd="0" presId="urn:microsoft.com/office/officeart/2008/layout/LinedList"/>
    <dgm:cxn modelId="{30EBE73C-B707-4111-8606-23EFC7727FDD}" type="presOf" srcId="{C1522CF5-21F0-4F1B-A573-3C8CB1877F4C}" destId="{0FA1B0E4-5681-47E0-8AF4-D35797609485}" srcOrd="0" destOrd="0" presId="urn:microsoft.com/office/officeart/2008/layout/LinedList"/>
    <dgm:cxn modelId="{123FF161-1860-4048-910B-8AB7B1F3EEDC}" type="presOf" srcId="{41739FBC-F0F5-4217-BEF5-28DD2031456D}" destId="{95AD2CF2-E9E8-422B-8449-05101444ADED}" srcOrd="0" destOrd="0" presId="urn:microsoft.com/office/officeart/2008/layout/LinedList"/>
    <dgm:cxn modelId="{A0F74A50-5A48-427F-BC2D-09A9AB8152E7}" srcId="{5E9F9F7D-42A7-4613-98AC-ADCA43BB2808}" destId="{D5F17FE2-EBD0-4D74-8BF2-14B6BEA0D4AC}" srcOrd="1" destOrd="0" parTransId="{F5C1F168-1AF4-42FB-86D6-C4B0D3A1C8C4}" sibTransId="{7E7AA989-C29B-40FB-BC05-B10FBC85813F}"/>
    <dgm:cxn modelId="{C616C474-0D15-4B88-B434-EC7386765911}" type="presOf" srcId="{5E9F9F7D-42A7-4613-98AC-ADCA43BB2808}" destId="{26A99C00-FC4A-47B2-B61E-A21E333EEE0D}" srcOrd="0" destOrd="0" presId="urn:microsoft.com/office/officeart/2008/layout/LinedList"/>
    <dgm:cxn modelId="{60C1728B-705B-4B23-9430-38183878542A}" srcId="{5E9F9F7D-42A7-4613-98AC-ADCA43BB2808}" destId="{D05DB07B-6EC6-42AC-837F-103275383074}" srcOrd="2" destOrd="0" parTransId="{C1F2FD51-F6C7-434A-9BE2-81D1CE665462}" sibTransId="{14094008-6197-44D5-8C73-B44CBBA3E2D9}"/>
    <dgm:cxn modelId="{D9B3FF9D-A78D-445C-B88F-935F1BCFC2CA}" srcId="{5E9F9F7D-42A7-4613-98AC-ADCA43BB2808}" destId="{41739FBC-F0F5-4217-BEF5-28DD2031456D}" srcOrd="0" destOrd="0" parTransId="{82DE3AA8-D870-41C7-8DD1-0CA63D01D3A9}" sibTransId="{AE15E607-830F-4984-A5AE-0985E7D32336}"/>
    <dgm:cxn modelId="{18833FAE-ABAE-44FF-8F16-57CE8C804359}" srcId="{5E9F9F7D-42A7-4613-98AC-ADCA43BB2808}" destId="{AD9A5790-FC8E-45BC-846D-AD27A434D497}" srcOrd="4" destOrd="0" parTransId="{4CB2464F-C9E5-4E81-AE28-F1326BF3EF0D}" sibTransId="{356033F4-A7CE-4FD6-8DA9-EE07BE914994}"/>
    <dgm:cxn modelId="{CE03E5B8-2ACE-4195-A32C-C155D7D6F5A3}" type="presOf" srcId="{D5F17FE2-EBD0-4D74-8BF2-14B6BEA0D4AC}" destId="{035E30C1-B16A-4A08-96DB-B0EB398879B6}" srcOrd="0" destOrd="0" presId="urn:microsoft.com/office/officeart/2008/layout/LinedList"/>
    <dgm:cxn modelId="{97DD2DD1-9784-48E4-88CE-86D1E2645662}" type="presOf" srcId="{AD9A5790-FC8E-45BC-846D-AD27A434D497}" destId="{9F16A6DC-CEBB-4D57-89A7-A2EED2D00408}" srcOrd="0" destOrd="0" presId="urn:microsoft.com/office/officeart/2008/layout/LinedList"/>
    <dgm:cxn modelId="{BE4BF7FD-177F-4542-B988-703B95971110}" srcId="{5E9F9F7D-42A7-4613-98AC-ADCA43BB2808}" destId="{C1522CF5-21F0-4F1B-A573-3C8CB1877F4C}" srcOrd="3" destOrd="0" parTransId="{D3E7B6F7-24B7-487E-942F-A2F0D4E543D6}" sibTransId="{2263FD90-186F-40FB-A9D3-39E4D388DC70}"/>
    <dgm:cxn modelId="{8A8255CD-AB6F-4674-851F-CE661C951986}" type="presParOf" srcId="{26A99C00-FC4A-47B2-B61E-A21E333EEE0D}" destId="{B24B8B24-C157-4F0B-81F8-FF8472172797}" srcOrd="0" destOrd="0" presId="urn:microsoft.com/office/officeart/2008/layout/LinedList"/>
    <dgm:cxn modelId="{8CAB324A-9D27-4C70-9AE7-8A670799F53C}" type="presParOf" srcId="{26A99C00-FC4A-47B2-B61E-A21E333EEE0D}" destId="{D77F1827-83BE-49C7-A807-B2C3D3445024}" srcOrd="1" destOrd="0" presId="urn:microsoft.com/office/officeart/2008/layout/LinedList"/>
    <dgm:cxn modelId="{07A97FB3-21E5-4717-809F-5238F6AB6C18}" type="presParOf" srcId="{D77F1827-83BE-49C7-A807-B2C3D3445024}" destId="{95AD2CF2-E9E8-422B-8449-05101444ADED}" srcOrd="0" destOrd="0" presId="urn:microsoft.com/office/officeart/2008/layout/LinedList"/>
    <dgm:cxn modelId="{2F52441F-F605-49F0-AE99-C36AE1F970D6}" type="presParOf" srcId="{D77F1827-83BE-49C7-A807-B2C3D3445024}" destId="{B5888E1B-6107-49BD-93FC-A0C51E34D47C}" srcOrd="1" destOrd="0" presId="urn:microsoft.com/office/officeart/2008/layout/LinedList"/>
    <dgm:cxn modelId="{F5048840-EE62-461A-9E8F-C302334C37E5}" type="presParOf" srcId="{26A99C00-FC4A-47B2-B61E-A21E333EEE0D}" destId="{7235479C-B8A9-4330-AD24-F8EC01F52B13}" srcOrd="2" destOrd="0" presId="urn:microsoft.com/office/officeart/2008/layout/LinedList"/>
    <dgm:cxn modelId="{394B58FF-DED9-4C49-87D2-61DF683D8A0F}" type="presParOf" srcId="{26A99C00-FC4A-47B2-B61E-A21E333EEE0D}" destId="{3F4ADA1C-39E0-4FA6-B0D8-6A04F1AE8BBA}" srcOrd="3" destOrd="0" presId="urn:microsoft.com/office/officeart/2008/layout/LinedList"/>
    <dgm:cxn modelId="{1B480EA1-ABA6-4A5E-88B7-1698AA45E583}" type="presParOf" srcId="{3F4ADA1C-39E0-4FA6-B0D8-6A04F1AE8BBA}" destId="{035E30C1-B16A-4A08-96DB-B0EB398879B6}" srcOrd="0" destOrd="0" presId="urn:microsoft.com/office/officeart/2008/layout/LinedList"/>
    <dgm:cxn modelId="{94CC4DB0-B3DA-4536-83DF-8079D1484C38}" type="presParOf" srcId="{3F4ADA1C-39E0-4FA6-B0D8-6A04F1AE8BBA}" destId="{FDF2AC79-3F5A-4B39-B4D2-C93C4178ACDC}" srcOrd="1" destOrd="0" presId="urn:microsoft.com/office/officeart/2008/layout/LinedList"/>
    <dgm:cxn modelId="{A8B5EC79-25DD-416F-8835-E5F3EFFC5DAA}" type="presParOf" srcId="{26A99C00-FC4A-47B2-B61E-A21E333EEE0D}" destId="{35A41328-60A2-4FF8-BFEB-0F18BD56F126}" srcOrd="4" destOrd="0" presId="urn:microsoft.com/office/officeart/2008/layout/LinedList"/>
    <dgm:cxn modelId="{F770EC41-2F13-4085-9E9F-99CF9C29D485}" type="presParOf" srcId="{26A99C00-FC4A-47B2-B61E-A21E333EEE0D}" destId="{8925A871-17F2-4BF8-88E6-0F121706936F}" srcOrd="5" destOrd="0" presId="urn:microsoft.com/office/officeart/2008/layout/LinedList"/>
    <dgm:cxn modelId="{61BA9E89-5DC3-4AD2-9FD9-A3D88543D837}" type="presParOf" srcId="{8925A871-17F2-4BF8-88E6-0F121706936F}" destId="{9F045819-9468-4E3A-B78C-E3EC734480B5}" srcOrd="0" destOrd="0" presId="urn:microsoft.com/office/officeart/2008/layout/LinedList"/>
    <dgm:cxn modelId="{6A4CA352-24F5-45CC-871F-7E5228788A22}" type="presParOf" srcId="{8925A871-17F2-4BF8-88E6-0F121706936F}" destId="{FB463D6C-4AF1-4B5C-97BB-63295E33367B}" srcOrd="1" destOrd="0" presId="urn:microsoft.com/office/officeart/2008/layout/LinedList"/>
    <dgm:cxn modelId="{C5F8FF59-B84A-44D4-98F2-E5C9539FB7F4}" type="presParOf" srcId="{26A99C00-FC4A-47B2-B61E-A21E333EEE0D}" destId="{51205E8C-CC44-4CEF-80B7-17ED7BE089CB}" srcOrd="6" destOrd="0" presId="urn:microsoft.com/office/officeart/2008/layout/LinedList"/>
    <dgm:cxn modelId="{D0A4D4E5-D8A7-47CE-8DB1-551E5BC18AEE}" type="presParOf" srcId="{26A99C00-FC4A-47B2-B61E-A21E333EEE0D}" destId="{5329E17C-7960-43C2-A60A-9D2005874023}" srcOrd="7" destOrd="0" presId="urn:microsoft.com/office/officeart/2008/layout/LinedList"/>
    <dgm:cxn modelId="{85122ADF-A53D-4D13-A0D9-D03A27CF0C60}" type="presParOf" srcId="{5329E17C-7960-43C2-A60A-9D2005874023}" destId="{0FA1B0E4-5681-47E0-8AF4-D35797609485}" srcOrd="0" destOrd="0" presId="urn:microsoft.com/office/officeart/2008/layout/LinedList"/>
    <dgm:cxn modelId="{FE870534-F411-42B4-B810-5594BDAEA7A9}" type="presParOf" srcId="{5329E17C-7960-43C2-A60A-9D2005874023}" destId="{4DAD54F8-6164-4A67-A3E0-597CF36E02B2}" srcOrd="1" destOrd="0" presId="urn:microsoft.com/office/officeart/2008/layout/LinedList"/>
    <dgm:cxn modelId="{80DD2D59-8089-46C0-8F6D-B6459BB84A84}" type="presParOf" srcId="{26A99C00-FC4A-47B2-B61E-A21E333EEE0D}" destId="{253B58BD-39B3-47EF-BFFB-09F972E0403D}" srcOrd="8" destOrd="0" presId="urn:microsoft.com/office/officeart/2008/layout/LinedList"/>
    <dgm:cxn modelId="{C1B55456-A03D-4A20-9494-36EEA9EBB13B}" type="presParOf" srcId="{26A99C00-FC4A-47B2-B61E-A21E333EEE0D}" destId="{18AF9CFC-2777-4D7A-91BF-54E2F0ACBAB3}" srcOrd="9" destOrd="0" presId="urn:microsoft.com/office/officeart/2008/layout/LinedList"/>
    <dgm:cxn modelId="{C5C0CE53-A83E-4099-9735-E38B5E019CF4}" type="presParOf" srcId="{18AF9CFC-2777-4D7A-91BF-54E2F0ACBAB3}" destId="{9F16A6DC-CEBB-4D57-89A7-A2EED2D00408}" srcOrd="0" destOrd="0" presId="urn:microsoft.com/office/officeart/2008/layout/LinedList"/>
    <dgm:cxn modelId="{13C0A66E-CEFA-4B7A-A62A-C68E63816396}" type="presParOf" srcId="{18AF9CFC-2777-4D7A-91BF-54E2F0ACBAB3}" destId="{DB93DDCC-D8F0-480C-9C0C-2CDECF622A5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D0F659-22D8-49DC-910D-65A0E091B285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22BCA2F-8690-4513-990E-A17153546822}">
      <dgm:prSet/>
      <dgm:spPr/>
      <dgm:t>
        <a:bodyPr/>
        <a:lstStyle/>
        <a:p>
          <a:r>
            <a:rPr lang="en-US" b="0" i="0" baseline="0"/>
            <a:t>Promosi kesehatan</a:t>
          </a:r>
          <a:endParaRPr lang="en-US"/>
        </a:p>
      </dgm:t>
    </dgm:pt>
    <dgm:pt modelId="{90AFC697-7EBA-428C-9FB4-AAFB0D31ADA2}" type="parTrans" cxnId="{DCFB1E7B-BDD4-405B-8E99-E2C1BA5B4F8A}">
      <dgm:prSet/>
      <dgm:spPr/>
      <dgm:t>
        <a:bodyPr/>
        <a:lstStyle/>
        <a:p>
          <a:endParaRPr lang="en-US"/>
        </a:p>
      </dgm:t>
    </dgm:pt>
    <dgm:pt modelId="{63A00EE9-3A70-483C-83A6-BF9331070AB3}" type="sibTrans" cxnId="{DCFB1E7B-BDD4-405B-8E99-E2C1BA5B4F8A}">
      <dgm:prSet/>
      <dgm:spPr/>
      <dgm:t>
        <a:bodyPr/>
        <a:lstStyle/>
        <a:p>
          <a:endParaRPr lang="en-US"/>
        </a:p>
      </dgm:t>
    </dgm:pt>
    <dgm:pt modelId="{C06B37B6-E178-4230-BD95-F76F06001AC7}">
      <dgm:prSet/>
      <dgm:spPr/>
      <dgm:t>
        <a:bodyPr/>
        <a:lstStyle/>
        <a:p>
          <a:r>
            <a:rPr lang="en-US" b="0" i="0" baseline="0"/>
            <a:t>Deteksi dini</a:t>
          </a:r>
          <a:endParaRPr lang="en-US"/>
        </a:p>
      </dgm:t>
    </dgm:pt>
    <dgm:pt modelId="{BC3A63F6-01C9-4AFB-95C0-012221BF01FB}" type="parTrans" cxnId="{3809A1F7-75D0-41D4-BD9E-B330B33FA3D2}">
      <dgm:prSet/>
      <dgm:spPr/>
      <dgm:t>
        <a:bodyPr/>
        <a:lstStyle/>
        <a:p>
          <a:endParaRPr lang="en-US"/>
        </a:p>
      </dgm:t>
    </dgm:pt>
    <dgm:pt modelId="{9848DE8A-8953-4B78-AFF9-0C478FEC8646}" type="sibTrans" cxnId="{3809A1F7-75D0-41D4-BD9E-B330B33FA3D2}">
      <dgm:prSet/>
      <dgm:spPr/>
      <dgm:t>
        <a:bodyPr/>
        <a:lstStyle/>
        <a:p>
          <a:endParaRPr lang="en-US"/>
        </a:p>
      </dgm:t>
    </dgm:pt>
    <dgm:pt modelId="{85F866D0-322B-4657-A1A4-EB015B2A62B4}">
      <dgm:prSet/>
      <dgm:spPr/>
      <dgm:t>
        <a:bodyPr/>
        <a:lstStyle/>
        <a:p>
          <a:r>
            <a:rPr lang="en-US" b="0" i="0" baseline="0"/>
            <a:t>Perawatan berbasis evidence</a:t>
          </a:r>
          <a:endParaRPr lang="en-US"/>
        </a:p>
      </dgm:t>
    </dgm:pt>
    <dgm:pt modelId="{CA2B71BE-9389-4BCA-88B0-A464352ED781}" type="parTrans" cxnId="{9EE46FFD-0E72-46BC-B93A-7BF367A5475D}">
      <dgm:prSet/>
      <dgm:spPr/>
      <dgm:t>
        <a:bodyPr/>
        <a:lstStyle/>
        <a:p>
          <a:endParaRPr lang="en-US"/>
        </a:p>
      </dgm:t>
    </dgm:pt>
    <dgm:pt modelId="{E6CAA7B4-2286-4FFB-8B35-199428C942D4}" type="sibTrans" cxnId="{9EE46FFD-0E72-46BC-B93A-7BF367A5475D}">
      <dgm:prSet/>
      <dgm:spPr/>
      <dgm:t>
        <a:bodyPr/>
        <a:lstStyle/>
        <a:p>
          <a:endParaRPr lang="en-US"/>
        </a:p>
      </dgm:t>
    </dgm:pt>
    <dgm:pt modelId="{A4026591-4294-4A1A-8E13-BDDE09D4A6A3}">
      <dgm:prSet/>
      <dgm:spPr/>
      <dgm:t>
        <a:bodyPr/>
        <a:lstStyle/>
        <a:p>
          <a:r>
            <a:rPr lang="en-US" b="0" i="0" baseline="0"/>
            <a:t>Edukasi pasien &amp; keluarga</a:t>
          </a:r>
          <a:endParaRPr lang="en-US"/>
        </a:p>
      </dgm:t>
    </dgm:pt>
    <dgm:pt modelId="{592F35AF-CCDD-4189-91DD-6D2F8341DABB}" type="parTrans" cxnId="{B86E641B-C3EC-461F-804F-4E7685F735A4}">
      <dgm:prSet/>
      <dgm:spPr/>
      <dgm:t>
        <a:bodyPr/>
        <a:lstStyle/>
        <a:p>
          <a:endParaRPr lang="en-US"/>
        </a:p>
      </dgm:t>
    </dgm:pt>
    <dgm:pt modelId="{4818C956-B5AC-4CFD-A814-42565A5818F3}" type="sibTrans" cxnId="{B86E641B-C3EC-461F-804F-4E7685F735A4}">
      <dgm:prSet/>
      <dgm:spPr/>
      <dgm:t>
        <a:bodyPr/>
        <a:lstStyle/>
        <a:p>
          <a:endParaRPr lang="en-US"/>
        </a:p>
      </dgm:t>
    </dgm:pt>
    <dgm:pt modelId="{6376CFA2-5D5E-49CB-8E29-F9CCD35E6611}" type="pres">
      <dgm:prSet presAssocID="{31D0F659-22D8-49DC-910D-65A0E091B285}" presName="matrix" presStyleCnt="0">
        <dgm:presLayoutVars>
          <dgm:chMax val="1"/>
          <dgm:dir/>
          <dgm:resizeHandles val="exact"/>
        </dgm:presLayoutVars>
      </dgm:prSet>
      <dgm:spPr/>
    </dgm:pt>
    <dgm:pt modelId="{D2EBE906-E725-4231-8464-9FD642B7D64A}" type="pres">
      <dgm:prSet presAssocID="{31D0F659-22D8-49DC-910D-65A0E091B285}" presName="diamond" presStyleLbl="bgShp" presStyleIdx="0" presStyleCnt="1"/>
      <dgm:spPr/>
    </dgm:pt>
    <dgm:pt modelId="{3A961591-BD23-488D-95B7-490EB247A7A8}" type="pres">
      <dgm:prSet presAssocID="{31D0F659-22D8-49DC-910D-65A0E091B285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98C4A6D-8855-4092-9871-EF1965C5E719}" type="pres">
      <dgm:prSet presAssocID="{31D0F659-22D8-49DC-910D-65A0E091B285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8CF1302-4BFA-463D-9AE1-B7941E3C65E7}" type="pres">
      <dgm:prSet presAssocID="{31D0F659-22D8-49DC-910D-65A0E091B285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CC67770-9E98-4C67-8C92-7F7FE631082F}" type="pres">
      <dgm:prSet presAssocID="{31D0F659-22D8-49DC-910D-65A0E091B285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86E641B-C3EC-461F-804F-4E7685F735A4}" srcId="{31D0F659-22D8-49DC-910D-65A0E091B285}" destId="{A4026591-4294-4A1A-8E13-BDDE09D4A6A3}" srcOrd="3" destOrd="0" parTransId="{592F35AF-CCDD-4189-91DD-6D2F8341DABB}" sibTransId="{4818C956-B5AC-4CFD-A814-42565A5818F3}"/>
    <dgm:cxn modelId="{B483EA1E-1762-4C01-AA9B-8B191582E097}" type="presOf" srcId="{85F866D0-322B-4657-A1A4-EB015B2A62B4}" destId="{68CF1302-4BFA-463D-9AE1-B7941E3C65E7}" srcOrd="0" destOrd="0" presId="urn:microsoft.com/office/officeart/2005/8/layout/matrix3"/>
    <dgm:cxn modelId="{5126882B-6D2D-4CCB-A7A1-E7035D416143}" type="presOf" srcId="{31D0F659-22D8-49DC-910D-65A0E091B285}" destId="{6376CFA2-5D5E-49CB-8E29-F9CCD35E6611}" srcOrd="0" destOrd="0" presId="urn:microsoft.com/office/officeart/2005/8/layout/matrix3"/>
    <dgm:cxn modelId="{E6F82D2F-D956-4DEB-9880-FCC196049150}" type="presOf" srcId="{C06B37B6-E178-4230-BD95-F76F06001AC7}" destId="{498C4A6D-8855-4092-9871-EF1965C5E719}" srcOrd="0" destOrd="0" presId="urn:microsoft.com/office/officeart/2005/8/layout/matrix3"/>
    <dgm:cxn modelId="{DCFB1E7B-BDD4-405B-8E99-E2C1BA5B4F8A}" srcId="{31D0F659-22D8-49DC-910D-65A0E091B285}" destId="{522BCA2F-8690-4513-990E-A17153546822}" srcOrd="0" destOrd="0" parTransId="{90AFC697-7EBA-428C-9FB4-AAFB0D31ADA2}" sibTransId="{63A00EE9-3A70-483C-83A6-BF9331070AB3}"/>
    <dgm:cxn modelId="{52A66487-6CE4-46C7-9DA4-60304C9AD066}" type="presOf" srcId="{A4026591-4294-4A1A-8E13-BDDE09D4A6A3}" destId="{1CC67770-9E98-4C67-8C92-7F7FE631082F}" srcOrd="0" destOrd="0" presId="urn:microsoft.com/office/officeart/2005/8/layout/matrix3"/>
    <dgm:cxn modelId="{41A8AB8D-9629-4BCE-9190-1C2A3B279AB1}" type="presOf" srcId="{522BCA2F-8690-4513-990E-A17153546822}" destId="{3A961591-BD23-488D-95B7-490EB247A7A8}" srcOrd="0" destOrd="0" presId="urn:microsoft.com/office/officeart/2005/8/layout/matrix3"/>
    <dgm:cxn modelId="{3809A1F7-75D0-41D4-BD9E-B330B33FA3D2}" srcId="{31D0F659-22D8-49DC-910D-65A0E091B285}" destId="{C06B37B6-E178-4230-BD95-F76F06001AC7}" srcOrd="1" destOrd="0" parTransId="{BC3A63F6-01C9-4AFB-95C0-012221BF01FB}" sibTransId="{9848DE8A-8953-4B78-AFF9-0C478FEC8646}"/>
    <dgm:cxn modelId="{9EE46FFD-0E72-46BC-B93A-7BF367A5475D}" srcId="{31D0F659-22D8-49DC-910D-65A0E091B285}" destId="{85F866D0-322B-4657-A1A4-EB015B2A62B4}" srcOrd="2" destOrd="0" parTransId="{CA2B71BE-9389-4BCA-88B0-A464352ED781}" sibTransId="{E6CAA7B4-2286-4FFB-8B35-199428C942D4}"/>
    <dgm:cxn modelId="{74C83F5C-5690-4370-BE01-8540968D5FB1}" type="presParOf" srcId="{6376CFA2-5D5E-49CB-8E29-F9CCD35E6611}" destId="{D2EBE906-E725-4231-8464-9FD642B7D64A}" srcOrd="0" destOrd="0" presId="urn:microsoft.com/office/officeart/2005/8/layout/matrix3"/>
    <dgm:cxn modelId="{79D21C7E-479C-4CDA-91FA-221BFE2B39E4}" type="presParOf" srcId="{6376CFA2-5D5E-49CB-8E29-F9CCD35E6611}" destId="{3A961591-BD23-488D-95B7-490EB247A7A8}" srcOrd="1" destOrd="0" presId="urn:microsoft.com/office/officeart/2005/8/layout/matrix3"/>
    <dgm:cxn modelId="{6ED895D9-264A-49DC-8AC9-21B6792F99D8}" type="presParOf" srcId="{6376CFA2-5D5E-49CB-8E29-F9CCD35E6611}" destId="{498C4A6D-8855-4092-9871-EF1965C5E719}" srcOrd="2" destOrd="0" presId="urn:microsoft.com/office/officeart/2005/8/layout/matrix3"/>
    <dgm:cxn modelId="{7831D4B7-03BC-4D65-8CED-F200F30CDE47}" type="presParOf" srcId="{6376CFA2-5D5E-49CB-8E29-F9CCD35E6611}" destId="{68CF1302-4BFA-463D-9AE1-B7941E3C65E7}" srcOrd="3" destOrd="0" presId="urn:microsoft.com/office/officeart/2005/8/layout/matrix3"/>
    <dgm:cxn modelId="{824F245C-923F-4CEA-9EC2-59A294FC0018}" type="presParOf" srcId="{6376CFA2-5D5E-49CB-8E29-F9CCD35E6611}" destId="{1CC67770-9E98-4C67-8C92-7F7FE631082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7EC08A-67CE-4439-9BA2-D315914856D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3A6C8D5-D08D-4838-839F-9B7D3D033D37}">
      <dgm:prSet/>
      <dgm:spPr/>
      <dgm:t>
        <a:bodyPr/>
        <a:lstStyle/>
        <a:p>
          <a:r>
            <a:rPr lang="en-US" b="0" i="0" baseline="0"/>
            <a:t>Daging merah, hati</a:t>
          </a:r>
          <a:endParaRPr lang="en-US"/>
        </a:p>
      </dgm:t>
    </dgm:pt>
    <dgm:pt modelId="{827D2D37-09CF-4EB5-BA23-C7900A22071D}" type="parTrans" cxnId="{7A60B481-3BE5-4FF9-BFA1-005AF879FDEA}">
      <dgm:prSet/>
      <dgm:spPr/>
      <dgm:t>
        <a:bodyPr/>
        <a:lstStyle/>
        <a:p>
          <a:endParaRPr lang="en-US"/>
        </a:p>
      </dgm:t>
    </dgm:pt>
    <dgm:pt modelId="{9893956B-FB57-4DBE-8496-A9793D4E498B}" type="sibTrans" cxnId="{7A60B481-3BE5-4FF9-BFA1-005AF879FDEA}">
      <dgm:prSet/>
      <dgm:spPr/>
      <dgm:t>
        <a:bodyPr/>
        <a:lstStyle/>
        <a:p>
          <a:endParaRPr lang="en-US"/>
        </a:p>
      </dgm:t>
    </dgm:pt>
    <dgm:pt modelId="{67C83DD4-9357-4D46-ADF7-59254BCABAB8}">
      <dgm:prSet/>
      <dgm:spPr/>
      <dgm:t>
        <a:bodyPr/>
        <a:lstStyle/>
        <a:p>
          <a:r>
            <a:rPr lang="en-US" b="0" i="0" baseline="0"/>
            <a:t>Sayuran hijau</a:t>
          </a:r>
          <a:endParaRPr lang="en-US"/>
        </a:p>
      </dgm:t>
    </dgm:pt>
    <dgm:pt modelId="{23F4ED48-9B4C-4E54-B7BB-F89C26CCA62C}" type="parTrans" cxnId="{79BE3DE6-3384-4E37-8115-9ABB4EF4E8EF}">
      <dgm:prSet/>
      <dgm:spPr/>
      <dgm:t>
        <a:bodyPr/>
        <a:lstStyle/>
        <a:p>
          <a:endParaRPr lang="en-US"/>
        </a:p>
      </dgm:t>
    </dgm:pt>
    <dgm:pt modelId="{B703695E-618B-4BD0-AB3B-392B660458ED}" type="sibTrans" cxnId="{79BE3DE6-3384-4E37-8115-9ABB4EF4E8EF}">
      <dgm:prSet/>
      <dgm:spPr/>
      <dgm:t>
        <a:bodyPr/>
        <a:lstStyle/>
        <a:p>
          <a:endParaRPr lang="en-US"/>
        </a:p>
      </dgm:t>
    </dgm:pt>
    <dgm:pt modelId="{E7FBCD82-0550-4D93-8B29-0461F16DB3B4}">
      <dgm:prSet/>
      <dgm:spPr/>
      <dgm:t>
        <a:bodyPr/>
        <a:lstStyle/>
        <a:p>
          <a:r>
            <a:rPr lang="en-US" b="0" i="0" baseline="0"/>
            <a:t>Kacang-kacangan</a:t>
          </a:r>
          <a:endParaRPr lang="en-US"/>
        </a:p>
      </dgm:t>
    </dgm:pt>
    <dgm:pt modelId="{57CEF442-8C06-4D8B-8D72-98F68ADEEF74}" type="parTrans" cxnId="{9521E90B-BB83-47CB-8036-FFF3325A3E57}">
      <dgm:prSet/>
      <dgm:spPr/>
      <dgm:t>
        <a:bodyPr/>
        <a:lstStyle/>
        <a:p>
          <a:endParaRPr lang="en-US"/>
        </a:p>
      </dgm:t>
    </dgm:pt>
    <dgm:pt modelId="{6DFBBFC0-21A9-41BD-B15A-A56AE360F0F9}" type="sibTrans" cxnId="{9521E90B-BB83-47CB-8036-FFF3325A3E57}">
      <dgm:prSet/>
      <dgm:spPr/>
      <dgm:t>
        <a:bodyPr/>
        <a:lstStyle/>
        <a:p>
          <a:endParaRPr lang="en-US"/>
        </a:p>
      </dgm:t>
    </dgm:pt>
    <dgm:pt modelId="{AEF0115F-8006-4155-AB1D-B015B63B4696}">
      <dgm:prSet/>
      <dgm:spPr/>
      <dgm:t>
        <a:bodyPr/>
        <a:lstStyle/>
        <a:p>
          <a:r>
            <a:rPr lang="en-US" b="0" i="0" baseline="0"/>
            <a:t>Telur &amp; susu</a:t>
          </a:r>
          <a:endParaRPr lang="en-US"/>
        </a:p>
      </dgm:t>
    </dgm:pt>
    <dgm:pt modelId="{EB344EFE-5047-46EC-B6CD-4FF0C2F5BFB0}" type="parTrans" cxnId="{7DA8AFF5-9036-4A9E-BF87-4E13BA3B6747}">
      <dgm:prSet/>
      <dgm:spPr/>
      <dgm:t>
        <a:bodyPr/>
        <a:lstStyle/>
        <a:p>
          <a:endParaRPr lang="en-US"/>
        </a:p>
      </dgm:t>
    </dgm:pt>
    <dgm:pt modelId="{79BDC445-C0E6-42E7-BF87-762B85234DE6}" type="sibTrans" cxnId="{7DA8AFF5-9036-4A9E-BF87-4E13BA3B6747}">
      <dgm:prSet/>
      <dgm:spPr/>
      <dgm:t>
        <a:bodyPr/>
        <a:lstStyle/>
        <a:p>
          <a:endParaRPr lang="en-US"/>
        </a:p>
      </dgm:t>
    </dgm:pt>
    <dgm:pt modelId="{61A17979-CD96-48B7-BCD1-1FAF4E26B621}">
      <dgm:prSet/>
      <dgm:spPr/>
      <dgm:t>
        <a:bodyPr/>
        <a:lstStyle/>
        <a:p>
          <a:r>
            <a:rPr lang="en-US" b="0" i="0" baseline="0"/>
            <a:t>Vitamin C → meningkatkan absorpsi Fe</a:t>
          </a:r>
          <a:endParaRPr lang="en-US"/>
        </a:p>
      </dgm:t>
    </dgm:pt>
    <dgm:pt modelId="{5070D195-AA8D-438D-8BAE-6884633DAC9C}" type="parTrans" cxnId="{E01E0B14-BC8C-495C-A595-F3F634B6BEA9}">
      <dgm:prSet/>
      <dgm:spPr/>
      <dgm:t>
        <a:bodyPr/>
        <a:lstStyle/>
        <a:p>
          <a:endParaRPr lang="en-US"/>
        </a:p>
      </dgm:t>
    </dgm:pt>
    <dgm:pt modelId="{D2E94980-D76D-42DE-8585-800569DE2E28}" type="sibTrans" cxnId="{E01E0B14-BC8C-495C-A595-F3F634B6BEA9}">
      <dgm:prSet/>
      <dgm:spPr/>
      <dgm:t>
        <a:bodyPr/>
        <a:lstStyle/>
        <a:p>
          <a:endParaRPr lang="en-US"/>
        </a:p>
      </dgm:t>
    </dgm:pt>
    <dgm:pt modelId="{AA79B675-C21D-4895-A132-5166BFBEC8FB}" type="pres">
      <dgm:prSet presAssocID="{707EC08A-67CE-4439-9BA2-D315914856DE}" presName="linear" presStyleCnt="0">
        <dgm:presLayoutVars>
          <dgm:animLvl val="lvl"/>
          <dgm:resizeHandles val="exact"/>
        </dgm:presLayoutVars>
      </dgm:prSet>
      <dgm:spPr/>
    </dgm:pt>
    <dgm:pt modelId="{2D6C667F-EB1F-4636-B537-841D2C366CE2}" type="pres">
      <dgm:prSet presAssocID="{13A6C8D5-D08D-4838-839F-9B7D3D033D3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67F24E8-16A6-4D83-BC67-B75530E84E7F}" type="pres">
      <dgm:prSet presAssocID="{9893956B-FB57-4DBE-8496-A9793D4E498B}" presName="spacer" presStyleCnt="0"/>
      <dgm:spPr/>
    </dgm:pt>
    <dgm:pt modelId="{0C070E94-BC29-472C-8675-5548DB01A21A}" type="pres">
      <dgm:prSet presAssocID="{67C83DD4-9357-4D46-ADF7-59254BCABAB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E089720-69B4-4023-9C3B-5B0E230683EB}" type="pres">
      <dgm:prSet presAssocID="{B703695E-618B-4BD0-AB3B-392B660458ED}" presName="spacer" presStyleCnt="0"/>
      <dgm:spPr/>
    </dgm:pt>
    <dgm:pt modelId="{99DC491B-21BA-4465-AFE8-9F3C46872F42}" type="pres">
      <dgm:prSet presAssocID="{E7FBCD82-0550-4D93-8B29-0461F16DB3B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9ECB8E0-ABC9-4FF2-9C33-E70371378178}" type="pres">
      <dgm:prSet presAssocID="{6DFBBFC0-21A9-41BD-B15A-A56AE360F0F9}" presName="spacer" presStyleCnt="0"/>
      <dgm:spPr/>
    </dgm:pt>
    <dgm:pt modelId="{7F8E09A2-B037-4C2A-9DDC-BF405F84E9E9}" type="pres">
      <dgm:prSet presAssocID="{AEF0115F-8006-4155-AB1D-B015B63B469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D3AE4BE-C424-4DA5-83D0-92D8C1D45DFD}" type="pres">
      <dgm:prSet presAssocID="{79BDC445-C0E6-42E7-BF87-762B85234DE6}" presName="spacer" presStyleCnt="0"/>
      <dgm:spPr/>
    </dgm:pt>
    <dgm:pt modelId="{15406F7E-E538-40D9-97DA-DAD4AE3D10E4}" type="pres">
      <dgm:prSet presAssocID="{61A17979-CD96-48B7-BCD1-1FAF4E26B62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521E90B-BB83-47CB-8036-FFF3325A3E57}" srcId="{707EC08A-67CE-4439-9BA2-D315914856DE}" destId="{E7FBCD82-0550-4D93-8B29-0461F16DB3B4}" srcOrd="2" destOrd="0" parTransId="{57CEF442-8C06-4D8B-8D72-98F68ADEEF74}" sibTransId="{6DFBBFC0-21A9-41BD-B15A-A56AE360F0F9}"/>
    <dgm:cxn modelId="{E01E0B14-BC8C-495C-A595-F3F634B6BEA9}" srcId="{707EC08A-67CE-4439-9BA2-D315914856DE}" destId="{61A17979-CD96-48B7-BCD1-1FAF4E26B621}" srcOrd="4" destOrd="0" parTransId="{5070D195-AA8D-438D-8BAE-6884633DAC9C}" sibTransId="{D2E94980-D76D-42DE-8585-800569DE2E28}"/>
    <dgm:cxn modelId="{24D1E931-BDDB-4960-87D5-BF9F5030F897}" type="presOf" srcId="{707EC08A-67CE-4439-9BA2-D315914856DE}" destId="{AA79B675-C21D-4895-A132-5166BFBEC8FB}" srcOrd="0" destOrd="0" presId="urn:microsoft.com/office/officeart/2005/8/layout/vList2"/>
    <dgm:cxn modelId="{40ADAB32-7AFE-417D-8868-A553D24A12E9}" type="presOf" srcId="{AEF0115F-8006-4155-AB1D-B015B63B4696}" destId="{7F8E09A2-B037-4C2A-9DDC-BF405F84E9E9}" srcOrd="0" destOrd="0" presId="urn:microsoft.com/office/officeart/2005/8/layout/vList2"/>
    <dgm:cxn modelId="{4573187D-B92E-46CB-B558-E22255471EED}" type="presOf" srcId="{61A17979-CD96-48B7-BCD1-1FAF4E26B621}" destId="{15406F7E-E538-40D9-97DA-DAD4AE3D10E4}" srcOrd="0" destOrd="0" presId="urn:microsoft.com/office/officeart/2005/8/layout/vList2"/>
    <dgm:cxn modelId="{7A60B481-3BE5-4FF9-BFA1-005AF879FDEA}" srcId="{707EC08A-67CE-4439-9BA2-D315914856DE}" destId="{13A6C8D5-D08D-4838-839F-9B7D3D033D37}" srcOrd="0" destOrd="0" parTransId="{827D2D37-09CF-4EB5-BA23-C7900A22071D}" sibTransId="{9893956B-FB57-4DBE-8496-A9793D4E498B}"/>
    <dgm:cxn modelId="{9BE0EB9B-BD6E-4310-8953-82A75A84B5DB}" type="presOf" srcId="{13A6C8D5-D08D-4838-839F-9B7D3D033D37}" destId="{2D6C667F-EB1F-4636-B537-841D2C366CE2}" srcOrd="0" destOrd="0" presId="urn:microsoft.com/office/officeart/2005/8/layout/vList2"/>
    <dgm:cxn modelId="{FEF96EA3-F53A-43C5-A8BE-1134DC2AA72A}" type="presOf" srcId="{E7FBCD82-0550-4D93-8B29-0461F16DB3B4}" destId="{99DC491B-21BA-4465-AFE8-9F3C46872F42}" srcOrd="0" destOrd="0" presId="urn:microsoft.com/office/officeart/2005/8/layout/vList2"/>
    <dgm:cxn modelId="{6FF65DD7-5596-4DDD-8162-C6D7E937C5C6}" type="presOf" srcId="{67C83DD4-9357-4D46-ADF7-59254BCABAB8}" destId="{0C070E94-BC29-472C-8675-5548DB01A21A}" srcOrd="0" destOrd="0" presId="urn:microsoft.com/office/officeart/2005/8/layout/vList2"/>
    <dgm:cxn modelId="{79BE3DE6-3384-4E37-8115-9ABB4EF4E8EF}" srcId="{707EC08A-67CE-4439-9BA2-D315914856DE}" destId="{67C83DD4-9357-4D46-ADF7-59254BCABAB8}" srcOrd="1" destOrd="0" parTransId="{23F4ED48-9B4C-4E54-B7BB-F89C26CCA62C}" sibTransId="{B703695E-618B-4BD0-AB3B-392B660458ED}"/>
    <dgm:cxn modelId="{7DA8AFF5-9036-4A9E-BF87-4E13BA3B6747}" srcId="{707EC08A-67CE-4439-9BA2-D315914856DE}" destId="{AEF0115F-8006-4155-AB1D-B015B63B4696}" srcOrd="3" destOrd="0" parTransId="{EB344EFE-5047-46EC-B6CD-4FF0C2F5BFB0}" sibTransId="{79BDC445-C0E6-42E7-BF87-762B85234DE6}"/>
    <dgm:cxn modelId="{8C0E8407-CFC3-4EBE-AC94-93BAE5CC4D50}" type="presParOf" srcId="{AA79B675-C21D-4895-A132-5166BFBEC8FB}" destId="{2D6C667F-EB1F-4636-B537-841D2C366CE2}" srcOrd="0" destOrd="0" presId="urn:microsoft.com/office/officeart/2005/8/layout/vList2"/>
    <dgm:cxn modelId="{4F413909-CFCB-4205-9C36-2E736EA54200}" type="presParOf" srcId="{AA79B675-C21D-4895-A132-5166BFBEC8FB}" destId="{F67F24E8-16A6-4D83-BC67-B75530E84E7F}" srcOrd="1" destOrd="0" presId="urn:microsoft.com/office/officeart/2005/8/layout/vList2"/>
    <dgm:cxn modelId="{9F8646D8-6F62-4CFE-A534-6DA972FB90DB}" type="presParOf" srcId="{AA79B675-C21D-4895-A132-5166BFBEC8FB}" destId="{0C070E94-BC29-472C-8675-5548DB01A21A}" srcOrd="2" destOrd="0" presId="urn:microsoft.com/office/officeart/2005/8/layout/vList2"/>
    <dgm:cxn modelId="{EDAB9E4B-A2BF-49ED-934C-60FD5AD4285D}" type="presParOf" srcId="{AA79B675-C21D-4895-A132-5166BFBEC8FB}" destId="{2E089720-69B4-4023-9C3B-5B0E230683EB}" srcOrd="3" destOrd="0" presId="urn:microsoft.com/office/officeart/2005/8/layout/vList2"/>
    <dgm:cxn modelId="{6CAEF28A-E68B-4C17-A9E0-D208B8EFE0AC}" type="presParOf" srcId="{AA79B675-C21D-4895-A132-5166BFBEC8FB}" destId="{99DC491B-21BA-4465-AFE8-9F3C46872F42}" srcOrd="4" destOrd="0" presId="urn:microsoft.com/office/officeart/2005/8/layout/vList2"/>
    <dgm:cxn modelId="{524CCCED-90D6-42B1-B494-30DA742F85B1}" type="presParOf" srcId="{AA79B675-C21D-4895-A132-5166BFBEC8FB}" destId="{89ECB8E0-ABC9-4FF2-9C33-E70371378178}" srcOrd="5" destOrd="0" presId="urn:microsoft.com/office/officeart/2005/8/layout/vList2"/>
    <dgm:cxn modelId="{99BF0015-3D63-4C5F-B2D9-16FAF8833C90}" type="presParOf" srcId="{AA79B675-C21D-4895-A132-5166BFBEC8FB}" destId="{7F8E09A2-B037-4C2A-9DDC-BF405F84E9E9}" srcOrd="6" destOrd="0" presId="urn:microsoft.com/office/officeart/2005/8/layout/vList2"/>
    <dgm:cxn modelId="{69C4B850-A0E5-4224-A69C-9ED8E2AE2DA5}" type="presParOf" srcId="{AA79B675-C21D-4895-A132-5166BFBEC8FB}" destId="{BD3AE4BE-C424-4DA5-83D0-92D8C1D45DFD}" srcOrd="7" destOrd="0" presId="urn:microsoft.com/office/officeart/2005/8/layout/vList2"/>
    <dgm:cxn modelId="{C3C945EE-040D-40C1-8D08-F739AF449F9E}" type="presParOf" srcId="{AA79B675-C21D-4895-A132-5166BFBEC8FB}" destId="{15406F7E-E538-40D9-97DA-DAD4AE3D10E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99391D-7B4F-454E-BB32-AA51519212C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920762-06A8-40C0-BD84-AEBB1EFA6630}">
      <dgm:prSet/>
      <dgm:spPr/>
      <dgm:t>
        <a:bodyPr/>
        <a:lstStyle/>
        <a:p>
          <a:r>
            <a:rPr lang="en-US" b="0" i="0" baseline="0"/>
            <a:t>Penyuluhan gizi &amp; gaya hidup sehat</a:t>
          </a:r>
          <a:endParaRPr lang="en-US"/>
        </a:p>
      </dgm:t>
    </dgm:pt>
    <dgm:pt modelId="{35F96B62-6EC5-44BE-B0FB-017C705E41FC}" type="parTrans" cxnId="{B184E45C-C3A5-48B0-AFDD-5AB5383BD958}">
      <dgm:prSet/>
      <dgm:spPr/>
      <dgm:t>
        <a:bodyPr/>
        <a:lstStyle/>
        <a:p>
          <a:endParaRPr lang="en-US"/>
        </a:p>
      </dgm:t>
    </dgm:pt>
    <dgm:pt modelId="{EAB499C5-62BD-4963-B748-9838FBADBECE}" type="sibTrans" cxnId="{B184E45C-C3A5-48B0-AFDD-5AB5383BD958}">
      <dgm:prSet/>
      <dgm:spPr/>
      <dgm:t>
        <a:bodyPr/>
        <a:lstStyle/>
        <a:p>
          <a:endParaRPr lang="en-US"/>
        </a:p>
      </dgm:t>
    </dgm:pt>
    <dgm:pt modelId="{66E88AAF-7A19-433C-A4BF-ED93A68D029D}">
      <dgm:prSet/>
      <dgm:spPr/>
      <dgm:t>
        <a:bodyPr/>
        <a:lstStyle/>
        <a:p>
          <a:r>
            <a:rPr lang="en-US" b="0" i="0" baseline="0"/>
            <a:t>Advocacy: vaksin, nutrisi remaja &amp; ibu hamil</a:t>
          </a:r>
          <a:endParaRPr lang="en-US"/>
        </a:p>
      </dgm:t>
    </dgm:pt>
    <dgm:pt modelId="{72AC7E50-B789-4CA2-9B09-4C8E2D474E6C}" type="parTrans" cxnId="{84426286-CA4A-4C6F-B70A-DB8B3CD2F042}">
      <dgm:prSet/>
      <dgm:spPr/>
      <dgm:t>
        <a:bodyPr/>
        <a:lstStyle/>
        <a:p>
          <a:endParaRPr lang="en-US"/>
        </a:p>
      </dgm:t>
    </dgm:pt>
    <dgm:pt modelId="{65D3C630-6C12-478E-B6A9-9890F089C4E9}" type="sibTrans" cxnId="{84426286-CA4A-4C6F-B70A-DB8B3CD2F042}">
      <dgm:prSet/>
      <dgm:spPr/>
      <dgm:t>
        <a:bodyPr/>
        <a:lstStyle/>
        <a:p>
          <a:endParaRPr lang="en-US"/>
        </a:p>
      </dgm:t>
    </dgm:pt>
    <dgm:pt modelId="{25417743-29D3-4659-ABF8-77ACB6C13BDC}">
      <dgm:prSet/>
      <dgm:spPr/>
      <dgm:t>
        <a:bodyPr/>
        <a:lstStyle/>
        <a:p>
          <a:r>
            <a:rPr lang="en-US" b="0" i="0" baseline="0"/>
            <a:t>Promosi kesehatan di sekolah &amp; komunitas</a:t>
          </a:r>
          <a:endParaRPr lang="en-US"/>
        </a:p>
      </dgm:t>
    </dgm:pt>
    <dgm:pt modelId="{C8063ACB-C169-41AE-8003-9B21CA20E83A}" type="parTrans" cxnId="{638D49ED-DD79-4D4F-AD74-C23599E0751E}">
      <dgm:prSet/>
      <dgm:spPr/>
      <dgm:t>
        <a:bodyPr/>
        <a:lstStyle/>
        <a:p>
          <a:endParaRPr lang="en-US"/>
        </a:p>
      </dgm:t>
    </dgm:pt>
    <dgm:pt modelId="{2624CC5B-3926-45E3-9A9D-985F806E6CF1}" type="sibTrans" cxnId="{638D49ED-DD79-4D4F-AD74-C23599E0751E}">
      <dgm:prSet/>
      <dgm:spPr/>
      <dgm:t>
        <a:bodyPr/>
        <a:lstStyle/>
        <a:p>
          <a:endParaRPr lang="en-US"/>
        </a:p>
      </dgm:t>
    </dgm:pt>
    <dgm:pt modelId="{5DC09F31-EF1E-4AA8-9614-F9E78B3612CA}" type="pres">
      <dgm:prSet presAssocID="{9999391D-7B4F-454E-BB32-AA51519212C5}" presName="linear" presStyleCnt="0">
        <dgm:presLayoutVars>
          <dgm:animLvl val="lvl"/>
          <dgm:resizeHandles val="exact"/>
        </dgm:presLayoutVars>
      </dgm:prSet>
      <dgm:spPr/>
    </dgm:pt>
    <dgm:pt modelId="{B5484C00-407B-46F4-AB53-BE48795C5B05}" type="pres">
      <dgm:prSet presAssocID="{5D920762-06A8-40C0-BD84-AEBB1EFA66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A8E604E-84CC-4F6D-9D7D-DB8222E307E1}" type="pres">
      <dgm:prSet presAssocID="{EAB499C5-62BD-4963-B748-9838FBADBECE}" presName="spacer" presStyleCnt="0"/>
      <dgm:spPr/>
    </dgm:pt>
    <dgm:pt modelId="{89E5F9F3-9F8E-4D92-91FD-33E72D19DE73}" type="pres">
      <dgm:prSet presAssocID="{66E88AAF-7A19-433C-A4BF-ED93A68D029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EB18B3F-9EEC-4CA3-B282-9C89B872B882}" type="pres">
      <dgm:prSet presAssocID="{65D3C630-6C12-478E-B6A9-9890F089C4E9}" presName="spacer" presStyleCnt="0"/>
      <dgm:spPr/>
    </dgm:pt>
    <dgm:pt modelId="{A76B0114-FEF0-4232-A8B1-6504A0B634F3}" type="pres">
      <dgm:prSet presAssocID="{25417743-29D3-4659-ABF8-77ACB6C13B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6F5AA39-F751-44CB-A32B-F50D67F2D463}" type="presOf" srcId="{66E88AAF-7A19-433C-A4BF-ED93A68D029D}" destId="{89E5F9F3-9F8E-4D92-91FD-33E72D19DE73}" srcOrd="0" destOrd="0" presId="urn:microsoft.com/office/officeart/2005/8/layout/vList2"/>
    <dgm:cxn modelId="{B184E45C-C3A5-48B0-AFDD-5AB5383BD958}" srcId="{9999391D-7B4F-454E-BB32-AA51519212C5}" destId="{5D920762-06A8-40C0-BD84-AEBB1EFA6630}" srcOrd="0" destOrd="0" parTransId="{35F96B62-6EC5-44BE-B0FB-017C705E41FC}" sibTransId="{EAB499C5-62BD-4963-B748-9838FBADBECE}"/>
    <dgm:cxn modelId="{84426286-CA4A-4C6F-B70A-DB8B3CD2F042}" srcId="{9999391D-7B4F-454E-BB32-AA51519212C5}" destId="{66E88AAF-7A19-433C-A4BF-ED93A68D029D}" srcOrd="1" destOrd="0" parTransId="{72AC7E50-B789-4CA2-9B09-4C8E2D474E6C}" sibTransId="{65D3C630-6C12-478E-B6A9-9890F089C4E9}"/>
    <dgm:cxn modelId="{A33A9586-408E-4BD7-B4D6-539FE9F6768E}" type="presOf" srcId="{25417743-29D3-4659-ABF8-77ACB6C13BDC}" destId="{A76B0114-FEF0-4232-A8B1-6504A0B634F3}" srcOrd="0" destOrd="0" presId="urn:microsoft.com/office/officeart/2005/8/layout/vList2"/>
    <dgm:cxn modelId="{7E9FAFD8-DB30-41EB-96EA-5472006555CB}" type="presOf" srcId="{5D920762-06A8-40C0-BD84-AEBB1EFA6630}" destId="{B5484C00-407B-46F4-AB53-BE48795C5B05}" srcOrd="0" destOrd="0" presId="urn:microsoft.com/office/officeart/2005/8/layout/vList2"/>
    <dgm:cxn modelId="{638D49ED-DD79-4D4F-AD74-C23599E0751E}" srcId="{9999391D-7B4F-454E-BB32-AA51519212C5}" destId="{25417743-29D3-4659-ABF8-77ACB6C13BDC}" srcOrd="2" destOrd="0" parTransId="{C8063ACB-C169-41AE-8003-9B21CA20E83A}" sibTransId="{2624CC5B-3926-45E3-9A9D-985F806E6CF1}"/>
    <dgm:cxn modelId="{536C49F3-2C7C-4CF8-8A93-D687D982829B}" type="presOf" srcId="{9999391D-7B4F-454E-BB32-AA51519212C5}" destId="{5DC09F31-EF1E-4AA8-9614-F9E78B3612CA}" srcOrd="0" destOrd="0" presId="urn:microsoft.com/office/officeart/2005/8/layout/vList2"/>
    <dgm:cxn modelId="{C220E68B-6535-4A09-A163-EE22A785D6B0}" type="presParOf" srcId="{5DC09F31-EF1E-4AA8-9614-F9E78B3612CA}" destId="{B5484C00-407B-46F4-AB53-BE48795C5B05}" srcOrd="0" destOrd="0" presId="urn:microsoft.com/office/officeart/2005/8/layout/vList2"/>
    <dgm:cxn modelId="{081C3858-0231-4199-9611-E601E793CB84}" type="presParOf" srcId="{5DC09F31-EF1E-4AA8-9614-F9E78B3612CA}" destId="{AA8E604E-84CC-4F6D-9D7D-DB8222E307E1}" srcOrd="1" destOrd="0" presId="urn:microsoft.com/office/officeart/2005/8/layout/vList2"/>
    <dgm:cxn modelId="{D8A86C4E-189D-4007-A693-78368B3EF987}" type="presParOf" srcId="{5DC09F31-EF1E-4AA8-9614-F9E78B3612CA}" destId="{89E5F9F3-9F8E-4D92-91FD-33E72D19DE73}" srcOrd="2" destOrd="0" presId="urn:microsoft.com/office/officeart/2005/8/layout/vList2"/>
    <dgm:cxn modelId="{01A07D1D-832C-4931-A65A-400E5DF1CD71}" type="presParOf" srcId="{5DC09F31-EF1E-4AA8-9614-F9E78B3612CA}" destId="{8EB18B3F-9EEC-4CA3-B282-9C89B872B882}" srcOrd="3" destOrd="0" presId="urn:microsoft.com/office/officeart/2005/8/layout/vList2"/>
    <dgm:cxn modelId="{1BB533E7-C876-416B-951E-3FEFC9E8C054}" type="presParOf" srcId="{5DC09F31-EF1E-4AA8-9614-F9E78B3612CA}" destId="{A76B0114-FEF0-4232-A8B1-6504A0B634F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319429-565A-41F9-9149-1E37EEE665C9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B212DAC-4342-4B7D-AF86-F38518E4DF53}">
      <dgm:prSet/>
      <dgm:spPr/>
      <dgm:t>
        <a:bodyPr/>
        <a:lstStyle/>
        <a:p>
          <a:r>
            <a:rPr lang="en-US" b="1"/>
            <a:t>Pengertian Pencegahan Sekunder</a:t>
          </a:r>
          <a:endParaRPr lang="en-US"/>
        </a:p>
      </dgm:t>
    </dgm:pt>
    <dgm:pt modelId="{A2E0C470-2A1A-4AD1-81A6-F41090454578}" type="parTrans" cxnId="{5AC4A1AA-D215-4F7B-9B52-5C7DEB14F056}">
      <dgm:prSet/>
      <dgm:spPr/>
      <dgm:t>
        <a:bodyPr/>
        <a:lstStyle/>
        <a:p>
          <a:endParaRPr lang="en-US"/>
        </a:p>
      </dgm:t>
    </dgm:pt>
    <dgm:pt modelId="{D345FC92-82EA-4894-B2D6-CC36091FBA0A}" type="sibTrans" cxnId="{5AC4A1AA-D215-4F7B-9B52-5C7DEB14F056}">
      <dgm:prSet/>
      <dgm:spPr/>
      <dgm:t>
        <a:bodyPr/>
        <a:lstStyle/>
        <a:p>
          <a:endParaRPr lang="en-US"/>
        </a:p>
      </dgm:t>
    </dgm:pt>
    <dgm:pt modelId="{F1024105-A09E-4B39-9D52-F4633BF3C61C}">
      <dgm:prSet/>
      <dgm:spPr/>
      <dgm:t>
        <a:bodyPr/>
        <a:lstStyle/>
        <a:p>
          <a:r>
            <a:rPr lang="en-US"/>
            <a:t>Dilakukan untuk </a:t>
          </a:r>
          <a:r>
            <a:rPr lang="en-US" b="1"/>
            <a:t>deteksi dini dan tata laksana cepat</a:t>
          </a:r>
          <a:r>
            <a:rPr lang="en-US"/>
            <a:t> pada gangguan hematologi agar penyakit tidak berkembang.</a:t>
          </a:r>
        </a:p>
      </dgm:t>
    </dgm:pt>
    <dgm:pt modelId="{922B67B8-F9D3-412C-AAE4-7F53CE18D228}" type="parTrans" cxnId="{111999E7-BF6E-431F-9350-9EC8907AA998}">
      <dgm:prSet/>
      <dgm:spPr/>
      <dgm:t>
        <a:bodyPr/>
        <a:lstStyle/>
        <a:p>
          <a:endParaRPr lang="en-US"/>
        </a:p>
      </dgm:t>
    </dgm:pt>
    <dgm:pt modelId="{EF475644-1A35-4050-BE5A-6F4D7425049C}" type="sibTrans" cxnId="{111999E7-BF6E-431F-9350-9EC8907AA998}">
      <dgm:prSet/>
      <dgm:spPr/>
      <dgm:t>
        <a:bodyPr/>
        <a:lstStyle/>
        <a:p>
          <a:endParaRPr lang="en-US"/>
        </a:p>
      </dgm:t>
    </dgm:pt>
    <dgm:pt modelId="{BFDAF589-5B32-4FDF-B13D-63A4B04F4309}" type="pres">
      <dgm:prSet presAssocID="{EE319429-565A-41F9-9149-1E37EEE665C9}" presName="Name0" presStyleCnt="0">
        <dgm:presLayoutVars>
          <dgm:dir/>
          <dgm:animLvl val="lvl"/>
          <dgm:resizeHandles val="exact"/>
        </dgm:presLayoutVars>
      </dgm:prSet>
      <dgm:spPr/>
    </dgm:pt>
    <dgm:pt modelId="{D6903A7E-D52A-4508-A87E-0F9EAD2974CE}" type="pres">
      <dgm:prSet presAssocID="{F1024105-A09E-4B39-9D52-F4633BF3C61C}" presName="boxAndChildren" presStyleCnt="0"/>
      <dgm:spPr/>
    </dgm:pt>
    <dgm:pt modelId="{9B21B74B-E794-42CE-94CB-45F89D2D8EF2}" type="pres">
      <dgm:prSet presAssocID="{F1024105-A09E-4B39-9D52-F4633BF3C61C}" presName="parentTextBox" presStyleLbl="node1" presStyleIdx="0" presStyleCnt="2"/>
      <dgm:spPr/>
    </dgm:pt>
    <dgm:pt modelId="{C03A952D-D3D3-40E2-A1F6-EED2B56F8CFA}" type="pres">
      <dgm:prSet presAssocID="{D345FC92-82EA-4894-B2D6-CC36091FBA0A}" presName="sp" presStyleCnt="0"/>
      <dgm:spPr/>
    </dgm:pt>
    <dgm:pt modelId="{CA6895C2-0B62-4199-B969-E30EBCD8E5D0}" type="pres">
      <dgm:prSet presAssocID="{6B212DAC-4342-4B7D-AF86-F38518E4DF53}" presName="arrowAndChildren" presStyleCnt="0"/>
      <dgm:spPr/>
    </dgm:pt>
    <dgm:pt modelId="{5F58CB0D-2812-45E2-B270-83F8D8B0E5B9}" type="pres">
      <dgm:prSet presAssocID="{6B212DAC-4342-4B7D-AF86-F38518E4DF53}" presName="parentTextArrow" presStyleLbl="node1" presStyleIdx="1" presStyleCnt="2"/>
      <dgm:spPr/>
    </dgm:pt>
  </dgm:ptLst>
  <dgm:cxnLst>
    <dgm:cxn modelId="{5AC4A1AA-D215-4F7B-9B52-5C7DEB14F056}" srcId="{EE319429-565A-41F9-9149-1E37EEE665C9}" destId="{6B212DAC-4342-4B7D-AF86-F38518E4DF53}" srcOrd="0" destOrd="0" parTransId="{A2E0C470-2A1A-4AD1-81A6-F41090454578}" sibTransId="{D345FC92-82EA-4894-B2D6-CC36091FBA0A}"/>
    <dgm:cxn modelId="{9CF944AE-91A9-44C1-8693-7EC9FA9FFBB2}" type="presOf" srcId="{6B212DAC-4342-4B7D-AF86-F38518E4DF53}" destId="{5F58CB0D-2812-45E2-B270-83F8D8B0E5B9}" srcOrd="0" destOrd="0" presId="urn:microsoft.com/office/officeart/2005/8/layout/process4"/>
    <dgm:cxn modelId="{CFD17ADD-D2C3-4AB6-9FEC-A1D050EFABBC}" type="presOf" srcId="{EE319429-565A-41F9-9149-1E37EEE665C9}" destId="{BFDAF589-5B32-4FDF-B13D-63A4B04F4309}" srcOrd="0" destOrd="0" presId="urn:microsoft.com/office/officeart/2005/8/layout/process4"/>
    <dgm:cxn modelId="{52433AE5-03A8-4E25-A99F-3DB4437414BB}" type="presOf" srcId="{F1024105-A09E-4B39-9D52-F4633BF3C61C}" destId="{9B21B74B-E794-42CE-94CB-45F89D2D8EF2}" srcOrd="0" destOrd="0" presId="urn:microsoft.com/office/officeart/2005/8/layout/process4"/>
    <dgm:cxn modelId="{111999E7-BF6E-431F-9350-9EC8907AA998}" srcId="{EE319429-565A-41F9-9149-1E37EEE665C9}" destId="{F1024105-A09E-4B39-9D52-F4633BF3C61C}" srcOrd="1" destOrd="0" parTransId="{922B67B8-F9D3-412C-AAE4-7F53CE18D228}" sibTransId="{EF475644-1A35-4050-BE5A-6F4D7425049C}"/>
    <dgm:cxn modelId="{AD19270D-0781-43AD-AA37-465CB7FA7F10}" type="presParOf" srcId="{BFDAF589-5B32-4FDF-B13D-63A4B04F4309}" destId="{D6903A7E-D52A-4508-A87E-0F9EAD2974CE}" srcOrd="0" destOrd="0" presId="urn:microsoft.com/office/officeart/2005/8/layout/process4"/>
    <dgm:cxn modelId="{34FE2E0D-38DE-453C-99A6-8FBA3EC6B8F3}" type="presParOf" srcId="{D6903A7E-D52A-4508-A87E-0F9EAD2974CE}" destId="{9B21B74B-E794-42CE-94CB-45F89D2D8EF2}" srcOrd="0" destOrd="0" presId="urn:microsoft.com/office/officeart/2005/8/layout/process4"/>
    <dgm:cxn modelId="{D1BD0FEE-F96E-48EF-A8DE-41632D45A999}" type="presParOf" srcId="{BFDAF589-5B32-4FDF-B13D-63A4B04F4309}" destId="{C03A952D-D3D3-40E2-A1F6-EED2B56F8CFA}" srcOrd="1" destOrd="0" presId="urn:microsoft.com/office/officeart/2005/8/layout/process4"/>
    <dgm:cxn modelId="{976B094E-5439-4426-A733-3E42441A680D}" type="presParOf" srcId="{BFDAF589-5B32-4FDF-B13D-63A4B04F4309}" destId="{CA6895C2-0B62-4199-B969-E30EBCD8E5D0}" srcOrd="2" destOrd="0" presId="urn:microsoft.com/office/officeart/2005/8/layout/process4"/>
    <dgm:cxn modelId="{CCEC2F54-0CB8-4A1C-9E07-778FED167049}" type="presParOf" srcId="{CA6895C2-0B62-4199-B969-E30EBCD8E5D0}" destId="{5F58CB0D-2812-45E2-B270-83F8D8B0E5B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7116A7-8505-49F5-B8D4-F24D318D464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6A52505-37A0-4994-A8DD-BA9FDC84A14B}">
      <dgm:prSet/>
      <dgm:spPr/>
      <dgm:t>
        <a:bodyPr/>
        <a:lstStyle/>
        <a:p>
          <a:r>
            <a:rPr lang="en-US" b="0" i="0" baseline="0"/>
            <a:t>Hb, Ht (deteksi anemia)</a:t>
          </a:r>
          <a:endParaRPr lang="en-US"/>
        </a:p>
      </dgm:t>
    </dgm:pt>
    <dgm:pt modelId="{B46616A6-7523-4AC3-8AA4-C03AA45BE3EF}" type="parTrans" cxnId="{2B9A7128-D310-4350-8911-30C4D13306C0}">
      <dgm:prSet/>
      <dgm:spPr/>
      <dgm:t>
        <a:bodyPr/>
        <a:lstStyle/>
        <a:p>
          <a:endParaRPr lang="en-US"/>
        </a:p>
      </dgm:t>
    </dgm:pt>
    <dgm:pt modelId="{BE3FFA50-50D2-4CC3-B4B5-91144A03D347}" type="sibTrans" cxnId="{2B9A7128-D310-4350-8911-30C4D13306C0}">
      <dgm:prSet/>
      <dgm:spPr/>
      <dgm:t>
        <a:bodyPr/>
        <a:lstStyle/>
        <a:p>
          <a:endParaRPr lang="en-US"/>
        </a:p>
      </dgm:t>
    </dgm:pt>
    <dgm:pt modelId="{90E1594F-216C-48C7-A02D-B239BE648C03}">
      <dgm:prSet/>
      <dgm:spPr/>
      <dgm:t>
        <a:bodyPr/>
        <a:lstStyle/>
        <a:p>
          <a:r>
            <a:rPr lang="en-US" b="0" i="0" baseline="0"/>
            <a:t>LED/CRP (inflamasi)</a:t>
          </a:r>
          <a:endParaRPr lang="en-US"/>
        </a:p>
      </dgm:t>
    </dgm:pt>
    <dgm:pt modelId="{C77990DB-6FDB-4528-AFDE-B74E8045F19B}" type="parTrans" cxnId="{D072F196-C272-4AC7-83F1-867A6CE20F82}">
      <dgm:prSet/>
      <dgm:spPr/>
      <dgm:t>
        <a:bodyPr/>
        <a:lstStyle/>
        <a:p>
          <a:endParaRPr lang="en-US"/>
        </a:p>
      </dgm:t>
    </dgm:pt>
    <dgm:pt modelId="{3FD04D6F-7FE9-401E-B625-CD34CCD0CDE1}" type="sibTrans" cxnId="{D072F196-C272-4AC7-83F1-867A6CE20F82}">
      <dgm:prSet/>
      <dgm:spPr/>
      <dgm:t>
        <a:bodyPr/>
        <a:lstStyle/>
        <a:p>
          <a:endParaRPr lang="en-US"/>
        </a:p>
      </dgm:t>
    </dgm:pt>
    <dgm:pt modelId="{E59E9BE9-4CCE-4FC0-B36C-F84E9DE704CB}">
      <dgm:prSet/>
      <dgm:spPr/>
      <dgm:t>
        <a:bodyPr/>
        <a:lstStyle/>
        <a:p>
          <a:r>
            <a:rPr lang="en-US" b="0" i="0" baseline="0"/>
            <a:t>WBC count (infeksi/leukemia)</a:t>
          </a:r>
          <a:endParaRPr lang="en-US"/>
        </a:p>
      </dgm:t>
    </dgm:pt>
    <dgm:pt modelId="{14B06851-E24B-4CF9-8EF9-F4CFA7276952}" type="parTrans" cxnId="{0E590802-7C1D-4B26-9978-7263C81F21BC}">
      <dgm:prSet/>
      <dgm:spPr/>
      <dgm:t>
        <a:bodyPr/>
        <a:lstStyle/>
        <a:p>
          <a:endParaRPr lang="en-US"/>
        </a:p>
      </dgm:t>
    </dgm:pt>
    <dgm:pt modelId="{BCEA174E-3D4B-4128-986B-F57943576D91}" type="sibTrans" cxnId="{0E590802-7C1D-4B26-9978-7263C81F21BC}">
      <dgm:prSet/>
      <dgm:spPr/>
      <dgm:t>
        <a:bodyPr/>
        <a:lstStyle/>
        <a:p>
          <a:endParaRPr lang="en-US"/>
        </a:p>
      </dgm:t>
    </dgm:pt>
    <dgm:pt modelId="{AD6EEF6A-5E1E-4563-A368-2FD2327595F1}">
      <dgm:prSet/>
      <dgm:spPr/>
      <dgm:t>
        <a:bodyPr/>
        <a:lstStyle/>
        <a:p>
          <a:r>
            <a:rPr lang="en-US" b="0" i="0" baseline="0"/>
            <a:t>Platelet count (trombositopenia)</a:t>
          </a:r>
          <a:endParaRPr lang="en-US"/>
        </a:p>
      </dgm:t>
    </dgm:pt>
    <dgm:pt modelId="{D264785C-C574-4606-90E9-DB6058FF4E48}" type="parTrans" cxnId="{9B59147D-40F6-446A-8DC7-6DAE74BE4B45}">
      <dgm:prSet/>
      <dgm:spPr/>
      <dgm:t>
        <a:bodyPr/>
        <a:lstStyle/>
        <a:p>
          <a:endParaRPr lang="en-US"/>
        </a:p>
      </dgm:t>
    </dgm:pt>
    <dgm:pt modelId="{28B96880-6742-487D-8D51-8C8A038893AB}" type="sibTrans" cxnId="{9B59147D-40F6-446A-8DC7-6DAE74BE4B45}">
      <dgm:prSet/>
      <dgm:spPr/>
      <dgm:t>
        <a:bodyPr/>
        <a:lstStyle/>
        <a:p>
          <a:endParaRPr lang="en-US"/>
        </a:p>
      </dgm:t>
    </dgm:pt>
    <dgm:pt modelId="{147F627F-E6C2-4474-94B1-BA6A92956A49}">
      <dgm:prSet/>
      <dgm:spPr/>
      <dgm:t>
        <a:bodyPr/>
        <a:lstStyle/>
        <a:p>
          <a:r>
            <a:rPr lang="en-US" b="0" i="0" baseline="0"/>
            <a:t>PT/aPTT (koagulasi)</a:t>
          </a:r>
          <a:endParaRPr lang="en-US"/>
        </a:p>
      </dgm:t>
    </dgm:pt>
    <dgm:pt modelId="{85C0ECCB-E662-4D31-B7D9-DB439CF82943}" type="parTrans" cxnId="{29DB3534-219C-4E79-9BAA-C9357A623C0D}">
      <dgm:prSet/>
      <dgm:spPr/>
      <dgm:t>
        <a:bodyPr/>
        <a:lstStyle/>
        <a:p>
          <a:endParaRPr lang="en-US"/>
        </a:p>
      </dgm:t>
    </dgm:pt>
    <dgm:pt modelId="{12AE4424-9FFF-4023-8CE0-D40C2835C06D}" type="sibTrans" cxnId="{29DB3534-219C-4E79-9BAA-C9357A623C0D}">
      <dgm:prSet/>
      <dgm:spPr/>
      <dgm:t>
        <a:bodyPr/>
        <a:lstStyle/>
        <a:p>
          <a:endParaRPr lang="en-US"/>
        </a:p>
      </dgm:t>
    </dgm:pt>
    <dgm:pt modelId="{010F65F0-C157-41C4-95DD-C6F93BB97F31}">
      <dgm:prSet/>
      <dgm:spPr/>
      <dgm:t>
        <a:bodyPr/>
        <a:lstStyle/>
        <a:p>
          <a:r>
            <a:rPr lang="en-US" b="0" i="0" baseline="0"/>
            <a:t>Pemeriksaan sumsum tulang (kasus spesifik)</a:t>
          </a:r>
          <a:endParaRPr lang="en-US"/>
        </a:p>
      </dgm:t>
    </dgm:pt>
    <dgm:pt modelId="{9B884201-F9A0-4041-ACF9-9BB954F5C630}" type="parTrans" cxnId="{EC108000-E464-4F3F-87F7-A227BFC96AF5}">
      <dgm:prSet/>
      <dgm:spPr/>
      <dgm:t>
        <a:bodyPr/>
        <a:lstStyle/>
        <a:p>
          <a:endParaRPr lang="en-US"/>
        </a:p>
      </dgm:t>
    </dgm:pt>
    <dgm:pt modelId="{651B1BAC-9663-4DCF-9AFB-D58BAD4529D3}" type="sibTrans" cxnId="{EC108000-E464-4F3F-87F7-A227BFC96AF5}">
      <dgm:prSet/>
      <dgm:spPr/>
      <dgm:t>
        <a:bodyPr/>
        <a:lstStyle/>
        <a:p>
          <a:endParaRPr lang="en-US"/>
        </a:p>
      </dgm:t>
    </dgm:pt>
    <dgm:pt modelId="{243D872D-05F3-49B6-A0CF-1D896380B783}" type="pres">
      <dgm:prSet presAssocID="{FA7116A7-8505-49F5-B8D4-F24D318D4649}" presName="linear" presStyleCnt="0">
        <dgm:presLayoutVars>
          <dgm:animLvl val="lvl"/>
          <dgm:resizeHandles val="exact"/>
        </dgm:presLayoutVars>
      </dgm:prSet>
      <dgm:spPr/>
    </dgm:pt>
    <dgm:pt modelId="{AD3BEB12-7788-49F3-A016-C96303949553}" type="pres">
      <dgm:prSet presAssocID="{16A52505-37A0-4994-A8DD-BA9FDC84A14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06654C0-D57B-49BB-9541-1FB7AF5DF07C}" type="pres">
      <dgm:prSet presAssocID="{BE3FFA50-50D2-4CC3-B4B5-91144A03D347}" presName="spacer" presStyleCnt="0"/>
      <dgm:spPr/>
    </dgm:pt>
    <dgm:pt modelId="{8F87D349-DAAE-4111-9877-86C71AEC91E7}" type="pres">
      <dgm:prSet presAssocID="{90E1594F-216C-48C7-A02D-B239BE648C0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FD7E46C-470F-4191-805C-27DC06553FB6}" type="pres">
      <dgm:prSet presAssocID="{3FD04D6F-7FE9-401E-B625-CD34CCD0CDE1}" presName="spacer" presStyleCnt="0"/>
      <dgm:spPr/>
    </dgm:pt>
    <dgm:pt modelId="{CBC41D2A-B37A-457F-856F-AACE11813D0F}" type="pres">
      <dgm:prSet presAssocID="{E59E9BE9-4CCE-4FC0-B36C-F84E9DE704C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5C5AACC-9ED5-4A64-B55A-2C6118C94A6F}" type="pres">
      <dgm:prSet presAssocID="{BCEA174E-3D4B-4128-986B-F57943576D91}" presName="spacer" presStyleCnt="0"/>
      <dgm:spPr/>
    </dgm:pt>
    <dgm:pt modelId="{2C2F608F-EF79-4B2D-8E21-F191218ED7B7}" type="pres">
      <dgm:prSet presAssocID="{AD6EEF6A-5E1E-4563-A368-2FD2327595F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BCA7422-B4FA-43C2-BDF8-4EDD54FFE1E1}" type="pres">
      <dgm:prSet presAssocID="{28B96880-6742-487D-8D51-8C8A038893AB}" presName="spacer" presStyleCnt="0"/>
      <dgm:spPr/>
    </dgm:pt>
    <dgm:pt modelId="{7B7A0FF5-926F-4336-8D44-C52D4FD49B5D}" type="pres">
      <dgm:prSet presAssocID="{147F627F-E6C2-4474-94B1-BA6A92956A49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A1AE947-9AE8-443C-BCED-40C0E044209D}" type="pres">
      <dgm:prSet presAssocID="{12AE4424-9FFF-4023-8CE0-D40C2835C06D}" presName="spacer" presStyleCnt="0"/>
      <dgm:spPr/>
    </dgm:pt>
    <dgm:pt modelId="{84CBE09D-C6F2-4EAE-8185-F87AE154D439}" type="pres">
      <dgm:prSet presAssocID="{010F65F0-C157-41C4-95DD-C6F93BB97F3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EC108000-E464-4F3F-87F7-A227BFC96AF5}" srcId="{FA7116A7-8505-49F5-B8D4-F24D318D4649}" destId="{010F65F0-C157-41C4-95DD-C6F93BB97F31}" srcOrd="5" destOrd="0" parTransId="{9B884201-F9A0-4041-ACF9-9BB954F5C630}" sibTransId="{651B1BAC-9663-4DCF-9AFB-D58BAD4529D3}"/>
    <dgm:cxn modelId="{0E590802-7C1D-4B26-9978-7263C81F21BC}" srcId="{FA7116A7-8505-49F5-B8D4-F24D318D4649}" destId="{E59E9BE9-4CCE-4FC0-B36C-F84E9DE704CB}" srcOrd="2" destOrd="0" parTransId="{14B06851-E24B-4CF9-8EF9-F4CFA7276952}" sibTransId="{BCEA174E-3D4B-4128-986B-F57943576D91}"/>
    <dgm:cxn modelId="{2B9A7128-D310-4350-8911-30C4D13306C0}" srcId="{FA7116A7-8505-49F5-B8D4-F24D318D4649}" destId="{16A52505-37A0-4994-A8DD-BA9FDC84A14B}" srcOrd="0" destOrd="0" parTransId="{B46616A6-7523-4AC3-8AA4-C03AA45BE3EF}" sibTransId="{BE3FFA50-50D2-4CC3-B4B5-91144A03D347}"/>
    <dgm:cxn modelId="{29DB3534-219C-4E79-9BAA-C9357A623C0D}" srcId="{FA7116A7-8505-49F5-B8D4-F24D318D4649}" destId="{147F627F-E6C2-4474-94B1-BA6A92956A49}" srcOrd="4" destOrd="0" parTransId="{85C0ECCB-E662-4D31-B7D9-DB439CF82943}" sibTransId="{12AE4424-9FFF-4023-8CE0-D40C2835C06D}"/>
    <dgm:cxn modelId="{30401A6C-F12E-4895-B724-0EDFAE7DEDD1}" type="presOf" srcId="{AD6EEF6A-5E1E-4563-A368-2FD2327595F1}" destId="{2C2F608F-EF79-4B2D-8E21-F191218ED7B7}" srcOrd="0" destOrd="0" presId="urn:microsoft.com/office/officeart/2005/8/layout/vList2"/>
    <dgm:cxn modelId="{B594377A-5E40-46FF-9084-C7564767F8C3}" type="presOf" srcId="{E59E9BE9-4CCE-4FC0-B36C-F84E9DE704CB}" destId="{CBC41D2A-B37A-457F-856F-AACE11813D0F}" srcOrd="0" destOrd="0" presId="urn:microsoft.com/office/officeart/2005/8/layout/vList2"/>
    <dgm:cxn modelId="{7A8BBA5A-6B26-4767-9955-75BE04275755}" type="presOf" srcId="{FA7116A7-8505-49F5-B8D4-F24D318D4649}" destId="{243D872D-05F3-49B6-A0CF-1D896380B783}" srcOrd="0" destOrd="0" presId="urn:microsoft.com/office/officeart/2005/8/layout/vList2"/>
    <dgm:cxn modelId="{9B59147D-40F6-446A-8DC7-6DAE74BE4B45}" srcId="{FA7116A7-8505-49F5-B8D4-F24D318D4649}" destId="{AD6EEF6A-5E1E-4563-A368-2FD2327595F1}" srcOrd="3" destOrd="0" parTransId="{D264785C-C574-4606-90E9-DB6058FF4E48}" sibTransId="{28B96880-6742-487D-8D51-8C8A038893AB}"/>
    <dgm:cxn modelId="{D072F196-C272-4AC7-83F1-867A6CE20F82}" srcId="{FA7116A7-8505-49F5-B8D4-F24D318D4649}" destId="{90E1594F-216C-48C7-A02D-B239BE648C03}" srcOrd="1" destOrd="0" parTransId="{C77990DB-6FDB-4528-AFDE-B74E8045F19B}" sibTransId="{3FD04D6F-7FE9-401E-B625-CD34CCD0CDE1}"/>
    <dgm:cxn modelId="{26096A97-691D-482A-BE20-BF98767F0219}" type="presOf" srcId="{16A52505-37A0-4994-A8DD-BA9FDC84A14B}" destId="{AD3BEB12-7788-49F3-A016-C96303949553}" srcOrd="0" destOrd="0" presId="urn:microsoft.com/office/officeart/2005/8/layout/vList2"/>
    <dgm:cxn modelId="{51EB05B2-D33E-47A7-BCA5-CB035A67441A}" type="presOf" srcId="{010F65F0-C157-41C4-95DD-C6F93BB97F31}" destId="{84CBE09D-C6F2-4EAE-8185-F87AE154D439}" srcOrd="0" destOrd="0" presId="urn:microsoft.com/office/officeart/2005/8/layout/vList2"/>
    <dgm:cxn modelId="{30D15BEA-8DD0-4D54-BA2D-F86FBDB24536}" type="presOf" srcId="{147F627F-E6C2-4474-94B1-BA6A92956A49}" destId="{7B7A0FF5-926F-4336-8D44-C52D4FD49B5D}" srcOrd="0" destOrd="0" presId="urn:microsoft.com/office/officeart/2005/8/layout/vList2"/>
    <dgm:cxn modelId="{720A59F9-963F-4EAF-BA61-EE9841E894EA}" type="presOf" srcId="{90E1594F-216C-48C7-A02D-B239BE648C03}" destId="{8F87D349-DAAE-4111-9877-86C71AEC91E7}" srcOrd="0" destOrd="0" presId="urn:microsoft.com/office/officeart/2005/8/layout/vList2"/>
    <dgm:cxn modelId="{223C4FD9-8A09-4137-944F-4CE90DE447B4}" type="presParOf" srcId="{243D872D-05F3-49B6-A0CF-1D896380B783}" destId="{AD3BEB12-7788-49F3-A016-C96303949553}" srcOrd="0" destOrd="0" presId="urn:microsoft.com/office/officeart/2005/8/layout/vList2"/>
    <dgm:cxn modelId="{39D2C354-9DCD-4F7A-83B6-9D382A6E2DBF}" type="presParOf" srcId="{243D872D-05F3-49B6-A0CF-1D896380B783}" destId="{D06654C0-D57B-49BB-9541-1FB7AF5DF07C}" srcOrd="1" destOrd="0" presId="urn:microsoft.com/office/officeart/2005/8/layout/vList2"/>
    <dgm:cxn modelId="{8E166D01-F5C2-491F-A110-E84A3E441C8F}" type="presParOf" srcId="{243D872D-05F3-49B6-A0CF-1D896380B783}" destId="{8F87D349-DAAE-4111-9877-86C71AEC91E7}" srcOrd="2" destOrd="0" presId="urn:microsoft.com/office/officeart/2005/8/layout/vList2"/>
    <dgm:cxn modelId="{BC6F0C3E-9860-4017-83CC-26E4FFF9FAA7}" type="presParOf" srcId="{243D872D-05F3-49B6-A0CF-1D896380B783}" destId="{AFD7E46C-470F-4191-805C-27DC06553FB6}" srcOrd="3" destOrd="0" presId="urn:microsoft.com/office/officeart/2005/8/layout/vList2"/>
    <dgm:cxn modelId="{15D5D44F-2FCC-4ED4-AEB0-E6533D32515C}" type="presParOf" srcId="{243D872D-05F3-49B6-A0CF-1D896380B783}" destId="{CBC41D2A-B37A-457F-856F-AACE11813D0F}" srcOrd="4" destOrd="0" presId="urn:microsoft.com/office/officeart/2005/8/layout/vList2"/>
    <dgm:cxn modelId="{56169160-3F1B-457E-BD2A-D7B9C6095521}" type="presParOf" srcId="{243D872D-05F3-49B6-A0CF-1D896380B783}" destId="{25C5AACC-9ED5-4A64-B55A-2C6118C94A6F}" srcOrd="5" destOrd="0" presId="urn:microsoft.com/office/officeart/2005/8/layout/vList2"/>
    <dgm:cxn modelId="{9D4D6C01-BC33-4587-8BE1-CC02917279C7}" type="presParOf" srcId="{243D872D-05F3-49B6-A0CF-1D896380B783}" destId="{2C2F608F-EF79-4B2D-8E21-F191218ED7B7}" srcOrd="6" destOrd="0" presId="urn:microsoft.com/office/officeart/2005/8/layout/vList2"/>
    <dgm:cxn modelId="{6D16D995-A783-4D42-9181-E6A4FBA42B6A}" type="presParOf" srcId="{243D872D-05F3-49B6-A0CF-1D896380B783}" destId="{5BCA7422-B4FA-43C2-BDF8-4EDD54FFE1E1}" srcOrd="7" destOrd="0" presId="urn:microsoft.com/office/officeart/2005/8/layout/vList2"/>
    <dgm:cxn modelId="{F5ECAB3F-73F3-482E-B473-5B1C3AA99D4D}" type="presParOf" srcId="{243D872D-05F3-49B6-A0CF-1D896380B783}" destId="{7B7A0FF5-926F-4336-8D44-C52D4FD49B5D}" srcOrd="8" destOrd="0" presId="urn:microsoft.com/office/officeart/2005/8/layout/vList2"/>
    <dgm:cxn modelId="{FC95B28A-A74C-48C2-BB4A-2519E4921CBD}" type="presParOf" srcId="{243D872D-05F3-49B6-A0CF-1D896380B783}" destId="{BA1AE947-9AE8-443C-BCED-40C0E044209D}" srcOrd="9" destOrd="0" presId="urn:microsoft.com/office/officeart/2005/8/layout/vList2"/>
    <dgm:cxn modelId="{41393C74-D324-4436-A3E2-F595E6329B1A}" type="presParOf" srcId="{243D872D-05F3-49B6-A0CF-1D896380B783}" destId="{84CBE09D-C6F2-4EAE-8185-F87AE154D43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ED1FACD-E994-488E-B20A-3E9268C6DE7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E71241E-F92D-4922-A947-8AAE074A2254}">
      <dgm:prSet/>
      <dgm:spPr/>
      <dgm:t>
        <a:bodyPr/>
        <a:lstStyle/>
        <a:p>
          <a:r>
            <a:rPr lang="en-US" b="0" i="0" baseline="0"/>
            <a:t>Perencanaan skrining &amp; follow-up</a:t>
          </a:r>
          <a:endParaRPr lang="en-US"/>
        </a:p>
      </dgm:t>
    </dgm:pt>
    <dgm:pt modelId="{29B882C3-C768-4C2F-8D16-7DA21FF4E3D3}" type="parTrans" cxnId="{2C8EF1EE-67C7-4232-BACB-B11E56A69EE8}">
      <dgm:prSet/>
      <dgm:spPr/>
      <dgm:t>
        <a:bodyPr/>
        <a:lstStyle/>
        <a:p>
          <a:endParaRPr lang="en-US"/>
        </a:p>
      </dgm:t>
    </dgm:pt>
    <dgm:pt modelId="{3527400A-B513-47B4-81AB-74CCFA9E4800}" type="sibTrans" cxnId="{2C8EF1EE-67C7-4232-BACB-B11E56A69EE8}">
      <dgm:prSet/>
      <dgm:spPr/>
      <dgm:t>
        <a:bodyPr/>
        <a:lstStyle/>
        <a:p>
          <a:endParaRPr lang="en-US"/>
        </a:p>
      </dgm:t>
    </dgm:pt>
    <dgm:pt modelId="{1AE65871-0AF9-4F6A-9AF0-36AA9E7D0601}">
      <dgm:prSet/>
      <dgm:spPr/>
      <dgm:t>
        <a:bodyPr/>
        <a:lstStyle/>
        <a:p>
          <a:r>
            <a:rPr lang="en-US" b="0" i="0" baseline="0"/>
            <a:t>Pemantauan hasil laboratorium</a:t>
          </a:r>
          <a:endParaRPr lang="en-US"/>
        </a:p>
      </dgm:t>
    </dgm:pt>
    <dgm:pt modelId="{C54F92CE-B7C5-4795-B69D-ED1A3B5C58F9}" type="parTrans" cxnId="{B3E6E650-A3A0-434C-AABE-6A070C7B38BA}">
      <dgm:prSet/>
      <dgm:spPr/>
      <dgm:t>
        <a:bodyPr/>
        <a:lstStyle/>
        <a:p>
          <a:endParaRPr lang="en-US"/>
        </a:p>
      </dgm:t>
    </dgm:pt>
    <dgm:pt modelId="{3379B3DB-2185-4822-A9DB-4DC2FA929E55}" type="sibTrans" cxnId="{B3E6E650-A3A0-434C-AABE-6A070C7B38BA}">
      <dgm:prSet/>
      <dgm:spPr/>
      <dgm:t>
        <a:bodyPr/>
        <a:lstStyle/>
        <a:p>
          <a:endParaRPr lang="en-US"/>
        </a:p>
      </dgm:t>
    </dgm:pt>
    <dgm:pt modelId="{99CB1808-1DF7-4BEA-99DA-310067933923}">
      <dgm:prSet/>
      <dgm:spPr/>
      <dgm:t>
        <a:bodyPr/>
        <a:lstStyle/>
        <a:p>
          <a:r>
            <a:rPr lang="en-US" b="0" i="0" baseline="0"/>
            <a:t>Edukasi pasien untuk kepatuhan pemeriksaan</a:t>
          </a:r>
          <a:endParaRPr lang="en-US"/>
        </a:p>
      </dgm:t>
    </dgm:pt>
    <dgm:pt modelId="{1BCF243B-F97C-4C37-878E-68D8CC3F780C}" type="parTrans" cxnId="{BDBD94E6-B6BF-44E5-8687-DF34704AAEEC}">
      <dgm:prSet/>
      <dgm:spPr/>
      <dgm:t>
        <a:bodyPr/>
        <a:lstStyle/>
        <a:p>
          <a:endParaRPr lang="en-US"/>
        </a:p>
      </dgm:t>
    </dgm:pt>
    <dgm:pt modelId="{5E90CC61-A661-423B-AA77-4E4F21580712}" type="sibTrans" cxnId="{BDBD94E6-B6BF-44E5-8687-DF34704AAEEC}">
      <dgm:prSet/>
      <dgm:spPr/>
      <dgm:t>
        <a:bodyPr/>
        <a:lstStyle/>
        <a:p>
          <a:endParaRPr lang="en-US"/>
        </a:p>
      </dgm:t>
    </dgm:pt>
    <dgm:pt modelId="{B934F361-D3B2-4FF5-BE3B-6A789C26F96A}" type="pres">
      <dgm:prSet presAssocID="{CED1FACD-E994-488E-B20A-3E9268C6DE75}" presName="linear" presStyleCnt="0">
        <dgm:presLayoutVars>
          <dgm:animLvl val="lvl"/>
          <dgm:resizeHandles val="exact"/>
        </dgm:presLayoutVars>
      </dgm:prSet>
      <dgm:spPr/>
    </dgm:pt>
    <dgm:pt modelId="{F54898BB-36D8-4941-B3A2-83456F222AFD}" type="pres">
      <dgm:prSet presAssocID="{AE71241E-F92D-4922-A947-8AAE074A225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1F91CFB-DDF2-458F-ABA3-7B2336B69459}" type="pres">
      <dgm:prSet presAssocID="{3527400A-B513-47B4-81AB-74CCFA9E4800}" presName="spacer" presStyleCnt="0"/>
      <dgm:spPr/>
    </dgm:pt>
    <dgm:pt modelId="{AB2BE095-3AE7-4228-ADC4-92CDDCADDE03}" type="pres">
      <dgm:prSet presAssocID="{1AE65871-0AF9-4F6A-9AF0-36AA9E7D060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7E9CB9E-F732-418C-8EE0-8DF35C1BF47E}" type="pres">
      <dgm:prSet presAssocID="{3379B3DB-2185-4822-A9DB-4DC2FA929E55}" presName="spacer" presStyleCnt="0"/>
      <dgm:spPr/>
    </dgm:pt>
    <dgm:pt modelId="{30170622-12D3-4B3E-9806-C0CBA0BFAC7E}" type="pres">
      <dgm:prSet presAssocID="{99CB1808-1DF7-4BEA-99DA-31006793392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7B3432B-1262-44A6-929F-9E1A3602CCDA}" type="presOf" srcId="{99CB1808-1DF7-4BEA-99DA-310067933923}" destId="{30170622-12D3-4B3E-9806-C0CBA0BFAC7E}" srcOrd="0" destOrd="0" presId="urn:microsoft.com/office/officeart/2005/8/layout/vList2"/>
    <dgm:cxn modelId="{B3E6E650-A3A0-434C-AABE-6A070C7B38BA}" srcId="{CED1FACD-E994-488E-B20A-3E9268C6DE75}" destId="{1AE65871-0AF9-4F6A-9AF0-36AA9E7D0601}" srcOrd="1" destOrd="0" parTransId="{C54F92CE-B7C5-4795-B69D-ED1A3B5C58F9}" sibTransId="{3379B3DB-2185-4822-A9DB-4DC2FA929E55}"/>
    <dgm:cxn modelId="{410A5789-387D-4948-9705-AA3E8F579C48}" type="presOf" srcId="{AE71241E-F92D-4922-A947-8AAE074A2254}" destId="{F54898BB-36D8-4941-B3A2-83456F222AFD}" srcOrd="0" destOrd="0" presId="urn:microsoft.com/office/officeart/2005/8/layout/vList2"/>
    <dgm:cxn modelId="{1734A9AD-22FF-41FC-AEA0-57DA573ECA6A}" type="presOf" srcId="{CED1FACD-E994-488E-B20A-3E9268C6DE75}" destId="{B934F361-D3B2-4FF5-BE3B-6A789C26F96A}" srcOrd="0" destOrd="0" presId="urn:microsoft.com/office/officeart/2005/8/layout/vList2"/>
    <dgm:cxn modelId="{BDBD94E6-B6BF-44E5-8687-DF34704AAEEC}" srcId="{CED1FACD-E994-488E-B20A-3E9268C6DE75}" destId="{99CB1808-1DF7-4BEA-99DA-310067933923}" srcOrd="2" destOrd="0" parTransId="{1BCF243B-F97C-4C37-878E-68D8CC3F780C}" sibTransId="{5E90CC61-A661-423B-AA77-4E4F21580712}"/>
    <dgm:cxn modelId="{2C8EF1EE-67C7-4232-BACB-B11E56A69EE8}" srcId="{CED1FACD-E994-488E-B20A-3E9268C6DE75}" destId="{AE71241E-F92D-4922-A947-8AAE074A2254}" srcOrd="0" destOrd="0" parTransId="{29B882C3-C768-4C2F-8D16-7DA21FF4E3D3}" sibTransId="{3527400A-B513-47B4-81AB-74CCFA9E4800}"/>
    <dgm:cxn modelId="{593544F7-7E0B-431D-A320-0E2514F540E4}" type="presOf" srcId="{1AE65871-0AF9-4F6A-9AF0-36AA9E7D0601}" destId="{AB2BE095-3AE7-4228-ADC4-92CDDCADDE03}" srcOrd="0" destOrd="0" presId="urn:microsoft.com/office/officeart/2005/8/layout/vList2"/>
    <dgm:cxn modelId="{A37412E2-D994-426F-A919-EB2158FC6027}" type="presParOf" srcId="{B934F361-D3B2-4FF5-BE3B-6A789C26F96A}" destId="{F54898BB-36D8-4941-B3A2-83456F222AFD}" srcOrd="0" destOrd="0" presId="urn:microsoft.com/office/officeart/2005/8/layout/vList2"/>
    <dgm:cxn modelId="{4E1C2B0D-E096-456D-ABF2-C7BC09A4D6D9}" type="presParOf" srcId="{B934F361-D3B2-4FF5-BE3B-6A789C26F96A}" destId="{C1F91CFB-DDF2-458F-ABA3-7B2336B69459}" srcOrd="1" destOrd="0" presId="urn:microsoft.com/office/officeart/2005/8/layout/vList2"/>
    <dgm:cxn modelId="{5504C729-11E6-415C-A9D7-85508971BC90}" type="presParOf" srcId="{B934F361-D3B2-4FF5-BE3B-6A789C26F96A}" destId="{AB2BE095-3AE7-4228-ADC4-92CDDCADDE03}" srcOrd="2" destOrd="0" presId="urn:microsoft.com/office/officeart/2005/8/layout/vList2"/>
    <dgm:cxn modelId="{D3C97960-8559-4782-BDF1-A0103F3DC9D2}" type="presParOf" srcId="{B934F361-D3B2-4FF5-BE3B-6A789C26F96A}" destId="{07E9CB9E-F732-418C-8EE0-8DF35C1BF47E}" srcOrd="3" destOrd="0" presId="urn:microsoft.com/office/officeart/2005/8/layout/vList2"/>
    <dgm:cxn modelId="{8222ED35-C5F6-44E6-A6A4-A9645F363507}" type="presParOf" srcId="{B934F361-D3B2-4FF5-BE3B-6A789C26F96A}" destId="{30170622-12D3-4B3E-9806-C0CBA0BFAC7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C3133D8-0FA5-41AC-AA0F-BD0BA5740AE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50B70D-C230-4783-8BF7-408BB5218791}">
      <dgm:prSet/>
      <dgm:spPr/>
      <dgm:t>
        <a:bodyPr/>
        <a:lstStyle/>
        <a:p>
          <a:r>
            <a:rPr lang="en-US"/>
            <a:t>Contoh:</a:t>
          </a:r>
        </a:p>
      </dgm:t>
    </dgm:pt>
    <dgm:pt modelId="{2F15AF56-2DDA-47BB-8301-BAC7C757D382}" type="parTrans" cxnId="{31E18A55-4FDB-41AE-BA9D-15493F83AA1D}">
      <dgm:prSet/>
      <dgm:spPr/>
      <dgm:t>
        <a:bodyPr/>
        <a:lstStyle/>
        <a:p>
          <a:endParaRPr lang="en-US"/>
        </a:p>
      </dgm:t>
    </dgm:pt>
    <dgm:pt modelId="{6C2518A8-4D51-40A1-B5D6-40A8059EEE92}" type="sibTrans" cxnId="{31E18A55-4FDB-41AE-BA9D-15493F83AA1D}">
      <dgm:prSet/>
      <dgm:spPr/>
      <dgm:t>
        <a:bodyPr/>
        <a:lstStyle/>
        <a:p>
          <a:endParaRPr lang="en-US"/>
        </a:p>
      </dgm:t>
    </dgm:pt>
    <dgm:pt modelId="{5BDFE6C6-A136-4487-B8C2-ADB211907D72}">
      <dgm:prSet/>
      <dgm:spPr/>
      <dgm:t>
        <a:bodyPr/>
        <a:lstStyle/>
        <a:p>
          <a:r>
            <a:rPr lang="en-US"/>
            <a:t>Transfusi darah berulang → risiko overload Fe → terapi kelasi</a:t>
          </a:r>
        </a:p>
      </dgm:t>
    </dgm:pt>
    <dgm:pt modelId="{70E589B9-AC51-4B25-9E0A-4E9347FDF0FF}" type="parTrans" cxnId="{852C0DD2-BFDD-4003-92AB-BD2543A6C330}">
      <dgm:prSet/>
      <dgm:spPr/>
      <dgm:t>
        <a:bodyPr/>
        <a:lstStyle/>
        <a:p>
          <a:endParaRPr lang="en-US"/>
        </a:p>
      </dgm:t>
    </dgm:pt>
    <dgm:pt modelId="{1E115721-188C-460A-88BA-4C568E6D01A8}" type="sibTrans" cxnId="{852C0DD2-BFDD-4003-92AB-BD2543A6C330}">
      <dgm:prSet/>
      <dgm:spPr/>
      <dgm:t>
        <a:bodyPr/>
        <a:lstStyle/>
        <a:p>
          <a:endParaRPr lang="en-US"/>
        </a:p>
      </dgm:t>
    </dgm:pt>
    <dgm:pt modelId="{894826F7-4145-433F-ACB3-BDA073E102FB}">
      <dgm:prSet/>
      <dgm:spPr/>
      <dgm:t>
        <a:bodyPr/>
        <a:lstStyle/>
        <a:p>
          <a:r>
            <a:rPr lang="en-US"/>
            <a:t>Hemofilia → pencegahan trauma &amp; replacement therapy faktor koagulasi</a:t>
          </a:r>
        </a:p>
      </dgm:t>
    </dgm:pt>
    <dgm:pt modelId="{58EF0B41-7542-4CC7-B1B9-2FAC368BE42A}" type="parTrans" cxnId="{44287FB5-AA02-4C4E-B2B7-DB11D8E7AE42}">
      <dgm:prSet/>
      <dgm:spPr/>
      <dgm:t>
        <a:bodyPr/>
        <a:lstStyle/>
        <a:p>
          <a:endParaRPr lang="en-US"/>
        </a:p>
      </dgm:t>
    </dgm:pt>
    <dgm:pt modelId="{41579EEE-84A8-4B6D-B3EF-B61C3DCF97EA}" type="sibTrans" cxnId="{44287FB5-AA02-4C4E-B2B7-DB11D8E7AE42}">
      <dgm:prSet/>
      <dgm:spPr/>
      <dgm:t>
        <a:bodyPr/>
        <a:lstStyle/>
        <a:p>
          <a:endParaRPr lang="en-US"/>
        </a:p>
      </dgm:t>
    </dgm:pt>
    <dgm:pt modelId="{81989961-B187-4562-9F87-68B0D39E7CC1}">
      <dgm:prSet/>
      <dgm:spPr/>
      <dgm:t>
        <a:bodyPr/>
        <a:lstStyle/>
        <a:p>
          <a:r>
            <a:rPr lang="en-US"/>
            <a:t>Leukemia → rehabilitasi &amp; kontrol infeksi</a:t>
          </a:r>
        </a:p>
      </dgm:t>
    </dgm:pt>
    <dgm:pt modelId="{A217F417-71FE-40C6-A516-8A473F600038}" type="parTrans" cxnId="{01EC8BFF-B330-4112-B412-A14BB412BEAE}">
      <dgm:prSet/>
      <dgm:spPr/>
      <dgm:t>
        <a:bodyPr/>
        <a:lstStyle/>
        <a:p>
          <a:endParaRPr lang="en-US"/>
        </a:p>
      </dgm:t>
    </dgm:pt>
    <dgm:pt modelId="{217690B8-4AFD-4291-81C0-C17F8E650C80}" type="sibTrans" cxnId="{01EC8BFF-B330-4112-B412-A14BB412BEAE}">
      <dgm:prSet/>
      <dgm:spPr/>
      <dgm:t>
        <a:bodyPr/>
        <a:lstStyle/>
        <a:p>
          <a:endParaRPr lang="en-US"/>
        </a:p>
      </dgm:t>
    </dgm:pt>
    <dgm:pt modelId="{BE4F2552-1347-4CD6-8FE0-D9EE9F11065D}" type="pres">
      <dgm:prSet presAssocID="{DC3133D8-0FA5-41AC-AA0F-BD0BA5740AEE}" presName="vert0" presStyleCnt="0">
        <dgm:presLayoutVars>
          <dgm:dir/>
          <dgm:animOne val="branch"/>
          <dgm:animLvl val="lvl"/>
        </dgm:presLayoutVars>
      </dgm:prSet>
      <dgm:spPr/>
    </dgm:pt>
    <dgm:pt modelId="{CB2C8420-3792-4095-862B-F7A442D1B450}" type="pres">
      <dgm:prSet presAssocID="{7250B70D-C230-4783-8BF7-408BB5218791}" presName="thickLine" presStyleLbl="alignNode1" presStyleIdx="0" presStyleCnt="4"/>
      <dgm:spPr/>
    </dgm:pt>
    <dgm:pt modelId="{8773764A-0122-490C-8B72-800F54FBE876}" type="pres">
      <dgm:prSet presAssocID="{7250B70D-C230-4783-8BF7-408BB5218791}" presName="horz1" presStyleCnt="0"/>
      <dgm:spPr/>
    </dgm:pt>
    <dgm:pt modelId="{E70B9692-84DF-415A-907E-3C327B74A860}" type="pres">
      <dgm:prSet presAssocID="{7250B70D-C230-4783-8BF7-408BB5218791}" presName="tx1" presStyleLbl="revTx" presStyleIdx="0" presStyleCnt="4"/>
      <dgm:spPr/>
    </dgm:pt>
    <dgm:pt modelId="{15BADAD5-5020-4595-B6BE-EE3A0D05D059}" type="pres">
      <dgm:prSet presAssocID="{7250B70D-C230-4783-8BF7-408BB5218791}" presName="vert1" presStyleCnt="0"/>
      <dgm:spPr/>
    </dgm:pt>
    <dgm:pt modelId="{136D29C8-81B8-4DF2-BC4D-0D6B5B564A6A}" type="pres">
      <dgm:prSet presAssocID="{5BDFE6C6-A136-4487-B8C2-ADB211907D72}" presName="thickLine" presStyleLbl="alignNode1" presStyleIdx="1" presStyleCnt="4"/>
      <dgm:spPr/>
    </dgm:pt>
    <dgm:pt modelId="{0029B87A-C044-47F1-B181-DFDA024AEAD5}" type="pres">
      <dgm:prSet presAssocID="{5BDFE6C6-A136-4487-B8C2-ADB211907D72}" presName="horz1" presStyleCnt="0"/>
      <dgm:spPr/>
    </dgm:pt>
    <dgm:pt modelId="{4FD5765B-7B52-4F58-8CEE-CEB45F399D9E}" type="pres">
      <dgm:prSet presAssocID="{5BDFE6C6-A136-4487-B8C2-ADB211907D72}" presName="tx1" presStyleLbl="revTx" presStyleIdx="1" presStyleCnt="4"/>
      <dgm:spPr/>
    </dgm:pt>
    <dgm:pt modelId="{8B46CFC4-91E9-41AB-9355-A9FD71BD3174}" type="pres">
      <dgm:prSet presAssocID="{5BDFE6C6-A136-4487-B8C2-ADB211907D72}" presName="vert1" presStyleCnt="0"/>
      <dgm:spPr/>
    </dgm:pt>
    <dgm:pt modelId="{AE837FDF-C2A9-4948-A860-7D9ABF522148}" type="pres">
      <dgm:prSet presAssocID="{894826F7-4145-433F-ACB3-BDA073E102FB}" presName="thickLine" presStyleLbl="alignNode1" presStyleIdx="2" presStyleCnt="4"/>
      <dgm:spPr/>
    </dgm:pt>
    <dgm:pt modelId="{D6816B0E-D6AE-48E4-A98B-886AE0143A47}" type="pres">
      <dgm:prSet presAssocID="{894826F7-4145-433F-ACB3-BDA073E102FB}" presName="horz1" presStyleCnt="0"/>
      <dgm:spPr/>
    </dgm:pt>
    <dgm:pt modelId="{C4AF5FEB-B8A8-472B-B182-684175B0BA99}" type="pres">
      <dgm:prSet presAssocID="{894826F7-4145-433F-ACB3-BDA073E102FB}" presName="tx1" presStyleLbl="revTx" presStyleIdx="2" presStyleCnt="4"/>
      <dgm:spPr/>
    </dgm:pt>
    <dgm:pt modelId="{B17CC1B8-3B15-4C58-9C5D-5594E0CAE1E3}" type="pres">
      <dgm:prSet presAssocID="{894826F7-4145-433F-ACB3-BDA073E102FB}" presName="vert1" presStyleCnt="0"/>
      <dgm:spPr/>
    </dgm:pt>
    <dgm:pt modelId="{2A78C970-AC76-4F2B-972C-0C3C74F91D34}" type="pres">
      <dgm:prSet presAssocID="{81989961-B187-4562-9F87-68B0D39E7CC1}" presName="thickLine" presStyleLbl="alignNode1" presStyleIdx="3" presStyleCnt="4"/>
      <dgm:spPr/>
    </dgm:pt>
    <dgm:pt modelId="{1EF011EA-F058-4FF1-BACB-FBDED9977C49}" type="pres">
      <dgm:prSet presAssocID="{81989961-B187-4562-9F87-68B0D39E7CC1}" presName="horz1" presStyleCnt="0"/>
      <dgm:spPr/>
    </dgm:pt>
    <dgm:pt modelId="{CCF50B64-6DEF-4FD3-8A99-212420124B6A}" type="pres">
      <dgm:prSet presAssocID="{81989961-B187-4562-9F87-68B0D39E7CC1}" presName="tx1" presStyleLbl="revTx" presStyleIdx="3" presStyleCnt="4"/>
      <dgm:spPr/>
    </dgm:pt>
    <dgm:pt modelId="{4AA16D18-60C6-40FE-918F-C1B4DBF4FB27}" type="pres">
      <dgm:prSet presAssocID="{81989961-B187-4562-9F87-68B0D39E7CC1}" presName="vert1" presStyleCnt="0"/>
      <dgm:spPr/>
    </dgm:pt>
  </dgm:ptLst>
  <dgm:cxnLst>
    <dgm:cxn modelId="{31E18A55-4FDB-41AE-BA9D-15493F83AA1D}" srcId="{DC3133D8-0FA5-41AC-AA0F-BD0BA5740AEE}" destId="{7250B70D-C230-4783-8BF7-408BB5218791}" srcOrd="0" destOrd="0" parTransId="{2F15AF56-2DDA-47BB-8301-BAC7C757D382}" sibTransId="{6C2518A8-4D51-40A1-B5D6-40A8059EEE92}"/>
    <dgm:cxn modelId="{7E439F92-CD6C-4011-AD93-0D85E379AA30}" type="presOf" srcId="{81989961-B187-4562-9F87-68B0D39E7CC1}" destId="{CCF50B64-6DEF-4FD3-8A99-212420124B6A}" srcOrd="0" destOrd="0" presId="urn:microsoft.com/office/officeart/2008/layout/LinedList"/>
    <dgm:cxn modelId="{D53396B0-3296-4E57-8987-ABD32CB0675C}" type="presOf" srcId="{5BDFE6C6-A136-4487-B8C2-ADB211907D72}" destId="{4FD5765B-7B52-4F58-8CEE-CEB45F399D9E}" srcOrd="0" destOrd="0" presId="urn:microsoft.com/office/officeart/2008/layout/LinedList"/>
    <dgm:cxn modelId="{44287FB5-AA02-4C4E-B2B7-DB11D8E7AE42}" srcId="{DC3133D8-0FA5-41AC-AA0F-BD0BA5740AEE}" destId="{894826F7-4145-433F-ACB3-BDA073E102FB}" srcOrd="2" destOrd="0" parTransId="{58EF0B41-7542-4CC7-B1B9-2FAC368BE42A}" sibTransId="{41579EEE-84A8-4B6D-B3EF-B61C3DCF97EA}"/>
    <dgm:cxn modelId="{A9328ABF-C6EA-4ADF-AA4A-BF3F55B0706F}" type="presOf" srcId="{894826F7-4145-433F-ACB3-BDA073E102FB}" destId="{C4AF5FEB-B8A8-472B-B182-684175B0BA99}" srcOrd="0" destOrd="0" presId="urn:microsoft.com/office/officeart/2008/layout/LinedList"/>
    <dgm:cxn modelId="{852C0DD2-BFDD-4003-92AB-BD2543A6C330}" srcId="{DC3133D8-0FA5-41AC-AA0F-BD0BA5740AEE}" destId="{5BDFE6C6-A136-4487-B8C2-ADB211907D72}" srcOrd="1" destOrd="0" parTransId="{70E589B9-AC51-4B25-9E0A-4E9347FDF0FF}" sibTransId="{1E115721-188C-460A-88BA-4C568E6D01A8}"/>
    <dgm:cxn modelId="{3F6894EB-E11D-43D6-B61F-664814D2598B}" type="presOf" srcId="{7250B70D-C230-4783-8BF7-408BB5218791}" destId="{E70B9692-84DF-415A-907E-3C327B74A860}" srcOrd="0" destOrd="0" presId="urn:microsoft.com/office/officeart/2008/layout/LinedList"/>
    <dgm:cxn modelId="{D39AC3EC-4D9F-4ECA-8C5A-93C88FD69951}" type="presOf" srcId="{DC3133D8-0FA5-41AC-AA0F-BD0BA5740AEE}" destId="{BE4F2552-1347-4CD6-8FE0-D9EE9F11065D}" srcOrd="0" destOrd="0" presId="urn:microsoft.com/office/officeart/2008/layout/LinedList"/>
    <dgm:cxn modelId="{01EC8BFF-B330-4112-B412-A14BB412BEAE}" srcId="{DC3133D8-0FA5-41AC-AA0F-BD0BA5740AEE}" destId="{81989961-B187-4562-9F87-68B0D39E7CC1}" srcOrd="3" destOrd="0" parTransId="{A217F417-71FE-40C6-A516-8A473F600038}" sibTransId="{217690B8-4AFD-4291-81C0-C17F8E650C80}"/>
    <dgm:cxn modelId="{87921402-F09D-4633-8BA4-85A3CA9C4A44}" type="presParOf" srcId="{BE4F2552-1347-4CD6-8FE0-D9EE9F11065D}" destId="{CB2C8420-3792-4095-862B-F7A442D1B450}" srcOrd="0" destOrd="0" presId="urn:microsoft.com/office/officeart/2008/layout/LinedList"/>
    <dgm:cxn modelId="{37DA6EFD-DD59-4286-8D93-3C2382F539D0}" type="presParOf" srcId="{BE4F2552-1347-4CD6-8FE0-D9EE9F11065D}" destId="{8773764A-0122-490C-8B72-800F54FBE876}" srcOrd="1" destOrd="0" presId="urn:microsoft.com/office/officeart/2008/layout/LinedList"/>
    <dgm:cxn modelId="{23E2E825-2D59-4E40-A2D4-9FF0CDEC883E}" type="presParOf" srcId="{8773764A-0122-490C-8B72-800F54FBE876}" destId="{E70B9692-84DF-415A-907E-3C327B74A860}" srcOrd="0" destOrd="0" presId="urn:microsoft.com/office/officeart/2008/layout/LinedList"/>
    <dgm:cxn modelId="{BA800FFB-01E4-4DBB-8865-6EF592376BD9}" type="presParOf" srcId="{8773764A-0122-490C-8B72-800F54FBE876}" destId="{15BADAD5-5020-4595-B6BE-EE3A0D05D059}" srcOrd="1" destOrd="0" presId="urn:microsoft.com/office/officeart/2008/layout/LinedList"/>
    <dgm:cxn modelId="{03D7DFCF-D509-49E6-981C-9A968965BD86}" type="presParOf" srcId="{BE4F2552-1347-4CD6-8FE0-D9EE9F11065D}" destId="{136D29C8-81B8-4DF2-BC4D-0D6B5B564A6A}" srcOrd="2" destOrd="0" presId="urn:microsoft.com/office/officeart/2008/layout/LinedList"/>
    <dgm:cxn modelId="{B0FE46B9-8E7F-4816-ACFF-8AABFA7928F8}" type="presParOf" srcId="{BE4F2552-1347-4CD6-8FE0-D9EE9F11065D}" destId="{0029B87A-C044-47F1-B181-DFDA024AEAD5}" srcOrd="3" destOrd="0" presId="urn:microsoft.com/office/officeart/2008/layout/LinedList"/>
    <dgm:cxn modelId="{50961164-534A-4221-A8A3-523524A309C6}" type="presParOf" srcId="{0029B87A-C044-47F1-B181-DFDA024AEAD5}" destId="{4FD5765B-7B52-4F58-8CEE-CEB45F399D9E}" srcOrd="0" destOrd="0" presId="urn:microsoft.com/office/officeart/2008/layout/LinedList"/>
    <dgm:cxn modelId="{A6B07836-866B-4564-9FA8-4543827B9E8F}" type="presParOf" srcId="{0029B87A-C044-47F1-B181-DFDA024AEAD5}" destId="{8B46CFC4-91E9-41AB-9355-A9FD71BD3174}" srcOrd="1" destOrd="0" presId="urn:microsoft.com/office/officeart/2008/layout/LinedList"/>
    <dgm:cxn modelId="{8D7570A1-C8EA-46DB-B932-E99A5401A5C2}" type="presParOf" srcId="{BE4F2552-1347-4CD6-8FE0-D9EE9F11065D}" destId="{AE837FDF-C2A9-4948-A860-7D9ABF522148}" srcOrd="4" destOrd="0" presId="urn:microsoft.com/office/officeart/2008/layout/LinedList"/>
    <dgm:cxn modelId="{2323CB29-39C8-4C68-AF49-0D98C959ED27}" type="presParOf" srcId="{BE4F2552-1347-4CD6-8FE0-D9EE9F11065D}" destId="{D6816B0E-D6AE-48E4-A98B-886AE0143A47}" srcOrd="5" destOrd="0" presId="urn:microsoft.com/office/officeart/2008/layout/LinedList"/>
    <dgm:cxn modelId="{0E9B18CE-9E82-4DAA-8884-197EF683CB15}" type="presParOf" srcId="{D6816B0E-D6AE-48E4-A98B-886AE0143A47}" destId="{C4AF5FEB-B8A8-472B-B182-684175B0BA99}" srcOrd="0" destOrd="0" presId="urn:microsoft.com/office/officeart/2008/layout/LinedList"/>
    <dgm:cxn modelId="{6B82FC78-0238-48C6-9A81-FF2940DCA03B}" type="presParOf" srcId="{D6816B0E-D6AE-48E4-A98B-886AE0143A47}" destId="{B17CC1B8-3B15-4C58-9C5D-5594E0CAE1E3}" srcOrd="1" destOrd="0" presId="urn:microsoft.com/office/officeart/2008/layout/LinedList"/>
    <dgm:cxn modelId="{1C439013-A9DF-433B-9370-9737C2B91763}" type="presParOf" srcId="{BE4F2552-1347-4CD6-8FE0-D9EE9F11065D}" destId="{2A78C970-AC76-4F2B-972C-0C3C74F91D34}" srcOrd="6" destOrd="0" presId="urn:microsoft.com/office/officeart/2008/layout/LinedList"/>
    <dgm:cxn modelId="{D5FDABB1-A5A1-4EDC-90B8-DDF144814FF9}" type="presParOf" srcId="{BE4F2552-1347-4CD6-8FE0-D9EE9F11065D}" destId="{1EF011EA-F058-4FF1-BACB-FBDED9977C49}" srcOrd="7" destOrd="0" presId="urn:microsoft.com/office/officeart/2008/layout/LinedList"/>
    <dgm:cxn modelId="{923970BB-EDFF-4CE4-9785-4E43CDEB4E7B}" type="presParOf" srcId="{1EF011EA-F058-4FF1-BACB-FBDED9977C49}" destId="{CCF50B64-6DEF-4FD3-8A99-212420124B6A}" srcOrd="0" destOrd="0" presId="urn:microsoft.com/office/officeart/2008/layout/LinedList"/>
    <dgm:cxn modelId="{78C7E1D8-0021-4CF8-B8C9-56EFE9563650}" type="presParOf" srcId="{1EF011EA-F058-4FF1-BACB-FBDED9977C49}" destId="{4AA16D18-60C6-40FE-918F-C1B4DBF4FB2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431B4E3-66E0-4D12-80A0-7F0037152D3D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C03FB1B-E746-4DC3-8601-D1991547AD03}">
      <dgm:prSet/>
      <dgm:spPr/>
      <dgm:t>
        <a:bodyPr/>
        <a:lstStyle/>
        <a:p>
          <a:r>
            <a:rPr lang="en-US"/>
            <a:t>Manajemen fatigue &amp; exercise ringan</a:t>
          </a:r>
        </a:p>
      </dgm:t>
    </dgm:pt>
    <dgm:pt modelId="{564513D1-7E77-4228-B070-B423C7DC9635}" type="parTrans" cxnId="{8F9B0DE9-97C4-4FAC-A759-A87D1F75ED7C}">
      <dgm:prSet/>
      <dgm:spPr/>
      <dgm:t>
        <a:bodyPr/>
        <a:lstStyle/>
        <a:p>
          <a:endParaRPr lang="en-US"/>
        </a:p>
      </dgm:t>
    </dgm:pt>
    <dgm:pt modelId="{0EEE17C0-9585-4A48-ACBA-CE173949517D}" type="sibTrans" cxnId="{8F9B0DE9-97C4-4FAC-A759-A87D1F75ED7C}">
      <dgm:prSet/>
      <dgm:spPr/>
      <dgm:t>
        <a:bodyPr/>
        <a:lstStyle/>
        <a:p>
          <a:endParaRPr lang="en-US"/>
        </a:p>
      </dgm:t>
    </dgm:pt>
    <dgm:pt modelId="{55228A43-2120-497C-B05C-49CD56A33BA9}">
      <dgm:prSet/>
      <dgm:spPr/>
      <dgm:t>
        <a:bodyPr/>
        <a:lstStyle/>
        <a:p>
          <a:r>
            <a:rPr lang="en-US"/>
            <a:t>Konseling</a:t>
          </a:r>
        </a:p>
      </dgm:t>
    </dgm:pt>
    <dgm:pt modelId="{A319F030-89E4-4DE8-85C3-4093FCCC04CB}" type="parTrans" cxnId="{6933FE32-8DD1-4F4C-A9FA-3AD1C1FA468D}">
      <dgm:prSet/>
      <dgm:spPr/>
      <dgm:t>
        <a:bodyPr/>
        <a:lstStyle/>
        <a:p>
          <a:endParaRPr lang="en-US"/>
        </a:p>
      </dgm:t>
    </dgm:pt>
    <dgm:pt modelId="{7C0E8AEB-815F-4ED7-BC32-45569D4EEE01}" type="sibTrans" cxnId="{6933FE32-8DD1-4F4C-A9FA-3AD1C1FA468D}">
      <dgm:prSet/>
      <dgm:spPr/>
      <dgm:t>
        <a:bodyPr/>
        <a:lstStyle/>
        <a:p>
          <a:endParaRPr lang="en-US"/>
        </a:p>
      </dgm:t>
    </dgm:pt>
    <dgm:pt modelId="{8A936169-97E5-4920-90A0-7F2610A82A17}">
      <dgm:prSet/>
      <dgm:spPr/>
      <dgm:t>
        <a:bodyPr/>
        <a:lstStyle/>
        <a:p>
          <a:r>
            <a:rPr lang="en-US"/>
            <a:t>Edukasi keluarga tentang tanda bahaya</a:t>
          </a:r>
        </a:p>
      </dgm:t>
    </dgm:pt>
    <dgm:pt modelId="{EBF05D84-6603-429B-9794-1BA8A8104FCE}" type="parTrans" cxnId="{BFD076A7-9D29-4DBF-A5EB-A705C708D5DA}">
      <dgm:prSet/>
      <dgm:spPr/>
      <dgm:t>
        <a:bodyPr/>
        <a:lstStyle/>
        <a:p>
          <a:endParaRPr lang="en-US"/>
        </a:p>
      </dgm:t>
    </dgm:pt>
    <dgm:pt modelId="{E9F019BE-6120-4357-86AF-3936F2CD81ED}" type="sibTrans" cxnId="{BFD076A7-9D29-4DBF-A5EB-A705C708D5DA}">
      <dgm:prSet/>
      <dgm:spPr/>
      <dgm:t>
        <a:bodyPr/>
        <a:lstStyle/>
        <a:p>
          <a:endParaRPr lang="en-US"/>
        </a:p>
      </dgm:t>
    </dgm:pt>
    <dgm:pt modelId="{5BC32B1E-E7C3-473D-8F83-E15731AED04F}">
      <dgm:prSet/>
      <dgm:spPr/>
      <dgm:t>
        <a:bodyPr/>
        <a:lstStyle/>
        <a:p>
          <a:r>
            <a:rPr lang="en-US"/>
            <a:t>Dukungan kelompok/komunitas pasien hematologi</a:t>
          </a:r>
        </a:p>
      </dgm:t>
    </dgm:pt>
    <dgm:pt modelId="{2B9AC2D3-B179-4D1A-91D6-10B81FE422FF}" type="parTrans" cxnId="{E32B6B86-885A-4E82-80FB-2021A8787070}">
      <dgm:prSet/>
      <dgm:spPr/>
      <dgm:t>
        <a:bodyPr/>
        <a:lstStyle/>
        <a:p>
          <a:endParaRPr lang="en-US"/>
        </a:p>
      </dgm:t>
    </dgm:pt>
    <dgm:pt modelId="{4F972420-0411-4473-96B4-F655C14A728F}" type="sibTrans" cxnId="{E32B6B86-885A-4E82-80FB-2021A8787070}">
      <dgm:prSet/>
      <dgm:spPr/>
      <dgm:t>
        <a:bodyPr/>
        <a:lstStyle/>
        <a:p>
          <a:endParaRPr lang="en-US"/>
        </a:p>
      </dgm:t>
    </dgm:pt>
    <dgm:pt modelId="{71D08A73-3E41-476F-8A40-4003AE16C4BC}" type="pres">
      <dgm:prSet presAssocID="{5431B4E3-66E0-4D12-80A0-7F0037152D3D}" presName="matrix" presStyleCnt="0">
        <dgm:presLayoutVars>
          <dgm:chMax val="1"/>
          <dgm:dir/>
          <dgm:resizeHandles val="exact"/>
        </dgm:presLayoutVars>
      </dgm:prSet>
      <dgm:spPr/>
    </dgm:pt>
    <dgm:pt modelId="{472DEDC7-DEC1-46BB-A6D9-B5D8C49BC0A6}" type="pres">
      <dgm:prSet presAssocID="{5431B4E3-66E0-4D12-80A0-7F0037152D3D}" presName="diamond" presStyleLbl="bgShp" presStyleIdx="0" presStyleCnt="1"/>
      <dgm:spPr/>
    </dgm:pt>
    <dgm:pt modelId="{62BCA127-DB94-46BA-92AE-218F9443CA9F}" type="pres">
      <dgm:prSet presAssocID="{5431B4E3-66E0-4D12-80A0-7F0037152D3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4740146-8E2E-4E3A-BE77-E0C64B34E993}" type="pres">
      <dgm:prSet presAssocID="{5431B4E3-66E0-4D12-80A0-7F0037152D3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12B8F0A-2EF2-468D-A980-A91E0CD64CB9}" type="pres">
      <dgm:prSet presAssocID="{5431B4E3-66E0-4D12-80A0-7F0037152D3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E574EE0-0B1A-440E-BFCF-B67621DC1C10}" type="pres">
      <dgm:prSet presAssocID="{5431B4E3-66E0-4D12-80A0-7F0037152D3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12F0A1D-0EFF-498E-B9BE-438132896905}" type="presOf" srcId="{5431B4E3-66E0-4D12-80A0-7F0037152D3D}" destId="{71D08A73-3E41-476F-8A40-4003AE16C4BC}" srcOrd="0" destOrd="0" presId="urn:microsoft.com/office/officeart/2005/8/layout/matrix3"/>
    <dgm:cxn modelId="{6933FE32-8DD1-4F4C-A9FA-3AD1C1FA468D}" srcId="{5431B4E3-66E0-4D12-80A0-7F0037152D3D}" destId="{55228A43-2120-497C-B05C-49CD56A33BA9}" srcOrd="1" destOrd="0" parTransId="{A319F030-89E4-4DE8-85C3-4093FCCC04CB}" sibTransId="{7C0E8AEB-815F-4ED7-BC32-45569D4EEE01}"/>
    <dgm:cxn modelId="{68EF9835-4EDE-41B9-BF8D-F07ACED61182}" type="presOf" srcId="{5BC32B1E-E7C3-473D-8F83-E15731AED04F}" destId="{0E574EE0-0B1A-440E-BFCF-B67621DC1C10}" srcOrd="0" destOrd="0" presId="urn:microsoft.com/office/officeart/2005/8/layout/matrix3"/>
    <dgm:cxn modelId="{4E0C2D43-8204-4846-9521-1AEE24CBA0BD}" type="presOf" srcId="{8A936169-97E5-4920-90A0-7F2610A82A17}" destId="{C12B8F0A-2EF2-468D-A980-A91E0CD64CB9}" srcOrd="0" destOrd="0" presId="urn:microsoft.com/office/officeart/2005/8/layout/matrix3"/>
    <dgm:cxn modelId="{4CEC997F-9EB3-4763-AE72-56E1F09D7BB5}" type="presOf" srcId="{55228A43-2120-497C-B05C-49CD56A33BA9}" destId="{64740146-8E2E-4E3A-BE77-E0C64B34E993}" srcOrd="0" destOrd="0" presId="urn:microsoft.com/office/officeart/2005/8/layout/matrix3"/>
    <dgm:cxn modelId="{E32B6B86-885A-4E82-80FB-2021A8787070}" srcId="{5431B4E3-66E0-4D12-80A0-7F0037152D3D}" destId="{5BC32B1E-E7C3-473D-8F83-E15731AED04F}" srcOrd="3" destOrd="0" parTransId="{2B9AC2D3-B179-4D1A-91D6-10B81FE422FF}" sibTransId="{4F972420-0411-4473-96B4-F655C14A728F}"/>
    <dgm:cxn modelId="{C40EFD90-2467-43F1-8ADF-4C8ED34065F4}" type="presOf" srcId="{7C03FB1B-E746-4DC3-8601-D1991547AD03}" destId="{62BCA127-DB94-46BA-92AE-218F9443CA9F}" srcOrd="0" destOrd="0" presId="urn:microsoft.com/office/officeart/2005/8/layout/matrix3"/>
    <dgm:cxn modelId="{BFD076A7-9D29-4DBF-A5EB-A705C708D5DA}" srcId="{5431B4E3-66E0-4D12-80A0-7F0037152D3D}" destId="{8A936169-97E5-4920-90A0-7F2610A82A17}" srcOrd="2" destOrd="0" parTransId="{EBF05D84-6603-429B-9794-1BA8A8104FCE}" sibTransId="{E9F019BE-6120-4357-86AF-3936F2CD81ED}"/>
    <dgm:cxn modelId="{8F9B0DE9-97C4-4FAC-A759-A87D1F75ED7C}" srcId="{5431B4E3-66E0-4D12-80A0-7F0037152D3D}" destId="{7C03FB1B-E746-4DC3-8601-D1991547AD03}" srcOrd="0" destOrd="0" parTransId="{564513D1-7E77-4228-B070-B423C7DC9635}" sibTransId="{0EEE17C0-9585-4A48-ACBA-CE173949517D}"/>
    <dgm:cxn modelId="{C278B879-775E-4773-A45E-C16E768CD3EF}" type="presParOf" srcId="{71D08A73-3E41-476F-8A40-4003AE16C4BC}" destId="{472DEDC7-DEC1-46BB-A6D9-B5D8C49BC0A6}" srcOrd="0" destOrd="0" presId="urn:microsoft.com/office/officeart/2005/8/layout/matrix3"/>
    <dgm:cxn modelId="{54C75E3F-F4C3-4FFE-BD20-B94568C4CC4B}" type="presParOf" srcId="{71D08A73-3E41-476F-8A40-4003AE16C4BC}" destId="{62BCA127-DB94-46BA-92AE-218F9443CA9F}" srcOrd="1" destOrd="0" presId="urn:microsoft.com/office/officeart/2005/8/layout/matrix3"/>
    <dgm:cxn modelId="{37EA0ED3-6AB3-4B7F-9960-8E527DBAE76B}" type="presParOf" srcId="{71D08A73-3E41-476F-8A40-4003AE16C4BC}" destId="{64740146-8E2E-4E3A-BE77-E0C64B34E993}" srcOrd="2" destOrd="0" presId="urn:microsoft.com/office/officeart/2005/8/layout/matrix3"/>
    <dgm:cxn modelId="{27BFB02C-AA31-4C94-9D1C-38E4F764A633}" type="presParOf" srcId="{71D08A73-3E41-476F-8A40-4003AE16C4BC}" destId="{C12B8F0A-2EF2-468D-A980-A91E0CD64CB9}" srcOrd="3" destOrd="0" presId="urn:microsoft.com/office/officeart/2005/8/layout/matrix3"/>
    <dgm:cxn modelId="{9B262739-4107-447A-91A0-A97D9A65F7CF}" type="presParOf" srcId="{71D08A73-3E41-476F-8A40-4003AE16C4BC}" destId="{0E574EE0-0B1A-440E-BFCF-B67621DC1C1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4EBDE6-FCF2-48A2-808A-F1DC80A620B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65696FB-C2EA-4AAD-8141-69F5AC5090ED}">
      <dgm:prSet/>
      <dgm:spPr/>
      <dgm:t>
        <a:bodyPr/>
        <a:lstStyle/>
        <a:p>
          <a:r>
            <a:rPr lang="en-US"/>
            <a:t>Monitoring efek obat (kemoterapi, antikoagulan)</a:t>
          </a:r>
        </a:p>
      </dgm:t>
    </dgm:pt>
    <dgm:pt modelId="{BDD51DBF-A915-4718-98F7-1430C0BCA1E1}" type="parTrans" cxnId="{AFB92FE4-1521-42F0-8E16-B8CD8A50DA5E}">
      <dgm:prSet/>
      <dgm:spPr/>
      <dgm:t>
        <a:bodyPr/>
        <a:lstStyle/>
        <a:p>
          <a:endParaRPr lang="en-US"/>
        </a:p>
      </dgm:t>
    </dgm:pt>
    <dgm:pt modelId="{F0130BAD-CD83-40E2-9B81-4FB22FFE46E8}" type="sibTrans" cxnId="{AFB92FE4-1521-42F0-8E16-B8CD8A50DA5E}">
      <dgm:prSet/>
      <dgm:spPr/>
      <dgm:t>
        <a:bodyPr/>
        <a:lstStyle/>
        <a:p>
          <a:endParaRPr lang="en-US"/>
        </a:p>
      </dgm:t>
    </dgm:pt>
    <dgm:pt modelId="{9F8BA46F-3D71-4437-9A46-A44B4398C890}">
      <dgm:prSet/>
      <dgm:spPr/>
      <dgm:t>
        <a:bodyPr/>
        <a:lstStyle/>
        <a:p>
          <a:r>
            <a:rPr lang="en-US"/>
            <a:t>Edukasi self-care di rumah</a:t>
          </a:r>
        </a:p>
      </dgm:t>
    </dgm:pt>
    <dgm:pt modelId="{9AFF9239-74AA-47E2-8E9A-A018921F6C39}" type="parTrans" cxnId="{E4361ACD-F37B-4000-9D6D-DA1A3BDBC51C}">
      <dgm:prSet/>
      <dgm:spPr/>
      <dgm:t>
        <a:bodyPr/>
        <a:lstStyle/>
        <a:p>
          <a:endParaRPr lang="en-US"/>
        </a:p>
      </dgm:t>
    </dgm:pt>
    <dgm:pt modelId="{54FDCF2C-9525-4EAE-A62E-433088D0BCF0}" type="sibTrans" cxnId="{E4361ACD-F37B-4000-9D6D-DA1A3BDBC51C}">
      <dgm:prSet/>
      <dgm:spPr/>
      <dgm:t>
        <a:bodyPr/>
        <a:lstStyle/>
        <a:p>
          <a:endParaRPr lang="en-US"/>
        </a:p>
      </dgm:t>
    </dgm:pt>
    <dgm:pt modelId="{898ADC98-69F5-4063-9A0E-A5B3207CA8CE}">
      <dgm:prSet/>
      <dgm:spPr/>
      <dgm:t>
        <a:bodyPr/>
        <a:lstStyle/>
        <a:p>
          <a:r>
            <a:rPr lang="en-US"/>
            <a:t>Kolaborasi multidisiplin: gizi, rehabilitasi, dokter</a:t>
          </a:r>
        </a:p>
      </dgm:t>
    </dgm:pt>
    <dgm:pt modelId="{C303510D-309B-4A00-90EF-9F7AB6759A74}" type="parTrans" cxnId="{86B9DE2A-2995-4B71-9CE4-8998544AE0E8}">
      <dgm:prSet/>
      <dgm:spPr/>
      <dgm:t>
        <a:bodyPr/>
        <a:lstStyle/>
        <a:p>
          <a:endParaRPr lang="en-US"/>
        </a:p>
      </dgm:t>
    </dgm:pt>
    <dgm:pt modelId="{5A902E54-A2B1-4E7C-A48F-CA4FAA8DAEEF}" type="sibTrans" cxnId="{86B9DE2A-2995-4B71-9CE4-8998544AE0E8}">
      <dgm:prSet/>
      <dgm:spPr/>
      <dgm:t>
        <a:bodyPr/>
        <a:lstStyle/>
        <a:p>
          <a:endParaRPr lang="en-US"/>
        </a:p>
      </dgm:t>
    </dgm:pt>
    <dgm:pt modelId="{5FD651C0-E327-40B1-BF63-14101A08B3C2}" type="pres">
      <dgm:prSet presAssocID="{184EBDE6-FCF2-48A2-808A-F1DC80A620BD}" presName="root" presStyleCnt="0">
        <dgm:presLayoutVars>
          <dgm:dir/>
          <dgm:resizeHandles val="exact"/>
        </dgm:presLayoutVars>
      </dgm:prSet>
      <dgm:spPr/>
    </dgm:pt>
    <dgm:pt modelId="{F807D103-3509-4D74-8A1F-097BC6CDAFBD}" type="pres">
      <dgm:prSet presAssocID="{765696FB-C2EA-4AAD-8141-69F5AC5090ED}" presName="compNode" presStyleCnt="0"/>
      <dgm:spPr/>
    </dgm:pt>
    <dgm:pt modelId="{0846378F-A339-4D15-A752-DBD7BA02F408}" type="pres">
      <dgm:prSet presAssocID="{765696FB-C2EA-4AAD-8141-69F5AC5090ED}" presName="bgRect" presStyleLbl="bgShp" presStyleIdx="0" presStyleCnt="3"/>
      <dgm:spPr/>
    </dgm:pt>
    <dgm:pt modelId="{91166A48-F6E6-418D-A6DA-1AABB86C2014}" type="pres">
      <dgm:prSet presAssocID="{765696FB-C2EA-4AAD-8141-69F5AC5090E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57BEDF06-B28C-474F-88B4-D4242764C07D}" type="pres">
      <dgm:prSet presAssocID="{765696FB-C2EA-4AAD-8141-69F5AC5090ED}" presName="spaceRect" presStyleCnt="0"/>
      <dgm:spPr/>
    </dgm:pt>
    <dgm:pt modelId="{E5CC6BB6-057A-4BC3-A415-49E795247AAD}" type="pres">
      <dgm:prSet presAssocID="{765696FB-C2EA-4AAD-8141-69F5AC5090ED}" presName="parTx" presStyleLbl="revTx" presStyleIdx="0" presStyleCnt="3">
        <dgm:presLayoutVars>
          <dgm:chMax val="0"/>
          <dgm:chPref val="0"/>
        </dgm:presLayoutVars>
      </dgm:prSet>
      <dgm:spPr/>
    </dgm:pt>
    <dgm:pt modelId="{1A68245A-CD8A-48F4-8BDE-B9535D1622F2}" type="pres">
      <dgm:prSet presAssocID="{F0130BAD-CD83-40E2-9B81-4FB22FFE46E8}" presName="sibTrans" presStyleCnt="0"/>
      <dgm:spPr/>
    </dgm:pt>
    <dgm:pt modelId="{F9C22EFD-73AC-43B5-BD3F-3BD3AA8841EA}" type="pres">
      <dgm:prSet presAssocID="{9F8BA46F-3D71-4437-9A46-A44B4398C890}" presName="compNode" presStyleCnt="0"/>
      <dgm:spPr/>
    </dgm:pt>
    <dgm:pt modelId="{9D157C5E-A50C-4474-9803-C271A55BA91C}" type="pres">
      <dgm:prSet presAssocID="{9F8BA46F-3D71-4437-9A46-A44B4398C890}" presName="bgRect" presStyleLbl="bgShp" presStyleIdx="1" presStyleCnt="3"/>
      <dgm:spPr/>
    </dgm:pt>
    <dgm:pt modelId="{E985161F-1CA9-491F-80F3-01B3B1C7BD55}" type="pres">
      <dgm:prSet presAssocID="{9F8BA46F-3D71-4437-9A46-A44B4398C89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ry Face with No Fill"/>
        </a:ext>
      </dgm:extLst>
    </dgm:pt>
    <dgm:pt modelId="{92138578-15DC-4549-A2E7-9B08E46D72FE}" type="pres">
      <dgm:prSet presAssocID="{9F8BA46F-3D71-4437-9A46-A44B4398C890}" presName="spaceRect" presStyleCnt="0"/>
      <dgm:spPr/>
    </dgm:pt>
    <dgm:pt modelId="{C0906BA9-429C-46F3-A01B-5E8634271B33}" type="pres">
      <dgm:prSet presAssocID="{9F8BA46F-3D71-4437-9A46-A44B4398C890}" presName="parTx" presStyleLbl="revTx" presStyleIdx="1" presStyleCnt="3">
        <dgm:presLayoutVars>
          <dgm:chMax val="0"/>
          <dgm:chPref val="0"/>
        </dgm:presLayoutVars>
      </dgm:prSet>
      <dgm:spPr/>
    </dgm:pt>
    <dgm:pt modelId="{1A43F639-788A-457B-B9FA-C3E82BD18A09}" type="pres">
      <dgm:prSet presAssocID="{54FDCF2C-9525-4EAE-A62E-433088D0BCF0}" presName="sibTrans" presStyleCnt="0"/>
      <dgm:spPr/>
    </dgm:pt>
    <dgm:pt modelId="{84033DD9-4B84-486D-A3C7-1D5DCC7BCBDD}" type="pres">
      <dgm:prSet presAssocID="{898ADC98-69F5-4063-9A0E-A5B3207CA8CE}" presName="compNode" presStyleCnt="0"/>
      <dgm:spPr/>
    </dgm:pt>
    <dgm:pt modelId="{B6838809-F885-4039-A77B-009BDAA77D9F}" type="pres">
      <dgm:prSet presAssocID="{898ADC98-69F5-4063-9A0E-A5B3207CA8CE}" presName="bgRect" presStyleLbl="bgShp" presStyleIdx="2" presStyleCnt="3"/>
      <dgm:spPr/>
    </dgm:pt>
    <dgm:pt modelId="{0CB7815E-A7DE-45CB-8F4D-CB37AB496AAF}" type="pres">
      <dgm:prSet presAssocID="{898ADC98-69F5-4063-9A0E-A5B3207CA8C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422E41F7-1A89-48A0-AB73-A0A2E670EA82}" type="pres">
      <dgm:prSet presAssocID="{898ADC98-69F5-4063-9A0E-A5B3207CA8CE}" presName="spaceRect" presStyleCnt="0"/>
      <dgm:spPr/>
    </dgm:pt>
    <dgm:pt modelId="{30C21090-B27F-4972-8FD6-5B836F473B2F}" type="pres">
      <dgm:prSet presAssocID="{898ADC98-69F5-4063-9A0E-A5B3207CA8C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8A4CD12-8DA3-44CE-9EC0-ECA93B003BCA}" type="presOf" srcId="{765696FB-C2EA-4AAD-8141-69F5AC5090ED}" destId="{E5CC6BB6-057A-4BC3-A415-49E795247AAD}" srcOrd="0" destOrd="0" presId="urn:microsoft.com/office/officeart/2018/2/layout/IconVerticalSolidList"/>
    <dgm:cxn modelId="{86B9DE2A-2995-4B71-9CE4-8998544AE0E8}" srcId="{184EBDE6-FCF2-48A2-808A-F1DC80A620BD}" destId="{898ADC98-69F5-4063-9A0E-A5B3207CA8CE}" srcOrd="2" destOrd="0" parTransId="{C303510D-309B-4A00-90EF-9F7AB6759A74}" sibTransId="{5A902E54-A2B1-4E7C-A48F-CA4FAA8DAEEF}"/>
    <dgm:cxn modelId="{494D763B-96D6-47F5-AC66-795321578A30}" type="presOf" srcId="{9F8BA46F-3D71-4437-9A46-A44B4398C890}" destId="{C0906BA9-429C-46F3-A01B-5E8634271B33}" srcOrd="0" destOrd="0" presId="urn:microsoft.com/office/officeart/2018/2/layout/IconVerticalSolidList"/>
    <dgm:cxn modelId="{DD0DAA82-7FA0-4CA6-B257-27E291F474B7}" type="presOf" srcId="{898ADC98-69F5-4063-9A0E-A5B3207CA8CE}" destId="{30C21090-B27F-4972-8FD6-5B836F473B2F}" srcOrd="0" destOrd="0" presId="urn:microsoft.com/office/officeart/2018/2/layout/IconVerticalSolidList"/>
    <dgm:cxn modelId="{FBE347A0-6499-4E42-B35B-55749D264C32}" type="presOf" srcId="{184EBDE6-FCF2-48A2-808A-F1DC80A620BD}" destId="{5FD651C0-E327-40B1-BF63-14101A08B3C2}" srcOrd="0" destOrd="0" presId="urn:microsoft.com/office/officeart/2018/2/layout/IconVerticalSolidList"/>
    <dgm:cxn modelId="{E4361ACD-F37B-4000-9D6D-DA1A3BDBC51C}" srcId="{184EBDE6-FCF2-48A2-808A-F1DC80A620BD}" destId="{9F8BA46F-3D71-4437-9A46-A44B4398C890}" srcOrd="1" destOrd="0" parTransId="{9AFF9239-74AA-47E2-8E9A-A018921F6C39}" sibTransId="{54FDCF2C-9525-4EAE-A62E-433088D0BCF0}"/>
    <dgm:cxn modelId="{AFB92FE4-1521-42F0-8E16-B8CD8A50DA5E}" srcId="{184EBDE6-FCF2-48A2-808A-F1DC80A620BD}" destId="{765696FB-C2EA-4AAD-8141-69F5AC5090ED}" srcOrd="0" destOrd="0" parTransId="{BDD51DBF-A915-4718-98F7-1430C0BCA1E1}" sibTransId="{F0130BAD-CD83-40E2-9B81-4FB22FFE46E8}"/>
    <dgm:cxn modelId="{44723438-7D06-46CD-8DD0-9E96006440CE}" type="presParOf" srcId="{5FD651C0-E327-40B1-BF63-14101A08B3C2}" destId="{F807D103-3509-4D74-8A1F-097BC6CDAFBD}" srcOrd="0" destOrd="0" presId="urn:microsoft.com/office/officeart/2018/2/layout/IconVerticalSolidList"/>
    <dgm:cxn modelId="{352E152F-259D-4C38-B3BA-EBA3A3B98B0F}" type="presParOf" srcId="{F807D103-3509-4D74-8A1F-097BC6CDAFBD}" destId="{0846378F-A339-4D15-A752-DBD7BA02F408}" srcOrd="0" destOrd="0" presId="urn:microsoft.com/office/officeart/2018/2/layout/IconVerticalSolidList"/>
    <dgm:cxn modelId="{2BFAB74F-182D-40E0-AA8B-D2FB5E09253E}" type="presParOf" srcId="{F807D103-3509-4D74-8A1F-097BC6CDAFBD}" destId="{91166A48-F6E6-418D-A6DA-1AABB86C2014}" srcOrd="1" destOrd="0" presId="urn:microsoft.com/office/officeart/2018/2/layout/IconVerticalSolidList"/>
    <dgm:cxn modelId="{AEEABC50-7BC5-4CE3-8D64-4F48D071A3F5}" type="presParOf" srcId="{F807D103-3509-4D74-8A1F-097BC6CDAFBD}" destId="{57BEDF06-B28C-474F-88B4-D4242764C07D}" srcOrd="2" destOrd="0" presId="urn:microsoft.com/office/officeart/2018/2/layout/IconVerticalSolidList"/>
    <dgm:cxn modelId="{886A0F14-E750-4CC7-9EC8-6A9D1E7835EE}" type="presParOf" srcId="{F807D103-3509-4D74-8A1F-097BC6CDAFBD}" destId="{E5CC6BB6-057A-4BC3-A415-49E795247AAD}" srcOrd="3" destOrd="0" presId="urn:microsoft.com/office/officeart/2018/2/layout/IconVerticalSolidList"/>
    <dgm:cxn modelId="{B42E7EAF-8287-4AAE-9536-739C8358D72E}" type="presParOf" srcId="{5FD651C0-E327-40B1-BF63-14101A08B3C2}" destId="{1A68245A-CD8A-48F4-8BDE-B9535D1622F2}" srcOrd="1" destOrd="0" presId="urn:microsoft.com/office/officeart/2018/2/layout/IconVerticalSolidList"/>
    <dgm:cxn modelId="{DC6383BB-8C56-4B74-9560-05C2412282EF}" type="presParOf" srcId="{5FD651C0-E327-40B1-BF63-14101A08B3C2}" destId="{F9C22EFD-73AC-43B5-BD3F-3BD3AA8841EA}" srcOrd="2" destOrd="0" presId="urn:microsoft.com/office/officeart/2018/2/layout/IconVerticalSolidList"/>
    <dgm:cxn modelId="{179CEF93-15B1-4BE1-9C21-D33C60E6F6AA}" type="presParOf" srcId="{F9C22EFD-73AC-43B5-BD3F-3BD3AA8841EA}" destId="{9D157C5E-A50C-4474-9803-C271A55BA91C}" srcOrd="0" destOrd="0" presId="urn:microsoft.com/office/officeart/2018/2/layout/IconVerticalSolidList"/>
    <dgm:cxn modelId="{626903B3-0514-4B32-9EF2-1582B923A6F9}" type="presParOf" srcId="{F9C22EFD-73AC-43B5-BD3F-3BD3AA8841EA}" destId="{E985161F-1CA9-491F-80F3-01B3B1C7BD55}" srcOrd="1" destOrd="0" presId="urn:microsoft.com/office/officeart/2018/2/layout/IconVerticalSolidList"/>
    <dgm:cxn modelId="{E7BF8E96-CFCE-4450-B12E-DF8EACC4B354}" type="presParOf" srcId="{F9C22EFD-73AC-43B5-BD3F-3BD3AA8841EA}" destId="{92138578-15DC-4549-A2E7-9B08E46D72FE}" srcOrd="2" destOrd="0" presId="urn:microsoft.com/office/officeart/2018/2/layout/IconVerticalSolidList"/>
    <dgm:cxn modelId="{DFD88344-4A6D-47B1-8726-9869C543F8DA}" type="presParOf" srcId="{F9C22EFD-73AC-43B5-BD3F-3BD3AA8841EA}" destId="{C0906BA9-429C-46F3-A01B-5E8634271B33}" srcOrd="3" destOrd="0" presId="urn:microsoft.com/office/officeart/2018/2/layout/IconVerticalSolidList"/>
    <dgm:cxn modelId="{323D455D-A06D-446A-A74D-6733A4A3DBA8}" type="presParOf" srcId="{5FD651C0-E327-40B1-BF63-14101A08B3C2}" destId="{1A43F639-788A-457B-B9FA-C3E82BD18A09}" srcOrd="3" destOrd="0" presId="urn:microsoft.com/office/officeart/2018/2/layout/IconVerticalSolidList"/>
    <dgm:cxn modelId="{112B6B27-E20A-4FC0-8B0D-BABF53CC3AC8}" type="presParOf" srcId="{5FD651C0-E327-40B1-BF63-14101A08B3C2}" destId="{84033DD9-4B84-486D-A3C7-1D5DCC7BCBDD}" srcOrd="4" destOrd="0" presId="urn:microsoft.com/office/officeart/2018/2/layout/IconVerticalSolidList"/>
    <dgm:cxn modelId="{DDE9E5C6-A0C9-4181-B473-6859A78D2429}" type="presParOf" srcId="{84033DD9-4B84-486D-A3C7-1D5DCC7BCBDD}" destId="{B6838809-F885-4039-A77B-009BDAA77D9F}" srcOrd="0" destOrd="0" presId="urn:microsoft.com/office/officeart/2018/2/layout/IconVerticalSolidList"/>
    <dgm:cxn modelId="{3D495114-B015-4CF8-9D4A-313A4AB66B78}" type="presParOf" srcId="{84033DD9-4B84-486D-A3C7-1D5DCC7BCBDD}" destId="{0CB7815E-A7DE-45CB-8F4D-CB37AB496AAF}" srcOrd="1" destOrd="0" presId="urn:microsoft.com/office/officeart/2018/2/layout/IconVerticalSolidList"/>
    <dgm:cxn modelId="{F1D8ED71-F4AC-4986-A3C2-A44C255C1769}" type="presParOf" srcId="{84033DD9-4B84-486D-A3C7-1D5DCC7BCBDD}" destId="{422E41F7-1A89-48A0-AB73-A0A2E670EA82}" srcOrd="2" destOrd="0" presId="urn:microsoft.com/office/officeart/2018/2/layout/IconVerticalSolidList"/>
    <dgm:cxn modelId="{FF8C20F6-BC2C-4F5C-9C0E-0B19E3362B8D}" type="presParOf" srcId="{84033DD9-4B84-486D-A3C7-1D5DCC7BCBDD}" destId="{30C21090-B27F-4972-8FD6-5B836F473B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B8B24-C157-4F0B-81F8-FF8472172797}">
      <dsp:nvSpPr>
        <dsp:cNvPr id="0" name=""/>
        <dsp:cNvSpPr/>
      </dsp:nvSpPr>
      <dsp:spPr>
        <a:xfrm>
          <a:off x="0" y="435"/>
          <a:ext cx="10890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D2CF2-E9E8-422B-8449-05101444ADED}">
      <dsp:nvSpPr>
        <dsp:cNvPr id="0" name=""/>
        <dsp:cNvSpPr/>
      </dsp:nvSpPr>
      <dsp:spPr>
        <a:xfrm>
          <a:off x="0" y="435"/>
          <a:ext cx="10890928" cy="713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Gangguan hematologi = kelainan pada:</a:t>
          </a:r>
        </a:p>
      </dsp:txBody>
      <dsp:txXfrm>
        <a:off x="0" y="435"/>
        <a:ext cx="10890928" cy="713057"/>
      </dsp:txXfrm>
    </dsp:sp>
    <dsp:sp modelId="{7235479C-B8A9-4330-AD24-F8EC01F52B13}">
      <dsp:nvSpPr>
        <dsp:cNvPr id="0" name=""/>
        <dsp:cNvSpPr/>
      </dsp:nvSpPr>
      <dsp:spPr>
        <a:xfrm>
          <a:off x="0" y="713493"/>
          <a:ext cx="10890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E30C1-B16A-4A08-96DB-B0EB398879B6}">
      <dsp:nvSpPr>
        <dsp:cNvPr id="0" name=""/>
        <dsp:cNvSpPr/>
      </dsp:nvSpPr>
      <dsp:spPr>
        <a:xfrm>
          <a:off x="0" y="713493"/>
          <a:ext cx="10890928" cy="713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Sel darah merah (RBC)</a:t>
          </a:r>
        </a:p>
      </dsp:txBody>
      <dsp:txXfrm>
        <a:off x="0" y="713493"/>
        <a:ext cx="10890928" cy="713057"/>
      </dsp:txXfrm>
    </dsp:sp>
    <dsp:sp modelId="{35A41328-60A2-4FF8-BFEB-0F18BD56F126}">
      <dsp:nvSpPr>
        <dsp:cNvPr id="0" name=""/>
        <dsp:cNvSpPr/>
      </dsp:nvSpPr>
      <dsp:spPr>
        <a:xfrm>
          <a:off x="0" y="1426551"/>
          <a:ext cx="10890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45819-9468-4E3A-B78C-E3EC734480B5}">
      <dsp:nvSpPr>
        <dsp:cNvPr id="0" name=""/>
        <dsp:cNvSpPr/>
      </dsp:nvSpPr>
      <dsp:spPr>
        <a:xfrm>
          <a:off x="0" y="1426551"/>
          <a:ext cx="10890928" cy="713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Sel darah putih (WBC)</a:t>
          </a:r>
        </a:p>
      </dsp:txBody>
      <dsp:txXfrm>
        <a:off x="0" y="1426551"/>
        <a:ext cx="10890928" cy="713057"/>
      </dsp:txXfrm>
    </dsp:sp>
    <dsp:sp modelId="{51205E8C-CC44-4CEF-80B7-17ED7BE089CB}">
      <dsp:nvSpPr>
        <dsp:cNvPr id="0" name=""/>
        <dsp:cNvSpPr/>
      </dsp:nvSpPr>
      <dsp:spPr>
        <a:xfrm>
          <a:off x="0" y="2139608"/>
          <a:ext cx="10890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1B0E4-5681-47E0-8AF4-D35797609485}">
      <dsp:nvSpPr>
        <dsp:cNvPr id="0" name=""/>
        <dsp:cNvSpPr/>
      </dsp:nvSpPr>
      <dsp:spPr>
        <a:xfrm>
          <a:off x="0" y="2139608"/>
          <a:ext cx="10890928" cy="713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Trombosit</a:t>
          </a:r>
        </a:p>
      </dsp:txBody>
      <dsp:txXfrm>
        <a:off x="0" y="2139608"/>
        <a:ext cx="10890928" cy="713057"/>
      </dsp:txXfrm>
    </dsp:sp>
    <dsp:sp modelId="{253B58BD-39B3-47EF-BFFB-09F972E0403D}">
      <dsp:nvSpPr>
        <dsp:cNvPr id="0" name=""/>
        <dsp:cNvSpPr/>
      </dsp:nvSpPr>
      <dsp:spPr>
        <a:xfrm>
          <a:off x="0" y="2852666"/>
          <a:ext cx="10890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6A6DC-CEBB-4D57-89A7-A2EED2D00408}">
      <dsp:nvSpPr>
        <dsp:cNvPr id="0" name=""/>
        <dsp:cNvSpPr/>
      </dsp:nvSpPr>
      <dsp:spPr>
        <a:xfrm>
          <a:off x="0" y="2852666"/>
          <a:ext cx="10890928" cy="713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Sistem koagulasi</a:t>
          </a:r>
          <a:br>
            <a:rPr lang="en-US" sz="2000" kern="1200"/>
          </a:br>
          <a:r>
            <a:rPr lang="en-US" sz="2000" kern="1200"/>
            <a:t>Contoh: </a:t>
          </a:r>
          <a:r>
            <a:rPr lang="en-US" sz="2000" b="1" kern="1200"/>
            <a:t>anemia, leukemia, limfoma, hemofilia, ITP, DIC, talasemia.</a:t>
          </a:r>
          <a:endParaRPr lang="en-US" sz="2000" kern="1200"/>
        </a:p>
      </dsp:txBody>
      <dsp:txXfrm>
        <a:off x="0" y="2852666"/>
        <a:ext cx="10890928" cy="7130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BE906-E725-4231-8464-9FD642B7D64A}">
      <dsp:nvSpPr>
        <dsp:cNvPr id="0" name=""/>
        <dsp:cNvSpPr/>
      </dsp:nvSpPr>
      <dsp:spPr>
        <a:xfrm>
          <a:off x="1052577" y="0"/>
          <a:ext cx="5111260" cy="511126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61591-BD23-488D-95B7-490EB247A7A8}">
      <dsp:nvSpPr>
        <dsp:cNvPr id="0" name=""/>
        <dsp:cNvSpPr/>
      </dsp:nvSpPr>
      <dsp:spPr>
        <a:xfrm>
          <a:off x="1538147" y="485569"/>
          <a:ext cx="1993391" cy="19933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Promosi kesehatan</a:t>
          </a:r>
          <a:endParaRPr lang="en-US" sz="2600" kern="1200"/>
        </a:p>
      </dsp:txBody>
      <dsp:txXfrm>
        <a:off x="1635456" y="582878"/>
        <a:ext cx="1798773" cy="1798773"/>
      </dsp:txXfrm>
    </dsp:sp>
    <dsp:sp modelId="{498C4A6D-8855-4092-9871-EF1965C5E719}">
      <dsp:nvSpPr>
        <dsp:cNvPr id="0" name=""/>
        <dsp:cNvSpPr/>
      </dsp:nvSpPr>
      <dsp:spPr>
        <a:xfrm>
          <a:off x="3684876" y="485569"/>
          <a:ext cx="1993391" cy="19933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Deteksi dini</a:t>
          </a:r>
          <a:endParaRPr lang="en-US" sz="2600" kern="1200"/>
        </a:p>
      </dsp:txBody>
      <dsp:txXfrm>
        <a:off x="3782185" y="582878"/>
        <a:ext cx="1798773" cy="1798773"/>
      </dsp:txXfrm>
    </dsp:sp>
    <dsp:sp modelId="{68CF1302-4BFA-463D-9AE1-B7941E3C65E7}">
      <dsp:nvSpPr>
        <dsp:cNvPr id="0" name=""/>
        <dsp:cNvSpPr/>
      </dsp:nvSpPr>
      <dsp:spPr>
        <a:xfrm>
          <a:off x="1538147" y="2632298"/>
          <a:ext cx="1993391" cy="19933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Perawatan berbasis evidence</a:t>
          </a:r>
          <a:endParaRPr lang="en-US" sz="2600" kern="1200"/>
        </a:p>
      </dsp:txBody>
      <dsp:txXfrm>
        <a:off x="1635456" y="2729607"/>
        <a:ext cx="1798773" cy="1798773"/>
      </dsp:txXfrm>
    </dsp:sp>
    <dsp:sp modelId="{1CC67770-9E98-4C67-8C92-7F7FE631082F}">
      <dsp:nvSpPr>
        <dsp:cNvPr id="0" name=""/>
        <dsp:cNvSpPr/>
      </dsp:nvSpPr>
      <dsp:spPr>
        <a:xfrm>
          <a:off x="3684876" y="2632298"/>
          <a:ext cx="1993391" cy="19933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baseline="0"/>
            <a:t>Edukasi pasien &amp; keluarga</a:t>
          </a:r>
          <a:endParaRPr lang="en-US" sz="2600" kern="1200"/>
        </a:p>
      </dsp:txBody>
      <dsp:txXfrm>
        <a:off x="3782185" y="2729607"/>
        <a:ext cx="1798773" cy="17987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C667F-EB1F-4636-B537-841D2C366CE2}">
      <dsp:nvSpPr>
        <dsp:cNvPr id="0" name=""/>
        <dsp:cNvSpPr/>
      </dsp:nvSpPr>
      <dsp:spPr>
        <a:xfrm>
          <a:off x="0" y="75922"/>
          <a:ext cx="5375383" cy="9354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Daging merah, hati</a:t>
          </a:r>
          <a:endParaRPr lang="en-US" sz="2400" kern="1200"/>
        </a:p>
      </dsp:txBody>
      <dsp:txXfrm>
        <a:off x="45663" y="121585"/>
        <a:ext cx="5284057" cy="844088"/>
      </dsp:txXfrm>
    </dsp:sp>
    <dsp:sp modelId="{0C070E94-BC29-472C-8675-5548DB01A21A}">
      <dsp:nvSpPr>
        <dsp:cNvPr id="0" name=""/>
        <dsp:cNvSpPr/>
      </dsp:nvSpPr>
      <dsp:spPr>
        <a:xfrm>
          <a:off x="0" y="1080457"/>
          <a:ext cx="5375383" cy="935414"/>
        </a:xfrm>
        <a:prstGeom prst="roundRect">
          <a:avLst/>
        </a:prstGeom>
        <a:solidFill>
          <a:schemeClr val="accent5">
            <a:hueOff val="2252699"/>
            <a:satOff val="-5635"/>
            <a:lumOff val="-61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Sayuran hijau</a:t>
          </a:r>
          <a:endParaRPr lang="en-US" sz="2400" kern="1200"/>
        </a:p>
      </dsp:txBody>
      <dsp:txXfrm>
        <a:off x="45663" y="1126120"/>
        <a:ext cx="5284057" cy="844088"/>
      </dsp:txXfrm>
    </dsp:sp>
    <dsp:sp modelId="{99DC491B-21BA-4465-AFE8-9F3C46872F42}">
      <dsp:nvSpPr>
        <dsp:cNvPr id="0" name=""/>
        <dsp:cNvSpPr/>
      </dsp:nvSpPr>
      <dsp:spPr>
        <a:xfrm>
          <a:off x="0" y="2084992"/>
          <a:ext cx="5375383" cy="935414"/>
        </a:xfrm>
        <a:prstGeom prst="roundRect">
          <a:avLst/>
        </a:prstGeom>
        <a:solidFill>
          <a:schemeClr val="accent5">
            <a:hueOff val="4505397"/>
            <a:satOff val="-11270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Kacang-kacangan</a:t>
          </a:r>
          <a:endParaRPr lang="en-US" sz="2400" kern="1200"/>
        </a:p>
      </dsp:txBody>
      <dsp:txXfrm>
        <a:off x="45663" y="2130655"/>
        <a:ext cx="5284057" cy="844088"/>
      </dsp:txXfrm>
    </dsp:sp>
    <dsp:sp modelId="{7F8E09A2-B037-4C2A-9DDC-BF405F84E9E9}">
      <dsp:nvSpPr>
        <dsp:cNvPr id="0" name=""/>
        <dsp:cNvSpPr/>
      </dsp:nvSpPr>
      <dsp:spPr>
        <a:xfrm>
          <a:off x="0" y="3089527"/>
          <a:ext cx="5375383" cy="935414"/>
        </a:xfrm>
        <a:prstGeom prst="roundRect">
          <a:avLst/>
        </a:prstGeom>
        <a:solidFill>
          <a:schemeClr val="accent5">
            <a:hueOff val="6758096"/>
            <a:satOff val="-16904"/>
            <a:lumOff val="-183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Telur &amp; susu</a:t>
          </a:r>
          <a:endParaRPr lang="en-US" sz="2400" kern="1200"/>
        </a:p>
      </dsp:txBody>
      <dsp:txXfrm>
        <a:off x="45663" y="3135190"/>
        <a:ext cx="5284057" cy="844088"/>
      </dsp:txXfrm>
    </dsp:sp>
    <dsp:sp modelId="{15406F7E-E538-40D9-97DA-DAD4AE3D10E4}">
      <dsp:nvSpPr>
        <dsp:cNvPr id="0" name=""/>
        <dsp:cNvSpPr/>
      </dsp:nvSpPr>
      <dsp:spPr>
        <a:xfrm>
          <a:off x="0" y="4094062"/>
          <a:ext cx="5375383" cy="935414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Vitamin C → meningkatkan absorpsi Fe</a:t>
          </a:r>
          <a:endParaRPr lang="en-US" sz="2400" kern="1200"/>
        </a:p>
      </dsp:txBody>
      <dsp:txXfrm>
        <a:off x="45663" y="4139725"/>
        <a:ext cx="5284057" cy="844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84C00-407B-46F4-AB53-BE48795C5B05}">
      <dsp:nvSpPr>
        <dsp:cNvPr id="0" name=""/>
        <dsp:cNvSpPr/>
      </dsp:nvSpPr>
      <dsp:spPr>
        <a:xfrm>
          <a:off x="0" y="53630"/>
          <a:ext cx="7216416" cy="1591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i="0" kern="1200" baseline="0"/>
            <a:t>Penyuluhan gizi &amp; gaya hidup sehat</a:t>
          </a:r>
          <a:endParaRPr lang="en-US" sz="4000" kern="1200"/>
        </a:p>
      </dsp:txBody>
      <dsp:txXfrm>
        <a:off x="77676" y="131306"/>
        <a:ext cx="7061064" cy="1435848"/>
      </dsp:txXfrm>
    </dsp:sp>
    <dsp:sp modelId="{89E5F9F3-9F8E-4D92-91FD-33E72D19DE73}">
      <dsp:nvSpPr>
        <dsp:cNvPr id="0" name=""/>
        <dsp:cNvSpPr/>
      </dsp:nvSpPr>
      <dsp:spPr>
        <a:xfrm>
          <a:off x="0" y="1760030"/>
          <a:ext cx="7216416" cy="1591200"/>
        </a:xfrm>
        <a:prstGeom prst="roundRect">
          <a:avLst/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i="0" kern="1200" baseline="0"/>
            <a:t>Advocacy: vaksin, nutrisi remaja &amp; ibu hamil</a:t>
          </a:r>
          <a:endParaRPr lang="en-US" sz="4000" kern="1200"/>
        </a:p>
      </dsp:txBody>
      <dsp:txXfrm>
        <a:off x="77676" y="1837706"/>
        <a:ext cx="7061064" cy="1435848"/>
      </dsp:txXfrm>
    </dsp:sp>
    <dsp:sp modelId="{A76B0114-FEF0-4232-A8B1-6504A0B634F3}">
      <dsp:nvSpPr>
        <dsp:cNvPr id="0" name=""/>
        <dsp:cNvSpPr/>
      </dsp:nvSpPr>
      <dsp:spPr>
        <a:xfrm>
          <a:off x="0" y="3466430"/>
          <a:ext cx="7216416" cy="1591200"/>
        </a:xfrm>
        <a:prstGeom prst="roundRec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i="0" kern="1200" baseline="0"/>
            <a:t>Promosi kesehatan di sekolah &amp; komunitas</a:t>
          </a:r>
          <a:endParaRPr lang="en-US" sz="4000" kern="1200"/>
        </a:p>
      </dsp:txBody>
      <dsp:txXfrm>
        <a:off x="77676" y="3544106"/>
        <a:ext cx="7061064" cy="14358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1B74B-E794-42CE-94CB-45F89D2D8EF2}">
      <dsp:nvSpPr>
        <dsp:cNvPr id="0" name=""/>
        <dsp:cNvSpPr/>
      </dsp:nvSpPr>
      <dsp:spPr>
        <a:xfrm>
          <a:off x="0" y="2973293"/>
          <a:ext cx="6479357" cy="19508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Dilakukan untuk </a:t>
          </a:r>
          <a:r>
            <a:rPr lang="en-US" sz="2800" b="1" kern="1200"/>
            <a:t>deteksi dini dan tata laksana cepat</a:t>
          </a:r>
          <a:r>
            <a:rPr lang="en-US" sz="2800" kern="1200"/>
            <a:t> pada gangguan hematologi agar penyakit tidak berkembang.</a:t>
          </a:r>
        </a:p>
      </dsp:txBody>
      <dsp:txXfrm>
        <a:off x="0" y="2973293"/>
        <a:ext cx="6479357" cy="1950802"/>
      </dsp:txXfrm>
    </dsp:sp>
    <dsp:sp modelId="{5F58CB0D-2812-45E2-B270-83F8D8B0E5B9}">
      <dsp:nvSpPr>
        <dsp:cNvPr id="0" name=""/>
        <dsp:cNvSpPr/>
      </dsp:nvSpPr>
      <dsp:spPr>
        <a:xfrm rot="10800000">
          <a:off x="0" y="2221"/>
          <a:ext cx="6479357" cy="300033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Pengertian Pencegahan Sekunder</a:t>
          </a:r>
          <a:endParaRPr lang="en-US" sz="2800" kern="1200"/>
        </a:p>
      </dsp:txBody>
      <dsp:txXfrm rot="10800000">
        <a:off x="0" y="2221"/>
        <a:ext cx="6479357" cy="19495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BEB12-7788-49F3-A016-C96303949553}">
      <dsp:nvSpPr>
        <dsp:cNvPr id="0" name=""/>
        <dsp:cNvSpPr/>
      </dsp:nvSpPr>
      <dsp:spPr>
        <a:xfrm>
          <a:off x="0" y="563439"/>
          <a:ext cx="6479357" cy="5756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Hb, Ht (deteksi anemia)</a:t>
          </a:r>
          <a:endParaRPr lang="en-US" sz="2400" kern="1200"/>
        </a:p>
      </dsp:txBody>
      <dsp:txXfrm>
        <a:off x="28100" y="591539"/>
        <a:ext cx="6423157" cy="519439"/>
      </dsp:txXfrm>
    </dsp:sp>
    <dsp:sp modelId="{8F87D349-DAAE-4111-9877-86C71AEC91E7}">
      <dsp:nvSpPr>
        <dsp:cNvPr id="0" name=""/>
        <dsp:cNvSpPr/>
      </dsp:nvSpPr>
      <dsp:spPr>
        <a:xfrm>
          <a:off x="0" y="1208199"/>
          <a:ext cx="6479357" cy="575639"/>
        </a:xfrm>
        <a:prstGeom prst="roundRect">
          <a:avLst/>
        </a:prstGeom>
        <a:solidFill>
          <a:schemeClr val="accent5">
            <a:hueOff val="1802159"/>
            <a:satOff val="-4508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LED/CRP (inflamasi)</a:t>
          </a:r>
          <a:endParaRPr lang="en-US" sz="2400" kern="1200"/>
        </a:p>
      </dsp:txBody>
      <dsp:txXfrm>
        <a:off x="28100" y="1236299"/>
        <a:ext cx="6423157" cy="519439"/>
      </dsp:txXfrm>
    </dsp:sp>
    <dsp:sp modelId="{CBC41D2A-B37A-457F-856F-AACE11813D0F}">
      <dsp:nvSpPr>
        <dsp:cNvPr id="0" name=""/>
        <dsp:cNvSpPr/>
      </dsp:nvSpPr>
      <dsp:spPr>
        <a:xfrm>
          <a:off x="0" y="1852959"/>
          <a:ext cx="6479357" cy="575639"/>
        </a:xfrm>
        <a:prstGeom prst="roundRect">
          <a:avLst/>
        </a:prstGeom>
        <a:solidFill>
          <a:schemeClr val="accent5">
            <a:hueOff val="3604318"/>
            <a:satOff val="-90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WBC count (infeksi/leukemia)</a:t>
          </a:r>
          <a:endParaRPr lang="en-US" sz="2400" kern="1200"/>
        </a:p>
      </dsp:txBody>
      <dsp:txXfrm>
        <a:off x="28100" y="1881059"/>
        <a:ext cx="6423157" cy="519439"/>
      </dsp:txXfrm>
    </dsp:sp>
    <dsp:sp modelId="{2C2F608F-EF79-4B2D-8E21-F191218ED7B7}">
      <dsp:nvSpPr>
        <dsp:cNvPr id="0" name=""/>
        <dsp:cNvSpPr/>
      </dsp:nvSpPr>
      <dsp:spPr>
        <a:xfrm>
          <a:off x="0" y="2497718"/>
          <a:ext cx="6479357" cy="575639"/>
        </a:xfrm>
        <a:prstGeom prst="roundRect">
          <a:avLst/>
        </a:prstGeom>
        <a:solidFill>
          <a:schemeClr val="accent5">
            <a:hueOff val="5406476"/>
            <a:satOff val="-13523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Platelet count (trombositopenia)</a:t>
          </a:r>
          <a:endParaRPr lang="en-US" sz="2400" kern="1200"/>
        </a:p>
      </dsp:txBody>
      <dsp:txXfrm>
        <a:off x="28100" y="2525818"/>
        <a:ext cx="6423157" cy="519439"/>
      </dsp:txXfrm>
    </dsp:sp>
    <dsp:sp modelId="{7B7A0FF5-926F-4336-8D44-C52D4FD49B5D}">
      <dsp:nvSpPr>
        <dsp:cNvPr id="0" name=""/>
        <dsp:cNvSpPr/>
      </dsp:nvSpPr>
      <dsp:spPr>
        <a:xfrm>
          <a:off x="0" y="3142478"/>
          <a:ext cx="6479357" cy="575639"/>
        </a:xfrm>
        <a:prstGeom prst="roundRect">
          <a:avLst/>
        </a:prstGeom>
        <a:solidFill>
          <a:schemeClr val="accent5">
            <a:hueOff val="7208635"/>
            <a:satOff val="-18031"/>
            <a:lumOff val="-1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PT/aPTT (koagulasi)</a:t>
          </a:r>
          <a:endParaRPr lang="en-US" sz="2400" kern="1200"/>
        </a:p>
      </dsp:txBody>
      <dsp:txXfrm>
        <a:off x="28100" y="3170578"/>
        <a:ext cx="6423157" cy="519439"/>
      </dsp:txXfrm>
    </dsp:sp>
    <dsp:sp modelId="{84CBE09D-C6F2-4EAE-8185-F87AE154D439}">
      <dsp:nvSpPr>
        <dsp:cNvPr id="0" name=""/>
        <dsp:cNvSpPr/>
      </dsp:nvSpPr>
      <dsp:spPr>
        <a:xfrm>
          <a:off x="0" y="3787238"/>
          <a:ext cx="6479357" cy="575639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Pemeriksaan sumsum tulang (kasus spesifik)</a:t>
          </a:r>
          <a:endParaRPr lang="en-US" sz="2400" kern="1200"/>
        </a:p>
      </dsp:txBody>
      <dsp:txXfrm>
        <a:off x="28100" y="3815338"/>
        <a:ext cx="6423157" cy="5194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898BB-36D8-4941-B3A2-83456F222AFD}">
      <dsp:nvSpPr>
        <dsp:cNvPr id="0" name=""/>
        <dsp:cNvSpPr/>
      </dsp:nvSpPr>
      <dsp:spPr>
        <a:xfrm>
          <a:off x="0" y="23708"/>
          <a:ext cx="6479357" cy="15514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0" i="0" kern="1200" baseline="0"/>
            <a:t>Perencanaan skrining &amp; follow-up</a:t>
          </a:r>
          <a:endParaRPr lang="en-US" sz="3900" kern="1200"/>
        </a:p>
      </dsp:txBody>
      <dsp:txXfrm>
        <a:off x="75734" y="99442"/>
        <a:ext cx="6327889" cy="1399952"/>
      </dsp:txXfrm>
    </dsp:sp>
    <dsp:sp modelId="{AB2BE095-3AE7-4228-ADC4-92CDDCADDE03}">
      <dsp:nvSpPr>
        <dsp:cNvPr id="0" name=""/>
        <dsp:cNvSpPr/>
      </dsp:nvSpPr>
      <dsp:spPr>
        <a:xfrm>
          <a:off x="0" y="1687448"/>
          <a:ext cx="6479357" cy="1551420"/>
        </a:xfrm>
        <a:prstGeom prst="roundRect">
          <a:avLst/>
        </a:prstGeom>
        <a:solidFill>
          <a:schemeClr val="accent5">
            <a:hueOff val="4505397"/>
            <a:satOff val="-11270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0" i="0" kern="1200" baseline="0"/>
            <a:t>Pemantauan hasil laboratorium</a:t>
          </a:r>
          <a:endParaRPr lang="en-US" sz="3900" kern="1200"/>
        </a:p>
      </dsp:txBody>
      <dsp:txXfrm>
        <a:off x="75734" y="1763182"/>
        <a:ext cx="6327889" cy="1399952"/>
      </dsp:txXfrm>
    </dsp:sp>
    <dsp:sp modelId="{30170622-12D3-4B3E-9806-C0CBA0BFAC7E}">
      <dsp:nvSpPr>
        <dsp:cNvPr id="0" name=""/>
        <dsp:cNvSpPr/>
      </dsp:nvSpPr>
      <dsp:spPr>
        <a:xfrm>
          <a:off x="0" y="3351189"/>
          <a:ext cx="6479357" cy="1551420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0" i="0" kern="1200" baseline="0"/>
            <a:t>Edukasi pasien untuk kepatuhan pemeriksaan</a:t>
          </a:r>
          <a:endParaRPr lang="en-US" sz="3900" kern="1200"/>
        </a:p>
      </dsp:txBody>
      <dsp:txXfrm>
        <a:off x="75734" y="3426923"/>
        <a:ext cx="6327889" cy="13999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C8420-3792-4095-862B-F7A442D1B450}">
      <dsp:nvSpPr>
        <dsp:cNvPr id="0" name=""/>
        <dsp:cNvSpPr/>
      </dsp:nvSpPr>
      <dsp:spPr>
        <a:xfrm>
          <a:off x="0" y="0"/>
          <a:ext cx="721641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0B9692-84DF-415A-907E-3C327B74A860}">
      <dsp:nvSpPr>
        <dsp:cNvPr id="0" name=""/>
        <dsp:cNvSpPr/>
      </dsp:nvSpPr>
      <dsp:spPr>
        <a:xfrm>
          <a:off x="0" y="0"/>
          <a:ext cx="7216416" cy="12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Contoh:</a:t>
          </a:r>
        </a:p>
      </dsp:txBody>
      <dsp:txXfrm>
        <a:off x="0" y="0"/>
        <a:ext cx="7216416" cy="1277815"/>
      </dsp:txXfrm>
    </dsp:sp>
    <dsp:sp modelId="{136D29C8-81B8-4DF2-BC4D-0D6B5B564A6A}">
      <dsp:nvSpPr>
        <dsp:cNvPr id="0" name=""/>
        <dsp:cNvSpPr/>
      </dsp:nvSpPr>
      <dsp:spPr>
        <a:xfrm>
          <a:off x="0" y="1277815"/>
          <a:ext cx="7216416" cy="0"/>
        </a:xfrm>
        <a:prstGeom prst="line">
          <a:avLst/>
        </a:prstGeom>
        <a:solidFill>
          <a:schemeClr val="accent2">
            <a:hueOff val="2357366"/>
            <a:satOff val="-8879"/>
            <a:lumOff val="7451"/>
            <a:alphaOff val="0"/>
          </a:schemeClr>
        </a:solidFill>
        <a:ln w="12700" cap="flat" cmpd="sng" algn="ctr">
          <a:solidFill>
            <a:schemeClr val="accent2">
              <a:hueOff val="2357366"/>
              <a:satOff val="-8879"/>
              <a:lumOff val="7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5765B-7B52-4F58-8CEE-CEB45F399D9E}">
      <dsp:nvSpPr>
        <dsp:cNvPr id="0" name=""/>
        <dsp:cNvSpPr/>
      </dsp:nvSpPr>
      <dsp:spPr>
        <a:xfrm>
          <a:off x="0" y="1277815"/>
          <a:ext cx="7216416" cy="12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Transfusi darah berulang → risiko overload Fe → terapi kelasi</a:t>
          </a:r>
        </a:p>
      </dsp:txBody>
      <dsp:txXfrm>
        <a:off x="0" y="1277815"/>
        <a:ext cx="7216416" cy="1277815"/>
      </dsp:txXfrm>
    </dsp:sp>
    <dsp:sp modelId="{AE837FDF-C2A9-4948-A860-7D9ABF522148}">
      <dsp:nvSpPr>
        <dsp:cNvPr id="0" name=""/>
        <dsp:cNvSpPr/>
      </dsp:nvSpPr>
      <dsp:spPr>
        <a:xfrm>
          <a:off x="0" y="2555630"/>
          <a:ext cx="7216416" cy="0"/>
        </a:xfrm>
        <a:prstGeom prst="line">
          <a:avLst/>
        </a:prstGeom>
        <a:solidFill>
          <a:schemeClr val="accent2">
            <a:hueOff val="4714731"/>
            <a:satOff val="-17759"/>
            <a:lumOff val="14902"/>
            <a:alphaOff val="0"/>
          </a:schemeClr>
        </a:solidFill>
        <a:ln w="12700" cap="flat" cmpd="sng" algn="ctr">
          <a:solidFill>
            <a:schemeClr val="accent2">
              <a:hueOff val="4714731"/>
              <a:satOff val="-17759"/>
              <a:lumOff val="14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F5FEB-B8A8-472B-B182-684175B0BA99}">
      <dsp:nvSpPr>
        <dsp:cNvPr id="0" name=""/>
        <dsp:cNvSpPr/>
      </dsp:nvSpPr>
      <dsp:spPr>
        <a:xfrm>
          <a:off x="0" y="2555630"/>
          <a:ext cx="7216416" cy="12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Hemofilia → pencegahan trauma &amp; replacement therapy faktor koagulasi</a:t>
          </a:r>
        </a:p>
      </dsp:txBody>
      <dsp:txXfrm>
        <a:off x="0" y="2555630"/>
        <a:ext cx="7216416" cy="1277815"/>
      </dsp:txXfrm>
    </dsp:sp>
    <dsp:sp modelId="{2A78C970-AC76-4F2B-972C-0C3C74F91D34}">
      <dsp:nvSpPr>
        <dsp:cNvPr id="0" name=""/>
        <dsp:cNvSpPr/>
      </dsp:nvSpPr>
      <dsp:spPr>
        <a:xfrm>
          <a:off x="0" y="3833445"/>
          <a:ext cx="7216416" cy="0"/>
        </a:xfrm>
        <a:prstGeom prst="line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accent2">
              <a:hueOff val="7072097"/>
              <a:satOff val="-26638"/>
              <a:lumOff val="2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50B64-6DEF-4FD3-8A99-212420124B6A}">
      <dsp:nvSpPr>
        <dsp:cNvPr id="0" name=""/>
        <dsp:cNvSpPr/>
      </dsp:nvSpPr>
      <dsp:spPr>
        <a:xfrm>
          <a:off x="0" y="3833445"/>
          <a:ext cx="7216416" cy="12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Leukemia → rehabilitasi &amp; kontrol infeksi</a:t>
          </a:r>
        </a:p>
      </dsp:txBody>
      <dsp:txXfrm>
        <a:off x="0" y="3833445"/>
        <a:ext cx="7216416" cy="12778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DEDC7-DEC1-46BB-A6D9-B5D8C49BC0A6}">
      <dsp:nvSpPr>
        <dsp:cNvPr id="0" name=""/>
        <dsp:cNvSpPr/>
      </dsp:nvSpPr>
      <dsp:spPr>
        <a:xfrm>
          <a:off x="1052577" y="0"/>
          <a:ext cx="5111260" cy="511126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BCA127-DB94-46BA-92AE-218F9443CA9F}">
      <dsp:nvSpPr>
        <dsp:cNvPr id="0" name=""/>
        <dsp:cNvSpPr/>
      </dsp:nvSpPr>
      <dsp:spPr>
        <a:xfrm>
          <a:off x="1538147" y="485569"/>
          <a:ext cx="1993391" cy="19933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Manajemen fatigue &amp; exercise ringan</a:t>
          </a:r>
        </a:p>
      </dsp:txBody>
      <dsp:txXfrm>
        <a:off x="1635456" y="582878"/>
        <a:ext cx="1798773" cy="1798773"/>
      </dsp:txXfrm>
    </dsp:sp>
    <dsp:sp modelId="{64740146-8E2E-4E3A-BE77-E0C64B34E993}">
      <dsp:nvSpPr>
        <dsp:cNvPr id="0" name=""/>
        <dsp:cNvSpPr/>
      </dsp:nvSpPr>
      <dsp:spPr>
        <a:xfrm>
          <a:off x="3684876" y="485569"/>
          <a:ext cx="1993391" cy="19933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Konseling</a:t>
          </a:r>
        </a:p>
      </dsp:txBody>
      <dsp:txXfrm>
        <a:off x="3782185" y="582878"/>
        <a:ext cx="1798773" cy="1798773"/>
      </dsp:txXfrm>
    </dsp:sp>
    <dsp:sp modelId="{C12B8F0A-2EF2-468D-A980-A91E0CD64CB9}">
      <dsp:nvSpPr>
        <dsp:cNvPr id="0" name=""/>
        <dsp:cNvSpPr/>
      </dsp:nvSpPr>
      <dsp:spPr>
        <a:xfrm>
          <a:off x="1538147" y="2632298"/>
          <a:ext cx="1993391" cy="19933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Edukasi keluarga tentang tanda bahaya</a:t>
          </a:r>
        </a:p>
      </dsp:txBody>
      <dsp:txXfrm>
        <a:off x="1635456" y="2729607"/>
        <a:ext cx="1798773" cy="1798773"/>
      </dsp:txXfrm>
    </dsp:sp>
    <dsp:sp modelId="{0E574EE0-0B1A-440E-BFCF-B67621DC1C10}">
      <dsp:nvSpPr>
        <dsp:cNvPr id="0" name=""/>
        <dsp:cNvSpPr/>
      </dsp:nvSpPr>
      <dsp:spPr>
        <a:xfrm>
          <a:off x="3684876" y="2632298"/>
          <a:ext cx="1993391" cy="19933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Dukungan kelompok/komunitas pasien hematologi</a:t>
          </a:r>
        </a:p>
      </dsp:txBody>
      <dsp:txXfrm>
        <a:off x="3782185" y="2729607"/>
        <a:ext cx="1798773" cy="17987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6378F-A339-4D15-A752-DBD7BA02F408}">
      <dsp:nvSpPr>
        <dsp:cNvPr id="0" name=""/>
        <dsp:cNvSpPr/>
      </dsp:nvSpPr>
      <dsp:spPr>
        <a:xfrm>
          <a:off x="0" y="623"/>
          <a:ext cx="7216416" cy="14600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166A48-F6E6-418D-A6DA-1AABB86C2014}">
      <dsp:nvSpPr>
        <dsp:cNvPr id="0" name=""/>
        <dsp:cNvSpPr/>
      </dsp:nvSpPr>
      <dsp:spPr>
        <a:xfrm>
          <a:off x="441651" y="329124"/>
          <a:ext cx="803001" cy="8030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C6BB6-057A-4BC3-A415-49E795247AAD}">
      <dsp:nvSpPr>
        <dsp:cNvPr id="0" name=""/>
        <dsp:cNvSpPr/>
      </dsp:nvSpPr>
      <dsp:spPr>
        <a:xfrm>
          <a:off x="1686304" y="623"/>
          <a:ext cx="5530111" cy="1460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517" tIns="154517" rIns="154517" bIns="15451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Monitoring efek obat (kemoterapi, antikoagulan)</a:t>
          </a:r>
        </a:p>
      </dsp:txBody>
      <dsp:txXfrm>
        <a:off x="1686304" y="623"/>
        <a:ext cx="5530111" cy="1460003"/>
      </dsp:txXfrm>
    </dsp:sp>
    <dsp:sp modelId="{9D157C5E-A50C-4474-9803-C271A55BA91C}">
      <dsp:nvSpPr>
        <dsp:cNvPr id="0" name=""/>
        <dsp:cNvSpPr/>
      </dsp:nvSpPr>
      <dsp:spPr>
        <a:xfrm>
          <a:off x="0" y="1825628"/>
          <a:ext cx="7216416" cy="14600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85161F-1CA9-491F-80F3-01B3B1C7BD55}">
      <dsp:nvSpPr>
        <dsp:cNvPr id="0" name=""/>
        <dsp:cNvSpPr/>
      </dsp:nvSpPr>
      <dsp:spPr>
        <a:xfrm>
          <a:off x="441651" y="2154129"/>
          <a:ext cx="803001" cy="8030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06BA9-429C-46F3-A01B-5E8634271B33}">
      <dsp:nvSpPr>
        <dsp:cNvPr id="0" name=""/>
        <dsp:cNvSpPr/>
      </dsp:nvSpPr>
      <dsp:spPr>
        <a:xfrm>
          <a:off x="1686304" y="1825628"/>
          <a:ext cx="5530111" cy="1460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517" tIns="154517" rIns="154517" bIns="15451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Edukasi self-care di rumah</a:t>
          </a:r>
        </a:p>
      </dsp:txBody>
      <dsp:txXfrm>
        <a:off x="1686304" y="1825628"/>
        <a:ext cx="5530111" cy="1460003"/>
      </dsp:txXfrm>
    </dsp:sp>
    <dsp:sp modelId="{B6838809-F885-4039-A77B-009BDAA77D9F}">
      <dsp:nvSpPr>
        <dsp:cNvPr id="0" name=""/>
        <dsp:cNvSpPr/>
      </dsp:nvSpPr>
      <dsp:spPr>
        <a:xfrm>
          <a:off x="0" y="3650632"/>
          <a:ext cx="7216416" cy="14600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7815E-A7DE-45CB-8F4D-CB37AB496AAF}">
      <dsp:nvSpPr>
        <dsp:cNvPr id="0" name=""/>
        <dsp:cNvSpPr/>
      </dsp:nvSpPr>
      <dsp:spPr>
        <a:xfrm>
          <a:off x="441651" y="3979133"/>
          <a:ext cx="803001" cy="8030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C21090-B27F-4972-8FD6-5B836F473B2F}">
      <dsp:nvSpPr>
        <dsp:cNvPr id="0" name=""/>
        <dsp:cNvSpPr/>
      </dsp:nvSpPr>
      <dsp:spPr>
        <a:xfrm>
          <a:off x="1686304" y="3650632"/>
          <a:ext cx="5530111" cy="1460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517" tIns="154517" rIns="154517" bIns="15451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Kolaborasi multidisiplin: gizi, rehabilitasi, dokter</a:t>
          </a:r>
        </a:p>
      </dsp:txBody>
      <dsp:txXfrm>
        <a:off x="1686304" y="3650632"/>
        <a:ext cx="5530111" cy="14600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6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1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28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3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58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0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6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4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2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28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14A39-3F3B-6E1F-E83B-E90507DD3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7528" y="1032764"/>
            <a:ext cx="4308672" cy="3224045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/>
              <a:t>Pencegahan Primer, sekunder, tersier pada gangguan hematologi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A3EF65-6083-07AC-74F6-CDC6BADDC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756" y="5046281"/>
            <a:ext cx="4308672" cy="1172408"/>
          </a:xfrm>
        </p:spPr>
        <p:txBody>
          <a:bodyPr anchor="t">
            <a:normAutofit/>
          </a:bodyPr>
          <a:lstStyle/>
          <a:p>
            <a:r>
              <a:rPr lang="en-US" dirty="0"/>
              <a:t>Brigitta ayu</a:t>
            </a:r>
          </a:p>
        </p:txBody>
      </p:sp>
      <p:pic>
        <p:nvPicPr>
          <p:cNvPr id="4" name="Picture 3" descr="Neon 3D circle art">
            <a:extLst>
              <a:ext uri="{FF2B5EF4-FFF2-40B4-BE49-F238E27FC236}">
                <a16:creationId xmlns:a16="http://schemas.microsoft.com/office/drawing/2014/main" id="{7857B021-4DE7-B9BE-42DF-7788F86065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869" r="13869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828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3C5720-FAC8-2341-662E-BC945B923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 dirty="0"/>
              <a:t>Peran </a:t>
            </a:r>
            <a:r>
              <a:rPr lang="en-US"/>
              <a:t>Perawat</a:t>
            </a:r>
            <a:r>
              <a:rPr lang="en-US" dirty="0"/>
              <a:t> pada </a:t>
            </a:r>
            <a:r>
              <a:rPr lang="en-US"/>
              <a:t>Pencegahan</a:t>
            </a:r>
            <a:r>
              <a:rPr lang="en-US" dirty="0"/>
              <a:t> </a:t>
            </a:r>
            <a:r>
              <a:rPr lang="en-US"/>
              <a:t>Sekunder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5E427A5-E060-8A0D-3202-055892E2A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464112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8444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82A9E-6010-AB19-9D47-24472EDB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PENCEGAHAN TERSIER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FD439-5A50-EBBD-28DC-DF460E6F1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:</a:t>
            </a:r>
          </a:p>
          <a:p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komplikasi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&amp;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53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E9B671-AA5D-1105-8DD4-D41BE5794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Manajemen Komplikasi Gangguan Hematologi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79798C-758F-7388-74C3-E90276107C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873627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9600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64D4D-21A8-F97B-0B47-06E0D79A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Rehabilitasi &amp; Support Psikososial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6C97F7-843F-FB22-7E4A-2DFF09544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30352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9674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376C59-F5A0-528B-FEBD-A3ADECF8A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fi-FI" sz="3600"/>
              <a:t>Peran Perawat pada Pencegahan Tersier</a:t>
            </a:r>
            <a:endParaRPr lang="en-US" sz="36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68B7EA-235A-E458-E350-76319F23A0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375638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7226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15BAF-343A-1946-2BCE-FF5F13D12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Kesimpulan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D70EF3-FCCF-D5EA-1482-A67EFC4D26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868655"/>
              </p:ext>
            </p:extLst>
          </p:nvPr>
        </p:nvGraphicFramePr>
        <p:xfrm>
          <a:off x="4303332" y="1934886"/>
          <a:ext cx="7216418" cy="3024702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812115">
                  <a:extLst>
                    <a:ext uri="{9D8B030D-6E8A-4147-A177-3AD203B41FA5}">
                      <a16:colId xmlns:a16="http://schemas.microsoft.com/office/drawing/2014/main" val="2561138398"/>
                    </a:ext>
                  </a:extLst>
                </a:gridCol>
                <a:gridCol w="2417340">
                  <a:extLst>
                    <a:ext uri="{9D8B030D-6E8A-4147-A177-3AD203B41FA5}">
                      <a16:colId xmlns:a16="http://schemas.microsoft.com/office/drawing/2014/main" val="4140004776"/>
                    </a:ext>
                  </a:extLst>
                </a:gridCol>
                <a:gridCol w="2986963">
                  <a:extLst>
                    <a:ext uri="{9D8B030D-6E8A-4147-A177-3AD203B41FA5}">
                      <a16:colId xmlns:a16="http://schemas.microsoft.com/office/drawing/2014/main" val="2687992381"/>
                    </a:ext>
                  </a:extLst>
                </a:gridCol>
              </a:tblGrid>
              <a:tr h="5639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Tingkat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Fokus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Contoh</a:t>
                      </a:r>
                    </a:p>
                  </a:txBody>
                  <a:tcPr marL="128165" marR="128165" marT="64083" marB="64083" anchor="ctr"/>
                </a:tc>
                <a:extLst>
                  <a:ext uri="{0D108BD9-81ED-4DB2-BD59-A6C34878D82A}">
                    <a16:rowId xmlns:a16="http://schemas.microsoft.com/office/drawing/2014/main" val="3561599075"/>
                  </a:ext>
                </a:extLst>
              </a:tr>
              <a:tr h="5639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Primer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Populasi sehat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Nutrisi, imunisasi</a:t>
                      </a:r>
                    </a:p>
                  </a:txBody>
                  <a:tcPr marL="128165" marR="128165" marT="64083" marB="64083" anchor="ctr"/>
                </a:tc>
                <a:extLst>
                  <a:ext uri="{0D108BD9-81ED-4DB2-BD59-A6C34878D82A}">
                    <a16:rowId xmlns:a16="http://schemas.microsoft.com/office/drawing/2014/main" val="2393245391"/>
                  </a:ext>
                </a:extLst>
              </a:tr>
              <a:tr h="9484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Sekunder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Populasi risiko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Skrining, pemeriksaan lab</a:t>
                      </a:r>
                    </a:p>
                  </a:txBody>
                  <a:tcPr marL="128165" marR="128165" marT="64083" marB="64083" anchor="ctr"/>
                </a:tc>
                <a:extLst>
                  <a:ext uri="{0D108BD9-81ED-4DB2-BD59-A6C34878D82A}">
                    <a16:rowId xmlns:a16="http://schemas.microsoft.com/office/drawing/2014/main" val="1291432739"/>
                  </a:ext>
                </a:extLst>
              </a:tr>
              <a:tr h="9484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Tersier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Populasi sakit</a:t>
                      </a:r>
                    </a:p>
                  </a:txBody>
                  <a:tcPr marL="128165" marR="128165" marT="64083" marB="6408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500"/>
                        <a:t>Rehabilitasi &amp; kontrol komplikasi</a:t>
                      </a:r>
                    </a:p>
                  </a:txBody>
                  <a:tcPr marL="128165" marR="128165" marT="64083" marB="64083" anchor="ctr"/>
                </a:tc>
                <a:extLst>
                  <a:ext uri="{0D108BD9-81ED-4DB2-BD59-A6C34878D82A}">
                    <a16:rowId xmlns:a16="http://schemas.microsoft.com/office/drawing/2014/main" val="1196351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938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A281A8-223F-F51E-3D58-1A0A3D867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Perawat berperan dalam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C56449D6-C3ED-E3D2-1919-B2F4E14A8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799991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2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D7310-1E0A-539C-529B-E9675DE5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Hematologi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F59699-7A07-B965-E89B-4E3640BF08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527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76F4F-431F-D4EE-C706-C539138D3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021842"/>
            <a:ext cx="3156857" cy="26426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/>
              <a:t>Konsep Tingkat Pencegahan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50527CE-FCD0-40C8-B37A-39331C2A4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011930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A6128B-DBE0-470B-47D3-4FB4D4137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2835395"/>
              </p:ext>
            </p:extLst>
          </p:nvPr>
        </p:nvGraphicFramePr>
        <p:xfrm>
          <a:off x="4604641" y="1311049"/>
          <a:ext cx="6876289" cy="430448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900135">
                  <a:extLst>
                    <a:ext uri="{9D8B030D-6E8A-4147-A177-3AD203B41FA5}">
                      <a16:colId xmlns:a16="http://schemas.microsoft.com/office/drawing/2014/main" val="3469829790"/>
                    </a:ext>
                  </a:extLst>
                </a:gridCol>
                <a:gridCol w="2497187">
                  <a:extLst>
                    <a:ext uri="{9D8B030D-6E8A-4147-A177-3AD203B41FA5}">
                      <a16:colId xmlns:a16="http://schemas.microsoft.com/office/drawing/2014/main" val="3592402202"/>
                    </a:ext>
                  </a:extLst>
                </a:gridCol>
                <a:gridCol w="2478967">
                  <a:extLst>
                    <a:ext uri="{9D8B030D-6E8A-4147-A177-3AD203B41FA5}">
                      <a16:colId xmlns:a16="http://schemas.microsoft.com/office/drawing/2014/main" val="375160179"/>
                    </a:ext>
                  </a:extLst>
                </a:gridCol>
              </a:tblGrid>
              <a:tr h="5715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Tingkatan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Fokus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Tujuan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extLst>
                  <a:ext uri="{0D108BD9-81ED-4DB2-BD59-A6C34878D82A}">
                    <a16:rowId xmlns:a16="http://schemas.microsoft.com/office/drawing/2014/main" val="2504156819"/>
                  </a:ext>
                </a:extLst>
              </a:tr>
              <a:tr h="97521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Primer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Populasi sehat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Mencegah penyakit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extLst>
                  <a:ext uri="{0D108BD9-81ED-4DB2-BD59-A6C34878D82A}">
                    <a16:rowId xmlns:a16="http://schemas.microsoft.com/office/drawing/2014/main" val="1910873199"/>
                  </a:ext>
                </a:extLst>
              </a:tr>
              <a:tr h="1378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Sekunder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Populasi risiko/awal penyakit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Deteksi dini &amp; intervensi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extLst>
                  <a:ext uri="{0D108BD9-81ED-4DB2-BD59-A6C34878D82A}">
                    <a16:rowId xmlns:a16="http://schemas.microsoft.com/office/drawing/2014/main" val="3802985989"/>
                  </a:ext>
                </a:extLst>
              </a:tr>
              <a:tr h="1378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Tersier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Populasi sakit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600" b="0" u="none" strike="noStrike">
                          <a:effectLst/>
                        </a:rPr>
                        <a:t>Mengurangi kecacatan &amp; komplikasi</a:t>
                      </a:r>
                      <a:endParaRPr lang="en-US" sz="2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637" marR="135637" marT="67818" marB="67818" anchor="ctr"/>
                </a:tc>
                <a:extLst>
                  <a:ext uri="{0D108BD9-81ED-4DB2-BD59-A6C34878D82A}">
                    <a16:rowId xmlns:a16="http://schemas.microsoft.com/office/drawing/2014/main" val="1045221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3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61DCE-203E-8EA6-8DAE-5306E11D0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Pencegahan</a:t>
            </a:r>
            <a:r>
              <a:rPr lang="en-US" dirty="0"/>
              <a:t> Primer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0C9C6-80EC-BB3A-3E07-4CC8AC4BC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61673"/>
            <a:ext cx="10890929" cy="353624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 err="1"/>
              <a:t>Pengertian</a:t>
            </a:r>
            <a:r>
              <a:rPr lang="en-US" sz="1900" b="1" dirty="0"/>
              <a:t> </a:t>
            </a:r>
            <a:r>
              <a:rPr lang="en-US" sz="1900" b="1" dirty="0" err="1"/>
              <a:t>Pencegahan</a:t>
            </a:r>
            <a:r>
              <a:rPr lang="en-US" sz="1900" b="1" dirty="0"/>
              <a:t> Primer</a:t>
            </a:r>
          </a:p>
          <a:p>
            <a:pPr>
              <a:lnSpc>
                <a:spcPct val="110000"/>
              </a:lnSpc>
            </a:pPr>
            <a:r>
              <a:rPr lang="en-US" sz="1900" dirty="0" err="1"/>
              <a:t>Intervensi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mencegah</a:t>
            </a:r>
            <a:r>
              <a:rPr lang="en-US" sz="1900" dirty="0"/>
              <a:t> </a:t>
            </a:r>
            <a:r>
              <a:rPr lang="en-US" sz="1900" dirty="0" err="1"/>
              <a:t>timbulnya</a:t>
            </a:r>
            <a:r>
              <a:rPr lang="en-US" sz="1900" dirty="0"/>
              <a:t> </a:t>
            </a:r>
            <a:r>
              <a:rPr lang="en-US" sz="1900" dirty="0" err="1"/>
              <a:t>penyakit</a:t>
            </a:r>
            <a:r>
              <a:rPr lang="en-US" sz="1900" dirty="0"/>
              <a:t> </a:t>
            </a:r>
            <a:r>
              <a:rPr lang="en-US" sz="1900" b="1" dirty="0" err="1"/>
              <a:t>sebelum</a:t>
            </a:r>
            <a:r>
              <a:rPr lang="en-US" sz="1900" b="1" dirty="0"/>
              <a:t> </a:t>
            </a:r>
            <a:r>
              <a:rPr lang="en-US" sz="1900" b="1" dirty="0" err="1"/>
              <a:t>terjadi</a:t>
            </a:r>
            <a:r>
              <a:rPr lang="en-US" sz="1900" b="1" dirty="0"/>
              <a:t> </a:t>
            </a:r>
            <a:r>
              <a:rPr lang="en-US" sz="1900" b="1" dirty="0" err="1"/>
              <a:t>gangguan</a:t>
            </a:r>
            <a:r>
              <a:rPr lang="en-US" sz="1900" b="1" dirty="0"/>
              <a:t> </a:t>
            </a:r>
            <a:r>
              <a:rPr lang="en-US" sz="1900" b="1" dirty="0" err="1"/>
              <a:t>hematologi</a:t>
            </a:r>
            <a:r>
              <a:rPr lang="en-US" sz="19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900" b="1" dirty="0"/>
              <a:t>Strategi </a:t>
            </a:r>
            <a:r>
              <a:rPr lang="en-US" sz="1900" b="1" dirty="0" err="1"/>
              <a:t>Pencegahan</a:t>
            </a:r>
            <a:r>
              <a:rPr lang="en-US" sz="1900" b="1" dirty="0"/>
              <a:t> Primer</a:t>
            </a:r>
          </a:p>
          <a:p>
            <a:pPr>
              <a:lnSpc>
                <a:spcPct val="110000"/>
              </a:lnSpc>
            </a:pPr>
            <a:r>
              <a:rPr lang="en-US" sz="1900" dirty="0" err="1"/>
              <a:t>Nutrisi</a:t>
            </a:r>
            <a:r>
              <a:rPr lang="en-US" sz="1900" dirty="0"/>
              <a:t> kaya </a:t>
            </a:r>
            <a:r>
              <a:rPr lang="en-US" sz="1900" dirty="0" err="1"/>
              <a:t>zat</a:t>
            </a:r>
            <a:r>
              <a:rPr lang="en-US" sz="1900" dirty="0"/>
              <a:t> </a:t>
            </a:r>
            <a:r>
              <a:rPr lang="en-US" sz="1900" dirty="0" err="1"/>
              <a:t>besi</a:t>
            </a:r>
            <a:r>
              <a:rPr lang="en-US" sz="1900" dirty="0"/>
              <a:t>, B12, </a:t>
            </a:r>
            <a:r>
              <a:rPr lang="en-US" sz="1900" dirty="0" err="1"/>
              <a:t>folat</a:t>
            </a:r>
            <a:endParaRPr lang="en-US" sz="1900" dirty="0"/>
          </a:p>
          <a:p>
            <a:pPr>
              <a:lnSpc>
                <a:spcPct val="110000"/>
              </a:lnSpc>
            </a:pPr>
            <a:r>
              <a:rPr lang="en-US" sz="1900" dirty="0" err="1"/>
              <a:t>Imunisasi</a:t>
            </a:r>
            <a:r>
              <a:rPr lang="en-US" sz="1900" dirty="0"/>
              <a:t> (Hepatitis B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pencegahan</a:t>
            </a:r>
            <a:r>
              <a:rPr lang="en-US" sz="1900" dirty="0"/>
              <a:t> leukemia </a:t>
            </a:r>
            <a:r>
              <a:rPr lang="en-US" sz="1900" dirty="0" err="1"/>
              <a:t>terkait</a:t>
            </a:r>
            <a:r>
              <a:rPr lang="en-US" sz="1900" dirty="0"/>
              <a:t> </a:t>
            </a:r>
            <a:r>
              <a:rPr lang="en-US" sz="1900" dirty="0" err="1"/>
              <a:t>infeksi</a:t>
            </a:r>
            <a:r>
              <a:rPr lang="en-US" sz="1900" dirty="0"/>
              <a:t>)</a:t>
            </a:r>
          </a:p>
          <a:p>
            <a:pPr>
              <a:lnSpc>
                <a:spcPct val="110000"/>
              </a:lnSpc>
            </a:pPr>
            <a:r>
              <a:rPr lang="en-US" sz="1900" dirty="0" err="1"/>
              <a:t>Hindari</a:t>
            </a:r>
            <a:r>
              <a:rPr lang="en-US" sz="1900" dirty="0"/>
              <a:t> </a:t>
            </a:r>
            <a:r>
              <a:rPr lang="en-US" sz="1900" dirty="0" err="1"/>
              <a:t>paparan</a:t>
            </a:r>
            <a:r>
              <a:rPr lang="en-US" sz="1900" dirty="0"/>
              <a:t> </a:t>
            </a:r>
            <a:r>
              <a:rPr lang="en-US" sz="1900" dirty="0" err="1"/>
              <a:t>radiasi</a:t>
            </a:r>
            <a:r>
              <a:rPr lang="en-US" sz="1900" dirty="0"/>
              <a:t>/benzene</a:t>
            </a:r>
          </a:p>
          <a:p>
            <a:pPr>
              <a:lnSpc>
                <a:spcPct val="110000"/>
              </a:lnSpc>
            </a:pPr>
            <a:r>
              <a:rPr lang="en-US" sz="1900" dirty="0" err="1"/>
              <a:t>Pencegahan</a:t>
            </a:r>
            <a:r>
              <a:rPr lang="en-US" sz="1900" dirty="0"/>
              <a:t> </a:t>
            </a:r>
            <a:r>
              <a:rPr lang="en-US" sz="1900" dirty="0" err="1"/>
              <a:t>infeksi</a:t>
            </a:r>
            <a:r>
              <a:rPr lang="en-US" sz="1900" dirty="0"/>
              <a:t> (</a:t>
            </a:r>
            <a:r>
              <a:rPr lang="en-US" sz="1900" dirty="0" err="1"/>
              <a:t>cuci</a:t>
            </a:r>
            <a:r>
              <a:rPr lang="en-US" sz="1900" dirty="0"/>
              <a:t> </a:t>
            </a:r>
            <a:r>
              <a:rPr lang="en-US" sz="1900" dirty="0" err="1"/>
              <a:t>tangan</a:t>
            </a:r>
            <a:r>
              <a:rPr lang="en-US" sz="1900" dirty="0"/>
              <a:t>)</a:t>
            </a:r>
          </a:p>
          <a:p>
            <a:pPr>
              <a:lnSpc>
                <a:spcPct val="110000"/>
              </a:lnSpc>
            </a:pPr>
            <a:r>
              <a:rPr lang="en-US" sz="1900" dirty="0" err="1"/>
              <a:t>Edukasi</a:t>
            </a:r>
            <a:r>
              <a:rPr lang="en-US" sz="1900" dirty="0"/>
              <a:t> </a:t>
            </a:r>
            <a:r>
              <a:rPr lang="en-US" sz="1900" dirty="0" err="1"/>
              <a:t>gaya</a:t>
            </a:r>
            <a:r>
              <a:rPr lang="en-US" sz="1900" dirty="0"/>
              <a:t> </a:t>
            </a:r>
            <a:r>
              <a:rPr lang="en-US" sz="1900" dirty="0" err="1"/>
              <a:t>hidup</a:t>
            </a:r>
            <a:r>
              <a:rPr lang="en-US" sz="1900" dirty="0"/>
              <a:t> </a:t>
            </a:r>
            <a:r>
              <a:rPr lang="en-US" sz="1900" dirty="0" err="1"/>
              <a:t>sehat</a:t>
            </a:r>
            <a:endParaRPr lang="en-US" sz="1900" dirty="0"/>
          </a:p>
          <a:p>
            <a:pPr marL="0" indent="0">
              <a:lnSpc>
                <a:spcPct val="110000"/>
              </a:lnSpc>
              <a:buNone/>
            </a:pPr>
            <a:endParaRPr lang="en-US" sz="19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584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54553E-292F-1C04-8976-E58EFD55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anchor="t">
            <a:normAutofit/>
          </a:bodyPr>
          <a:lstStyle/>
          <a:p>
            <a:r>
              <a:rPr lang="en-US"/>
              <a:t>Contoh</a:t>
            </a:r>
            <a:r>
              <a:rPr lang="en-US" dirty="0"/>
              <a:t> Menu Gizi </a:t>
            </a:r>
            <a:r>
              <a:rPr lang="en-US"/>
              <a:t>untuk</a:t>
            </a:r>
            <a:r>
              <a:rPr lang="en-US" dirty="0"/>
              <a:t> </a:t>
            </a:r>
            <a:r>
              <a:rPr lang="en-US"/>
              <a:t>Hematologi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D06B5C37-0BD5-29F1-76B6-6A4823295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357634"/>
              </p:ext>
            </p:extLst>
          </p:nvPr>
        </p:nvGraphicFramePr>
        <p:xfrm>
          <a:off x="5432612" y="9144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278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F429ED-8186-B824-6C93-204FDF16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s-ES" sz="3600"/>
              <a:t>Peran Perawat pada Pencegahan Primer</a:t>
            </a:r>
            <a:endParaRPr lang="en-US" sz="36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96A19EDC-4F78-E00E-59CA-D653AF1EA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286095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6623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120F8-53C0-2A0D-0350-5470AF8EA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 dirty="0"/>
              <a:t>PENCEGAHAN SEKUNDER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BA73E5-FC37-C29F-65FE-FD4F8A49F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133241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69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85962-EA0F-0B89-4996-AC68BC6D5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/>
              <a:t>Skrining</a:t>
            </a:r>
            <a:r>
              <a:rPr lang="en-US" dirty="0"/>
              <a:t> </a:t>
            </a:r>
            <a:r>
              <a:rPr lang="en-US"/>
              <a:t>Sistem</a:t>
            </a:r>
            <a:r>
              <a:rPr lang="en-US" dirty="0"/>
              <a:t> </a:t>
            </a:r>
            <a:r>
              <a:rPr lang="en-US"/>
              <a:t>Hematologi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80C6C29E-30F1-DF3D-02BF-618E70940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518098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6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314C-3661-6E8C-55F6-863523852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Pemeriksaan untuk Kelompok Risiko Tinggi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E3E1A-C8FD-F30A-2CA2-A732C17FC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skrining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:</a:t>
            </a:r>
          </a:p>
          <a:p>
            <a:r>
              <a:rPr lang="en-US" dirty="0"/>
              <a:t>Ibu </a:t>
            </a:r>
            <a:r>
              <a:rPr lang="en-US" dirty="0" err="1"/>
              <a:t>hamil</a:t>
            </a:r>
            <a:endParaRPr lang="en-US" dirty="0"/>
          </a:p>
          <a:p>
            <a:r>
              <a:rPr lang="en-US" dirty="0"/>
              <a:t>Anak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talasemia</a:t>
            </a:r>
            <a:r>
              <a:rPr lang="en-US" dirty="0"/>
              <a:t> </a:t>
            </a:r>
            <a:r>
              <a:rPr lang="en-US" dirty="0" err="1"/>
              <a:t>keluarga</a:t>
            </a:r>
            <a:endParaRPr lang="en-US" dirty="0"/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radiasi</a:t>
            </a:r>
            <a:r>
              <a:rPr lang="en-US" dirty="0"/>
              <a:t>/</a:t>
            </a:r>
            <a:r>
              <a:rPr lang="en-US" dirty="0" err="1"/>
              <a:t>kimia</a:t>
            </a:r>
            <a:endParaRPr lang="en-US" dirty="0"/>
          </a:p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kanker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kemoterapi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96242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415</Words>
  <Application>Microsoft Office PowerPoint</Application>
  <PresentationFormat>Widescreen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Grandview Display</vt:lpstr>
      <vt:lpstr>DashVTI</vt:lpstr>
      <vt:lpstr>Pencegahan Primer, sekunder, tersier pada gangguan hematologi</vt:lpstr>
      <vt:lpstr>Definisi Gangguan Sistem Hematologi</vt:lpstr>
      <vt:lpstr>Konsep Tingkat Pencegahan</vt:lpstr>
      <vt:lpstr>Pencegahan Primer</vt:lpstr>
      <vt:lpstr>Contoh Menu Gizi untuk Hematologi</vt:lpstr>
      <vt:lpstr>Peran Perawat pada Pencegahan Primer</vt:lpstr>
      <vt:lpstr>PENCEGAHAN SEKUNDER</vt:lpstr>
      <vt:lpstr>Skrining Sistem Hematologi</vt:lpstr>
      <vt:lpstr>Pemeriksaan untuk Kelompok Risiko Tinggi</vt:lpstr>
      <vt:lpstr>Peran Perawat pada Pencegahan Sekunder</vt:lpstr>
      <vt:lpstr>PENCEGAHAN TERSIER</vt:lpstr>
      <vt:lpstr>Manajemen Komplikasi Gangguan Hematologi</vt:lpstr>
      <vt:lpstr>Rehabilitasi &amp; Support Psikososial</vt:lpstr>
      <vt:lpstr>Peran Perawat pada Pencegahan Tersier</vt:lpstr>
      <vt:lpstr>Kesimpulan</vt:lpstr>
      <vt:lpstr>Perawat berperan dalam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Brigitta Ayu</dc:creator>
  <cp:lastModifiedBy>Brigitta Ayu</cp:lastModifiedBy>
  <cp:revision>1</cp:revision>
  <dcterms:created xsi:type="dcterms:W3CDTF">2025-12-01T02:18:56Z</dcterms:created>
  <dcterms:modified xsi:type="dcterms:W3CDTF">2025-12-01T02:46:41Z</dcterms:modified>
</cp:coreProperties>
</file>