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4D1F27-FE30-4F6C-B0D7-06F11AD59177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392BD13B-2791-4213-AC33-F7647C10DC2C}">
      <dgm:prSet/>
      <dgm:spPr/>
      <dgm:t>
        <a:bodyPr/>
        <a:lstStyle/>
        <a:p>
          <a:r>
            <a:rPr lang="en-US" b="0" i="0" baseline="0"/>
            <a:t>Hb: ♂ 13–18 g/dL | ♀ 12–16 g/dL</a:t>
          </a:r>
          <a:endParaRPr lang="en-US"/>
        </a:p>
      </dgm:t>
    </dgm:pt>
    <dgm:pt modelId="{9BD7BC8E-80B8-433B-9BF2-E9A690579A6D}" type="parTrans" cxnId="{5EE2F30B-1870-4DFF-B078-C0606C4E1206}">
      <dgm:prSet/>
      <dgm:spPr/>
      <dgm:t>
        <a:bodyPr/>
        <a:lstStyle/>
        <a:p>
          <a:endParaRPr lang="en-US"/>
        </a:p>
      </dgm:t>
    </dgm:pt>
    <dgm:pt modelId="{08C50D08-4924-42A9-9E3F-5E29F81E2D39}" type="sibTrans" cxnId="{5EE2F30B-1870-4DFF-B078-C0606C4E1206}">
      <dgm:prSet/>
      <dgm:spPr/>
      <dgm:t>
        <a:bodyPr/>
        <a:lstStyle/>
        <a:p>
          <a:endParaRPr lang="en-US"/>
        </a:p>
      </dgm:t>
    </dgm:pt>
    <dgm:pt modelId="{9F69E1C8-5641-4B22-874B-D1F4EB87B45F}">
      <dgm:prSet/>
      <dgm:spPr/>
      <dgm:t>
        <a:bodyPr/>
        <a:lstStyle/>
        <a:p>
          <a:r>
            <a:rPr lang="en-US" b="0" i="0" baseline="0"/>
            <a:t>RBC: 4.5–6 juta/µL</a:t>
          </a:r>
          <a:endParaRPr lang="en-US"/>
        </a:p>
      </dgm:t>
    </dgm:pt>
    <dgm:pt modelId="{FB2A6BD0-CE62-4621-80F0-3D7B8E4A22CF}" type="parTrans" cxnId="{C1E4EE04-E883-4C5A-B4D2-697612C2F016}">
      <dgm:prSet/>
      <dgm:spPr/>
      <dgm:t>
        <a:bodyPr/>
        <a:lstStyle/>
        <a:p>
          <a:endParaRPr lang="en-US"/>
        </a:p>
      </dgm:t>
    </dgm:pt>
    <dgm:pt modelId="{2E149E48-6FB3-42B6-AF9F-C096D007CAFD}" type="sibTrans" cxnId="{C1E4EE04-E883-4C5A-B4D2-697612C2F016}">
      <dgm:prSet/>
      <dgm:spPr/>
      <dgm:t>
        <a:bodyPr/>
        <a:lstStyle/>
        <a:p>
          <a:endParaRPr lang="en-US"/>
        </a:p>
      </dgm:t>
    </dgm:pt>
    <dgm:pt modelId="{E498F55A-07AD-4605-9111-A929351CB9A0}">
      <dgm:prSet/>
      <dgm:spPr/>
      <dgm:t>
        <a:bodyPr/>
        <a:lstStyle/>
        <a:p>
          <a:r>
            <a:rPr lang="en-US" b="0" i="0" baseline="0"/>
            <a:t>WBC: 4,000–11,000/µL</a:t>
          </a:r>
          <a:endParaRPr lang="en-US"/>
        </a:p>
      </dgm:t>
    </dgm:pt>
    <dgm:pt modelId="{8AC7B875-129D-4FC4-ACB5-D12EE8009DFB}" type="parTrans" cxnId="{324025A8-2CE1-411A-B972-3077E297C5DF}">
      <dgm:prSet/>
      <dgm:spPr/>
      <dgm:t>
        <a:bodyPr/>
        <a:lstStyle/>
        <a:p>
          <a:endParaRPr lang="en-US"/>
        </a:p>
      </dgm:t>
    </dgm:pt>
    <dgm:pt modelId="{BC9EC579-FCF0-4D39-AC27-07CC0D0658A7}" type="sibTrans" cxnId="{324025A8-2CE1-411A-B972-3077E297C5DF}">
      <dgm:prSet/>
      <dgm:spPr/>
      <dgm:t>
        <a:bodyPr/>
        <a:lstStyle/>
        <a:p>
          <a:endParaRPr lang="en-US"/>
        </a:p>
      </dgm:t>
    </dgm:pt>
    <dgm:pt modelId="{36BD12C3-9A28-44FA-9A8D-949D49DB696C}">
      <dgm:prSet/>
      <dgm:spPr/>
      <dgm:t>
        <a:bodyPr/>
        <a:lstStyle/>
        <a:p>
          <a:r>
            <a:rPr lang="en-US" b="0" i="0" baseline="0"/>
            <a:t>PLT: 150,000–450,000/µL</a:t>
          </a:r>
          <a:endParaRPr lang="en-US"/>
        </a:p>
      </dgm:t>
    </dgm:pt>
    <dgm:pt modelId="{9570C280-9E4B-40D0-B53A-20041534E006}" type="parTrans" cxnId="{104C160D-F4F7-45F7-80E5-2201E9D85567}">
      <dgm:prSet/>
      <dgm:spPr/>
      <dgm:t>
        <a:bodyPr/>
        <a:lstStyle/>
        <a:p>
          <a:endParaRPr lang="en-US"/>
        </a:p>
      </dgm:t>
    </dgm:pt>
    <dgm:pt modelId="{5DC119D4-AB01-449C-B980-0462A8DE86FD}" type="sibTrans" cxnId="{104C160D-F4F7-45F7-80E5-2201E9D85567}">
      <dgm:prSet/>
      <dgm:spPr/>
      <dgm:t>
        <a:bodyPr/>
        <a:lstStyle/>
        <a:p>
          <a:endParaRPr lang="en-US"/>
        </a:p>
      </dgm:t>
    </dgm:pt>
    <dgm:pt modelId="{9EAE9DC7-E59A-4469-AC04-E7668C9BDBBA}">
      <dgm:prSet/>
      <dgm:spPr/>
      <dgm:t>
        <a:bodyPr/>
        <a:lstStyle/>
        <a:p>
          <a:r>
            <a:rPr lang="en-US" b="0" i="0" baseline="0"/>
            <a:t>PT / aPTT: 10–14 / 25–35 detik</a:t>
          </a:r>
          <a:endParaRPr lang="en-US"/>
        </a:p>
      </dgm:t>
    </dgm:pt>
    <dgm:pt modelId="{C9561F67-D7EE-4062-AE1E-F7D22EAE1370}" type="parTrans" cxnId="{0C057F6C-3E66-49A7-B35E-B0F31BD546BE}">
      <dgm:prSet/>
      <dgm:spPr/>
      <dgm:t>
        <a:bodyPr/>
        <a:lstStyle/>
        <a:p>
          <a:endParaRPr lang="en-US"/>
        </a:p>
      </dgm:t>
    </dgm:pt>
    <dgm:pt modelId="{FA7F1C40-EB7E-4117-A13E-060DED2F5A52}" type="sibTrans" cxnId="{0C057F6C-3E66-49A7-B35E-B0F31BD546BE}">
      <dgm:prSet/>
      <dgm:spPr/>
      <dgm:t>
        <a:bodyPr/>
        <a:lstStyle/>
        <a:p>
          <a:endParaRPr lang="en-US"/>
        </a:p>
      </dgm:t>
    </dgm:pt>
    <dgm:pt modelId="{8F451100-5CC1-4533-80D3-09BC6E46A81B}" type="pres">
      <dgm:prSet presAssocID="{BD4D1F27-FE30-4F6C-B0D7-06F11AD59177}" presName="vert0" presStyleCnt="0">
        <dgm:presLayoutVars>
          <dgm:dir/>
          <dgm:animOne val="branch"/>
          <dgm:animLvl val="lvl"/>
        </dgm:presLayoutVars>
      </dgm:prSet>
      <dgm:spPr/>
    </dgm:pt>
    <dgm:pt modelId="{D2DA4C0E-4DAB-44D6-9D5F-C0F92CFAA33D}" type="pres">
      <dgm:prSet presAssocID="{392BD13B-2791-4213-AC33-F7647C10DC2C}" presName="thickLine" presStyleLbl="alignNode1" presStyleIdx="0" presStyleCnt="5"/>
      <dgm:spPr/>
    </dgm:pt>
    <dgm:pt modelId="{AF54B7BA-7799-4899-9A35-D4A987A26443}" type="pres">
      <dgm:prSet presAssocID="{392BD13B-2791-4213-AC33-F7647C10DC2C}" presName="horz1" presStyleCnt="0"/>
      <dgm:spPr/>
    </dgm:pt>
    <dgm:pt modelId="{94E21804-BD7F-4C7E-8C5D-DD27ADE728E8}" type="pres">
      <dgm:prSet presAssocID="{392BD13B-2791-4213-AC33-F7647C10DC2C}" presName="tx1" presStyleLbl="revTx" presStyleIdx="0" presStyleCnt="5"/>
      <dgm:spPr/>
    </dgm:pt>
    <dgm:pt modelId="{0EB48DA0-105A-404C-8B92-EE89925725D4}" type="pres">
      <dgm:prSet presAssocID="{392BD13B-2791-4213-AC33-F7647C10DC2C}" presName="vert1" presStyleCnt="0"/>
      <dgm:spPr/>
    </dgm:pt>
    <dgm:pt modelId="{93492065-72B2-45A7-8FA2-12CF7EA0D783}" type="pres">
      <dgm:prSet presAssocID="{9F69E1C8-5641-4B22-874B-D1F4EB87B45F}" presName="thickLine" presStyleLbl="alignNode1" presStyleIdx="1" presStyleCnt="5"/>
      <dgm:spPr/>
    </dgm:pt>
    <dgm:pt modelId="{F7798BDE-147B-4655-8BF1-3EC7CFCA6493}" type="pres">
      <dgm:prSet presAssocID="{9F69E1C8-5641-4B22-874B-D1F4EB87B45F}" presName="horz1" presStyleCnt="0"/>
      <dgm:spPr/>
    </dgm:pt>
    <dgm:pt modelId="{FB9DC5B5-996E-4FC4-8BD8-6418929E2ABC}" type="pres">
      <dgm:prSet presAssocID="{9F69E1C8-5641-4B22-874B-D1F4EB87B45F}" presName="tx1" presStyleLbl="revTx" presStyleIdx="1" presStyleCnt="5"/>
      <dgm:spPr/>
    </dgm:pt>
    <dgm:pt modelId="{451521F7-C2ED-40FD-B0FE-6EB0DC623851}" type="pres">
      <dgm:prSet presAssocID="{9F69E1C8-5641-4B22-874B-D1F4EB87B45F}" presName="vert1" presStyleCnt="0"/>
      <dgm:spPr/>
    </dgm:pt>
    <dgm:pt modelId="{82963FB5-D4FB-4622-A605-0901F378AB3A}" type="pres">
      <dgm:prSet presAssocID="{E498F55A-07AD-4605-9111-A929351CB9A0}" presName="thickLine" presStyleLbl="alignNode1" presStyleIdx="2" presStyleCnt="5"/>
      <dgm:spPr/>
    </dgm:pt>
    <dgm:pt modelId="{DCA49412-7FC1-4840-985C-0B8F34D5D1B1}" type="pres">
      <dgm:prSet presAssocID="{E498F55A-07AD-4605-9111-A929351CB9A0}" presName="horz1" presStyleCnt="0"/>
      <dgm:spPr/>
    </dgm:pt>
    <dgm:pt modelId="{15FBF275-16FC-4A01-B039-34AB3C7B4441}" type="pres">
      <dgm:prSet presAssocID="{E498F55A-07AD-4605-9111-A929351CB9A0}" presName="tx1" presStyleLbl="revTx" presStyleIdx="2" presStyleCnt="5"/>
      <dgm:spPr/>
    </dgm:pt>
    <dgm:pt modelId="{7D9140A2-058A-4445-8B29-679CF783A571}" type="pres">
      <dgm:prSet presAssocID="{E498F55A-07AD-4605-9111-A929351CB9A0}" presName="vert1" presStyleCnt="0"/>
      <dgm:spPr/>
    </dgm:pt>
    <dgm:pt modelId="{E6BC5550-C91F-4BAB-8569-E0CCA699AB72}" type="pres">
      <dgm:prSet presAssocID="{36BD12C3-9A28-44FA-9A8D-949D49DB696C}" presName="thickLine" presStyleLbl="alignNode1" presStyleIdx="3" presStyleCnt="5"/>
      <dgm:spPr/>
    </dgm:pt>
    <dgm:pt modelId="{F32CDD03-014B-4F2E-AD05-C5A184ADCC5D}" type="pres">
      <dgm:prSet presAssocID="{36BD12C3-9A28-44FA-9A8D-949D49DB696C}" presName="horz1" presStyleCnt="0"/>
      <dgm:spPr/>
    </dgm:pt>
    <dgm:pt modelId="{DE25077C-0907-4378-8D3D-A1AC0CBEBB54}" type="pres">
      <dgm:prSet presAssocID="{36BD12C3-9A28-44FA-9A8D-949D49DB696C}" presName="tx1" presStyleLbl="revTx" presStyleIdx="3" presStyleCnt="5"/>
      <dgm:spPr/>
    </dgm:pt>
    <dgm:pt modelId="{27293BE6-FC87-4DA5-84DD-160C8AE629BD}" type="pres">
      <dgm:prSet presAssocID="{36BD12C3-9A28-44FA-9A8D-949D49DB696C}" presName="vert1" presStyleCnt="0"/>
      <dgm:spPr/>
    </dgm:pt>
    <dgm:pt modelId="{9D892681-F1A8-4FF5-B3A4-8E1411DBEF58}" type="pres">
      <dgm:prSet presAssocID="{9EAE9DC7-E59A-4469-AC04-E7668C9BDBBA}" presName="thickLine" presStyleLbl="alignNode1" presStyleIdx="4" presStyleCnt="5"/>
      <dgm:spPr/>
    </dgm:pt>
    <dgm:pt modelId="{9569D493-1A8D-467B-9CDB-A747DFF821B8}" type="pres">
      <dgm:prSet presAssocID="{9EAE9DC7-E59A-4469-AC04-E7668C9BDBBA}" presName="horz1" presStyleCnt="0"/>
      <dgm:spPr/>
    </dgm:pt>
    <dgm:pt modelId="{14D627E4-90B1-4EF3-9BE4-28491CCD2D4E}" type="pres">
      <dgm:prSet presAssocID="{9EAE9DC7-E59A-4469-AC04-E7668C9BDBBA}" presName="tx1" presStyleLbl="revTx" presStyleIdx="4" presStyleCnt="5"/>
      <dgm:spPr/>
    </dgm:pt>
    <dgm:pt modelId="{4F3797F0-42CE-4AF6-89B6-FAE5BBC16DCF}" type="pres">
      <dgm:prSet presAssocID="{9EAE9DC7-E59A-4469-AC04-E7668C9BDBBA}" presName="vert1" presStyleCnt="0"/>
      <dgm:spPr/>
    </dgm:pt>
  </dgm:ptLst>
  <dgm:cxnLst>
    <dgm:cxn modelId="{C1E4EE04-E883-4C5A-B4D2-697612C2F016}" srcId="{BD4D1F27-FE30-4F6C-B0D7-06F11AD59177}" destId="{9F69E1C8-5641-4B22-874B-D1F4EB87B45F}" srcOrd="1" destOrd="0" parTransId="{FB2A6BD0-CE62-4621-80F0-3D7B8E4A22CF}" sibTransId="{2E149E48-6FB3-42B6-AF9F-C096D007CAFD}"/>
    <dgm:cxn modelId="{5EE2F30B-1870-4DFF-B078-C0606C4E1206}" srcId="{BD4D1F27-FE30-4F6C-B0D7-06F11AD59177}" destId="{392BD13B-2791-4213-AC33-F7647C10DC2C}" srcOrd="0" destOrd="0" parTransId="{9BD7BC8E-80B8-433B-9BF2-E9A690579A6D}" sibTransId="{08C50D08-4924-42A9-9E3F-5E29F81E2D39}"/>
    <dgm:cxn modelId="{104C160D-F4F7-45F7-80E5-2201E9D85567}" srcId="{BD4D1F27-FE30-4F6C-B0D7-06F11AD59177}" destId="{36BD12C3-9A28-44FA-9A8D-949D49DB696C}" srcOrd="3" destOrd="0" parTransId="{9570C280-9E4B-40D0-B53A-20041534E006}" sibTransId="{5DC119D4-AB01-449C-B980-0462A8DE86FD}"/>
    <dgm:cxn modelId="{B18D6F5C-B932-4E15-93EC-293C7A5767FA}" type="presOf" srcId="{9EAE9DC7-E59A-4469-AC04-E7668C9BDBBA}" destId="{14D627E4-90B1-4EF3-9BE4-28491CCD2D4E}" srcOrd="0" destOrd="0" presId="urn:microsoft.com/office/officeart/2008/layout/LinedList"/>
    <dgm:cxn modelId="{0C057F6C-3E66-49A7-B35E-B0F31BD546BE}" srcId="{BD4D1F27-FE30-4F6C-B0D7-06F11AD59177}" destId="{9EAE9DC7-E59A-4469-AC04-E7668C9BDBBA}" srcOrd="4" destOrd="0" parTransId="{C9561F67-D7EE-4062-AE1E-F7D22EAE1370}" sibTransId="{FA7F1C40-EB7E-4117-A13E-060DED2F5A52}"/>
    <dgm:cxn modelId="{324025A8-2CE1-411A-B972-3077E297C5DF}" srcId="{BD4D1F27-FE30-4F6C-B0D7-06F11AD59177}" destId="{E498F55A-07AD-4605-9111-A929351CB9A0}" srcOrd="2" destOrd="0" parTransId="{8AC7B875-129D-4FC4-ACB5-D12EE8009DFB}" sibTransId="{BC9EC579-FCF0-4D39-AC27-07CC0D0658A7}"/>
    <dgm:cxn modelId="{A5B828B4-5D8F-4952-9DEC-47EDD84627A8}" type="presOf" srcId="{36BD12C3-9A28-44FA-9A8D-949D49DB696C}" destId="{DE25077C-0907-4378-8D3D-A1AC0CBEBB54}" srcOrd="0" destOrd="0" presId="urn:microsoft.com/office/officeart/2008/layout/LinedList"/>
    <dgm:cxn modelId="{1A9131B4-34D0-4D3E-8539-CC900CCEF82C}" type="presOf" srcId="{9F69E1C8-5641-4B22-874B-D1F4EB87B45F}" destId="{FB9DC5B5-996E-4FC4-8BD8-6418929E2ABC}" srcOrd="0" destOrd="0" presId="urn:microsoft.com/office/officeart/2008/layout/LinedList"/>
    <dgm:cxn modelId="{6E05A9C0-ACDF-4573-9973-D0002B7320B6}" type="presOf" srcId="{392BD13B-2791-4213-AC33-F7647C10DC2C}" destId="{94E21804-BD7F-4C7E-8C5D-DD27ADE728E8}" srcOrd="0" destOrd="0" presId="urn:microsoft.com/office/officeart/2008/layout/LinedList"/>
    <dgm:cxn modelId="{7213AFCA-9DA1-4E6C-A4CF-C1966CF1B889}" type="presOf" srcId="{E498F55A-07AD-4605-9111-A929351CB9A0}" destId="{15FBF275-16FC-4A01-B039-34AB3C7B4441}" srcOrd="0" destOrd="0" presId="urn:microsoft.com/office/officeart/2008/layout/LinedList"/>
    <dgm:cxn modelId="{DBF1BBE1-EB20-440B-88AE-D0AB6199D86D}" type="presOf" srcId="{BD4D1F27-FE30-4F6C-B0D7-06F11AD59177}" destId="{8F451100-5CC1-4533-80D3-09BC6E46A81B}" srcOrd="0" destOrd="0" presId="urn:microsoft.com/office/officeart/2008/layout/LinedList"/>
    <dgm:cxn modelId="{42FB4DB1-1375-4542-82C5-D6E2B87C4808}" type="presParOf" srcId="{8F451100-5CC1-4533-80D3-09BC6E46A81B}" destId="{D2DA4C0E-4DAB-44D6-9D5F-C0F92CFAA33D}" srcOrd="0" destOrd="0" presId="urn:microsoft.com/office/officeart/2008/layout/LinedList"/>
    <dgm:cxn modelId="{70518197-A09C-485A-8B77-BFBBFD3CBC44}" type="presParOf" srcId="{8F451100-5CC1-4533-80D3-09BC6E46A81B}" destId="{AF54B7BA-7799-4899-9A35-D4A987A26443}" srcOrd="1" destOrd="0" presId="urn:microsoft.com/office/officeart/2008/layout/LinedList"/>
    <dgm:cxn modelId="{02323A08-4DEE-4876-85F8-E97B7AB32751}" type="presParOf" srcId="{AF54B7BA-7799-4899-9A35-D4A987A26443}" destId="{94E21804-BD7F-4C7E-8C5D-DD27ADE728E8}" srcOrd="0" destOrd="0" presId="urn:microsoft.com/office/officeart/2008/layout/LinedList"/>
    <dgm:cxn modelId="{919E367C-F7C7-47C7-BF61-353A8A78FE55}" type="presParOf" srcId="{AF54B7BA-7799-4899-9A35-D4A987A26443}" destId="{0EB48DA0-105A-404C-8B92-EE89925725D4}" srcOrd="1" destOrd="0" presId="urn:microsoft.com/office/officeart/2008/layout/LinedList"/>
    <dgm:cxn modelId="{272C0D12-EE17-4D09-86AE-A05A3B7B2CCE}" type="presParOf" srcId="{8F451100-5CC1-4533-80D3-09BC6E46A81B}" destId="{93492065-72B2-45A7-8FA2-12CF7EA0D783}" srcOrd="2" destOrd="0" presId="urn:microsoft.com/office/officeart/2008/layout/LinedList"/>
    <dgm:cxn modelId="{ECB0CE55-B5DF-4F9D-9E7B-345D0F438601}" type="presParOf" srcId="{8F451100-5CC1-4533-80D3-09BC6E46A81B}" destId="{F7798BDE-147B-4655-8BF1-3EC7CFCA6493}" srcOrd="3" destOrd="0" presId="urn:microsoft.com/office/officeart/2008/layout/LinedList"/>
    <dgm:cxn modelId="{A8F583FE-82EB-4C3D-9824-A628325C13BB}" type="presParOf" srcId="{F7798BDE-147B-4655-8BF1-3EC7CFCA6493}" destId="{FB9DC5B5-996E-4FC4-8BD8-6418929E2ABC}" srcOrd="0" destOrd="0" presId="urn:microsoft.com/office/officeart/2008/layout/LinedList"/>
    <dgm:cxn modelId="{8F188072-8733-45E1-A6C0-8F685F0DFC44}" type="presParOf" srcId="{F7798BDE-147B-4655-8BF1-3EC7CFCA6493}" destId="{451521F7-C2ED-40FD-B0FE-6EB0DC623851}" srcOrd="1" destOrd="0" presId="urn:microsoft.com/office/officeart/2008/layout/LinedList"/>
    <dgm:cxn modelId="{4752965F-7686-4479-86A2-C4B14DD2F896}" type="presParOf" srcId="{8F451100-5CC1-4533-80D3-09BC6E46A81B}" destId="{82963FB5-D4FB-4622-A605-0901F378AB3A}" srcOrd="4" destOrd="0" presId="urn:microsoft.com/office/officeart/2008/layout/LinedList"/>
    <dgm:cxn modelId="{FD14CA43-C6CF-412A-8E30-F7988D0448A3}" type="presParOf" srcId="{8F451100-5CC1-4533-80D3-09BC6E46A81B}" destId="{DCA49412-7FC1-4840-985C-0B8F34D5D1B1}" srcOrd="5" destOrd="0" presId="urn:microsoft.com/office/officeart/2008/layout/LinedList"/>
    <dgm:cxn modelId="{E3C0654F-D390-4AE3-AE2B-EB049DBCCE24}" type="presParOf" srcId="{DCA49412-7FC1-4840-985C-0B8F34D5D1B1}" destId="{15FBF275-16FC-4A01-B039-34AB3C7B4441}" srcOrd="0" destOrd="0" presId="urn:microsoft.com/office/officeart/2008/layout/LinedList"/>
    <dgm:cxn modelId="{98BFBE62-9777-4E64-8BE8-C81DEB383208}" type="presParOf" srcId="{DCA49412-7FC1-4840-985C-0B8F34D5D1B1}" destId="{7D9140A2-058A-4445-8B29-679CF783A571}" srcOrd="1" destOrd="0" presId="urn:microsoft.com/office/officeart/2008/layout/LinedList"/>
    <dgm:cxn modelId="{CD97D8A9-160F-4C8B-AABB-FC33E8EE0067}" type="presParOf" srcId="{8F451100-5CC1-4533-80D3-09BC6E46A81B}" destId="{E6BC5550-C91F-4BAB-8569-E0CCA699AB72}" srcOrd="6" destOrd="0" presId="urn:microsoft.com/office/officeart/2008/layout/LinedList"/>
    <dgm:cxn modelId="{9F61FAA7-A250-46E4-BC53-3E0ACE59BFC2}" type="presParOf" srcId="{8F451100-5CC1-4533-80D3-09BC6E46A81B}" destId="{F32CDD03-014B-4F2E-AD05-C5A184ADCC5D}" srcOrd="7" destOrd="0" presId="urn:microsoft.com/office/officeart/2008/layout/LinedList"/>
    <dgm:cxn modelId="{C0C07A47-D9DD-49CF-A8B8-8BB0EBE3298A}" type="presParOf" srcId="{F32CDD03-014B-4F2E-AD05-C5A184ADCC5D}" destId="{DE25077C-0907-4378-8D3D-A1AC0CBEBB54}" srcOrd="0" destOrd="0" presId="urn:microsoft.com/office/officeart/2008/layout/LinedList"/>
    <dgm:cxn modelId="{8824074A-F628-4134-978C-D7B9286DF107}" type="presParOf" srcId="{F32CDD03-014B-4F2E-AD05-C5A184ADCC5D}" destId="{27293BE6-FC87-4DA5-84DD-160C8AE629BD}" srcOrd="1" destOrd="0" presId="urn:microsoft.com/office/officeart/2008/layout/LinedList"/>
    <dgm:cxn modelId="{460F6F7A-3894-4ADD-8259-B0371FD4AB95}" type="presParOf" srcId="{8F451100-5CC1-4533-80D3-09BC6E46A81B}" destId="{9D892681-F1A8-4FF5-B3A4-8E1411DBEF58}" srcOrd="8" destOrd="0" presId="urn:microsoft.com/office/officeart/2008/layout/LinedList"/>
    <dgm:cxn modelId="{9AFD713B-FE51-499B-8198-D4E153B30BB8}" type="presParOf" srcId="{8F451100-5CC1-4533-80D3-09BC6E46A81B}" destId="{9569D493-1A8D-467B-9CDB-A747DFF821B8}" srcOrd="9" destOrd="0" presId="urn:microsoft.com/office/officeart/2008/layout/LinedList"/>
    <dgm:cxn modelId="{264099B2-F51E-45A0-934F-F07760018FCF}" type="presParOf" srcId="{9569D493-1A8D-467B-9CDB-A747DFF821B8}" destId="{14D627E4-90B1-4EF3-9BE4-28491CCD2D4E}" srcOrd="0" destOrd="0" presId="urn:microsoft.com/office/officeart/2008/layout/LinedList"/>
    <dgm:cxn modelId="{0429B4A8-6182-4F25-A10B-F3134CD8D26B}" type="presParOf" srcId="{9569D493-1A8D-467B-9CDB-A747DFF821B8}" destId="{4F3797F0-42CE-4AF6-89B6-FAE5BBC16DCF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D3EEEC3-7277-4769-A6B7-F03A71746BB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547150C-736C-4EF3-94AA-51CA73EC225F}">
      <dgm:prSet/>
      <dgm:spPr/>
      <dgm:t>
        <a:bodyPr/>
        <a:lstStyle/>
        <a:p>
          <a:r>
            <a:rPr lang="en-US" b="1"/>
            <a:t>Trombositopenia(trombosit lebih rendah dari normal)</a:t>
          </a:r>
          <a:r>
            <a:rPr lang="en-US"/>
            <a:t>: risiko perdarahan (ITP/penyakit autoimun, kemoterapi, DIC)</a:t>
          </a:r>
        </a:p>
      </dgm:t>
    </dgm:pt>
    <dgm:pt modelId="{DEAD4E4A-8EAE-4FE8-AC5E-A4ECAD6ADFEC}" type="parTrans" cxnId="{9E32B64A-55B8-439F-8DEB-47610808E84E}">
      <dgm:prSet/>
      <dgm:spPr/>
      <dgm:t>
        <a:bodyPr/>
        <a:lstStyle/>
        <a:p>
          <a:endParaRPr lang="en-US"/>
        </a:p>
      </dgm:t>
    </dgm:pt>
    <dgm:pt modelId="{A0BDC3B0-2803-4278-BEB9-6D966DB4F0C2}" type="sibTrans" cxnId="{9E32B64A-55B8-439F-8DEB-47610808E84E}">
      <dgm:prSet/>
      <dgm:spPr/>
      <dgm:t>
        <a:bodyPr/>
        <a:lstStyle/>
        <a:p>
          <a:endParaRPr lang="en-US"/>
        </a:p>
      </dgm:t>
    </dgm:pt>
    <dgm:pt modelId="{8416B6B3-9CB2-4FAD-857B-9925CE0918B2}">
      <dgm:prSet/>
      <dgm:spPr/>
      <dgm:t>
        <a:bodyPr/>
        <a:lstStyle/>
        <a:p>
          <a:r>
            <a:rPr lang="en-US" b="1"/>
            <a:t>Trombositosis (terdapat gumpalan darah di vena atau arteri)</a:t>
          </a:r>
          <a:r>
            <a:rPr lang="en-US"/>
            <a:t>: risiko trombus</a:t>
          </a:r>
        </a:p>
      </dgm:t>
    </dgm:pt>
    <dgm:pt modelId="{1DBA6787-275E-4A26-831D-9CCC2399EC47}" type="parTrans" cxnId="{D2245C4B-2A35-4BDB-A430-0CCF5BFF60EC}">
      <dgm:prSet/>
      <dgm:spPr/>
      <dgm:t>
        <a:bodyPr/>
        <a:lstStyle/>
        <a:p>
          <a:endParaRPr lang="en-US"/>
        </a:p>
      </dgm:t>
    </dgm:pt>
    <dgm:pt modelId="{DD4BF35B-D30F-42B3-82B9-EBEBDA52634A}" type="sibTrans" cxnId="{D2245C4B-2A35-4BDB-A430-0CCF5BFF60EC}">
      <dgm:prSet/>
      <dgm:spPr/>
      <dgm:t>
        <a:bodyPr/>
        <a:lstStyle/>
        <a:p>
          <a:endParaRPr lang="en-US"/>
        </a:p>
      </dgm:t>
    </dgm:pt>
    <dgm:pt modelId="{435E9DC8-D980-4852-B52F-5C47AD72A951}" type="pres">
      <dgm:prSet presAssocID="{1D3EEEC3-7277-4769-A6B7-F03A71746BBB}" presName="linear" presStyleCnt="0">
        <dgm:presLayoutVars>
          <dgm:animLvl val="lvl"/>
          <dgm:resizeHandles val="exact"/>
        </dgm:presLayoutVars>
      </dgm:prSet>
      <dgm:spPr/>
    </dgm:pt>
    <dgm:pt modelId="{67D01F9E-137D-4B8A-B4B5-E97A7A36E950}" type="pres">
      <dgm:prSet presAssocID="{E547150C-736C-4EF3-94AA-51CA73EC225F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4116680A-35E4-48B3-89D5-F9EF6E9DCEE8}" type="pres">
      <dgm:prSet presAssocID="{A0BDC3B0-2803-4278-BEB9-6D966DB4F0C2}" presName="spacer" presStyleCnt="0"/>
      <dgm:spPr/>
    </dgm:pt>
    <dgm:pt modelId="{02EBFCB9-FADF-4052-AA89-9BB7D8F18A48}" type="pres">
      <dgm:prSet presAssocID="{8416B6B3-9CB2-4FAD-857B-9925CE0918B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9E32B64A-55B8-439F-8DEB-47610808E84E}" srcId="{1D3EEEC3-7277-4769-A6B7-F03A71746BBB}" destId="{E547150C-736C-4EF3-94AA-51CA73EC225F}" srcOrd="0" destOrd="0" parTransId="{DEAD4E4A-8EAE-4FE8-AC5E-A4ECAD6ADFEC}" sibTransId="{A0BDC3B0-2803-4278-BEB9-6D966DB4F0C2}"/>
    <dgm:cxn modelId="{D2245C4B-2A35-4BDB-A430-0CCF5BFF60EC}" srcId="{1D3EEEC3-7277-4769-A6B7-F03A71746BBB}" destId="{8416B6B3-9CB2-4FAD-857B-9925CE0918B2}" srcOrd="1" destOrd="0" parTransId="{1DBA6787-275E-4A26-831D-9CCC2399EC47}" sibTransId="{DD4BF35B-D30F-42B3-82B9-EBEBDA52634A}"/>
    <dgm:cxn modelId="{2584608C-3F62-4232-82ED-3CAAD71BA016}" type="presOf" srcId="{8416B6B3-9CB2-4FAD-857B-9925CE0918B2}" destId="{02EBFCB9-FADF-4052-AA89-9BB7D8F18A48}" srcOrd="0" destOrd="0" presId="urn:microsoft.com/office/officeart/2005/8/layout/vList2"/>
    <dgm:cxn modelId="{2457828F-F995-4683-8294-FCC5FFD2D975}" type="presOf" srcId="{E547150C-736C-4EF3-94AA-51CA73EC225F}" destId="{67D01F9E-137D-4B8A-B4B5-E97A7A36E950}" srcOrd="0" destOrd="0" presId="urn:microsoft.com/office/officeart/2005/8/layout/vList2"/>
    <dgm:cxn modelId="{14D42CD5-3CF3-40E2-B594-DF18166DAE50}" type="presOf" srcId="{1D3EEEC3-7277-4769-A6B7-F03A71746BBB}" destId="{435E9DC8-D980-4852-B52F-5C47AD72A951}" srcOrd="0" destOrd="0" presId="urn:microsoft.com/office/officeart/2005/8/layout/vList2"/>
    <dgm:cxn modelId="{08CE5DAE-5A54-43A8-BCB4-4B7AAE472628}" type="presParOf" srcId="{435E9DC8-D980-4852-B52F-5C47AD72A951}" destId="{67D01F9E-137D-4B8A-B4B5-E97A7A36E950}" srcOrd="0" destOrd="0" presId="urn:microsoft.com/office/officeart/2005/8/layout/vList2"/>
    <dgm:cxn modelId="{CDA7C996-2532-4498-91CA-FA8784153243}" type="presParOf" srcId="{435E9DC8-D980-4852-B52F-5C47AD72A951}" destId="{4116680A-35E4-48B3-89D5-F9EF6E9DCEE8}" srcOrd="1" destOrd="0" presId="urn:microsoft.com/office/officeart/2005/8/layout/vList2"/>
    <dgm:cxn modelId="{F6FF949B-1057-4527-908E-0FA9F84B007B}" type="presParOf" srcId="{435E9DC8-D980-4852-B52F-5C47AD72A951}" destId="{02EBFCB9-FADF-4052-AA89-9BB7D8F18A4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D4CA003-D3FB-425A-B37F-D34758B5D7C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9A094B9-D99D-4CA0-A107-7774B9D3E88E}">
      <dgm:prSet/>
      <dgm:spPr/>
      <dgm:t>
        <a:bodyPr/>
        <a:lstStyle/>
        <a:p>
          <a:r>
            <a:rPr lang="en-US" b="0" i="0" baseline="0"/>
            <a:t>Hemofilia A (defisiensi faktor VIII)</a:t>
          </a:r>
          <a:endParaRPr lang="en-US"/>
        </a:p>
      </dgm:t>
    </dgm:pt>
    <dgm:pt modelId="{B38787F4-BC1A-4578-9780-18C2F1CE2698}" type="parTrans" cxnId="{3BEE02D3-8AC4-4C3A-B898-EAF505B43B3A}">
      <dgm:prSet/>
      <dgm:spPr/>
      <dgm:t>
        <a:bodyPr/>
        <a:lstStyle/>
        <a:p>
          <a:endParaRPr lang="en-US"/>
        </a:p>
      </dgm:t>
    </dgm:pt>
    <dgm:pt modelId="{B2726E6A-9DE7-4DB6-8310-CF88D4E39E9E}" type="sibTrans" cxnId="{3BEE02D3-8AC4-4C3A-B898-EAF505B43B3A}">
      <dgm:prSet/>
      <dgm:spPr/>
      <dgm:t>
        <a:bodyPr/>
        <a:lstStyle/>
        <a:p>
          <a:endParaRPr lang="en-US"/>
        </a:p>
      </dgm:t>
    </dgm:pt>
    <dgm:pt modelId="{2F5B19CA-0955-4204-881D-A245C90DAFE8}">
      <dgm:prSet/>
      <dgm:spPr/>
      <dgm:t>
        <a:bodyPr/>
        <a:lstStyle/>
        <a:p>
          <a:r>
            <a:rPr lang="en-US" b="0" i="0" baseline="0"/>
            <a:t>Hemofilia B (defisiensi faktor IX)</a:t>
          </a:r>
          <a:endParaRPr lang="en-US"/>
        </a:p>
      </dgm:t>
    </dgm:pt>
    <dgm:pt modelId="{4A5DDA4E-5044-4134-9495-A92DAD786B13}" type="parTrans" cxnId="{6DF4A7EC-80B7-4306-9D38-410390CB4E36}">
      <dgm:prSet/>
      <dgm:spPr/>
      <dgm:t>
        <a:bodyPr/>
        <a:lstStyle/>
        <a:p>
          <a:endParaRPr lang="en-US"/>
        </a:p>
      </dgm:t>
    </dgm:pt>
    <dgm:pt modelId="{3496A9B1-A221-4B6A-AC3F-35B8F410A3D7}" type="sibTrans" cxnId="{6DF4A7EC-80B7-4306-9D38-410390CB4E36}">
      <dgm:prSet/>
      <dgm:spPr/>
      <dgm:t>
        <a:bodyPr/>
        <a:lstStyle/>
        <a:p>
          <a:endParaRPr lang="en-US"/>
        </a:p>
      </dgm:t>
    </dgm:pt>
    <dgm:pt modelId="{0BE451F1-478C-4C0D-B40F-F926A335DC22}">
      <dgm:prSet/>
      <dgm:spPr/>
      <dgm:t>
        <a:bodyPr/>
        <a:lstStyle/>
        <a:p>
          <a:r>
            <a:rPr lang="en-US" b="1" i="0" baseline="0"/>
            <a:t>DIC(Koagulasi Intravaskuler Diseminata)</a:t>
          </a:r>
          <a:r>
            <a:rPr lang="en-US" b="0" i="0" baseline="0"/>
            <a:t>: pembekuan menyeluruh → perdarahan masif</a:t>
          </a:r>
          <a:endParaRPr lang="en-US"/>
        </a:p>
      </dgm:t>
    </dgm:pt>
    <dgm:pt modelId="{CD0734EB-FB00-44E7-A458-12130FF7DE62}" type="parTrans" cxnId="{D88F35A5-8C3D-4EEF-8542-A6B0654B5629}">
      <dgm:prSet/>
      <dgm:spPr/>
      <dgm:t>
        <a:bodyPr/>
        <a:lstStyle/>
        <a:p>
          <a:endParaRPr lang="en-US"/>
        </a:p>
      </dgm:t>
    </dgm:pt>
    <dgm:pt modelId="{562A6FA2-8C01-4777-9DC8-27A9929AF8D8}" type="sibTrans" cxnId="{D88F35A5-8C3D-4EEF-8542-A6B0654B5629}">
      <dgm:prSet/>
      <dgm:spPr/>
      <dgm:t>
        <a:bodyPr/>
        <a:lstStyle/>
        <a:p>
          <a:endParaRPr lang="en-US"/>
        </a:p>
      </dgm:t>
    </dgm:pt>
    <dgm:pt modelId="{26BA972C-9286-4740-BFDC-633D98A7A5E3}">
      <dgm:prSet/>
      <dgm:spPr/>
      <dgm:t>
        <a:bodyPr/>
        <a:lstStyle/>
        <a:p>
          <a:r>
            <a:rPr lang="en-US" b="1" i="0" baseline="0"/>
            <a:t>Hiperkoagulasi (kecenderungan untuk menggumpal secara berlebihan)</a:t>
          </a:r>
          <a:r>
            <a:rPr lang="en-US" b="0" i="0" baseline="0"/>
            <a:t>: trombosis vena/sistemik</a:t>
          </a:r>
          <a:endParaRPr lang="en-US"/>
        </a:p>
      </dgm:t>
    </dgm:pt>
    <dgm:pt modelId="{3CA9E986-DA82-4ABB-9E83-1E94C4BA1E4D}" type="parTrans" cxnId="{76022F8A-ECD7-4C51-8A75-A40F3CC24242}">
      <dgm:prSet/>
      <dgm:spPr/>
      <dgm:t>
        <a:bodyPr/>
        <a:lstStyle/>
        <a:p>
          <a:endParaRPr lang="en-US"/>
        </a:p>
      </dgm:t>
    </dgm:pt>
    <dgm:pt modelId="{112A87D1-3322-4260-9E87-6156738C5301}" type="sibTrans" cxnId="{76022F8A-ECD7-4C51-8A75-A40F3CC24242}">
      <dgm:prSet/>
      <dgm:spPr/>
      <dgm:t>
        <a:bodyPr/>
        <a:lstStyle/>
        <a:p>
          <a:endParaRPr lang="en-US"/>
        </a:p>
      </dgm:t>
    </dgm:pt>
    <dgm:pt modelId="{459864E9-A0D5-4841-98AB-18C52AA4A1FF}" type="pres">
      <dgm:prSet presAssocID="{DD4CA003-D3FB-425A-B37F-D34758B5D7C6}" presName="linear" presStyleCnt="0">
        <dgm:presLayoutVars>
          <dgm:animLvl val="lvl"/>
          <dgm:resizeHandles val="exact"/>
        </dgm:presLayoutVars>
      </dgm:prSet>
      <dgm:spPr/>
    </dgm:pt>
    <dgm:pt modelId="{D496C4C3-553B-4FBE-9D1C-3D080FA382DB}" type="pres">
      <dgm:prSet presAssocID="{E9A094B9-D99D-4CA0-A107-7774B9D3E88E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EED5084-24F9-44B5-AE86-1E6107891ECF}" type="pres">
      <dgm:prSet presAssocID="{B2726E6A-9DE7-4DB6-8310-CF88D4E39E9E}" presName="spacer" presStyleCnt="0"/>
      <dgm:spPr/>
    </dgm:pt>
    <dgm:pt modelId="{FE13DF65-0553-43A6-9828-8724265415F0}" type="pres">
      <dgm:prSet presAssocID="{2F5B19CA-0955-4204-881D-A245C90DAFE8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B0F9C7A-23EC-403D-ABB5-A458CF9C8F92}" type="pres">
      <dgm:prSet presAssocID="{3496A9B1-A221-4B6A-AC3F-35B8F410A3D7}" presName="spacer" presStyleCnt="0"/>
      <dgm:spPr/>
    </dgm:pt>
    <dgm:pt modelId="{B06907B6-9702-47C6-9E41-6FCBC65B4243}" type="pres">
      <dgm:prSet presAssocID="{0BE451F1-478C-4C0D-B40F-F926A335DC22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9BCF013-FB7F-4617-9408-CAF9DA58E519}" type="pres">
      <dgm:prSet presAssocID="{562A6FA2-8C01-4777-9DC8-27A9929AF8D8}" presName="spacer" presStyleCnt="0"/>
      <dgm:spPr/>
    </dgm:pt>
    <dgm:pt modelId="{2AD256D5-264F-4001-8B12-9C3AAE9B376B}" type="pres">
      <dgm:prSet presAssocID="{26BA972C-9286-4740-BFDC-633D98A7A5E3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ACEA436A-1A8F-42C4-AFCF-ECCE6D0C200D}" type="presOf" srcId="{E9A094B9-D99D-4CA0-A107-7774B9D3E88E}" destId="{D496C4C3-553B-4FBE-9D1C-3D080FA382DB}" srcOrd="0" destOrd="0" presId="urn:microsoft.com/office/officeart/2005/8/layout/vList2"/>
    <dgm:cxn modelId="{9681664B-66A1-4033-8ADF-B95E775E1453}" type="presOf" srcId="{DD4CA003-D3FB-425A-B37F-D34758B5D7C6}" destId="{459864E9-A0D5-4841-98AB-18C52AA4A1FF}" srcOrd="0" destOrd="0" presId="urn:microsoft.com/office/officeart/2005/8/layout/vList2"/>
    <dgm:cxn modelId="{36A0A688-2ACE-4F7D-996B-5B8290624629}" type="presOf" srcId="{26BA972C-9286-4740-BFDC-633D98A7A5E3}" destId="{2AD256D5-264F-4001-8B12-9C3AAE9B376B}" srcOrd="0" destOrd="0" presId="urn:microsoft.com/office/officeart/2005/8/layout/vList2"/>
    <dgm:cxn modelId="{76022F8A-ECD7-4C51-8A75-A40F3CC24242}" srcId="{DD4CA003-D3FB-425A-B37F-D34758B5D7C6}" destId="{26BA972C-9286-4740-BFDC-633D98A7A5E3}" srcOrd="3" destOrd="0" parTransId="{3CA9E986-DA82-4ABB-9E83-1E94C4BA1E4D}" sibTransId="{112A87D1-3322-4260-9E87-6156738C5301}"/>
    <dgm:cxn modelId="{D88F35A5-8C3D-4EEF-8542-A6B0654B5629}" srcId="{DD4CA003-D3FB-425A-B37F-D34758B5D7C6}" destId="{0BE451F1-478C-4C0D-B40F-F926A335DC22}" srcOrd="2" destOrd="0" parTransId="{CD0734EB-FB00-44E7-A458-12130FF7DE62}" sibTransId="{562A6FA2-8C01-4777-9DC8-27A9929AF8D8}"/>
    <dgm:cxn modelId="{15CDB4AE-7B39-4C4B-B999-89E0F84BE272}" type="presOf" srcId="{2F5B19CA-0955-4204-881D-A245C90DAFE8}" destId="{FE13DF65-0553-43A6-9828-8724265415F0}" srcOrd="0" destOrd="0" presId="urn:microsoft.com/office/officeart/2005/8/layout/vList2"/>
    <dgm:cxn modelId="{01BBF5BE-FB16-4AD6-8ACD-8689D5DB505D}" type="presOf" srcId="{0BE451F1-478C-4C0D-B40F-F926A335DC22}" destId="{B06907B6-9702-47C6-9E41-6FCBC65B4243}" srcOrd="0" destOrd="0" presId="urn:microsoft.com/office/officeart/2005/8/layout/vList2"/>
    <dgm:cxn modelId="{3BEE02D3-8AC4-4C3A-B898-EAF505B43B3A}" srcId="{DD4CA003-D3FB-425A-B37F-D34758B5D7C6}" destId="{E9A094B9-D99D-4CA0-A107-7774B9D3E88E}" srcOrd="0" destOrd="0" parTransId="{B38787F4-BC1A-4578-9780-18C2F1CE2698}" sibTransId="{B2726E6A-9DE7-4DB6-8310-CF88D4E39E9E}"/>
    <dgm:cxn modelId="{6DF4A7EC-80B7-4306-9D38-410390CB4E36}" srcId="{DD4CA003-D3FB-425A-B37F-D34758B5D7C6}" destId="{2F5B19CA-0955-4204-881D-A245C90DAFE8}" srcOrd="1" destOrd="0" parTransId="{4A5DDA4E-5044-4134-9495-A92DAD786B13}" sibTransId="{3496A9B1-A221-4B6A-AC3F-35B8F410A3D7}"/>
    <dgm:cxn modelId="{6427B7EC-5E7D-4B89-A21B-73EDA2139741}" type="presParOf" srcId="{459864E9-A0D5-4841-98AB-18C52AA4A1FF}" destId="{D496C4C3-553B-4FBE-9D1C-3D080FA382DB}" srcOrd="0" destOrd="0" presId="urn:microsoft.com/office/officeart/2005/8/layout/vList2"/>
    <dgm:cxn modelId="{0DDFA4CB-5103-4D5D-B64A-92BD2F85E5AF}" type="presParOf" srcId="{459864E9-A0D5-4841-98AB-18C52AA4A1FF}" destId="{9EED5084-24F9-44B5-AE86-1E6107891ECF}" srcOrd="1" destOrd="0" presId="urn:microsoft.com/office/officeart/2005/8/layout/vList2"/>
    <dgm:cxn modelId="{D09AB08D-4543-436B-A5E5-C44C64BCA746}" type="presParOf" srcId="{459864E9-A0D5-4841-98AB-18C52AA4A1FF}" destId="{FE13DF65-0553-43A6-9828-8724265415F0}" srcOrd="2" destOrd="0" presId="urn:microsoft.com/office/officeart/2005/8/layout/vList2"/>
    <dgm:cxn modelId="{1D24CC73-6366-4CF1-AB60-E02AD89B6C68}" type="presParOf" srcId="{459864E9-A0D5-4841-98AB-18C52AA4A1FF}" destId="{FB0F9C7A-23EC-403D-ABB5-A458CF9C8F92}" srcOrd="3" destOrd="0" presId="urn:microsoft.com/office/officeart/2005/8/layout/vList2"/>
    <dgm:cxn modelId="{AA9F1DFA-C11E-4B6F-851F-D8A92A5A2B26}" type="presParOf" srcId="{459864E9-A0D5-4841-98AB-18C52AA4A1FF}" destId="{B06907B6-9702-47C6-9E41-6FCBC65B4243}" srcOrd="4" destOrd="0" presId="urn:microsoft.com/office/officeart/2005/8/layout/vList2"/>
    <dgm:cxn modelId="{C0A51A30-9DE2-46F9-B11A-EFC4DED0C8DF}" type="presParOf" srcId="{459864E9-A0D5-4841-98AB-18C52AA4A1FF}" destId="{69BCF013-FB7F-4617-9408-CAF9DA58E519}" srcOrd="5" destOrd="0" presId="urn:microsoft.com/office/officeart/2005/8/layout/vList2"/>
    <dgm:cxn modelId="{1F90C5BA-3ADC-4865-8FE2-52E6D0655F27}" type="presParOf" srcId="{459864E9-A0D5-4841-98AB-18C52AA4A1FF}" destId="{2AD256D5-264F-4001-8B12-9C3AAE9B376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93CAAC-D8F8-4AA9-8BA2-D2D99CEA1C94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55FD0ABD-A8CF-4FBE-94D2-7031149A1F22}">
      <dgm:prSet/>
      <dgm:spPr/>
      <dgm:t>
        <a:bodyPr/>
        <a:lstStyle/>
        <a:p>
          <a:r>
            <a:rPr lang="en-US" b="1"/>
            <a:t>Diet untuk Hemofilia &amp; Gangguan Koagulasi</a:t>
          </a:r>
          <a:endParaRPr lang="en-US"/>
        </a:p>
      </dgm:t>
    </dgm:pt>
    <dgm:pt modelId="{3E6B1DC9-A9B1-4688-B655-F853A35404E2}" type="parTrans" cxnId="{D53177F6-F05F-43D9-93E3-FB36714A78A8}">
      <dgm:prSet/>
      <dgm:spPr/>
      <dgm:t>
        <a:bodyPr/>
        <a:lstStyle/>
        <a:p>
          <a:endParaRPr lang="en-US"/>
        </a:p>
      </dgm:t>
    </dgm:pt>
    <dgm:pt modelId="{F2116979-E2CC-4E8E-A20D-FFAE7F5E3A12}" type="sibTrans" cxnId="{D53177F6-F05F-43D9-93E3-FB36714A78A8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E2A6E067-4D81-40F3-B613-8ABF9B2D9933}">
      <dgm:prSet/>
      <dgm:spPr/>
      <dgm:t>
        <a:bodyPr/>
        <a:lstStyle/>
        <a:p>
          <a:r>
            <a:rPr lang="en-US"/>
            <a:t>Tujuan: menjaga berat badan &amp; kekuatan tulang</a:t>
          </a:r>
        </a:p>
      </dgm:t>
    </dgm:pt>
    <dgm:pt modelId="{7CDC51F5-F865-4133-9196-32F756C399E8}" type="parTrans" cxnId="{D9DBE642-5214-436A-8ADF-49C067F42416}">
      <dgm:prSet/>
      <dgm:spPr/>
      <dgm:t>
        <a:bodyPr/>
        <a:lstStyle/>
        <a:p>
          <a:endParaRPr lang="en-US"/>
        </a:p>
      </dgm:t>
    </dgm:pt>
    <dgm:pt modelId="{AD99AFA3-2D3D-473F-B086-6F689CEAD73A}" type="sibTrans" cxnId="{D9DBE642-5214-436A-8ADF-49C067F42416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F856114B-48CF-4638-9AD4-57E2ACDCBAC3}">
      <dgm:prSet/>
      <dgm:spPr/>
      <dgm:t>
        <a:bodyPr/>
        <a:lstStyle/>
        <a:p>
          <a:r>
            <a:rPr lang="en-US"/>
            <a:t>Hindari makanan tinggi vitamin K berlebihan saat konsumsi warfarin</a:t>
          </a:r>
        </a:p>
      </dgm:t>
    </dgm:pt>
    <dgm:pt modelId="{678043AC-2538-49FD-BEC4-73844F667892}" type="parTrans" cxnId="{FAB81667-6292-4D26-9087-ECF985C560CC}">
      <dgm:prSet/>
      <dgm:spPr/>
      <dgm:t>
        <a:bodyPr/>
        <a:lstStyle/>
        <a:p>
          <a:endParaRPr lang="en-US"/>
        </a:p>
      </dgm:t>
    </dgm:pt>
    <dgm:pt modelId="{503477F9-3F63-408E-B45E-8BE68EC30896}" type="sibTrans" cxnId="{FAB81667-6292-4D26-9087-ECF985C560CC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DADE39C0-92B1-4213-9E17-66265451FC1E}" type="pres">
      <dgm:prSet presAssocID="{2293CAAC-D8F8-4AA9-8BA2-D2D99CEA1C94}" presName="Name0" presStyleCnt="0">
        <dgm:presLayoutVars>
          <dgm:animLvl val="lvl"/>
          <dgm:resizeHandles val="exact"/>
        </dgm:presLayoutVars>
      </dgm:prSet>
      <dgm:spPr/>
    </dgm:pt>
    <dgm:pt modelId="{FCC8F318-E987-4B5A-A4BC-5D337EDC266A}" type="pres">
      <dgm:prSet presAssocID="{55FD0ABD-A8CF-4FBE-94D2-7031149A1F22}" presName="compositeNode" presStyleCnt="0">
        <dgm:presLayoutVars>
          <dgm:bulletEnabled val="1"/>
        </dgm:presLayoutVars>
      </dgm:prSet>
      <dgm:spPr/>
    </dgm:pt>
    <dgm:pt modelId="{AAD5B687-7300-4D6B-81C9-85374B9CBB7E}" type="pres">
      <dgm:prSet presAssocID="{55FD0ABD-A8CF-4FBE-94D2-7031149A1F22}" presName="bgRect" presStyleLbl="alignNode1" presStyleIdx="0" presStyleCnt="3"/>
      <dgm:spPr/>
    </dgm:pt>
    <dgm:pt modelId="{13874323-20A2-42F2-9BD2-443550F0A298}" type="pres">
      <dgm:prSet presAssocID="{F2116979-E2CC-4E8E-A20D-FFAE7F5E3A12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80474FA1-C19E-4022-82F1-54535D164FDA}" type="pres">
      <dgm:prSet presAssocID="{55FD0ABD-A8CF-4FBE-94D2-7031149A1F22}" presName="nodeRect" presStyleLbl="alignNode1" presStyleIdx="0" presStyleCnt="3">
        <dgm:presLayoutVars>
          <dgm:bulletEnabled val="1"/>
        </dgm:presLayoutVars>
      </dgm:prSet>
      <dgm:spPr/>
    </dgm:pt>
    <dgm:pt modelId="{D1ED82EF-846A-4AA3-8BDB-F3238B509893}" type="pres">
      <dgm:prSet presAssocID="{F2116979-E2CC-4E8E-A20D-FFAE7F5E3A12}" presName="sibTrans" presStyleCnt="0"/>
      <dgm:spPr/>
    </dgm:pt>
    <dgm:pt modelId="{4625EE0F-EA9D-4EEA-A4AF-25B9CF0DA7E8}" type="pres">
      <dgm:prSet presAssocID="{E2A6E067-4D81-40F3-B613-8ABF9B2D9933}" presName="compositeNode" presStyleCnt="0">
        <dgm:presLayoutVars>
          <dgm:bulletEnabled val="1"/>
        </dgm:presLayoutVars>
      </dgm:prSet>
      <dgm:spPr/>
    </dgm:pt>
    <dgm:pt modelId="{88FD9506-2B1F-4F57-9A17-01E355203DDC}" type="pres">
      <dgm:prSet presAssocID="{E2A6E067-4D81-40F3-B613-8ABF9B2D9933}" presName="bgRect" presStyleLbl="alignNode1" presStyleIdx="1" presStyleCnt="3"/>
      <dgm:spPr/>
    </dgm:pt>
    <dgm:pt modelId="{97C282D9-CB9E-49D1-BF80-29E5C73C0154}" type="pres">
      <dgm:prSet presAssocID="{AD99AFA3-2D3D-473F-B086-6F689CEAD73A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DDCF1072-77F2-4A54-AA43-7571968E3C68}" type="pres">
      <dgm:prSet presAssocID="{E2A6E067-4D81-40F3-B613-8ABF9B2D9933}" presName="nodeRect" presStyleLbl="alignNode1" presStyleIdx="1" presStyleCnt="3">
        <dgm:presLayoutVars>
          <dgm:bulletEnabled val="1"/>
        </dgm:presLayoutVars>
      </dgm:prSet>
      <dgm:spPr/>
    </dgm:pt>
    <dgm:pt modelId="{0CDD49F4-740A-446B-AB1A-5C283FC30C8A}" type="pres">
      <dgm:prSet presAssocID="{AD99AFA3-2D3D-473F-B086-6F689CEAD73A}" presName="sibTrans" presStyleCnt="0"/>
      <dgm:spPr/>
    </dgm:pt>
    <dgm:pt modelId="{A5D54DD5-3A63-4F21-AD82-33BDDED5DBC4}" type="pres">
      <dgm:prSet presAssocID="{F856114B-48CF-4638-9AD4-57E2ACDCBAC3}" presName="compositeNode" presStyleCnt="0">
        <dgm:presLayoutVars>
          <dgm:bulletEnabled val="1"/>
        </dgm:presLayoutVars>
      </dgm:prSet>
      <dgm:spPr/>
    </dgm:pt>
    <dgm:pt modelId="{AAB0FCDB-7547-4F31-BCCC-87623BDFF28C}" type="pres">
      <dgm:prSet presAssocID="{F856114B-48CF-4638-9AD4-57E2ACDCBAC3}" presName="bgRect" presStyleLbl="alignNode1" presStyleIdx="2" presStyleCnt="3"/>
      <dgm:spPr/>
    </dgm:pt>
    <dgm:pt modelId="{EFDCD36F-39F0-463A-B6EF-AC01C0553CDC}" type="pres">
      <dgm:prSet presAssocID="{503477F9-3F63-408E-B45E-8BE68EC30896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73F5B95C-2449-4832-B452-1919E4CEE38C}" type="pres">
      <dgm:prSet presAssocID="{F856114B-48CF-4638-9AD4-57E2ACDCBAC3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E5359604-28DA-4CB4-87B6-5185DA8C4749}" type="presOf" srcId="{503477F9-3F63-408E-B45E-8BE68EC30896}" destId="{EFDCD36F-39F0-463A-B6EF-AC01C0553CDC}" srcOrd="0" destOrd="0" presId="urn:microsoft.com/office/officeart/2016/7/layout/LinearBlockProcessNumbered"/>
    <dgm:cxn modelId="{11447619-5C7D-48A3-BF19-6E9C74EEAD94}" type="presOf" srcId="{F2116979-E2CC-4E8E-A20D-FFAE7F5E3A12}" destId="{13874323-20A2-42F2-9BD2-443550F0A298}" srcOrd="0" destOrd="0" presId="urn:microsoft.com/office/officeart/2016/7/layout/LinearBlockProcessNumbered"/>
    <dgm:cxn modelId="{6B75403C-F3B9-4DAE-85B6-42345A864536}" type="presOf" srcId="{F856114B-48CF-4638-9AD4-57E2ACDCBAC3}" destId="{AAB0FCDB-7547-4F31-BCCC-87623BDFF28C}" srcOrd="0" destOrd="0" presId="urn:microsoft.com/office/officeart/2016/7/layout/LinearBlockProcessNumbered"/>
    <dgm:cxn modelId="{D9DBE642-5214-436A-8ADF-49C067F42416}" srcId="{2293CAAC-D8F8-4AA9-8BA2-D2D99CEA1C94}" destId="{E2A6E067-4D81-40F3-B613-8ABF9B2D9933}" srcOrd="1" destOrd="0" parTransId="{7CDC51F5-F865-4133-9196-32F756C399E8}" sibTransId="{AD99AFA3-2D3D-473F-B086-6F689CEAD73A}"/>
    <dgm:cxn modelId="{FAB81667-6292-4D26-9087-ECF985C560CC}" srcId="{2293CAAC-D8F8-4AA9-8BA2-D2D99CEA1C94}" destId="{F856114B-48CF-4638-9AD4-57E2ACDCBAC3}" srcOrd="2" destOrd="0" parTransId="{678043AC-2538-49FD-BEC4-73844F667892}" sibTransId="{503477F9-3F63-408E-B45E-8BE68EC30896}"/>
    <dgm:cxn modelId="{BB6A854A-0C00-443A-8D47-C6BA719A4871}" type="presOf" srcId="{AD99AFA3-2D3D-473F-B086-6F689CEAD73A}" destId="{97C282D9-CB9E-49D1-BF80-29E5C73C0154}" srcOrd="0" destOrd="0" presId="urn:microsoft.com/office/officeart/2016/7/layout/LinearBlockProcessNumbered"/>
    <dgm:cxn modelId="{36EA3D4B-D08E-4798-8553-3EC819F9C364}" type="presOf" srcId="{2293CAAC-D8F8-4AA9-8BA2-D2D99CEA1C94}" destId="{DADE39C0-92B1-4213-9E17-66265451FC1E}" srcOrd="0" destOrd="0" presId="urn:microsoft.com/office/officeart/2016/7/layout/LinearBlockProcessNumbered"/>
    <dgm:cxn modelId="{E4B02A4F-2497-4C14-9603-DE9923EA0A59}" type="presOf" srcId="{E2A6E067-4D81-40F3-B613-8ABF9B2D9933}" destId="{DDCF1072-77F2-4A54-AA43-7571968E3C68}" srcOrd="1" destOrd="0" presId="urn:microsoft.com/office/officeart/2016/7/layout/LinearBlockProcessNumbered"/>
    <dgm:cxn modelId="{7399D959-999F-44E3-A254-0EBF6B2AE8DF}" type="presOf" srcId="{E2A6E067-4D81-40F3-B613-8ABF9B2D9933}" destId="{88FD9506-2B1F-4F57-9A17-01E355203DDC}" srcOrd="0" destOrd="0" presId="urn:microsoft.com/office/officeart/2016/7/layout/LinearBlockProcessNumbered"/>
    <dgm:cxn modelId="{D100E696-C3E4-4C4E-AAE3-D77D68523874}" type="presOf" srcId="{55FD0ABD-A8CF-4FBE-94D2-7031149A1F22}" destId="{80474FA1-C19E-4022-82F1-54535D164FDA}" srcOrd="1" destOrd="0" presId="urn:microsoft.com/office/officeart/2016/7/layout/LinearBlockProcessNumbered"/>
    <dgm:cxn modelId="{3C56DE97-C11E-4F67-8372-029DE1DC3C4C}" type="presOf" srcId="{55FD0ABD-A8CF-4FBE-94D2-7031149A1F22}" destId="{AAD5B687-7300-4D6B-81C9-85374B9CBB7E}" srcOrd="0" destOrd="0" presId="urn:microsoft.com/office/officeart/2016/7/layout/LinearBlockProcessNumbered"/>
    <dgm:cxn modelId="{3A6E70E0-DB42-4FD8-9069-E206EDE38C2B}" type="presOf" srcId="{F856114B-48CF-4638-9AD4-57E2ACDCBAC3}" destId="{73F5B95C-2449-4832-B452-1919E4CEE38C}" srcOrd="1" destOrd="0" presId="urn:microsoft.com/office/officeart/2016/7/layout/LinearBlockProcessNumbered"/>
    <dgm:cxn modelId="{D53177F6-F05F-43D9-93E3-FB36714A78A8}" srcId="{2293CAAC-D8F8-4AA9-8BA2-D2D99CEA1C94}" destId="{55FD0ABD-A8CF-4FBE-94D2-7031149A1F22}" srcOrd="0" destOrd="0" parTransId="{3E6B1DC9-A9B1-4688-B655-F853A35404E2}" sibTransId="{F2116979-E2CC-4E8E-A20D-FFAE7F5E3A12}"/>
    <dgm:cxn modelId="{2EE36A3F-932F-4D37-AE88-40966CDE61C1}" type="presParOf" srcId="{DADE39C0-92B1-4213-9E17-66265451FC1E}" destId="{FCC8F318-E987-4B5A-A4BC-5D337EDC266A}" srcOrd="0" destOrd="0" presId="urn:microsoft.com/office/officeart/2016/7/layout/LinearBlockProcessNumbered"/>
    <dgm:cxn modelId="{B9A58B92-7326-4DAD-B318-745C1F73169D}" type="presParOf" srcId="{FCC8F318-E987-4B5A-A4BC-5D337EDC266A}" destId="{AAD5B687-7300-4D6B-81C9-85374B9CBB7E}" srcOrd="0" destOrd="0" presId="urn:microsoft.com/office/officeart/2016/7/layout/LinearBlockProcessNumbered"/>
    <dgm:cxn modelId="{CE46D6F1-9569-4992-B585-0AB3BB2E3D65}" type="presParOf" srcId="{FCC8F318-E987-4B5A-A4BC-5D337EDC266A}" destId="{13874323-20A2-42F2-9BD2-443550F0A298}" srcOrd="1" destOrd="0" presId="urn:microsoft.com/office/officeart/2016/7/layout/LinearBlockProcessNumbered"/>
    <dgm:cxn modelId="{AFEB7612-01C0-446B-A390-4AB9F736E142}" type="presParOf" srcId="{FCC8F318-E987-4B5A-A4BC-5D337EDC266A}" destId="{80474FA1-C19E-4022-82F1-54535D164FDA}" srcOrd="2" destOrd="0" presId="urn:microsoft.com/office/officeart/2016/7/layout/LinearBlockProcessNumbered"/>
    <dgm:cxn modelId="{348E1544-EC30-4614-B351-1F4A5A708423}" type="presParOf" srcId="{DADE39C0-92B1-4213-9E17-66265451FC1E}" destId="{D1ED82EF-846A-4AA3-8BDB-F3238B509893}" srcOrd="1" destOrd="0" presId="urn:microsoft.com/office/officeart/2016/7/layout/LinearBlockProcessNumbered"/>
    <dgm:cxn modelId="{23422624-C5E7-4891-AD80-2C2E6EEFDB3F}" type="presParOf" srcId="{DADE39C0-92B1-4213-9E17-66265451FC1E}" destId="{4625EE0F-EA9D-4EEA-A4AF-25B9CF0DA7E8}" srcOrd="2" destOrd="0" presId="urn:microsoft.com/office/officeart/2016/7/layout/LinearBlockProcessNumbered"/>
    <dgm:cxn modelId="{F39FEAB3-2DC5-4873-BBF8-60A1E7061510}" type="presParOf" srcId="{4625EE0F-EA9D-4EEA-A4AF-25B9CF0DA7E8}" destId="{88FD9506-2B1F-4F57-9A17-01E355203DDC}" srcOrd="0" destOrd="0" presId="urn:microsoft.com/office/officeart/2016/7/layout/LinearBlockProcessNumbered"/>
    <dgm:cxn modelId="{F68A3C2E-33D6-420E-A7FC-10DA5D3ECBF9}" type="presParOf" srcId="{4625EE0F-EA9D-4EEA-A4AF-25B9CF0DA7E8}" destId="{97C282D9-CB9E-49D1-BF80-29E5C73C0154}" srcOrd="1" destOrd="0" presId="urn:microsoft.com/office/officeart/2016/7/layout/LinearBlockProcessNumbered"/>
    <dgm:cxn modelId="{20E5F21E-1075-4F3C-867D-C0F5EB7AAE08}" type="presParOf" srcId="{4625EE0F-EA9D-4EEA-A4AF-25B9CF0DA7E8}" destId="{DDCF1072-77F2-4A54-AA43-7571968E3C68}" srcOrd="2" destOrd="0" presId="urn:microsoft.com/office/officeart/2016/7/layout/LinearBlockProcessNumbered"/>
    <dgm:cxn modelId="{AAC32BD6-68D9-4223-B753-EE8A1CE104C0}" type="presParOf" srcId="{DADE39C0-92B1-4213-9E17-66265451FC1E}" destId="{0CDD49F4-740A-446B-AB1A-5C283FC30C8A}" srcOrd="3" destOrd="0" presId="urn:microsoft.com/office/officeart/2016/7/layout/LinearBlockProcessNumbered"/>
    <dgm:cxn modelId="{F8F27F4A-9EA4-4E00-B728-A96FF33FDFEC}" type="presParOf" srcId="{DADE39C0-92B1-4213-9E17-66265451FC1E}" destId="{A5D54DD5-3A63-4F21-AD82-33BDDED5DBC4}" srcOrd="4" destOrd="0" presId="urn:microsoft.com/office/officeart/2016/7/layout/LinearBlockProcessNumbered"/>
    <dgm:cxn modelId="{B76590B9-DE78-4553-8874-67A416198E9A}" type="presParOf" srcId="{A5D54DD5-3A63-4F21-AD82-33BDDED5DBC4}" destId="{AAB0FCDB-7547-4F31-BCCC-87623BDFF28C}" srcOrd="0" destOrd="0" presId="urn:microsoft.com/office/officeart/2016/7/layout/LinearBlockProcessNumbered"/>
    <dgm:cxn modelId="{2FD330EC-93D4-4999-8601-A966A7688DEC}" type="presParOf" srcId="{A5D54DD5-3A63-4F21-AD82-33BDDED5DBC4}" destId="{EFDCD36F-39F0-463A-B6EF-AC01C0553CDC}" srcOrd="1" destOrd="0" presId="urn:microsoft.com/office/officeart/2016/7/layout/LinearBlockProcessNumbered"/>
    <dgm:cxn modelId="{9F0E3BAD-0CC6-4E5F-923F-BC645371A6B6}" type="presParOf" srcId="{A5D54DD5-3A63-4F21-AD82-33BDDED5DBC4}" destId="{73F5B95C-2449-4832-B452-1919E4CEE38C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BC212C2-6EB5-4041-A6D3-DEFDD1F3D3D3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A44226C-E648-4203-B6B0-CA1155C64C0D}">
      <dgm:prSet/>
      <dgm:spPr/>
      <dgm:t>
        <a:bodyPr/>
        <a:lstStyle/>
        <a:p>
          <a:r>
            <a:rPr lang="en-US" b="0" i="0" baseline="0"/>
            <a:t>Pengkajian fisik &amp; laboratorium</a:t>
          </a:r>
          <a:endParaRPr lang="en-US"/>
        </a:p>
      </dgm:t>
    </dgm:pt>
    <dgm:pt modelId="{911E505C-F9ED-4B56-AD29-41812E6D6DD8}" type="parTrans" cxnId="{73D4ED8C-8B2A-4211-9845-65B294D728EB}">
      <dgm:prSet/>
      <dgm:spPr/>
      <dgm:t>
        <a:bodyPr/>
        <a:lstStyle/>
        <a:p>
          <a:endParaRPr lang="en-US"/>
        </a:p>
      </dgm:t>
    </dgm:pt>
    <dgm:pt modelId="{7E3E20ED-EAD4-4080-A821-F63FA03511D9}" type="sibTrans" cxnId="{73D4ED8C-8B2A-4211-9845-65B294D728EB}">
      <dgm:prSet/>
      <dgm:spPr/>
      <dgm:t>
        <a:bodyPr/>
        <a:lstStyle/>
        <a:p>
          <a:endParaRPr lang="en-US"/>
        </a:p>
      </dgm:t>
    </dgm:pt>
    <dgm:pt modelId="{1A7E6A2F-19E9-401E-84AB-6340A655A864}">
      <dgm:prSet/>
      <dgm:spPr/>
      <dgm:t>
        <a:bodyPr/>
        <a:lstStyle/>
        <a:p>
          <a:r>
            <a:rPr lang="en-US" b="0" i="0" baseline="0"/>
            <a:t>Monitoring transfusi darah</a:t>
          </a:r>
          <a:endParaRPr lang="en-US"/>
        </a:p>
      </dgm:t>
    </dgm:pt>
    <dgm:pt modelId="{F9940BC4-C78F-4378-8D23-40B6CF14720D}" type="parTrans" cxnId="{81EC798F-8FB0-4EAB-AAAF-9BC887166E37}">
      <dgm:prSet/>
      <dgm:spPr/>
      <dgm:t>
        <a:bodyPr/>
        <a:lstStyle/>
        <a:p>
          <a:endParaRPr lang="en-US"/>
        </a:p>
      </dgm:t>
    </dgm:pt>
    <dgm:pt modelId="{0FABB89C-6C4B-412A-A242-868A6DD45B75}" type="sibTrans" cxnId="{81EC798F-8FB0-4EAB-AAAF-9BC887166E37}">
      <dgm:prSet/>
      <dgm:spPr/>
      <dgm:t>
        <a:bodyPr/>
        <a:lstStyle/>
        <a:p>
          <a:endParaRPr lang="en-US"/>
        </a:p>
      </dgm:t>
    </dgm:pt>
    <dgm:pt modelId="{DD2C834D-33FB-4875-B5EF-11684F169C45}">
      <dgm:prSet/>
      <dgm:spPr/>
      <dgm:t>
        <a:bodyPr/>
        <a:lstStyle/>
        <a:p>
          <a:r>
            <a:rPr lang="en-US" b="0" i="0" baseline="0"/>
            <a:t>Pencegahan infeksi</a:t>
          </a:r>
          <a:endParaRPr lang="en-US"/>
        </a:p>
      </dgm:t>
    </dgm:pt>
    <dgm:pt modelId="{AD867190-53D2-47E0-AAC2-16BC4502E3C0}" type="parTrans" cxnId="{022E08F3-C0DE-44F4-8FCE-DDC0C61FD609}">
      <dgm:prSet/>
      <dgm:spPr/>
      <dgm:t>
        <a:bodyPr/>
        <a:lstStyle/>
        <a:p>
          <a:endParaRPr lang="en-US"/>
        </a:p>
      </dgm:t>
    </dgm:pt>
    <dgm:pt modelId="{0E49C9EC-B561-450D-BD31-8A5E5118C079}" type="sibTrans" cxnId="{022E08F3-C0DE-44F4-8FCE-DDC0C61FD609}">
      <dgm:prSet/>
      <dgm:spPr/>
      <dgm:t>
        <a:bodyPr/>
        <a:lstStyle/>
        <a:p>
          <a:endParaRPr lang="en-US"/>
        </a:p>
      </dgm:t>
    </dgm:pt>
    <dgm:pt modelId="{786B0DFC-CA21-4D28-950E-A1962C69DF2E}">
      <dgm:prSet/>
      <dgm:spPr/>
      <dgm:t>
        <a:bodyPr/>
        <a:lstStyle/>
        <a:p>
          <a:r>
            <a:rPr lang="en-US" b="0" i="0" baseline="0"/>
            <a:t>Manajemen perdarahan</a:t>
          </a:r>
          <a:endParaRPr lang="en-US"/>
        </a:p>
      </dgm:t>
    </dgm:pt>
    <dgm:pt modelId="{DD34A179-10EA-4DB6-AE0C-52DBE616D9CB}" type="parTrans" cxnId="{334D63D9-22E4-47A9-9305-0E8EA3748F98}">
      <dgm:prSet/>
      <dgm:spPr/>
      <dgm:t>
        <a:bodyPr/>
        <a:lstStyle/>
        <a:p>
          <a:endParaRPr lang="en-US"/>
        </a:p>
      </dgm:t>
    </dgm:pt>
    <dgm:pt modelId="{AD111A74-4916-47FD-B24D-B7C58BA58108}" type="sibTrans" cxnId="{334D63D9-22E4-47A9-9305-0E8EA3748F98}">
      <dgm:prSet/>
      <dgm:spPr/>
      <dgm:t>
        <a:bodyPr/>
        <a:lstStyle/>
        <a:p>
          <a:endParaRPr lang="en-US"/>
        </a:p>
      </dgm:t>
    </dgm:pt>
    <dgm:pt modelId="{CC1B4F84-8D9B-44C3-8F1A-5E8E246E3CC3}">
      <dgm:prSet/>
      <dgm:spPr/>
      <dgm:t>
        <a:bodyPr/>
        <a:lstStyle/>
        <a:p>
          <a:r>
            <a:rPr lang="en-US" b="0" i="0" baseline="0"/>
            <a:t>Edukasi obat &amp; nutrisi</a:t>
          </a:r>
          <a:endParaRPr lang="en-US"/>
        </a:p>
      </dgm:t>
    </dgm:pt>
    <dgm:pt modelId="{E209A114-5011-4C81-981E-4AD97D534628}" type="parTrans" cxnId="{7EC89BD4-267C-4EC5-B7ED-07264F4546A7}">
      <dgm:prSet/>
      <dgm:spPr/>
      <dgm:t>
        <a:bodyPr/>
        <a:lstStyle/>
        <a:p>
          <a:endParaRPr lang="en-US"/>
        </a:p>
      </dgm:t>
    </dgm:pt>
    <dgm:pt modelId="{1AB887C5-FC7E-4DF3-82AF-F6FF1131982B}" type="sibTrans" cxnId="{7EC89BD4-267C-4EC5-B7ED-07264F4546A7}">
      <dgm:prSet/>
      <dgm:spPr/>
      <dgm:t>
        <a:bodyPr/>
        <a:lstStyle/>
        <a:p>
          <a:endParaRPr lang="en-US"/>
        </a:p>
      </dgm:t>
    </dgm:pt>
    <dgm:pt modelId="{3075CEBB-46CB-46A9-99D4-858B9A08EC47}" type="pres">
      <dgm:prSet presAssocID="{ABC212C2-6EB5-4041-A6D3-DEFDD1F3D3D3}" presName="linear" presStyleCnt="0">
        <dgm:presLayoutVars>
          <dgm:dir/>
          <dgm:animLvl val="lvl"/>
          <dgm:resizeHandles val="exact"/>
        </dgm:presLayoutVars>
      </dgm:prSet>
      <dgm:spPr/>
    </dgm:pt>
    <dgm:pt modelId="{6340839A-2768-4A05-B717-5FA614E76ABB}" type="pres">
      <dgm:prSet presAssocID="{AA44226C-E648-4203-B6B0-CA1155C64C0D}" presName="parentLin" presStyleCnt="0"/>
      <dgm:spPr/>
    </dgm:pt>
    <dgm:pt modelId="{8CB63A45-52F0-4A44-9B5F-2DD3D367B74C}" type="pres">
      <dgm:prSet presAssocID="{AA44226C-E648-4203-B6B0-CA1155C64C0D}" presName="parentLeftMargin" presStyleLbl="node1" presStyleIdx="0" presStyleCnt="5"/>
      <dgm:spPr/>
    </dgm:pt>
    <dgm:pt modelId="{DF90858C-4657-41AC-ACD1-E17ECA0FB57A}" type="pres">
      <dgm:prSet presAssocID="{AA44226C-E648-4203-B6B0-CA1155C64C0D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51A3EC7-5B5F-4758-AAB0-77BDBFB6CAAB}" type="pres">
      <dgm:prSet presAssocID="{AA44226C-E648-4203-B6B0-CA1155C64C0D}" presName="negativeSpace" presStyleCnt="0"/>
      <dgm:spPr/>
    </dgm:pt>
    <dgm:pt modelId="{FC1F7BB0-6E96-4F5E-9E7C-645BC0FB79D9}" type="pres">
      <dgm:prSet presAssocID="{AA44226C-E648-4203-B6B0-CA1155C64C0D}" presName="childText" presStyleLbl="conFgAcc1" presStyleIdx="0" presStyleCnt="5">
        <dgm:presLayoutVars>
          <dgm:bulletEnabled val="1"/>
        </dgm:presLayoutVars>
      </dgm:prSet>
      <dgm:spPr/>
    </dgm:pt>
    <dgm:pt modelId="{190A119C-4BB2-473A-9303-E20C73809170}" type="pres">
      <dgm:prSet presAssocID="{7E3E20ED-EAD4-4080-A821-F63FA03511D9}" presName="spaceBetweenRectangles" presStyleCnt="0"/>
      <dgm:spPr/>
    </dgm:pt>
    <dgm:pt modelId="{78D0F4C9-5D04-4ECA-A8E0-6E0D9C181F47}" type="pres">
      <dgm:prSet presAssocID="{1A7E6A2F-19E9-401E-84AB-6340A655A864}" presName="parentLin" presStyleCnt="0"/>
      <dgm:spPr/>
    </dgm:pt>
    <dgm:pt modelId="{44F042B6-28C5-4D04-A216-E4D3713C19A2}" type="pres">
      <dgm:prSet presAssocID="{1A7E6A2F-19E9-401E-84AB-6340A655A864}" presName="parentLeftMargin" presStyleLbl="node1" presStyleIdx="0" presStyleCnt="5"/>
      <dgm:spPr/>
    </dgm:pt>
    <dgm:pt modelId="{DB54BCA3-5F2E-41D2-B76A-D5C22F6F6344}" type="pres">
      <dgm:prSet presAssocID="{1A7E6A2F-19E9-401E-84AB-6340A655A86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57913918-E81D-4E40-9F9A-DD72233FE2E3}" type="pres">
      <dgm:prSet presAssocID="{1A7E6A2F-19E9-401E-84AB-6340A655A864}" presName="negativeSpace" presStyleCnt="0"/>
      <dgm:spPr/>
    </dgm:pt>
    <dgm:pt modelId="{B66ACD8F-B4E8-4AF3-8473-759A46B2961B}" type="pres">
      <dgm:prSet presAssocID="{1A7E6A2F-19E9-401E-84AB-6340A655A864}" presName="childText" presStyleLbl="conFgAcc1" presStyleIdx="1" presStyleCnt="5">
        <dgm:presLayoutVars>
          <dgm:bulletEnabled val="1"/>
        </dgm:presLayoutVars>
      </dgm:prSet>
      <dgm:spPr/>
    </dgm:pt>
    <dgm:pt modelId="{888575BD-8E9F-4441-B430-8AE81A5B303C}" type="pres">
      <dgm:prSet presAssocID="{0FABB89C-6C4B-412A-A242-868A6DD45B75}" presName="spaceBetweenRectangles" presStyleCnt="0"/>
      <dgm:spPr/>
    </dgm:pt>
    <dgm:pt modelId="{4B020260-B4EC-4333-AD81-23CB731C8866}" type="pres">
      <dgm:prSet presAssocID="{DD2C834D-33FB-4875-B5EF-11684F169C45}" presName="parentLin" presStyleCnt="0"/>
      <dgm:spPr/>
    </dgm:pt>
    <dgm:pt modelId="{9955D3F4-A5A1-4789-8828-B960CEA6C090}" type="pres">
      <dgm:prSet presAssocID="{DD2C834D-33FB-4875-B5EF-11684F169C45}" presName="parentLeftMargin" presStyleLbl="node1" presStyleIdx="1" presStyleCnt="5"/>
      <dgm:spPr/>
    </dgm:pt>
    <dgm:pt modelId="{A01BDCD3-F655-4211-8DD4-AA354B32801A}" type="pres">
      <dgm:prSet presAssocID="{DD2C834D-33FB-4875-B5EF-11684F169C45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217F4A6-C2C6-4F57-8921-1D0E05176306}" type="pres">
      <dgm:prSet presAssocID="{DD2C834D-33FB-4875-B5EF-11684F169C45}" presName="negativeSpace" presStyleCnt="0"/>
      <dgm:spPr/>
    </dgm:pt>
    <dgm:pt modelId="{8192AA7D-E349-48FD-B9B4-DFFBE4299472}" type="pres">
      <dgm:prSet presAssocID="{DD2C834D-33FB-4875-B5EF-11684F169C45}" presName="childText" presStyleLbl="conFgAcc1" presStyleIdx="2" presStyleCnt="5">
        <dgm:presLayoutVars>
          <dgm:bulletEnabled val="1"/>
        </dgm:presLayoutVars>
      </dgm:prSet>
      <dgm:spPr/>
    </dgm:pt>
    <dgm:pt modelId="{F315B9A6-DB0E-4271-9D96-8C9E7F3ECBC8}" type="pres">
      <dgm:prSet presAssocID="{0E49C9EC-B561-450D-BD31-8A5E5118C079}" presName="spaceBetweenRectangles" presStyleCnt="0"/>
      <dgm:spPr/>
    </dgm:pt>
    <dgm:pt modelId="{FAAF5828-68DB-47DC-A26D-D724D82EFF63}" type="pres">
      <dgm:prSet presAssocID="{786B0DFC-CA21-4D28-950E-A1962C69DF2E}" presName="parentLin" presStyleCnt="0"/>
      <dgm:spPr/>
    </dgm:pt>
    <dgm:pt modelId="{453EE2FE-BBD9-46D8-A58C-1E5F2BAE3D0D}" type="pres">
      <dgm:prSet presAssocID="{786B0DFC-CA21-4D28-950E-A1962C69DF2E}" presName="parentLeftMargin" presStyleLbl="node1" presStyleIdx="2" presStyleCnt="5"/>
      <dgm:spPr/>
    </dgm:pt>
    <dgm:pt modelId="{9FE60CAF-894D-4913-B807-4499A11C4722}" type="pres">
      <dgm:prSet presAssocID="{786B0DFC-CA21-4D28-950E-A1962C69DF2E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D72BB577-361D-4AE0-A667-5B5F148894E7}" type="pres">
      <dgm:prSet presAssocID="{786B0DFC-CA21-4D28-950E-A1962C69DF2E}" presName="negativeSpace" presStyleCnt="0"/>
      <dgm:spPr/>
    </dgm:pt>
    <dgm:pt modelId="{0008987A-33E0-441C-8E41-CA5702B19856}" type="pres">
      <dgm:prSet presAssocID="{786B0DFC-CA21-4D28-950E-A1962C69DF2E}" presName="childText" presStyleLbl="conFgAcc1" presStyleIdx="3" presStyleCnt="5">
        <dgm:presLayoutVars>
          <dgm:bulletEnabled val="1"/>
        </dgm:presLayoutVars>
      </dgm:prSet>
      <dgm:spPr/>
    </dgm:pt>
    <dgm:pt modelId="{70807E8B-8D4B-45DC-8FEC-D81D542250F9}" type="pres">
      <dgm:prSet presAssocID="{AD111A74-4916-47FD-B24D-B7C58BA58108}" presName="spaceBetweenRectangles" presStyleCnt="0"/>
      <dgm:spPr/>
    </dgm:pt>
    <dgm:pt modelId="{B788AC50-A82D-42DD-AB2C-1E7AAE699CC5}" type="pres">
      <dgm:prSet presAssocID="{CC1B4F84-8D9B-44C3-8F1A-5E8E246E3CC3}" presName="parentLin" presStyleCnt="0"/>
      <dgm:spPr/>
    </dgm:pt>
    <dgm:pt modelId="{934B2AE6-70A4-42F4-9FE3-E88F652DB323}" type="pres">
      <dgm:prSet presAssocID="{CC1B4F84-8D9B-44C3-8F1A-5E8E246E3CC3}" presName="parentLeftMargin" presStyleLbl="node1" presStyleIdx="3" presStyleCnt="5"/>
      <dgm:spPr/>
    </dgm:pt>
    <dgm:pt modelId="{7ACC2874-FB67-4282-9008-36EF2EBF28A5}" type="pres">
      <dgm:prSet presAssocID="{CC1B4F84-8D9B-44C3-8F1A-5E8E246E3CC3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C604FCBE-BE7F-481D-ADB1-7446ADA4AA6B}" type="pres">
      <dgm:prSet presAssocID="{CC1B4F84-8D9B-44C3-8F1A-5E8E246E3CC3}" presName="negativeSpace" presStyleCnt="0"/>
      <dgm:spPr/>
    </dgm:pt>
    <dgm:pt modelId="{885226F7-561B-4A7F-890C-3A4A8808F384}" type="pres">
      <dgm:prSet presAssocID="{CC1B4F84-8D9B-44C3-8F1A-5E8E246E3CC3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7B28F102-AD32-4821-B367-9863EEB0DDED}" type="presOf" srcId="{DD2C834D-33FB-4875-B5EF-11684F169C45}" destId="{9955D3F4-A5A1-4789-8828-B960CEA6C090}" srcOrd="0" destOrd="0" presId="urn:microsoft.com/office/officeart/2005/8/layout/list1"/>
    <dgm:cxn modelId="{75614307-413F-4ECB-863F-C978CEB25CD1}" type="presOf" srcId="{AA44226C-E648-4203-B6B0-CA1155C64C0D}" destId="{8CB63A45-52F0-4A44-9B5F-2DD3D367B74C}" srcOrd="0" destOrd="0" presId="urn:microsoft.com/office/officeart/2005/8/layout/list1"/>
    <dgm:cxn modelId="{00F67E6C-6993-4D2E-A221-F668F6F36219}" type="presOf" srcId="{CC1B4F84-8D9B-44C3-8F1A-5E8E246E3CC3}" destId="{7ACC2874-FB67-4282-9008-36EF2EBF28A5}" srcOrd="1" destOrd="0" presId="urn:microsoft.com/office/officeart/2005/8/layout/list1"/>
    <dgm:cxn modelId="{CCC2CA6C-8106-40AA-8793-7DBA16749A58}" type="presOf" srcId="{AA44226C-E648-4203-B6B0-CA1155C64C0D}" destId="{DF90858C-4657-41AC-ACD1-E17ECA0FB57A}" srcOrd="1" destOrd="0" presId="urn:microsoft.com/office/officeart/2005/8/layout/list1"/>
    <dgm:cxn modelId="{57C7DB71-0DCD-4E11-8E6A-654E9C71970B}" type="presOf" srcId="{CC1B4F84-8D9B-44C3-8F1A-5E8E246E3CC3}" destId="{934B2AE6-70A4-42F4-9FE3-E88F652DB323}" srcOrd="0" destOrd="0" presId="urn:microsoft.com/office/officeart/2005/8/layout/list1"/>
    <dgm:cxn modelId="{73D4ED8C-8B2A-4211-9845-65B294D728EB}" srcId="{ABC212C2-6EB5-4041-A6D3-DEFDD1F3D3D3}" destId="{AA44226C-E648-4203-B6B0-CA1155C64C0D}" srcOrd="0" destOrd="0" parTransId="{911E505C-F9ED-4B56-AD29-41812E6D6DD8}" sibTransId="{7E3E20ED-EAD4-4080-A821-F63FA03511D9}"/>
    <dgm:cxn modelId="{81EC798F-8FB0-4EAB-AAAF-9BC887166E37}" srcId="{ABC212C2-6EB5-4041-A6D3-DEFDD1F3D3D3}" destId="{1A7E6A2F-19E9-401E-84AB-6340A655A864}" srcOrd="1" destOrd="0" parTransId="{F9940BC4-C78F-4378-8D23-40B6CF14720D}" sibTransId="{0FABB89C-6C4B-412A-A242-868A6DD45B75}"/>
    <dgm:cxn modelId="{3CAC4EC2-CF9B-414C-BD48-1A92514152BE}" type="presOf" srcId="{1A7E6A2F-19E9-401E-84AB-6340A655A864}" destId="{44F042B6-28C5-4D04-A216-E4D3713C19A2}" srcOrd="0" destOrd="0" presId="urn:microsoft.com/office/officeart/2005/8/layout/list1"/>
    <dgm:cxn modelId="{1AA3BFD1-288D-45AC-BF8F-DA84A467A7A1}" type="presOf" srcId="{786B0DFC-CA21-4D28-950E-A1962C69DF2E}" destId="{9FE60CAF-894D-4913-B807-4499A11C4722}" srcOrd="1" destOrd="0" presId="urn:microsoft.com/office/officeart/2005/8/layout/list1"/>
    <dgm:cxn modelId="{DED122D2-456F-401C-9FD5-16427204509A}" type="presOf" srcId="{ABC212C2-6EB5-4041-A6D3-DEFDD1F3D3D3}" destId="{3075CEBB-46CB-46A9-99D4-858B9A08EC47}" srcOrd="0" destOrd="0" presId="urn:microsoft.com/office/officeart/2005/8/layout/list1"/>
    <dgm:cxn modelId="{7EC89BD4-267C-4EC5-B7ED-07264F4546A7}" srcId="{ABC212C2-6EB5-4041-A6D3-DEFDD1F3D3D3}" destId="{CC1B4F84-8D9B-44C3-8F1A-5E8E246E3CC3}" srcOrd="4" destOrd="0" parTransId="{E209A114-5011-4C81-981E-4AD97D534628}" sibTransId="{1AB887C5-FC7E-4DF3-82AF-F6FF1131982B}"/>
    <dgm:cxn modelId="{334D63D9-22E4-47A9-9305-0E8EA3748F98}" srcId="{ABC212C2-6EB5-4041-A6D3-DEFDD1F3D3D3}" destId="{786B0DFC-CA21-4D28-950E-A1962C69DF2E}" srcOrd="3" destOrd="0" parTransId="{DD34A179-10EA-4DB6-AE0C-52DBE616D9CB}" sibTransId="{AD111A74-4916-47FD-B24D-B7C58BA58108}"/>
    <dgm:cxn modelId="{FCF263E2-02A4-404A-A253-CC4F20E1ED69}" type="presOf" srcId="{1A7E6A2F-19E9-401E-84AB-6340A655A864}" destId="{DB54BCA3-5F2E-41D2-B76A-D5C22F6F6344}" srcOrd="1" destOrd="0" presId="urn:microsoft.com/office/officeart/2005/8/layout/list1"/>
    <dgm:cxn modelId="{022E08F3-C0DE-44F4-8FCE-DDC0C61FD609}" srcId="{ABC212C2-6EB5-4041-A6D3-DEFDD1F3D3D3}" destId="{DD2C834D-33FB-4875-B5EF-11684F169C45}" srcOrd="2" destOrd="0" parTransId="{AD867190-53D2-47E0-AAC2-16BC4502E3C0}" sibTransId="{0E49C9EC-B561-450D-BD31-8A5E5118C079}"/>
    <dgm:cxn modelId="{AEA57EF3-086A-4969-8DFF-99AE9BE6F4D7}" type="presOf" srcId="{786B0DFC-CA21-4D28-950E-A1962C69DF2E}" destId="{453EE2FE-BBD9-46D8-A58C-1E5F2BAE3D0D}" srcOrd="0" destOrd="0" presId="urn:microsoft.com/office/officeart/2005/8/layout/list1"/>
    <dgm:cxn modelId="{C7D857FE-8812-4B7A-94D2-FAD10A6F7744}" type="presOf" srcId="{DD2C834D-33FB-4875-B5EF-11684F169C45}" destId="{A01BDCD3-F655-4211-8DD4-AA354B32801A}" srcOrd="1" destOrd="0" presId="urn:microsoft.com/office/officeart/2005/8/layout/list1"/>
    <dgm:cxn modelId="{4219B21B-1AF0-4A2B-8BB2-EA7A88842C23}" type="presParOf" srcId="{3075CEBB-46CB-46A9-99D4-858B9A08EC47}" destId="{6340839A-2768-4A05-B717-5FA614E76ABB}" srcOrd="0" destOrd="0" presId="urn:microsoft.com/office/officeart/2005/8/layout/list1"/>
    <dgm:cxn modelId="{9AA0CA50-143B-48EC-AB92-CBB23C58A7E9}" type="presParOf" srcId="{6340839A-2768-4A05-B717-5FA614E76ABB}" destId="{8CB63A45-52F0-4A44-9B5F-2DD3D367B74C}" srcOrd="0" destOrd="0" presId="urn:microsoft.com/office/officeart/2005/8/layout/list1"/>
    <dgm:cxn modelId="{D32C7691-DB05-40E6-8312-A73CA0327519}" type="presParOf" srcId="{6340839A-2768-4A05-B717-5FA614E76ABB}" destId="{DF90858C-4657-41AC-ACD1-E17ECA0FB57A}" srcOrd="1" destOrd="0" presId="urn:microsoft.com/office/officeart/2005/8/layout/list1"/>
    <dgm:cxn modelId="{51B8F4B3-A939-46E5-BD3F-2B6BF3C7FA71}" type="presParOf" srcId="{3075CEBB-46CB-46A9-99D4-858B9A08EC47}" destId="{B51A3EC7-5B5F-4758-AAB0-77BDBFB6CAAB}" srcOrd="1" destOrd="0" presId="urn:microsoft.com/office/officeart/2005/8/layout/list1"/>
    <dgm:cxn modelId="{854D7EA3-5BD8-451A-9EF9-775AEAB24631}" type="presParOf" srcId="{3075CEBB-46CB-46A9-99D4-858B9A08EC47}" destId="{FC1F7BB0-6E96-4F5E-9E7C-645BC0FB79D9}" srcOrd="2" destOrd="0" presId="urn:microsoft.com/office/officeart/2005/8/layout/list1"/>
    <dgm:cxn modelId="{485EBB57-90C5-4C47-8996-4933847DC6EF}" type="presParOf" srcId="{3075CEBB-46CB-46A9-99D4-858B9A08EC47}" destId="{190A119C-4BB2-473A-9303-E20C73809170}" srcOrd="3" destOrd="0" presId="urn:microsoft.com/office/officeart/2005/8/layout/list1"/>
    <dgm:cxn modelId="{FB510E3B-9233-4998-87C9-2D2027E475D8}" type="presParOf" srcId="{3075CEBB-46CB-46A9-99D4-858B9A08EC47}" destId="{78D0F4C9-5D04-4ECA-A8E0-6E0D9C181F47}" srcOrd="4" destOrd="0" presId="urn:microsoft.com/office/officeart/2005/8/layout/list1"/>
    <dgm:cxn modelId="{26B6179A-C3AF-4AD9-82ED-027177CB19FB}" type="presParOf" srcId="{78D0F4C9-5D04-4ECA-A8E0-6E0D9C181F47}" destId="{44F042B6-28C5-4D04-A216-E4D3713C19A2}" srcOrd="0" destOrd="0" presId="urn:microsoft.com/office/officeart/2005/8/layout/list1"/>
    <dgm:cxn modelId="{7AFC783E-A5D0-4E99-A715-79936DD830AE}" type="presParOf" srcId="{78D0F4C9-5D04-4ECA-A8E0-6E0D9C181F47}" destId="{DB54BCA3-5F2E-41D2-B76A-D5C22F6F6344}" srcOrd="1" destOrd="0" presId="urn:microsoft.com/office/officeart/2005/8/layout/list1"/>
    <dgm:cxn modelId="{02643900-18A8-4527-9E52-AC2516414A86}" type="presParOf" srcId="{3075CEBB-46CB-46A9-99D4-858B9A08EC47}" destId="{57913918-E81D-4E40-9F9A-DD72233FE2E3}" srcOrd="5" destOrd="0" presId="urn:microsoft.com/office/officeart/2005/8/layout/list1"/>
    <dgm:cxn modelId="{0A7BC1BC-DD4E-4B09-9776-6C0574BFF5B0}" type="presParOf" srcId="{3075CEBB-46CB-46A9-99D4-858B9A08EC47}" destId="{B66ACD8F-B4E8-4AF3-8473-759A46B2961B}" srcOrd="6" destOrd="0" presId="urn:microsoft.com/office/officeart/2005/8/layout/list1"/>
    <dgm:cxn modelId="{876B99B7-C2E3-436E-8C6A-C0AE66F53E4A}" type="presParOf" srcId="{3075CEBB-46CB-46A9-99D4-858B9A08EC47}" destId="{888575BD-8E9F-4441-B430-8AE81A5B303C}" srcOrd="7" destOrd="0" presId="urn:microsoft.com/office/officeart/2005/8/layout/list1"/>
    <dgm:cxn modelId="{7E50595B-2130-4FD4-96BF-5DDB59299FE9}" type="presParOf" srcId="{3075CEBB-46CB-46A9-99D4-858B9A08EC47}" destId="{4B020260-B4EC-4333-AD81-23CB731C8866}" srcOrd="8" destOrd="0" presId="urn:microsoft.com/office/officeart/2005/8/layout/list1"/>
    <dgm:cxn modelId="{26316017-6745-4963-B845-80D9FFAAF52E}" type="presParOf" srcId="{4B020260-B4EC-4333-AD81-23CB731C8866}" destId="{9955D3F4-A5A1-4789-8828-B960CEA6C090}" srcOrd="0" destOrd="0" presId="urn:microsoft.com/office/officeart/2005/8/layout/list1"/>
    <dgm:cxn modelId="{A47C25A4-6EA5-4481-84C5-863FEFE42424}" type="presParOf" srcId="{4B020260-B4EC-4333-AD81-23CB731C8866}" destId="{A01BDCD3-F655-4211-8DD4-AA354B32801A}" srcOrd="1" destOrd="0" presId="urn:microsoft.com/office/officeart/2005/8/layout/list1"/>
    <dgm:cxn modelId="{7E1A9433-AB68-4BEF-8DD1-CFC07B155396}" type="presParOf" srcId="{3075CEBB-46CB-46A9-99D4-858B9A08EC47}" destId="{8217F4A6-C2C6-4F57-8921-1D0E05176306}" srcOrd="9" destOrd="0" presId="urn:microsoft.com/office/officeart/2005/8/layout/list1"/>
    <dgm:cxn modelId="{02D9BB2B-B04F-4AA1-89DB-A5CC1767A838}" type="presParOf" srcId="{3075CEBB-46CB-46A9-99D4-858B9A08EC47}" destId="{8192AA7D-E349-48FD-B9B4-DFFBE4299472}" srcOrd="10" destOrd="0" presId="urn:microsoft.com/office/officeart/2005/8/layout/list1"/>
    <dgm:cxn modelId="{B6153ADB-541E-4666-BC72-C26A450E4C78}" type="presParOf" srcId="{3075CEBB-46CB-46A9-99D4-858B9A08EC47}" destId="{F315B9A6-DB0E-4271-9D96-8C9E7F3ECBC8}" srcOrd="11" destOrd="0" presId="urn:microsoft.com/office/officeart/2005/8/layout/list1"/>
    <dgm:cxn modelId="{87F3A294-73F1-40C0-8689-F4B967E0E1DF}" type="presParOf" srcId="{3075CEBB-46CB-46A9-99D4-858B9A08EC47}" destId="{FAAF5828-68DB-47DC-A26D-D724D82EFF63}" srcOrd="12" destOrd="0" presId="urn:microsoft.com/office/officeart/2005/8/layout/list1"/>
    <dgm:cxn modelId="{788DB3E8-7B3F-40F7-A7E8-FFFEA3C226A7}" type="presParOf" srcId="{FAAF5828-68DB-47DC-A26D-D724D82EFF63}" destId="{453EE2FE-BBD9-46D8-A58C-1E5F2BAE3D0D}" srcOrd="0" destOrd="0" presId="urn:microsoft.com/office/officeart/2005/8/layout/list1"/>
    <dgm:cxn modelId="{ABF2E0A7-98A7-4A39-8B3D-2C211D19A863}" type="presParOf" srcId="{FAAF5828-68DB-47DC-A26D-D724D82EFF63}" destId="{9FE60CAF-894D-4913-B807-4499A11C4722}" srcOrd="1" destOrd="0" presId="urn:microsoft.com/office/officeart/2005/8/layout/list1"/>
    <dgm:cxn modelId="{5518059D-4B9D-43B8-B21B-8277215EF54D}" type="presParOf" srcId="{3075CEBB-46CB-46A9-99D4-858B9A08EC47}" destId="{D72BB577-361D-4AE0-A667-5B5F148894E7}" srcOrd="13" destOrd="0" presId="urn:microsoft.com/office/officeart/2005/8/layout/list1"/>
    <dgm:cxn modelId="{DD2A50F7-3596-42E5-84A2-56EC9A2921A1}" type="presParOf" srcId="{3075CEBB-46CB-46A9-99D4-858B9A08EC47}" destId="{0008987A-33E0-441C-8E41-CA5702B19856}" srcOrd="14" destOrd="0" presId="urn:microsoft.com/office/officeart/2005/8/layout/list1"/>
    <dgm:cxn modelId="{8EFBD844-133D-4305-9F31-8870E916F713}" type="presParOf" srcId="{3075CEBB-46CB-46A9-99D4-858B9A08EC47}" destId="{70807E8B-8D4B-45DC-8FEC-D81D542250F9}" srcOrd="15" destOrd="0" presId="urn:microsoft.com/office/officeart/2005/8/layout/list1"/>
    <dgm:cxn modelId="{26DF7DAE-BBF0-4A88-A273-F91ED6E6809D}" type="presParOf" srcId="{3075CEBB-46CB-46A9-99D4-858B9A08EC47}" destId="{B788AC50-A82D-42DD-AB2C-1E7AAE699CC5}" srcOrd="16" destOrd="0" presId="urn:microsoft.com/office/officeart/2005/8/layout/list1"/>
    <dgm:cxn modelId="{755C6F7D-F32A-48C7-9B26-07861A3A353D}" type="presParOf" srcId="{B788AC50-A82D-42DD-AB2C-1E7AAE699CC5}" destId="{934B2AE6-70A4-42F4-9FE3-E88F652DB323}" srcOrd="0" destOrd="0" presId="urn:microsoft.com/office/officeart/2005/8/layout/list1"/>
    <dgm:cxn modelId="{12BBB984-44DA-4E44-B652-5B7BCD405844}" type="presParOf" srcId="{B788AC50-A82D-42DD-AB2C-1E7AAE699CC5}" destId="{7ACC2874-FB67-4282-9008-36EF2EBF28A5}" srcOrd="1" destOrd="0" presId="urn:microsoft.com/office/officeart/2005/8/layout/list1"/>
    <dgm:cxn modelId="{3E325ACC-109E-41C6-82E7-40F2D627129E}" type="presParOf" srcId="{3075CEBB-46CB-46A9-99D4-858B9A08EC47}" destId="{C604FCBE-BE7F-481D-ADB1-7446ADA4AA6B}" srcOrd="17" destOrd="0" presId="urn:microsoft.com/office/officeart/2005/8/layout/list1"/>
    <dgm:cxn modelId="{8F21188C-DFE1-46FD-B9AE-AA69D38170A3}" type="presParOf" srcId="{3075CEBB-46CB-46A9-99D4-858B9A08EC47}" destId="{885226F7-561B-4A7F-890C-3A4A8808F38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DFADCB1-FEC5-4069-B32C-07F5EBE6BA8A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A026B321-E1DF-4E02-B037-5CDDD6888EEF}">
      <dgm:prSet/>
      <dgm:spPr/>
      <dgm:t>
        <a:bodyPr/>
        <a:lstStyle/>
        <a:p>
          <a:r>
            <a:rPr lang="en-US" b="1"/>
            <a:t>Studi Kasus 1: Anemia Defisiensi Besi</a:t>
          </a:r>
          <a:endParaRPr lang="en-US"/>
        </a:p>
      </dgm:t>
    </dgm:pt>
    <dgm:pt modelId="{D15D7459-896A-45E6-85E6-DEAB7C19459B}" type="parTrans" cxnId="{3FF92701-74F6-45F3-8F10-3D2EEA837BC7}">
      <dgm:prSet/>
      <dgm:spPr/>
      <dgm:t>
        <a:bodyPr/>
        <a:lstStyle/>
        <a:p>
          <a:endParaRPr lang="en-US"/>
        </a:p>
      </dgm:t>
    </dgm:pt>
    <dgm:pt modelId="{DB60B48B-6FED-4AD1-A961-7FDDFA24CB65}" type="sibTrans" cxnId="{3FF92701-74F6-45F3-8F10-3D2EEA837BC7}">
      <dgm:prSet/>
      <dgm:spPr/>
      <dgm:t>
        <a:bodyPr/>
        <a:lstStyle/>
        <a:p>
          <a:endParaRPr lang="en-US"/>
        </a:p>
      </dgm:t>
    </dgm:pt>
    <dgm:pt modelId="{3150884C-BFC4-4C37-8CA2-4C0426747187}">
      <dgm:prSet/>
      <dgm:spPr/>
      <dgm:t>
        <a:bodyPr/>
        <a:lstStyle/>
        <a:p>
          <a:r>
            <a:rPr lang="en-US"/>
            <a:t>Keluhan: lemah, pucat, Hb 8.5</a:t>
          </a:r>
        </a:p>
      </dgm:t>
    </dgm:pt>
    <dgm:pt modelId="{16277332-8791-4C01-BD79-A437D556220B}" type="parTrans" cxnId="{B1490469-ECBF-441C-9587-9680F401E2BB}">
      <dgm:prSet/>
      <dgm:spPr/>
      <dgm:t>
        <a:bodyPr/>
        <a:lstStyle/>
        <a:p>
          <a:endParaRPr lang="en-US"/>
        </a:p>
      </dgm:t>
    </dgm:pt>
    <dgm:pt modelId="{5E7FDA26-1673-4FA2-AC80-5FDEF89904EC}" type="sibTrans" cxnId="{B1490469-ECBF-441C-9587-9680F401E2BB}">
      <dgm:prSet/>
      <dgm:spPr/>
      <dgm:t>
        <a:bodyPr/>
        <a:lstStyle/>
        <a:p>
          <a:endParaRPr lang="en-US"/>
        </a:p>
      </dgm:t>
    </dgm:pt>
    <dgm:pt modelId="{42C9FC29-2A0D-44F4-A02B-C886E50BBAFB}">
      <dgm:prSet/>
      <dgm:spPr/>
      <dgm:t>
        <a:bodyPr/>
        <a:lstStyle/>
        <a:p>
          <a:r>
            <a:rPr lang="en-US"/>
            <a:t>Diagnosa keperawatan: intoleransi aktivitas</a:t>
          </a:r>
        </a:p>
      </dgm:t>
    </dgm:pt>
    <dgm:pt modelId="{DF279281-BCA1-4CCB-826F-516C8DE44521}" type="parTrans" cxnId="{168A87D1-DE4E-4F90-BF70-BE88FB2484CF}">
      <dgm:prSet/>
      <dgm:spPr/>
      <dgm:t>
        <a:bodyPr/>
        <a:lstStyle/>
        <a:p>
          <a:endParaRPr lang="en-US"/>
        </a:p>
      </dgm:t>
    </dgm:pt>
    <dgm:pt modelId="{B9615ADE-DBEE-46E0-85F8-B856E9D51F65}" type="sibTrans" cxnId="{168A87D1-DE4E-4F90-BF70-BE88FB2484CF}">
      <dgm:prSet/>
      <dgm:spPr/>
      <dgm:t>
        <a:bodyPr/>
        <a:lstStyle/>
        <a:p>
          <a:endParaRPr lang="en-US"/>
        </a:p>
      </dgm:t>
    </dgm:pt>
    <dgm:pt modelId="{3D7C0F15-B4D5-4056-A660-BFF2BBF81969}">
      <dgm:prSet/>
      <dgm:spPr/>
      <dgm:t>
        <a:bodyPr/>
        <a:lstStyle/>
        <a:p>
          <a:r>
            <a:rPr lang="en-US"/>
            <a:t>Intervensi: manajemen energi, edukasi diet Fe, suplementasi Fe</a:t>
          </a:r>
        </a:p>
      </dgm:t>
    </dgm:pt>
    <dgm:pt modelId="{14CFC66C-5F88-42EB-9BE4-51D55DA87BA7}" type="parTrans" cxnId="{234D6FA7-463C-45E7-A6CD-77137E7438D2}">
      <dgm:prSet/>
      <dgm:spPr/>
      <dgm:t>
        <a:bodyPr/>
        <a:lstStyle/>
        <a:p>
          <a:endParaRPr lang="en-US"/>
        </a:p>
      </dgm:t>
    </dgm:pt>
    <dgm:pt modelId="{CA0F095E-5870-448D-9776-A0C54C4D5CD2}" type="sibTrans" cxnId="{234D6FA7-463C-45E7-A6CD-77137E7438D2}">
      <dgm:prSet/>
      <dgm:spPr/>
      <dgm:t>
        <a:bodyPr/>
        <a:lstStyle/>
        <a:p>
          <a:endParaRPr lang="en-US"/>
        </a:p>
      </dgm:t>
    </dgm:pt>
    <dgm:pt modelId="{D14D2D80-37C2-483C-B5DF-E4AB98731BAD}" type="pres">
      <dgm:prSet presAssocID="{2DFADCB1-FEC5-4069-B32C-07F5EBE6BA8A}" presName="Name0" presStyleCnt="0">
        <dgm:presLayoutVars>
          <dgm:dir/>
          <dgm:resizeHandles val="exact"/>
        </dgm:presLayoutVars>
      </dgm:prSet>
      <dgm:spPr/>
    </dgm:pt>
    <dgm:pt modelId="{B0A15BC1-76E0-4023-80F1-585F192D4879}" type="pres">
      <dgm:prSet presAssocID="{A026B321-E1DF-4E02-B037-5CDDD6888EEF}" presName="parTxOnly" presStyleLbl="node1" presStyleIdx="0" presStyleCnt="4">
        <dgm:presLayoutVars>
          <dgm:bulletEnabled val="1"/>
        </dgm:presLayoutVars>
      </dgm:prSet>
      <dgm:spPr/>
    </dgm:pt>
    <dgm:pt modelId="{F56ABB84-2166-4F69-99B5-68D781148480}" type="pres">
      <dgm:prSet presAssocID="{DB60B48B-6FED-4AD1-A961-7FDDFA24CB65}" presName="parSpace" presStyleCnt="0"/>
      <dgm:spPr/>
    </dgm:pt>
    <dgm:pt modelId="{9841241B-9071-42F4-8CBB-96BBF784078D}" type="pres">
      <dgm:prSet presAssocID="{3150884C-BFC4-4C37-8CA2-4C0426747187}" presName="parTxOnly" presStyleLbl="node1" presStyleIdx="1" presStyleCnt="4">
        <dgm:presLayoutVars>
          <dgm:bulletEnabled val="1"/>
        </dgm:presLayoutVars>
      </dgm:prSet>
      <dgm:spPr/>
    </dgm:pt>
    <dgm:pt modelId="{4EDD2F3B-BC73-445C-BEB8-9CF62219DE9C}" type="pres">
      <dgm:prSet presAssocID="{5E7FDA26-1673-4FA2-AC80-5FDEF89904EC}" presName="parSpace" presStyleCnt="0"/>
      <dgm:spPr/>
    </dgm:pt>
    <dgm:pt modelId="{3D3A4A06-CEE1-41BF-9B9E-3491D794395A}" type="pres">
      <dgm:prSet presAssocID="{42C9FC29-2A0D-44F4-A02B-C886E50BBAFB}" presName="parTxOnly" presStyleLbl="node1" presStyleIdx="2" presStyleCnt="4">
        <dgm:presLayoutVars>
          <dgm:bulletEnabled val="1"/>
        </dgm:presLayoutVars>
      </dgm:prSet>
      <dgm:spPr/>
    </dgm:pt>
    <dgm:pt modelId="{6553DE6C-B6B6-45A5-B8AD-1769E9542D5B}" type="pres">
      <dgm:prSet presAssocID="{B9615ADE-DBEE-46E0-85F8-B856E9D51F65}" presName="parSpace" presStyleCnt="0"/>
      <dgm:spPr/>
    </dgm:pt>
    <dgm:pt modelId="{B7B88FD5-FA31-40EF-88FD-BCEAAFDBAAC2}" type="pres">
      <dgm:prSet presAssocID="{3D7C0F15-B4D5-4056-A660-BFF2BBF81969}" presName="parTxOnly" presStyleLbl="node1" presStyleIdx="3" presStyleCnt="4">
        <dgm:presLayoutVars>
          <dgm:bulletEnabled val="1"/>
        </dgm:presLayoutVars>
      </dgm:prSet>
      <dgm:spPr/>
    </dgm:pt>
  </dgm:ptLst>
  <dgm:cxnLst>
    <dgm:cxn modelId="{3FF92701-74F6-45F3-8F10-3D2EEA837BC7}" srcId="{2DFADCB1-FEC5-4069-B32C-07F5EBE6BA8A}" destId="{A026B321-E1DF-4E02-B037-5CDDD6888EEF}" srcOrd="0" destOrd="0" parTransId="{D15D7459-896A-45E6-85E6-DEAB7C19459B}" sibTransId="{DB60B48B-6FED-4AD1-A961-7FDDFA24CB65}"/>
    <dgm:cxn modelId="{840BBD24-546C-4F28-8030-3956FD7C05BB}" type="presOf" srcId="{2DFADCB1-FEC5-4069-B32C-07F5EBE6BA8A}" destId="{D14D2D80-37C2-483C-B5DF-E4AB98731BAD}" srcOrd="0" destOrd="0" presId="urn:microsoft.com/office/officeart/2005/8/layout/hChevron3"/>
    <dgm:cxn modelId="{5915493A-CD8A-41FC-A56E-1539E855FBFD}" type="presOf" srcId="{3D7C0F15-B4D5-4056-A660-BFF2BBF81969}" destId="{B7B88FD5-FA31-40EF-88FD-BCEAAFDBAAC2}" srcOrd="0" destOrd="0" presId="urn:microsoft.com/office/officeart/2005/8/layout/hChevron3"/>
    <dgm:cxn modelId="{B1490469-ECBF-441C-9587-9680F401E2BB}" srcId="{2DFADCB1-FEC5-4069-B32C-07F5EBE6BA8A}" destId="{3150884C-BFC4-4C37-8CA2-4C0426747187}" srcOrd="1" destOrd="0" parTransId="{16277332-8791-4C01-BD79-A437D556220B}" sibTransId="{5E7FDA26-1673-4FA2-AC80-5FDEF89904EC}"/>
    <dgm:cxn modelId="{234D6FA7-463C-45E7-A6CD-77137E7438D2}" srcId="{2DFADCB1-FEC5-4069-B32C-07F5EBE6BA8A}" destId="{3D7C0F15-B4D5-4056-A660-BFF2BBF81969}" srcOrd="3" destOrd="0" parTransId="{14CFC66C-5F88-42EB-9BE4-51D55DA87BA7}" sibTransId="{CA0F095E-5870-448D-9776-A0C54C4D5CD2}"/>
    <dgm:cxn modelId="{168A87D1-DE4E-4F90-BF70-BE88FB2484CF}" srcId="{2DFADCB1-FEC5-4069-B32C-07F5EBE6BA8A}" destId="{42C9FC29-2A0D-44F4-A02B-C886E50BBAFB}" srcOrd="2" destOrd="0" parTransId="{DF279281-BCA1-4CCB-826F-516C8DE44521}" sibTransId="{B9615ADE-DBEE-46E0-85F8-B856E9D51F65}"/>
    <dgm:cxn modelId="{BA1007E8-84B7-4299-BAA2-3EC917F9296F}" type="presOf" srcId="{3150884C-BFC4-4C37-8CA2-4C0426747187}" destId="{9841241B-9071-42F4-8CBB-96BBF784078D}" srcOrd="0" destOrd="0" presId="urn:microsoft.com/office/officeart/2005/8/layout/hChevron3"/>
    <dgm:cxn modelId="{7A0E0BE9-C77A-4A6F-959A-53BB316868DB}" type="presOf" srcId="{A026B321-E1DF-4E02-B037-5CDDD6888EEF}" destId="{B0A15BC1-76E0-4023-80F1-585F192D4879}" srcOrd="0" destOrd="0" presId="urn:microsoft.com/office/officeart/2005/8/layout/hChevron3"/>
    <dgm:cxn modelId="{0623C4F8-0739-48BD-AD93-760E01A8FCD4}" type="presOf" srcId="{42C9FC29-2A0D-44F4-A02B-C886E50BBAFB}" destId="{3D3A4A06-CEE1-41BF-9B9E-3491D794395A}" srcOrd="0" destOrd="0" presId="urn:microsoft.com/office/officeart/2005/8/layout/hChevron3"/>
    <dgm:cxn modelId="{E0C0E59A-94C0-4F0F-B7C2-8E37E4586ECF}" type="presParOf" srcId="{D14D2D80-37C2-483C-B5DF-E4AB98731BAD}" destId="{B0A15BC1-76E0-4023-80F1-585F192D4879}" srcOrd="0" destOrd="0" presId="urn:microsoft.com/office/officeart/2005/8/layout/hChevron3"/>
    <dgm:cxn modelId="{B9CE67D5-4078-4C15-A900-25344F5ED338}" type="presParOf" srcId="{D14D2D80-37C2-483C-B5DF-E4AB98731BAD}" destId="{F56ABB84-2166-4F69-99B5-68D781148480}" srcOrd="1" destOrd="0" presId="urn:microsoft.com/office/officeart/2005/8/layout/hChevron3"/>
    <dgm:cxn modelId="{367F6CEA-B35D-407E-A952-C23A8CB60519}" type="presParOf" srcId="{D14D2D80-37C2-483C-B5DF-E4AB98731BAD}" destId="{9841241B-9071-42F4-8CBB-96BBF784078D}" srcOrd="2" destOrd="0" presId="urn:microsoft.com/office/officeart/2005/8/layout/hChevron3"/>
    <dgm:cxn modelId="{83F6A412-6EC6-48B0-8F29-980123D7A3D3}" type="presParOf" srcId="{D14D2D80-37C2-483C-B5DF-E4AB98731BAD}" destId="{4EDD2F3B-BC73-445C-BEB8-9CF62219DE9C}" srcOrd="3" destOrd="0" presId="urn:microsoft.com/office/officeart/2005/8/layout/hChevron3"/>
    <dgm:cxn modelId="{0AEEBF37-F00C-407E-BC0A-60E754D461C5}" type="presParOf" srcId="{D14D2D80-37C2-483C-B5DF-E4AB98731BAD}" destId="{3D3A4A06-CEE1-41BF-9B9E-3491D794395A}" srcOrd="4" destOrd="0" presId="urn:microsoft.com/office/officeart/2005/8/layout/hChevron3"/>
    <dgm:cxn modelId="{46C40943-FAC7-40FC-857A-29A7476AE470}" type="presParOf" srcId="{D14D2D80-37C2-483C-B5DF-E4AB98731BAD}" destId="{6553DE6C-B6B6-45A5-B8AD-1769E9542D5B}" srcOrd="5" destOrd="0" presId="urn:microsoft.com/office/officeart/2005/8/layout/hChevron3"/>
    <dgm:cxn modelId="{A1B5A38B-6A35-409F-B98E-F8F720A8E1E3}" type="presParOf" srcId="{D14D2D80-37C2-483C-B5DF-E4AB98731BAD}" destId="{B7B88FD5-FA31-40EF-88FD-BCEAAFDBAAC2}" srcOrd="6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4E2D068B-3DAA-41A6-84D2-9B0138A39AEF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688CBE6D-74A5-4DAF-9B72-5B594F3DF530}">
      <dgm:prSet/>
      <dgm:spPr/>
      <dgm:t>
        <a:bodyPr/>
        <a:lstStyle/>
        <a:p>
          <a:r>
            <a:rPr lang="en-US" b="1"/>
            <a:t>Studi Kasus 2: Leukemia</a:t>
          </a:r>
          <a:endParaRPr lang="en-US"/>
        </a:p>
      </dgm:t>
    </dgm:pt>
    <dgm:pt modelId="{109F7CBB-4B67-4DBB-AD08-0812B8A0D0F0}" type="parTrans" cxnId="{25E94D90-02D8-4B4A-BEDE-0B03A8D85845}">
      <dgm:prSet/>
      <dgm:spPr/>
      <dgm:t>
        <a:bodyPr/>
        <a:lstStyle/>
        <a:p>
          <a:endParaRPr lang="en-US"/>
        </a:p>
      </dgm:t>
    </dgm:pt>
    <dgm:pt modelId="{61D9F4C4-97B6-42E7-81E7-EED294D91418}" type="sibTrans" cxnId="{25E94D90-02D8-4B4A-BEDE-0B03A8D85845}">
      <dgm:prSet/>
      <dgm:spPr/>
      <dgm:t>
        <a:bodyPr/>
        <a:lstStyle/>
        <a:p>
          <a:endParaRPr lang="en-US"/>
        </a:p>
      </dgm:t>
    </dgm:pt>
    <dgm:pt modelId="{12E63401-4BD3-42F0-A8F7-2BC312638500}">
      <dgm:prSet/>
      <dgm:spPr/>
      <dgm:t>
        <a:bodyPr/>
        <a:lstStyle/>
        <a:p>
          <a:r>
            <a:rPr lang="en-US"/>
            <a:t>Neutropenia, demam, WBC 2,000</a:t>
          </a:r>
        </a:p>
      </dgm:t>
    </dgm:pt>
    <dgm:pt modelId="{7E6A18C1-B70E-495C-98B3-945575DE6097}" type="parTrans" cxnId="{FE80EEEC-2076-45CD-8C46-0E4020A9810A}">
      <dgm:prSet/>
      <dgm:spPr/>
      <dgm:t>
        <a:bodyPr/>
        <a:lstStyle/>
        <a:p>
          <a:endParaRPr lang="en-US"/>
        </a:p>
      </dgm:t>
    </dgm:pt>
    <dgm:pt modelId="{EC8E9025-7697-4203-8B2D-CEC8323F5946}" type="sibTrans" cxnId="{FE80EEEC-2076-45CD-8C46-0E4020A9810A}">
      <dgm:prSet/>
      <dgm:spPr/>
      <dgm:t>
        <a:bodyPr/>
        <a:lstStyle/>
        <a:p>
          <a:endParaRPr lang="en-US"/>
        </a:p>
      </dgm:t>
    </dgm:pt>
    <dgm:pt modelId="{E7003003-4782-4717-A212-425D88FA572B}">
      <dgm:prSet/>
      <dgm:spPr/>
      <dgm:t>
        <a:bodyPr/>
        <a:lstStyle/>
        <a:p>
          <a:r>
            <a:rPr lang="en-US"/>
            <a:t>Diagnosa: risiko infeksi</a:t>
          </a:r>
        </a:p>
      </dgm:t>
    </dgm:pt>
    <dgm:pt modelId="{2C75C18F-3ECD-48C9-8156-F39AEC93081E}" type="parTrans" cxnId="{4423A16C-4291-43F0-BDE5-41439CCE2858}">
      <dgm:prSet/>
      <dgm:spPr/>
      <dgm:t>
        <a:bodyPr/>
        <a:lstStyle/>
        <a:p>
          <a:endParaRPr lang="en-US"/>
        </a:p>
      </dgm:t>
    </dgm:pt>
    <dgm:pt modelId="{1D00FC68-6F7B-43C4-9FFC-C32A292AAD73}" type="sibTrans" cxnId="{4423A16C-4291-43F0-BDE5-41439CCE2858}">
      <dgm:prSet/>
      <dgm:spPr/>
      <dgm:t>
        <a:bodyPr/>
        <a:lstStyle/>
        <a:p>
          <a:endParaRPr lang="en-US"/>
        </a:p>
      </dgm:t>
    </dgm:pt>
    <dgm:pt modelId="{EBC9E2B1-7816-42D1-B211-98E72204968E}">
      <dgm:prSet/>
      <dgm:spPr/>
      <dgm:t>
        <a:bodyPr/>
        <a:lstStyle/>
        <a:p>
          <a:r>
            <a:rPr lang="en-US"/>
            <a:t>Intervensi: isolasi protektif, hygiene, edukasi kemoterapi</a:t>
          </a:r>
        </a:p>
      </dgm:t>
    </dgm:pt>
    <dgm:pt modelId="{7ABEB431-F7C5-43BD-A773-9F542C8C905D}" type="parTrans" cxnId="{07474074-D04C-4C70-B953-94CCE5E9CE7B}">
      <dgm:prSet/>
      <dgm:spPr/>
      <dgm:t>
        <a:bodyPr/>
        <a:lstStyle/>
        <a:p>
          <a:endParaRPr lang="en-US"/>
        </a:p>
      </dgm:t>
    </dgm:pt>
    <dgm:pt modelId="{2279D66F-2ED9-49E9-B7FA-BF8FDD539969}" type="sibTrans" cxnId="{07474074-D04C-4C70-B953-94CCE5E9CE7B}">
      <dgm:prSet/>
      <dgm:spPr/>
      <dgm:t>
        <a:bodyPr/>
        <a:lstStyle/>
        <a:p>
          <a:endParaRPr lang="en-US"/>
        </a:p>
      </dgm:t>
    </dgm:pt>
    <dgm:pt modelId="{703B9AE6-C0EC-4605-B3D2-0FCE308FCC93}" type="pres">
      <dgm:prSet presAssocID="{4E2D068B-3DAA-41A6-84D2-9B0138A39AEF}" presName="diagram" presStyleCnt="0">
        <dgm:presLayoutVars>
          <dgm:dir/>
          <dgm:resizeHandles val="exact"/>
        </dgm:presLayoutVars>
      </dgm:prSet>
      <dgm:spPr/>
    </dgm:pt>
    <dgm:pt modelId="{EB78BE12-354A-4C24-829E-BDC5C2E24986}" type="pres">
      <dgm:prSet presAssocID="{688CBE6D-74A5-4DAF-9B72-5B594F3DF530}" presName="node" presStyleLbl="node1" presStyleIdx="0" presStyleCnt="4">
        <dgm:presLayoutVars>
          <dgm:bulletEnabled val="1"/>
        </dgm:presLayoutVars>
      </dgm:prSet>
      <dgm:spPr/>
    </dgm:pt>
    <dgm:pt modelId="{362C54D6-1D04-462D-9F0B-6D80A57A5490}" type="pres">
      <dgm:prSet presAssocID="{61D9F4C4-97B6-42E7-81E7-EED294D91418}" presName="sibTrans" presStyleLbl="sibTrans2D1" presStyleIdx="0" presStyleCnt="3"/>
      <dgm:spPr/>
    </dgm:pt>
    <dgm:pt modelId="{34DA0C7D-BF40-49C4-B4B3-ACCA474B3F6F}" type="pres">
      <dgm:prSet presAssocID="{61D9F4C4-97B6-42E7-81E7-EED294D91418}" presName="connectorText" presStyleLbl="sibTrans2D1" presStyleIdx="0" presStyleCnt="3"/>
      <dgm:spPr/>
    </dgm:pt>
    <dgm:pt modelId="{8060BFBD-2969-438F-828A-3799AC887C9F}" type="pres">
      <dgm:prSet presAssocID="{12E63401-4BD3-42F0-A8F7-2BC312638500}" presName="node" presStyleLbl="node1" presStyleIdx="1" presStyleCnt="4">
        <dgm:presLayoutVars>
          <dgm:bulletEnabled val="1"/>
        </dgm:presLayoutVars>
      </dgm:prSet>
      <dgm:spPr/>
    </dgm:pt>
    <dgm:pt modelId="{EFB30E1C-358B-4F17-AD61-8B9249FAD21A}" type="pres">
      <dgm:prSet presAssocID="{EC8E9025-7697-4203-8B2D-CEC8323F5946}" presName="sibTrans" presStyleLbl="sibTrans2D1" presStyleIdx="1" presStyleCnt="3"/>
      <dgm:spPr/>
    </dgm:pt>
    <dgm:pt modelId="{AEAC19FE-27C9-4D86-B778-F9729C232B64}" type="pres">
      <dgm:prSet presAssocID="{EC8E9025-7697-4203-8B2D-CEC8323F5946}" presName="connectorText" presStyleLbl="sibTrans2D1" presStyleIdx="1" presStyleCnt="3"/>
      <dgm:spPr/>
    </dgm:pt>
    <dgm:pt modelId="{A62D1A9B-AFCF-41F7-B993-4F97545BB0C0}" type="pres">
      <dgm:prSet presAssocID="{E7003003-4782-4717-A212-425D88FA572B}" presName="node" presStyleLbl="node1" presStyleIdx="2" presStyleCnt="4">
        <dgm:presLayoutVars>
          <dgm:bulletEnabled val="1"/>
        </dgm:presLayoutVars>
      </dgm:prSet>
      <dgm:spPr/>
    </dgm:pt>
    <dgm:pt modelId="{45EDE895-6437-4552-B343-5A4B83F9A624}" type="pres">
      <dgm:prSet presAssocID="{1D00FC68-6F7B-43C4-9FFC-C32A292AAD73}" presName="sibTrans" presStyleLbl="sibTrans2D1" presStyleIdx="2" presStyleCnt="3"/>
      <dgm:spPr/>
    </dgm:pt>
    <dgm:pt modelId="{1B6FDAFF-AA95-44FD-B412-26418EB48D33}" type="pres">
      <dgm:prSet presAssocID="{1D00FC68-6F7B-43C4-9FFC-C32A292AAD73}" presName="connectorText" presStyleLbl="sibTrans2D1" presStyleIdx="2" presStyleCnt="3"/>
      <dgm:spPr/>
    </dgm:pt>
    <dgm:pt modelId="{2A694A5B-9FC2-42A9-83BB-E9FC140CF6D3}" type="pres">
      <dgm:prSet presAssocID="{EBC9E2B1-7816-42D1-B211-98E72204968E}" presName="node" presStyleLbl="node1" presStyleIdx="3" presStyleCnt="4">
        <dgm:presLayoutVars>
          <dgm:bulletEnabled val="1"/>
        </dgm:presLayoutVars>
      </dgm:prSet>
      <dgm:spPr/>
    </dgm:pt>
  </dgm:ptLst>
  <dgm:cxnLst>
    <dgm:cxn modelId="{2C39141E-329A-409B-AF1F-416BB5730124}" type="presOf" srcId="{EBC9E2B1-7816-42D1-B211-98E72204968E}" destId="{2A694A5B-9FC2-42A9-83BB-E9FC140CF6D3}" srcOrd="0" destOrd="0" presId="urn:microsoft.com/office/officeart/2005/8/layout/process5"/>
    <dgm:cxn modelId="{7CF59A1F-10E8-453F-AFB3-497A0EF4676E}" type="presOf" srcId="{EC8E9025-7697-4203-8B2D-CEC8323F5946}" destId="{EFB30E1C-358B-4F17-AD61-8B9249FAD21A}" srcOrd="0" destOrd="0" presId="urn:microsoft.com/office/officeart/2005/8/layout/process5"/>
    <dgm:cxn modelId="{0734F237-7B86-4400-BEBE-0AF19865AAE5}" type="presOf" srcId="{61D9F4C4-97B6-42E7-81E7-EED294D91418}" destId="{34DA0C7D-BF40-49C4-B4B3-ACCA474B3F6F}" srcOrd="1" destOrd="0" presId="urn:microsoft.com/office/officeart/2005/8/layout/process5"/>
    <dgm:cxn modelId="{EFE14E5B-6FDE-492A-9C31-4CA055A446E9}" type="presOf" srcId="{1D00FC68-6F7B-43C4-9FFC-C32A292AAD73}" destId="{1B6FDAFF-AA95-44FD-B412-26418EB48D33}" srcOrd="1" destOrd="0" presId="urn:microsoft.com/office/officeart/2005/8/layout/process5"/>
    <dgm:cxn modelId="{1B8BB765-B05A-4CB2-ADF6-F09FF12C5479}" type="presOf" srcId="{688CBE6D-74A5-4DAF-9B72-5B594F3DF530}" destId="{EB78BE12-354A-4C24-829E-BDC5C2E24986}" srcOrd="0" destOrd="0" presId="urn:microsoft.com/office/officeart/2005/8/layout/process5"/>
    <dgm:cxn modelId="{42464C47-1142-41ED-ABC7-13F822BE9560}" type="presOf" srcId="{61D9F4C4-97B6-42E7-81E7-EED294D91418}" destId="{362C54D6-1D04-462D-9F0B-6D80A57A5490}" srcOrd="0" destOrd="0" presId="urn:microsoft.com/office/officeart/2005/8/layout/process5"/>
    <dgm:cxn modelId="{4423A16C-4291-43F0-BDE5-41439CCE2858}" srcId="{4E2D068B-3DAA-41A6-84D2-9B0138A39AEF}" destId="{E7003003-4782-4717-A212-425D88FA572B}" srcOrd="2" destOrd="0" parTransId="{2C75C18F-3ECD-48C9-8156-F39AEC93081E}" sibTransId="{1D00FC68-6F7B-43C4-9FFC-C32A292AAD73}"/>
    <dgm:cxn modelId="{07474074-D04C-4C70-B953-94CCE5E9CE7B}" srcId="{4E2D068B-3DAA-41A6-84D2-9B0138A39AEF}" destId="{EBC9E2B1-7816-42D1-B211-98E72204968E}" srcOrd="3" destOrd="0" parTransId="{7ABEB431-F7C5-43BD-A773-9F542C8C905D}" sibTransId="{2279D66F-2ED9-49E9-B7FA-BF8FDD539969}"/>
    <dgm:cxn modelId="{212DDA81-AE96-4117-9A77-B0085B414439}" type="presOf" srcId="{EC8E9025-7697-4203-8B2D-CEC8323F5946}" destId="{AEAC19FE-27C9-4D86-B778-F9729C232B64}" srcOrd="1" destOrd="0" presId="urn:microsoft.com/office/officeart/2005/8/layout/process5"/>
    <dgm:cxn modelId="{25E94D90-02D8-4B4A-BEDE-0B03A8D85845}" srcId="{4E2D068B-3DAA-41A6-84D2-9B0138A39AEF}" destId="{688CBE6D-74A5-4DAF-9B72-5B594F3DF530}" srcOrd="0" destOrd="0" parTransId="{109F7CBB-4B67-4DBB-AD08-0812B8A0D0F0}" sibTransId="{61D9F4C4-97B6-42E7-81E7-EED294D91418}"/>
    <dgm:cxn modelId="{93C3269A-ED78-48D0-A034-6368E3B4E11A}" type="presOf" srcId="{12E63401-4BD3-42F0-A8F7-2BC312638500}" destId="{8060BFBD-2969-438F-828A-3799AC887C9F}" srcOrd="0" destOrd="0" presId="urn:microsoft.com/office/officeart/2005/8/layout/process5"/>
    <dgm:cxn modelId="{4F472EA8-2044-4853-B986-08A9EE330862}" type="presOf" srcId="{4E2D068B-3DAA-41A6-84D2-9B0138A39AEF}" destId="{703B9AE6-C0EC-4605-B3D2-0FCE308FCC93}" srcOrd="0" destOrd="0" presId="urn:microsoft.com/office/officeart/2005/8/layout/process5"/>
    <dgm:cxn modelId="{ECBC4CB5-59E0-4959-883E-697D1411D464}" type="presOf" srcId="{1D00FC68-6F7B-43C4-9FFC-C32A292AAD73}" destId="{45EDE895-6437-4552-B343-5A4B83F9A624}" srcOrd="0" destOrd="0" presId="urn:microsoft.com/office/officeart/2005/8/layout/process5"/>
    <dgm:cxn modelId="{56A6F2BF-7F7E-47F7-98B5-9D7EFABA421B}" type="presOf" srcId="{E7003003-4782-4717-A212-425D88FA572B}" destId="{A62D1A9B-AFCF-41F7-B993-4F97545BB0C0}" srcOrd="0" destOrd="0" presId="urn:microsoft.com/office/officeart/2005/8/layout/process5"/>
    <dgm:cxn modelId="{FE80EEEC-2076-45CD-8C46-0E4020A9810A}" srcId="{4E2D068B-3DAA-41A6-84D2-9B0138A39AEF}" destId="{12E63401-4BD3-42F0-A8F7-2BC312638500}" srcOrd="1" destOrd="0" parTransId="{7E6A18C1-B70E-495C-98B3-945575DE6097}" sibTransId="{EC8E9025-7697-4203-8B2D-CEC8323F5946}"/>
    <dgm:cxn modelId="{3252647C-A66E-4F81-89D4-DBE0E65841B0}" type="presParOf" srcId="{703B9AE6-C0EC-4605-B3D2-0FCE308FCC93}" destId="{EB78BE12-354A-4C24-829E-BDC5C2E24986}" srcOrd="0" destOrd="0" presId="urn:microsoft.com/office/officeart/2005/8/layout/process5"/>
    <dgm:cxn modelId="{F9D94254-F8F3-4B44-B3E1-40C41266FBAD}" type="presParOf" srcId="{703B9AE6-C0EC-4605-B3D2-0FCE308FCC93}" destId="{362C54D6-1D04-462D-9F0B-6D80A57A5490}" srcOrd="1" destOrd="0" presId="urn:microsoft.com/office/officeart/2005/8/layout/process5"/>
    <dgm:cxn modelId="{95E028AC-F9B1-4974-96D2-6A1EF7FAFBEF}" type="presParOf" srcId="{362C54D6-1D04-462D-9F0B-6D80A57A5490}" destId="{34DA0C7D-BF40-49C4-B4B3-ACCA474B3F6F}" srcOrd="0" destOrd="0" presId="urn:microsoft.com/office/officeart/2005/8/layout/process5"/>
    <dgm:cxn modelId="{0D1F6210-6C6D-485B-BF0A-DBE31DBCE9E7}" type="presParOf" srcId="{703B9AE6-C0EC-4605-B3D2-0FCE308FCC93}" destId="{8060BFBD-2969-438F-828A-3799AC887C9F}" srcOrd="2" destOrd="0" presId="urn:microsoft.com/office/officeart/2005/8/layout/process5"/>
    <dgm:cxn modelId="{4DEC9445-A538-4991-8F1B-E65729FDC234}" type="presParOf" srcId="{703B9AE6-C0EC-4605-B3D2-0FCE308FCC93}" destId="{EFB30E1C-358B-4F17-AD61-8B9249FAD21A}" srcOrd="3" destOrd="0" presId="urn:microsoft.com/office/officeart/2005/8/layout/process5"/>
    <dgm:cxn modelId="{B44F9735-72E1-4926-B2C1-4A03BFF4A1A7}" type="presParOf" srcId="{EFB30E1C-358B-4F17-AD61-8B9249FAD21A}" destId="{AEAC19FE-27C9-4D86-B778-F9729C232B64}" srcOrd="0" destOrd="0" presId="urn:microsoft.com/office/officeart/2005/8/layout/process5"/>
    <dgm:cxn modelId="{D35FB14B-89F2-45DB-8593-30E43AB06D99}" type="presParOf" srcId="{703B9AE6-C0EC-4605-B3D2-0FCE308FCC93}" destId="{A62D1A9B-AFCF-41F7-B993-4F97545BB0C0}" srcOrd="4" destOrd="0" presId="urn:microsoft.com/office/officeart/2005/8/layout/process5"/>
    <dgm:cxn modelId="{52E0453A-8DC7-46C1-AFF0-C1FFB21E1F5E}" type="presParOf" srcId="{703B9AE6-C0EC-4605-B3D2-0FCE308FCC93}" destId="{45EDE895-6437-4552-B343-5A4B83F9A624}" srcOrd="5" destOrd="0" presId="urn:microsoft.com/office/officeart/2005/8/layout/process5"/>
    <dgm:cxn modelId="{C1CE1827-D9D9-4691-90D4-652A55CC6AA7}" type="presParOf" srcId="{45EDE895-6437-4552-B343-5A4B83F9A624}" destId="{1B6FDAFF-AA95-44FD-B412-26418EB48D33}" srcOrd="0" destOrd="0" presId="urn:microsoft.com/office/officeart/2005/8/layout/process5"/>
    <dgm:cxn modelId="{0DFF4CEB-D8AE-48CF-87F1-8B16598F42E2}" type="presParOf" srcId="{703B9AE6-C0EC-4605-B3D2-0FCE308FCC93}" destId="{2A694A5B-9FC2-42A9-83BB-E9FC140CF6D3}" srcOrd="6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D5B0693-F6FB-4AB1-AE79-9F784D71C11D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50D6232-1BB8-40A5-B4C4-D940E227E342}">
      <dgm:prSet/>
      <dgm:spPr/>
      <dgm:t>
        <a:bodyPr/>
        <a:lstStyle/>
        <a:p>
          <a:r>
            <a:rPr lang="en-US" b="1"/>
            <a:t>Studi Kasus 3: Hemofilia</a:t>
          </a:r>
          <a:endParaRPr lang="en-US"/>
        </a:p>
      </dgm:t>
    </dgm:pt>
    <dgm:pt modelId="{C7A73499-04F0-47ED-AE3F-CA35C609B2E5}" type="parTrans" cxnId="{E68541EE-CE4D-40DE-A816-80219E0E7EFD}">
      <dgm:prSet/>
      <dgm:spPr/>
      <dgm:t>
        <a:bodyPr/>
        <a:lstStyle/>
        <a:p>
          <a:endParaRPr lang="en-US"/>
        </a:p>
      </dgm:t>
    </dgm:pt>
    <dgm:pt modelId="{899EA0CC-ADCA-4A2B-9C20-686ACB072317}" type="sibTrans" cxnId="{E68541EE-CE4D-40DE-A816-80219E0E7EFD}">
      <dgm:prSet/>
      <dgm:spPr/>
      <dgm:t>
        <a:bodyPr/>
        <a:lstStyle/>
        <a:p>
          <a:endParaRPr lang="en-US"/>
        </a:p>
      </dgm:t>
    </dgm:pt>
    <dgm:pt modelId="{B264A2E6-ADB2-4090-8362-3C57A5AF7C67}">
      <dgm:prSet/>
      <dgm:spPr/>
      <dgm:t>
        <a:bodyPr/>
        <a:lstStyle/>
        <a:p>
          <a:r>
            <a:rPr lang="en-US"/>
            <a:t>Perdarahan sendi</a:t>
          </a:r>
        </a:p>
      </dgm:t>
    </dgm:pt>
    <dgm:pt modelId="{F9111BED-FE07-4996-96D9-551E9032801C}" type="parTrans" cxnId="{49C3D379-A474-4434-937B-F43E36E687F5}">
      <dgm:prSet/>
      <dgm:spPr/>
      <dgm:t>
        <a:bodyPr/>
        <a:lstStyle/>
        <a:p>
          <a:endParaRPr lang="en-US"/>
        </a:p>
      </dgm:t>
    </dgm:pt>
    <dgm:pt modelId="{B7FBED35-7C59-4C90-8EA5-15B78FD7BCB9}" type="sibTrans" cxnId="{49C3D379-A474-4434-937B-F43E36E687F5}">
      <dgm:prSet/>
      <dgm:spPr/>
      <dgm:t>
        <a:bodyPr/>
        <a:lstStyle/>
        <a:p>
          <a:endParaRPr lang="en-US"/>
        </a:p>
      </dgm:t>
    </dgm:pt>
    <dgm:pt modelId="{872CC11B-6F9E-49A2-8C86-3F04F0199AFA}">
      <dgm:prSet/>
      <dgm:spPr/>
      <dgm:t>
        <a:bodyPr/>
        <a:lstStyle/>
        <a:p>
          <a:r>
            <a:rPr lang="en-US"/>
            <a:t>Diagnosa: risiko cedera/perdarahan</a:t>
          </a:r>
        </a:p>
      </dgm:t>
    </dgm:pt>
    <dgm:pt modelId="{AD039D5C-F27B-49AE-BACD-F01C0AE1293D}" type="parTrans" cxnId="{CE7DCF01-B9A9-4655-8D92-ED5F346A4FA6}">
      <dgm:prSet/>
      <dgm:spPr/>
      <dgm:t>
        <a:bodyPr/>
        <a:lstStyle/>
        <a:p>
          <a:endParaRPr lang="en-US"/>
        </a:p>
      </dgm:t>
    </dgm:pt>
    <dgm:pt modelId="{8C103715-A96F-44EB-A710-5EB99A954BC6}" type="sibTrans" cxnId="{CE7DCF01-B9A9-4655-8D92-ED5F346A4FA6}">
      <dgm:prSet/>
      <dgm:spPr/>
      <dgm:t>
        <a:bodyPr/>
        <a:lstStyle/>
        <a:p>
          <a:endParaRPr lang="en-US"/>
        </a:p>
      </dgm:t>
    </dgm:pt>
    <dgm:pt modelId="{616CAA45-C56A-4E18-B560-C2B648FECFBA}">
      <dgm:prSet/>
      <dgm:spPr/>
      <dgm:t>
        <a:bodyPr/>
        <a:lstStyle/>
        <a:p>
          <a:r>
            <a:rPr lang="en-US"/>
            <a:t>Intervensi: kompres dingin, infus faktor VIII/IX, edukasi aktivitas aman</a:t>
          </a:r>
        </a:p>
      </dgm:t>
    </dgm:pt>
    <dgm:pt modelId="{051814C3-7C53-4712-B868-20747D3FD78F}" type="parTrans" cxnId="{0B5B32CA-1363-43EB-92D5-A78B7AC8B8CF}">
      <dgm:prSet/>
      <dgm:spPr/>
      <dgm:t>
        <a:bodyPr/>
        <a:lstStyle/>
        <a:p>
          <a:endParaRPr lang="en-US"/>
        </a:p>
      </dgm:t>
    </dgm:pt>
    <dgm:pt modelId="{5F121887-8A4F-416C-B465-D36AD553522F}" type="sibTrans" cxnId="{0B5B32CA-1363-43EB-92D5-A78B7AC8B8CF}">
      <dgm:prSet/>
      <dgm:spPr/>
      <dgm:t>
        <a:bodyPr/>
        <a:lstStyle/>
        <a:p>
          <a:endParaRPr lang="en-US"/>
        </a:p>
      </dgm:t>
    </dgm:pt>
    <dgm:pt modelId="{92BDD0B7-3752-4722-BF66-F3EF4AA21880}" type="pres">
      <dgm:prSet presAssocID="{BD5B0693-F6FB-4AB1-AE79-9F784D71C11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69868E4-2000-4A28-B5EF-4C0C98E85E04}" type="pres">
      <dgm:prSet presAssocID="{A50D6232-1BB8-40A5-B4C4-D940E227E342}" presName="hierRoot1" presStyleCnt="0"/>
      <dgm:spPr/>
    </dgm:pt>
    <dgm:pt modelId="{AFE453A3-A4F0-4CF1-80A3-D2BBE3C3EC70}" type="pres">
      <dgm:prSet presAssocID="{A50D6232-1BB8-40A5-B4C4-D940E227E342}" presName="composite" presStyleCnt="0"/>
      <dgm:spPr/>
    </dgm:pt>
    <dgm:pt modelId="{AA21BE0B-1F1D-4ED9-8DF3-DF810C3EC80F}" type="pres">
      <dgm:prSet presAssocID="{A50D6232-1BB8-40A5-B4C4-D940E227E342}" presName="background" presStyleLbl="node0" presStyleIdx="0" presStyleCnt="4"/>
      <dgm:spPr/>
    </dgm:pt>
    <dgm:pt modelId="{114BA047-852F-4B69-91EA-D46B7A3153FC}" type="pres">
      <dgm:prSet presAssocID="{A50D6232-1BB8-40A5-B4C4-D940E227E342}" presName="text" presStyleLbl="fgAcc0" presStyleIdx="0" presStyleCnt="4">
        <dgm:presLayoutVars>
          <dgm:chPref val="3"/>
        </dgm:presLayoutVars>
      </dgm:prSet>
      <dgm:spPr/>
    </dgm:pt>
    <dgm:pt modelId="{548F2242-9BFA-4551-A055-7A0A66A06427}" type="pres">
      <dgm:prSet presAssocID="{A50D6232-1BB8-40A5-B4C4-D940E227E342}" presName="hierChild2" presStyleCnt="0"/>
      <dgm:spPr/>
    </dgm:pt>
    <dgm:pt modelId="{BFB62D13-C362-459B-9619-3088E6413599}" type="pres">
      <dgm:prSet presAssocID="{B264A2E6-ADB2-4090-8362-3C57A5AF7C67}" presName="hierRoot1" presStyleCnt="0"/>
      <dgm:spPr/>
    </dgm:pt>
    <dgm:pt modelId="{0F35ECED-89E0-4B3F-A7F7-FD5425A5DAA2}" type="pres">
      <dgm:prSet presAssocID="{B264A2E6-ADB2-4090-8362-3C57A5AF7C67}" presName="composite" presStyleCnt="0"/>
      <dgm:spPr/>
    </dgm:pt>
    <dgm:pt modelId="{FA9143B7-399C-45B8-8092-0962EAF1E6D7}" type="pres">
      <dgm:prSet presAssocID="{B264A2E6-ADB2-4090-8362-3C57A5AF7C67}" presName="background" presStyleLbl="node0" presStyleIdx="1" presStyleCnt="4"/>
      <dgm:spPr/>
    </dgm:pt>
    <dgm:pt modelId="{5690AAB3-0ADB-49C2-B720-D1BF16736330}" type="pres">
      <dgm:prSet presAssocID="{B264A2E6-ADB2-4090-8362-3C57A5AF7C67}" presName="text" presStyleLbl="fgAcc0" presStyleIdx="1" presStyleCnt="4">
        <dgm:presLayoutVars>
          <dgm:chPref val="3"/>
        </dgm:presLayoutVars>
      </dgm:prSet>
      <dgm:spPr/>
    </dgm:pt>
    <dgm:pt modelId="{929FEF60-F523-46D1-8911-306D7C0CC3DA}" type="pres">
      <dgm:prSet presAssocID="{B264A2E6-ADB2-4090-8362-3C57A5AF7C67}" presName="hierChild2" presStyleCnt="0"/>
      <dgm:spPr/>
    </dgm:pt>
    <dgm:pt modelId="{2F710858-4143-4F7C-9AF5-63F5DA486572}" type="pres">
      <dgm:prSet presAssocID="{872CC11B-6F9E-49A2-8C86-3F04F0199AFA}" presName="hierRoot1" presStyleCnt="0"/>
      <dgm:spPr/>
    </dgm:pt>
    <dgm:pt modelId="{E5124CFA-2757-458F-A5D8-79D21068F3A5}" type="pres">
      <dgm:prSet presAssocID="{872CC11B-6F9E-49A2-8C86-3F04F0199AFA}" presName="composite" presStyleCnt="0"/>
      <dgm:spPr/>
    </dgm:pt>
    <dgm:pt modelId="{10B0F2D2-ABAF-48D6-9E7B-DC85B4005389}" type="pres">
      <dgm:prSet presAssocID="{872CC11B-6F9E-49A2-8C86-3F04F0199AFA}" presName="background" presStyleLbl="node0" presStyleIdx="2" presStyleCnt="4"/>
      <dgm:spPr/>
    </dgm:pt>
    <dgm:pt modelId="{A17B3A1C-0BB3-42D5-BDB3-EF9ABFED6677}" type="pres">
      <dgm:prSet presAssocID="{872CC11B-6F9E-49A2-8C86-3F04F0199AFA}" presName="text" presStyleLbl="fgAcc0" presStyleIdx="2" presStyleCnt="4">
        <dgm:presLayoutVars>
          <dgm:chPref val="3"/>
        </dgm:presLayoutVars>
      </dgm:prSet>
      <dgm:spPr/>
    </dgm:pt>
    <dgm:pt modelId="{E0348169-E37E-482A-BE99-6515F694388D}" type="pres">
      <dgm:prSet presAssocID="{872CC11B-6F9E-49A2-8C86-3F04F0199AFA}" presName="hierChild2" presStyleCnt="0"/>
      <dgm:spPr/>
    </dgm:pt>
    <dgm:pt modelId="{6B8C0278-0594-4124-BEA4-684FDAF50152}" type="pres">
      <dgm:prSet presAssocID="{616CAA45-C56A-4E18-B560-C2B648FECFBA}" presName="hierRoot1" presStyleCnt="0"/>
      <dgm:spPr/>
    </dgm:pt>
    <dgm:pt modelId="{A8AB86BA-D8E9-47F9-8793-C715880CB3A8}" type="pres">
      <dgm:prSet presAssocID="{616CAA45-C56A-4E18-B560-C2B648FECFBA}" presName="composite" presStyleCnt="0"/>
      <dgm:spPr/>
    </dgm:pt>
    <dgm:pt modelId="{A8AC9FBC-D72F-41F4-AE7B-ABFD31413C13}" type="pres">
      <dgm:prSet presAssocID="{616CAA45-C56A-4E18-B560-C2B648FECFBA}" presName="background" presStyleLbl="node0" presStyleIdx="3" presStyleCnt="4"/>
      <dgm:spPr/>
    </dgm:pt>
    <dgm:pt modelId="{63083957-4797-41CB-BC42-5A24235B0EFA}" type="pres">
      <dgm:prSet presAssocID="{616CAA45-C56A-4E18-B560-C2B648FECFBA}" presName="text" presStyleLbl="fgAcc0" presStyleIdx="3" presStyleCnt="4">
        <dgm:presLayoutVars>
          <dgm:chPref val="3"/>
        </dgm:presLayoutVars>
      </dgm:prSet>
      <dgm:spPr/>
    </dgm:pt>
    <dgm:pt modelId="{B93BC55E-3EAC-4486-ACBE-7A65B9F07F90}" type="pres">
      <dgm:prSet presAssocID="{616CAA45-C56A-4E18-B560-C2B648FECFBA}" presName="hierChild2" presStyleCnt="0"/>
      <dgm:spPr/>
    </dgm:pt>
  </dgm:ptLst>
  <dgm:cxnLst>
    <dgm:cxn modelId="{CE7DCF01-B9A9-4655-8D92-ED5F346A4FA6}" srcId="{BD5B0693-F6FB-4AB1-AE79-9F784D71C11D}" destId="{872CC11B-6F9E-49A2-8C86-3F04F0199AFA}" srcOrd="2" destOrd="0" parTransId="{AD039D5C-F27B-49AE-BACD-F01C0AE1293D}" sibTransId="{8C103715-A96F-44EB-A710-5EB99A954BC6}"/>
    <dgm:cxn modelId="{DFCEA80A-B0F4-4E2B-B677-D6022162FC02}" type="presOf" srcId="{B264A2E6-ADB2-4090-8362-3C57A5AF7C67}" destId="{5690AAB3-0ADB-49C2-B720-D1BF16736330}" srcOrd="0" destOrd="0" presId="urn:microsoft.com/office/officeart/2005/8/layout/hierarchy1"/>
    <dgm:cxn modelId="{990A5210-39B5-45BC-AFE8-3CE4F1B8CD14}" type="presOf" srcId="{A50D6232-1BB8-40A5-B4C4-D940E227E342}" destId="{114BA047-852F-4B69-91EA-D46B7A3153FC}" srcOrd="0" destOrd="0" presId="urn:microsoft.com/office/officeart/2005/8/layout/hierarchy1"/>
    <dgm:cxn modelId="{49C3D379-A474-4434-937B-F43E36E687F5}" srcId="{BD5B0693-F6FB-4AB1-AE79-9F784D71C11D}" destId="{B264A2E6-ADB2-4090-8362-3C57A5AF7C67}" srcOrd="1" destOrd="0" parTransId="{F9111BED-FE07-4996-96D9-551E9032801C}" sibTransId="{B7FBED35-7C59-4C90-8EA5-15B78FD7BCB9}"/>
    <dgm:cxn modelId="{B082B887-8B57-4F77-8F82-A2D68C0C0E5F}" type="presOf" srcId="{872CC11B-6F9E-49A2-8C86-3F04F0199AFA}" destId="{A17B3A1C-0BB3-42D5-BDB3-EF9ABFED6677}" srcOrd="0" destOrd="0" presId="urn:microsoft.com/office/officeart/2005/8/layout/hierarchy1"/>
    <dgm:cxn modelId="{42029A93-D109-414E-8C0A-897AAAFE7DF5}" type="presOf" srcId="{616CAA45-C56A-4E18-B560-C2B648FECFBA}" destId="{63083957-4797-41CB-BC42-5A24235B0EFA}" srcOrd="0" destOrd="0" presId="urn:microsoft.com/office/officeart/2005/8/layout/hierarchy1"/>
    <dgm:cxn modelId="{0B5B32CA-1363-43EB-92D5-A78B7AC8B8CF}" srcId="{BD5B0693-F6FB-4AB1-AE79-9F784D71C11D}" destId="{616CAA45-C56A-4E18-B560-C2B648FECFBA}" srcOrd="3" destOrd="0" parTransId="{051814C3-7C53-4712-B868-20747D3FD78F}" sibTransId="{5F121887-8A4F-416C-B465-D36AD553522F}"/>
    <dgm:cxn modelId="{E68541EE-CE4D-40DE-A816-80219E0E7EFD}" srcId="{BD5B0693-F6FB-4AB1-AE79-9F784D71C11D}" destId="{A50D6232-1BB8-40A5-B4C4-D940E227E342}" srcOrd="0" destOrd="0" parTransId="{C7A73499-04F0-47ED-AE3F-CA35C609B2E5}" sibTransId="{899EA0CC-ADCA-4A2B-9C20-686ACB072317}"/>
    <dgm:cxn modelId="{E18342FC-9F22-450B-B1BB-722D8BBED56E}" type="presOf" srcId="{BD5B0693-F6FB-4AB1-AE79-9F784D71C11D}" destId="{92BDD0B7-3752-4722-BF66-F3EF4AA21880}" srcOrd="0" destOrd="0" presId="urn:microsoft.com/office/officeart/2005/8/layout/hierarchy1"/>
    <dgm:cxn modelId="{52FDA1C3-E8DB-4299-969F-3CEEDCEDAE2A}" type="presParOf" srcId="{92BDD0B7-3752-4722-BF66-F3EF4AA21880}" destId="{F69868E4-2000-4A28-B5EF-4C0C98E85E04}" srcOrd="0" destOrd="0" presId="urn:microsoft.com/office/officeart/2005/8/layout/hierarchy1"/>
    <dgm:cxn modelId="{7A2C7F66-D131-4621-BB18-33E639A7B242}" type="presParOf" srcId="{F69868E4-2000-4A28-B5EF-4C0C98E85E04}" destId="{AFE453A3-A4F0-4CF1-80A3-D2BBE3C3EC70}" srcOrd="0" destOrd="0" presId="urn:microsoft.com/office/officeart/2005/8/layout/hierarchy1"/>
    <dgm:cxn modelId="{1D9FD979-B5CB-4B5D-A4E8-C140223F77E7}" type="presParOf" srcId="{AFE453A3-A4F0-4CF1-80A3-D2BBE3C3EC70}" destId="{AA21BE0B-1F1D-4ED9-8DF3-DF810C3EC80F}" srcOrd="0" destOrd="0" presId="urn:microsoft.com/office/officeart/2005/8/layout/hierarchy1"/>
    <dgm:cxn modelId="{E02A0E70-9657-41F5-94A5-F87B17D5CEA1}" type="presParOf" srcId="{AFE453A3-A4F0-4CF1-80A3-D2BBE3C3EC70}" destId="{114BA047-852F-4B69-91EA-D46B7A3153FC}" srcOrd="1" destOrd="0" presId="urn:microsoft.com/office/officeart/2005/8/layout/hierarchy1"/>
    <dgm:cxn modelId="{343AE5A2-9761-4DF6-A590-9AA56AFE4BB4}" type="presParOf" srcId="{F69868E4-2000-4A28-B5EF-4C0C98E85E04}" destId="{548F2242-9BFA-4551-A055-7A0A66A06427}" srcOrd="1" destOrd="0" presId="urn:microsoft.com/office/officeart/2005/8/layout/hierarchy1"/>
    <dgm:cxn modelId="{3983552D-4CAC-4DA5-98BE-CDADDD67472C}" type="presParOf" srcId="{92BDD0B7-3752-4722-BF66-F3EF4AA21880}" destId="{BFB62D13-C362-459B-9619-3088E6413599}" srcOrd="1" destOrd="0" presId="urn:microsoft.com/office/officeart/2005/8/layout/hierarchy1"/>
    <dgm:cxn modelId="{27E20718-6FCF-4C0E-998F-1371BFB1AD1F}" type="presParOf" srcId="{BFB62D13-C362-459B-9619-3088E6413599}" destId="{0F35ECED-89E0-4B3F-A7F7-FD5425A5DAA2}" srcOrd="0" destOrd="0" presId="urn:microsoft.com/office/officeart/2005/8/layout/hierarchy1"/>
    <dgm:cxn modelId="{62213F06-5D31-4232-AAF4-679C78AC633A}" type="presParOf" srcId="{0F35ECED-89E0-4B3F-A7F7-FD5425A5DAA2}" destId="{FA9143B7-399C-45B8-8092-0962EAF1E6D7}" srcOrd="0" destOrd="0" presId="urn:microsoft.com/office/officeart/2005/8/layout/hierarchy1"/>
    <dgm:cxn modelId="{35270937-7AE2-45B2-B783-79FCA191B3EC}" type="presParOf" srcId="{0F35ECED-89E0-4B3F-A7F7-FD5425A5DAA2}" destId="{5690AAB3-0ADB-49C2-B720-D1BF16736330}" srcOrd="1" destOrd="0" presId="urn:microsoft.com/office/officeart/2005/8/layout/hierarchy1"/>
    <dgm:cxn modelId="{D8655B98-7827-4E16-A457-67F854885FC4}" type="presParOf" srcId="{BFB62D13-C362-459B-9619-3088E6413599}" destId="{929FEF60-F523-46D1-8911-306D7C0CC3DA}" srcOrd="1" destOrd="0" presId="urn:microsoft.com/office/officeart/2005/8/layout/hierarchy1"/>
    <dgm:cxn modelId="{B55367F5-E88A-4A54-AAF8-0D6B961F7F54}" type="presParOf" srcId="{92BDD0B7-3752-4722-BF66-F3EF4AA21880}" destId="{2F710858-4143-4F7C-9AF5-63F5DA486572}" srcOrd="2" destOrd="0" presId="urn:microsoft.com/office/officeart/2005/8/layout/hierarchy1"/>
    <dgm:cxn modelId="{5C257C99-23FA-4C74-9A78-AC044B47DE5E}" type="presParOf" srcId="{2F710858-4143-4F7C-9AF5-63F5DA486572}" destId="{E5124CFA-2757-458F-A5D8-79D21068F3A5}" srcOrd="0" destOrd="0" presId="urn:microsoft.com/office/officeart/2005/8/layout/hierarchy1"/>
    <dgm:cxn modelId="{A314E4F3-2CDC-4D63-ADB4-C8AA8651904E}" type="presParOf" srcId="{E5124CFA-2757-458F-A5D8-79D21068F3A5}" destId="{10B0F2D2-ABAF-48D6-9E7B-DC85B4005389}" srcOrd="0" destOrd="0" presId="urn:microsoft.com/office/officeart/2005/8/layout/hierarchy1"/>
    <dgm:cxn modelId="{7A63E22E-41AE-4ECA-8799-1711A2B0A699}" type="presParOf" srcId="{E5124CFA-2757-458F-A5D8-79D21068F3A5}" destId="{A17B3A1C-0BB3-42D5-BDB3-EF9ABFED6677}" srcOrd="1" destOrd="0" presId="urn:microsoft.com/office/officeart/2005/8/layout/hierarchy1"/>
    <dgm:cxn modelId="{D818BB8B-32A0-4CE5-AE1A-2C34FD07898F}" type="presParOf" srcId="{2F710858-4143-4F7C-9AF5-63F5DA486572}" destId="{E0348169-E37E-482A-BE99-6515F694388D}" srcOrd="1" destOrd="0" presId="urn:microsoft.com/office/officeart/2005/8/layout/hierarchy1"/>
    <dgm:cxn modelId="{8A6F7A79-5081-4F44-BA38-088400E1BFFD}" type="presParOf" srcId="{92BDD0B7-3752-4722-BF66-F3EF4AA21880}" destId="{6B8C0278-0594-4124-BEA4-684FDAF50152}" srcOrd="3" destOrd="0" presId="urn:microsoft.com/office/officeart/2005/8/layout/hierarchy1"/>
    <dgm:cxn modelId="{73D03DDC-A553-4305-A31E-9D8F27B75B89}" type="presParOf" srcId="{6B8C0278-0594-4124-BEA4-684FDAF50152}" destId="{A8AB86BA-D8E9-47F9-8793-C715880CB3A8}" srcOrd="0" destOrd="0" presId="urn:microsoft.com/office/officeart/2005/8/layout/hierarchy1"/>
    <dgm:cxn modelId="{376EF286-E3DC-43E9-BC0D-049B04EF1741}" type="presParOf" srcId="{A8AB86BA-D8E9-47F9-8793-C715880CB3A8}" destId="{A8AC9FBC-D72F-41F4-AE7B-ABFD31413C13}" srcOrd="0" destOrd="0" presId="urn:microsoft.com/office/officeart/2005/8/layout/hierarchy1"/>
    <dgm:cxn modelId="{FB75C27C-6CAF-4B71-AC44-9666701835E3}" type="presParOf" srcId="{A8AB86BA-D8E9-47F9-8793-C715880CB3A8}" destId="{63083957-4797-41CB-BC42-5A24235B0EFA}" srcOrd="1" destOrd="0" presId="urn:microsoft.com/office/officeart/2005/8/layout/hierarchy1"/>
    <dgm:cxn modelId="{927CB55C-826D-4AF4-8940-BD51B3C32F41}" type="presParOf" srcId="{6B8C0278-0594-4124-BEA4-684FDAF50152}" destId="{B93BC55E-3EAC-4486-ACBE-7A65B9F07F9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A0A0BAC-A5ED-4674-9513-6BE24D579E92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A076CF6-1148-422D-8791-57DF4699D969}">
      <dgm:prSet/>
      <dgm:spPr/>
      <dgm:t>
        <a:bodyPr/>
        <a:lstStyle/>
        <a:p>
          <a:r>
            <a:rPr lang="en-US" b="1"/>
            <a:t>Kesimpulan</a:t>
          </a:r>
          <a:endParaRPr lang="en-US"/>
        </a:p>
      </dgm:t>
    </dgm:pt>
    <dgm:pt modelId="{DD7F86D8-4DE0-44C4-80B7-871786D8AE47}" type="parTrans" cxnId="{3D617021-D5F1-4003-BD3A-DE08F73B3D5A}">
      <dgm:prSet/>
      <dgm:spPr/>
      <dgm:t>
        <a:bodyPr/>
        <a:lstStyle/>
        <a:p>
          <a:endParaRPr lang="en-US"/>
        </a:p>
      </dgm:t>
    </dgm:pt>
    <dgm:pt modelId="{4B7FAF6C-D736-4E75-BF57-37447C9C123D}" type="sibTrans" cxnId="{3D617021-D5F1-4003-BD3A-DE08F73B3D5A}">
      <dgm:prSet/>
      <dgm:spPr/>
      <dgm:t>
        <a:bodyPr/>
        <a:lstStyle/>
        <a:p>
          <a:endParaRPr lang="en-US"/>
        </a:p>
      </dgm:t>
    </dgm:pt>
    <dgm:pt modelId="{A1FB2757-A2F1-463C-8B12-988FD9430E65}">
      <dgm:prSet/>
      <dgm:spPr/>
      <dgm:t>
        <a:bodyPr/>
        <a:lstStyle/>
        <a:p>
          <a:r>
            <a:rPr lang="en-US"/>
            <a:t>Sistem hematologi vital untuk transport, koagulasi &amp; imun</a:t>
          </a:r>
        </a:p>
      </dgm:t>
    </dgm:pt>
    <dgm:pt modelId="{ADBE8D85-00F3-4137-8316-411CC8FEA194}" type="parTrans" cxnId="{8431A0CA-18C7-4EC0-B10A-9EACAA7DE04F}">
      <dgm:prSet/>
      <dgm:spPr/>
      <dgm:t>
        <a:bodyPr/>
        <a:lstStyle/>
        <a:p>
          <a:endParaRPr lang="en-US"/>
        </a:p>
      </dgm:t>
    </dgm:pt>
    <dgm:pt modelId="{46906925-B6FA-4EE5-BCD7-C643FE046BA2}" type="sibTrans" cxnId="{8431A0CA-18C7-4EC0-B10A-9EACAA7DE04F}">
      <dgm:prSet/>
      <dgm:spPr/>
      <dgm:t>
        <a:bodyPr/>
        <a:lstStyle/>
        <a:p>
          <a:endParaRPr lang="en-US"/>
        </a:p>
      </dgm:t>
    </dgm:pt>
    <dgm:pt modelId="{89425B03-1E8F-468A-834E-7EF6762FDF9F}">
      <dgm:prSet/>
      <dgm:spPr/>
      <dgm:t>
        <a:bodyPr/>
        <a:lstStyle/>
        <a:p>
          <a:r>
            <a:rPr lang="en-US"/>
            <a:t>Gangguan hematologi memerlukan pendekatan: </a:t>
          </a:r>
          <a:r>
            <a:rPr lang="en-US" b="1"/>
            <a:t>patofisiologi + farmakologi + diet + keperawatan</a:t>
          </a:r>
          <a:endParaRPr lang="en-US"/>
        </a:p>
      </dgm:t>
    </dgm:pt>
    <dgm:pt modelId="{4EE75086-AFC6-493D-8010-6B2E78C73CEC}" type="parTrans" cxnId="{FE355D6B-6A91-4972-84A6-E51B8981FD46}">
      <dgm:prSet/>
      <dgm:spPr/>
      <dgm:t>
        <a:bodyPr/>
        <a:lstStyle/>
        <a:p>
          <a:endParaRPr lang="en-US"/>
        </a:p>
      </dgm:t>
    </dgm:pt>
    <dgm:pt modelId="{48A86D44-53B4-444E-B9E2-2642D7B94AD2}" type="sibTrans" cxnId="{FE355D6B-6A91-4972-84A6-E51B8981FD46}">
      <dgm:prSet/>
      <dgm:spPr/>
      <dgm:t>
        <a:bodyPr/>
        <a:lstStyle/>
        <a:p>
          <a:endParaRPr lang="en-US"/>
        </a:p>
      </dgm:t>
    </dgm:pt>
    <dgm:pt modelId="{0AA1DA42-2D2B-445F-9B84-54312D13C8F6}">
      <dgm:prSet/>
      <dgm:spPr/>
      <dgm:t>
        <a:bodyPr/>
        <a:lstStyle/>
        <a:p>
          <a:r>
            <a:rPr lang="en-US"/>
            <a:t>Perawat berperan penting dalam </a:t>
          </a:r>
          <a:r>
            <a:rPr lang="en-US" b="1"/>
            <a:t>assessment, edukasi, pencegahan komplikasi &amp; kolaborasi tim kesehatan</a:t>
          </a:r>
          <a:endParaRPr lang="en-US"/>
        </a:p>
      </dgm:t>
    </dgm:pt>
    <dgm:pt modelId="{2443B52B-0794-4912-A086-9E472CDF555B}" type="parTrans" cxnId="{6BD704F5-E3A7-4C2F-80EB-79E2C215BEC2}">
      <dgm:prSet/>
      <dgm:spPr/>
      <dgm:t>
        <a:bodyPr/>
        <a:lstStyle/>
        <a:p>
          <a:endParaRPr lang="en-US"/>
        </a:p>
      </dgm:t>
    </dgm:pt>
    <dgm:pt modelId="{6D1077E4-4367-48B6-9F64-AE405ABF1026}" type="sibTrans" cxnId="{6BD704F5-E3A7-4C2F-80EB-79E2C215BEC2}">
      <dgm:prSet/>
      <dgm:spPr/>
      <dgm:t>
        <a:bodyPr/>
        <a:lstStyle/>
        <a:p>
          <a:endParaRPr lang="en-US"/>
        </a:p>
      </dgm:t>
    </dgm:pt>
    <dgm:pt modelId="{3F094945-5045-4635-9C06-10EF5E9237D3}" type="pres">
      <dgm:prSet presAssocID="{5A0A0BAC-A5ED-4674-9513-6BE24D579E92}" presName="linear" presStyleCnt="0">
        <dgm:presLayoutVars>
          <dgm:animLvl val="lvl"/>
          <dgm:resizeHandles val="exact"/>
        </dgm:presLayoutVars>
      </dgm:prSet>
      <dgm:spPr/>
    </dgm:pt>
    <dgm:pt modelId="{7A7D4F91-F8EF-46F0-B54B-2CEB7118C5B9}" type="pres">
      <dgm:prSet presAssocID="{FA076CF6-1148-422D-8791-57DF4699D969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CEFF170-4961-4E18-A950-4D9A04DB2338}" type="pres">
      <dgm:prSet presAssocID="{4B7FAF6C-D736-4E75-BF57-37447C9C123D}" presName="spacer" presStyleCnt="0"/>
      <dgm:spPr/>
    </dgm:pt>
    <dgm:pt modelId="{8040C07C-7011-4384-92C2-AA7FB64D9DA1}" type="pres">
      <dgm:prSet presAssocID="{A1FB2757-A2F1-463C-8B12-988FD9430E6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F82B8A7-E1EF-4EFB-A66E-C9CCBAAA9706}" type="pres">
      <dgm:prSet presAssocID="{46906925-B6FA-4EE5-BCD7-C643FE046BA2}" presName="spacer" presStyleCnt="0"/>
      <dgm:spPr/>
    </dgm:pt>
    <dgm:pt modelId="{A279F4A6-0B07-407B-8FC7-92A9716B9877}" type="pres">
      <dgm:prSet presAssocID="{89425B03-1E8F-468A-834E-7EF6762FDF9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60847C1-A948-4882-B0F2-510F46F10E23}" type="pres">
      <dgm:prSet presAssocID="{48A86D44-53B4-444E-B9E2-2642D7B94AD2}" presName="spacer" presStyleCnt="0"/>
      <dgm:spPr/>
    </dgm:pt>
    <dgm:pt modelId="{FF7B49A4-E663-42C2-AB61-51EE80C5FD21}" type="pres">
      <dgm:prSet presAssocID="{0AA1DA42-2D2B-445F-9B84-54312D13C8F6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90142F17-109F-469D-AC2C-7C1C9F9AE9CD}" type="presOf" srcId="{5A0A0BAC-A5ED-4674-9513-6BE24D579E92}" destId="{3F094945-5045-4635-9C06-10EF5E9237D3}" srcOrd="0" destOrd="0" presId="urn:microsoft.com/office/officeart/2005/8/layout/vList2"/>
    <dgm:cxn modelId="{3D617021-D5F1-4003-BD3A-DE08F73B3D5A}" srcId="{5A0A0BAC-A5ED-4674-9513-6BE24D579E92}" destId="{FA076CF6-1148-422D-8791-57DF4699D969}" srcOrd="0" destOrd="0" parTransId="{DD7F86D8-4DE0-44C4-80B7-871786D8AE47}" sibTransId="{4B7FAF6C-D736-4E75-BF57-37447C9C123D}"/>
    <dgm:cxn modelId="{42B84E34-55E8-4331-9DD3-E378DA56A34A}" type="presOf" srcId="{FA076CF6-1148-422D-8791-57DF4699D969}" destId="{7A7D4F91-F8EF-46F0-B54B-2CEB7118C5B9}" srcOrd="0" destOrd="0" presId="urn:microsoft.com/office/officeart/2005/8/layout/vList2"/>
    <dgm:cxn modelId="{FE355D6B-6A91-4972-84A6-E51B8981FD46}" srcId="{5A0A0BAC-A5ED-4674-9513-6BE24D579E92}" destId="{89425B03-1E8F-468A-834E-7EF6762FDF9F}" srcOrd="2" destOrd="0" parTransId="{4EE75086-AFC6-493D-8010-6B2E78C73CEC}" sibTransId="{48A86D44-53B4-444E-B9E2-2642D7B94AD2}"/>
    <dgm:cxn modelId="{B3BDD273-7502-4C5B-99D6-471936ED2B51}" type="presOf" srcId="{0AA1DA42-2D2B-445F-9B84-54312D13C8F6}" destId="{FF7B49A4-E663-42C2-AB61-51EE80C5FD21}" srcOrd="0" destOrd="0" presId="urn:microsoft.com/office/officeart/2005/8/layout/vList2"/>
    <dgm:cxn modelId="{74A212A0-5551-4593-82E1-6EBD8F29706E}" type="presOf" srcId="{89425B03-1E8F-468A-834E-7EF6762FDF9F}" destId="{A279F4A6-0B07-407B-8FC7-92A9716B9877}" srcOrd="0" destOrd="0" presId="urn:microsoft.com/office/officeart/2005/8/layout/vList2"/>
    <dgm:cxn modelId="{8431A0CA-18C7-4EC0-B10A-9EACAA7DE04F}" srcId="{5A0A0BAC-A5ED-4674-9513-6BE24D579E92}" destId="{A1FB2757-A2F1-463C-8B12-988FD9430E65}" srcOrd="1" destOrd="0" parTransId="{ADBE8D85-00F3-4137-8316-411CC8FEA194}" sibTransId="{46906925-B6FA-4EE5-BCD7-C643FE046BA2}"/>
    <dgm:cxn modelId="{660176CD-62BF-4CCD-B1CD-AD5CC3C8D05F}" type="presOf" srcId="{A1FB2757-A2F1-463C-8B12-988FD9430E65}" destId="{8040C07C-7011-4384-92C2-AA7FB64D9DA1}" srcOrd="0" destOrd="0" presId="urn:microsoft.com/office/officeart/2005/8/layout/vList2"/>
    <dgm:cxn modelId="{6BD704F5-E3A7-4C2F-80EB-79E2C215BEC2}" srcId="{5A0A0BAC-A5ED-4674-9513-6BE24D579E92}" destId="{0AA1DA42-2D2B-445F-9B84-54312D13C8F6}" srcOrd="3" destOrd="0" parTransId="{2443B52B-0794-4912-A086-9E472CDF555B}" sibTransId="{6D1077E4-4367-48B6-9F64-AE405ABF1026}"/>
    <dgm:cxn modelId="{0B74FEDB-E9E1-4AE7-B2E0-901F97589039}" type="presParOf" srcId="{3F094945-5045-4635-9C06-10EF5E9237D3}" destId="{7A7D4F91-F8EF-46F0-B54B-2CEB7118C5B9}" srcOrd="0" destOrd="0" presId="urn:microsoft.com/office/officeart/2005/8/layout/vList2"/>
    <dgm:cxn modelId="{87E8C882-E46C-4FC2-B76A-6311455D68F5}" type="presParOf" srcId="{3F094945-5045-4635-9C06-10EF5E9237D3}" destId="{3CEFF170-4961-4E18-A950-4D9A04DB2338}" srcOrd="1" destOrd="0" presId="urn:microsoft.com/office/officeart/2005/8/layout/vList2"/>
    <dgm:cxn modelId="{2860E160-E62E-48BF-8602-88B8D7A5E192}" type="presParOf" srcId="{3F094945-5045-4635-9C06-10EF5E9237D3}" destId="{8040C07C-7011-4384-92C2-AA7FB64D9DA1}" srcOrd="2" destOrd="0" presId="urn:microsoft.com/office/officeart/2005/8/layout/vList2"/>
    <dgm:cxn modelId="{86443AE1-32B7-43D5-AD72-273A57A9E0C0}" type="presParOf" srcId="{3F094945-5045-4635-9C06-10EF5E9237D3}" destId="{3F82B8A7-E1EF-4EFB-A66E-C9CCBAAA9706}" srcOrd="3" destOrd="0" presId="urn:microsoft.com/office/officeart/2005/8/layout/vList2"/>
    <dgm:cxn modelId="{906F79EE-8FBC-4852-B915-7F40D6CD514A}" type="presParOf" srcId="{3F094945-5045-4635-9C06-10EF5E9237D3}" destId="{A279F4A6-0B07-407B-8FC7-92A9716B9877}" srcOrd="4" destOrd="0" presId="urn:microsoft.com/office/officeart/2005/8/layout/vList2"/>
    <dgm:cxn modelId="{350734E2-08CD-4D75-9F8E-D1955B8AE625}" type="presParOf" srcId="{3F094945-5045-4635-9C06-10EF5E9237D3}" destId="{560847C1-A948-4882-B0F2-510F46F10E23}" srcOrd="5" destOrd="0" presId="urn:microsoft.com/office/officeart/2005/8/layout/vList2"/>
    <dgm:cxn modelId="{97B156DD-83F5-4B23-82EC-BA58ABDB0BF9}" type="presParOf" srcId="{3F094945-5045-4635-9C06-10EF5E9237D3}" destId="{FF7B49A4-E663-42C2-AB61-51EE80C5FD21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DA4C0E-4DAB-44D6-9D5F-C0F92CFAA33D}">
      <dsp:nvSpPr>
        <dsp:cNvPr id="0" name=""/>
        <dsp:cNvSpPr/>
      </dsp:nvSpPr>
      <dsp:spPr>
        <a:xfrm>
          <a:off x="0" y="623"/>
          <a:ext cx="7216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E21804-BD7F-4C7E-8C5D-DD27ADE728E8}">
      <dsp:nvSpPr>
        <dsp:cNvPr id="0" name=""/>
        <dsp:cNvSpPr/>
      </dsp:nvSpPr>
      <dsp:spPr>
        <a:xfrm>
          <a:off x="0" y="623"/>
          <a:ext cx="7216416" cy="1022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Hb: ♂ 13–18 g/dL | ♀ 12–16 g/dL</a:t>
          </a:r>
          <a:endParaRPr lang="en-US" sz="3800" kern="1200"/>
        </a:p>
      </dsp:txBody>
      <dsp:txXfrm>
        <a:off x="0" y="623"/>
        <a:ext cx="7216416" cy="1022002"/>
      </dsp:txXfrm>
    </dsp:sp>
    <dsp:sp modelId="{93492065-72B2-45A7-8FA2-12CF7EA0D783}">
      <dsp:nvSpPr>
        <dsp:cNvPr id="0" name=""/>
        <dsp:cNvSpPr/>
      </dsp:nvSpPr>
      <dsp:spPr>
        <a:xfrm>
          <a:off x="0" y="1022626"/>
          <a:ext cx="7216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DC5B5-996E-4FC4-8BD8-6418929E2ABC}">
      <dsp:nvSpPr>
        <dsp:cNvPr id="0" name=""/>
        <dsp:cNvSpPr/>
      </dsp:nvSpPr>
      <dsp:spPr>
        <a:xfrm>
          <a:off x="0" y="1022626"/>
          <a:ext cx="7216416" cy="1022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RBC: 4.5–6 juta/µL</a:t>
          </a:r>
          <a:endParaRPr lang="en-US" sz="3800" kern="1200"/>
        </a:p>
      </dsp:txBody>
      <dsp:txXfrm>
        <a:off x="0" y="1022626"/>
        <a:ext cx="7216416" cy="1022002"/>
      </dsp:txXfrm>
    </dsp:sp>
    <dsp:sp modelId="{82963FB5-D4FB-4622-A605-0901F378AB3A}">
      <dsp:nvSpPr>
        <dsp:cNvPr id="0" name=""/>
        <dsp:cNvSpPr/>
      </dsp:nvSpPr>
      <dsp:spPr>
        <a:xfrm>
          <a:off x="0" y="2044628"/>
          <a:ext cx="7216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FBF275-16FC-4A01-B039-34AB3C7B4441}">
      <dsp:nvSpPr>
        <dsp:cNvPr id="0" name=""/>
        <dsp:cNvSpPr/>
      </dsp:nvSpPr>
      <dsp:spPr>
        <a:xfrm>
          <a:off x="0" y="2044628"/>
          <a:ext cx="7216416" cy="1022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WBC: 4,000–11,000/µL</a:t>
          </a:r>
          <a:endParaRPr lang="en-US" sz="3800" kern="1200"/>
        </a:p>
      </dsp:txBody>
      <dsp:txXfrm>
        <a:off x="0" y="2044628"/>
        <a:ext cx="7216416" cy="1022002"/>
      </dsp:txXfrm>
    </dsp:sp>
    <dsp:sp modelId="{E6BC5550-C91F-4BAB-8569-E0CCA699AB72}">
      <dsp:nvSpPr>
        <dsp:cNvPr id="0" name=""/>
        <dsp:cNvSpPr/>
      </dsp:nvSpPr>
      <dsp:spPr>
        <a:xfrm>
          <a:off x="0" y="3066631"/>
          <a:ext cx="7216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E25077C-0907-4378-8D3D-A1AC0CBEBB54}">
      <dsp:nvSpPr>
        <dsp:cNvPr id="0" name=""/>
        <dsp:cNvSpPr/>
      </dsp:nvSpPr>
      <dsp:spPr>
        <a:xfrm>
          <a:off x="0" y="3066631"/>
          <a:ext cx="7216416" cy="1022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PLT: 150,000–450,000/µL</a:t>
          </a:r>
          <a:endParaRPr lang="en-US" sz="3800" kern="1200"/>
        </a:p>
      </dsp:txBody>
      <dsp:txXfrm>
        <a:off x="0" y="3066631"/>
        <a:ext cx="7216416" cy="1022002"/>
      </dsp:txXfrm>
    </dsp:sp>
    <dsp:sp modelId="{9D892681-F1A8-4FF5-B3A4-8E1411DBEF58}">
      <dsp:nvSpPr>
        <dsp:cNvPr id="0" name=""/>
        <dsp:cNvSpPr/>
      </dsp:nvSpPr>
      <dsp:spPr>
        <a:xfrm>
          <a:off x="0" y="4088633"/>
          <a:ext cx="7216416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D627E4-90B1-4EF3-9BE4-28491CCD2D4E}">
      <dsp:nvSpPr>
        <dsp:cNvPr id="0" name=""/>
        <dsp:cNvSpPr/>
      </dsp:nvSpPr>
      <dsp:spPr>
        <a:xfrm>
          <a:off x="0" y="4088633"/>
          <a:ext cx="7216416" cy="10220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780" tIns="144780" rIns="144780" bIns="144780" numCol="1" spcCol="1270" anchor="t" anchorCtr="0">
          <a:noAutofit/>
        </a:bodyPr>
        <a:lstStyle/>
        <a:p>
          <a:pPr marL="0" lvl="0" indent="0" algn="l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b="0" i="0" kern="1200" baseline="0"/>
            <a:t>PT / aPTT: 10–14 / 25–35 detik</a:t>
          </a:r>
          <a:endParaRPr lang="en-US" sz="3800" kern="1200"/>
        </a:p>
      </dsp:txBody>
      <dsp:txXfrm>
        <a:off x="0" y="4088633"/>
        <a:ext cx="7216416" cy="10220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D01F9E-137D-4B8A-B4B5-E97A7A36E950}">
      <dsp:nvSpPr>
        <dsp:cNvPr id="0" name=""/>
        <dsp:cNvSpPr/>
      </dsp:nvSpPr>
      <dsp:spPr>
        <a:xfrm>
          <a:off x="0" y="27398"/>
          <a:ext cx="6479357" cy="238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/>
            <a:t>Trombositopenia(trombosit lebih rendah dari normal)</a:t>
          </a:r>
          <a:r>
            <a:rPr lang="en-US" sz="3400" kern="1200"/>
            <a:t>: risiko perdarahan (ITP/penyakit autoimun, kemoterapi, DIC)</a:t>
          </a:r>
        </a:p>
      </dsp:txBody>
      <dsp:txXfrm>
        <a:off x="116514" y="143912"/>
        <a:ext cx="6246329" cy="2153772"/>
      </dsp:txXfrm>
    </dsp:sp>
    <dsp:sp modelId="{02EBFCB9-FADF-4052-AA89-9BB7D8F18A48}">
      <dsp:nvSpPr>
        <dsp:cNvPr id="0" name=""/>
        <dsp:cNvSpPr/>
      </dsp:nvSpPr>
      <dsp:spPr>
        <a:xfrm>
          <a:off x="0" y="2512118"/>
          <a:ext cx="6479357" cy="2386800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b="1" kern="1200"/>
            <a:t>Trombositosis (terdapat gumpalan darah di vena atau arteri)</a:t>
          </a:r>
          <a:r>
            <a:rPr lang="en-US" sz="3400" kern="1200"/>
            <a:t>: risiko trombus</a:t>
          </a:r>
        </a:p>
      </dsp:txBody>
      <dsp:txXfrm>
        <a:off x="116514" y="2628632"/>
        <a:ext cx="6246329" cy="215377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96C4C3-553B-4FBE-9D1C-3D080FA382DB}">
      <dsp:nvSpPr>
        <dsp:cNvPr id="0" name=""/>
        <dsp:cNvSpPr/>
      </dsp:nvSpPr>
      <dsp:spPr>
        <a:xfrm>
          <a:off x="0" y="735462"/>
          <a:ext cx="6479357" cy="81848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baseline="0"/>
            <a:t>Hemofilia A (defisiensi faktor VIII)</a:t>
          </a:r>
          <a:endParaRPr lang="en-US" sz="2100" kern="1200"/>
        </a:p>
      </dsp:txBody>
      <dsp:txXfrm>
        <a:off x="39955" y="775417"/>
        <a:ext cx="6399447" cy="738578"/>
      </dsp:txXfrm>
    </dsp:sp>
    <dsp:sp modelId="{FE13DF65-0553-43A6-9828-8724265415F0}">
      <dsp:nvSpPr>
        <dsp:cNvPr id="0" name=""/>
        <dsp:cNvSpPr/>
      </dsp:nvSpPr>
      <dsp:spPr>
        <a:xfrm>
          <a:off x="0" y="1614430"/>
          <a:ext cx="6479357" cy="818488"/>
        </a:xfrm>
        <a:prstGeom prst="roundRect">
          <a:avLst/>
        </a:prstGeom>
        <a:solidFill>
          <a:schemeClr val="accent2">
            <a:hueOff val="2357366"/>
            <a:satOff val="-8879"/>
            <a:lumOff val="74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0" i="0" kern="1200" baseline="0"/>
            <a:t>Hemofilia B (defisiensi faktor IX)</a:t>
          </a:r>
          <a:endParaRPr lang="en-US" sz="2100" kern="1200"/>
        </a:p>
      </dsp:txBody>
      <dsp:txXfrm>
        <a:off x="39955" y="1654385"/>
        <a:ext cx="6399447" cy="738578"/>
      </dsp:txXfrm>
    </dsp:sp>
    <dsp:sp modelId="{B06907B6-9702-47C6-9E41-6FCBC65B4243}">
      <dsp:nvSpPr>
        <dsp:cNvPr id="0" name=""/>
        <dsp:cNvSpPr/>
      </dsp:nvSpPr>
      <dsp:spPr>
        <a:xfrm>
          <a:off x="0" y="2493398"/>
          <a:ext cx="6479357" cy="818488"/>
        </a:xfrm>
        <a:prstGeom prst="roundRect">
          <a:avLst/>
        </a:prstGeom>
        <a:solidFill>
          <a:schemeClr val="accent2">
            <a:hueOff val="4714731"/>
            <a:satOff val="-17759"/>
            <a:lumOff val="149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baseline="0"/>
            <a:t>DIC(Koagulasi Intravaskuler Diseminata)</a:t>
          </a:r>
          <a:r>
            <a:rPr lang="en-US" sz="2100" b="0" i="0" kern="1200" baseline="0"/>
            <a:t>: pembekuan menyeluruh → perdarahan masif</a:t>
          </a:r>
          <a:endParaRPr lang="en-US" sz="2100" kern="1200"/>
        </a:p>
      </dsp:txBody>
      <dsp:txXfrm>
        <a:off x="39955" y="2533353"/>
        <a:ext cx="6399447" cy="738578"/>
      </dsp:txXfrm>
    </dsp:sp>
    <dsp:sp modelId="{2AD256D5-264F-4001-8B12-9C3AAE9B376B}">
      <dsp:nvSpPr>
        <dsp:cNvPr id="0" name=""/>
        <dsp:cNvSpPr/>
      </dsp:nvSpPr>
      <dsp:spPr>
        <a:xfrm>
          <a:off x="0" y="3372367"/>
          <a:ext cx="6479357" cy="818488"/>
        </a:xfrm>
        <a:prstGeom prst="roundRect">
          <a:avLst/>
        </a:prstGeom>
        <a:solidFill>
          <a:schemeClr val="accent2">
            <a:hueOff val="7072097"/>
            <a:satOff val="-26638"/>
            <a:lumOff val="2235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i="0" kern="1200" baseline="0"/>
            <a:t>Hiperkoagulasi (kecenderungan untuk menggumpal secara berlebihan)</a:t>
          </a:r>
          <a:r>
            <a:rPr lang="en-US" sz="2100" b="0" i="0" kern="1200" baseline="0"/>
            <a:t>: trombosis vena/sistemik</a:t>
          </a:r>
          <a:endParaRPr lang="en-US" sz="2100" kern="1200"/>
        </a:p>
      </dsp:txBody>
      <dsp:txXfrm>
        <a:off x="39955" y="3412322"/>
        <a:ext cx="6399447" cy="7385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D5B687-7300-4D6B-81C9-85374B9CBB7E}">
      <dsp:nvSpPr>
        <dsp:cNvPr id="0" name=""/>
        <dsp:cNvSpPr/>
      </dsp:nvSpPr>
      <dsp:spPr>
        <a:xfrm>
          <a:off x="850" y="0"/>
          <a:ext cx="3445958" cy="373886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b="1" kern="1200"/>
            <a:t>Diet untuk Hemofilia &amp; Gangguan Koagulasi</a:t>
          </a:r>
          <a:endParaRPr lang="en-US" sz="2600" kern="1200"/>
        </a:p>
      </dsp:txBody>
      <dsp:txXfrm>
        <a:off x="850" y="1495547"/>
        <a:ext cx="3445958" cy="2243320"/>
      </dsp:txXfrm>
    </dsp:sp>
    <dsp:sp modelId="{13874323-20A2-42F2-9BD2-443550F0A298}">
      <dsp:nvSpPr>
        <dsp:cNvPr id="0" name=""/>
        <dsp:cNvSpPr/>
      </dsp:nvSpPr>
      <dsp:spPr>
        <a:xfrm>
          <a:off x="850" y="0"/>
          <a:ext cx="3445958" cy="149554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50" y="0"/>
        <a:ext cx="3445958" cy="1495547"/>
      </dsp:txXfrm>
    </dsp:sp>
    <dsp:sp modelId="{88FD9506-2B1F-4F57-9A17-01E355203DDC}">
      <dsp:nvSpPr>
        <dsp:cNvPr id="0" name=""/>
        <dsp:cNvSpPr/>
      </dsp:nvSpPr>
      <dsp:spPr>
        <a:xfrm>
          <a:off x="3722485" y="0"/>
          <a:ext cx="3445958" cy="373886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Tujuan: menjaga berat badan &amp; kekuatan tulang</a:t>
          </a:r>
        </a:p>
      </dsp:txBody>
      <dsp:txXfrm>
        <a:off x="3722485" y="1495547"/>
        <a:ext cx="3445958" cy="2243320"/>
      </dsp:txXfrm>
    </dsp:sp>
    <dsp:sp modelId="{97C282D9-CB9E-49D1-BF80-29E5C73C0154}">
      <dsp:nvSpPr>
        <dsp:cNvPr id="0" name=""/>
        <dsp:cNvSpPr/>
      </dsp:nvSpPr>
      <dsp:spPr>
        <a:xfrm>
          <a:off x="3722485" y="0"/>
          <a:ext cx="3445958" cy="149554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722485" y="0"/>
        <a:ext cx="3445958" cy="1495547"/>
      </dsp:txXfrm>
    </dsp:sp>
    <dsp:sp modelId="{AAB0FCDB-7547-4F31-BCCC-87623BDFF28C}">
      <dsp:nvSpPr>
        <dsp:cNvPr id="0" name=""/>
        <dsp:cNvSpPr/>
      </dsp:nvSpPr>
      <dsp:spPr>
        <a:xfrm>
          <a:off x="7444120" y="0"/>
          <a:ext cx="3445958" cy="373886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0" rIns="340384" bIns="33020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Hindari makanan tinggi vitamin K berlebihan saat konsumsi warfarin</a:t>
          </a:r>
        </a:p>
      </dsp:txBody>
      <dsp:txXfrm>
        <a:off x="7444120" y="1495547"/>
        <a:ext cx="3445958" cy="2243320"/>
      </dsp:txXfrm>
    </dsp:sp>
    <dsp:sp modelId="{EFDCD36F-39F0-463A-B6EF-AC01C0553CDC}">
      <dsp:nvSpPr>
        <dsp:cNvPr id="0" name=""/>
        <dsp:cNvSpPr/>
      </dsp:nvSpPr>
      <dsp:spPr>
        <a:xfrm>
          <a:off x="7444120" y="0"/>
          <a:ext cx="3445958" cy="149554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0384" tIns="165100" rIns="34038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444120" y="0"/>
        <a:ext cx="3445958" cy="1495547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1F7BB0-6E96-4F5E-9E7C-645BC0FB79D9}">
      <dsp:nvSpPr>
        <dsp:cNvPr id="0" name=""/>
        <dsp:cNvSpPr/>
      </dsp:nvSpPr>
      <dsp:spPr>
        <a:xfrm>
          <a:off x="0" y="729840"/>
          <a:ext cx="537538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F90858C-4657-41AC-ACD1-E17ECA0FB57A}">
      <dsp:nvSpPr>
        <dsp:cNvPr id="0" name=""/>
        <dsp:cNvSpPr/>
      </dsp:nvSpPr>
      <dsp:spPr>
        <a:xfrm>
          <a:off x="268769" y="449400"/>
          <a:ext cx="3762768" cy="560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24" tIns="0" rIns="142224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Pengkajian fisik &amp; laboratorium</a:t>
          </a:r>
          <a:endParaRPr lang="en-US" sz="1900" kern="1200"/>
        </a:p>
      </dsp:txBody>
      <dsp:txXfrm>
        <a:off x="296149" y="476780"/>
        <a:ext cx="3708008" cy="506120"/>
      </dsp:txXfrm>
    </dsp:sp>
    <dsp:sp modelId="{B66ACD8F-B4E8-4AF3-8473-759A46B2961B}">
      <dsp:nvSpPr>
        <dsp:cNvPr id="0" name=""/>
        <dsp:cNvSpPr/>
      </dsp:nvSpPr>
      <dsp:spPr>
        <a:xfrm>
          <a:off x="0" y="1591680"/>
          <a:ext cx="537538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54BCA3-5F2E-41D2-B76A-D5C22F6F6344}">
      <dsp:nvSpPr>
        <dsp:cNvPr id="0" name=""/>
        <dsp:cNvSpPr/>
      </dsp:nvSpPr>
      <dsp:spPr>
        <a:xfrm>
          <a:off x="268769" y="1311240"/>
          <a:ext cx="3762768" cy="56088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24" tIns="0" rIns="142224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Monitoring transfusi darah</a:t>
          </a:r>
          <a:endParaRPr lang="en-US" sz="1900" kern="1200"/>
        </a:p>
      </dsp:txBody>
      <dsp:txXfrm>
        <a:off x="296149" y="1338620"/>
        <a:ext cx="3708008" cy="506120"/>
      </dsp:txXfrm>
    </dsp:sp>
    <dsp:sp modelId="{8192AA7D-E349-48FD-B9B4-DFFBE4299472}">
      <dsp:nvSpPr>
        <dsp:cNvPr id="0" name=""/>
        <dsp:cNvSpPr/>
      </dsp:nvSpPr>
      <dsp:spPr>
        <a:xfrm>
          <a:off x="0" y="2453520"/>
          <a:ext cx="537538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1BDCD3-F655-4211-8DD4-AA354B32801A}">
      <dsp:nvSpPr>
        <dsp:cNvPr id="0" name=""/>
        <dsp:cNvSpPr/>
      </dsp:nvSpPr>
      <dsp:spPr>
        <a:xfrm>
          <a:off x="268769" y="2173080"/>
          <a:ext cx="3762768" cy="56088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24" tIns="0" rIns="142224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Pencegahan infeksi</a:t>
          </a:r>
          <a:endParaRPr lang="en-US" sz="1900" kern="1200"/>
        </a:p>
      </dsp:txBody>
      <dsp:txXfrm>
        <a:off x="296149" y="2200460"/>
        <a:ext cx="3708008" cy="506120"/>
      </dsp:txXfrm>
    </dsp:sp>
    <dsp:sp modelId="{0008987A-33E0-441C-8E41-CA5702B19856}">
      <dsp:nvSpPr>
        <dsp:cNvPr id="0" name=""/>
        <dsp:cNvSpPr/>
      </dsp:nvSpPr>
      <dsp:spPr>
        <a:xfrm>
          <a:off x="0" y="3315360"/>
          <a:ext cx="537538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E60CAF-894D-4913-B807-4499A11C4722}">
      <dsp:nvSpPr>
        <dsp:cNvPr id="0" name=""/>
        <dsp:cNvSpPr/>
      </dsp:nvSpPr>
      <dsp:spPr>
        <a:xfrm>
          <a:off x="268769" y="3034920"/>
          <a:ext cx="3762768" cy="5608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24" tIns="0" rIns="142224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Manajemen perdarahan</a:t>
          </a:r>
          <a:endParaRPr lang="en-US" sz="1900" kern="1200"/>
        </a:p>
      </dsp:txBody>
      <dsp:txXfrm>
        <a:off x="296149" y="3062300"/>
        <a:ext cx="3708008" cy="506120"/>
      </dsp:txXfrm>
    </dsp:sp>
    <dsp:sp modelId="{885226F7-561B-4A7F-890C-3A4A8808F384}">
      <dsp:nvSpPr>
        <dsp:cNvPr id="0" name=""/>
        <dsp:cNvSpPr/>
      </dsp:nvSpPr>
      <dsp:spPr>
        <a:xfrm>
          <a:off x="0" y="4177200"/>
          <a:ext cx="5375383" cy="478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CC2874-FB67-4282-9008-36EF2EBF28A5}">
      <dsp:nvSpPr>
        <dsp:cNvPr id="0" name=""/>
        <dsp:cNvSpPr/>
      </dsp:nvSpPr>
      <dsp:spPr>
        <a:xfrm>
          <a:off x="268769" y="3896760"/>
          <a:ext cx="3762768" cy="56088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24" tIns="0" rIns="142224" bIns="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0" i="0" kern="1200" baseline="0"/>
            <a:t>Edukasi obat &amp; nutrisi</a:t>
          </a:r>
          <a:endParaRPr lang="en-US" sz="1900" kern="1200"/>
        </a:p>
      </dsp:txBody>
      <dsp:txXfrm>
        <a:off x="296149" y="3924140"/>
        <a:ext cx="3708008" cy="5061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0A15BC1-76E0-4023-80F1-585F192D4879}">
      <dsp:nvSpPr>
        <dsp:cNvPr id="0" name=""/>
        <dsp:cNvSpPr/>
      </dsp:nvSpPr>
      <dsp:spPr>
        <a:xfrm>
          <a:off x="3190" y="1229166"/>
          <a:ext cx="3201337" cy="1280535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0678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/>
            <a:t>Studi Kasus 1: Anemia Defisiensi Besi</a:t>
          </a:r>
          <a:endParaRPr lang="en-US" sz="1700" kern="1200"/>
        </a:p>
      </dsp:txBody>
      <dsp:txXfrm>
        <a:off x="3190" y="1229166"/>
        <a:ext cx="2881203" cy="1280535"/>
      </dsp:txXfrm>
    </dsp:sp>
    <dsp:sp modelId="{9841241B-9071-42F4-8CBB-96BBF784078D}">
      <dsp:nvSpPr>
        <dsp:cNvPr id="0" name=""/>
        <dsp:cNvSpPr/>
      </dsp:nvSpPr>
      <dsp:spPr>
        <a:xfrm>
          <a:off x="2564260" y="1229166"/>
          <a:ext cx="3201337" cy="1280535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Keluhan: lemah, pucat, Hb 8.5</a:t>
          </a:r>
        </a:p>
      </dsp:txBody>
      <dsp:txXfrm>
        <a:off x="3204528" y="1229166"/>
        <a:ext cx="1920802" cy="1280535"/>
      </dsp:txXfrm>
    </dsp:sp>
    <dsp:sp modelId="{3D3A4A06-CEE1-41BF-9B9E-3491D794395A}">
      <dsp:nvSpPr>
        <dsp:cNvPr id="0" name=""/>
        <dsp:cNvSpPr/>
      </dsp:nvSpPr>
      <dsp:spPr>
        <a:xfrm>
          <a:off x="5125330" y="1229166"/>
          <a:ext cx="3201337" cy="1280535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Diagnosa keperawatan: intoleransi aktivitas</a:t>
          </a:r>
        </a:p>
      </dsp:txBody>
      <dsp:txXfrm>
        <a:off x="5765598" y="1229166"/>
        <a:ext cx="1920802" cy="1280535"/>
      </dsp:txXfrm>
    </dsp:sp>
    <dsp:sp modelId="{B7B88FD5-FA31-40EF-88FD-BCEAAFDBAAC2}">
      <dsp:nvSpPr>
        <dsp:cNvPr id="0" name=""/>
        <dsp:cNvSpPr/>
      </dsp:nvSpPr>
      <dsp:spPr>
        <a:xfrm>
          <a:off x="7686400" y="1229166"/>
          <a:ext cx="3201337" cy="1280535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009" tIns="45339" rIns="22670" bIns="45339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Intervensi: manajemen energi, edukasi diet Fe, suplementasi Fe</a:t>
          </a:r>
        </a:p>
      </dsp:txBody>
      <dsp:txXfrm>
        <a:off x="8326668" y="1229166"/>
        <a:ext cx="1920802" cy="1280535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78BE12-354A-4C24-829E-BDC5C2E24986}">
      <dsp:nvSpPr>
        <dsp:cNvPr id="0" name=""/>
        <dsp:cNvSpPr/>
      </dsp:nvSpPr>
      <dsp:spPr>
        <a:xfrm>
          <a:off x="1409" y="151097"/>
          <a:ext cx="3005665" cy="180339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/>
            <a:t>Studi Kasus 2: Leukemia</a:t>
          </a:r>
          <a:endParaRPr lang="en-US" sz="2700" kern="1200"/>
        </a:p>
      </dsp:txBody>
      <dsp:txXfrm>
        <a:off x="54229" y="203917"/>
        <a:ext cx="2900025" cy="1697759"/>
      </dsp:txXfrm>
    </dsp:sp>
    <dsp:sp modelId="{362C54D6-1D04-462D-9F0B-6D80A57A5490}">
      <dsp:nvSpPr>
        <dsp:cNvPr id="0" name=""/>
        <dsp:cNvSpPr/>
      </dsp:nvSpPr>
      <dsp:spPr>
        <a:xfrm>
          <a:off x="3271573" y="680094"/>
          <a:ext cx="637201" cy="7454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>
        <a:off x="3271573" y="829175"/>
        <a:ext cx="446041" cy="447243"/>
      </dsp:txXfrm>
    </dsp:sp>
    <dsp:sp modelId="{8060BFBD-2969-438F-828A-3799AC887C9F}">
      <dsp:nvSpPr>
        <dsp:cNvPr id="0" name=""/>
        <dsp:cNvSpPr/>
      </dsp:nvSpPr>
      <dsp:spPr>
        <a:xfrm>
          <a:off x="4209341" y="151097"/>
          <a:ext cx="3005665" cy="180339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Neutropenia, demam, WBC 2,000</a:t>
          </a:r>
        </a:p>
      </dsp:txBody>
      <dsp:txXfrm>
        <a:off x="4262161" y="203917"/>
        <a:ext cx="2900025" cy="1697759"/>
      </dsp:txXfrm>
    </dsp:sp>
    <dsp:sp modelId="{EFB30E1C-358B-4F17-AD61-8B9249FAD21A}">
      <dsp:nvSpPr>
        <dsp:cNvPr id="0" name=""/>
        <dsp:cNvSpPr/>
      </dsp:nvSpPr>
      <dsp:spPr>
        <a:xfrm rot="5400000">
          <a:off x="5393573" y="2164893"/>
          <a:ext cx="637201" cy="7454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-5400000">
        <a:off x="5488552" y="2218995"/>
        <a:ext cx="447243" cy="446041"/>
      </dsp:txXfrm>
    </dsp:sp>
    <dsp:sp modelId="{A62D1A9B-AFCF-41F7-B993-4F97545BB0C0}">
      <dsp:nvSpPr>
        <dsp:cNvPr id="0" name=""/>
        <dsp:cNvSpPr/>
      </dsp:nvSpPr>
      <dsp:spPr>
        <a:xfrm>
          <a:off x="4209341" y="3156763"/>
          <a:ext cx="3005665" cy="180339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Diagnosa: risiko infeksi</a:t>
          </a:r>
        </a:p>
      </dsp:txBody>
      <dsp:txXfrm>
        <a:off x="4262161" y="3209583"/>
        <a:ext cx="2900025" cy="1697759"/>
      </dsp:txXfrm>
    </dsp:sp>
    <dsp:sp modelId="{45EDE895-6437-4552-B343-5A4B83F9A624}">
      <dsp:nvSpPr>
        <dsp:cNvPr id="0" name=""/>
        <dsp:cNvSpPr/>
      </dsp:nvSpPr>
      <dsp:spPr>
        <a:xfrm rot="10800000">
          <a:off x="3307641" y="3685760"/>
          <a:ext cx="637201" cy="745405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200" kern="1200"/>
        </a:p>
      </dsp:txBody>
      <dsp:txXfrm rot="10800000">
        <a:off x="3498801" y="3834841"/>
        <a:ext cx="446041" cy="447243"/>
      </dsp:txXfrm>
    </dsp:sp>
    <dsp:sp modelId="{2A694A5B-9FC2-42A9-83BB-E9FC140CF6D3}">
      <dsp:nvSpPr>
        <dsp:cNvPr id="0" name=""/>
        <dsp:cNvSpPr/>
      </dsp:nvSpPr>
      <dsp:spPr>
        <a:xfrm>
          <a:off x="1409" y="3156763"/>
          <a:ext cx="3005665" cy="18033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Intervensi: isolasi protektif, hygiene, edukasi kemoterapi</a:t>
          </a:r>
        </a:p>
      </dsp:txBody>
      <dsp:txXfrm>
        <a:off x="54229" y="3209583"/>
        <a:ext cx="2900025" cy="169775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1BE0B-1F1D-4ED9-8DF3-DF810C3EC80F}">
      <dsp:nvSpPr>
        <dsp:cNvPr id="0" name=""/>
        <dsp:cNvSpPr/>
      </dsp:nvSpPr>
      <dsp:spPr>
        <a:xfrm>
          <a:off x="3190" y="939527"/>
          <a:ext cx="2278160" cy="14466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4BA047-852F-4B69-91EA-D46B7A3153FC}">
      <dsp:nvSpPr>
        <dsp:cNvPr id="0" name=""/>
        <dsp:cNvSpPr/>
      </dsp:nvSpPr>
      <dsp:spPr>
        <a:xfrm>
          <a:off x="256319" y="1180000"/>
          <a:ext cx="2278160" cy="1446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/>
            <a:t>Studi Kasus 3: Hemofilia</a:t>
          </a:r>
          <a:endParaRPr lang="en-US" sz="1800" kern="1200"/>
        </a:p>
      </dsp:txBody>
      <dsp:txXfrm>
        <a:off x="298689" y="1222370"/>
        <a:ext cx="2193420" cy="1361892"/>
      </dsp:txXfrm>
    </dsp:sp>
    <dsp:sp modelId="{FA9143B7-399C-45B8-8092-0962EAF1E6D7}">
      <dsp:nvSpPr>
        <dsp:cNvPr id="0" name=""/>
        <dsp:cNvSpPr/>
      </dsp:nvSpPr>
      <dsp:spPr>
        <a:xfrm>
          <a:off x="2787609" y="939527"/>
          <a:ext cx="2278160" cy="14466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90AAB3-0ADB-49C2-B720-D1BF16736330}">
      <dsp:nvSpPr>
        <dsp:cNvPr id="0" name=""/>
        <dsp:cNvSpPr/>
      </dsp:nvSpPr>
      <dsp:spPr>
        <a:xfrm>
          <a:off x="3040738" y="1180000"/>
          <a:ext cx="2278160" cy="1446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Perdarahan sendi</a:t>
          </a:r>
        </a:p>
      </dsp:txBody>
      <dsp:txXfrm>
        <a:off x="3083108" y="1222370"/>
        <a:ext cx="2193420" cy="1361892"/>
      </dsp:txXfrm>
    </dsp:sp>
    <dsp:sp modelId="{10B0F2D2-ABAF-48D6-9E7B-DC85B4005389}">
      <dsp:nvSpPr>
        <dsp:cNvPr id="0" name=""/>
        <dsp:cNvSpPr/>
      </dsp:nvSpPr>
      <dsp:spPr>
        <a:xfrm>
          <a:off x="5572028" y="939527"/>
          <a:ext cx="2278160" cy="14466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7B3A1C-0BB3-42D5-BDB3-EF9ABFED6677}">
      <dsp:nvSpPr>
        <dsp:cNvPr id="0" name=""/>
        <dsp:cNvSpPr/>
      </dsp:nvSpPr>
      <dsp:spPr>
        <a:xfrm>
          <a:off x="5825157" y="1180000"/>
          <a:ext cx="2278160" cy="1446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Diagnosa: risiko cedera/perdarahan</a:t>
          </a:r>
        </a:p>
      </dsp:txBody>
      <dsp:txXfrm>
        <a:off x="5867527" y="1222370"/>
        <a:ext cx="2193420" cy="1361892"/>
      </dsp:txXfrm>
    </dsp:sp>
    <dsp:sp modelId="{A8AC9FBC-D72F-41F4-AE7B-ABFD31413C13}">
      <dsp:nvSpPr>
        <dsp:cNvPr id="0" name=""/>
        <dsp:cNvSpPr/>
      </dsp:nvSpPr>
      <dsp:spPr>
        <a:xfrm>
          <a:off x="8356447" y="939527"/>
          <a:ext cx="2278160" cy="14466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083957-4797-41CB-BC42-5A24235B0EFA}">
      <dsp:nvSpPr>
        <dsp:cNvPr id="0" name=""/>
        <dsp:cNvSpPr/>
      </dsp:nvSpPr>
      <dsp:spPr>
        <a:xfrm>
          <a:off x="8609576" y="1180000"/>
          <a:ext cx="2278160" cy="1446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Intervensi: kompres dingin, infus faktor VIII/IX, edukasi aktivitas aman</a:t>
          </a:r>
        </a:p>
      </dsp:txBody>
      <dsp:txXfrm>
        <a:off x="8651946" y="1222370"/>
        <a:ext cx="2193420" cy="136189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D4F91-F8EF-46F0-B54B-2CEB7118C5B9}">
      <dsp:nvSpPr>
        <dsp:cNvPr id="0" name=""/>
        <dsp:cNvSpPr/>
      </dsp:nvSpPr>
      <dsp:spPr>
        <a:xfrm>
          <a:off x="0" y="70441"/>
          <a:ext cx="6479357" cy="115099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/>
            <a:t>Kesimpulan</a:t>
          </a:r>
          <a:endParaRPr lang="en-US" sz="2100" kern="1200"/>
        </a:p>
      </dsp:txBody>
      <dsp:txXfrm>
        <a:off x="56187" y="126628"/>
        <a:ext cx="6366983" cy="1038624"/>
      </dsp:txXfrm>
    </dsp:sp>
    <dsp:sp modelId="{8040C07C-7011-4384-92C2-AA7FB64D9DA1}">
      <dsp:nvSpPr>
        <dsp:cNvPr id="0" name=""/>
        <dsp:cNvSpPr/>
      </dsp:nvSpPr>
      <dsp:spPr>
        <a:xfrm>
          <a:off x="0" y="1281920"/>
          <a:ext cx="6479357" cy="1150998"/>
        </a:xfrm>
        <a:prstGeom prst="roundRect">
          <a:avLst/>
        </a:prstGeom>
        <a:solidFill>
          <a:schemeClr val="accent5">
            <a:hueOff val="3003598"/>
            <a:satOff val="-7513"/>
            <a:lumOff val="-817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Sistem hematologi vital untuk transport, koagulasi &amp; imun</a:t>
          </a:r>
        </a:p>
      </dsp:txBody>
      <dsp:txXfrm>
        <a:off x="56187" y="1338107"/>
        <a:ext cx="6366983" cy="1038624"/>
      </dsp:txXfrm>
    </dsp:sp>
    <dsp:sp modelId="{A279F4A6-0B07-407B-8FC7-92A9716B9877}">
      <dsp:nvSpPr>
        <dsp:cNvPr id="0" name=""/>
        <dsp:cNvSpPr/>
      </dsp:nvSpPr>
      <dsp:spPr>
        <a:xfrm>
          <a:off x="0" y="2493398"/>
          <a:ext cx="6479357" cy="1150998"/>
        </a:xfrm>
        <a:prstGeom prst="roundRect">
          <a:avLst/>
        </a:prstGeom>
        <a:solidFill>
          <a:schemeClr val="accent5">
            <a:hueOff val="6007196"/>
            <a:satOff val="-15026"/>
            <a:lumOff val="-1634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Gangguan hematologi memerlukan pendekatan: </a:t>
          </a:r>
          <a:r>
            <a:rPr lang="en-US" sz="2100" b="1" kern="1200"/>
            <a:t>patofisiologi + farmakologi + diet + keperawatan</a:t>
          </a:r>
          <a:endParaRPr lang="en-US" sz="2100" kern="1200"/>
        </a:p>
      </dsp:txBody>
      <dsp:txXfrm>
        <a:off x="56187" y="2549585"/>
        <a:ext cx="6366983" cy="1038624"/>
      </dsp:txXfrm>
    </dsp:sp>
    <dsp:sp modelId="{FF7B49A4-E663-42C2-AB61-51EE80C5FD21}">
      <dsp:nvSpPr>
        <dsp:cNvPr id="0" name=""/>
        <dsp:cNvSpPr/>
      </dsp:nvSpPr>
      <dsp:spPr>
        <a:xfrm>
          <a:off x="0" y="3704877"/>
          <a:ext cx="6479357" cy="1150998"/>
        </a:xfrm>
        <a:prstGeom prst="roundRect">
          <a:avLst/>
        </a:prstGeom>
        <a:solidFill>
          <a:schemeClr val="accent5">
            <a:hueOff val="9010794"/>
            <a:satOff val="-22539"/>
            <a:lumOff val="-2451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Perawat berperan penting dalam </a:t>
          </a:r>
          <a:r>
            <a:rPr lang="en-US" sz="2100" b="1" kern="1200"/>
            <a:t>assessment, edukasi, pencegahan komplikasi &amp; kolaborasi tim kesehatan</a:t>
          </a:r>
          <a:endParaRPr lang="en-US" sz="2100" kern="1200"/>
        </a:p>
      </dsp:txBody>
      <dsp:txXfrm>
        <a:off x="56187" y="3761064"/>
        <a:ext cx="6366983" cy="10386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5610A-17B4-4656-93CF-E1D9982860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1371599"/>
            <a:ext cx="6675120" cy="2951825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51C80B-DFD6-415B-BA5B-E56E510CD12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080" y="4584879"/>
            <a:ext cx="6675120" cy="1287887"/>
          </a:xfrm>
        </p:spPr>
        <p:txBody>
          <a:bodyPr anchor="b">
            <a:normAutofit/>
          </a:bodyPr>
          <a:lstStyle>
            <a:lvl1pPr marL="0" indent="0" algn="l">
              <a:lnSpc>
                <a:spcPct val="130000"/>
              </a:lnSpc>
              <a:buNone/>
              <a:defRPr sz="1800" b="1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2065B-06FF-4991-9F8A-4BE25457B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4479B-705B-4489-957E-7E8A228BDFA0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0DF2FA-C604-45D8-A633-11D3742EC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EE5DA9-2D04-4850-AB9F-BD35381650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648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E4BB7-3F30-4C31-9BB2-8EC24FC0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CF4134-70F5-4EE6-88BE-49D129630C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9EABC7-C044-44DE-B303-55A0581DA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66AD-7C08-490A-ADA4-B47E10FB2407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A63E1-5BC5-402E-9916-BAB84BCF0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EF915-AF64-4ECC-8B1A-B7E6A89B7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89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1CB3635-47E1-90D8-B693-DA85A66B383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>
            <a:extLst>
              <a:ext uri="{FF2B5EF4-FFF2-40B4-BE49-F238E27FC236}">
                <a16:creationId xmlns:a16="http://schemas.microsoft.com/office/drawing/2014/main" id="{6EB09414-2AA1-4D8E-A00A-C092FBC92D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09219" y="640079"/>
            <a:ext cx="1811773" cy="553688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C3A78-37C5-46D0-9DF4-CB78AF883C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40080" y="640080"/>
            <a:ext cx="8412422" cy="553688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D8705E-925D-4F57-8268-107CE3CF4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95027-4255-49E7-9841-CD21BCC99996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FE207E-070D-4EC8-A44C-21F1815FD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5D01D1-C266-4161-A820-C084B9801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230604F-219C-2DEE-830E-27274CC2FE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rot="5400000">
            <a:off x="10872154" y="1192438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3337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08B246-6A68-46BE-9DBD-614FA8CF4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47706-8D18-4093-A7C1-F30D7543CE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7C8FC-AAEA-4AB6-9DB5-2503F58F0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9F774-3FA6-43B8-9241-99959C8FD463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B1616B-3F08-4869-A522-773C38940F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030CE6-9124-4B3A-A912-AE16B5C34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779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1BB59B6-79B9-97F5-AC3B-DF65899D39D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6C78885-57B2-4930-BD7D-CBF916EDF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91366"/>
            <a:ext cx="9214884" cy="3159974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495E4-2F8B-4CC7-88AC-A312067E6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5018567"/>
            <a:ext cx="7907079" cy="1073889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85CC9-BAD3-4807-90BB-97DA2D6A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04452-5DCC-4FE2-A5C9-8A5EF6714D65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08CEF-165F-4D7E-9666-5CD0156B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0EBC3D-3277-4D34-9F67-71040C21E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F05EAE5-4812-F718-6D75-9627884180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6281" y="4715234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9788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477A4-4D01-45B6-9563-0BF13BA72F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17E00-96AC-45F0-82B2-9F601E9B93C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40080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BA30CD-95C0-427B-A571-A7D8A53278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928" y="2633472"/>
            <a:ext cx="5212080" cy="35661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67CAC-53E4-44AF-BEAC-8FFB96F0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9ABC2-0180-4F3A-A895-A85BC724D472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3D9F3A-E7F0-45E7-AFA8-0D4A669EC1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F008B-58BB-45FF-923F-5909DAB49D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49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97B549-9E51-42E0-992A-73E7759577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599"/>
            <a:ext cx="10890929" cy="9397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A5FDC-7C4B-45FB-8462-E2CE79919F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79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8B686-2E92-45B9-A3D7-9DCAA0C50B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79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6ADB526-4A44-47B6-8D14-93202E590A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18928" y="2311352"/>
            <a:ext cx="5212080" cy="695373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4177CA-5C13-4311-BFD3-B98FBD942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18928" y="3006725"/>
            <a:ext cx="5212080" cy="31912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A255A-4CB5-40CA-B756-1AA5E27C2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EEA9BA-4E8F-439E-BEA4-91FBA01E3F5F}" type="datetime1">
              <a:rPr lang="en-US" smtClean="0"/>
              <a:t>12/1/2025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F3072C4-10F1-49B8-B0BF-69204EDDC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A5ACC97-44C1-4887-909B-E6732D3C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789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27D313-943A-47E0-8A7A-DFFBCC297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AC25A7-81C8-4AA1-AD9F-C78A451F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15BF18-0007-481C-AA29-413124BC3EE7}" type="datetime1">
              <a:rPr lang="en-US" smtClean="0"/>
              <a:t>12/1/2025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F54740-6022-46B2-9C55-B60E96516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9497C9-6B5E-46D6-8FE9-0A5E0CF7F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58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149F9F0F-FB8C-5565-247C-BDCC156B5CA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740D3C-270A-401A-810C-2F86BBBB87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E9870-3748-43AD-B547-02A075CB4A1D}" type="datetime1">
              <a:rPr lang="en-US" smtClean="0"/>
              <a:t>12/1/2025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CBE9F8-1765-4F36-A4DE-1DB136025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90CF9E-A6C6-4873-ADBE-7A2939319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294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8CDF8-00AD-4441-A6D5-9D7A659EB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C330AF-CB7E-420A-AE8A-E02E903258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6519" y="1031001"/>
            <a:ext cx="6594490" cy="51663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3257AD-2422-4CDA-9C55-700F4B5B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8"/>
            <a:ext cx="3859397" cy="3226826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1B7454-C1CC-46F2-A6FB-1FE786C48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E7897-33C5-4F1A-9307-D068E37F3DC7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077DBE-6CC7-421B-AB5E-341E20BD9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6EAB8F-7526-4CDB-B782-FAD8B3E70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37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1647F-5A61-44C9-81DC-331C9AE5D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859397" cy="1451723"/>
          </a:xfrm>
        </p:spPr>
        <p:txBody>
          <a:bodyPr anchor="t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627A0F-F1B8-49BE-A0FF-7FE16E3BDC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37760" y="1033271"/>
            <a:ext cx="6592824" cy="51663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6D1BD6-1519-4431-9FAF-7D4F412997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40080" y="2972167"/>
            <a:ext cx="3859397" cy="32268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A587A0-353B-42C2-BA96-B1ADEDF64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171BA-CC09-47C8-A6DF-F5C5CB59CEEC}" type="datetime1">
              <a:rPr lang="en-US" smtClean="0"/>
              <a:t>12/1/2025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D5A88E-3957-4B76-B1BE-416402921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F7C5FD-E56A-4C66-8F23-087F95A2FD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22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AB4E786-7636-4278-8595-D365D28A7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740849-7059-4C70-992B-5304D2EE9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0080" y="2633472"/>
            <a:ext cx="10890928" cy="3566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FEBF6-CEA6-4332-87B3-697807571C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4008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DA38F49-B3E2-4BF0-BEC7-C30D34ABBB8D}" type="datetime1">
              <a:rPr lang="en-US" smtClean="0"/>
              <a:t>12/1/2025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BAF94-621C-43E1-BA0C-410A689903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67622" y="6356350"/>
            <a:ext cx="40403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7D19E5-9E16-48C9-AAE2-0C70679A8D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07995" y="6356350"/>
            <a:ext cx="7230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 cap="all" spc="300" baseline="0">
                <a:solidFill>
                  <a:schemeClr val="tx1"/>
                </a:solidFill>
              </a:defRPr>
            </a:lvl1pPr>
          </a:lstStyle>
          <a:p>
            <a:fld id="{70C12960-6E85-460F-B6E3-5B82CB31AF3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747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04" r:id="rId6"/>
    <p:sldLayoutId id="2147483700" r:id="rId7"/>
    <p:sldLayoutId id="2147483701" r:id="rId8"/>
    <p:sldLayoutId id="2147483702" r:id="rId9"/>
    <p:sldLayoutId id="2147483703" r:id="rId10"/>
    <p:sldLayoutId id="214748370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87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3776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51560" indent="-28575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228600" algn="l" defTabSz="914400" rtl="0" eaLnBrk="1" latinLnBrk="0" hangingPunct="1">
        <a:lnSpc>
          <a:spcPct val="120000"/>
        </a:lnSpc>
        <a:spcBef>
          <a:spcPts val="500"/>
        </a:spcBef>
        <a:buSzPct val="87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randview Display"/>
              <a:ea typeface="+mn-ea"/>
              <a:cs typeface="+mn-cs"/>
            </a:endParaRPr>
          </a:p>
        </p:txBody>
      </p:sp>
      <p:pic>
        <p:nvPicPr>
          <p:cNvPr id="16" name="Picture 15" descr="Wavy 3D art">
            <a:extLst>
              <a:ext uri="{FF2B5EF4-FFF2-40B4-BE49-F238E27FC236}">
                <a16:creationId xmlns:a16="http://schemas.microsoft.com/office/drawing/2014/main" id="{16EE94EE-3DCE-77D3-0E51-FCC90148C53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3863" r="9091" b="20155"/>
          <a:stretch>
            <a:fillRect/>
          </a:stretch>
        </p:blipFill>
        <p:spPr>
          <a:xfrm>
            <a:off x="1" y="1"/>
            <a:ext cx="12191999" cy="685799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72E284DE-AB43-1296-3166-892F44A3A2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-173183" y="173181"/>
            <a:ext cx="6858002" cy="651164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6000">
                <a:schemeClr val="bg1">
                  <a:alpha val="30000"/>
                </a:schemeClr>
              </a:gs>
              <a:gs pos="26000">
                <a:schemeClr val="bg1">
                  <a:alpha val="17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D0DFBD-74D1-3985-607C-157FA0F57F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195" y="701964"/>
            <a:ext cx="5370950" cy="3640303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000">
                <a:solidFill>
                  <a:srgbClr val="FFFFFF"/>
                </a:solidFill>
              </a:rPr>
              <a:t>SISTEM HEMATOLOGI </a:t>
            </a:r>
            <a:br>
              <a:rPr lang="en-US" sz="6000">
                <a:solidFill>
                  <a:srgbClr val="FFFFFF"/>
                </a:solidFill>
              </a:rPr>
            </a:br>
            <a:br>
              <a:rPr lang="en-US" sz="6000">
                <a:solidFill>
                  <a:srgbClr val="FFFFFF"/>
                </a:solidFill>
              </a:rPr>
            </a:br>
            <a:endParaRPr lang="en-US" sz="60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F2929CC-A268-7E1B-B5C7-ED472AAA0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090" y="5253050"/>
            <a:ext cx="3888419" cy="969264"/>
          </a:xfrm>
        </p:spPr>
        <p:txBody>
          <a:bodyPr anchor="t">
            <a:normAutofit/>
          </a:bodyPr>
          <a:lstStyle/>
          <a:p>
            <a:pPr>
              <a:lnSpc>
                <a:spcPct val="120000"/>
              </a:lnSpc>
            </a:pPr>
            <a:r>
              <a:rPr lang="en-US" sz="1300">
                <a:solidFill>
                  <a:srgbClr val="FFFFFF"/>
                </a:solidFill>
              </a:rPr>
              <a:t>Patofisiologi, Farmakologi, Terapi diet</a:t>
            </a:r>
          </a:p>
          <a:p>
            <a:pPr>
              <a:lnSpc>
                <a:spcPct val="120000"/>
              </a:lnSpc>
            </a:pPr>
            <a:r>
              <a:rPr lang="en-US" sz="1300" i="1">
                <a:solidFill>
                  <a:srgbClr val="FFFFFF"/>
                </a:solidFill>
              </a:rPr>
              <a:t>Brigitta Ayu</a:t>
            </a:r>
          </a:p>
          <a:p>
            <a:pPr>
              <a:lnSpc>
                <a:spcPct val="120000"/>
              </a:lnSpc>
            </a:pPr>
            <a:endParaRPr lang="en-US" sz="1300">
              <a:solidFill>
                <a:srgbClr val="FFFFFF"/>
              </a:solidFill>
            </a:endParaRP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7CC2FE6-3AD0-4131-B4BC-1F4D65E25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0329" y="48612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89986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639C870-DC77-5F03-3BFE-8B497B8545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401"/>
            <a:ext cx="4876801" cy="1569516"/>
          </a:xfrm>
        </p:spPr>
        <p:txBody>
          <a:bodyPr anchor="t">
            <a:normAutofit/>
          </a:bodyPr>
          <a:lstStyle/>
          <a:p>
            <a:r>
              <a:rPr lang="en-US"/>
              <a:t>Mekanisme Inflamasi &amp; Respons Imun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9C8CD-9B12-AA73-B70C-E39204C62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799" y="960119"/>
            <a:ext cx="5130210" cy="50226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Inflamasi</a:t>
            </a:r>
            <a:endParaRPr lang="en-US" b="1" dirty="0"/>
          </a:p>
          <a:p>
            <a:r>
              <a:rPr lang="en-US" dirty="0" err="1"/>
              <a:t>Respons</a:t>
            </a:r>
            <a:r>
              <a:rPr lang="en-US" dirty="0"/>
              <a:t> </a:t>
            </a:r>
            <a:r>
              <a:rPr lang="en-US" dirty="0" err="1"/>
              <a:t>protektif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cedera</a:t>
            </a:r>
            <a:r>
              <a:rPr lang="en-US" dirty="0"/>
              <a:t> &amp; </a:t>
            </a:r>
            <a:r>
              <a:rPr lang="en-US" dirty="0" err="1"/>
              <a:t>infeksi</a:t>
            </a:r>
            <a:endParaRPr lang="en-US" dirty="0"/>
          </a:p>
          <a:p>
            <a:r>
              <a:rPr lang="en-US" dirty="0"/>
              <a:t>5 </a:t>
            </a:r>
            <a:r>
              <a:rPr lang="en-US" dirty="0" err="1"/>
              <a:t>tanda</a:t>
            </a:r>
            <a:r>
              <a:rPr lang="en-US" dirty="0"/>
              <a:t>: rubor (</a:t>
            </a:r>
            <a:r>
              <a:rPr lang="en-US" dirty="0" err="1"/>
              <a:t>kemerahan</a:t>
            </a:r>
            <a:r>
              <a:rPr lang="en-US" dirty="0"/>
              <a:t>), tumor(</a:t>
            </a:r>
            <a:r>
              <a:rPr lang="en-US" dirty="0" err="1"/>
              <a:t>bengkak</a:t>
            </a:r>
            <a:r>
              <a:rPr lang="en-US" dirty="0"/>
              <a:t>), </a:t>
            </a:r>
            <a:r>
              <a:rPr lang="en-US" dirty="0" err="1"/>
              <a:t>calor</a:t>
            </a:r>
            <a:r>
              <a:rPr lang="en-US" dirty="0"/>
              <a:t>(</a:t>
            </a:r>
            <a:r>
              <a:rPr lang="en-US" dirty="0" err="1"/>
              <a:t>panas</a:t>
            </a:r>
            <a:r>
              <a:rPr lang="en-US" dirty="0"/>
              <a:t>), dolor(</a:t>
            </a:r>
            <a:r>
              <a:rPr lang="en-US" dirty="0" err="1"/>
              <a:t>nyeri</a:t>
            </a:r>
            <a:r>
              <a:rPr lang="en-US" dirty="0"/>
              <a:t>), </a:t>
            </a:r>
            <a:r>
              <a:rPr lang="en-US" dirty="0" err="1"/>
              <a:t>functio</a:t>
            </a:r>
            <a:r>
              <a:rPr lang="en-US" dirty="0"/>
              <a:t> </a:t>
            </a:r>
            <a:r>
              <a:rPr lang="en-US" dirty="0" err="1"/>
              <a:t>laesa</a:t>
            </a:r>
            <a:endParaRPr lang="en-US" dirty="0"/>
          </a:p>
          <a:p>
            <a:r>
              <a:rPr lang="en-US" dirty="0"/>
              <a:t>Mediator: TNF-</a:t>
            </a:r>
            <a:r>
              <a:rPr lang="el-GR" dirty="0"/>
              <a:t>α, </a:t>
            </a:r>
            <a:r>
              <a:rPr lang="en-US" dirty="0"/>
              <a:t>IL-6, </a:t>
            </a:r>
            <a:r>
              <a:rPr lang="en-US" dirty="0" err="1"/>
              <a:t>histamin</a:t>
            </a:r>
            <a:r>
              <a:rPr lang="en-US" dirty="0"/>
              <a:t>, prostaglandin</a:t>
            </a:r>
          </a:p>
          <a:p>
            <a:pPr marL="0" indent="0">
              <a:buNone/>
            </a:pP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imun</a:t>
            </a:r>
            <a:r>
              <a:rPr lang="en-US" dirty="0"/>
              <a:t> (pada table)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540DBD50-3CB1-A513-2321-1891E3F095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5D11F6-6BA2-BCA0-5111-9DC0C6906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1680669"/>
              </p:ext>
            </p:extLst>
          </p:nvPr>
        </p:nvGraphicFramePr>
        <p:xfrm>
          <a:off x="713232" y="3393187"/>
          <a:ext cx="4806291" cy="2053895"/>
        </p:xfrm>
        <a:graphic>
          <a:graphicData uri="http://schemas.openxmlformats.org/drawingml/2006/table">
            <a:tbl>
              <a:tblPr>
                <a:tableStyleId>{3B4B98B0-60AC-42C2-AFA5-B58CD77FA1E5}</a:tableStyleId>
              </a:tblPr>
              <a:tblGrid>
                <a:gridCol w="1408566">
                  <a:extLst>
                    <a:ext uri="{9D8B030D-6E8A-4147-A177-3AD203B41FA5}">
                      <a16:colId xmlns:a16="http://schemas.microsoft.com/office/drawing/2014/main" val="4149360483"/>
                    </a:ext>
                  </a:extLst>
                </a:gridCol>
                <a:gridCol w="1736080">
                  <a:extLst>
                    <a:ext uri="{9D8B030D-6E8A-4147-A177-3AD203B41FA5}">
                      <a16:colId xmlns:a16="http://schemas.microsoft.com/office/drawing/2014/main" val="1722822198"/>
                    </a:ext>
                  </a:extLst>
                </a:gridCol>
                <a:gridCol w="1661645">
                  <a:extLst>
                    <a:ext uri="{9D8B030D-6E8A-4147-A177-3AD203B41FA5}">
                      <a16:colId xmlns:a16="http://schemas.microsoft.com/office/drawing/2014/main" val="1793898958"/>
                    </a:ext>
                  </a:extLst>
                </a:gridCol>
              </a:tblGrid>
              <a:tr h="470259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Sistem</a:t>
                      </a:r>
                    </a:p>
                  </a:txBody>
                  <a:tcPr marL="105825" marR="105825" marT="52912" marB="5291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Mekanisme</a:t>
                      </a:r>
                    </a:p>
                  </a:txBody>
                  <a:tcPr marL="105825" marR="105825" marT="52912" marB="5291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Komponen</a:t>
                      </a:r>
                    </a:p>
                  </a:txBody>
                  <a:tcPr marL="105825" marR="105825" marT="52912" marB="52912" anchor="ctr"/>
                </a:tc>
                <a:extLst>
                  <a:ext uri="{0D108BD9-81ED-4DB2-BD59-A6C34878D82A}">
                    <a16:rowId xmlns:a16="http://schemas.microsoft.com/office/drawing/2014/main" val="2408546325"/>
                  </a:ext>
                </a:extLst>
              </a:tr>
              <a:tr h="7918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Innate</a:t>
                      </a:r>
                    </a:p>
                  </a:txBody>
                  <a:tcPr marL="105825" marR="105825" marT="52912" marB="5291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cepat &amp; non spesifik</a:t>
                      </a:r>
                    </a:p>
                  </a:txBody>
                  <a:tcPr marL="105825" marR="105825" marT="52912" marB="5291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neutrofil, makrofag</a:t>
                      </a:r>
                    </a:p>
                  </a:txBody>
                  <a:tcPr marL="105825" marR="105825" marT="52912" marB="52912" anchor="ctr"/>
                </a:tc>
                <a:extLst>
                  <a:ext uri="{0D108BD9-81ED-4DB2-BD59-A6C34878D82A}">
                    <a16:rowId xmlns:a16="http://schemas.microsoft.com/office/drawing/2014/main" val="106569844"/>
                  </a:ext>
                </a:extLst>
              </a:tr>
              <a:tr h="79181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Adaptive</a:t>
                      </a:r>
                    </a:p>
                  </a:txBody>
                  <a:tcPr marL="105825" marR="105825" marT="52912" marB="5291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lambat &amp; spesifik</a:t>
                      </a:r>
                    </a:p>
                  </a:txBody>
                  <a:tcPr marL="105825" marR="105825" marT="52912" marB="52912" anchor="ctr"/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100"/>
                        <a:t>limfosit B &amp; T</a:t>
                      </a:r>
                    </a:p>
                  </a:txBody>
                  <a:tcPr marL="105825" marR="105825" marT="52912" marB="52912" anchor="ctr"/>
                </a:tc>
                <a:extLst>
                  <a:ext uri="{0D108BD9-81ED-4DB2-BD59-A6C34878D82A}">
                    <a16:rowId xmlns:a16="http://schemas.microsoft.com/office/drawing/2014/main" val="14050045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38923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0B3CE-8664-728C-976E-50E9A6F7D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Farmakologi</a:t>
            </a:r>
            <a:r>
              <a:rPr lang="en-US" dirty="0"/>
              <a:t> </a:t>
            </a:r>
            <a:r>
              <a:rPr lang="en-US" dirty="0" err="1"/>
              <a:t>Hematologi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1A06F5-B81C-00B8-06D4-18AFD56965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Erythropoietin</a:t>
            </a:r>
          </a:p>
          <a:p>
            <a:r>
              <a:rPr lang="en-US" dirty="0" err="1"/>
              <a:t>Merangsang</a:t>
            </a:r>
            <a:r>
              <a:rPr lang="en-US" dirty="0"/>
              <a:t> </a:t>
            </a:r>
            <a:r>
              <a:rPr lang="en-US" dirty="0" err="1"/>
              <a:t>pembentukan</a:t>
            </a:r>
            <a:r>
              <a:rPr lang="en-US" dirty="0"/>
              <a:t> RBC</a:t>
            </a:r>
          </a:p>
          <a:p>
            <a:r>
              <a:rPr lang="en-US" dirty="0" err="1"/>
              <a:t>Indikasi</a:t>
            </a:r>
            <a:r>
              <a:rPr lang="en-US" dirty="0"/>
              <a:t>: anemia CKD, anemia </a:t>
            </a:r>
            <a:r>
              <a:rPr lang="en-US" dirty="0" err="1"/>
              <a:t>kemoterapi</a:t>
            </a:r>
            <a:endParaRPr lang="en-US" dirty="0"/>
          </a:p>
          <a:p>
            <a:r>
              <a:rPr lang="en-US" dirty="0"/>
              <a:t>Monitoring: Hb &amp; </a:t>
            </a:r>
            <a:r>
              <a:rPr lang="en-US" dirty="0" err="1"/>
              <a:t>tekanan</a:t>
            </a:r>
            <a:r>
              <a:rPr lang="en-US" dirty="0"/>
              <a:t> </a:t>
            </a:r>
            <a:r>
              <a:rPr lang="en-US" dirty="0" err="1"/>
              <a:t>darah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3828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18E06E4-607B-144B-382B-AD3D06B1EE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9F9BF86-FE94-4517-B97D-026C7515E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D1AA87-4B61-2BF1-2254-C9FBC8E37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02091"/>
            <a:ext cx="3291840" cy="277021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Zat Besi, B12 &amp; Folat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9D7B6BE-A4E0-4483-BEC5-493AC3E5D2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4459606"/>
            <a:ext cx="97886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9D35E1F-C015-C33B-9016-1A567AA82C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0768938"/>
              </p:ext>
            </p:extLst>
          </p:nvPr>
        </p:nvGraphicFramePr>
        <p:xfrm>
          <a:off x="4443984" y="1911339"/>
          <a:ext cx="7086601" cy="2985032"/>
        </p:xfrm>
        <a:graphic>
          <a:graphicData uri="http://schemas.openxmlformats.org/drawingml/2006/table">
            <a:tbl>
              <a:tblPr>
                <a:solidFill>
                  <a:srgbClr val="F2F2F2">
                    <a:alpha val="30196"/>
                  </a:srgbClr>
                </a:solidFill>
              </a:tblPr>
              <a:tblGrid>
                <a:gridCol w="1244530">
                  <a:extLst>
                    <a:ext uri="{9D8B030D-6E8A-4147-A177-3AD203B41FA5}">
                      <a16:colId xmlns:a16="http://schemas.microsoft.com/office/drawing/2014/main" val="1744722722"/>
                    </a:ext>
                  </a:extLst>
                </a:gridCol>
                <a:gridCol w="2320230">
                  <a:extLst>
                    <a:ext uri="{9D8B030D-6E8A-4147-A177-3AD203B41FA5}">
                      <a16:colId xmlns:a16="http://schemas.microsoft.com/office/drawing/2014/main" val="1914577673"/>
                    </a:ext>
                  </a:extLst>
                </a:gridCol>
                <a:gridCol w="3521841">
                  <a:extLst>
                    <a:ext uri="{9D8B030D-6E8A-4147-A177-3AD203B41FA5}">
                      <a16:colId xmlns:a16="http://schemas.microsoft.com/office/drawing/2014/main" val="2211508321"/>
                    </a:ext>
                  </a:extLst>
                </a:gridCol>
              </a:tblGrid>
              <a:tr h="7462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Obat</a:t>
                      </a:r>
                    </a:p>
                  </a:txBody>
                  <a:tcPr marL="204958" marR="157660" marT="157660" marB="157660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Mekanisme</a:t>
                      </a: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Efektif Pada</a:t>
                      </a: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38100" cap="flat" cmpd="sng" algn="ctr">
                      <a:noFill/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4996761"/>
                  </a:ext>
                </a:extLst>
              </a:tr>
              <a:tr h="7462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Fe</a:t>
                      </a:r>
                    </a:p>
                  </a:txBody>
                  <a:tcPr marL="204958" marR="157660" marT="157660" marB="157660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produksi Hb</a:t>
                      </a: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anemia </a:t>
                      </a:r>
                      <a:r>
                        <a:rPr lang="en-US" sz="2400" cap="none" spc="0" err="1">
                          <a:solidFill>
                            <a:schemeClr val="tx1"/>
                          </a:solidFill>
                        </a:rPr>
                        <a:t>defisiensi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0457823"/>
                  </a:ext>
                </a:extLst>
              </a:tr>
              <a:tr h="7462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B12</a:t>
                      </a:r>
                    </a:p>
                  </a:txBody>
                  <a:tcPr marL="204958" marR="157660" marT="157660" marB="157660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sintesis DNA</a:t>
                      </a: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anemia megaloblastik</a:t>
                      </a: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7404245"/>
                  </a:ext>
                </a:extLst>
              </a:tr>
              <a:tr h="74625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Folat</a:t>
                      </a:r>
                    </a:p>
                  </a:txBody>
                  <a:tcPr marL="204958" marR="157660" marT="157660" marB="157660" anchor="ctr">
                    <a:lnL w="38100" cap="flat" cmpd="sng" algn="ctr">
                      <a:noFill/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eritropoiesis</a:t>
                      </a: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2400" cap="none" spc="0" err="1">
                          <a:solidFill>
                            <a:schemeClr val="tx1"/>
                          </a:solidFill>
                        </a:rPr>
                        <a:t>kehamilan</a:t>
                      </a:r>
                      <a:r>
                        <a:rPr lang="en-US" sz="2400" cap="none" spc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en-US" sz="2400" cap="none" spc="0" err="1">
                          <a:solidFill>
                            <a:schemeClr val="tx1"/>
                          </a:solidFill>
                        </a:rPr>
                        <a:t>malnutrisi</a:t>
                      </a:r>
                      <a:endParaRPr lang="en-US" sz="2400" cap="none" spc="0">
                        <a:solidFill>
                          <a:schemeClr val="tx1"/>
                        </a:solidFill>
                      </a:endParaRPr>
                    </a:p>
                  </a:txBody>
                  <a:tcPr marL="204958" marR="157660" marT="157660" marB="157660" anchor="ctr">
                    <a:lnL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L>
                    <a:lnR w="38100" cap="flat" cmpd="sng" algn="ctr">
                      <a:noFill/>
                      <a:prstDash val="solid"/>
                    </a:lnR>
                    <a:lnT w="63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</a:lnT>
                    <a:lnB w="38100" cap="flat" cmpd="sng" algn="ctr">
                      <a:noFill/>
                      <a:prstDash val="solid"/>
                    </a:lnB>
                    <a:solidFill>
                      <a:srgbClr val="F2F2F2">
                        <a:alpha val="30196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77634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24193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A93387-4133-56C9-5BB8-F2AC8A7BD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A95C7B-4EFC-33BC-179B-F5979C732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633472"/>
            <a:ext cx="10890928" cy="381229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err="1"/>
              <a:t>Kemoterapi</a:t>
            </a:r>
            <a:r>
              <a:rPr lang="en-US" b="1" dirty="0"/>
              <a:t> </a:t>
            </a:r>
            <a:r>
              <a:rPr lang="en-US" b="1" dirty="0" err="1"/>
              <a:t>Hematologi</a:t>
            </a:r>
            <a:endParaRPr lang="en-US" b="1" dirty="0"/>
          </a:p>
          <a:p>
            <a:r>
              <a:rPr lang="en-US" dirty="0"/>
              <a:t>Obat: Vincristine, Daunorubicin, Cyclophosphamide, Imatinib</a:t>
            </a:r>
          </a:p>
          <a:p>
            <a:r>
              <a:rPr lang="en-US" dirty="0" err="1"/>
              <a:t>Efek</a:t>
            </a:r>
            <a:r>
              <a:rPr lang="en-US" dirty="0"/>
              <a:t> </a:t>
            </a:r>
            <a:r>
              <a:rPr lang="en-US" dirty="0" err="1"/>
              <a:t>samping</a:t>
            </a:r>
            <a:r>
              <a:rPr lang="en-US" dirty="0"/>
              <a:t>: neutropenia, stomatitis, alopecia, nausea</a:t>
            </a:r>
          </a:p>
          <a:p>
            <a:r>
              <a:rPr lang="en-US" dirty="0"/>
              <a:t>Peran </a:t>
            </a:r>
            <a:r>
              <a:rPr lang="en-US" dirty="0" err="1"/>
              <a:t>perawat</a:t>
            </a:r>
            <a:r>
              <a:rPr lang="en-US" dirty="0"/>
              <a:t>: </a:t>
            </a:r>
            <a:r>
              <a:rPr lang="en-US" dirty="0" err="1"/>
              <a:t>pencegahan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, </a:t>
            </a:r>
            <a:r>
              <a:rPr lang="en-US" dirty="0" err="1"/>
              <a:t>hidrasi</a:t>
            </a:r>
            <a:r>
              <a:rPr lang="en-US" dirty="0"/>
              <a:t>, </a:t>
            </a:r>
            <a:r>
              <a:rPr lang="en-US" dirty="0" err="1"/>
              <a:t>nutrisi</a:t>
            </a:r>
            <a:endParaRPr lang="en-US" dirty="0"/>
          </a:p>
          <a:p>
            <a:pPr marL="0" indent="0">
              <a:buNone/>
            </a:pPr>
            <a:r>
              <a:rPr lang="en-US" b="1" dirty="0" err="1"/>
              <a:t>Antikoagulan</a:t>
            </a:r>
            <a:r>
              <a:rPr lang="en-US" b="1" dirty="0"/>
              <a:t> &amp; Antiplatelet</a:t>
            </a:r>
          </a:p>
          <a:p>
            <a:r>
              <a:rPr lang="en-US" b="1" dirty="0" err="1"/>
              <a:t>Antikoagulan</a:t>
            </a:r>
            <a:r>
              <a:rPr lang="en-US" dirty="0"/>
              <a:t>: Heparin, Warfarin, Apixaban</a:t>
            </a:r>
          </a:p>
          <a:p>
            <a:r>
              <a:rPr lang="en-US" b="1" dirty="0"/>
              <a:t>Antiplatelet</a:t>
            </a:r>
            <a:r>
              <a:rPr lang="en-US" dirty="0"/>
              <a:t>: Aspirin, Clopidogrel</a:t>
            </a:r>
          </a:p>
          <a:p>
            <a:r>
              <a:rPr lang="en-US" dirty="0" err="1"/>
              <a:t>Risiko</a:t>
            </a:r>
            <a:r>
              <a:rPr lang="en-US" dirty="0"/>
              <a:t>: </a:t>
            </a:r>
            <a:r>
              <a:rPr lang="en-US" dirty="0" err="1"/>
              <a:t>perdarahan</a:t>
            </a:r>
            <a:r>
              <a:rPr lang="en-US" dirty="0"/>
              <a:t> → </a:t>
            </a:r>
            <a:r>
              <a:rPr lang="en-US" dirty="0" err="1"/>
              <a:t>edukasi</a:t>
            </a:r>
            <a:r>
              <a:rPr lang="en-US" dirty="0"/>
              <a:t> </a:t>
            </a:r>
            <a:r>
              <a:rPr lang="en-US" dirty="0" err="1"/>
              <a:t>keamanan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743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2A815-2606-47A3-F5E3-0A24D41D00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TERAPI DIET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FD10AD-4056-E8BC-E38E-74A1FF51C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Diet </a:t>
            </a:r>
            <a:r>
              <a:rPr lang="en-US" b="1" dirty="0" err="1"/>
              <a:t>untuk</a:t>
            </a:r>
            <a:r>
              <a:rPr lang="en-US" b="1" dirty="0"/>
              <a:t> Anemia</a:t>
            </a:r>
          </a:p>
          <a:p>
            <a:r>
              <a:rPr lang="en-US" dirty="0"/>
              <a:t>High iron + vitamin C</a:t>
            </a:r>
            <a:br>
              <a:rPr lang="en-US" dirty="0"/>
            </a:br>
            <a:r>
              <a:rPr lang="en-US" dirty="0" err="1"/>
              <a:t>Contoh</a:t>
            </a:r>
            <a:r>
              <a:rPr lang="en-US" dirty="0"/>
              <a:t>: </a:t>
            </a:r>
            <a:r>
              <a:rPr lang="en-US" dirty="0" err="1"/>
              <a:t>hati</a:t>
            </a:r>
            <a:r>
              <a:rPr lang="en-US" dirty="0"/>
              <a:t> </a:t>
            </a:r>
            <a:r>
              <a:rPr lang="en-US" dirty="0" err="1"/>
              <a:t>ayam</a:t>
            </a:r>
            <a:r>
              <a:rPr lang="en-US" dirty="0"/>
              <a:t>, </a:t>
            </a:r>
            <a:r>
              <a:rPr lang="en-US" dirty="0" err="1"/>
              <a:t>daging</a:t>
            </a:r>
            <a:r>
              <a:rPr lang="en-US" dirty="0"/>
              <a:t>, </a:t>
            </a:r>
            <a:r>
              <a:rPr lang="en-US" dirty="0" err="1"/>
              <a:t>bayam</a:t>
            </a:r>
            <a:r>
              <a:rPr lang="en-US" dirty="0"/>
              <a:t>, </a:t>
            </a:r>
            <a:r>
              <a:rPr lang="en-US" dirty="0" err="1"/>
              <a:t>kacang</a:t>
            </a:r>
            <a:r>
              <a:rPr lang="en-US" dirty="0"/>
              <a:t> </a:t>
            </a:r>
            <a:r>
              <a:rPr lang="en-US" dirty="0" err="1"/>
              <a:t>merah</a:t>
            </a:r>
            <a:r>
              <a:rPr lang="en-US" dirty="0"/>
              <a:t>, </a:t>
            </a:r>
            <a:r>
              <a:rPr lang="en-US" dirty="0" err="1"/>
              <a:t>jeruk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Diet </a:t>
            </a:r>
            <a:r>
              <a:rPr lang="en-US" b="1" dirty="0" err="1"/>
              <a:t>untuk</a:t>
            </a:r>
            <a:r>
              <a:rPr lang="en-US" b="1" dirty="0"/>
              <a:t> Leukemia</a:t>
            </a:r>
          </a:p>
          <a:p>
            <a:r>
              <a:rPr lang="en-US" dirty="0"/>
              <a:t>Tinggi </a:t>
            </a:r>
            <a:r>
              <a:rPr lang="en-US" dirty="0" err="1"/>
              <a:t>kalori</a:t>
            </a:r>
            <a:r>
              <a:rPr lang="en-US" dirty="0"/>
              <a:t> &amp; protein</a:t>
            </a:r>
          </a:p>
          <a:p>
            <a:r>
              <a:rPr lang="en-US" dirty="0"/>
              <a:t>Smoothie, yoghurt, </a:t>
            </a:r>
            <a:r>
              <a:rPr lang="en-US" dirty="0" err="1"/>
              <a:t>telur</a:t>
            </a:r>
            <a:r>
              <a:rPr lang="en-US" dirty="0"/>
              <a:t>, ikan</a:t>
            </a:r>
          </a:p>
          <a:p>
            <a:r>
              <a:rPr lang="en-US" dirty="0" err="1"/>
              <a:t>Hindari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mentah</a:t>
            </a:r>
            <a:r>
              <a:rPr lang="en-US" dirty="0"/>
              <a:t> (</a:t>
            </a:r>
            <a:r>
              <a:rPr lang="en-US" dirty="0" err="1"/>
              <a:t>risiko</a:t>
            </a:r>
            <a:r>
              <a:rPr lang="en-US" dirty="0"/>
              <a:t> </a:t>
            </a:r>
            <a:r>
              <a:rPr lang="en-US" dirty="0" err="1"/>
              <a:t>infeksi</a:t>
            </a:r>
            <a:r>
              <a:rPr lang="en-US" dirty="0"/>
              <a:t>)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1448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99E70B-3F10-9483-659B-8A0F4D102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19A4548-A82B-7B3E-B733-C037C11870A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3556690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825435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BC6F28-EA8D-8430-ABB1-4712B854D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2253" y="914400"/>
            <a:ext cx="3675888" cy="4157931"/>
          </a:xfrm>
        </p:spPr>
        <p:txBody>
          <a:bodyPr anchor="t">
            <a:normAutofit/>
          </a:bodyPr>
          <a:lstStyle/>
          <a:p>
            <a:r>
              <a:rPr lang="en-US" dirty="0"/>
              <a:t>Peran </a:t>
            </a:r>
            <a:r>
              <a:rPr lang="en-US"/>
              <a:t>Perawat</a:t>
            </a:r>
            <a:r>
              <a:rPr lang="en-US" dirty="0"/>
              <a:t> </a:t>
            </a:r>
            <a:r>
              <a:rPr lang="en-US"/>
              <a:t>Hematologi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9B5F4E67-4DB9-8422-13E5-B36FD48EC4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BC504303-9F24-AE02-9855-8BBCFAA498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54503293"/>
              </p:ext>
            </p:extLst>
          </p:nvPr>
        </p:nvGraphicFramePr>
        <p:xfrm>
          <a:off x="5432612" y="914400"/>
          <a:ext cx="5375383" cy="510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03681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C69525-1BE4-4BA0-A23C-3BB6C162EF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EF4E41-1C14-21F8-E6C3-B4B325226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1371601"/>
            <a:ext cx="10890929" cy="1097280"/>
          </a:xfrm>
        </p:spPr>
        <p:txBody>
          <a:bodyPr>
            <a:normAutofit/>
          </a:bodyPr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68AF875-C18B-4B48-AE4C-A63FD3CEFB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BE1D610-C8B7-5D36-D09D-5F2C31A8D7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9338884"/>
              </p:ext>
            </p:extLst>
          </p:nvPr>
        </p:nvGraphicFramePr>
        <p:xfrm>
          <a:off x="640079" y="2559050"/>
          <a:ext cx="10890929" cy="37388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37294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926F1A-25D3-70C0-4F16-58003C1A1F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endParaRPr lang="en-US" sz="3600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064F9CA7-0542-A82F-D073-FE536625D0F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82433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6596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21EA8-DD1E-764D-CEDE-4F261CA42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2C4D8B0-C38F-EE46-C7B1-3AEBC7F6FD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40080" y="2633472"/>
          <a:ext cx="10890928" cy="3566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05316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047B7D-BA41-3A1E-47DA-71D1CE289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Sistem</a:t>
            </a:r>
            <a:r>
              <a:rPr lang="en-US" dirty="0"/>
              <a:t> </a:t>
            </a:r>
            <a:r>
              <a:rPr lang="en-US"/>
              <a:t>Hematologi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ADF5D5A-37CD-903E-E456-084B24DEBAD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80" y="2761673"/>
            <a:ext cx="10890929" cy="353624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Sistem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pembentuk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pengatur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&amp;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pelindung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darah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Dibentuk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di: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sumsum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tulang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limpa,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hati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kelenjar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limfa</a:t>
            </a:r>
            <a:endParaRPr kumimoji="0" lang="en-US" altLang="en-US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ts val="600"/>
              </a:spcAft>
              <a:buClrTx/>
              <a:buSzTx/>
              <a:buFontTx/>
              <a:buChar char="•"/>
              <a:tabLst/>
            </a:pP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Berperan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dalam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transportasi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koagulasi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imun</a:t>
            </a:r>
            <a:r>
              <a:rPr kumimoji="0" lang="en-US" altLang="en-US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&amp; homeostasis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87139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F9538-D3B1-3F0A-3CB6-DDB774469C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A16432-3766-4C5D-9744-1CE1352DB2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831427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89904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A637580D-1176-4083-A9A1-BD8ED08996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8FEE0D-2F53-3284-FEBE-418E3BC03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371600"/>
            <a:ext cx="10360152" cy="1139911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/>
              <a:t>Komponen Darah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B9C96FDC-E4C2-7D8A-44BA-572E7CD9E8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91585" y="1027306"/>
            <a:ext cx="10208830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170D6E8-0A80-02C9-6DB9-1CBD3752F38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0043481"/>
              </p:ext>
            </p:extLst>
          </p:nvPr>
        </p:nvGraphicFramePr>
        <p:xfrm>
          <a:off x="1835200" y="2607561"/>
          <a:ext cx="8521600" cy="3690359"/>
        </p:xfrm>
        <a:graphic>
          <a:graphicData uri="http://schemas.openxmlformats.org/drawingml/2006/table">
            <a:tbl>
              <a:tblPr/>
              <a:tblGrid>
                <a:gridCol w="2328311">
                  <a:extLst>
                    <a:ext uri="{9D8B030D-6E8A-4147-A177-3AD203B41FA5}">
                      <a16:colId xmlns:a16="http://schemas.microsoft.com/office/drawing/2014/main" val="1364497726"/>
                    </a:ext>
                  </a:extLst>
                </a:gridCol>
                <a:gridCol w="2411613">
                  <a:extLst>
                    <a:ext uri="{9D8B030D-6E8A-4147-A177-3AD203B41FA5}">
                      <a16:colId xmlns:a16="http://schemas.microsoft.com/office/drawing/2014/main" val="3548913162"/>
                    </a:ext>
                  </a:extLst>
                </a:gridCol>
                <a:gridCol w="3781676">
                  <a:extLst>
                    <a:ext uri="{9D8B030D-6E8A-4147-A177-3AD203B41FA5}">
                      <a16:colId xmlns:a16="http://schemas.microsoft.com/office/drawing/2014/main" val="4242194058"/>
                    </a:ext>
                  </a:extLst>
                </a:gridCol>
              </a:tblGrid>
              <a:tr h="6475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Komponen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Persentase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Fungsi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6178477"/>
                  </a:ext>
                </a:extLst>
              </a:tr>
              <a:tr h="6475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Plasma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55%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transport &amp; regulasi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0194371"/>
                  </a:ext>
                </a:extLst>
              </a:tr>
              <a:tr h="6475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RBC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45%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membawa O₂ &amp; CO₂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65441841"/>
                  </a:ext>
                </a:extLst>
              </a:tr>
              <a:tr h="647591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WBC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&lt;1%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pertahanan imun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3024647"/>
                  </a:ext>
                </a:extLst>
              </a:tr>
              <a:tr h="1099995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Trombosit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&lt;1%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en-US" sz="3000"/>
                        <a:t>koagulasi &amp; hemostasis</a:t>
                      </a:r>
                    </a:p>
                  </a:txBody>
                  <a:tcPr marL="149944" marR="149944" marT="74973" marB="74973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8496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963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44FD2A-692B-FEF7-102B-E4D3C5DC1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914399"/>
            <a:ext cx="3000587" cy="4160520"/>
          </a:xfrm>
        </p:spPr>
        <p:txBody>
          <a:bodyPr anchor="t">
            <a:normAutofit/>
          </a:bodyPr>
          <a:lstStyle/>
          <a:p>
            <a:r>
              <a:rPr lang="en-US" sz="3600"/>
              <a:t>Nilai Normal Lab Hematologi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5ADA91C-AD52-A530-A898-AD6E698745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72253" y="6272784"/>
            <a:ext cx="10847495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Rectangle 1">
            <a:extLst>
              <a:ext uri="{FF2B5EF4-FFF2-40B4-BE49-F238E27FC236}">
                <a16:creationId xmlns:a16="http://schemas.microsoft.com/office/drawing/2014/main" id="{2BDB97C9-BAFE-D322-5F26-2857D5E356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8233640"/>
              </p:ext>
            </p:extLst>
          </p:nvPr>
        </p:nvGraphicFramePr>
        <p:xfrm>
          <a:off x="4303332" y="891606"/>
          <a:ext cx="7216416" cy="51112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71292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EF92585-7A99-6108-9663-8C59032742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79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ierstadt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5CC21E3-93E7-2741-2F11-DC5B0276B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823" y="2385927"/>
            <a:ext cx="4265763" cy="1611905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400"/>
              <a:t>Patofisiologi Gangguan Hematologi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DD1B1-E24D-4A48-A10A-51BA3F350F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1353" y="2476926"/>
            <a:ext cx="5269831" cy="2039112"/>
          </a:xfrm>
        </p:spPr>
        <p:txBody>
          <a:bodyPr>
            <a:normAutofit/>
          </a:bodyPr>
          <a:lstStyle/>
          <a:p>
            <a:r>
              <a:rPr lang="en-US" sz="2200"/>
              <a:t>RBC</a:t>
            </a:r>
          </a:p>
          <a:p>
            <a:r>
              <a:rPr lang="en-US" sz="2200"/>
              <a:t>WBC</a:t>
            </a:r>
          </a:p>
          <a:p>
            <a:r>
              <a:rPr lang="en-US" sz="2200"/>
              <a:t>TROMBOSIT</a:t>
            </a:r>
          </a:p>
          <a:p>
            <a:r>
              <a:rPr lang="en-US" sz="2200"/>
              <a:t>Gangguan Koagualasi</a:t>
            </a:r>
          </a:p>
        </p:txBody>
      </p:sp>
    </p:spTree>
    <p:extLst>
      <p:ext uri="{BB962C8B-B14F-4D97-AF65-F5344CB8AC3E}">
        <p14:creationId xmlns:p14="http://schemas.microsoft.com/office/powerpoint/2010/main" val="35004189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225FEB-4702-10C0-0C58-AA5904D40D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319134"/>
            <a:ext cx="10890928" cy="4880498"/>
          </a:xfrm>
        </p:spPr>
        <p:txBody>
          <a:bodyPr>
            <a:normAutofit/>
          </a:bodyPr>
          <a:lstStyle/>
          <a:p>
            <a:r>
              <a:rPr lang="en-US" b="1"/>
              <a:t>Gangguan RBC</a:t>
            </a:r>
          </a:p>
          <a:p>
            <a:r>
              <a:rPr lang="en-US" b="1"/>
              <a:t>Anemia</a:t>
            </a:r>
            <a:r>
              <a:rPr lang="en-US"/>
              <a:t>: ↓RBC/Hb → hipoksia jaringan</a:t>
            </a:r>
            <a:br>
              <a:rPr lang="en-US"/>
            </a:br>
            <a:r>
              <a:rPr lang="en-US"/>
              <a:t>Penyebab: defisiensi Fe/B12, perdarahan, hemolisis, gagal sumsum</a:t>
            </a:r>
          </a:p>
          <a:p>
            <a:r>
              <a:rPr lang="en-US" b="1"/>
              <a:t>Polisitemia (vera (kanker darah), sekunder(kadar O2 rendah)</a:t>
            </a:r>
            <a:r>
              <a:rPr lang="en-US"/>
              <a:t>: ↑RBC → darah kental → risiko trombosis</a:t>
            </a:r>
          </a:p>
          <a:p>
            <a:pPr marL="0" indent="0">
              <a:buNone/>
            </a:pPr>
            <a:r>
              <a:rPr lang="en-US" b="1"/>
              <a:t>Gejala Klinis Gangguan RBC</a:t>
            </a:r>
          </a:p>
          <a:p>
            <a:r>
              <a:rPr lang="en-US"/>
              <a:t>Lemas, pucat, pusing, intoleransi aktivitas</a:t>
            </a:r>
          </a:p>
          <a:p>
            <a:r>
              <a:rPr lang="en-US"/>
              <a:t>Takikardi, dispnea, tangan dingin</a:t>
            </a:r>
          </a:p>
          <a:p>
            <a:r>
              <a:rPr lang="en-US"/>
              <a:t>Pada hemolitik: ikterus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2011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BDA151C-5770-45E4-AAFF-59E7F403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8408E23-BB36-FA99-E538-6870020F1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570750"/>
            <a:ext cx="10890929" cy="1387934"/>
          </a:xfrm>
        </p:spPr>
        <p:txBody>
          <a:bodyPr anchor="b">
            <a:normAutofit/>
          </a:bodyPr>
          <a:lstStyle/>
          <a:p>
            <a:r>
              <a:rPr lang="en-US"/>
              <a:t>Gangguan</a:t>
            </a:r>
            <a:r>
              <a:rPr lang="en-US" dirty="0"/>
              <a:t> WBC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B7BE7FF8-1D33-8D41-B2B6-722FBAF9F07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40080" y="2761673"/>
            <a:ext cx="10890929" cy="3536241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lIns="91440" tIns="45720" rIns="91440" bIns="45720" numCol="1" anchorCtr="0" compatLnSpc="1">
            <a:prstTxWarp prst="textNoShape">
              <a:avLst/>
            </a:prstTxWarp>
            <a:normAutofit/>
          </a:bodyPr>
          <a:lstStyle/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Leukositosis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(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sel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darah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putih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melebihi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batas normal)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infeksi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inflamasi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leukemia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Leukopenia(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sel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darah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putih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lebih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rendah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dari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normal)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imunosupresi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kemoterapi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radiasi</a:t>
            </a:r>
            <a:endParaRPr kumimoji="0" lang="en-US" altLang="en-US" sz="19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Leukemia (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kanker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1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darah</a:t>
            </a:r>
            <a:r>
              <a:rPr kumimoji="0" lang="en-US" altLang="en-US" sz="1900" b="1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)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proliferasi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sel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blast → </a:t>
            </a:r>
            <a:r>
              <a:rPr kumimoji="0" lang="en-US" altLang="en-US" sz="1900" b="0" i="0" u="none" strike="noStrike" cap="none" normalizeH="0" baseline="0" err="1">
                <a:ln>
                  <a:noFill/>
                </a:ln>
                <a:effectLst/>
                <a:latin typeface="Arial" panose="020B0604020202020204" pitchFamily="34" charset="0"/>
              </a:rPr>
              <a:t>gagal</a:t>
            </a:r>
            <a:r>
              <a:rPr kumimoji="0" lang="en-US" altLang="en-US" sz="1900" b="0" i="0" u="none" strike="noStrike" cap="none" normalizeH="0" baseline="0">
                <a:ln>
                  <a:noFill/>
                </a:ln>
                <a:effectLst/>
                <a:latin typeface="Arial" panose="020B0604020202020204" pitchFamily="34" charset="0"/>
              </a:rPr>
              <a:t> hematopoiesis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lang="en-US" altLang="en-US" sz="1900">
              <a:latin typeface="Arial" panose="020B0604020202020204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9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  <a:p>
            <a:pPr>
              <a:lnSpc>
                <a:spcPct val="110000"/>
              </a:lnSpc>
            </a:pPr>
            <a:r>
              <a:rPr lang="en-US" sz="1900" b="1" err="1"/>
              <a:t>Gejala</a:t>
            </a:r>
            <a:r>
              <a:rPr lang="en-US" sz="1900" b="1"/>
              <a:t> </a:t>
            </a:r>
            <a:r>
              <a:rPr lang="en-US" sz="1900" b="1" err="1"/>
              <a:t>Klinis</a:t>
            </a:r>
            <a:r>
              <a:rPr lang="en-US" sz="1900" b="1"/>
              <a:t> </a:t>
            </a:r>
            <a:r>
              <a:rPr lang="en-US" sz="1900" b="1" err="1"/>
              <a:t>Gangguan</a:t>
            </a:r>
            <a:r>
              <a:rPr lang="en-US" sz="1900" b="1"/>
              <a:t> WBC</a:t>
            </a:r>
          </a:p>
          <a:p>
            <a:pPr>
              <a:lnSpc>
                <a:spcPct val="110000"/>
              </a:lnSpc>
            </a:pPr>
            <a:r>
              <a:rPr lang="en-US" sz="1900" err="1"/>
              <a:t>Demam</a:t>
            </a:r>
            <a:r>
              <a:rPr lang="en-US" sz="1900"/>
              <a:t>, </a:t>
            </a:r>
            <a:r>
              <a:rPr lang="en-US" sz="1900" err="1"/>
              <a:t>infeksi</a:t>
            </a:r>
            <a:r>
              <a:rPr lang="en-US" sz="1900"/>
              <a:t> </a:t>
            </a:r>
            <a:r>
              <a:rPr lang="en-US" sz="1900" err="1"/>
              <a:t>berulang</a:t>
            </a:r>
            <a:endParaRPr lang="en-US" sz="1900"/>
          </a:p>
          <a:p>
            <a:pPr>
              <a:lnSpc>
                <a:spcPct val="110000"/>
              </a:lnSpc>
            </a:pPr>
            <a:r>
              <a:rPr lang="en-US" sz="1900"/>
              <a:t>Luka </a:t>
            </a:r>
            <a:r>
              <a:rPr lang="en-US" sz="1900" err="1"/>
              <a:t>sulit</a:t>
            </a:r>
            <a:r>
              <a:rPr lang="en-US" sz="1900"/>
              <a:t> </a:t>
            </a:r>
            <a:r>
              <a:rPr lang="en-US" sz="1900" err="1"/>
              <a:t>sembuh</a:t>
            </a:r>
            <a:endParaRPr lang="en-US" sz="1900"/>
          </a:p>
          <a:p>
            <a:pPr>
              <a:lnSpc>
                <a:spcPct val="110000"/>
              </a:lnSpc>
            </a:pPr>
            <a:r>
              <a:rPr lang="en-US" sz="1900" err="1"/>
              <a:t>Memar</a:t>
            </a:r>
            <a:r>
              <a:rPr lang="en-US" sz="1900"/>
              <a:t>/</a:t>
            </a:r>
            <a:r>
              <a:rPr lang="en-US" sz="1900" err="1"/>
              <a:t>perdarahan</a:t>
            </a:r>
            <a:r>
              <a:rPr lang="en-US" sz="1900"/>
              <a:t> (</a:t>
            </a:r>
            <a:r>
              <a:rPr lang="en-US" sz="1900" err="1"/>
              <a:t>akibat</a:t>
            </a:r>
            <a:r>
              <a:rPr lang="en-US" sz="1900"/>
              <a:t> </a:t>
            </a:r>
            <a:r>
              <a:rPr lang="en-US" sz="1900" err="1"/>
              <a:t>trombosit</a:t>
            </a:r>
            <a:r>
              <a:rPr lang="en-US" sz="1900"/>
              <a:t> </a:t>
            </a:r>
            <a:r>
              <a:rPr lang="en-US" sz="1900" err="1"/>
              <a:t>menurun</a:t>
            </a:r>
            <a:r>
              <a:rPr lang="en-US" sz="1900"/>
              <a:t> pada leukemia)</a:t>
            </a:r>
          </a:p>
          <a:p>
            <a:pPr marL="0" marR="0" lvl="0" indent="0" defTabSz="914400" rtl="0" eaLnBrk="0" fontAlgn="base" latinLnBrk="0" hangingPunct="0">
              <a:lnSpc>
                <a:spcPct val="11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9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62D3963-2153-4637-96E6-E31BD2CE5D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2307479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171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89F19D8-0654-0AD6-DCF5-270A09BF1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en-US"/>
              <a:t>Gangguan</a:t>
            </a:r>
            <a:r>
              <a:rPr lang="en-US" dirty="0"/>
              <a:t> </a:t>
            </a:r>
            <a:r>
              <a:rPr lang="en-US"/>
              <a:t>Trombosit</a:t>
            </a:r>
            <a:endParaRPr lang="en-US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54BA83F-1461-19A0-BD45-152899715B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328429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61570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63F27BC-7079-4FF7-8F7C-ABC82FA3C2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BC3DBA6-328A-1845-B985-FF9BC78B7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371600"/>
            <a:ext cx="3677920" cy="3919267"/>
          </a:xfrm>
        </p:spPr>
        <p:txBody>
          <a:bodyPr anchor="t">
            <a:normAutofit/>
          </a:bodyPr>
          <a:lstStyle/>
          <a:p>
            <a:r>
              <a:rPr lang="en-US"/>
              <a:t>Gangguan</a:t>
            </a:r>
            <a:r>
              <a:rPr lang="en-US" dirty="0"/>
              <a:t> </a:t>
            </a:r>
            <a:r>
              <a:rPr lang="en-US"/>
              <a:t>Koagulasi</a:t>
            </a:r>
            <a:endParaRPr lang="en-US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40BBF191-9CC8-4313-B1CA-8DF1A53AE4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3232" y="1031001"/>
            <a:ext cx="978862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22AC210C-ECB2-C09D-6F94-BA3817D4FB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8769299"/>
              </p:ext>
            </p:extLst>
          </p:nvPr>
        </p:nvGraphicFramePr>
        <p:xfrm>
          <a:off x="5051651" y="1371600"/>
          <a:ext cx="6479357" cy="492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6586549"/>
      </p:ext>
    </p:extLst>
  </p:cSld>
  <p:clrMapOvr>
    <a:masterClrMapping/>
  </p:clrMapOvr>
</p:sld>
</file>

<file path=ppt/theme/theme1.xml><?xml version="1.0" encoding="utf-8"?>
<a:theme xmlns:a="http://schemas.openxmlformats.org/drawingml/2006/main" name="DashVTI">
  <a:themeElements>
    <a:clrScheme name="Custom 6">
      <a:dk1>
        <a:sysClr val="windowText" lastClr="000000"/>
      </a:dk1>
      <a:lt1>
        <a:sysClr val="window" lastClr="FFFFFF"/>
      </a:lt1>
      <a:dk2>
        <a:srgbClr val="0D1C3B"/>
      </a:dk2>
      <a:lt2>
        <a:srgbClr val="F5F2F9"/>
      </a:lt2>
      <a:accent1>
        <a:srgbClr val="1973EB"/>
      </a:accent1>
      <a:accent2>
        <a:srgbClr val="25C8A2"/>
      </a:accent2>
      <a:accent3>
        <a:srgbClr val="BF8ED1"/>
      </a:accent3>
      <a:accent4>
        <a:srgbClr val="FE733C"/>
      </a:accent4>
      <a:accent5>
        <a:srgbClr val="FE5A5A"/>
      </a:accent5>
      <a:accent6>
        <a:srgbClr val="1AC16E"/>
      </a:accent6>
      <a:hlink>
        <a:srgbClr val="1AC16E"/>
      </a:hlink>
      <a:folHlink>
        <a:srgbClr val="00B0F0"/>
      </a:folHlink>
    </a:clrScheme>
    <a:fontScheme name="grandview display">
      <a:majorFont>
        <a:latin typeface="Grandview Display"/>
        <a:ea typeface=""/>
        <a:cs typeface=""/>
      </a:majorFont>
      <a:minorFont>
        <a:latin typeface="Grandview Displ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shVTI" id="{0A75137F-CDEB-4E94-A788-9D255EBE1B91}" vid="{DE9A6A09-5855-45A3-8E99-4290ED24057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699</Words>
  <Application>Microsoft Office PowerPoint</Application>
  <PresentationFormat>Widescreen</PresentationFormat>
  <Paragraphs>135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Bierstadt</vt:lpstr>
      <vt:lpstr>Grandview Display</vt:lpstr>
      <vt:lpstr>Neue Haas Grotesk Text Pro</vt:lpstr>
      <vt:lpstr>DashVTI</vt:lpstr>
      <vt:lpstr>SISTEM HEMATOLOGI   </vt:lpstr>
      <vt:lpstr>Sistem Hematologi</vt:lpstr>
      <vt:lpstr>Komponen Darah</vt:lpstr>
      <vt:lpstr>Nilai Normal Lab Hematologi</vt:lpstr>
      <vt:lpstr>Patofisiologi Gangguan Hematologi</vt:lpstr>
      <vt:lpstr>PowerPoint Presentation</vt:lpstr>
      <vt:lpstr>Gangguan WBC</vt:lpstr>
      <vt:lpstr>Gangguan Trombosit</vt:lpstr>
      <vt:lpstr>Gangguan Koagulasi</vt:lpstr>
      <vt:lpstr>Mekanisme Inflamasi &amp; Respons Imun</vt:lpstr>
      <vt:lpstr>Farmakologi Hematologi</vt:lpstr>
      <vt:lpstr>Zat Besi, B12 &amp; Folat</vt:lpstr>
      <vt:lpstr>PowerPoint Presentation</vt:lpstr>
      <vt:lpstr>TERAPI DIET</vt:lpstr>
      <vt:lpstr>PowerPoint Presentation</vt:lpstr>
      <vt:lpstr>Peran Perawat Hematologi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Brigitta Ayu</dc:creator>
  <cp:lastModifiedBy>Brigitta Ayu</cp:lastModifiedBy>
  <cp:revision>1</cp:revision>
  <dcterms:created xsi:type="dcterms:W3CDTF">2025-12-01T01:34:33Z</dcterms:created>
  <dcterms:modified xsi:type="dcterms:W3CDTF">2025-12-01T02:18:40Z</dcterms:modified>
</cp:coreProperties>
</file>