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1" r:id="rId3"/>
    <p:sldId id="272" r:id="rId4"/>
    <p:sldId id="287" r:id="rId5"/>
    <p:sldId id="28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9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8FFA-6A47-485D-8A9F-7295D4AF0C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2BB309-4733-410F-B76F-A490512AB318}">
      <dgm:prSet phldrT="[Text]"/>
      <dgm:spPr/>
      <dgm:t>
        <a:bodyPr/>
        <a:lstStyle/>
        <a:p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uterus</a:t>
          </a:r>
        </a:p>
      </dgm:t>
    </dgm:pt>
    <dgm:pt modelId="{5C968D9B-823C-4D76-BD71-A03FDAAE462C}" type="parTrans" cxnId="{4A60E8D9-98D9-4EB1-8D84-CD68A52551F2}">
      <dgm:prSet/>
      <dgm:spPr/>
      <dgm:t>
        <a:bodyPr/>
        <a:lstStyle/>
        <a:p>
          <a:endParaRPr lang="en-US"/>
        </a:p>
      </dgm:t>
    </dgm:pt>
    <dgm:pt modelId="{B28FAAA7-AC67-4BB5-91EC-E9C77D0CC651}" type="sibTrans" cxnId="{4A60E8D9-98D9-4EB1-8D84-CD68A52551F2}">
      <dgm:prSet/>
      <dgm:spPr/>
      <dgm:t>
        <a:bodyPr/>
        <a:lstStyle/>
        <a:p>
          <a:endParaRPr lang="en-US"/>
        </a:p>
      </dgm:t>
    </dgm:pt>
    <dgm:pt modelId="{6CC6D59E-3E1A-41F9-AD82-FC60FAF7B35C}">
      <dgm:prSet phldrT="[Text]"/>
      <dgm:spPr/>
      <dgm:t>
        <a:bodyPr/>
        <a:lstStyle/>
        <a:p>
          <a:r>
            <a:rPr lang="en-US" dirty="0" err="1"/>
            <a:t>Sirklus</a:t>
          </a:r>
          <a:r>
            <a:rPr lang="en-US" dirty="0"/>
            <a:t> </a:t>
          </a:r>
          <a:r>
            <a:rPr lang="en-US" dirty="0" err="1"/>
            <a:t>menstruasi</a:t>
          </a:r>
          <a:endParaRPr lang="en-US" dirty="0"/>
        </a:p>
      </dgm:t>
    </dgm:pt>
    <dgm:pt modelId="{76DFB88A-2A24-436D-A892-0ABE83DC02CD}" type="parTrans" cxnId="{7E7BC5E7-D220-448D-89C6-646A96DC8528}">
      <dgm:prSet/>
      <dgm:spPr/>
      <dgm:t>
        <a:bodyPr/>
        <a:lstStyle/>
        <a:p>
          <a:endParaRPr lang="en-US"/>
        </a:p>
      </dgm:t>
    </dgm:pt>
    <dgm:pt modelId="{6CA534C7-65A4-4780-A007-5A162F7E3A31}" type="sibTrans" cxnId="{7E7BC5E7-D220-448D-89C6-646A96DC8528}">
      <dgm:prSet/>
      <dgm:spPr/>
      <dgm:t>
        <a:bodyPr/>
        <a:lstStyle/>
        <a:p>
          <a:endParaRPr lang="en-US"/>
        </a:p>
      </dgm:t>
    </dgm:pt>
    <dgm:pt modelId="{658EA5A0-A544-41CD-A365-D66F90A65B54}">
      <dgm:prSet phldrT="[Text]"/>
      <dgm:spPr/>
      <dgm:t>
        <a:bodyPr/>
        <a:lstStyle/>
        <a:p>
          <a:r>
            <a:rPr lang="en-US" dirty="0" err="1"/>
            <a:t>Kehamilan</a:t>
          </a:r>
          <a:r>
            <a:rPr lang="en-US" dirty="0"/>
            <a:t> </a:t>
          </a:r>
        </a:p>
      </dgm:t>
    </dgm:pt>
    <dgm:pt modelId="{902A4B09-7ACC-4F42-8AC3-C3C91F86D896}" type="parTrans" cxnId="{651A92F4-ACF0-471D-AF14-248ED1C5D34C}">
      <dgm:prSet/>
      <dgm:spPr/>
      <dgm:t>
        <a:bodyPr/>
        <a:lstStyle/>
        <a:p>
          <a:endParaRPr lang="en-US"/>
        </a:p>
      </dgm:t>
    </dgm:pt>
    <dgm:pt modelId="{3B9D746F-53C8-442B-8C86-E0B7DBF839BD}" type="sibTrans" cxnId="{651A92F4-ACF0-471D-AF14-248ED1C5D34C}">
      <dgm:prSet/>
      <dgm:spPr/>
      <dgm:t>
        <a:bodyPr/>
        <a:lstStyle/>
        <a:p>
          <a:endParaRPr lang="en-US"/>
        </a:p>
      </dgm:t>
    </dgm:pt>
    <dgm:pt modelId="{EBB51B00-5C75-48E4-B369-B9089CFD5E8D}">
      <dgm:prSet/>
      <dgm:spPr/>
      <dgm:t>
        <a:bodyPr/>
        <a:lstStyle/>
        <a:p>
          <a:r>
            <a:rPr lang="en-US" dirty="0" err="1"/>
            <a:t>Persalinan</a:t>
          </a:r>
          <a:endParaRPr lang="en-US" dirty="0"/>
        </a:p>
      </dgm:t>
    </dgm:pt>
    <dgm:pt modelId="{641DC41D-A5C7-4111-8748-BD1C09CFA660}" type="parTrans" cxnId="{48BD1A09-CA06-40F1-8C01-4A14995DACE5}">
      <dgm:prSet/>
      <dgm:spPr/>
      <dgm:t>
        <a:bodyPr/>
        <a:lstStyle/>
        <a:p>
          <a:endParaRPr lang="en-US"/>
        </a:p>
      </dgm:t>
    </dgm:pt>
    <dgm:pt modelId="{176303D8-58EB-4072-BACF-16AD5527EF14}" type="sibTrans" cxnId="{48BD1A09-CA06-40F1-8C01-4A14995DACE5}">
      <dgm:prSet/>
      <dgm:spPr/>
      <dgm:t>
        <a:bodyPr/>
        <a:lstStyle/>
        <a:p>
          <a:endParaRPr lang="en-US"/>
        </a:p>
      </dgm:t>
    </dgm:pt>
    <dgm:pt modelId="{EA81CC28-5802-44D2-AF32-8B8C7414F093}" type="pres">
      <dgm:prSet presAssocID="{63048FFA-6A47-485D-8A9F-7295D4AF0C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73097E-FE89-4E41-9527-BDC279A2A5F0}" type="pres">
      <dgm:prSet presAssocID="{D52BB309-4733-410F-B76F-A490512AB318}" presName="root1" presStyleCnt="0"/>
      <dgm:spPr/>
    </dgm:pt>
    <dgm:pt modelId="{2C1519B7-DC1C-460D-8B3D-100D52DF31F1}" type="pres">
      <dgm:prSet presAssocID="{D52BB309-4733-410F-B76F-A490512AB318}" presName="LevelOneTextNode" presStyleLbl="node0" presStyleIdx="0" presStyleCnt="1">
        <dgm:presLayoutVars>
          <dgm:chPref val="3"/>
        </dgm:presLayoutVars>
      </dgm:prSet>
      <dgm:spPr/>
    </dgm:pt>
    <dgm:pt modelId="{F29EAE02-284D-45D5-99DB-3DCDFEA90C57}" type="pres">
      <dgm:prSet presAssocID="{D52BB309-4733-410F-B76F-A490512AB318}" presName="level2hierChild" presStyleCnt="0"/>
      <dgm:spPr/>
    </dgm:pt>
    <dgm:pt modelId="{96760918-DCB9-491A-B31A-D0333353B82E}" type="pres">
      <dgm:prSet presAssocID="{76DFB88A-2A24-436D-A892-0ABE83DC02CD}" presName="conn2-1" presStyleLbl="parChTrans1D2" presStyleIdx="0" presStyleCnt="3"/>
      <dgm:spPr/>
    </dgm:pt>
    <dgm:pt modelId="{361213C5-E195-404A-9FD1-2AF8A442E91F}" type="pres">
      <dgm:prSet presAssocID="{76DFB88A-2A24-436D-A892-0ABE83DC02CD}" presName="connTx" presStyleLbl="parChTrans1D2" presStyleIdx="0" presStyleCnt="3"/>
      <dgm:spPr/>
    </dgm:pt>
    <dgm:pt modelId="{DA484CD8-1D9D-40C1-A0E3-8AB60A510CD1}" type="pres">
      <dgm:prSet presAssocID="{6CC6D59E-3E1A-41F9-AD82-FC60FAF7B35C}" presName="root2" presStyleCnt="0"/>
      <dgm:spPr/>
    </dgm:pt>
    <dgm:pt modelId="{61980BA6-441B-48D7-8BD2-CBB60C4AF46E}" type="pres">
      <dgm:prSet presAssocID="{6CC6D59E-3E1A-41F9-AD82-FC60FAF7B35C}" presName="LevelTwoTextNode" presStyleLbl="node2" presStyleIdx="0" presStyleCnt="3">
        <dgm:presLayoutVars>
          <dgm:chPref val="3"/>
        </dgm:presLayoutVars>
      </dgm:prSet>
      <dgm:spPr/>
    </dgm:pt>
    <dgm:pt modelId="{4499E71B-2BF9-415C-B199-7293397FE778}" type="pres">
      <dgm:prSet presAssocID="{6CC6D59E-3E1A-41F9-AD82-FC60FAF7B35C}" presName="level3hierChild" presStyleCnt="0"/>
      <dgm:spPr/>
    </dgm:pt>
    <dgm:pt modelId="{AB1AD46D-1F39-4E35-A13F-9EDC5D1AC183}" type="pres">
      <dgm:prSet presAssocID="{902A4B09-7ACC-4F42-8AC3-C3C91F86D896}" presName="conn2-1" presStyleLbl="parChTrans1D2" presStyleIdx="1" presStyleCnt="3"/>
      <dgm:spPr/>
    </dgm:pt>
    <dgm:pt modelId="{B4453B68-5220-4A6D-8ED6-CB688BE4DE3C}" type="pres">
      <dgm:prSet presAssocID="{902A4B09-7ACC-4F42-8AC3-C3C91F86D896}" presName="connTx" presStyleLbl="parChTrans1D2" presStyleIdx="1" presStyleCnt="3"/>
      <dgm:spPr/>
    </dgm:pt>
    <dgm:pt modelId="{02E996E2-89F7-4B25-B917-DA199331B1A6}" type="pres">
      <dgm:prSet presAssocID="{658EA5A0-A544-41CD-A365-D66F90A65B54}" presName="root2" presStyleCnt="0"/>
      <dgm:spPr/>
    </dgm:pt>
    <dgm:pt modelId="{40F7E994-5893-49E5-899C-E7F2D90452AE}" type="pres">
      <dgm:prSet presAssocID="{658EA5A0-A544-41CD-A365-D66F90A65B54}" presName="LevelTwoTextNode" presStyleLbl="node2" presStyleIdx="1" presStyleCnt="3">
        <dgm:presLayoutVars>
          <dgm:chPref val="3"/>
        </dgm:presLayoutVars>
      </dgm:prSet>
      <dgm:spPr/>
    </dgm:pt>
    <dgm:pt modelId="{6894BFA4-843F-4BFE-AADF-0285B1DDC5F4}" type="pres">
      <dgm:prSet presAssocID="{658EA5A0-A544-41CD-A365-D66F90A65B54}" presName="level3hierChild" presStyleCnt="0"/>
      <dgm:spPr/>
    </dgm:pt>
    <dgm:pt modelId="{7B2DB72F-F8DA-46E3-8EDD-A499E1390A7B}" type="pres">
      <dgm:prSet presAssocID="{641DC41D-A5C7-4111-8748-BD1C09CFA660}" presName="conn2-1" presStyleLbl="parChTrans1D2" presStyleIdx="2" presStyleCnt="3"/>
      <dgm:spPr/>
    </dgm:pt>
    <dgm:pt modelId="{8D9D599F-FABC-4F3A-93DB-470C73089E77}" type="pres">
      <dgm:prSet presAssocID="{641DC41D-A5C7-4111-8748-BD1C09CFA660}" presName="connTx" presStyleLbl="parChTrans1D2" presStyleIdx="2" presStyleCnt="3"/>
      <dgm:spPr/>
    </dgm:pt>
    <dgm:pt modelId="{FC6B5041-7ADF-4A9F-9334-AEF7BECDAC10}" type="pres">
      <dgm:prSet presAssocID="{EBB51B00-5C75-48E4-B369-B9089CFD5E8D}" presName="root2" presStyleCnt="0"/>
      <dgm:spPr/>
    </dgm:pt>
    <dgm:pt modelId="{60752A7B-816A-43E6-9933-D80F98337C74}" type="pres">
      <dgm:prSet presAssocID="{EBB51B00-5C75-48E4-B369-B9089CFD5E8D}" presName="LevelTwoTextNode" presStyleLbl="node2" presStyleIdx="2" presStyleCnt="3">
        <dgm:presLayoutVars>
          <dgm:chPref val="3"/>
        </dgm:presLayoutVars>
      </dgm:prSet>
      <dgm:spPr/>
    </dgm:pt>
    <dgm:pt modelId="{83A68C27-E7B6-417E-BE3F-5E5215202F91}" type="pres">
      <dgm:prSet presAssocID="{EBB51B00-5C75-48E4-B369-B9089CFD5E8D}" presName="level3hierChild" presStyleCnt="0"/>
      <dgm:spPr/>
    </dgm:pt>
  </dgm:ptLst>
  <dgm:cxnLst>
    <dgm:cxn modelId="{48BD1A09-CA06-40F1-8C01-4A14995DACE5}" srcId="{D52BB309-4733-410F-B76F-A490512AB318}" destId="{EBB51B00-5C75-48E4-B369-B9089CFD5E8D}" srcOrd="2" destOrd="0" parTransId="{641DC41D-A5C7-4111-8748-BD1C09CFA660}" sibTransId="{176303D8-58EB-4072-BACF-16AD5527EF14}"/>
    <dgm:cxn modelId="{AA02E63B-509F-4398-B885-59CF46060163}" type="presOf" srcId="{641DC41D-A5C7-4111-8748-BD1C09CFA660}" destId="{7B2DB72F-F8DA-46E3-8EDD-A499E1390A7B}" srcOrd="0" destOrd="0" presId="urn:microsoft.com/office/officeart/2005/8/layout/hierarchy2"/>
    <dgm:cxn modelId="{368C2057-B938-43F0-8D1C-08395AA1D93A}" type="presOf" srcId="{641DC41D-A5C7-4111-8748-BD1C09CFA660}" destId="{8D9D599F-FABC-4F3A-93DB-470C73089E77}" srcOrd="1" destOrd="0" presId="urn:microsoft.com/office/officeart/2005/8/layout/hierarchy2"/>
    <dgm:cxn modelId="{5377347C-0C5A-4AC2-9AA9-7CE1F8ACA080}" type="presOf" srcId="{76DFB88A-2A24-436D-A892-0ABE83DC02CD}" destId="{96760918-DCB9-491A-B31A-D0333353B82E}" srcOrd="0" destOrd="0" presId="urn:microsoft.com/office/officeart/2005/8/layout/hierarchy2"/>
    <dgm:cxn modelId="{AE22FB7C-E887-45BC-9B16-51FD8AC52C21}" type="presOf" srcId="{63048FFA-6A47-485D-8A9F-7295D4AF0CC7}" destId="{EA81CC28-5802-44D2-AF32-8B8C7414F093}" srcOrd="0" destOrd="0" presId="urn:microsoft.com/office/officeart/2005/8/layout/hierarchy2"/>
    <dgm:cxn modelId="{FB11C97E-EE9D-427F-B0A6-FCBC6A7E6743}" type="presOf" srcId="{902A4B09-7ACC-4F42-8AC3-C3C91F86D896}" destId="{B4453B68-5220-4A6D-8ED6-CB688BE4DE3C}" srcOrd="1" destOrd="0" presId="urn:microsoft.com/office/officeart/2005/8/layout/hierarchy2"/>
    <dgm:cxn modelId="{3D1CEA8A-81FC-4F95-9902-2E5D7C6AB44F}" type="presOf" srcId="{76DFB88A-2A24-436D-A892-0ABE83DC02CD}" destId="{361213C5-E195-404A-9FD1-2AF8A442E91F}" srcOrd="1" destOrd="0" presId="urn:microsoft.com/office/officeart/2005/8/layout/hierarchy2"/>
    <dgm:cxn modelId="{DE160D9A-5EA9-4347-BCD7-2AE7CCEA3872}" type="presOf" srcId="{658EA5A0-A544-41CD-A365-D66F90A65B54}" destId="{40F7E994-5893-49E5-899C-E7F2D90452AE}" srcOrd="0" destOrd="0" presId="urn:microsoft.com/office/officeart/2005/8/layout/hierarchy2"/>
    <dgm:cxn modelId="{7A71799C-AC55-476E-AD47-9BE2538BF2BF}" type="presOf" srcId="{EBB51B00-5C75-48E4-B369-B9089CFD5E8D}" destId="{60752A7B-816A-43E6-9933-D80F98337C74}" srcOrd="0" destOrd="0" presId="urn:microsoft.com/office/officeart/2005/8/layout/hierarchy2"/>
    <dgm:cxn modelId="{8BDF34BC-A8DC-4170-BBA7-8689D3C96841}" type="presOf" srcId="{6CC6D59E-3E1A-41F9-AD82-FC60FAF7B35C}" destId="{61980BA6-441B-48D7-8BD2-CBB60C4AF46E}" srcOrd="0" destOrd="0" presId="urn:microsoft.com/office/officeart/2005/8/layout/hierarchy2"/>
    <dgm:cxn modelId="{DE95D7C2-5568-49FE-AD5D-19D1052A510D}" type="presOf" srcId="{D52BB309-4733-410F-B76F-A490512AB318}" destId="{2C1519B7-DC1C-460D-8B3D-100D52DF31F1}" srcOrd="0" destOrd="0" presId="urn:microsoft.com/office/officeart/2005/8/layout/hierarchy2"/>
    <dgm:cxn modelId="{44ED7FCA-5CF2-4FD9-A5AA-E79517F3888B}" type="presOf" srcId="{902A4B09-7ACC-4F42-8AC3-C3C91F86D896}" destId="{AB1AD46D-1F39-4E35-A13F-9EDC5D1AC183}" srcOrd="0" destOrd="0" presId="urn:microsoft.com/office/officeart/2005/8/layout/hierarchy2"/>
    <dgm:cxn modelId="{4A60E8D9-98D9-4EB1-8D84-CD68A52551F2}" srcId="{63048FFA-6A47-485D-8A9F-7295D4AF0CC7}" destId="{D52BB309-4733-410F-B76F-A490512AB318}" srcOrd="0" destOrd="0" parTransId="{5C968D9B-823C-4D76-BD71-A03FDAAE462C}" sibTransId="{B28FAAA7-AC67-4BB5-91EC-E9C77D0CC651}"/>
    <dgm:cxn modelId="{7E7BC5E7-D220-448D-89C6-646A96DC8528}" srcId="{D52BB309-4733-410F-B76F-A490512AB318}" destId="{6CC6D59E-3E1A-41F9-AD82-FC60FAF7B35C}" srcOrd="0" destOrd="0" parTransId="{76DFB88A-2A24-436D-A892-0ABE83DC02CD}" sibTransId="{6CA534C7-65A4-4780-A007-5A162F7E3A31}"/>
    <dgm:cxn modelId="{651A92F4-ACF0-471D-AF14-248ED1C5D34C}" srcId="{D52BB309-4733-410F-B76F-A490512AB318}" destId="{658EA5A0-A544-41CD-A365-D66F90A65B54}" srcOrd="1" destOrd="0" parTransId="{902A4B09-7ACC-4F42-8AC3-C3C91F86D896}" sibTransId="{3B9D746F-53C8-442B-8C86-E0B7DBF839BD}"/>
    <dgm:cxn modelId="{36CA36C4-40C2-4B1E-9223-5846B484B063}" type="presParOf" srcId="{EA81CC28-5802-44D2-AF32-8B8C7414F093}" destId="{7273097E-FE89-4E41-9527-BDC279A2A5F0}" srcOrd="0" destOrd="0" presId="urn:microsoft.com/office/officeart/2005/8/layout/hierarchy2"/>
    <dgm:cxn modelId="{C287D417-4BAC-47F7-AD15-9C0A4D211091}" type="presParOf" srcId="{7273097E-FE89-4E41-9527-BDC279A2A5F0}" destId="{2C1519B7-DC1C-460D-8B3D-100D52DF31F1}" srcOrd="0" destOrd="0" presId="urn:microsoft.com/office/officeart/2005/8/layout/hierarchy2"/>
    <dgm:cxn modelId="{E3662B1B-4D25-4670-B842-15D641352CD6}" type="presParOf" srcId="{7273097E-FE89-4E41-9527-BDC279A2A5F0}" destId="{F29EAE02-284D-45D5-99DB-3DCDFEA90C57}" srcOrd="1" destOrd="0" presId="urn:microsoft.com/office/officeart/2005/8/layout/hierarchy2"/>
    <dgm:cxn modelId="{871C201D-7D2D-4F6F-8C0F-BCCB16133AC7}" type="presParOf" srcId="{F29EAE02-284D-45D5-99DB-3DCDFEA90C57}" destId="{96760918-DCB9-491A-B31A-D0333353B82E}" srcOrd="0" destOrd="0" presId="urn:microsoft.com/office/officeart/2005/8/layout/hierarchy2"/>
    <dgm:cxn modelId="{6459087E-8C61-4157-B952-08C71D6919F9}" type="presParOf" srcId="{96760918-DCB9-491A-B31A-D0333353B82E}" destId="{361213C5-E195-404A-9FD1-2AF8A442E91F}" srcOrd="0" destOrd="0" presId="urn:microsoft.com/office/officeart/2005/8/layout/hierarchy2"/>
    <dgm:cxn modelId="{5CF7A817-33D9-4F91-A0EC-159D06B72A88}" type="presParOf" srcId="{F29EAE02-284D-45D5-99DB-3DCDFEA90C57}" destId="{DA484CD8-1D9D-40C1-A0E3-8AB60A510CD1}" srcOrd="1" destOrd="0" presId="urn:microsoft.com/office/officeart/2005/8/layout/hierarchy2"/>
    <dgm:cxn modelId="{497B9FA3-879B-4081-9F14-325720E2552F}" type="presParOf" srcId="{DA484CD8-1D9D-40C1-A0E3-8AB60A510CD1}" destId="{61980BA6-441B-48D7-8BD2-CBB60C4AF46E}" srcOrd="0" destOrd="0" presId="urn:microsoft.com/office/officeart/2005/8/layout/hierarchy2"/>
    <dgm:cxn modelId="{26D8AE5B-8CB0-4006-A3CE-80DC9D099E4B}" type="presParOf" srcId="{DA484CD8-1D9D-40C1-A0E3-8AB60A510CD1}" destId="{4499E71B-2BF9-415C-B199-7293397FE778}" srcOrd="1" destOrd="0" presId="urn:microsoft.com/office/officeart/2005/8/layout/hierarchy2"/>
    <dgm:cxn modelId="{2E514EC4-708D-4168-866A-088139324291}" type="presParOf" srcId="{F29EAE02-284D-45D5-99DB-3DCDFEA90C57}" destId="{AB1AD46D-1F39-4E35-A13F-9EDC5D1AC183}" srcOrd="2" destOrd="0" presId="urn:microsoft.com/office/officeart/2005/8/layout/hierarchy2"/>
    <dgm:cxn modelId="{F4B04365-0D12-4AD4-A96D-E3A54C8231F4}" type="presParOf" srcId="{AB1AD46D-1F39-4E35-A13F-9EDC5D1AC183}" destId="{B4453B68-5220-4A6D-8ED6-CB688BE4DE3C}" srcOrd="0" destOrd="0" presId="urn:microsoft.com/office/officeart/2005/8/layout/hierarchy2"/>
    <dgm:cxn modelId="{11DCB4EE-ADAD-4B49-A3FB-8CE082E3A49C}" type="presParOf" srcId="{F29EAE02-284D-45D5-99DB-3DCDFEA90C57}" destId="{02E996E2-89F7-4B25-B917-DA199331B1A6}" srcOrd="3" destOrd="0" presId="urn:microsoft.com/office/officeart/2005/8/layout/hierarchy2"/>
    <dgm:cxn modelId="{0F19CB4E-CC07-4C88-AED2-E8B5C9E9A865}" type="presParOf" srcId="{02E996E2-89F7-4B25-B917-DA199331B1A6}" destId="{40F7E994-5893-49E5-899C-E7F2D90452AE}" srcOrd="0" destOrd="0" presId="urn:microsoft.com/office/officeart/2005/8/layout/hierarchy2"/>
    <dgm:cxn modelId="{852A994E-591A-423C-8508-518F0BC2E503}" type="presParOf" srcId="{02E996E2-89F7-4B25-B917-DA199331B1A6}" destId="{6894BFA4-843F-4BFE-AADF-0285B1DDC5F4}" srcOrd="1" destOrd="0" presId="urn:microsoft.com/office/officeart/2005/8/layout/hierarchy2"/>
    <dgm:cxn modelId="{42232EDD-1427-4C07-823A-A920E133A44F}" type="presParOf" srcId="{F29EAE02-284D-45D5-99DB-3DCDFEA90C57}" destId="{7B2DB72F-F8DA-46E3-8EDD-A499E1390A7B}" srcOrd="4" destOrd="0" presId="urn:microsoft.com/office/officeart/2005/8/layout/hierarchy2"/>
    <dgm:cxn modelId="{BDA4A921-F650-47E0-AF4C-2893D74D64C3}" type="presParOf" srcId="{7B2DB72F-F8DA-46E3-8EDD-A499E1390A7B}" destId="{8D9D599F-FABC-4F3A-93DB-470C73089E77}" srcOrd="0" destOrd="0" presId="urn:microsoft.com/office/officeart/2005/8/layout/hierarchy2"/>
    <dgm:cxn modelId="{4B4772F6-38F1-48A9-B369-D56A1C59582A}" type="presParOf" srcId="{F29EAE02-284D-45D5-99DB-3DCDFEA90C57}" destId="{FC6B5041-7ADF-4A9F-9334-AEF7BECDAC10}" srcOrd="5" destOrd="0" presId="urn:microsoft.com/office/officeart/2005/8/layout/hierarchy2"/>
    <dgm:cxn modelId="{38A865AA-AF57-47FE-AC90-E89BC73EDE5A}" type="presParOf" srcId="{FC6B5041-7ADF-4A9F-9334-AEF7BECDAC10}" destId="{60752A7B-816A-43E6-9933-D80F98337C74}" srcOrd="0" destOrd="0" presId="urn:microsoft.com/office/officeart/2005/8/layout/hierarchy2"/>
    <dgm:cxn modelId="{919B9F72-ED57-4B6F-977F-5A8DEC26FD60}" type="presParOf" srcId="{FC6B5041-7ADF-4A9F-9334-AEF7BECDAC10}" destId="{83A68C27-E7B6-417E-BE3F-5E5215202F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48FFA-6A47-485D-8A9F-7295D4AF0C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2BB309-4733-410F-B76F-A490512AB318}">
      <dgm:prSet phldrT="[Text]"/>
      <dgm:spPr/>
      <dgm:t>
        <a:bodyPr/>
        <a:lstStyle/>
        <a:p>
          <a:r>
            <a:rPr lang="en-US" dirty="0" err="1"/>
            <a:t>Dinding</a:t>
          </a:r>
          <a:r>
            <a:rPr lang="en-US" dirty="0"/>
            <a:t> Uterus</a:t>
          </a:r>
        </a:p>
      </dgm:t>
    </dgm:pt>
    <dgm:pt modelId="{5C968D9B-823C-4D76-BD71-A03FDAAE462C}" type="parTrans" cxnId="{4A60E8D9-98D9-4EB1-8D84-CD68A52551F2}">
      <dgm:prSet/>
      <dgm:spPr/>
      <dgm:t>
        <a:bodyPr/>
        <a:lstStyle/>
        <a:p>
          <a:endParaRPr lang="en-US"/>
        </a:p>
      </dgm:t>
    </dgm:pt>
    <dgm:pt modelId="{B28FAAA7-AC67-4BB5-91EC-E9C77D0CC651}" type="sibTrans" cxnId="{4A60E8D9-98D9-4EB1-8D84-CD68A52551F2}">
      <dgm:prSet/>
      <dgm:spPr/>
      <dgm:t>
        <a:bodyPr/>
        <a:lstStyle/>
        <a:p>
          <a:endParaRPr lang="en-US"/>
        </a:p>
      </dgm:t>
    </dgm:pt>
    <dgm:pt modelId="{6CC6D59E-3E1A-41F9-AD82-FC60FAF7B35C}">
      <dgm:prSet phldrT="[Text]"/>
      <dgm:spPr/>
      <dgm:t>
        <a:bodyPr/>
        <a:lstStyle/>
        <a:p>
          <a:r>
            <a:rPr lang="en-US" dirty="0" err="1"/>
            <a:t>Endometrium</a:t>
          </a:r>
          <a:endParaRPr lang="en-US" dirty="0"/>
        </a:p>
      </dgm:t>
    </dgm:pt>
    <dgm:pt modelId="{76DFB88A-2A24-436D-A892-0ABE83DC02CD}" type="parTrans" cxnId="{7E7BC5E7-D220-448D-89C6-646A96DC8528}">
      <dgm:prSet/>
      <dgm:spPr/>
      <dgm:t>
        <a:bodyPr/>
        <a:lstStyle/>
        <a:p>
          <a:endParaRPr lang="en-US"/>
        </a:p>
      </dgm:t>
    </dgm:pt>
    <dgm:pt modelId="{6CA534C7-65A4-4780-A007-5A162F7E3A31}" type="sibTrans" cxnId="{7E7BC5E7-D220-448D-89C6-646A96DC8528}">
      <dgm:prSet/>
      <dgm:spPr/>
      <dgm:t>
        <a:bodyPr/>
        <a:lstStyle/>
        <a:p>
          <a:endParaRPr lang="en-US"/>
        </a:p>
      </dgm:t>
    </dgm:pt>
    <dgm:pt modelId="{658EA5A0-A544-41CD-A365-D66F90A65B54}">
      <dgm:prSet phldrT="[Text]"/>
      <dgm:spPr/>
      <dgm:t>
        <a:bodyPr/>
        <a:lstStyle/>
        <a:p>
          <a:r>
            <a:rPr lang="en-US" dirty="0" err="1"/>
            <a:t>Miometrium</a:t>
          </a:r>
          <a:endParaRPr lang="en-US" dirty="0"/>
        </a:p>
      </dgm:t>
    </dgm:pt>
    <dgm:pt modelId="{902A4B09-7ACC-4F42-8AC3-C3C91F86D896}" type="parTrans" cxnId="{651A92F4-ACF0-471D-AF14-248ED1C5D34C}">
      <dgm:prSet/>
      <dgm:spPr/>
      <dgm:t>
        <a:bodyPr/>
        <a:lstStyle/>
        <a:p>
          <a:endParaRPr lang="en-US"/>
        </a:p>
      </dgm:t>
    </dgm:pt>
    <dgm:pt modelId="{3B9D746F-53C8-442B-8C86-E0B7DBF839BD}" type="sibTrans" cxnId="{651A92F4-ACF0-471D-AF14-248ED1C5D34C}">
      <dgm:prSet/>
      <dgm:spPr/>
      <dgm:t>
        <a:bodyPr/>
        <a:lstStyle/>
        <a:p>
          <a:endParaRPr lang="en-US"/>
        </a:p>
      </dgm:t>
    </dgm:pt>
    <dgm:pt modelId="{EBB51B00-5C75-48E4-B369-B9089CFD5E8D}">
      <dgm:prSet/>
      <dgm:spPr/>
      <dgm:t>
        <a:bodyPr/>
        <a:lstStyle/>
        <a:p>
          <a:r>
            <a:rPr lang="en-US" dirty="0" err="1"/>
            <a:t>Peritonium</a:t>
          </a:r>
          <a:r>
            <a:rPr lang="en-US" dirty="0"/>
            <a:t> </a:t>
          </a:r>
          <a:r>
            <a:rPr lang="en-US" dirty="0" err="1"/>
            <a:t>Parientalis</a:t>
          </a:r>
          <a:endParaRPr lang="en-US" dirty="0"/>
        </a:p>
      </dgm:t>
    </dgm:pt>
    <dgm:pt modelId="{641DC41D-A5C7-4111-8748-BD1C09CFA660}" type="parTrans" cxnId="{48BD1A09-CA06-40F1-8C01-4A14995DACE5}">
      <dgm:prSet/>
      <dgm:spPr/>
      <dgm:t>
        <a:bodyPr/>
        <a:lstStyle/>
        <a:p>
          <a:endParaRPr lang="en-US"/>
        </a:p>
      </dgm:t>
    </dgm:pt>
    <dgm:pt modelId="{176303D8-58EB-4072-BACF-16AD5527EF14}" type="sibTrans" cxnId="{48BD1A09-CA06-40F1-8C01-4A14995DACE5}">
      <dgm:prSet/>
      <dgm:spPr/>
      <dgm:t>
        <a:bodyPr/>
        <a:lstStyle/>
        <a:p>
          <a:endParaRPr lang="en-US"/>
        </a:p>
      </dgm:t>
    </dgm:pt>
    <dgm:pt modelId="{EA81CC28-5802-44D2-AF32-8B8C7414F093}" type="pres">
      <dgm:prSet presAssocID="{63048FFA-6A47-485D-8A9F-7295D4AF0C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73097E-FE89-4E41-9527-BDC279A2A5F0}" type="pres">
      <dgm:prSet presAssocID="{D52BB309-4733-410F-B76F-A490512AB318}" presName="root1" presStyleCnt="0"/>
      <dgm:spPr/>
    </dgm:pt>
    <dgm:pt modelId="{2C1519B7-DC1C-460D-8B3D-100D52DF31F1}" type="pres">
      <dgm:prSet presAssocID="{D52BB309-4733-410F-B76F-A490512AB318}" presName="LevelOneTextNode" presStyleLbl="node0" presStyleIdx="0" presStyleCnt="1">
        <dgm:presLayoutVars>
          <dgm:chPref val="3"/>
        </dgm:presLayoutVars>
      </dgm:prSet>
      <dgm:spPr/>
    </dgm:pt>
    <dgm:pt modelId="{F29EAE02-284D-45D5-99DB-3DCDFEA90C57}" type="pres">
      <dgm:prSet presAssocID="{D52BB309-4733-410F-B76F-A490512AB318}" presName="level2hierChild" presStyleCnt="0"/>
      <dgm:spPr/>
    </dgm:pt>
    <dgm:pt modelId="{96760918-DCB9-491A-B31A-D0333353B82E}" type="pres">
      <dgm:prSet presAssocID="{76DFB88A-2A24-436D-A892-0ABE83DC02CD}" presName="conn2-1" presStyleLbl="parChTrans1D2" presStyleIdx="0" presStyleCnt="3"/>
      <dgm:spPr/>
    </dgm:pt>
    <dgm:pt modelId="{361213C5-E195-404A-9FD1-2AF8A442E91F}" type="pres">
      <dgm:prSet presAssocID="{76DFB88A-2A24-436D-A892-0ABE83DC02CD}" presName="connTx" presStyleLbl="parChTrans1D2" presStyleIdx="0" presStyleCnt="3"/>
      <dgm:spPr/>
    </dgm:pt>
    <dgm:pt modelId="{DA484CD8-1D9D-40C1-A0E3-8AB60A510CD1}" type="pres">
      <dgm:prSet presAssocID="{6CC6D59E-3E1A-41F9-AD82-FC60FAF7B35C}" presName="root2" presStyleCnt="0"/>
      <dgm:spPr/>
    </dgm:pt>
    <dgm:pt modelId="{61980BA6-441B-48D7-8BD2-CBB60C4AF46E}" type="pres">
      <dgm:prSet presAssocID="{6CC6D59E-3E1A-41F9-AD82-FC60FAF7B35C}" presName="LevelTwoTextNode" presStyleLbl="node2" presStyleIdx="0" presStyleCnt="3">
        <dgm:presLayoutVars>
          <dgm:chPref val="3"/>
        </dgm:presLayoutVars>
      </dgm:prSet>
      <dgm:spPr/>
    </dgm:pt>
    <dgm:pt modelId="{4499E71B-2BF9-415C-B199-7293397FE778}" type="pres">
      <dgm:prSet presAssocID="{6CC6D59E-3E1A-41F9-AD82-FC60FAF7B35C}" presName="level3hierChild" presStyleCnt="0"/>
      <dgm:spPr/>
    </dgm:pt>
    <dgm:pt modelId="{AB1AD46D-1F39-4E35-A13F-9EDC5D1AC183}" type="pres">
      <dgm:prSet presAssocID="{902A4B09-7ACC-4F42-8AC3-C3C91F86D896}" presName="conn2-1" presStyleLbl="parChTrans1D2" presStyleIdx="1" presStyleCnt="3"/>
      <dgm:spPr/>
    </dgm:pt>
    <dgm:pt modelId="{B4453B68-5220-4A6D-8ED6-CB688BE4DE3C}" type="pres">
      <dgm:prSet presAssocID="{902A4B09-7ACC-4F42-8AC3-C3C91F86D896}" presName="connTx" presStyleLbl="parChTrans1D2" presStyleIdx="1" presStyleCnt="3"/>
      <dgm:spPr/>
    </dgm:pt>
    <dgm:pt modelId="{02E996E2-89F7-4B25-B917-DA199331B1A6}" type="pres">
      <dgm:prSet presAssocID="{658EA5A0-A544-41CD-A365-D66F90A65B54}" presName="root2" presStyleCnt="0"/>
      <dgm:spPr/>
    </dgm:pt>
    <dgm:pt modelId="{40F7E994-5893-49E5-899C-E7F2D90452AE}" type="pres">
      <dgm:prSet presAssocID="{658EA5A0-A544-41CD-A365-D66F90A65B54}" presName="LevelTwoTextNode" presStyleLbl="node2" presStyleIdx="1" presStyleCnt="3">
        <dgm:presLayoutVars>
          <dgm:chPref val="3"/>
        </dgm:presLayoutVars>
      </dgm:prSet>
      <dgm:spPr/>
    </dgm:pt>
    <dgm:pt modelId="{6894BFA4-843F-4BFE-AADF-0285B1DDC5F4}" type="pres">
      <dgm:prSet presAssocID="{658EA5A0-A544-41CD-A365-D66F90A65B54}" presName="level3hierChild" presStyleCnt="0"/>
      <dgm:spPr/>
    </dgm:pt>
    <dgm:pt modelId="{7B2DB72F-F8DA-46E3-8EDD-A499E1390A7B}" type="pres">
      <dgm:prSet presAssocID="{641DC41D-A5C7-4111-8748-BD1C09CFA660}" presName="conn2-1" presStyleLbl="parChTrans1D2" presStyleIdx="2" presStyleCnt="3"/>
      <dgm:spPr/>
    </dgm:pt>
    <dgm:pt modelId="{8D9D599F-FABC-4F3A-93DB-470C73089E77}" type="pres">
      <dgm:prSet presAssocID="{641DC41D-A5C7-4111-8748-BD1C09CFA660}" presName="connTx" presStyleLbl="parChTrans1D2" presStyleIdx="2" presStyleCnt="3"/>
      <dgm:spPr/>
    </dgm:pt>
    <dgm:pt modelId="{FC6B5041-7ADF-4A9F-9334-AEF7BECDAC10}" type="pres">
      <dgm:prSet presAssocID="{EBB51B00-5C75-48E4-B369-B9089CFD5E8D}" presName="root2" presStyleCnt="0"/>
      <dgm:spPr/>
    </dgm:pt>
    <dgm:pt modelId="{60752A7B-816A-43E6-9933-D80F98337C74}" type="pres">
      <dgm:prSet presAssocID="{EBB51B00-5C75-48E4-B369-B9089CFD5E8D}" presName="LevelTwoTextNode" presStyleLbl="node2" presStyleIdx="2" presStyleCnt="3">
        <dgm:presLayoutVars>
          <dgm:chPref val="3"/>
        </dgm:presLayoutVars>
      </dgm:prSet>
      <dgm:spPr/>
    </dgm:pt>
    <dgm:pt modelId="{83A68C27-E7B6-417E-BE3F-5E5215202F91}" type="pres">
      <dgm:prSet presAssocID="{EBB51B00-5C75-48E4-B369-B9089CFD5E8D}" presName="level3hierChild" presStyleCnt="0"/>
      <dgm:spPr/>
    </dgm:pt>
  </dgm:ptLst>
  <dgm:cxnLst>
    <dgm:cxn modelId="{AC14B800-BFA1-4623-A42F-4D2AEE02F89B}" type="presOf" srcId="{63048FFA-6A47-485D-8A9F-7295D4AF0CC7}" destId="{EA81CC28-5802-44D2-AF32-8B8C7414F093}" srcOrd="0" destOrd="0" presId="urn:microsoft.com/office/officeart/2005/8/layout/hierarchy2"/>
    <dgm:cxn modelId="{48BD1A09-CA06-40F1-8C01-4A14995DACE5}" srcId="{D52BB309-4733-410F-B76F-A490512AB318}" destId="{EBB51B00-5C75-48E4-B369-B9089CFD5E8D}" srcOrd="2" destOrd="0" parTransId="{641DC41D-A5C7-4111-8748-BD1C09CFA660}" sibTransId="{176303D8-58EB-4072-BACF-16AD5527EF14}"/>
    <dgm:cxn modelId="{0D687613-4863-47BA-9295-052AEFDC0AB6}" type="presOf" srcId="{641DC41D-A5C7-4111-8748-BD1C09CFA660}" destId="{8D9D599F-FABC-4F3A-93DB-470C73089E77}" srcOrd="1" destOrd="0" presId="urn:microsoft.com/office/officeart/2005/8/layout/hierarchy2"/>
    <dgm:cxn modelId="{2C08073C-F35B-4D69-95CE-735EB3026F9B}" type="presOf" srcId="{658EA5A0-A544-41CD-A365-D66F90A65B54}" destId="{40F7E994-5893-49E5-899C-E7F2D90452AE}" srcOrd="0" destOrd="0" presId="urn:microsoft.com/office/officeart/2005/8/layout/hierarchy2"/>
    <dgm:cxn modelId="{3957B83C-379D-440F-AD92-2629BAE773E7}" type="presOf" srcId="{902A4B09-7ACC-4F42-8AC3-C3C91F86D896}" destId="{AB1AD46D-1F39-4E35-A13F-9EDC5D1AC183}" srcOrd="0" destOrd="0" presId="urn:microsoft.com/office/officeart/2005/8/layout/hierarchy2"/>
    <dgm:cxn modelId="{ABC4B067-3FDF-4E16-8C3C-EAADC0458E08}" type="presOf" srcId="{6CC6D59E-3E1A-41F9-AD82-FC60FAF7B35C}" destId="{61980BA6-441B-48D7-8BD2-CBB60C4AF46E}" srcOrd="0" destOrd="0" presId="urn:microsoft.com/office/officeart/2005/8/layout/hierarchy2"/>
    <dgm:cxn modelId="{4F0DA971-0302-4265-BF6B-BA614E3BAE0B}" type="presOf" srcId="{76DFB88A-2A24-436D-A892-0ABE83DC02CD}" destId="{96760918-DCB9-491A-B31A-D0333353B82E}" srcOrd="0" destOrd="0" presId="urn:microsoft.com/office/officeart/2005/8/layout/hierarchy2"/>
    <dgm:cxn modelId="{302C8554-E69F-4930-9F3E-3640B230463A}" type="presOf" srcId="{76DFB88A-2A24-436D-A892-0ABE83DC02CD}" destId="{361213C5-E195-404A-9FD1-2AF8A442E91F}" srcOrd="1" destOrd="0" presId="urn:microsoft.com/office/officeart/2005/8/layout/hierarchy2"/>
    <dgm:cxn modelId="{5CDBFD74-D6A7-43CC-BAD8-F4B24D1A4628}" type="presOf" srcId="{902A4B09-7ACC-4F42-8AC3-C3C91F86D896}" destId="{B4453B68-5220-4A6D-8ED6-CB688BE4DE3C}" srcOrd="1" destOrd="0" presId="urn:microsoft.com/office/officeart/2005/8/layout/hierarchy2"/>
    <dgm:cxn modelId="{BDBAB0C6-2FDF-4B6E-A193-EF3A7B563DAF}" type="presOf" srcId="{EBB51B00-5C75-48E4-B369-B9089CFD5E8D}" destId="{60752A7B-816A-43E6-9933-D80F98337C74}" srcOrd="0" destOrd="0" presId="urn:microsoft.com/office/officeart/2005/8/layout/hierarchy2"/>
    <dgm:cxn modelId="{A90EBFD0-6D54-4167-9692-8B27ECBFC970}" type="presOf" srcId="{D52BB309-4733-410F-B76F-A490512AB318}" destId="{2C1519B7-DC1C-460D-8B3D-100D52DF31F1}" srcOrd="0" destOrd="0" presId="urn:microsoft.com/office/officeart/2005/8/layout/hierarchy2"/>
    <dgm:cxn modelId="{4A60E8D9-98D9-4EB1-8D84-CD68A52551F2}" srcId="{63048FFA-6A47-485D-8A9F-7295D4AF0CC7}" destId="{D52BB309-4733-410F-B76F-A490512AB318}" srcOrd="0" destOrd="0" parTransId="{5C968D9B-823C-4D76-BD71-A03FDAAE462C}" sibTransId="{B28FAAA7-AC67-4BB5-91EC-E9C77D0CC651}"/>
    <dgm:cxn modelId="{7A8263E6-E4A1-49F3-AE02-EC4511224C83}" type="presOf" srcId="{641DC41D-A5C7-4111-8748-BD1C09CFA660}" destId="{7B2DB72F-F8DA-46E3-8EDD-A499E1390A7B}" srcOrd="0" destOrd="0" presId="urn:microsoft.com/office/officeart/2005/8/layout/hierarchy2"/>
    <dgm:cxn modelId="{7E7BC5E7-D220-448D-89C6-646A96DC8528}" srcId="{D52BB309-4733-410F-B76F-A490512AB318}" destId="{6CC6D59E-3E1A-41F9-AD82-FC60FAF7B35C}" srcOrd="0" destOrd="0" parTransId="{76DFB88A-2A24-436D-A892-0ABE83DC02CD}" sibTransId="{6CA534C7-65A4-4780-A007-5A162F7E3A31}"/>
    <dgm:cxn modelId="{651A92F4-ACF0-471D-AF14-248ED1C5D34C}" srcId="{D52BB309-4733-410F-B76F-A490512AB318}" destId="{658EA5A0-A544-41CD-A365-D66F90A65B54}" srcOrd="1" destOrd="0" parTransId="{902A4B09-7ACC-4F42-8AC3-C3C91F86D896}" sibTransId="{3B9D746F-53C8-442B-8C86-E0B7DBF839BD}"/>
    <dgm:cxn modelId="{7F8591A6-0F2B-41E6-AB1E-6221F210CA51}" type="presParOf" srcId="{EA81CC28-5802-44D2-AF32-8B8C7414F093}" destId="{7273097E-FE89-4E41-9527-BDC279A2A5F0}" srcOrd="0" destOrd="0" presId="urn:microsoft.com/office/officeart/2005/8/layout/hierarchy2"/>
    <dgm:cxn modelId="{8A26A397-8571-4844-B3EF-4D79B9A2922F}" type="presParOf" srcId="{7273097E-FE89-4E41-9527-BDC279A2A5F0}" destId="{2C1519B7-DC1C-460D-8B3D-100D52DF31F1}" srcOrd="0" destOrd="0" presId="urn:microsoft.com/office/officeart/2005/8/layout/hierarchy2"/>
    <dgm:cxn modelId="{A3533621-2968-4A0F-9B19-15EAE82714E2}" type="presParOf" srcId="{7273097E-FE89-4E41-9527-BDC279A2A5F0}" destId="{F29EAE02-284D-45D5-99DB-3DCDFEA90C57}" srcOrd="1" destOrd="0" presId="urn:microsoft.com/office/officeart/2005/8/layout/hierarchy2"/>
    <dgm:cxn modelId="{8BD0B6EF-8595-4AC3-BDF4-CFCBCBCFEC08}" type="presParOf" srcId="{F29EAE02-284D-45D5-99DB-3DCDFEA90C57}" destId="{96760918-DCB9-491A-B31A-D0333353B82E}" srcOrd="0" destOrd="0" presId="urn:microsoft.com/office/officeart/2005/8/layout/hierarchy2"/>
    <dgm:cxn modelId="{657ED368-4941-4DB8-B158-1DE7E4F3FF25}" type="presParOf" srcId="{96760918-DCB9-491A-B31A-D0333353B82E}" destId="{361213C5-E195-404A-9FD1-2AF8A442E91F}" srcOrd="0" destOrd="0" presId="urn:microsoft.com/office/officeart/2005/8/layout/hierarchy2"/>
    <dgm:cxn modelId="{49F981D7-4289-45EC-A246-47AFB19B4687}" type="presParOf" srcId="{F29EAE02-284D-45D5-99DB-3DCDFEA90C57}" destId="{DA484CD8-1D9D-40C1-A0E3-8AB60A510CD1}" srcOrd="1" destOrd="0" presId="urn:microsoft.com/office/officeart/2005/8/layout/hierarchy2"/>
    <dgm:cxn modelId="{F3AD7473-F2AE-46ED-B70F-BDAC87CECE58}" type="presParOf" srcId="{DA484CD8-1D9D-40C1-A0E3-8AB60A510CD1}" destId="{61980BA6-441B-48D7-8BD2-CBB60C4AF46E}" srcOrd="0" destOrd="0" presId="urn:microsoft.com/office/officeart/2005/8/layout/hierarchy2"/>
    <dgm:cxn modelId="{C0C46034-A867-4BEE-AE55-39301DEF9915}" type="presParOf" srcId="{DA484CD8-1D9D-40C1-A0E3-8AB60A510CD1}" destId="{4499E71B-2BF9-415C-B199-7293397FE778}" srcOrd="1" destOrd="0" presId="urn:microsoft.com/office/officeart/2005/8/layout/hierarchy2"/>
    <dgm:cxn modelId="{AE3DF9DD-997D-4D85-9609-CEB04632FDC7}" type="presParOf" srcId="{F29EAE02-284D-45D5-99DB-3DCDFEA90C57}" destId="{AB1AD46D-1F39-4E35-A13F-9EDC5D1AC183}" srcOrd="2" destOrd="0" presId="urn:microsoft.com/office/officeart/2005/8/layout/hierarchy2"/>
    <dgm:cxn modelId="{89A31270-6DEA-44AE-B8A3-6BFBE0DCCF72}" type="presParOf" srcId="{AB1AD46D-1F39-4E35-A13F-9EDC5D1AC183}" destId="{B4453B68-5220-4A6D-8ED6-CB688BE4DE3C}" srcOrd="0" destOrd="0" presId="urn:microsoft.com/office/officeart/2005/8/layout/hierarchy2"/>
    <dgm:cxn modelId="{07B607A9-6EC3-4C2F-9B38-036A2AF39940}" type="presParOf" srcId="{F29EAE02-284D-45D5-99DB-3DCDFEA90C57}" destId="{02E996E2-89F7-4B25-B917-DA199331B1A6}" srcOrd="3" destOrd="0" presId="urn:microsoft.com/office/officeart/2005/8/layout/hierarchy2"/>
    <dgm:cxn modelId="{2FBD65B6-F344-4C21-83C3-CFFA6BE63D67}" type="presParOf" srcId="{02E996E2-89F7-4B25-B917-DA199331B1A6}" destId="{40F7E994-5893-49E5-899C-E7F2D90452AE}" srcOrd="0" destOrd="0" presId="urn:microsoft.com/office/officeart/2005/8/layout/hierarchy2"/>
    <dgm:cxn modelId="{779E5634-3DCE-40F6-8833-A55BC462B935}" type="presParOf" srcId="{02E996E2-89F7-4B25-B917-DA199331B1A6}" destId="{6894BFA4-843F-4BFE-AADF-0285B1DDC5F4}" srcOrd="1" destOrd="0" presId="urn:microsoft.com/office/officeart/2005/8/layout/hierarchy2"/>
    <dgm:cxn modelId="{E8709A43-EADB-4472-9A69-8B85607115F7}" type="presParOf" srcId="{F29EAE02-284D-45D5-99DB-3DCDFEA90C57}" destId="{7B2DB72F-F8DA-46E3-8EDD-A499E1390A7B}" srcOrd="4" destOrd="0" presId="urn:microsoft.com/office/officeart/2005/8/layout/hierarchy2"/>
    <dgm:cxn modelId="{2CF677C7-223E-43EE-8E4C-327C396607AE}" type="presParOf" srcId="{7B2DB72F-F8DA-46E3-8EDD-A499E1390A7B}" destId="{8D9D599F-FABC-4F3A-93DB-470C73089E77}" srcOrd="0" destOrd="0" presId="urn:microsoft.com/office/officeart/2005/8/layout/hierarchy2"/>
    <dgm:cxn modelId="{3F7858A7-B5F9-4660-B57B-5C7764FB7A26}" type="presParOf" srcId="{F29EAE02-284D-45D5-99DB-3DCDFEA90C57}" destId="{FC6B5041-7ADF-4A9F-9334-AEF7BECDAC10}" srcOrd="5" destOrd="0" presId="urn:microsoft.com/office/officeart/2005/8/layout/hierarchy2"/>
    <dgm:cxn modelId="{73D108A3-7CB4-4A1A-B91E-F93143C3E647}" type="presParOf" srcId="{FC6B5041-7ADF-4A9F-9334-AEF7BECDAC10}" destId="{60752A7B-816A-43E6-9933-D80F98337C74}" srcOrd="0" destOrd="0" presId="urn:microsoft.com/office/officeart/2005/8/layout/hierarchy2"/>
    <dgm:cxn modelId="{7605BC00-BC19-4356-ABC7-36B09DD286D5}" type="presParOf" srcId="{FC6B5041-7ADF-4A9F-9334-AEF7BECDAC10}" destId="{83A68C27-E7B6-417E-BE3F-5E5215202F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19B7-DC1C-460D-8B3D-100D52DF31F1}">
      <dsp:nvSpPr>
        <dsp:cNvPr id="0" name=""/>
        <dsp:cNvSpPr/>
      </dsp:nvSpPr>
      <dsp:spPr>
        <a:xfrm>
          <a:off x="576373" y="1259109"/>
          <a:ext cx="2186688" cy="10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Tiga</a:t>
          </a:r>
          <a:r>
            <a:rPr lang="en-US" sz="3500" kern="1200" dirty="0"/>
            <a:t> </a:t>
          </a:r>
          <a:r>
            <a:rPr lang="en-US" sz="3500" kern="1200" dirty="0" err="1"/>
            <a:t>fungsi</a:t>
          </a:r>
          <a:r>
            <a:rPr lang="en-US" sz="3500" kern="1200" dirty="0"/>
            <a:t> uterus</a:t>
          </a:r>
        </a:p>
      </dsp:txBody>
      <dsp:txXfrm>
        <a:off x="608396" y="1291132"/>
        <a:ext cx="2122642" cy="1029298"/>
      </dsp:txXfrm>
    </dsp:sp>
    <dsp:sp modelId="{96760918-DCB9-491A-B31A-D0333353B82E}">
      <dsp:nvSpPr>
        <dsp:cNvPr id="0" name=""/>
        <dsp:cNvSpPr/>
      </dsp:nvSpPr>
      <dsp:spPr>
        <a:xfrm rot="18289469">
          <a:off x="2434571" y="1149862"/>
          <a:ext cx="153165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31657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2108" y="1138817"/>
        <a:ext cx="76582" cy="76582"/>
      </dsp:txXfrm>
    </dsp:sp>
    <dsp:sp modelId="{61980BA6-441B-48D7-8BD2-CBB60C4AF46E}">
      <dsp:nvSpPr>
        <dsp:cNvPr id="0" name=""/>
        <dsp:cNvSpPr/>
      </dsp:nvSpPr>
      <dsp:spPr>
        <a:xfrm>
          <a:off x="3637737" y="1763"/>
          <a:ext cx="2186688" cy="10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Sirklus</a:t>
          </a:r>
          <a:r>
            <a:rPr lang="en-US" sz="3500" kern="1200" dirty="0"/>
            <a:t> </a:t>
          </a:r>
          <a:r>
            <a:rPr lang="en-US" sz="3500" kern="1200" dirty="0" err="1"/>
            <a:t>menstruasi</a:t>
          </a:r>
          <a:endParaRPr lang="en-US" sz="3500" kern="1200" dirty="0"/>
        </a:p>
      </dsp:txBody>
      <dsp:txXfrm>
        <a:off x="3669760" y="33786"/>
        <a:ext cx="2122642" cy="1029298"/>
      </dsp:txXfrm>
    </dsp:sp>
    <dsp:sp modelId="{AB1AD46D-1F39-4E35-A13F-9EDC5D1AC183}">
      <dsp:nvSpPr>
        <dsp:cNvPr id="0" name=""/>
        <dsp:cNvSpPr/>
      </dsp:nvSpPr>
      <dsp:spPr>
        <a:xfrm>
          <a:off x="2763062" y="1778535"/>
          <a:ext cx="8746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7467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8533" y="1783914"/>
        <a:ext cx="43733" cy="43733"/>
      </dsp:txXfrm>
    </dsp:sp>
    <dsp:sp modelId="{40F7E994-5893-49E5-899C-E7F2D90452AE}">
      <dsp:nvSpPr>
        <dsp:cNvPr id="0" name=""/>
        <dsp:cNvSpPr/>
      </dsp:nvSpPr>
      <dsp:spPr>
        <a:xfrm>
          <a:off x="3637737" y="1259109"/>
          <a:ext cx="2186688" cy="10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Kehamilan</a:t>
          </a:r>
          <a:r>
            <a:rPr lang="en-US" sz="3500" kern="1200" dirty="0"/>
            <a:t> </a:t>
          </a:r>
        </a:p>
      </dsp:txBody>
      <dsp:txXfrm>
        <a:off x="3669760" y="1291132"/>
        <a:ext cx="2122642" cy="1029298"/>
      </dsp:txXfrm>
    </dsp:sp>
    <dsp:sp modelId="{7B2DB72F-F8DA-46E3-8EDD-A499E1390A7B}">
      <dsp:nvSpPr>
        <dsp:cNvPr id="0" name=""/>
        <dsp:cNvSpPr/>
      </dsp:nvSpPr>
      <dsp:spPr>
        <a:xfrm rot="3310531">
          <a:off x="2434571" y="2407208"/>
          <a:ext cx="153165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31657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2108" y="2396163"/>
        <a:ext cx="76582" cy="76582"/>
      </dsp:txXfrm>
    </dsp:sp>
    <dsp:sp modelId="{60752A7B-816A-43E6-9933-D80F98337C74}">
      <dsp:nvSpPr>
        <dsp:cNvPr id="0" name=""/>
        <dsp:cNvSpPr/>
      </dsp:nvSpPr>
      <dsp:spPr>
        <a:xfrm>
          <a:off x="3637737" y="2516455"/>
          <a:ext cx="2186688" cy="10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Persalinan</a:t>
          </a:r>
          <a:endParaRPr lang="en-US" sz="3500" kern="1200" dirty="0"/>
        </a:p>
      </dsp:txBody>
      <dsp:txXfrm>
        <a:off x="3669760" y="2548478"/>
        <a:ext cx="2122642" cy="1029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19B7-DC1C-460D-8B3D-100D52DF31F1}">
      <dsp:nvSpPr>
        <dsp:cNvPr id="0" name=""/>
        <dsp:cNvSpPr/>
      </dsp:nvSpPr>
      <dsp:spPr>
        <a:xfrm>
          <a:off x="663290" y="1418503"/>
          <a:ext cx="2463508" cy="1231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Dinding</a:t>
          </a:r>
          <a:r>
            <a:rPr lang="en-US" sz="3300" kern="1200" dirty="0"/>
            <a:t> Uterus</a:t>
          </a:r>
        </a:p>
      </dsp:txBody>
      <dsp:txXfrm>
        <a:off x="699367" y="1454580"/>
        <a:ext cx="2391354" cy="1159600"/>
      </dsp:txXfrm>
    </dsp:sp>
    <dsp:sp modelId="{96760918-DCB9-491A-B31A-D0333353B82E}">
      <dsp:nvSpPr>
        <dsp:cNvPr id="0" name=""/>
        <dsp:cNvSpPr/>
      </dsp:nvSpPr>
      <dsp:spPr>
        <a:xfrm rot="18289469">
          <a:off x="2756722" y="1298876"/>
          <a:ext cx="172555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555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76361" y="1282983"/>
        <a:ext cx="86277" cy="86277"/>
      </dsp:txXfrm>
    </dsp:sp>
    <dsp:sp modelId="{61980BA6-441B-48D7-8BD2-CBB60C4AF46E}">
      <dsp:nvSpPr>
        <dsp:cNvPr id="0" name=""/>
        <dsp:cNvSpPr/>
      </dsp:nvSpPr>
      <dsp:spPr>
        <a:xfrm>
          <a:off x="4112201" y="1986"/>
          <a:ext cx="2463508" cy="1231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Endometrium</a:t>
          </a:r>
          <a:endParaRPr lang="en-US" sz="3300" kern="1200" dirty="0"/>
        </a:p>
      </dsp:txBody>
      <dsp:txXfrm>
        <a:off x="4148278" y="38063"/>
        <a:ext cx="2391354" cy="1159600"/>
      </dsp:txXfrm>
    </dsp:sp>
    <dsp:sp modelId="{AB1AD46D-1F39-4E35-A13F-9EDC5D1AC183}">
      <dsp:nvSpPr>
        <dsp:cNvPr id="0" name=""/>
        <dsp:cNvSpPr/>
      </dsp:nvSpPr>
      <dsp:spPr>
        <a:xfrm>
          <a:off x="3126798" y="2007134"/>
          <a:ext cx="98540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5403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4864" y="2009745"/>
        <a:ext cx="49270" cy="49270"/>
      </dsp:txXfrm>
    </dsp:sp>
    <dsp:sp modelId="{40F7E994-5893-49E5-899C-E7F2D90452AE}">
      <dsp:nvSpPr>
        <dsp:cNvPr id="0" name=""/>
        <dsp:cNvSpPr/>
      </dsp:nvSpPr>
      <dsp:spPr>
        <a:xfrm>
          <a:off x="4112201" y="1418503"/>
          <a:ext cx="2463508" cy="1231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Miometrium</a:t>
          </a:r>
          <a:endParaRPr lang="en-US" sz="3300" kern="1200" dirty="0"/>
        </a:p>
      </dsp:txBody>
      <dsp:txXfrm>
        <a:off x="4148278" y="1454580"/>
        <a:ext cx="2391354" cy="1159600"/>
      </dsp:txXfrm>
    </dsp:sp>
    <dsp:sp modelId="{7B2DB72F-F8DA-46E3-8EDD-A499E1390A7B}">
      <dsp:nvSpPr>
        <dsp:cNvPr id="0" name=""/>
        <dsp:cNvSpPr/>
      </dsp:nvSpPr>
      <dsp:spPr>
        <a:xfrm rot="3310531">
          <a:off x="2756722" y="2715393"/>
          <a:ext cx="172555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555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76361" y="2699500"/>
        <a:ext cx="86277" cy="86277"/>
      </dsp:txXfrm>
    </dsp:sp>
    <dsp:sp modelId="{60752A7B-816A-43E6-9933-D80F98337C74}">
      <dsp:nvSpPr>
        <dsp:cNvPr id="0" name=""/>
        <dsp:cNvSpPr/>
      </dsp:nvSpPr>
      <dsp:spPr>
        <a:xfrm>
          <a:off x="4112201" y="2835021"/>
          <a:ext cx="2463508" cy="1231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Peritonium</a:t>
          </a:r>
          <a:r>
            <a:rPr lang="en-US" sz="3300" kern="1200" dirty="0"/>
            <a:t> </a:t>
          </a:r>
          <a:r>
            <a:rPr lang="en-US" sz="3300" kern="1200" dirty="0" err="1"/>
            <a:t>Parientalis</a:t>
          </a:r>
          <a:endParaRPr lang="en-US" sz="3300" kern="1200" dirty="0"/>
        </a:p>
      </dsp:txBody>
      <dsp:txXfrm>
        <a:off x="4148278" y="2871098"/>
        <a:ext cx="2391354" cy="115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E1E7-F8DE-495A-B105-38D1EC295FA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505D-DDA0-4DDA-856B-50E80620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8A4EC-DDD3-453E-A64C-4B90854C141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8BE2F-341B-423D-A700-AFB77735AF0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657FE0-AE14-4283-87DD-8503FBF1778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DE2C-ADB3-4540-98C7-618CA2649E2B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126C-EDBD-461E-A74B-B01EC5C4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hatq.com/artikel/labia-mayora-bibir-tebal-pelindung-area-kewanitaa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hatq.com/artikel/menguak-fakta-seputar-klitoris-sumber-kepuasan-seksual-wanita" TargetMode="External"/><Relationship Id="rId2" Type="http://schemas.openxmlformats.org/officeDocument/2006/relationships/hyperlink" Target="https://www.sehatq.com/artikel/labia-minora-dan-perannya-dalam-melindungi-organ-intim-wanit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4267200"/>
          </a:xfrm>
        </p:spPr>
        <p:txBody>
          <a:bodyPr>
            <a:normAutofit/>
          </a:bodyPr>
          <a:lstStyle/>
          <a:p>
            <a:r>
              <a:rPr lang="en-US" sz="7200" b="1" dirty="0"/>
              <a:t>REVIEW ANATOMI FISIOLOGI ORGAN REPRODUKSI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92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v-SE" altLang="ja-JP" sz="1600" b="1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sv-SE" altLang="ja-JP" b="1" dirty="0">
                <a:ea typeface="ＭＳ Ｐゴシック" charset="-128"/>
              </a:rPr>
              <a:t>Tuba uterina berfungsi menghubungkan ovarium dan uterus. </a:t>
            </a:r>
          </a:p>
          <a:p>
            <a:pPr eaLnBrk="1" hangingPunct="1">
              <a:defRPr/>
            </a:pPr>
            <a:r>
              <a:rPr lang="it-IT" altLang="ja-JP" b="1" dirty="0">
                <a:ea typeface="ＭＳ Ｐゴシック" charset="-128"/>
              </a:rPr>
              <a:t>Fertilisasi terjadi pada tuba uterina</a:t>
            </a:r>
            <a:r>
              <a:rPr lang="en-US" altLang="ja-JP" b="1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sv-SE" altLang="ja-JP" b="1" dirty="0">
                <a:ea typeface="ＭＳ Ｐゴシック" charset="-128"/>
              </a:rPr>
              <a:t>tuba berukuran 7 </a:t>
            </a:r>
            <a:r>
              <a:rPr lang="sv-SE" altLang="ja-JP" b="1" dirty="0">
                <a:latin typeface="Arial" charset="0"/>
                <a:ea typeface="ＭＳ Ｐゴシック" charset="-128"/>
              </a:rPr>
              <a:t>–</a:t>
            </a:r>
            <a:r>
              <a:rPr lang="sv-SE" altLang="ja-JP" b="1" dirty="0">
                <a:ea typeface="ＭＳ Ｐゴシック" charset="-128"/>
              </a:rPr>
              <a:t> 14 cm panjang dan dapat dibagi menjadi isthmus, ampula dan infundibulum</a:t>
            </a:r>
            <a:r>
              <a:rPr lang="en-US" altLang="ja-JP" b="1" dirty="0">
                <a:ea typeface="ＭＳ Ｐゴシック" charset="-128"/>
              </a:rPr>
              <a:t> </a:t>
            </a:r>
            <a:endParaRPr lang="en-US" b="1" dirty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00B0F0"/>
                </a:solidFill>
                <a:latin typeface="Rockwell Extra Bold" pitchFamily="18" charset="0"/>
              </a:rPr>
              <a:t>TUBA </a:t>
            </a:r>
            <a:r>
              <a:rPr dirty="0">
                <a:solidFill>
                  <a:srgbClr val="00B0F0"/>
                </a:solidFill>
                <a:latin typeface="Rockwell Extra Bold" pitchFamily="18" charset="0"/>
              </a:rPr>
              <a:t>FALOPII</a:t>
            </a:r>
          </a:p>
        </p:txBody>
      </p:sp>
      <p:pic>
        <p:nvPicPr>
          <p:cNvPr id="7170" name="Picture 2" descr="Hasil gambar untuk isthmus, ampula dan infundibul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191000"/>
            <a:ext cx="4619625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00B0F0"/>
                </a:solidFill>
                <a:latin typeface="Rockwell Extra Bold" pitchFamily="18" charset="0"/>
              </a:rPr>
              <a:t>TUBA </a:t>
            </a:r>
            <a:r>
              <a:rPr dirty="0">
                <a:solidFill>
                  <a:srgbClr val="00B0F0"/>
                </a:solidFill>
                <a:latin typeface="Rockwell Extra Bold" pitchFamily="18" charset="0"/>
              </a:rPr>
              <a:t>FALOPII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28776"/>
            <a:ext cx="3043604" cy="4729163"/>
          </a:xfrm>
        </p:spPr>
        <p:txBody>
          <a:bodyPr/>
          <a:lstStyle/>
          <a:p>
            <a:pPr eaLnBrk="1" hangingPunct="1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2000" dirty="0"/>
              <a:t>Pars </a:t>
            </a:r>
            <a:r>
              <a:rPr lang="en-US" sz="2000" dirty="0" err="1"/>
              <a:t>intersisialis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bag </a:t>
            </a:r>
            <a:r>
              <a:rPr lang="en-US" sz="2000" dirty="0" err="1">
                <a:sym typeface="Wingdings" pitchFamily="2" charset="2"/>
              </a:rPr>
              <a:t>yg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trdpt</a:t>
            </a:r>
            <a:r>
              <a:rPr lang="en-US" sz="2000" dirty="0">
                <a:sym typeface="Wingdings" pitchFamily="2" charset="2"/>
              </a:rPr>
              <a:t> di </a:t>
            </a:r>
            <a:r>
              <a:rPr lang="en-US" sz="2000" dirty="0" err="1">
                <a:sym typeface="Wingdings" pitchFamily="2" charset="2"/>
              </a:rPr>
              <a:t>dinding</a:t>
            </a:r>
            <a:r>
              <a:rPr lang="en-US" sz="2000" dirty="0">
                <a:sym typeface="Wingdings" pitchFamily="2" charset="2"/>
              </a:rPr>
              <a:t> Uterus</a:t>
            </a:r>
            <a:endParaRPr lang="en-US" sz="2000" dirty="0"/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2000" dirty="0"/>
              <a:t>Pars </a:t>
            </a:r>
            <a:r>
              <a:rPr lang="en-US" sz="2000" dirty="0" err="1"/>
              <a:t>Isthmica</a:t>
            </a:r>
            <a:r>
              <a:rPr lang="en-US" sz="2000" dirty="0"/>
              <a:t> (</a:t>
            </a:r>
            <a:r>
              <a:rPr lang="en-US" sz="2000" dirty="0" err="1"/>
              <a:t>proksimal</a:t>
            </a:r>
            <a:r>
              <a:rPr lang="en-US" sz="2000" dirty="0"/>
              <a:t> /isthmus) </a:t>
            </a:r>
            <a:r>
              <a:rPr lang="en-US" sz="2000" dirty="0">
                <a:sym typeface="Wingdings" pitchFamily="2" charset="2"/>
              </a:rPr>
              <a:t> bag </a:t>
            </a:r>
            <a:r>
              <a:rPr lang="en-US" sz="2000" dirty="0" err="1">
                <a:sym typeface="Wingdings" pitchFamily="2" charset="2"/>
              </a:rPr>
              <a:t>yg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smpit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slrhnya</a:t>
            </a:r>
            <a:endParaRPr lang="en-US" sz="2000" dirty="0"/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2000" dirty="0"/>
              <a:t>Pars </a:t>
            </a:r>
            <a:r>
              <a:rPr lang="en-US" sz="2000" dirty="0" err="1"/>
              <a:t>ampularis</a:t>
            </a:r>
            <a:r>
              <a:rPr lang="en-US" sz="2000" dirty="0"/>
              <a:t> (medial/</a:t>
            </a:r>
            <a:r>
              <a:rPr lang="en-US" sz="2000" dirty="0" err="1"/>
              <a:t>ampula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 bag </a:t>
            </a:r>
            <a:r>
              <a:rPr lang="en-US" sz="2000" dirty="0" err="1">
                <a:sym typeface="Wingdings" pitchFamily="2" charset="2"/>
              </a:rPr>
              <a:t>yg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agak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lbr</a:t>
            </a:r>
            <a:r>
              <a:rPr lang="en-US" sz="2000" dirty="0">
                <a:sym typeface="Wingdings" pitchFamily="2" charset="2"/>
              </a:rPr>
              <a:t> (t4 </a:t>
            </a:r>
            <a:r>
              <a:rPr lang="en-US" sz="2000" dirty="0" err="1">
                <a:sym typeface="Wingdings" pitchFamily="2" charset="2"/>
              </a:rPr>
              <a:t>konsepsi</a:t>
            </a:r>
            <a:r>
              <a:rPr lang="en-US" sz="2000" dirty="0">
                <a:sym typeface="Wingdings" pitchFamily="2" charset="2"/>
              </a:rPr>
              <a:t>)</a:t>
            </a:r>
            <a:endParaRPr lang="en-US" sz="2000" dirty="0"/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2000" dirty="0"/>
              <a:t>Pars infundibulum (distal)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ujung</a:t>
            </a:r>
            <a:r>
              <a:rPr lang="en-US" sz="2000" dirty="0">
                <a:sym typeface="Wingdings" pitchFamily="2" charset="2"/>
              </a:rPr>
              <a:t> tuba </a:t>
            </a:r>
            <a:r>
              <a:rPr lang="en-US" sz="2000" dirty="0" err="1">
                <a:sym typeface="Wingdings" pitchFamily="2" charset="2"/>
              </a:rPr>
              <a:t>yg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trbuka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kearah</a:t>
            </a:r>
            <a:r>
              <a:rPr lang="en-US" sz="2000" dirty="0">
                <a:sym typeface="Wingdings" pitchFamily="2" charset="2"/>
              </a:rPr>
              <a:t> abdomen &amp; </a:t>
            </a:r>
            <a:r>
              <a:rPr lang="en-US" sz="2000" dirty="0" err="1">
                <a:sym typeface="Wingdings" pitchFamily="2" charset="2"/>
              </a:rPr>
              <a:t>pny</a:t>
            </a:r>
            <a:r>
              <a:rPr lang="en-US" sz="2000" dirty="0">
                <a:sym typeface="Wingdings" pitchFamily="2" charset="2"/>
              </a:rPr>
              <a:t> fimbria</a:t>
            </a: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28676" name="Content Placeholder 9" descr="salpinx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8359" y="1571625"/>
            <a:ext cx="4725865" cy="49291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56E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50" y="914400"/>
            <a:ext cx="7842250" cy="482917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4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ja-JP" dirty="0">
                <a:ea typeface="ＭＳ Ｐゴシック" charset="-128"/>
              </a:rPr>
              <a:t>Ovarium berukuran panjang 2,5 </a:t>
            </a:r>
            <a:r>
              <a:rPr lang="sv-SE" altLang="ja-JP" dirty="0">
                <a:latin typeface="Arial"/>
                <a:ea typeface="ＭＳ Ｐゴシック" charset="-128"/>
              </a:rPr>
              <a:t>–</a:t>
            </a:r>
            <a:r>
              <a:rPr lang="sv-SE" altLang="ja-JP" dirty="0">
                <a:ea typeface="ＭＳ Ｐゴシック" charset="-128"/>
              </a:rPr>
              <a:t> 5 cm, lebar 0,7 </a:t>
            </a:r>
            <a:r>
              <a:rPr lang="sv-SE" altLang="ja-JP" dirty="0">
                <a:latin typeface="Arial"/>
                <a:ea typeface="ＭＳ Ｐゴシック" charset="-128"/>
              </a:rPr>
              <a:t>–</a:t>
            </a:r>
            <a:r>
              <a:rPr lang="sv-SE" altLang="ja-JP" dirty="0">
                <a:ea typeface="ＭＳ Ｐゴシック" charset="-128"/>
              </a:rPr>
              <a:t> 1,5 cm dengan berat 4 </a:t>
            </a:r>
            <a:r>
              <a:rPr lang="sv-SE" altLang="ja-JP" dirty="0">
                <a:latin typeface="Arial"/>
                <a:ea typeface="ＭＳ Ｐゴシック" charset="-128"/>
              </a:rPr>
              <a:t>–</a:t>
            </a:r>
            <a:r>
              <a:rPr lang="sv-SE" altLang="ja-JP" dirty="0">
                <a:ea typeface="ＭＳ Ｐゴシック" charset="-128"/>
              </a:rPr>
              <a:t> 8 g.</a:t>
            </a:r>
          </a:p>
          <a:p>
            <a:pPr eaLnBrk="1" hangingPunct="1">
              <a:defRPr/>
            </a:pPr>
            <a:r>
              <a:rPr lang="sv-SE" altLang="ja-JP" dirty="0">
                <a:ea typeface="ＭＳ Ｐゴシック" charset="-128"/>
              </a:rPr>
              <a:t> Ovarium berfungsi memproduksi oosit sesudah usia pubertas.</a:t>
            </a:r>
          </a:p>
          <a:p>
            <a:pPr eaLnBrk="1" hangingPunct="1">
              <a:defRPr/>
            </a:pPr>
            <a:r>
              <a:rPr lang="sv-SE" dirty="0">
                <a:ea typeface="ＭＳ Ｐゴシック" charset="-128"/>
              </a:rPr>
              <a:t>Fungsi ovarium: Menyelenggarakan ovulasi dan Memproduksi hormon.</a:t>
            </a:r>
          </a:p>
          <a:p>
            <a:pPr eaLnBrk="1" hangingPunct="1">
              <a:defRPr/>
            </a:pPr>
            <a:r>
              <a:rPr lang="sv-SE" dirty="0">
                <a:ea typeface="ＭＳ Ｐゴシック" charset="-128"/>
              </a:rPr>
              <a:t>Ovarium tempat memproduksi hormon seks steroid : estrogen, progesteron, adrogen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685800"/>
            <a:ext cx="815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OVARIUM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70DA-C1B3-EA78-AFCD-060D05B1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organ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wantia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dan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vagina.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dan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57E41D3-B131-3AC0-B02E-C2BFDC30B094}"/>
              </a:ext>
            </a:extLst>
          </p:cNvPr>
          <p:cNvSpPr/>
          <p:nvPr/>
        </p:nvSpPr>
        <p:spPr>
          <a:xfrm>
            <a:off x="467360" y="457200"/>
            <a:ext cx="815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SERVIKS</a:t>
            </a:r>
          </a:p>
        </p:txBody>
      </p:sp>
    </p:spTree>
    <p:extLst>
      <p:ext uri="{BB962C8B-B14F-4D97-AF65-F5344CB8AC3E}">
        <p14:creationId xmlns:p14="http://schemas.microsoft.com/office/powerpoint/2010/main" val="200394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/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ambar baru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438400"/>
            <a:ext cx="7581900" cy="4064000"/>
          </a:xfrm>
          <a:noFill/>
          <a:ln w="57150"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838200" y="609600"/>
            <a:ext cx="76962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ORGAN REPRODUKSI WANITA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47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rgbClr val="00B0F0"/>
                </a:solidFill>
                <a:latin typeface="Rockwell Extra Bold" pitchFamily="18" charset="0"/>
              </a:rPr>
              <a:t>GENITALIA EKSTERNA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43A0-B1C1-2066-BD8F-EFE086E168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rgan Reproduksi Wanita: Bagian, Fungsi, Cara Kerja">
            <a:extLst>
              <a:ext uri="{FF2B5EF4-FFF2-40B4-BE49-F238E27FC236}">
                <a16:creationId xmlns:a16="http://schemas.microsoft.com/office/drawing/2014/main" id="{3CBB6DB4-0E1C-FB56-697E-9C6452B18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84" r="-3992"/>
          <a:stretch/>
        </p:blipFill>
        <p:spPr bwMode="auto">
          <a:xfrm>
            <a:off x="533402" y="1143000"/>
            <a:ext cx="8229600" cy="58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8927-F82C-24AA-D82B-D3CC34C5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LABIA MAYORA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2CC06-BB01-A4D6-7CD3-68B922885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dirty="0">
                <a:solidFill>
                  <a:srgbClr val="36454F"/>
                </a:solidFill>
                <a:effectLst/>
                <a:latin typeface="Open Sans" panose="020B0606030504020204" pitchFamily="34" charset="0"/>
                <a:hlinkClick r:id="rId2"/>
              </a:rPr>
              <a:t>Labia mayor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pintu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gerbang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melindungi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organ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reproduksi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wanita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Sesuai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namanya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, organ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berukuran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. Pada labia mayor,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terdapat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kelenjar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keringat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dan sebaceous, yang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memproduksi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cairan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lubrikasi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perempuan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memasuki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masa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pubertas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, labia mayor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mulai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ditumbuhi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rambut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kemaluan</a:t>
            </a:r>
            <a:r>
              <a:rPr lang="en-US" b="0" i="0" dirty="0">
                <a:solidFill>
                  <a:srgbClr val="36454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E5189C-51D6-8463-B341-E754CE0EA55D}"/>
              </a:ext>
            </a:extLst>
          </p:cNvPr>
          <p:cNvSpPr/>
          <p:nvPr/>
        </p:nvSpPr>
        <p:spPr>
          <a:xfrm>
            <a:off x="76200" y="457200"/>
            <a:ext cx="89916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 MAYORA</a:t>
            </a:r>
          </a:p>
        </p:txBody>
      </p:sp>
    </p:spTree>
    <p:extLst>
      <p:ext uri="{BB962C8B-B14F-4D97-AF65-F5344CB8AC3E}">
        <p14:creationId xmlns:p14="http://schemas.microsoft.com/office/powerpoint/2010/main" val="24082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DBDD-78A1-2AA9-DC86-9BADC38C1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Labia minor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terletak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sebelah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labia mayor, dan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mengelilingi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pembukaan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vagina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uretra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saluran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urine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kandung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kemih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tubuh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l"/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ukuran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organ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reproduksi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wanita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berbeda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tiap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Permukaannya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pun sangat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rapuh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sensitif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membuatnya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mengalami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iritasi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pembengkakan</a:t>
            </a:r>
            <a:endParaRPr lang="en-US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377-3140-5161-48F3-30B7BAF5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Klitoris</a:t>
            </a:r>
            <a:r>
              <a:rPr lang="en-US" b="0" i="0" u="none" strike="noStrike" dirty="0">
                <a:solidFill>
                  <a:srgbClr val="0000FF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adalah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benjolan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kecil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sangat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sensitif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rangsangan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ratusan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ribu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ujung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saraf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4BE4D-9079-0877-3AFB-B4C4098B3C4A}"/>
              </a:ext>
            </a:extLst>
          </p:cNvPr>
          <p:cNvSpPr/>
          <p:nvPr/>
        </p:nvSpPr>
        <p:spPr>
          <a:xfrm>
            <a:off x="76200" y="457200"/>
            <a:ext cx="89916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 MINORA</a:t>
            </a:r>
          </a:p>
        </p:txBody>
      </p:sp>
    </p:spTree>
    <p:extLst>
      <p:ext uri="{BB962C8B-B14F-4D97-AF65-F5344CB8AC3E}">
        <p14:creationId xmlns:p14="http://schemas.microsoft.com/office/powerpoint/2010/main" val="89321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395654" y="260351"/>
            <a:ext cx="648139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Narrow" pitchFamily="34" charset="0"/>
                <a:cs typeface="Aharoni" pitchFamily="2" charset="-79"/>
              </a:rPr>
              <a:t>Genetalia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Narrow" pitchFamily="34" charset="0"/>
                <a:cs typeface="Aharoni" pitchFamily="2" charset="-79"/>
              </a:rPr>
              <a:t>Interna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F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7" name="Content Placeholder 8" descr="REP4ATL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1482950"/>
            <a:ext cx="6805246" cy="501786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altLang="ja-JP" dirty="0">
                <a:ea typeface="ＭＳ Ｐゴシック" charset="-128"/>
              </a:rPr>
              <a:t>Uterus adalah sebuah organ muskuler dengan bentuk, berat, dan dimensi yang sangat bervariasi, tergantung pada stimulasi estrogen dan riwayat persalinan.</a:t>
            </a:r>
          </a:p>
          <a:p>
            <a:pPr eaLnBrk="1" hangingPunct="1">
              <a:defRPr/>
            </a:pPr>
            <a:r>
              <a:rPr lang="sv-SE" altLang="ja-JP" dirty="0">
                <a:ea typeface="ＭＳ Ｐゴシック" charset="-128"/>
              </a:rPr>
              <a:t>Uterus mempunyai ukuran panjang 7 - 8 cm, lebar 4 - 5 cm serta tebal 3-4 cm </a:t>
            </a:r>
            <a:endParaRPr lang="en-US" altLang="ja-JP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-128"/>
              </a:rPr>
              <a:t>Uterus </a:t>
            </a:r>
            <a:r>
              <a:rPr lang="en-US" dirty="0" err="1">
                <a:ea typeface="ＭＳ Ｐゴシック" charset="-128"/>
              </a:rPr>
              <a:t>dibagi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menjadi</a:t>
            </a:r>
            <a:r>
              <a:rPr lang="en-US" dirty="0">
                <a:ea typeface="ＭＳ Ｐゴシック" charset="-128"/>
              </a:rPr>
              <a:t> 3 </a:t>
            </a:r>
            <a:r>
              <a:rPr lang="en-US" dirty="0" err="1">
                <a:ea typeface="ＭＳ Ｐゴシック" charset="-128"/>
              </a:rPr>
              <a:t>bagian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dirty="0" err="1">
                <a:ea typeface="ＭＳ Ｐゴシック" charset="-128"/>
              </a:rPr>
              <a:t>fundus</a:t>
            </a:r>
            <a:r>
              <a:rPr lang="en-US" dirty="0">
                <a:ea typeface="ＭＳ Ｐゴシック" charset="-128"/>
              </a:rPr>
              <a:t> uteri, </a:t>
            </a:r>
            <a:r>
              <a:rPr lang="en-US" dirty="0" err="1">
                <a:ea typeface="ＭＳ Ｐゴシック" charset="-128"/>
              </a:rPr>
              <a:t>korpus</a:t>
            </a:r>
            <a:r>
              <a:rPr lang="en-US" dirty="0">
                <a:ea typeface="ＭＳ Ｐゴシック" charset="-128"/>
              </a:rPr>
              <a:t> uteri </a:t>
            </a:r>
            <a:r>
              <a:rPr lang="en-US" dirty="0" err="1">
                <a:ea typeface="ＭＳ Ｐゴシック" charset="-128"/>
              </a:rPr>
              <a:t>dan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serviks</a:t>
            </a:r>
            <a:r>
              <a:rPr lang="en-US" dirty="0">
                <a:ea typeface="ＭＳ Ｐゴシック" charset="-128"/>
              </a:rPr>
              <a:t>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8153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UTERUS</a:t>
            </a:r>
            <a:endParaRPr lang="sv-SE" altLang="ja-JP" sz="5400" b="1" dirty="0">
              <a:ea typeface="ＭＳ Ｐゴシック" charset="-12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0" y="2514600"/>
          <a:ext cx="64008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381000"/>
            <a:ext cx="8153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UTERUS</a:t>
            </a:r>
            <a:endParaRPr lang="sv-SE" altLang="ja-JP" sz="5400" b="1" dirty="0">
              <a:ea typeface="ＭＳ Ｐゴシック" charset="-128"/>
            </a:endParaRPr>
          </a:p>
          <a:p>
            <a:pPr algn="ctr"/>
            <a:endParaRPr lang="en-US" dirty="0"/>
          </a:p>
        </p:txBody>
      </p:sp>
      <p:pic>
        <p:nvPicPr>
          <p:cNvPr id="6" name="Content Placeholder 7" descr="genint1.jpg"/>
          <p:cNvPicPr>
            <a:picLocks noChangeAspect="1"/>
          </p:cNvPicPr>
          <p:nvPr/>
        </p:nvPicPr>
        <p:blipFill>
          <a:blip r:embed="rId7"/>
          <a:srcRect l="30635" r="32070" b="7045"/>
          <a:stretch>
            <a:fillRect/>
          </a:stretch>
        </p:blipFill>
        <p:spPr>
          <a:xfrm>
            <a:off x="381000" y="1447800"/>
            <a:ext cx="2133600" cy="50273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8153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             UTERUS</a:t>
            </a:r>
            <a:endParaRPr lang="sv-SE" altLang="ja-JP" sz="5400" b="1" dirty="0">
              <a:ea typeface="ＭＳ Ｐゴシック" charset="-128"/>
            </a:endParaRPr>
          </a:p>
          <a:p>
            <a:pPr algn="ctr"/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25818"/>
              </p:ext>
            </p:extLst>
          </p:nvPr>
        </p:nvGraphicFramePr>
        <p:xfrm>
          <a:off x="1600200" y="2209800"/>
          <a:ext cx="7239000" cy="406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asil gambar untuk dinding uter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25791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399</Words>
  <Application>Microsoft Office PowerPoint</Application>
  <PresentationFormat>On-screen Show (4:3)</PresentationFormat>
  <Paragraphs>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Open Sans</vt:lpstr>
      <vt:lpstr>Rockwell Extra Bold</vt:lpstr>
      <vt:lpstr>Times New Roman</vt:lpstr>
      <vt:lpstr>Wingdings</vt:lpstr>
      <vt:lpstr>Office Theme</vt:lpstr>
      <vt:lpstr>REVIEW ANATOMI FISIOLOGI ORGAN REPRODUKSI </vt:lpstr>
      <vt:lpstr>PowerPoint Presentation</vt:lpstr>
      <vt:lpstr>GENITALIA EKSTERNA</vt:lpstr>
      <vt:lpstr>LABIA MAYORA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TUBA FALOPII</vt:lpstr>
      <vt:lpstr>TUBA FALOPII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ASUHAN    KEPERAWATAN MATERNITAS</dc:title>
  <dc:creator>john</dc:creator>
  <cp:lastModifiedBy>barkah wulandari</cp:lastModifiedBy>
  <cp:revision>18</cp:revision>
  <dcterms:created xsi:type="dcterms:W3CDTF">2018-09-13T06:16:52Z</dcterms:created>
  <dcterms:modified xsi:type="dcterms:W3CDTF">2025-02-16T10:56:10Z</dcterms:modified>
</cp:coreProperties>
</file>