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96" r:id="rId5"/>
    <p:sldId id="297" r:id="rId6"/>
    <p:sldId id="298" r:id="rId7"/>
    <p:sldId id="299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bleStyles" Target="tableStyles.xml"/><Relationship Id="rId48" Type="http://schemas.openxmlformats.org/officeDocument/2006/relationships/viewProps" Target="viewProps.xml"/><Relationship Id="rId47" Type="http://schemas.openxmlformats.org/officeDocument/2006/relationships/presProps" Target="presProps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185" y="2511108"/>
            <a:ext cx="8229600" cy="1143000"/>
          </a:xfrm>
        </p:spPr>
        <p:txBody>
          <a:bodyPr/>
          <a:lstStyle/>
          <a:p>
            <a:r>
              <a:t>Peran &amp; Fungsi Advokasi Perawat pada Kasus Kritis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Perawat sebagai Edukator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Memberi penjelasan kepada pasien/keluarga</a:t>
            </a:r>
          </a:p>
          <a:p>
            <a:pPr algn="just"/>
            <a:r>
              <a:t>• Mengklarifikasi prosedur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Perawat sebagai Mediator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Menjembatani komunikasi antarprofesi</a:t>
            </a:r>
          </a:p>
          <a:p>
            <a:r>
              <a:t>• Memfasilitasi keputusan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Perawat sebagai Pelindung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Menghindari tindakan berisiko</a:t>
            </a:r>
          </a:p>
          <a:p>
            <a:r>
              <a:t>• Melaporkan pelanggaran etika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Perawat dalam Kolaborasi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Membentuk tim holistik</a:t>
            </a:r>
          </a:p>
          <a:p>
            <a:r>
              <a:t>• Mengoptimalkan intervensi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Etis dalam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Autonomy, beneficence, justice</a:t>
            </a:r>
          </a:p>
          <a:p>
            <a:r>
              <a:t>• Menangani dilema etis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Advokasi pada Pasien Tidak Sadar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Observasi klinis ketat</a:t>
            </a:r>
          </a:p>
          <a:p>
            <a:r>
              <a:t>• Pengambilan keputusan berbasis etika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Advokasi pada Situasi Darurat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Tindakan cepat</a:t>
            </a:r>
          </a:p>
          <a:p>
            <a:r>
              <a:t>• Komunikasi efektif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Komunikasi Efektif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SBAR</a:t>
            </a:r>
          </a:p>
          <a:p>
            <a:r>
              <a:t>• Dokumentasi jelas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Perawat &amp; Keluarga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Pendampingan emosional</a:t>
            </a:r>
          </a:p>
          <a:p>
            <a:r>
              <a:t>• Penyediaan informasi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Keterlibatan Keluarga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Shared decision making</a:t>
            </a:r>
          </a:p>
          <a:p>
            <a:r>
              <a:t>• Menghormati nilai dan budaya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Advokasi Perawat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• Definisi advokasi</a:t>
            </a:r>
          </a:p>
          <a:p>
            <a:pPr marL="0" indent="0" algn="just">
              <a:buNone/>
            </a:pPr>
            <a:r>
              <a:rPr lang="en-US" altLang="en-US"/>
              <a:t>Perawat advokasi adalah tindakan profesional perawat untuk membela, melindungi, dan mendukung hak-hak pasien. Ini melibatkan pemberian informasi yang dibutuhkan pasien untuk membuat keputusan, bertindak sebagai mediator antara pasien dan tim kesehatan, serta memastikan pasien merasa aman dan didengarkan. </a:t>
            </a:r>
            <a:endParaRPr lang="en-US" altLang="en-US"/>
          </a:p>
          <a:p>
            <a:pPr marL="0" indent="0">
              <a:buNone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Advokasi pada End-of-Life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Comfort care</a:t>
            </a:r>
          </a:p>
          <a:p>
            <a:r>
              <a:t>• Hak pasien menjalani akhir hayat bermartabat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Dilema Etis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Penolakan tindakan</a:t>
            </a:r>
          </a:p>
          <a:p>
            <a:r>
              <a:t>• Konflik keluarga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Mengatasi Dilema Etis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Konsultasi etik</a:t>
            </a:r>
          </a:p>
          <a:p>
            <a:r>
              <a:t>• Diskusi tim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Hambatan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Kurang komunikasi</a:t>
            </a:r>
          </a:p>
          <a:p>
            <a:r>
              <a:t>• Tekanan waktu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Hambatan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Pelatihan komunikasi</a:t>
            </a:r>
          </a:p>
          <a:p>
            <a:r>
              <a:t>• Team briefing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Klinis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Pasien tidak sadar</a:t>
            </a:r>
          </a:p>
          <a:p>
            <a:r>
              <a:t>• Keluarga bingung mengambil keputusan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Kasus Klinis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Advokasi diperlukan pada komunikasi dan transparansi info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Klinis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Pasien end-stage disease</a:t>
            </a:r>
          </a:p>
          <a:p>
            <a:r>
              <a:t>• Konflik perawatan lanjutan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Kasus Klinis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Pendekatan etis dan comfort care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Model Perawat dalam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Profesionalisme</a:t>
            </a:r>
          </a:p>
          <a:p>
            <a:r>
              <a:t>• Empati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>
                <a:highlight>
                  <a:srgbClr val="00FFFF"/>
                </a:highlight>
                <a:latin typeface="Arial Black" panose="020B0A04020102020204" charset="0"/>
                <a:cs typeface="Arial Black" panose="020B0A04020102020204" charset="0"/>
                <a:sym typeface="+mn-ea"/>
              </a:rPr>
              <a:t>Peran perawat sebagai pembela kepentingan pasien</a:t>
            </a:r>
            <a:endParaRPr lang="en-US">
              <a:highlight>
                <a:srgbClr val="00FFFF"/>
              </a:highlight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endParaRPr lang="en-US">
              <a:highlight>
                <a:srgbClr val="00FFFF"/>
              </a:highlight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Standar Praktik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Regulasi nasional</a:t>
            </a:r>
          </a:p>
          <a:p>
            <a:r>
              <a:t>• Etika profesi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Dokumentasi dalam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Catatan perkembangan</a:t>
            </a:r>
          </a:p>
          <a:p>
            <a:r>
              <a:t>• Informed consent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Keselamatan Pasien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Identifikasi risiko</a:t>
            </a:r>
          </a:p>
          <a:p>
            <a:r>
              <a:t>• Pelaporan insiden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Kolaborasi Interprofesional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Peran masing-masing profesi</a:t>
            </a:r>
          </a:p>
          <a:p>
            <a:r>
              <a:t>• Perencanaan perawatan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Komunikasi dengan Dokter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Kejelasan status klinis</a:t>
            </a:r>
          </a:p>
          <a:p>
            <a:r>
              <a:t>• Rekomendasi perawat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Komunikasi dengan Keluarga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Bahasa mudah dimengerti</a:t>
            </a:r>
          </a:p>
          <a:p>
            <a:r>
              <a:t>• Edukasi prosedur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Pemberdayaan Pasien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Memberikan pilihan</a:t>
            </a:r>
          </a:p>
          <a:p>
            <a:r>
              <a:t>• Menguatkan kontrol diri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Advokasi dalam Palliative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Kualitas hidup</a:t>
            </a:r>
          </a:p>
          <a:p>
            <a:r>
              <a:t>• Dukungan spiritual &amp; emosional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Aspek Legal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Hak pasien</a:t>
            </a:r>
          </a:p>
          <a:p>
            <a:r>
              <a:t>• Tanggung jawab hukum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Aspek Budaya dalam Pengambilan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Budaya keluarga</a:t>
            </a:r>
          </a:p>
          <a:p>
            <a:r>
              <a:t>• Nilai-nilai lokal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en-US" altLang="en-US">
                <a:highlight>
                  <a:srgbClr val="00FFFF"/>
                </a:highlight>
              </a:rPr>
              <a:t>Melindungi hak pasien</a:t>
            </a:r>
            <a:r>
              <a:rPr lang="en-US" altLang="en-US"/>
              <a:t>: Memastikan pasien terlindungi dari tindakan yang merugikan dan hak-haknya terpenuhi, termasuk hak menolak terapi atau hak privasi.</a:t>
            </a:r>
            <a:endParaRPr lang="en-US" altLang="en-US"/>
          </a:p>
          <a:p>
            <a:pPr algn="just"/>
            <a:r>
              <a:rPr lang="en-US" altLang="en-US">
                <a:highlight>
                  <a:srgbClr val="00FFFF"/>
                </a:highlight>
              </a:rPr>
              <a:t>Memberikan informasi</a:t>
            </a:r>
            <a:r>
              <a:rPr lang="en-US" altLang="en-US"/>
              <a:t>: Menjelaskan kondisi, perawatan, dan prosedur kepada pasien untuk membantunya membuat keputusan yang tepat tentang kesehatannya sendiri.</a:t>
            </a:r>
            <a:endParaRPr lang="en-US" altLang="en-US"/>
          </a:p>
          <a:p>
            <a:pPr marL="0" indent="0" algn="just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Teknik Resolusi Konflik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Mediasi</a:t>
            </a:r>
          </a:p>
          <a:p>
            <a:r>
              <a:t>• Komunikasi terbuka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Tanggung Jawab Profesional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Keputusan berbasis ilmu</a:t>
            </a:r>
          </a:p>
          <a:p>
            <a:r>
              <a:t>• Etika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Efektivitas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Indikator keberhasilan</a:t>
            </a:r>
          </a:p>
          <a:p>
            <a:r>
              <a:t>• Umpan balik keluarga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Rekomendasi Peningkatan Praktik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Pelatihan rutin</a:t>
            </a:r>
          </a:p>
          <a:p>
            <a:r>
              <a:t>• Pendekatan multidisiplin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 Utama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Advokasi perawat penting untuk keselamatan, etika, dan kualitas perawatan.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455" y="250825"/>
            <a:ext cx="8229600" cy="6174740"/>
          </a:xfrm>
        </p:spPr>
        <p:txBody>
          <a:bodyPr/>
          <a:p>
            <a:pPr algn="just"/>
            <a:r>
              <a:rPr lang="en-US" altLang="en-US">
                <a:highlight>
                  <a:srgbClr val="00FFFF"/>
                </a:highlight>
                <a:sym typeface="+mn-ea"/>
              </a:rPr>
              <a:t>Menjadi mediator</a:t>
            </a:r>
            <a:r>
              <a:rPr lang="en-US" altLang="en-US">
                <a:sym typeface="+mn-ea"/>
              </a:rPr>
              <a:t>: Berperan sebagai penghubung antara pasien, keluarga, dan tim kesehatan lainnya untuk memastikan komunikasi yang efektif dan kebutuhan pasien terpenuhi.</a:t>
            </a:r>
            <a:endParaRPr lang="en-US" altLang="en-US"/>
          </a:p>
          <a:p>
            <a:pPr algn="just"/>
            <a:r>
              <a:rPr lang="en-US" altLang="en-US">
                <a:highlight>
                  <a:srgbClr val="00FFFF"/>
                </a:highlight>
                <a:sym typeface="+mn-ea"/>
              </a:rPr>
              <a:t>Mendukung keputusan pasien</a:t>
            </a:r>
            <a:r>
              <a:rPr lang="en-US" altLang="en-US">
                <a:sym typeface="+mn-ea"/>
              </a:rPr>
              <a:t>: Membantu pasien mengambil keputusan dan mendukung keputusan yang telah dibuatnya, serta memperjuangkan keinginan pasien, terutama dalam situasi sensitif seperti keputusan akhir hayat.</a:t>
            </a:r>
            <a:endParaRPr lang="en-US" altLang="en-US"/>
          </a:p>
          <a:p>
            <a:pPr marL="0" indent="0" algn="just">
              <a:buNone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en-US" altLang="en-US">
                <a:highlight>
                  <a:srgbClr val="00FFFF"/>
                </a:highlight>
                <a:sym typeface="+mn-ea"/>
              </a:rPr>
              <a:t>Memperjuangkan perubahan</a:t>
            </a:r>
            <a:r>
              <a:rPr lang="en-US" altLang="en-US">
                <a:sym typeface="+mn-ea"/>
              </a:rPr>
              <a:t>: Beradvokasi untuk kebijakan yang lebih baik dan kondisi kerja yang lebih baik bagi perawat demi meningkatkan perawatan pasien secara keseluruhan. </a:t>
            </a:r>
            <a:endParaRPr lang="en-US" altLang="en-US"/>
          </a:p>
          <a:p>
            <a:pPr marL="0" indent="0" algn="just"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Advokasi di Ruang ICU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Pasien kritis tidak dapat berkomunikasi</a:t>
            </a:r>
          </a:p>
          <a:p>
            <a:r>
              <a:t>• Risiko keselamatan tinggi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Utama Advokasi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Menjamin hak pasien</a:t>
            </a:r>
          </a:p>
          <a:p>
            <a:r>
              <a:t>• Meningkatkan kualitas perawatan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Advokasi Perawat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Edukasi</a:t>
            </a:r>
          </a:p>
          <a:p>
            <a:r>
              <a:t>• Perlindungan</a:t>
            </a:r>
          </a:p>
          <a:p>
            <a:r>
              <a:t>• Kolaborasi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4023</Words>
  <Application>WPS Presentation</Application>
  <PresentationFormat>On-screen Show (4:3)</PresentationFormat>
  <Paragraphs>210</Paragraphs>
  <Slides>44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Arial Black</vt:lpstr>
      <vt:lpstr>Blue Waves</vt:lpstr>
      <vt:lpstr>Peran &amp; Fungsi Advokasi Perawat pada Kasus Kritis</vt:lpstr>
      <vt:lpstr>Pengertian Advokasi Perawat</vt:lpstr>
      <vt:lpstr>PowerPoint 演示文稿</vt:lpstr>
      <vt:lpstr>PowerPoint 演示文稿</vt:lpstr>
      <vt:lpstr>PowerPoint 演示文稿</vt:lpstr>
      <vt:lpstr>PowerPoint 演示文稿</vt:lpstr>
      <vt:lpstr>Pentingnya Advokasi di Ruang ICU</vt:lpstr>
      <vt:lpstr>Tujuan Utama Advokasi</vt:lpstr>
      <vt:lpstr>Komponen Advokasi Perawat</vt:lpstr>
      <vt:lpstr>Peran Perawat sebagai Edukator</vt:lpstr>
      <vt:lpstr>Peran Perawat sebagai Mediator</vt:lpstr>
      <vt:lpstr>Peran Perawat sebagai Pelindung</vt:lpstr>
      <vt:lpstr>Peran Perawat dalam Kolaborasi</vt:lpstr>
      <vt:lpstr>Peran Etis dalam Advokasi</vt:lpstr>
      <vt:lpstr>Advokasi pada Pasien Tidak Sadar</vt:lpstr>
      <vt:lpstr>Advokasi pada Situasi Darurat</vt:lpstr>
      <vt:lpstr>Komunikasi Efektif</vt:lpstr>
      <vt:lpstr>Hubungan Perawat &amp; Keluarga</vt:lpstr>
      <vt:lpstr>Keterlibatan Keluarga</vt:lpstr>
      <vt:lpstr>Advokasi pada End-of-Life Care</vt:lpstr>
      <vt:lpstr>Dilema Etis Umum</vt:lpstr>
      <vt:lpstr>Strategi Mengatasi Dilema Etis</vt:lpstr>
      <vt:lpstr>Hambatan Advokasi</vt:lpstr>
      <vt:lpstr>Manajemen Hambatan</vt:lpstr>
      <vt:lpstr>Contoh Kasus Klinis 1</vt:lpstr>
      <vt:lpstr>Analisis Kasus Klinis 1</vt:lpstr>
      <vt:lpstr>Contoh Kasus Klinis 2</vt:lpstr>
      <vt:lpstr>Analisis Kasus Klinis 2</vt:lpstr>
      <vt:lpstr>Role Model Perawat dalam Advokasi</vt:lpstr>
      <vt:lpstr>Standar Praktik Advokasi</vt:lpstr>
      <vt:lpstr>Dokumentasi dalam Advokasi</vt:lpstr>
      <vt:lpstr>Keselamatan Pasien</vt:lpstr>
      <vt:lpstr>Kolaborasi Interprofesional</vt:lpstr>
      <vt:lpstr>Komunikasi dengan Dokter</vt:lpstr>
      <vt:lpstr>Komunikasi dengan Keluarga</vt:lpstr>
      <vt:lpstr>Pemberdayaan Pasien</vt:lpstr>
      <vt:lpstr>Advokasi dalam Palliative Care</vt:lpstr>
      <vt:lpstr>Aspek Legal Advokasi</vt:lpstr>
      <vt:lpstr>Aspek Budaya dalam Pengambilan Keputusan</vt:lpstr>
      <vt:lpstr>Teknik Resolusi Konflik</vt:lpstr>
      <vt:lpstr>Tanggung Jawab Profesional</vt:lpstr>
      <vt:lpstr>Evaluasi Efektivitas Advokasi</vt:lpstr>
      <vt:lpstr>Rekomendasi Peningkatan Praktik</vt:lpstr>
      <vt:lpstr>Kesimpulan Utama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brigitta ayu dwi susanti</cp:lastModifiedBy>
  <cp:revision>2</cp:revision>
  <dcterms:created xsi:type="dcterms:W3CDTF">2013-01-27T09:14:00Z</dcterms:created>
  <dcterms:modified xsi:type="dcterms:W3CDTF">2025-11-17T02:26:54Z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2311121FE9D94FA5A97E1D17D57E8B08_12</vt:lpwstr>
  </property>
  <property fmtid="{D5CDD505-2E9C-101B-9397-08002B2CF9AE}" pid="3" name="KSOProductBuildVer">
    <vt:lpwstr>1033-12.2.0.23155</vt:lpwstr>
  </property>
</Properties>
</file>