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0" r:id="rId5"/>
    <p:sldId id="261" r:id="rId6"/>
    <p:sldId id="259" r:id="rId7"/>
    <p:sldId id="279" r:id="rId8"/>
    <p:sldId id="278" r:id="rId9"/>
    <p:sldId id="283" r:id="rId10"/>
    <p:sldId id="280" r:id="rId11"/>
    <p:sldId id="281" r:id="rId12"/>
    <p:sldId id="282" r:id="rId13"/>
    <p:sldId id="262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63" r:id="rId24"/>
    <p:sldId id="266" r:id="rId25"/>
    <p:sldId id="265" r:id="rId26"/>
    <p:sldId id="267" r:id="rId27"/>
    <p:sldId id="268" r:id="rId28"/>
    <p:sldId id="285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D7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7" autoAdjust="0"/>
    <p:restoredTop sz="94660"/>
  </p:normalViewPr>
  <p:slideViewPr>
    <p:cSldViewPr>
      <p:cViewPr>
        <p:scale>
          <a:sx n="70" d="100"/>
          <a:sy n="70" d="100"/>
        </p:scale>
        <p:origin x="-1296" y="-72"/>
      </p:cViewPr>
      <p:guideLst>
        <p:guide orient="horz" pos="2160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5F9BF-8A2E-45E6-814B-DADD0A12A2D2}" type="doc">
      <dgm:prSet loTypeId="urn:microsoft.com/office/officeart/2005/8/layout/gear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3CD48DB-50A4-449B-8405-E937CADA5188}">
      <dgm:prSet phldrT="[Text]" custT="1"/>
      <dgm:spPr/>
      <dgm:t>
        <a:bodyPr/>
        <a:lstStyle/>
        <a:p>
          <a:r>
            <a:rPr lang="id-ID" sz="4200" dirty="0" smtClean="0">
              <a:solidFill>
                <a:srgbClr val="FF0000"/>
              </a:solidFill>
            </a:rPr>
            <a:t>TULANG</a:t>
          </a:r>
          <a:endParaRPr lang="id-ID" sz="4200" dirty="0">
            <a:solidFill>
              <a:srgbClr val="FF0000"/>
            </a:solidFill>
          </a:endParaRPr>
        </a:p>
      </dgm:t>
    </dgm:pt>
    <dgm:pt modelId="{FF68C4B6-BD6D-4971-9729-D106534EB040}" cxnId="{4983CD0F-828C-4240-8DA9-3ACBC29D7A56}" type="parTrans">
      <dgm:prSet/>
      <dgm:spPr/>
      <dgm:t>
        <a:bodyPr/>
        <a:lstStyle/>
        <a:p>
          <a:endParaRPr lang="id-ID"/>
        </a:p>
      </dgm:t>
    </dgm:pt>
    <dgm:pt modelId="{68BFA312-32DA-4580-AA49-57C2942AB10C}" cxnId="{4983CD0F-828C-4240-8DA9-3ACBC29D7A56}" type="sibTrans">
      <dgm:prSet/>
      <dgm:spPr/>
      <dgm:t>
        <a:bodyPr/>
        <a:lstStyle/>
        <a:p>
          <a:endParaRPr lang="id-ID"/>
        </a:p>
      </dgm:t>
    </dgm:pt>
    <dgm:pt modelId="{A02DAD20-91C2-49F8-88E9-A5443213CD52}">
      <dgm:prSet phldrT="[Text]"/>
      <dgm:spPr/>
      <dgm:t>
        <a:bodyPr/>
        <a:lstStyle/>
        <a:p>
          <a:r>
            <a:rPr lang="id-ID" dirty="0" smtClean="0">
              <a:solidFill>
                <a:srgbClr val="00B0F0"/>
              </a:solidFill>
            </a:rPr>
            <a:t>SENDI</a:t>
          </a:r>
          <a:endParaRPr lang="id-ID" dirty="0">
            <a:solidFill>
              <a:srgbClr val="00B0F0"/>
            </a:solidFill>
          </a:endParaRPr>
        </a:p>
      </dgm:t>
    </dgm:pt>
    <dgm:pt modelId="{991F99B7-EEAD-4BB3-A746-E658F800DCD5}" cxnId="{F7FB387D-A1E7-49B2-BA1B-63142F2ABB2D}" type="parTrans">
      <dgm:prSet/>
      <dgm:spPr/>
      <dgm:t>
        <a:bodyPr/>
        <a:lstStyle/>
        <a:p>
          <a:endParaRPr lang="id-ID"/>
        </a:p>
      </dgm:t>
    </dgm:pt>
    <dgm:pt modelId="{0D4ADA9A-DFF7-438B-9B99-32DF81B3066F}" cxnId="{F7FB387D-A1E7-49B2-BA1B-63142F2ABB2D}" type="sibTrans">
      <dgm:prSet/>
      <dgm:spPr/>
      <dgm:t>
        <a:bodyPr/>
        <a:lstStyle/>
        <a:p>
          <a:endParaRPr lang="id-ID"/>
        </a:p>
      </dgm:t>
    </dgm:pt>
    <dgm:pt modelId="{DE0DF5D9-6ADB-4BD8-86E4-7E8B8FA970AE}">
      <dgm:prSet phldrT="[Text]"/>
      <dgm:spPr/>
      <dgm:t>
        <a:bodyPr/>
        <a:lstStyle/>
        <a:p>
          <a:r>
            <a:rPr lang="id-ID" dirty="0" smtClean="0">
              <a:solidFill>
                <a:srgbClr val="7030A0"/>
              </a:solidFill>
            </a:rPr>
            <a:t>OTOT</a:t>
          </a:r>
          <a:endParaRPr lang="id-ID" dirty="0">
            <a:solidFill>
              <a:srgbClr val="7030A0"/>
            </a:solidFill>
          </a:endParaRPr>
        </a:p>
      </dgm:t>
    </dgm:pt>
    <dgm:pt modelId="{EA2021DE-96AF-4908-9978-6DB641DB81A1}" cxnId="{6D09D974-D25A-483E-B4F8-DE7B45A298BF}" type="parTrans">
      <dgm:prSet/>
      <dgm:spPr/>
      <dgm:t>
        <a:bodyPr/>
        <a:lstStyle/>
        <a:p>
          <a:endParaRPr lang="id-ID"/>
        </a:p>
      </dgm:t>
    </dgm:pt>
    <dgm:pt modelId="{5BDA18AC-BE01-40B6-8880-2F88B38975A0}" cxnId="{6D09D974-D25A-483E-B4F8-DE7B45A298BF}" type="sibTrans">
      <dgm:prSet/>
      <dgm:spPr/>
      <dgm:t>
        <a:bodyPr/>
        <a:lstStyle/>
        <a:p>
          <a:endParaRPr lang="id-ID"/>
        </a:p>
      </dgm:t>
    </dgm:pt>
    <dgm:pt modelId="{1609FA1E-8E3E-4EC7-836C-63B7A2F308DB}" type="pres">
      <dgm:prSet presAssocID="{8C25F9BF-8A2E-45E6-814B-DADD0A12A2D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06994BD-0CD0-444A-96C3-5816619E9530}" type="pres">
      <dgm:prSet presAssocID="{93CD48DB-50A4-449B-8405-E937CADA518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35A365-6344-48F4-8A7F-32E2E782D7CA}" type="pres">
      <dgm:prSet presAssocID="{93CD48DB-50A4-449B-8405-E937CADA5188}" presName="gear1srcNode" presStyleLbl="node1" presStyleIdx="0" presStyleCnt="3"/>
      <dgm:spPr/>
      <dgm:t>
        <a:bodyPr/>
        <a:lstStyle/>
        <a:p>
          <a:endParaRPr lang="id-ID"/>
        </a:p>
      </dgm:t>
    </dgm:pt>
    <dgm:pt modelId="{D7A2217E-2B47-4A72-8519-E3A299FB43A9}" type="pres">
      <dgm:prSet presAssocID="{93CD48DB-50A4-449B-8405-E937CADA5188}" presName="gear1dstNode" presStyleLbl="node1" presStyleIdx="0" presStyleCnt="3"/>
      <dgm:spPr/>
      <dgm:t>
        <a:bodyPr/>
        <a:lstStyle/>
        <a:p>
          <a:endParaRPr lang="id-ID"/>
        </a:p>
      </dgm:t>
    </dgm:pt>
    <dgm:pt modelId="{BDB3EA3D-A457-40CD-9CB2-AE64D63519C1}" type="pres">
      <dgm:prSet presAssocID="{A02DAD20-91C2-49F8-88E9-A5443213CD5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AE547B-2971-4EB9-804D-0B747423EE06}" type="pres">
      <dgm:prSet presAssocID="{A02DAD20-91C2-49F8-88E9-A5443213CD52}" presName="gear2srcNode" presStyleLbl="node1" presStyleIdx="1" presStyleCnt="3"/>
      <dgm:spPr/>
      <dgm:t>
        <a:bodyPr/>
        <a:lstStyle/>
        <a:p>
          <a:endParaRPr lang="id-ID"/>
        </a:p>
      </dgm:t>
    </dgm:pt>
    <dgm:pt modelId="{A7273E62-6886-41C8-8415-451761D50A0A}" type="pres">
      <dgm:prSet presAssocID="{A02DAD20-91C2-49F8-88E9-A5443213CD52}" presName="gear2dstNode" presStyleLbl="node1" presStyleIdx="1" presStyleCnt="3"/>
      <dgm:spPr/>
      <dgm:t>
        <a:bodyPr/>
        <a:lstStyle/>
        <a:p>
          <a:endParaRPr lang="id-ID"/>
        </a:p>
      </dgm:t>
    </dgm:pt>
    <dgm:pt modelId="{6654FAAB-B2D8-4F96-B499-574B55A4EF5A}" type="pres">
      <dgm:prSet presAssocID="{DE0DF5D9-6ADB-4BD8-86E4-7E8B8FA970AE}" presName="gear3" presStyleLbl="node1" presStyleIdx="2" presStyleCnt="3"/>
      <dgm:spPr/>
      <dgm:t>
        <a:bodyPr/>
        <a:lstStyle/>
        <a:p>
          <a:endParaRPr lang="id-ID"/>
        </a:p>
      </dgm:t>
    </dgm:pt>
    <dgm:pt modelId="{F54C2611-587A-46C4-8C7F-6F0B40D7FCA2}" type="pres">
      <dgm:prSet presAssocID="{DE0DF5D9-6ADB-4BD8-86E4-7E8B8FA970A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70BFFB-C1FE-4F79-889B-52E52C0EDFDC}" type="pres">
      <dgm:prSet presAssocID="{DE0DF5D9-6ADB-4BD8-86E4-7E8B8FA970AE}" presName="gear3srcNode" presStyleLbl="node1" presStyleIdx="2" presStyleCnt="3"/>
      <dgm:spPr/>
      <dgm:t>
        <a:bodyPr/>
        <a:lstStyle/>
        <a:p>
          <a:endParaRPr lang="id-ID"/>
        </a:p>
      </dgm:t>
    </dgm:pt>
    <dgm:pt modelId="{35452589-3869-4428-8F89-F2C34DB32BC0}" type="pres">
      <dgm:prSet presAssocID="{DE0DF5D9-6ADB-4BD8-86E4-7E8B8FA970AE}" presName="gear3dstNode" presStyleLbl="node1" presStyleIdx="2" presStyleCnt="3"/>
      <dgm:spPr/>
      <dgm:t>
        <a:bodyPr/>
        <a:lstStyle/>
        <a:p>
          <a:endParaRPr lang="id-ID"/>
        </a:p>
      </dgm:t>
    </dgm:pt>
    <dgm:pt modelId="{28358C8D-88AE-4A35-8C72-2FB178C8E0CC}" type="pres">
      <dgm:prSet presAssocID="{68BFA312-32DA-4580-AA49-57C2942AB10C}" presName="connector1" presStyleLbl="sibTrans2D1" presStyleIdx="0" presStyleCnt="3"/>
      <dgm:spPr/>
      <dgm:t>
        <a:bodyPr/>
        <a:lstStyle/>
        <a:p>
          <a:endParaRPr lang="id-ID"/>
        </a:p>
      </dgm:t>
    </dgm:pt>
    <dgm:pt modelId="{3CCC11E4-EC73-4D2D-BB16-F35EF442F48C}" type="pres">
      <dgm:prSet presAssocID="{0D4ADA9A-DFF7-438B-9B99-32DF81B3066F}" presName="connector2" presStyleLbl="sibTrans2D1" presStyleIdx="1" presStyleCnt="3"/>
      <dgm:spPr/>
      <dgm:t>
        <a:bodyPr/>
        <a:lstStyle/>
        <a:p>
          <a:endParaRPr lang="id-ID"/>
        </a:p>
      </dgm:t>
    </dgm:pt>
    <dgm:pt modelId="{E8EC89EF-5E6E-43BB-886D-DD42E96A1129}" type="pres">
      <dgm:prSet presAssocID="{5BDA18AC-BE01-40B6-8880-2F88B38975A0}" presName="connector3" presStyleLbl="sibTrans2D1" presStyleIdx="2" presStyleCnt="3"/>
      <dgm:spPr/>
      <dgm:t>
        <a:bodyPr/>
        <a:lstStyle/>
        <a:p>
          <a:endParaRPr lang="id-ID"/>
        </a:p>
      </dgm:t>
    </dgm:pt>
  </dgm:ptLst>
  <dgm:cxnLst>
    <dgm:cxn modelId="{A46EAA34-3FEF-45EF-9BF5-292F548CABE0}" type="presOf" srcId="{93CD48DB-50A4-449B-8405-E937CADA5188}" destId="{D7A2217E-2B47-4A72-8519-E3A299FB43A9}" srcOrd="2" destOrd="0" presId="urn:microsoft.com/office/officeart/2005/8/layout/gear1"/>
    <dgm:cxn modelId="{EA57C777-9009-4742-98F4-AB28C4F8FDD7}" type="presOf" srcId="{93CD48DB-50A4-449B-8405-E937CADA5188}" destId="{906994BD-0CD0-444A-96C3-5816619E9530}" srcOrd="0" destOrd="0" presId="urn:microsoft.com/office/officeart/2005/8/layout/gear1"/>
    <dgm:cxn modelId="{A358D88C-F2A7-4C33-B6C8-E4755D94EEC4}" type="presOf" srcId="{DE0DF5D9-6ADB-4BD8-86E4-7E8B8FA970AE}" destId="{F54C2611-587A-46C4-8C7F-6F0B40D7FCA2}" srcOrd="1" destOrd="0" presId="urn:microsoft.com/office/officeart/2005/8/layout/gear1"/>
    <dgm:cxn modelId="{C6B2A685-A1BB-42BC-B7D0-06B88E561B8D}" type="presOf" srcId="{DE0DF5D9-6ADB-4BD8-86E4-7E8B8FA970AE}" destId="{6654FAAB-B2D8-4F96-B499-574B55A4EF5A}" srcOrd="0" destOrd="0" presId="urn:microsoft.com/office/officeart/2005/8/layout/gear1"/>
    <dgm:cxn modelId="{6D09D974-D25A-483E-B4F8-DE7B45A298BF}" srcId="{8C25F9BF-8A2E-45E6-814B-DADD0A12A2D2}" destId="{DE0DF5D9-6ADB-4BD8-86E4-7E8B8FA970AE}" srcOrd="2" destOrd="0" parTransId="{EA2021DE-96AF-4908-9978-6DB641DB81A1}" sibTransId="{5BDA18AC-BE01-40B6-8880-2F88B38975A0}"/>
    <dgm:cxn modelId="{6430960D-FF45-468E-9DEB-D67484868A36}" type="presOf" srcId="{DE0DF5D9-6ADB-4BD8-86E4-7E8B8FA970AE}" destId="{35452589-3869-4428-8F89-F2C34DB32BC0}" srcOrd="3" destOrd="0" presId="urn:microsoft.com/office/officeart/2005/8/layout/gear1"/>
    <dgm:cxn modelId="{164105C3-CDC4-441C-900B-00FB9B03AB2A}" type="presOf" srcId="{5BDA18AC-BE01-40B6-8880-2F88B38975A0}" destId="{E8EC89EF-5E6E-43BB-886D-DD42E96A1129}" srcOrd="0" destOrd="0" presId="urn:microsoft.com/office/officeart/2005/8/layout/gear1"/>
    <dgm:cxn modelId="{C2869C88-8F53-4D88-8F79-02E0E7EDD13F}" type="presOf" srcId="{8C25F9BF-8A2E-45E6-814B-DADD0A12A2D2}" destId="{1609FA1E-8E3E-4EC7-836C-63B7A2F308DB}" srcOrd="0" destOrd="0" presId="urn:microsoft.com/office/officeart/2005/8/layout/gear1"/>
    <dgm:cxn modelId="{4983CD0F-828C-4240-8DA9-3ACBC29D7A56}" srcId="{8C25F9BF-8A2E-45E6-814B-DADD0A12A2D2}" destId="{93CD48DB-50A4-449B-8405-E937CADA5188}" srcOrd="0" destOrd="0" parTransId="{FF68C4B6-BD6D-4971-9729-D106534EB040}" sibTransId="{68BFA312-32DA-4580-AA49-57C2942AB10C}"/>
    <dgm:cxn modelId="{003F6D1C-46CE-467A-BDF2-C9EF259B2365}" type="presOf" srcId="{A02DAD20-91C2-49F8-88E9-A5443213CD52}" destId="{05AE547B-2971-4EB9-804D-0B747423EE06}" srcOrd="1" destOrd="0" presId="urn:microsoft.com/office/officeart/2005/8/layout/gear1"/>
    <dgm:cxn modelId="{D3BBEF94-1C8F-49BC-B537-DE2A5E69191F}" type="presOf" srcId="{DE0DF5D9-6ADB-4BD8-86E4-7E8B8FA970AE}" destId="{4370BFFB-C1FE-4F79-889B-52E52C0EDFDC}" srcOrd="2" destOrd="0" presId="urn:microsoft.com/office/officeart/2005/8/layout/gear1"/>
    <dgm:cxn modelId="{03277C0C-0BB0-442E-AA83-83033805E8F0}" type="presOf" srcId="{A02DAD20-91C2-49F8-88E9-A5443213CD52}" destId="{BDB3EA3D-A457-40CD-9CB2-AE64D63519C1}" srcOrd="0" destOrd="0" presId="urn:microsoft.com/office/officeart/2005/8/layout/gear1"/>
    <dgm:cxn modelId="{78A60B2B-5BAE-40BE-A92C-EB201DD07145}" type="presOf" srcId="{93CD48DB-50A4-449B-8405-E937CADA5188}" destId="{D735A365-6344-48F4-8A7F-32E2E782D7CA}" srcOrd="1" destOrd="0" presId="urn:microsoft.com/office/officeart/2005/8/layout/gear1"/>
    <dgm:cxn modelId="{1DED9279-912F-4F6D-8CFF-66D8FA8D9F0F}" type="presOf" srcId="{68BFA312-32DA-4580-AA49-57C2942AB10C}" destId="{28358C8D-88AE-4A35-8C72-2FB178C8E0CC}" srcOrd="0" destOrd="0" presId="urn:microsoft.com/office/officeart/2005/8/layout/gear1"/>
    <dgm:cxn modelId="{F7FB387D-A1E7-49B2-BA1B-63142F2ABB2D}" srcId="{8C25F9BF-8A2E-45E6-814B-DADD0A12A2D2}" destId="{A02DAD20-91C2-49F8-88E9-A5443213CD52}" srcOrd="1" destOrd="0" parTransId="{991F99B7-EEAD-4BB3-A746-E658F800DCD5}" sibTransId="{0D4ADA9A-DFF7-438B-9B99-32DF81B3066F}"/>
    <dgm:cxn modelId="{D90A5B3D-0B69-4E8C-B32F-530E3C0E21F9}" type="presOf" srcId="{0D4ADA9A-DFF7-438B-9B99-32DF81B3066F}" destId="{3CCC11E4-EC73-4D2D-BB16-F35EF442F48C}" srcOrd="0" destOrd="0" presId="urn:microsoft.com/office/officeart/2005/8/layout/gear1"/>
    <dgm:cxn modelId="{595B5A5C-27D3-4AEF-B620-502838633256}" type="presOf" srcId="{A02DAD20-91C2-49F8-88E9-A5443213CD52}" destId="{A7273E62-6886-41C8-8415-451761D50A0A}" srcOrd="2" destOrd="0" presId="urn:microsoft.com/office/officeart/2005/8/layout/gear1"/>
    <dgm:cxn modelId="{5137FB00-7289-4C95-9F53-1377566A8ED6}" type="presParOf" srcId="{1609FA1E-8E3E-4EC7-836C-63B7A2F308DB}" destId="{906994BD-0CD0-444A-96C3-5816619E9530}" srcOrd="0" destOrd="0" presId="urn:microsoft.com/office/officeart/2005/8/layout/gear1"/>
    <dgm:cxn modelId="{F5611F17-2C30-4C36-BFFC-B21DA876C751}" type="presParOf" srcId="{1609FA1E-8E3E-4EC7-836C-63B7A2F308DB}" destId="{D735A365-6344-48F4-8A7F-32E2E782D7CA}" srcOrd="1" destOrd="0" presId="urn:microsoft.com/office/officeart/2005/8/layout/gear1"/>
    <dgm:cxn modelId="{47D7B2EE-98A9-4B29-98AC-14AF6ECD4B70}" type="presParOf" srcId="{1609FA1E-8E3E-4EC7-836C-63B7A2F308DB}" destId="{D7A2217E-2B47-4A72-8519-E3A299FB43A9}" srcOrd="2" destOrd="0" presId="urn:microsoft.com/office/officeart/2005/8/layout/gear1"/>
    <dgm:cxn modelId="{A96CB2E7-C49B-44E4-9524-38D0DF922255}" type="presParOf" srcId="{1609FA1E-8E3E-4EC7-836C-63B7A2F308DB}" destId="{BDB3EA3D-A457-40CD-9CB2-AE64D63519C1}" srcOrd="3" destOrd="0" presId="urn:microsoft.com/office/officeart/2005/8/layout/gear1"/>
    <dgm:cxn modelId="{16EC7D6A-0362-49BB-9066-B4AFA6398E6F}" type="presParOf" srcId="{1609FA1E-8E3E-4EC7-836C-63B7A2F308DB}" destId="{05AE547B-2971-4EB9-804D-0B747423EE06}" srcOrd="4" destOrd="0" presId="urn:microsoft.com/office/officeart/2005/8/layout/gear1"/>
    <dgm:cxn modelId="{5A714DAC-6119-4A98-BC2C-FE928BEED52C}" type="presParOf" srcId="{1609FA1E-8E3E-4EC7-836C-63B7A2F308DB}" destId="{A7273E62-6886-41C8-8415-451761D50A0A}" srcOrd="5" destOrd="0" presId="urn:microsoft.com/office/officeart/2005/8/layout/gear1"/>
    <dgm:cxn modelId="{078DB429-1BF4-45BC-8900-CF025AFBA3DF}" type="presParOf" srcId="{1609FA1E-8E3E-4EC7-836C-63B7A2F308DB}" destId="{6654FAAB-B2D8-4F96-B499-574B55A4EF5A}" srcOrd="6" destOrd="0" presId="urn:microsoft.com/office/officeart/2005/8/layout/gear1"/>
    <dgm:cxn modelId="{05B53E64-C22F-49EA-BB1B-E801FB73DDA1}" type="presParOf" srcId="{1609FA1E-8E3E-4EC7-836C-63B7A2F308DB}" destId="{F54C2611-587A-46C4-8C7F-6F0B40D7FCA2}" srcOrd="7" destOrd="0" presId="urn:microsoft.com/office/officeart/2005/8/layout/gear1"/>
    <dgm:cxn modelId="{5C868D68-0CF6-4707-A6CB-04A006A7BFCC}" type="presParOf" srcId="{1609FA1E-8E3E-4EC7-836C-63B7A2F308DB}" destId="{4370BFFB-C1FE-4F79-889B-52E52C0EDFDC}" srcOrd="8" destOrd="0" presId="urn:microsoft.com/office/officeart/2005/8/layout/gear1"/>
    <dgm:cxn modelId="{10F15A8F-D1CB-42F2-92F4-1EAAC54DD0AB}" type="presParOf" srcId="{1609FA1E-8E3E-4EC7-836C-63B7A2F308DB}" destId="{35452589-3869-4428-8F89-F2C34DB32BC0}" srcOrd="9" destOrd="0" presId="urn:microsoft.com/office/officeart/2005/8/layout/gear1"/>
    <dgm:cxn modelId="{8356FE01-C196-434F-9DF9-93FCFC710408}" type="presParOf" srcId="{1609FA1E-8E3E-4EC7-836C-63B7A2F308DB}" destId="{28358C8D-88AE-4A35-8C72-2FB178C8E0CC}" srcOrd="10" destOrd="0" presId="urn:microsoft.com/office/officeart/2005/8/layout/gear1"/>
    <dgm:cxn modelId="{812BF054-D98F-4A68-B386-91C0EEE682F8}" type="presParOf" srcId="{1609FA1E-8E3E-4EC7-836C-63B7A2F308DB}" destId="{3CCC11E4-EC73-4D2D-BB16-F35EF442F48C}" srcOrd="11" destOrd="0" presId="urn:microsoft.com/office/officeart/2005/8/layout/gear1"/>
    <dgm:cxn modelId="{065F0F8C-5D96-4224-A8E2-6EC3BF8CC6A7}" type="presParOf" srcId="{1609FA1E-8E3E-4EC7-836C-63B7A2F308DB}" destId="{E8EC89EF-5E6E-43BB-886D-DD42E96A112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16FE6-219B-4670-B2E7-2C9104509DF2}" type="doc">
      <dgm:prSet loTypeId="urn:microsoft.com/office/officeart/2005/8/layout/radial2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id-ID"/>
        </a:p>
      </dgm:t>
    </dgm:pt>
    <dgm:pt modelId="{0A8278C3-AB44-470C-8C55-73C44171CAB9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/>
            <a:t>Bahan pembentuk</a:t>
          </a:r>
          <a:endParaRPr lang="id-ID" dirty="0"/>
        </a:p>
      </dgm:t>
    </dgm:pt>
    <dgm:pt modelId="{D2E4477D-1D92-4987-B6C2-33ABF5443A30}" cxnId="{F00DE914-506C-4A71-A94F-66C0DD0479E4}" type="parTrans">
      <dgm:prSet/>
      <dgm:spPr/>
      <dgm:t>
        <a:bodyPr/>
        <a:lstStyle/>
        <a:p>
          <a:endParaRPr lang="id-ID"/>
        </a:p>
      </dgm:t>
    </dgm:pt>
    <dgm:pt modelId="{EDE3BF45-293E-4C96-BEC9-1E6B6D1A966D}" cxnId="{F00DE914-506C-4A71-A94F-66C0DD0479E4}" type="sibTrans">
      <dgm:prSet/>
      <dgm:spPr/>
      <dgm:t>
        <a:bodyPr/>
        <a:lstStyle/>
        <a:p>
          <a:endParaRPr lang="id-ID"/>
        </a:p>
      </dgm:t>
    </dgm:pt>
    <dgm:pt modelId="{D8FDBE17-6A31-4D36-B029-1C00782A8578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rawan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CB96FFE6-5D2E-44AF-8B21-45269B7BC5A8}" cxnId="{09812763-19E4-4466-A06F-23632F8CD644}" type="parTrans">
      <dgm:prSet/>
      <dgm:spPr/>
      <dgm:t>
        <a:bodyPr/>
        <a:lstStyle/>
        <a:p>
          <a:endParaRPr lang="id-ID"/>
        </a:p>
      </dgm:t>
    </dgm:pt>
    <dgm:pt modelId="{D09DA465-283D-464C-8826-B879E68A38DD}" cxnId="{09812763-19E4-4466-A06F-23632F8CD644}" type="sibTrans">
      <dgm:prSet/>
      <dgm:spPr/>
      <dgm:t>
        <a:bodyPr/>
        <a:lstStyle/>
        <a:p>
          <a:endParaRPr lang="id-ID"/>
        </a:p>
      </dgm:t>
    </dgm:pt>
    <dgm:pt modelId="{DE765CE9-43E7-4119-B819-FCC46A68C339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keras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BAEB920B-E475-48E0-A08E-46022ED7095E}" cxnId="{13E892E9-5926-436D-B9C9-E334D4093001}" type="parTrans">
      <dgm:prSet/>
      <dgm:spPr/>
      <dgm:t>
        <a:bodyPr/>
        <a:lstStyle/>
        <a:p>
          <a:endParaRPr lang="id-ID"/>
        </a:p>
      </dgm:t>
    </dgm:pt>
    <dgm:pt modelId="{8A3C859B-D261-4B2D-8551-85F21D3F1EDA}" cxnId="{13E892E9-5926-436D-B9C9-E334D4093001}" type="sibTrans">
      <dgm:prSet/>
      <dgm:spPr/>
      <dgm:t>
        <a:bodyPr/>
        <a:lstStyle/>
        <a:p>
          <a:endParaRPr lang="id-ID"/>
        </a:p>
      </dgm:t>
    </dgm:pt>
    <dgm:pt modelId="{FDE01872-57A4-4A85-AABE-670AAECE73B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Penyusun</a:t>
          </a:r>
          <a:endParaRPr lang="id-ID" dirty="0">
            <a:solidFill>
              <a:schemeClr val="tx1"/>
            </a:solidFill>
          </a:endParaRPr>
        </a:p>
      </dgm:t>
    </dgm:pt>
    <dgm:pt modelId="{1360B72B-42E0-459C-A376-F266EAEF818B}" cxnId="{731206DF-0ED0-4067-8A25-3E03CCBAB3CC}" type="parTrans">
      <dgm:prSet/>
      <dgm:spPr/>
      <dgm:t>
        <a:bodyPr/>
        <a:lstStyle/>
        <a:p>
          <a:endParaRPr lang="id-ID"/>
        </a:p>
      </dgm:t>
    </dgm:pt>
    <dgm:pt modelId="{F191D4CC-FF7A-4118-8534-D32099B9FBB5}" cxnId="{731206DF-0ED0-4067-8A25-3E03CCBAB3CC}" type="sibTrans">
      <dgm:prSet/>
      <dgm:spPr/>
      <dgm:t>
        <a:bodyPr/>
        <a:lstStyle/>
        <a:p>
          <a:endParaRPr lang="id-ID"/>
        </a:p>
      </dgm:t>
    </dgm:pt>
    <dgm:pt modelId="{13E9420D-55EB-4489-88F4-63F7CB23988B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kompak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E277638C-6731-4633-BB49-194496B28442}" cxnId="{428E7858-F969-4D51-A6FB-B71C7859CB8E}" type="parTrans">
      <dgm:prSet/>
      <dgm:spPr/>
      <dgm:t>
        <a:bodyPr/>
        <a:lstStyle/>
        <a:p>
          <a:endParaRPr lang="id-ID"/>
        </a:p>
      </dgm:t>
    </dgm:pt>
    <dgm:pt modelId="{860D15FC-3E77-4462-93A1-FBFECF951504}" cxnId="{428E7858-F969-4D51-A6FB-B71C7859CB8E}" type="sibTrans">
      <dgm:prSet/>
      <dgm:spPr/>
      <dgm:t>
        <a:bodyPr/>
        <a:lstStyle/>
        <a:p>
          <a:endParaRPr lang="id-ID"/>
        </a:p>
      </dgm:t>
    </dgm:pt>
    <dgm:pt modelId="{2FAC54BE-7575-40E4-8087-75B3F99F50E3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spongiosa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88C84A17-2981-4F80-9B2E-47C948FD609F}" cxnId="{415F9316-45D1-4CB4-8219-5935193A0F4C}" type="parTrans">
      <dgm:prSet/>
      <dgm:spPr/>
      <dgm:t>
        <a:bodyPr/>
        <a:lstStyle/>
        <a:p>
          <a:endParaRPr lang="id-ID"/>
        </a:p>
      </dgm:t>
    </dgm:pt>
    <dgm:pt modelId="{2AC81F77-B050-476C-85BC-4E847849F263}" cxnId="{415F9316-45D1-4CB4-8219-5935193A0F4C}" type="sibTrans">
      <dgm:prSet/>
      <dgm:spPr/>
      <dgm:t>
        <a:bodyPr/>
        <a:lstStyle/>
        <a:p>
          <a:endParaRPr lang="id-ID"/>
        </a:p>
      </dgm:t>
    </dgm:pt>
    <dgm:pt modelId="{A342666E-D21D-4AC7-995E-DB92AC6720D9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/>
            <a:t>Bentuk</a:t>
          </a:r>
          <a:endParaRPr lang="id-ID" dirty="0"/>
        </a:p>
      </dgm:t>
    </dgm:pt>
    <dgm:pt modelId="{5B172F7A-0526-471C-A74B-28C8BF685B20}" cxnId="{3C068DD3-48FD-4F46-AE20-B523657370EA}" type="parTrans">
      <dgm:prSet/>
      <dgm:spPr/>
      <dgm:t>
        <a:bodyPr/>
        <a:lstStyle/>
        <a:p>
          <a:endParaRPr lang="id-ID"/>
        </a:p>
      </dgm:t>
    </dgm:pt>
    <dgm:pt modelId="{6D2CB804-1E45-484B-8B49-F8FB90F21B91}" cxnId="{3C068DD3-48FD-4F46-AE20-B523657370EA}" type="sibTrans">
      <dgm:prSet/>
      <dgm:spPr/>
      <dgm:t>
        <a:bodyPr/>
        <a:lstStyle/>
        <a:p>
          <a:endParaRPr lang="id-ID"/>
        </a:p>
      </dgm:t>
    </dgm:pt>
    <dgm:pt modelId="{E5675F25-88DF-4E57-B5D2-46A6458E4A4D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panjang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; femur,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falang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dll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63B728DE-070E-4AB7-88C4-EC12E29F7838}" cxnId="{99CD55C5-4B82-482A-A8F8-B999BDDFEA5A}" type="parTrans">
      <dgm:prSet/>
      <dgm:spPr/>
      <dgm:t>
        <a:bodyPr/>
        <a:lstStyle/>
        <a:p>
          <a:endParaRPr lang="id-ID"/>
        </a:p>
      </dgm:t>
    </dgm:pt>
    <dgm:pt modelId="{66A492FE-0B29-4CF5-808D-57C72939DC12}" cxnId="{99CD55C5-4B82-482A-A8F8-B999BDDFEA5A}" type="sibTrans">
      <dgm:prSet/>
      <dgm:spPr/>
      <dgm:t>
        <a:bodyPr/>
        <a:lstStyle/>
        <a:p>
          <a:endParaRPr lang="id-ID"/>
        </a:p>
      </dgm:t>
    </dgm:pt>
    <dgm:pt modelId="{131E1A1E-C4E3-4609-957C-F405BF137786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pendek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; tarsal,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karpal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2BDFA3BA-47DA-4942-8D61-538EB4563545}" cxnId="{E565BC0F-C7EC-4F7F-8DE7-2783DB1E5D39}" type="parTrans">
      <dgm:prSet/>
      <dgm:spPr/>
      <dgm:t>
        <a:bodyPr/>
        <a:lstStyle/>
        <a:p>
          <a:endParaRPr lang="id-ID"/>
        </a:p>
      </dgm:t>
    </dgm:pt>
    <dgm:pt modelId="{425EAFD0-8DBE-4CBF-AF7D-5BD6193857BE}" cxnId="{E565BC0F-C7EC-4F7F-8DE7-2783DB1E5D39}" type="sibTrans">
      <dgm:prSet/>
      <dgm:spPr/>
      <dgm:t>
        <a:bodyPr/>
        <a:lstStyle/>
        <a:p>
          <a:endParaRPr lang="id-ID"/>
        </a:p>
      </dgm:t>
    </dgm:pt>
    <dgm:pt modelId="{58342C67-8CFE-4E29-BE8A-03773AF7AFD9}">
      <dgm:prSet phldrT="[Text]"/>
      <dgm:spPr/>
      <dgm:t>
        <a:bodyPr/>
        <a:lstStyle/>
        <a:p>
          <a:r>
            <a:rPr lang="id-ID" dirty="0" smtClean="0">
              <a:solidFill>
                <a:schemeClr val="accent6">
                  <a:lumMod val="75000"/>
                </a:schemeClr>
              </a:solidFill>
            </a:rPr>
            <a:t>Hialin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(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serat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kolagen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);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persendian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trakea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dll</a:t>
          </a:r>
          <a:endParaRPr lang="id-ID" dirty="0">
            <a:solidFill>
              <a:schemeClr val="accent6">
                <a:lumMod val="75000"/>
              </a:schemeClr>
            </a:solidFill>
          </a:endParaRPr>
        </a:p>
      </dgm:t>
    </dgm:pt>
    <dgm:pt modelId="{87020447-AA29-43CB-97E2-3C1AA115A0EF}" cxnId="{7813A301-F5B6-4317-A5A0-78218C73B976}" type="parTrans">
      <dgm:prSet/>
      <dgm:spPr/>
      <dgm:t>
        <a:bodyPr/>
        <a:lstStyle/>
        <a:p>
          <a:endParaRPr lang="en-US"/>
        </a:p>
      </dgm:t>
    </dgm:pt>
    <dgm:pt modelId="{97491BCE-AF88-47F1-B8F3-705DAE46D45E}" cxnId="{7813A301-F5B6-4317-A5A0-78218C73B976}" type="sibTrans">
      <dgm:prSet/>
      <dgm:spPr/>
      <dgm:t>
        <a:bodyPr/>
        <a:lstStyle/>
        <a:p>
          <a:endParaRPr lang="en-US"/>
        </a:p>
      </dgm:t>
    </dgm:pt>
    <dgm:pt modelId="{918830DA-F490-4E00-889A-25DB9959727F}">
      <dgm:prSet phldrT="[Text]"/>
      <dgm:spPr/>
      <dgm:t>
        <a:bodyPr/>
        <a:lstStyle/>
        <a:p>
          <a:r>
            <a:rPr lang="id-ID" dirty="0" smtClean="0">
              <a:solidFill>
                <a:schemeClr val="accent6">
                  <a:lumMod val="75000"/>
                </a:schemeClr>
              </a:solidFill>
            </a:rPr>
            <a:t>Elastik 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(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serat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elastin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);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daun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telinga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epiglotis</a:t>
          </a:r>
          <a:endParaRPr lang="id-ID" dirty="0">
            <a:solidFill>
              <a:schemeClr val="accent6">
                <a:lumMod val="75000"/>
              </a:schemeClr>
            </a:solidFill>
          </a:endParaRPr>
        </a:p>
      </dgm:t>
    </dgm:pt>
    <dgm:pt modelId="{7D217478-191E-4BD1-8CDA-777D1D20820A}" cxnId="{F859180E-92A4-4826-B22D-8E3DB6BA7A5C}" type="parTrans">
      <dgm:prSet/>
      <dgm:spPr/>
      <dgm:t>
        <a:bodyPr/>
        <a:lstStyle/>
        <a:p>
          <a:endParaRPr lang="en-US"/>
        </a:p>
      </dgm:t>
    </dgm:pt>
    <dgm:pt modelId="{652B47D7-F1D8-442B-A2BF-69A1CF00E866}" cxnId="{F859180E-92A4-4826-B22D-8E3DB6BA7A5C}" type="sibTrans">
      <dgm:prSet/>
      <dgm:spPr/>
      <dgm:t>
        <a:bodyPr/>
        <a:lstStyle/>
        <a:p>
          <a:endParaRPr lang="en-US"/>
        </a:p>
      </dgm:t>
    </dgm:pt>
    <dgm:pt modelId="{B8976881-1F0D-4DD8-9263-4A9BAA706F28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pipih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;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tulang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tengkorak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panggul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A3A5D85A-AC32-4AAC-B61E-705012C8DED3}" cxnId="{17559D59-3D52-40F7-94EE-6DBC3942B605}" type="parTrans">
      <dgm:prSet/>
      <dgm:spPr/>
      <dgm:t>
        <a:bodyPr/>
        <a:lstStyle/>
        <a:p>
          <a:endParaRPr lang="en-US"/>
        </a:p>
      </dgm:t>
    </dgm:pt>
    <dgm:pt modelId="{7E1EF947-08A0-4672-8619-BF5779A854FA}" cxnId="{17559D59-3D52-40F7-94EE-6DBC3942B605}" type="sibTrans">
      <dgm:prSet/>
      <dgm:spPr/>
      <dgm:t>
        <a:bodyPr/>
        <a:lstStyle/>
        <a:p>
          <a:endParaRPr lang="en-US"/>
        </a:p>
      </dgm:t>
    </dgm:pt>
    <dgm:pt modelId="{D7EE311F-8C7E-41D7-97F9-1661F6F68D72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Tidak beraturan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; vertebra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E0D59012-90EF-49E4-BC09-87E085D8F3CD}" cxnId="{5F32BCB9-4680-4AFA-ADB9-1959DCD99665}" type="parTrans">
      <dgm:prSet/>
      <dgm:spPr/>
      <dgm:t>
        <a:bodyPr/>
        <a:lstStyle/>
        <a:p>
          <a:endParaRPr lang="en-US"/>
        </a:p>
      </dgm:t>
    </dgm:pt>
    <dgm:pt modelId="{BBEA8C4C-5073-411B-81CE-C0E154F00CC5}" cxnId="{5F32BCB9-4680-4AFA-ADB9-1959DCD99665}" type="sibTrans">
      <dgm:prSet/>
      <dgm:spPr/>
      <dgm:t>
        <a:bodyPr/>
        <a:lstStyle/>
        <a:p>
          <a:endParaRPr lang="en-US"/>
        </a:p>
      </dgm:t>
    </dgm:pt>
    <dgm:pt modelId="{AE3B1FE6-AE33-4F13-A599-5A7608949418}">
      <dgm:prSet phldrT="[Text]"/>
      <dgm:spPr/>
      <dgm:t>
        <a:bodyPr/>
        <a:lstStyle/>
        <a:p>
          <a:r>
            <a:rPr lang="id-ID" dirty="0" smtClean="0">
              <a:solidFill>
                <a:schemeClr val="accent6">
                  <a:lumMod val="75000"/>
                </a:schemeClr>
              </a:solidFill>
            </a:rPr>
            <a:t>Fibrosa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;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diskus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intervertebralis</a:t>
          </a:r>
          <a:endParaRPr lang="id-ID" dirty="0">
            <a:solidFill>
              <a:schemeClr val="accent6">
                <a:lumMod val="75000"/>
              </a:schemeClr>
            </a:solidFill>
          </a:endParaRPr>
        </a:p>
      </dgm:t>
    </dgm:pt>
    <dgm:pt modelId="{918E3D36-4F17-4995-946A-37179325F904}" cxnId="{A78B1778-55B9-41FF-97B2-2620122FAE6F}" type="parTrans">
      <dgm:prSet/>
      <dgm:spPr/>
      <dgm:t>
        <a:bodyPr/>
        <a:lstStyle/>
        <a:p>
          <a:endParaRPr lang="en-US"/>
        </a:p>
      </dgm:t>
    </dgm:pt>
    <dgm:pt modelId="{25023AD8-2863-4CD9-8184-B6EF8120102C}" cxnId="{A78B1778-55B9-41FF-97B2-2620122FAE6F}" type="sibTrans">
      <dgm:prSet/>
      <dgm:spPr/>
      <dgm:t>
        <a:bodyPr/>
        <a:lstStyle/>
        <a:p>
          <a:endParaRPr lang="en-US"/>
        </a:p>
      </dgm:t>
    </dgm:pt>
    <dgm:pt modelId="{CAAD46C4-6201-4674-A792-95393D5AC600}" type="pres">
      <dgm:prSet presAssocID="{D2516FE6-219B-4670-B2E7-2C9104509DF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535648F-6101-4C7A-896D-643D1A31676C}" type="pres">
      <dgm:prSet presAssocID="{D2516FE6-219B-4670-B2E7-2C9104509DF2}" presName="cycle" presStyleCnt="0"/>
      <dgm:spPr/>
      <dgm:t>
        <a:bodyPr/>
        <a:lstStyle/>
        <a:p>
          <a:endParaRPr lang="en-US"/>
        </a:p>
      </dgm:t>
    </dgm:pt>
    <dgm:pt modelId="{A5FB024F-33D9-4E26-9832-251FB66C11F9}" type="pres">
      <dgm:prSet presAssocID="{D2516FE6-219B-4670-B2E7-2C9104509DF2}" presName="centerShape" presStyleCnt="0"/>
      <dgm:spPr/>
      <dgm:t>
        <a:bodyPr/>
        <a:lstStyle/>
        <a:p>
          <a:endParaRPr lang="en-US"/>
        </a:p>
      </dgm:t>
    </dgm:pt>
    <dgm:pt modelId="{D2B239FA-467D-4716-B25F-E40748102C7C}" type="pres">
      <dgm:prSet presAssocID="{D2516FE6-219B-4670-B2E7-2C9104509DF2}" presName="connSite" presStyleLbl="node1" presStyleIdx="0" presStyleCnt="4"/>
      <dgm:spPr/>
      <dgm:t>
        <a:bodyPr/>
        <a:lstStyle/>
        <a:p>
          <a:endParaRPr lang="en-US"/>
        </a:p>
      </dgm:t>
    </dgm:pt>
    <dgm:pt modelId="{6A7B37B4-3C1A-4D4E-8377-E77E6588F2A2}" type="pres">
      <dgm:prSet presAssocID="{D2516FE6-219B-4670-B2E7-2C9104509DF2}" presName="visible" presStyleLbl="node1" presStyleIdx="0" presStyleCnt="4" custLinFactNeighborY="178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56CD27-2090-4C8F-A201-D203D88D7BB2}" type="pres">
      <dgm:prSet presAssocID="{D2E4477D-1D92-4987-B6C2-33ABF5443A30}" presName="Name25" presStyleLbl="parChTrans1D1" presStyleIdx="0" presStyleCnt="3"/>
      <dgm:spPr/>
      <dgm:t>
        <a:bodyPr/>
        <a:lstStyle/>
        <a:p>
          <a:endParaRPr lang="id-ID"/>
        </a:p>
      </dgm:t>
    </dgm:pt>
    <dgm:pt modelId="{7E2E4C8E-CEB0-4F55-862C-FFF7891EAF18}" type="pres">
      <dgm:prSet presAssocID="{0A8278C3-AB44-470C-8C55-73C44171CAB9}" presName="node" presStyleCnt="0"/>
      <dgm:spPr/>
      <dgm:t>
        <a:bodyPr/>
        <a:lstStyle/>
        <a:p>
          <a:endParaRPr lang="en-US"/>
        </a:p>
      </dgm:t>
    </dgm:pt>
    <dgm:pt modelId="{1E7EA381-3E8C-453F-B5A1-FB1AAA6C354B}" type="pres">
      <dgm:prSet presAssocID="{0A8278C3-AB44-470C-8C55-73C44171CAB9}" presName="parentNode" presStyleLbl="node1" presStyleIdx="1" presStyleCnt="4" custLinFactNeighborY="5259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DA16DE-0EC7-424A-A949-B574919E769E}" type="pres">
      <dgm:prSet presAssocID="{0A8278C3-AB44-470C-8C55-73C44171CAB9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52FCE8-AA99-4B72-81A7-F6EA6D34F2D9}" type="pres">
      <dgm:prSet presAssocID="{1360B72B-42E0-459C-A376-F266EAEF818B}" presName="Name25" presStyleLbl="parChTrans1D1" presStyleIdx="1" presStyleCnt="3"/>
      <dgm:spPr/>
      <dgm:t>
        <a:bodyPr/>
        <a:lstStyle/>
        <a:p>
          <a:endParaRPr lang="id-ID"/>
        </a:p>
      </dgm:t>
    </dgm:pt>
    <dgm:pt modelId="{0543BD3F-84C8-4D96-BD69-8228DE15F8F8}" type="pres">
      <dgm:prSet presAssocID="{FDE01872-57A4-4A85-AABE-670AAECE73B6}" presName="node" presStyleCnt="0"/>
      <dgm:spPr/>
      <dgm:t>
        <a:bodyPr/>
        <a:lstStyle/>
        <a:p>
          <a:endParaRPr lang="en-US"/>
        </a:p>
      </dgm:t>
    </dgm:pt>
    <dgm:pt modelId="{A96D1B7E-1BDE-4AB5-98EE-EBC9059B72E5}" type="pres">
      <dgm:prSet presAssocID="{FDE01872-57A4-4A85-AABE-670AAECE73B6}" presName="parentNode" presStyleLbl="node1" presStyleIdx="2" presStyleCnt="4" custScaleY="69046" custLinFactNeighborY="2214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0CDF05-68B2-4009-9A78-3ABB37B6DFEB}" type="pres">
      <dgm:prSet presAssocID="{FDE01872-57A4-4A85-AABE-670AAECE73B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2B479C-8C75-4CF8-AA65-9F19470E018B}" type="pres">
      <dgm:prSet presAssocID="{5B172F7A-0526-471C-A74B-28C8BF685B20}" presName="Name25" presStyleLbl="parChTrans1D1" presStyleIdx="2" presStyleCnt="3"/>
      <dgm:spPr/>
      <dgm:t>
        <a:bodyPr/>
        <a:lstStyle/>
        <a:p>
          <a:endParaRPr lang="id-ID"/>
        </a:p>
      </dgm:t>
    </dgm:pt>
    <dgm:pt modelId="{14F83EA4-EDFC-48BF-AD3A-9207DEEC82A7}" type="pres">
      <dgm:prSet presAssocID="{A342666E-D21D-4AC7-995E-DB92AC6720D9}" presName="node" presStyleCnt="0"/>
      <dgm:spPr/>
      <dgm:t>
        <a:bodyPr/>
        <a:lstStyle/>
        <a:p>
          <a:endParaRPr lang="en-US"/>
        </a:p>
      </dgm:t>
    </dgm:pt>
    <dgm:pt modelId="{110E058C-5735-470E-8C25-750C6DC23E20}" type="pres">
      <dgm:prSet presAssocID="{A342666E-D21D-4AC7-995E-DB92AC6720D9}" presName="parentNode" presStyleLbl="node1" presStyleIdx="3" presStyleCnt="4" custLinFactNeighborY="-888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26BC72-8EF6-464B-B7D2-14795FDE5848}" type="pres">
      <dgm:prSet presAssocID="{A342666E-D21D-4AC7-995E-DB92AC6720D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8EDB53B-27EB-4014-AFCB-AF38472499F2}" type="presOf" srcId="{B8976881-1F0D-4DD8-9263-4A9BAA706F28}" destId="{6526BC72-8EF6-464B-B7D2-14795FDE5848}" srcOrd="0" destOrd="2" presId="urn:microsoft.com/office/officeart/2005/8/layout/radial2"/>
    <dgm:cxn modelId="{59141B97-0EC8-48B0-9553-5E4573DC8090}" type="presOf" srcId="{A342666E-D21D-4AC7-995E-DB92AC6720D9}" destId="{110E058C-5735-470E-8C25-750C6DC23E20}" srcOrd="0" destOrd="0" presId="urn:microsoft.com/office/officeart/2005/8/layout/radial2"/>
    <dgm:cxn modelId="{731206DF-0ED0-4067-8A25-3E03CCBAB3CC}" srcId="{D2516FE6-219B-4670-B2E7-2C9104509DF2}" destId="{FDE01872-57A4-4A85-AABE-670AAECE73B6}" srcOrd="1" destOrd="0" parTransId="{1360B72B-42E0-459C-A376-F266EAEF818B}" sibTransId="{F191D4CC-FF7A-4118-8534-D32099B9FBB5}"/>
    <dgm:cxn modelId="{08D8DDBC-7E2D-41BF-8EBC-34F1DB5A0578}" type="presOf" srcId="{918830DA-F490-4E00-889A-25DB9959727F}" destId="{D4DA16DE-0EC7-424A-A949-B574919E769E}" srcOrd="0" destOrd="2" presId="urn:microsoft.com/office/officeart/2005/8/layout/radial2"/>
    <dgm:cxn modelId="{EBBE011A-6D45-45E0-8997-AABBEB06633C}" type="presOf" srcId="{2FAC54BE-7575-40E4-8087-75B3F99F50E3}" destId="{A30CDF05-68B2-4009-9A78-3ABB37B6DFEB}" srcOrd="0" destOrd="1" presId="urn:microsoft.com/office/officeart/2005/8/layout/radial2"/>
    <dgm:cxn modelId="{428E7858-F969-4D51-A6FB-B71C7859CB8E}" srcId="{FDE01872-57A4-4A85-AABE-670AAECE73B6}" destId="{13E9420D-55EB-4489-88F4-63F7CB23988B}" srcOrd="0" destOrd="0" parTransId="{E277638C-6731-4633-BB49-194496B28442}" sibTransId="{860D15FC-3E77-4462-93A1-FBFECF951504}"/>
    <dgm:cxn modelId="{F00DE914-506C-4A71-A94F-66C0DD0479E4}" srcId="{D2516FE6-219B-4670-B2E7-2C9104509DF2}" destId="{0A8278C3-AB44-470C-8C55-73C44171CAB9}" srcOrd="0" destOrd="0" parTransId="{D2E4477D-1D92-4987-B6C2-33ABF5443A30}" sibTransId="{EDE3BF45-293E-4C96-BEC9-1E6B6D1A966D}"/>
    <dgm:cxn modelId="{99C8069A-C840-41DD-8416-5499E5BF4E59}" type="presOf" srcId="{58342C67-8CFE-4E29-BE8A-03773AF7AFD9}" destId="{D4DA16DE-0EC7-424A-A949-B574919E769E}" srcOrd="0" destOrd="1" presId="urn:microsoft.com/office/officeart/2005/8/layout/radial2"/>
    <dgm:cxn modelId="{5F32BCB9-4680-4AFA-ADB9-1959DCD99665}" srcId="{A342666E-D21D-4AC7-995E-DB92AC6720D9}" destId="{D7EE311F-8C7E-41D7-97F9-1661F6F68D72}" srcOrd="3" destOrd="0" parTransId="{E0D59012-90EF-49E4-BC09-87E085D8F3CD}" sibTransId="{BBEA8C4C-5073-411B-81CE-C0E154F00CC5}"/>
    <dgm:cxn modelId="{17559D59-3D52-40F7-94EE-6DBC3942B605}" srcId="{A342666E-D21D-4AC7-995E-DB92AC6720D9}" destId="{B8976881-1F0D-4DD8-9263-4A9BAA706F28}" srcOrd="2" destOrd="0" parTransId="{A3A5D85A-AC32-4AAC-B61E-705012C8DED3}" sibTransId="{7E1EF947-08A0-4672-8619-BF5779A854FA}"/>
    <dgm:cxn modelId="{A8133522-046E-48E4-9450-D038BC7888BF}" type="presOf" srcId="{131E1A1E-C4E3-4609-957C-F405BF137786}" destId="{6526BC72-8EF6-464B-B7D2-14795FDE5848}" srcOrd="0" destOrd="1" presId="urn:microsoft.com/office/officeart/2005/8/layout/radial2"/>
    <dgm:cxn modelId="{415F9316-45D1-4CB4-8219-5935193A0F4C}" srcId="{FDE01872-57A4-4A85-AABE-670AAECE73B6}" destId="{2FAC54BE-7575-40E4-8087-75B3F99F50E3}" srcOrd="1" destOrd="0" parTransId="{88C84A17-2981-4F80-9B2E-47C948FD609F}" sibTransId="{2AC81F77-B050-476C-85BC-4E847849F263}"/>
    <dgm:cxn modelId="{EE3B959E-0298-4297-933F-F625D9CC2236}" type="presOf" srcId="{1360B72B-42E0-459C-A376-F266EAEF818B}" destId="{BA52FCE8-AA99-4B72-81A7-F6EA6D34F2D9}" srcOrd="0" destOrd="0" presId="urn:microsoft.com/office/officeart/2005/8/layout/radial2"/>
    <dgm:cxn modelId="{E565BC0F-C7EC-4F7F-8DE7-2783DB1E5D39}" srcId="{A342666E-D21D-4AC7-995E-DB92AC6720D9}" destId="{131E1A1E-C4E3-4609-957C-F405BF137786}" srcOrd="1" destOrd="0" parTransId="{2BDFA3BA-47DA-4942-8D61-538EB4563545}" sibTransId="{425EAFD0-8DBE-4CBF-AF7D-5BD6193857BE}"/>
    <dgm:cxn modelId="{F5E5352E-2F0E-4173-A066-F4F9A404EB60}" type="presOf" srcId="{13E9420D-55EB-4489-88F4-63F7CB23988B}" destId="{A30CDF05-68B2-4009-9A78-3ABB37B6DFEB}" srcOrd="0" destOrd="0" presId="urn:microsoft.com/office/officeart/2005/8/layout/radial2"/>
    <dgm:cxn modelId="{3C068DD3-48FD-4F46-AE20-B523657370EA}" srcId="{D2516FE6-219B-4670-B2E7-2C9104509DF2}" destId="{A342666E-D21D-4AC7-995E-DB92AC6720D9}" srcOrd="2" destOrd="0" parTransId="{5B172F7A-0526-471C-A74B-28C8BF685B20}" sibTransId="{6D2CB804-1E45-484B-8B49-F8FB90F21B91}"/>
    <dgm:cxn modelId="{9A50F337-A462-4F81-A6D4-292B50F23DCC}" type="presOf" srcId="{AE3B1FE6-AE33-4F13-A599-5A7608949418}" destId="{D4DA16DE-0EC7-424A-A949-B574919E769E}" srcOrd="0" destOrd="3" presId="urn:microsoft.com/office/officeart/2005/8/layout/radial2"/>
    <dgm:cxn modelId="{09812763-19E4-4466-A06F-23632F8CD644}" srcId="{0A8278C3-AB44-470C-8C55-73C44171CAB9}" destId="{D8FDBE17-6A31-4D36-B029-1C00782A8578}" srcOrd="0" destOrd="0" parTransId="{CB96FFE6-5D2E-44AF-8B21-45269B7BC5A8}" sibTransId="{D09DA465-283D-464C-8826-B879E68A38DD}"/>
    <dgm:cxn modelId="{99CD55C5-4B82-482A-A8F8-B999BDDFEA5A}" srcId="{A342666E-D21D-4AC7-995E-DB92AC6720D9}" destId="{E5675F25-88DF-4E57-B5D2-46A6458E4A4D}" srcOrd="0" destOrd="0" parTransId="{63B728DE-070E-4AB7-88C4-EC12E29F7838}" sibTransId="{66A492FE-0B29-4CF5-808D-57C72939DC12}"/>
    <dgm:cxn modelId="{3EDA4B1D-299A-47DE-B9B7-A40A85EB386A}" type="presOf" srcId="{D2E4477D-1D92-4987-B6C2-33ABF5443A30}" destId="{4856CD27-2090-4C8F-A201-D203D88D7BB2}" srcOrd="0" destOrd="0" presId="urn:microsoft.com/office/officeart/2005/8/layout/radial2"/>
    <dgm:cxn modelId="{619EF143-1C07-4071-B7DE-419C050AFF25}" type="presOf" srcId="{0A8278C3-AB44-470C-8C55-73C44171CAB9}" destId="{1E7EA381-3E8C-453F-B5A1-FB1AAA6C354B}" srcOrd="0" destOrd="0" presId="urn:microsoft.com/office/officeart/2005/8/layout/radial2"/>
    <dgm:cxn modelId="{A78B1778-55B9-41FF-97B2-2620122FAE6F}" srcId="{D8FDBE17-6A31-4D36-B029-1C00782A8578}" destId="{AE3B1FE6-AE33-4F13-A599-5A7608949418}" srcOrd="2" destOrd="0" parTransId="{918E3D36-4F17-4995-946A-37179325F904}" sibTransId="{25023AD8-2863-4CD9-8184-B6EF8120102C}"/>
    <dgm:cxn modelId="{67DA625C-9E4E-4BC4-A21E-85293CE13778}" type="presOf" srcId="{E5675F25-88DF-4E57-B5D2-46A6458E4A4D}" destId="{6526BC72-8EF6-464B-B7D2-14795FDE5848}" srcOrd="0" destOrd="0" presId="urn:microsoft.com/office/officeart/2005/8/layout/radial2"/>
    <dgm:cxn modelId="{2F0FFCE1-38D6-4D70-B020-871E384EDF54}" type="presOf" srcId="{D8FDBE17-6A31-4D36-B029-1C00782A8578}" destId="{D4DA16DE-0EC7-424A-A949-B574919E769E}" srcOrd="0" destOrd="0" presId="urn:microsoft.com/office/officeart/2005/8/layout/radial2"/>
    <dgm:cxn modelId="{F859180E-92A4-4826-B22D-8E3DB6BA7A5C}" srcId="{D8FDBE17-6A31-4D36-B029-1C00782A8578}" destId="{918830DA-F490-4E00-889A-25DB9959727F}" srcOrd="1" destOrd="0" parTransId="{7D217478-191E-4BD1-8CDA-777D1D20820A}" sibTransId="{652B47D7-F1D8-442B-A2BF-69A1CF00E866}"/>
    <dgm:cxn modelId="{16040A4D-1ACC-42E5-BD80-F2FA47AC2E79}" type="presOf" srcId="{FDE01872-57A4-4A85-AABE-670AAECE73B6}" destId="{A96D1B7E-1BDE-4AB5-98EE-EBC9059B72E5}" srcOrd="0" destOrd="0" presId="urn:microsoft.com/office/officeart/2005/8/layout/radial2"/>
    <dgm:cxn modelId="{7813A301-F5B6-4317-A5A0-78218C73B976}" srcId="{D8FDBE17-6A31-4D36-B029-1C00782A8578}" destId="{58342C67-8CFE-4E29-BE8A-03773AF7AFD9}" srcOrd="0" destOrd="0" parTransId="{87020447-AA29-43CB-97E2-3C1AA115A0EF}" sibTransId="{97491BCE-AF88-47F1-B8F3-705DAE46D45E}"/>
    <dgm:cxn modelId="{798D4F48-4CCA-405B-A635-DC22FC43EDC2}" type="presOf" srcId="{D2516FE6-219B-4670-B2E7-2C9104509DF2}" destId="{CAAD46C4-6201-4674-A792-95393D5AC600}" srcOrd="0" destOrd="0" presId="urn:microsoft.com/office/officeart/2005/8/layout/radial2"/>
    <dgm:cxn modelId="{2288CC17-FFB2-4AA3-A3F5-5D4D9F8A1031}" type="presOf" srcId="{DE765CE9-43E7-4119-B819-FCC46A68C339}" destId="{D4DA16DE-0EC7-424A-A949-B574919E769E}" srcOrd="0" destOrd="4" presId="urn:microsoft.com/office/officeart/2005/8/layout/radial2"/>
    <dgm:cxn modelId="{13E892E9-5926-436D-B9C9-E334D4093001}" srcId="{0A8278C3-AB44-470C-8C55-73C44171CAB9}" destId="{DE765CE9-43E7-4119-B819-FCC46A68C339}" srcOrd="1" destOrd="0" parTransId="{BAEB920B-E475-48E0-A08E-46022ED7095E}" sibTransId="{8A3C859B-D261-4B2D-8551-85F21D3F1EDA}"/>
    <dgm:cxn modelId="{A0BE9B3A-136C-4738-8CDB-C335946A1652}" type="presOf" srcId="{5B172F7A-0526-471C-A74B-28C8BF685B20}" destId="{3E2B479C-8C75-4CF8-AA65-9F19470E018B}" srcOrd="0" destOrd="0" presId="urn:microsoft.com/office/officeart/2005/8/layout/radial2"/>
    <dgm:cxn modelId="{B83FE755-113F-410D-9235-DEC0736361A3}" type="presOf" srcId="{D7EE311F-8C7E-41D7-97F9-1661F6F68D72}" destId="{6526BC72-8EF6-464B-B7D2-14795FDE5848}" srcOrd="0" destOrd="3" presId="urn:microsoft.com/office/officeart/2005/8/layout/radial2"/>
    <dgm:cxn modelId="{C5BD55EC-9187-4F9D-8636-E60C187C6134}" type="presParOf" srcId="{CAAD46C4-6201-4674-A792-95393D5AC600}" destId="{3535648F-6101-4C7A-896D-643D1A31676C}" srcOrd="0" destOrd="0" presId="urn:microsoft.com/office/officeart/2005/8/layout/radial2"/>
    <dgm:cxn modelId="{C0F10083-7E44-46D3-96EB-66856561377E}" type="presParOf" srcId="{3535648F-6101-4C7A-896D-643D1A31676C}" destId="{A5FB024F-33D9-4E26-9832-251FB66C11F9}" srcOrd="0" destOrd="0" presId="urn:microsoft.com/office/officeart/2005/8/layout/radial2"/>
    <dgm:cxn modelId="{1CEF1E13-4524-4C9E-A6D2-6E51E7EB65B0}" type="presParOf" srcId="{A5FB024F-33D9-4E26-9832-251FB66C11F9}" destId="{D2B239FA-467D-4716-B25F-E40748102C7C}" srcOrd="0" destOrd="0" presId="urn:microsoft.com/office/officeart/2005/8/layout/radial2"/>
    <dgm:cxn modelId="{174DED74-48F3-45B6-9AEF-725BCFEDD570}" type="presParOf" srcId="{A5FB024F-33D9-4E26-9832-251FB66C11F9}" destId="{6A7B37B4-3C1A-4D4E-8377-E77E6588F2A2}" srcOrd="1" destOrd="0" presId="urn:microsoft.com/office/officeart/2005/8/layout/radial2"/>
    <dgm:cxn modelId="{D8737C57-FB72-4418-A9BB-5E515AF70AD5}" type="presParOf" srcId="{3535648F-6101-4C7A-896D-643D1A31676C}" destId="{4856CD27-2090-4C8F-A201-D203D88D7BB2}" srcOrd="1" destOrd="0" presId="urn:microsoft.com/office/officeart/2005/8/layout/radial2"/>
    <dgm:cxn modelId="{035A8714-B01D-4B33-92F8-BB33E63296C7}" type="presParOf" srcId="{3535648F-6101-4C7A-896D-643D1A31676C}" destId="{7E2E4C8E-CEB0-4F55-862C-FFF7891EAF18}" srcOrd="2" destOrd="0" presId="urn:microsoft.com/office/officeart/2005/8/layout/radial2"/>
    <dgm:cxn modelId="{586A83CC-BDEE-4645-89FF-1315E087D2A2}" type="presParOf" srcId="{7E2E4C8E-CEB0-4F55-862C-FFF7891EAF18}" destId="{1E7EA381-3E8C-453F-B5A1-FB1AAA6C354B}" srcOrd="0" destOrd="0" presId="urn:microsoft.com/office/officeart/2005/8/layout/radial2"/>
    <dgm:cxn modelId="{A7FAE68F-3204-422B-9528-D88822269D65}" type="presParOf" srcId="{7E2E4C8E-CEB0-4F55-862C-FFF7891EAF18}" destId="{D4DA16DE-0EC7-424A-A949-B574919E769E}" srcOrd="1" destOrd="0" presId="urn:microsoft.com/office/officeart/2005/8/layout/radial2"/>
    <dgm:cxn modelId="{9037033E-3DA6-415E-A5F9-E3B19795FF0B}" type="presParOf" srcId="{3535648F-6101-4C7A-896D-643D1A31676C}" destId="{BA52FCE8-AA99-4B72-81A7-F6EA6D34F2D9}" srcOrd="3" destOrd="0" presId="urn:microsoft.com/office/officeart/2005/8/layout/radial2"/>
    <dgm:cxn modelId="{39AD70FA-8A38-480F-8F08-113AAC299118}" type="presParOf" srcId="{3535648F-6101-4C7A-896D-643D1A31676C}" destId="{0543BD3F-84C8-4D96-BD69-8228DE15F8F8}" srcOrd="4" destOrd="0" presId="urn:microsoft.com/office/officeart/2005/8/layout/radial2"/>
    <dgm:cxn modelId="{EB18161E-2F51-4CBD-AA57-0BC67D349D54}" type="presParOf" srcId="{0543BD3F-84C8-4D96-BD69-8228DE15F8F8}" destId="{A96D1B7E-1BDE-4AB5-98EE-EBC9059B72E5}" srcOrd="0" destOrd="0" presId="urn:microsoft.com/office/officeart/2005/8/layout/radial2"/>
    <dgm:cxn modelId="{C55CB960-C33A-4766-9AAB-0314AE01BC3C}" type="presParOf" srcId="{0543BD3F-84C8-4D96-BD69-8228DE15F8F8}" destId="{A30CDF05-68B2-4009-9A78-3ABB37B6DFEB}" srcOrd="1" destOrd="0" presId="urn:microsoft.com/office/officeart/2005/8/layout/radial2"/>
    <dgm:cxn modelId="{96E9F212-D5AB-4E5C-826B-543C3CE8273C}" type="presParOf" srcId="{3535648F-6101-4C7A-896D-643D1A31676C}" destId="{3E2B479C-8C75-4CF8-AA65-9F19470E018B}" srcOrd="5" destOrd="0" presId="urn:microsoft.com/office/officeart/2005/8/layout/radial2"/>
    <dgm:cxn modelId="{FA7AD87D-16F1-4880-A546-EF8A67A50047}" type="presParOf" srcId="{3535648F-6101-4C7A-896D-643D1A31676C}" destId="{14F83EA4-EDFC-48BF-AD3A-9207DEEC82A7}" srcOrd="6" destOrd="0" presId="urn:microsoft.com/office/officeart/2005/8/layout/radial2"/>
    <dgm:cxn modelId="{EFFD70C2-C35A-40A9-B07B-185A0472B9B6}" type="presParOf" srcId="{14F83EA4-EDFC-48BF-AD3A-9207DEEC82A7}" destId="{110E058C-5735-470E-8C25-750C6DC23E20}" srcOrd="0" destOrd="0" presId="urn:microsoft.com/office/officeart/2005/8/layout/radial2"/>
    <dgm:cxn modelId="{B71C12A7-5F72-4FB8-B267-1658A4546756}" type="presParOf" srcId="{14F83EA4-EDFC-48BF-AD3A-9207DEEC82A7}" destId="{6526BC72-8EF6-464B-B7D2-14795FDE584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C3D49E-10BF-434F-9044-7DE4FB03D945}" type="doc">
      <dgm:prSet loTypeId="urn:microsoft.com/office/officeart/2005/8/layout/h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6C73427-A03B-4B4A-B3B9-C01A69DBF3E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Skull</a:t>
          </a:r>
          <a:endParaRPr lang="en-US" dirty="0"/>
        </a:p>
      </dgm:t>
    </dgm:pt>
    <dgm:pt modelId="{63C3BD30-A800-4CD6-AB50-D63DC3D0B962}" cxnId="{5512F0F0-8A05-405C-9E76-D66CEC274983}" type="parTrans">
      <dgm:prSet/>
      <dgm:spPr/>
      <dgm:t>
        <a:bodyPr/>
        <a:lstStyle/>
        <a:p>
          <a:endParaRPr lang="en-US"/>
        </a:p>
      </dgm:t>
    </dgm:pt>
    <dgm:pt modelId="{69D1ECFE-80CF-4DBF-8A84-9B66C82D76BF}" cxnId="{5512F0F0-8A05-405C-9E76-D66CEC274983}" type="sibTrans">
      <dgm:prSet/>
      <dgm:spPr/>
      <dgm:t>
        <a:bodyPr/>
        <a:lstStyle/>
        <a:p>
          <a:endParaRPr lang="en-US"/>
        </a:p>
      </dgm:t>
    </dgm:pt>
    <dgm:pt modelId="{533964B6-A14F-41AB-BE94-8D55C29095B4}">
      <dgm:prSet/>
      <dgm:spPr/>
      <dgm:t>
        <a:bodyPr/>
        <a:lstStyle/>
        <a:p>
          <a:pPr rtl="0"/>
          <a:r>
            <a:rPr lang="en-US" b="1" dirty="0" smtClean="0"/>
            <a:t>Cranium</a:t>
          </a:r>
          <a:endParaRPr lang="en-US" b="1" dirty="0"/>
        </a:p>
      </dgm:t>
    </dgm:pt>
    <dgm:pt modelId="{2FB55186-DACD-48BF-B3DC-4780DADCE5EF}" cxnId="{C1109AD7-8F80-404C-B4B0-18C0AF7CA183}" type="parTrans">
      <dgm:prSet/>
      <dgm:spPr/>
      <dgm:t>
        <a:bodyPr/>
        <a:lstStyle/>
        <a:p>
          <a:endParaRPr lang="en-US"/>
        </a:p>
      </dgm:t>
    </dgm:pt>
    <dgm:pt modelId="{A9C28C26-0649-4D83-818A-ADA7209B26A1}" cxnId="{C1109AD7-8F80-404C-B4B0-18C0AF7CA183}" type="sibTrans">
      <dgm:prSet/>
      <dgm:spPr/>
      <dgm:t>
        <a:bodyPr/>
        <a:lstStyle/>
        <a:p>
          <a:endParaRPr lang="en-US"/>
        </a:p>
      </dgm:t>
    </dgm:pt>
    <dgm:pt modelId="{0B1F2DC2-4694-450F-9BAE-FB6E53A53038}">
      <dgm:prSet/>
      <dgm:spPr/>
      <dgm:t>
        <a:bodyPr/>
        <a:lstStyle/>
        <a:p>
          <a:pPr rtl="0"/>
          <a:r>
            <a:rPr lang="en-US" b="1" dirty="0" smtClean="0"/>
            <a:t>Face</a:t>
          </a:r>
          <a:endParaRPr lang="en-US" b="1" dirty="0"/>
        </a:p>
      </dgm:t>
    </dgm:pt>
    <dgm:pt modelId="{223B0400-092E-401D-A2E0-AAEE19B00D24}" cxnId="{CF7A5763-F777-44A1-8A84-C5DBEAC80076}" type="parTrans">
      <dgm:prSet/>
      <dgm:spPr/>
      <dgm:t>
        <a:bodyPr/>
        <a:lstStyle/>
        <a:p>
          <a:endParaRPr lang="en-US"/>
        </a:p>
      </dgm:t>
    </dgm:pt>
    <dgm:pt modelId="{1F7DB80B-D63F-4A78-9473-83C78D8BCA65}" cxnId="{CF7A5763-F777-44A1-8A84-C5DBEAC80076}" type="sibTrans">
      <dgm:prSet/>
      <dgm:spPr/>
      <dgm:t>
        <a:bodyPr/>
        <a:lstStyle/>
        <a:p>
          <a:endParaRPr lang="en-US"/>
        </a:p>
      </dgm:t>
    </dgm:pt>
    <dgm:pt modelId="{2A178956-B104-4C19-8BB2-3FFF0982F58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Truncus</a:t>
          </a:r>
          <a:r>
            <a:rPr lang="en-US" dirty="0" smtClean="0">
              <a:solidFill>
                <a:schemeClr val="tx1"/>
              </a:solidFill>
            </a:rPr>
            <a:t> (</a:t>
          </a:r>
          <a:r>
            <a:rPr lang="en-US" dirty="0" err="1" smtClean="0">
              <a:solidFill>
                <a:schemeClr val="tx1"/>
              </a:solidFill>
            </a:rPr>
            <a:t>Batang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Badan</a:t>
          </a:r>
          <a:r>
            <a:rPr lang="en-US" dirty="0" smtClean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DF6C619F-6C14-47F0-8C62-3AFC3D59FD62}" cxnId="{D0CF6D9B-3CD9-4E44-AE2C-FAE2803EA904}" type="parTrans">
      <dgm:prSet/>
      <dgm:spPr/>
      <dgm:t>
        <a:bodyPr/>
        <a:lstStyle/>
        <a:p>
          <a:endParaRPr lang="en-US"/>
        </a:p>
      </dgm:t>
    </dgm:pt>
    <dgm:pt modelId="{28B05999-3AF0-422E-A596-C4EA0E4583F3}" cxnId="{D0CF6D9B-3CD9-4E44-AE2C-FAE2803EA904}" type="sibTrans">
      <dgm:prSet/>
      <dgm:spPr/>
      <dgm:t>
        <a:bodyPr/>
        <a:lstStyle/>
        <a:p>
          <a:endParaRPr lang="en-US"/>
        </a:p>
      </dgm:t>
    </dgm:pt>
    <dgm:pt modelId="{5D92A6BF-5720-4CCB-9541-CEF4DC04BD8C}">
      <dgm:prSet/>
      <dgm:spPr/>
      <dgm:t>
        <a:bodyPr/>
        <a:lstStyle/>
        <a:p>
          <a:pPr rtl="0"/>
          <a:r>
            <a:rPr lang="en-US" b="1" dirty="0" smtClean="0"/>
            <a:t>Os Sternum</a:t>
          </a:r>
          <a:endParaRPr lang="en-US" b="1" dirty="0"/>
        </a:p>
      </dgm:t>
    </dgm:pt>
    <dgm:pt modelId="{60E1783F-C1ED-4283-9845-75D1DBA0ED61}" cxnId="{ED069B1B-553F-479B-83BD-894D7706112D}" type="parTrans">
      <dgm:prSet/>
      <dgm:spPr/>
      <dgm:t>
        <a:bodyPr/>
        <a:lstStyle/>
        <a:p>
          <a:endParaRPr lang="en-US"/>
        </a:p>
      </dgm:t>
    </dgm:pt>
    <dgm:pt modelId="{DC31CAAC-B528-43BE-8C98-880E27B7019A}" cxnId="{ED069B1B-553F-479B-83BD-894D7706112D}" type="sibTrans">
      <dgm:prSet/>
      <dgm:spPr/>
      <dgm:t>
        <a:bodyPr/>
        <a:lstStyle/>
        <a:p>
          <a:endParaRPr lang="en-US"/>
        </a:p>
      </dgm:t>
    </dgm:pt>
    <dgm:pt modelId="{31DD3A1F-22C9-4129-A4C8-EC5A35774B48}">
      <dgm:prSet/>
      <dgm:spPr/>
      <dgm:t>
        <a:bodyPr/>
        <a:lstStyle/>
        <a:p>
          <a:pPr rtl="0"/>
          <a:r>
            <a:rPr lang="en-US" b="1" dirty="0" smtClean="0"/>
            <a:t>Ribs/Costae</a:t>
          </a:r>
          <a:endParaRPr lang="en-US" b="1" dirty="0"/>
        </a:p>
      </dgm:t>
    </dgm:pt>
    <dgm:pt modelId="{A8B6ED49-DF5B-4534-8259-1272F8163ED6}" cxnId="{B30663EE-45C6-4E83-8844-BA5016288380}" type="parTrans">
      <dgm:prSet/>
      <dgm:spPr/>
      <dgm:t>
        <a:bodyPr/>
        <a:lstStyle/>
        <a:p>
          <a:endParaRPr lang="en-US"/>
        </a:p>
      </dgm:t>
    </dgm:pt>
    <dgm:pt modelId="{1149B177-C681-43FB-9064-47D3F7319BCC}" cxnId="{B30663EE-45C6-4E83-8844-BA5016288380}" type="sibTrans">
      <dgm:prSet/>
      <dgm:spPr/>
      <dgm:t>
        <a:bodyPr/>
        <a:lstStyle/>
        <a:p>
          <a:endParaRPr lang="en-US"/>
        </a:p>
      </dgm:t>
    </dgm:pt>
    <dgm:pt modelId="{7AF55911-54BD-4613-9371-EE2CEC5850F5}">
      <dgm:prSet/>
      <dgm:spPr/>
      <dgm:t>
        <a:bodyPr/>
        <a:lstStyle/>
        <a:p>
          <a:pPr rtl="0"/>
          <a:r>
            <a:rPr lang="en-US" b="1" dirty="0" smtClean="0"/>
            <a:t>Vertebrae</a:t>
          </a:r>
          <a:endParaRPr lang="en-US" b="1" dirty="0"/>
        </a:p>
      </dgm:t>
    </dgm:pt>
    <dgm:pt modelId="{6CE356F5-789A-4BFF-A998-7E4C9026A358}" cxnId="{D1404756-2200-4E67-9DA5-FB495F314EA7}" type="parTrans">
      <dgm:prSet/>
      <dgm:spPr/>
      <dgm:t>
        <a:bodyPr/>
        <a:lstStyle/>
        <a:p>
          <a:endParaRPr lang="en-US"/>
        </a:p>
      </dgm:t>
    </dgm:pt>
    <dgm:pt modelId="{AFFB7690-AE58-422C-B6EE-29102A3AFDCF}" cxnId="{D1404756-2200-4E67-9DA5-FB495F314EA7}" type="sibTrans">
      <dgm:prSet/>
      <dgm:spPr/>
      <dgm:t>
        <a:bodyPr/>
        <a:lstStyle/>
        <a:p>
          <a:endParaRPr lang="en-US"/>
        </a:p>
      </dgm:t>
    </dgm:pt>
    <dgm:pt modelId="{EEA1AF0C-4672-42B1-86B5-0176A001C11F}">
      <dgm:prSet/>
      <dgm:spPr/>
      <dgm:t>
        <a:bodyPr/>
        <a:lstStyle/>
        <a:p>
          <a:pPr rtl="0"/>
          <a:r>
            <a:rPr lang="en-US" smtClean="0"/>
            <a:t>Os Frontale </a:t>
          </a:r>
          <a:endParaRPr lang="en-US" dirty="0"/>
        </a:p>
      </dgm:t>
    </dgm:pt>
    <dgm:pt modelId="{C0A156A3-9382-43C8-A091-FF1CA82677FE}" cxnId="{4CD0894C-5716-4B11-A7B5-805EDF14E2FF}" type="parTrans">
      <dgm:prSet/>
      <dgm:spPr/>
      <dgm:t>
        <a:bodyPr/>
        <a:lstStyle/>
        <a:p>
          <a:endParaRPr lang="en-US"/>
        </a:p>
      </dgm:t>
    </dgm:pt>
    <dgm:pt modelId="{B990A7B2-87E5-4098-BEBF-D0D23F103B5A}" cxnId="{4CD0894C-5716-4B11-A7B5-805EDF14E2FF}" type="sibTrans">
      <dgm:prSet/>
      <dgm:spPr/>
      <dgm:t>
        <a:bodyPr/>
        <a:lstStyle/>
        <a:p>
          <a:endParaRPr lang="en-US"/>
        </a:p>
      </dgm:t>
    </dgm:pt>
    <dgm:pt modelId="{DAB39D11-8496-4488-9BE3-3BA73DC0C63F}">
      <dgm:prSet/>
      <dgm:spPr/>
      <dgm:t>
        <a:bodyPr/>
        <a:lstStyle/>
        <a:p>
          <a:r>
            <a:rPr lang="en-US" smtClean="0"/>
            <a:t>Os Parietale</a:t>
          </a:r>
          <a:endParaRPr lang="en-US" dirty="0" smtClean="0"/>
        </a:p>
      </dgm:t>
    </dgm:pt>
    <dgm:pt modelId="{B68F18EE-DBAA-472F-A542-6CF6C904C303}" cxnId="{69F093A6-7122-4E5C-A562-A4D5D461EB08}" type="parTrans">
      <dgm:prSet/>
      <dgm:spPr/>
      <dgm:t>
        <a:bodyPr/>
        <a:lstStyle/>
        <a:p>
          <a:endParaRPr lang="en-US"/>
        </a:p>
      </dgm:t>
    </dgm:pt>
    <dgm:pt modelId="{D7EA952C-0921-4750-AFDD-99C250BBC241}" cxnId="{69F093A6-7122-4E5C-A562-A4D5D461EB08}" type="sibTrans">
      <dgm:prSet/>
      <dgm:spPr/>
      <dgm:t>
        <a:bodyPr/>
        <a:lstStyle/>
        <a:p>
          <a:endParaRPr lang="en-US"/>
        </a:p>
      </dgm:t>
    </dgm:pt>
    <dgm:pt modelId="{CA4F60D4-63A4-47CE-B062-C8426D906F39}">
      <dgm:prSet/>
      <dgm:spPr/>
      <dgm:t>
        <a:bodyPr/>
        <a:lstStyle/>
        <a:p>
          <a:r>
            <a:rPr lang="en-US" smtClean="0"/>
            <a:t>Os Occipitale </a:t>
          </a:r>
          <a:endParaRPr lang="en-US" dirty="0" smtClean="0"/>
        </a:p>
      </dgm:t>
    </dgm:pt>
    <dgm:pt modelId="{1E4BC05E-AC7B-41F0-818F-3606917BAB4B}" cxnId="{6317667C-7405-4B5D-96D1-FF04759E6A71}" type="parTrans">
      <dgm:prSet/>
      <dgm:spPr/>
      <dgm:t>
        <a:bodyPr/>
        <a:lstStyle/>
        <a:p>
          <a:endParaRPr lang="en-US"/>
        </a:p>
      </dgm:t>
    </dgm:pt>
    <dgm:pt modelId="{C8649147-B666-4419-BA95-5FEE7B209CCB}" cxnId="{6317667C-7405-4B5D-96D1-FF04759E6A71}" type="sibTrans">
      <dgm:prSet/>
      <dgm:spPr/>
      <dgm:t>
        <a:bodyPr/>
        <a:lstStyle/>
        <a:p>
          <a:endParaRPr lang="en-US"/>
        </a:p>
      </dgm:t>
    </dgm:pt>
    <dgm:pt modelId="{ED6CEA3B-ED3E-4C83-9AEA-E54B08B70FB9}">
      <dgm:prSet/>
      <dgm:spPr/>
      <dgm:t>
        <a:bodyPr/>
        <a:lstStyle/>
        <a:p>
          <a:r>
            <a:rPr lang="en-US" smtClean="0"/>
            <a:t>Os Temporale </a:t>
          </a:r>
          <a:endParaRPr lang="en-US" dirty="0" smtClean="0"/>
        </a:p>
      </dgm:t>
    </dgm:pt>
    <dgm:pt modelId="{E2E6C3BC-B443-4AE9-9570-ED7FA06F8A13}" cxnId="{80D7D7AC-3765-4806-9CDC-7CD95AE3CF38}" type="parTrans">
      <dgm:prSet/>
      <dgm:spPr/>
      <dgm:t>
        <a:bodyPr/>
        <a:lstStyle/>
        <a:p>
          <a:endParaRPr lang="en-US"/>
        </a:p>
      </dgm:t>
    </dgm:pt>
    <dgm:pt modelId="{B5CBEF8B-5A1D-43D3-B4AC-B2E8ACF8D746}" cxnId="{80D7D7AC-3765-4806-9CDC-7CD95AE3CF38}" type="sibTrans">
      <dgm:prSet/>
      <dgm:spPr/>
      <dgm:t>
        <a:bodyPr/>
        <a:lstStyle/>
        <a:p>
          <a:endParaRPr lang="en-US"/>
        </a:p>
      </dgm:t>
    </dgm:pt>
    <dgm:pt modelId="{EAC2BA2D-BFDD-40E5-B788-8FE1889DE6CD}">
      <dgm:prSet/>
      <dgm:spPr/>
      <dgm:t>
        <a:bodyPr/>
        <a:lstStyle/>
        <a:p>
          <a:r>
            <a:rPr lang="en-US" smtClean="0"/>
            <a:t>Os Sphenoid</a:t>
          </a:r>
          <a:endParaRPr lang="en-US" dirty="0" smtClean="0"/>
        </a:p>
      </dgm:t>
    </dgm:pt>
    <dgm:pt modelId="{D3975ADE-9DA2-44CB-86AC-510BE2FB0BB7}" cxnId="{10150F47-390A-4EC0-A449-026B15E9D03D}" type="parTrans">
      <dgm:prSet/>
      <dgm:spPr/>
      <dgm:t>
        <a:bodyPr/>
        <a:lstStyle/>
        <a:p>
          <a:endParaRPr lang="en-US"/>
        </a:p>
      </dgm:t>
    </dgm:pt>
    <dgm:pt modelId="{57BD3456-2503-4466-ADDB-791040DDE1B9}" cxnId="{10150F47-390A-4EC0-A449-026B15E9D03D}" type="sibTrans">
      <dgm:prSet/>
      <dgm:spPr/>
      <dgm:t>
        <a:bodyPr/>
        <a:lstStyle/>
        <a:p>
          <a:endParaRPr lang="en-US"/>
        </a:p>
      </dgm:t>
    </dgm:pt>
    <dgm:pt modelId="{C4F07AD3-E549-4FDA-9760-5FB561F79E69}">
      <dgm:prSet/>
      <dgm:spPr/>
      <dgm:t>
        <a:bodyPr/>
        <a:lstStyle/>
        <a:p>
          <a:r>
            <a:rPr lang="en-US" smtClean="0"/>
            <a:t>Os Ethmoid</a:t>
          </a:r>
          <a:endParaRPr lang="en-US" dirty="0" smtClean="0"/>
        </a:p>
      </dgm:t>
    </dgm:pt>
    <dgm:pt modelId="{B4B06169-9086-45BC-B667-90D3022F5D88}" cxnId="{D9A3742B-02D6-4CD4-BF48-3C57539F835C}" type="parTrans">
      <dgm:prSet/>
      <dgm:spPr/>
      <dgm:t>
        <a:bodyPr/>
        <a:lstStyle/>
        <a:p>
          <a:endParaRPr lang="en-US"/>
        </a:p>
      </dgm:t>
    </dgm:pt>
    <dgm:pt modelId="{E7CC8DD1-A05F-4411-9115-398BDB11DB1B}" cxnId="{D9A3742B-02D6-4CD4-BF48-3C57539F835C}" type="sibTrans">
      <dgm:prSet/>
      <dgm:spPr/>
      <dgm:t>
        <a:bodyPr/>
        <a:lstStyle/>
        <a:p>
          <a:endParaRPr lang="en-US"/>
        </a:p>
      </dgm:t>
    </dgm:pt>
    <dgm:pt modelId="{4F7B3E4A-896D-4914-A8A5-591B40D26443}">
      <dgm:prSet/>
      <dgm:spPr/>
      <dgm:t>
        <a:bodyPr/>
        <a:lstStyle/>
        <a:p>
          <a:pPr rtl="0"/>
          <a:r>
            <a:rPr lang="en-US" smtClean="0"/>
            <a:t>Os Maxilla</a:t>
          </a:r>
          <a:endParaRPr lang="en-US" dirty="0" smtClean="0"/>
        </a:p>
      </dgm:t>
    </dgm:pt>
    <dgm:pt modelId="{FCAFDF3E-213A-41E2-9AB9-40068A656DA0}" cxnId="{0C0F0EC8-2304-4895-8555-0388887281EB}" type="parTrans">
      <dgm:prSet/>
      <dgm:spPr/>
      <dgm:t>
        <a:bodyPr/>
        <a:lstStyle/>
        <a:p>
          <a:endParaRPr lang="en-US"/>
        </a:p>
      </dgm:t>
    </dgm:pt>
    <dgm:pt modelId="{DE498FED-D9FD-468A-890B-F0F48DFBF99D}" cxnId="{0C0F0EC8-2304-4895-8555-0388887281EB}" type="sibTrans">
      <dgm:prSet/>
      <dgm:spPr/>
      <dgm:t>
        <a:bodyPr/>
        <a:lstStyle/>
        <a:p>
          <a:endParaRPr lang="en-US"/>
        </a:p>
      </dgm:t>
    </dgm:pt>
    <dgm:pt modelId="{3D53283E-988D-455C-835B-FB5CB9F9C20D}">
      <dgm:prSet/>
      <dgm:spPr/>
      <dgm:t>
        <a:bodyPr/>
        <a:lstStyle/>
        <a:p>
          <a:r>
            <a:rPr lang="en-US" smtClean="0"/>
            <a:t>Os Palatine</a:t>
          </a:r>
          <a:endParaRPr lang="en-US" dirty="0" smtClean="0"/>
        </a:p>
      </dgm:t>
    </dgm:pt>
    <dgm:pt modelId="{ACE64E5F-B2BD-4408-B682-3F071AE2A5A3}" cxnId="{8EA1392D-CCA3-491E-82A7-F1E5714BF232}" type="parTrans">
      <dgm:prSet/>
      <dgm:spPr/>
      <dgm:t>
        <a:bodyPr/>
        <a:lstStyle/>
        <a:p>
          <a:endParaRPr lang="en-US"/>
        </a:p>
      </dgm:t>
    </dgm:pt>
    <dgm:pt modelId="{151C0345-0AB3-40EB-832A-737F38237FF7}" cxnId="{8EA1392D-CCA3-491E-82A7-F1E5714BF232}" type="sibTrans">
      <dgm:prSet/>
      <dgm:spPr/>
      <dgm:t>
        <a:bodyPr/>
        <a:lstStyle/>
        <a:p>
          <a:endParaRPr lang="en-US"/>
        </a:p>
      </dgm:t>
    </dgm:pt>
    <dgm:pt modelId="{E2754C41-6904-4601-AE4C-946EAC97EE50}">
      <dgm:prSet/>
      <dgm:spPr/>
      <dgm:t>
        <a:bodyPr/>
        <a:lstStyle/>
        <a:p>
          <a:r>
            <a:rPr lang="en-US" smtClean="0"/>
            <a:t>Os Nasal</a:t>
          </a:r>
          <a:endParaRPr lang="en-US" dirty="0" smtClean="0"/>
        </a:p>
      </dgm:t>
    </dgm:pt>
    <dgm:pt modelId="{0C42992C-568F-4F03-8579-4A0DC18C00A3}" cxnId="{8845EDCF-2D4A-484F-9A98-B526278D0325}" type="parTrans">
      <dgm:prSet/>
      <dgm:spPr/>
      <dgm:t>
        <a:bodyPr/>
        <a:lstStyle/>
        <a:p>
          <a:endParaRPr lang="en-US"/>
        </a:p>
      </dgm:t>
    </dgm:pt>
    <dgm:pt modelId="{2C9AEFB0-9EBA-47DA-B152-206F6118F1BE}" cxnId="{8845EDCF-2D4A-484F-9A98-B526278D0325}" type="sibTrans">
      <dgm:prSet/>
      <dgm:spPr/>
      <dgm:t>
        <a:bodyPr/>
        <a:lstStyle/>
        <a:p>
          <a:endParaRPr lang="en-US"/>
        </a:p>
      </dgm:t>
    </dgm:pt>
    <dgm:pt modelId="{C04D57E2-05B1-4368-8D1A-3D5A8A751F20}">
      <dgm:prSet/>
      <dgm:spPr/>
      <dgm:t>
        <a:bodyPr/>
        <a:lstStyle/>
        <a:p>
          <a:r>
            <a:rPr lang="en-US" smtClean="0"/>
            <a:t>Vomer/septal</a:t>
          </a:r>
          <a:endParaRPr lang="en-US" dirty="0" smtClean="0"/>
        </a:p>
      </dgm:t>
    </dgm:pt>
    <dgm:pt modelId="{A0C04910-3DBC-4AF0-BAEB-4BDBF6EFA33E}" cxnId="{A4B98A2A-BDA5-49AF-AC68-7437A617DC2A}" type="parTrans">
      <dgm:prSet/>
      <dgm:spPr/>
      <dgm:t>
        <a:bodyPr/>
        <a:lstStyle/>
        <a:p>
          <a:endParaRPr lang="en-US"/>
        </a:p>
      </dgm:t>
    </dgm:pt>
    <dgm:pt modelId="{C5E078BE-A581-4951-9817-B9AC197F52BA}" cxnId="{A4B98A2A-BDA5-49AF-AC68-7437A617DC2A}" type="sibTrans">
      <dgm:prSet/>
      <dgm:spPr/>
      <dgm:t>
        <a:bodyPr/>
        <a:lstStyle/>
        <a:p>
          <a:endParaRPr lang="en-US"/>
        </a:p>
      </dgm:t>
    </dgm:pt>
    <dgm:pt modelId="{BB68E25E-07F5-4DEE-B1E6-C57250415F6D}">
      <dgm:prSet/>
      <dgm:spPr/>
      <dgm:t>
        <a:bodyPr/>
        <a:lstStyle/>
        <a:p>
          <a:r>
            <a:rPr lang="en-US" smtClean="0"/>
            <a:t>Concha nasal inferior</a:t>
          </a:r>
          <a:endParaRPr lang="en-US" dirty="0" smtClean="0"/>
        </a:p>
      </dgm:t>
    </dgm:pt>
    <dgm:pt modelId="{D3D884CF-91E9-454F-8381-0861DED89ADE}" cxnId="{7A9E679F-4942-4DC9-924F-A60AE448EA43}" type="parTrans">
      <dgm:prSet/>
      <dgm:spPr/>
      <dgm:t>
        <a:bodyPr/>
        <a:lstStyle/>
        <a:p>
          <a:endParaRPr lang="en-US"/>
        </a:p>
      </dgm:t>
    </dgm:pt>
    <dgm:pt modelId="{F23C0DA6-852E-45A1-A898-FBEA6FE2352C}" cxnId="{7A9E679F-4942-4DC9-924F-A60AE448EA43}" type="sibTrans">
      <dgm:prSet/>
      <dgm:spPr/>
      <dgm:t>
        <a:bodyPr/>
        <a:lstStyle/>
        <a:p>
          <a:endParaRPr lang="en-US"/>
        </a:p>
      </dgm:t>
    </dgm:pt>
    <dgm:pt modelId="{24638BF3-5F93-4A28-AE1E-F5E72FDA3F8C}">
      <dgm:prSet/>
      <dgm:spPr/>
      <dgm:t>
        <a:bodyPr/>
        <a:lstStyle/>
        <a:p>
          <a:r>
            <a:rPr lang="en-US" smtClean="0"/>
            <a:t>Os Zygomatic</a:t>
          </a:r>
          <a:endParaRPr lang="en-US" dirty="0" smtClean="0"/>
        </a:p>
      </dgm:t>
    </dgm:pt>
    <dgm:pt modelId="{5770041F-47AD-4AD8-9B20-8B0C4490BFD0}" cxnId="{51547B2D-81ED-4483-8205-7AAF5E634669}" type="parTrans">
      <dgm:prSet/>
      <dgm:spPr/>
      <dgm:t>
        <a:bodyPr/>
        <a:lstStyle/>
        <a:p>
          <a:endParaRPr lang="en-US"/>
        </a:p>
      </dgm:t>
    </dgm:pt>
    <dgm:pt modelId="{CF01E83A-C794-43A6-B3AC-09D9848BC424}" cxnId="{51547B2D-81ED-4483-8205-7AAF5E634669}" type="sibTrans">
      <dgm:prSet/>
      <dgm:spPr/>
      <dgm:t>
        <a:bodyPr/>
        <a:lstStyle/>
        <a:p>
          <a:endParaRPr lang="en-US"/>
        </a:p>
      </dgm:t>
    </dgm:pt>
    <dgm:pt modelId="{52FECC93-D568-4689-82B9-71E2490C6FE0}">
      <dgm:prSet/>
      <dgm:spPr/>
      <dgm:t>
        <a:bodyPr/>
        <a:lstStyle/>
        <a:p>
          <a:r>
            <a:rPr lang="en-US" smtClean="0"/>
            <a:t>Os Lacrimal</a:t>
          </a:r>
          <a:endParaRPr lang="en-US" dirty="0" smtClean="0"/>
        </a:p>
      </dgm:t>
    </dgm:pt>
    <dgm:pt modelId="{EE30F6A9-49BD-4E35-85D3-D2A909031F00}" cxnId="{29A7DA39-4F87-4A7B-B45A-37997B7A46CA}" type="parTrans">
      <dgm:prSet/>
      <dgm:spPr/>
      <dgm:t>
        <a:bodyPr/>
        <a:lstStyle/>
        <a:p>
          <a:endParaRPr lang="en-US"/>
        </a:p>
      </dgm:t>
    </dgm:pt>
    <dgm:pt modelId="{E1163FD1-F90E-48AD-B9BB-12AD013F5BE1}" cxnId="{29A7DA39-4F87-4A7B-B45A-37997B7A46CA}" type="sibTrans">
      <dgm:prSet/>
      <dgm:spPr/>
      <dgm:t>
        <a:bodyPr/>
        <a:lstStyle/>
        <a:p>
          <a:endParaRPr lang="en-US"/>
        </a:p>
      </dgm:t>
    </dgm:pt>
    <dgm:pt modelId="{40BD7A3B-E336-4A19-B9E7-EDAF0E19E99C}">
      <dgm:prSet/>
      <dgm:spPr/>
      <dgm:t>
        <a:bodyPr/>
        <a:lstStyle/>
        <a:p>
          <a:r>
            <a:rPr lang="en-US" smtClean="0"/>
            <a:t>Os Mandibula </a:t>
          </a:r>
          <a:endParaRPr lang="en-US" dirty="0" smtClean="0"/>
        </a:p>
      </dgm:t>
    </dgm:pt>
    <dgm:pt modelId="{087DE3B3-A748-41D8-B292-0FD1FE7A05DE}" cxnId="{4D523BC2-2E2B-4589-B028-2BF2F00170D5}" type="parTrans">
      <dgm:prSet/>
      <dgm:spPr/>
      <dgm:t>
        <a:bodyPr/>
        <a:lstStyle/>
        <a:p>
          <a:endParaRPr lang="en-US"/>
        </a:p>
      </dgm:t>
    </dgm:pt>
    <dgm:pt modelId="{DA9A11A8-DD80-46CB-BC79-A6D7CF61DAA2}" cxnId="{4D523BC2-2E2B-4589-B028-2BF2F00170D5}" type="sibTrans">
      <dgm:prSet/>
      <dgm:spPr/>
      <dgm:t>
        <a:bodyPr/>
        <a:lstStyle/>
        <a:p>
          <a:endParaRPr lang="en-US"/>
        </a:p>
      </dgm:t>
    </dgm:pt>
    <dgm:pt modelId="{447E2794-AC6F-4CC7-A6FE-131D75201C92}">
      <dgm:prSet/>
      <dgm:spPr/>
      <dgm:t>
        <a:bodyPr/>
        <a:lstStyle/>
        <a:p>
          <a:r>
            <a:rPr lang="en-US" b="1" dirty="0" err="1" smtClean="0"/>
            <a:t>Ossicles</a:t>
          </a:r>
          <a:r>
            <a:rPr lang="en-US" b="1" dirty="0" smtClean="0"/>
            <a:t> </a:t>
          </a:r>
          <a:r>
            <a:rPr lang="en-US" b="1" dirty="0" err="1" smtClean="0"/>
            <a:t>auditori</a:t>
          </a:r>
          <a:r>
            <a:rPr lang="en-US" b="1" dirty="0" smtClean="0"/>
            <a:t> </a:t>
          </a:r>
        </a:p>
      </dgm:t>
    </dgm:pt>
    <dgm:pt modelId="{823B6FE1-2CD2-4D0F-9E6E-EBF5785A4577}" cxnId="{08FCFFDA-6A87-4827-A28C-E4753BB14B54}" type="parTrans">
      <dgm:prSet/>
      <dgm:spPr/>
      <dgm:t>
        <a:bodyPr/>
        <a:lstStyle/>
        <a:p>
          <a:endParaRPr lang="en-US"/>
        </a:p>
      </dgm:t>
    </dgm:pt>
    <dgm:pt modelId="{B8814C70-9FE4-45B1-8A97-21872A8540D5}" cxnId="{08FCFFDA-6A87-4827-A28C-E4753BB14B54}" type="sibTrans">
      <dgm:prSet/>
      <dgm:spPr/>
      <dgm:t>
        <a:bodyPr/>
        <a:lstStyle/>
        <a:p>
          <a:endParaRPr lang="en-US"/>
        </a:p>
      </dgm:t>
    </dgm:pt>
    <dgm:pt modelId="{A203B93D-E705-4E9B-B587-F158A4D5C912}">
      <dgm:prSet/>
      <dgm:spPr/>
      <dgm:t>
        <a:bodyPr/>
        <a:lstStyle/>
        <a:p>
          <a:r>
            <a:rPr lang="en-US" b="1" dirty="0" smtClean="0"/>
            <a:t>Os Hyoid</a:t>
          </a:r>
        </a:p>
      </dgm:t>
    </dgm:pt>
    <dgm:pt modelId="{D2CC9403-9C1A-4D20-97AA-9ECEF2949E2B}" cxnId="{014B5B65-EBC4-45C5-9F00-F6CABC7A5159}" type="parTrans">
      <dgm:prSet/>
      <dgm:spPr/>
      <dgm:t>
        <a:bodyPr/>
        <a:lstStyle/>
        <a:p>
          <a:endParaRPr lang="en-US"/>
        </a:p>
      </dgm:t>
    </dgm:pt>
    <dgm:pt modelId="{91F48372-DDFD-4576-A475-6F775BD0DDDC}" cxnId="{014B5B65-EBC4-45C5-9F00-F6CABC7A5159}" type="sibTrans">
      <dgm:prSet/>
      <dgm:spPr/>
      <dgm:t>
        <a:bodyPr/>
        <a:lstStyle/>
        <a:p>
          <a:endParaRPr lang="en-US"/>
        </a:p>
      </dgm:t>
    </dgm:pt>
    <dgm:pt modelId="{6E4959A5-295D-45EB-A274-B05EA236E8CD}">
      <dgm:prSet/>
      <dgm:spPr/>
      <dgm:t>
        <a:bodyPr/>
        <a:lstStyle/>
        <a:p>
          <a:pPr rtl="0"/>
          <a:r>
            <a:rPr lang="en-US" dirty="0" err="1" smtClean="0"/>
            <a:t>Manubrium</a:t>
          </a:r>
          <a:r>
            <a:rPr lang="en-US" dirty="0" smtClean="0"/>
            <a:t> </a:t>
          </a:r>
          <a:r>
            <a:rPr lang="en-US" dirty="0" err="1" smtClean="0"/>
            <a:t>sterni</a:t>
          </a:r>
          <a:endParaRPr lang="en-US" dirty="0" smtClean="0"/>
        </a:p>
      </dgm:t>
    </dgm:pt>
    <dgm:pt modelId="{1DEFC36F-B652-4A82-9B1E-20890FE7BEE5}" cxnId="{6FF5E9B6-60CF-45B0-BBE4-CBBDD075B97D}" type="parTrans">
      <dgm:prSet/>
      <dgm:spPr/>
      <dgm:t>
        <a:bodyPr/>
        <a:lstStyle/>
        <a:p>
          <a:endParaRPr lang="en-US"/>
        </a:p>
      </dgm:t>
    </dgm:pt>
    <dgm:pt modelId="{C6BB5702-7A95-4CF2-B42C-F2E90356A063}" cxnId="{6FF5E9B6-60CF-45B0-BBE4-CBBDD075B97D}" type="sibTrans">
      <dgm:prSet/>
      <dgm:spPr/>
      <dgm:t>
        <a:bodyPr/>
        <a:lstStyle/>
        <a:p>
          <a:endParaRPr lang="en-US"/>
        </a:p>
      </dgm:t>
    </dgm:pt>
    <dgm:pt modelId="{480AD83C-B281-4443-982C-76034922B7BC}">
      <dgm:prSet/>
      <dgm:spPr/>
      <dgm:t>
        <a:bodyPr/>
        <a:lstStyle/>
        <a:p>
          <a:pPr rtl="0"/>
          <a:r>
            <a:rPr lang="en-US" dirty="0" smtClean="0"/>
            <a:t>Louis angle</a:t>
          </a:r>
        </a:p>
      </dgm:t>
    </dgm:pt>
    <dgm:pt modelId="{6A3E92A1-19E2-40F7-8139-13B043643D16}" cxnId="{7E37705A-20CF-4851-A935-F71EC57B8414}" type="parTrans">
      <dgm:prSet/>
      <dgm:spPr/>
      <dgm:t>
        <a:bodyPr/>
        <a:lstStyle/>
        <a:p>
          <a:endParaRPr lang="en-US"/>
        </a:p>
      </dgm:t>
    </dgm:pt>
    <dgm:pt modelId="{18DE05C4-0FDD-4657-AFBF-F97D0202F2DF}" cxnId="{7E37705A-20CF-4851-A935-F71EC57B8414}" type="sibTrans">
      <dgm:prSet/>
      <dgm:spPr/>
      <dgm:t>
        <a:bodyPr/>
        <a:lstStyle/>
        <a:p>
          <a:endParaRPr lang="en-US"/>
        </a:p>
      </dgm:t>
    </dgm:pt>
    <dgm:pt modelId="{32640AF0-E47E-4FBC-A19C-C22BB4B237AC}">
      <dgm:prSet/>
      <dgm:spPr/>
      <dgm:t>
        <a:bodyPr/>
        <a:lstStyle/>
        <a:p>
          <a:pPr rtl="0"/>
          <a:r>
            <a:rPr lang="en-US" dirty="0" smtClean="0"/>
            <a:t>Corpus </a:t>
          </a:r>
          <a:r>
            <a:rPr lang="en-US" dirty="0" err="1" smtClean="0"/>
            <a:t>Sterni</a:t>
          </a:r>
          <a:endParaRPr lang="en-US" dirty="0" smtClean="0"/>
        </a:p>
      </dgm:t>
    </dgm:pt>
    <dgm:pt modelId="{A0BB1FD2-413A-4374-832D-243623583015}" cxnId="{F0AD571D-AC77-4ECD-AAE1-63E0032CCD1F}" type="parTrans">
      <dgm:prSet/>
      <dgm:spPr/>
      <dgm:t>
        <a:bodyPr/>
        <a:lstStyle/>
        <a:p>
          <a:endParaRPr lang="en-US"/>
        </a:p>
      </dgm:t>
    </dgm:pt>
    <dgm:pt modelId="{949F32A1-3F8D-4512-9E97-A7470E788C39}" cxnId="{F0AD571D-AC77-4ECD-AAE1-63E0032CCD1F}" type="sibTrans">
      <dgm:prSet/>
      <dgm:spPr/>
      <dgm:t>
        <a:bodyPr/>
        <a:lstStyle/>
        <a:p>
          <a:endParaRPr lang="en-US"/>
        </a:p>
      </dgm:t>
    </dgm:pt>
    <dgm:pt modelId="{7715C4DD-7ABC-4455-8FD8-5BA7CC12B187}">
      <dgm:prSet/>
      <dgm:spPr/>
      <dgm:t>
        <a:bodyPr/>
        <a:lstStyle/>
        <a:p>
          <a:pPr rtl="0"/>
          <a:r>
            <a:rPr lang="en-US" dirty="0" err="1" smtClean="0"/>
            <a:t>Processus</a:t>
          </a:r>
          <a:r>
            <a:rPr lang="en-US" dirty="0" smtClean="0"/>
            <a:t> </a:t>
          </a:r>
          <a:r>
            <a:rPr lang="en-US" dirty="0" err="1" smtClean="0"/>
            <a:t>Xyphoideus</a:t>
          </a:r>
          <a:endParaRPr lang="en-US" dirty="0" smtClean="0"/>
        </a:p>
      </dgm:t>
    </dgm:pt>
    <dgm:pt modelId="{1B0B9368-4164-48EF-9A5C-AABA735F6F2E}" cxnId="{FA27CCF8-0B03-4807-AB11-DEBED9009639}" type="parTrans">
      <dgm:prSet/>
      <dgm:spPr/>
      <dgm:t>
        <a:bodyPr/>
        <a:lstStyle/>
        <a:p>
          <a:endParaRPr lang="en-US"/>
        </a:p>
      </dgm:t>
    </dgm:pt>
    <dgm:pt modelId="{B70CA357-55DB-4EE5-A4C8-D935BCF9DAAB}" cxnId="{FA27CCF8-0B03-4807-AB11-DEBED9009639}" type="sibTrans">
      <dgm:prSet/>
      <dgm:spPr/>
      <dgm:t>
        <a:bodyPr/>
        <a:lstStyle/>
        <a:p>
          <a:endParaRPr lang="en-US"/>
        </a:p>
      </dgm:t>
    </dgm:pt>
    <dgm:pt modelId="{F800F3E1-6DDD-46D9-93CC-CA4189D92FEF}">
      <dgm:prSet/>
      <dgm:spPr/>
      <dgm:t>
        <a:bodyPr/>
        <a:lstStyle/>
        <a:p>
          <a:pPr rtl="0"/>
          <a:r>
            <a:rPr lang="en-US" dirty="0" smtClean="0"/>
            <a:t>Costae </a:t>
          </a:r>
          <a:r>
            <a:rPr lang="en-US" dirty="0" err="1" smtClean="0"/>
            <a:t>vera</a:t>
          </a:r>
          <a:r>
            <a:rPr lang="en-US" dirty="0" smtClean="0"/>
            <a:t> (1-7)</a:t>
          </a:r>
        </a:p>
      </dgm:t>
    </dgm:pt>
    <dgm:pt modelId="{2D26E361-8FF0-4AFB-A8F9-0C301BD003E4}" cxnId="{86C7ECFA-1ACD-4496-9D1B-FE62147C3CF3}" type="parTrans">
      <dgm:prSet/>
      <dgm:spPr/>
      <dgm:t>
        <a:bodyPr/>
        <a:lstStyle/>
        <a:p>
          <a:endParaRPr lang="en-US"/>
        </a:p>
      </dgm:t>
    </dgm:pt>
    <dgm:pt modelId="{0C3F2E75-399E-45CC-B86B-11BB26F97F30}" cxnId="{86C7ECFA-1ACD-4496-9D1B-FE62147C3CF3}" type="sibTrans">
      <dgm:prSet/>
      <dgm:spPr/>
      <dgm:t>
        <a:bodyPr/>
        <a:lstStyle/>
        <a:p>
          <a:endParaRPr lang="en-US"/>
        </a:p>
      </dgm:t>
    </dgm:pt>
    <dgm:pt modelId="{9E9DAA90-A865-4F30-999A-EE8443937CDA}">
      <dgm:prSet/>
      <dgm:spPr/>
      <dgm:t>
        <a:bodyPr/>
        <a:lstStyle/>
        <a:p>
          <a:pPr rtl="0"/>
          <a:r>
            <a:rPr lang="en-US" dirty="0" smtClean="0"/>
            <a:t>Costae </a:t>
          </a:r>
          <a:r>
            <a:rPr lang="en-US" dirty="0" err="1" smtClean="0"/>
            <a:t>spuriae</a:t>
          </a:r>
          <a:r>
            <a:rPr lang="en-US" dirty="0" smtClean="0"/>
            <a:t> </a:t>
          </a:r>
          <a:r>
            <a:rPr lang="en-US" dirty="0" err="1" smtClean="0"/>
            <a:t>affixae</a:t>
          </a:r>
          <a:r>
            <a:rPr lang="en-US" dirty="0" smtClean="0"/>
            <a:t> (8-10)</a:t>
          </a:r>
        </a:p>
      </dgm:t>
    </dgm:pt>
    <dgm:pt modelId="{F84296BB-28E5-4BD4-A10B-F79DA0F46BCB}" cxnId="{D4C0E4A7-D549-4CDE-BA6A-D48C87CEB0C8}" type="parTrans">
      <dgm:prSet/>
      <dgm:spPr/>
      <dgm:t>
        <a:bodyPr/>
        <a:lstStyle/>
        <a:p>
          <a:endParaRPr lang="en-US"/>
        </a:p>
      </dgm:t>
    </dgm:pt>
    <dgm:pt modelId="{9E31C154-293E-4765-9881-23962C9C6F63}" cxnId="{D4C0E4A7-D549-4CDE-BA6A-D48C87CEB0C8}" type="sibTrans">
      <dgm:prSet/>
      <dgm:spPr/>
      <dgm:t>
        <a:bodyPr/>
        <a:lstStyle/>
        <a:p>
          <a:endParaRPr lang="en-US"/>
        </a:p>
      </dgm:t>
    </dgm:pt>
    <dgm:pt modelId="{1FF3BEAA-EAF0-4991-AF71-628DD3ED905F}">
      <dgm:prSet/>
      <dgm:spPr/>
      <dgm:t>
        <a:bodyPr/>
        <a:lstStyle/>
        <a:p>
          <a:pPr rtl="0"/>
          <a:r>
            <a:rPr lang="en-US" dirty="0" smtClean="0"/>
            <a:t>Costae </a:t>
          </a:r>
          <a:r>
            <a:rPr lang="en-US" dirty="0" err="1" smtClean="0"/>
            <a:t>spuriae</a:t>
          </a:r>
          <a:r>
            <a:rPr lang="en-US" dirty="0" smtClean="0"/>
            <a:t> </a:t>
          </a:r>
          <a:r>
            <a:rPr lang="en-US" dirty="0" err="1" smtClean="0"/>
            <a:t>fluctuantes</a:t>
          </a:r>
          <a:r>
            <a:rPr lang="en-US" dirty="0" smtClean="0"/>
            <a:t> (11-12)</a:t>
          </a:r>
        </a:p>
      </dgm:t>
    </dgm:pt>
    <dgm:pt modelId="{4FC9E42C-CDCE-4E5F-92E1-DD097B5AB8EA}" cxnId="{D724656C-BA04-4C71-AEA3-FCA9C704C6CA}" type="parTrans">
      <dgm:prSet/>
      <dgm:spPr/>
      <dgm:t>
        <a:bodyPr/>
        <a:lstStyle/>
        <a:p>
          <a:endParaRPr lang="en-US"/>
        </a:p>
      </dgm:t>
    </dgm:pt>
    <dgm:pt modelId="{5BB9D79D-EE5A-4225-9954-1D89BEB77985}" cxnId="{D724656C-BA04-4C71-AEA3-FCA9C704C6CA}" type="sibTrans">
      <dgm:prSet/>
      <dgm:spPr/>
      <dgm:t>
        <a:bodyPr/>
        <a:lstStyle/>
        <a:p>
          <a:endParaRPr lang="en-US"/>
        </a:p>
      </dgm:t>
    </dgm:pt>
    <dgm:pt modelId="{966C0829-6CBC-4939-A2A6-3A6F6AE36BC7}">
      <dgm:prSet/>
      <dgm:spPr/>
      <dgm:t>
        <a:bodyPr/>
        <a:lstStyle/>
        <a:p>
          <a:pPr rtl="0"/>
          <a:r>
            <a:rPr lang="en-US" smtClean="0"/>
            <a:t>Cervical (7)</a:t>
          </a:r>
          <a:endParaRPr lang="en-US" dirty="0" smtClean="0"/>
        </a:p>
      </dgm:t>
    </dgm:pt>
    <dgm:pt modelId="{B1E5D766-6A59-4693-AF12-153BF932D813}" cxnId="{4C9E6FBE-5150-4925-A7DE-1A354F91A5B4}" type="parTrans">
      <dgm:prSet/>
      <dgm:spPr/>
      <dgm:t>
        <a:bodyPr/>
        <a:lstStyle/>
        <a:p>
          <a:endParaRPr lang="en-US"/>
        </a:p>
      </dgm:t>
    </dgm:pt>
    <dgm:pt modelId="{AB27B194-ABB5-41E1-8C6D-36DDA11C2E69}" cxnId="{4C9E6FBE-5150-4925-A7DE-1A354F91A5B4}" type="sibTrans">
      <dgm:prSet/>
      <dgm:spPr/>
      <dgm:t>
        <a:bodyPr/>
        <a:lstStyle/>
        <a:p>
          <a:endParaRPr lang="en-US"/>
        </a:p>
      </dgm:t>
    </dgm:pt>
    <dgm:pt modelId="{E28C2A93-7BB3-487C-9537-FFDA2E66AED3}">
      <dgm:prSet/>
      <dgm:spPr/>
      <dgm:t>
        <a:bodyPr/>
        <a:lstStyle/>
        <a:p>
          <a:pPr rtl="0"/>
          <a:r>
            <a:rPr lang="en-US" smtClean="0"/>
            <a:t>Torakal (12)</a:t>
          </a:r>
          <a:endParaRPr lang="en-US" dirty="0" smtClean="0"/>
        </a:p>
      </dgm:t>
    </dgm:pt>
    <dgm:pt modelId="{78E86769-573C-4CFE-98A0-8C1C45C92C98}" cxnId="{326B5428-E40A-4822-9B76-6D70CC77AD3B}" type="parTrans">
      <dgm:prSet/>
      <dgm:spPr/>
      <dgm:t>
        <a:bodyPr/>
        <a:lstStyle/>
        <a:p>
          <a:endParaRPr lang="en-US"/>
        </a:p>
      </dgm:t>
    </dgm:pt>
    <dgm:pt modelId="{F16F675B-A290-40D5-80D0-48340FB0C6AA}" cxnId="{326B5428-E40A-4822-9B76-6D70CC77AD3B}" type="sibTrans">
      <dgm:prSet/>
      <dgm:spPr/>
      <dgm:t>
        <a:bodyPr/>
        <a:lstStyle/>
        <a:p>
          <a:endParaRPr lang="en-US"/>
        </a:p>
      </dgm:t>
    </dgm:pt>
    <dgm:pt modelId="{74783581-A506-46E5-BA1B-FDB1BE1C9C82}">
      <dgm:prSet/>
      <dgm:spPr/>
      <dgm:t>
        <a:bodyPr/>
        <a:lstStyle/>
        <a:p>
          <a:pPr rtl="0"/>
          <a:r>
            <a:rPr lang="en-US" smtClean="0"/>
            <a:t>Lumbal (5)</a:t>
          </a:r>
          <a:endParaRPr lang="en-US" dirty="0" smtClean="0"/>
        </a:p>
      </dgm:t>
    </dgm:pt>
    <dgm:pt modelId="{52812C2A-4124-4362-9C91-6FE2A5951C9C}" cxnId="{26872F47-4FFF-4A83-9E48-D902EC0E50CC}" type="parTrans">
      <dgm:prSet/>
      <dgm:spPr/>
      <dgm:t>
        <a:bodyPr/>
        <a:lstStyle/>
        <a:p>
          <a:endParaRPr lang="en-US"/>
        </a:p>
      </dgm:t>
    </dgm:pt>
    <dgm:pt modelId="{603E5055-F96E-432C-BB49-9EE8E9DFC67E}" cxnId="{26872F47-4FFF-4A83-9E48-D902EC0E50CC}" type="sibTrans">
      <dgm:prSet/>
      <dgm:spPr/>
      <dgm:t>
        <a:bodyPr/>
        <a:lstStyle/>
        <a:p>
          <a:endParaRPr lang="en-US"/>
        </a:p>
      </dgm:t>
    </dgm:pt>
    <dgm:pt modelId="{206D16B5-ED06-40BE-A27B-7DF9DC97783A}">
      <dgm:prSet/>
      <dgm:spPr/>
      <dgm:t>
        <a:bodyPr/>
        <a:lstStyle/>
        <a:p>
          <a:pPr rtl="0"/>
          <a:r>
            <a:rPr lang="en-US" dirty="0" smtClean="0"/>
            <a:t>Sacrum (1)</a:t>
          </a:r>
          <a:endParaRPr lang="en-US" dirty="0"/>
        </a:p>
      </dgm:t>
    </dgm:pt>
    <dgm:pt modelId="{32FC43D6-7818-42E8-AB2D-E5D85EBF9901}" cxnId="{DC609BA1-4D00-4601-AC84-619A7E28A57D}" type="parTrans">
      <dgm:prSet/>
      <dgm:spPr/>
      <dgm:t>
        <a:bodyPr/>
        <a:lstStyle/>
        <a:p>
          <a:endParaRPr lang="en-US"/>
        </a:p>
      </dgm:t>
    </dgm:pt>
    <dgm:pt modelId="{C696B353-0C78-4EEB-9639-C3A46D808B29}" cxnId="{DC609BA1-4D00-4601-AC84-619A7E28A57D}" type="sibTrans">
      <dgm:prSet/>
      <dgm:spPr/>
      <dgm:t>
        <a:bodyPr/>
        <a:lstStyle/>
        <a:p>
          <a:endParaRPr lang="en-US"/>
        </a:p>
      </dgm:t>
    </dgm:pt>
    <dgm:pt modelId="{BAD44706-FF6F-4B00-9148-8241834566A2}">
      <dgm:prSet/>
      <dgm:spPr/>
      <dgm:t>
        <a:bodyPr/>
        <a:lstStyle/>
        <a:p>
          <a:r>
            <a:rPr lang="en-US" dirty="0" err="1" smtClean="0"/>
            <a:t>Coccygeal</a:t>
          </a:r>
          <a:r>
            <a:rPr lang="en-US" dirty="0" smtClean="0"/>
            <a:t> (1)</a:t>
          </a:r>
        </a:p>
      </dgm:t>
    </dgm:pt>
    <dgm:pt modelId="{E2F27820-2B16-4E9B-B013-C54D74860BBC}" cxnId="{12026290-2653-4D09-A93F-A338573AD601}" type="parTrans">
      <dgm:prSet/>
      <dgm:spPr/>
      <dgm:t>
        <a:bodyPr/>
        <a:lstStyle/>
        <a:p>
          <a:endParaRPr lang="en-US"/>
        </a:p>
      </dgm:t>
    </dgm:pt>
    <dgm:pt modelId="{EB7C626A-F2E7-4285-B208-868F5C1BA448}" cxnId="{12026290-2653-4D09-A93F-A338573AD601}" type="sibTrans">
      <dgm:prSet/>
      <dgm:spPr/>
      <dgm:t>
        <a:bodyPr/>
        <a:lstStyle/>
        <a:p>
          <a:endParaRPr lang="en-US"/>
        </a:p>
      </dgm:t>
    </dgm:pt>
    <dgm:pt modelId="{B5F029CB-A1F3-46FB-B5CA-363AEF2A07C5}" type="pres">
      <dgm:prSet presAssocID="{C8C3D49E-10BF-434F-9044-7DE4FB03D9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9CE20D-DFC0-4B1E-BACC-B9B712D4F64C}" type="pres">
      <dgm:prSet presAssocID="{F6C73427-A03B-4B4A-B3B9-C01A69DBF3E9}" presName="composite" presStyleCnt="0"/>
      <dgm:spPr/>
    </dgm:pt>
    <dgm:pt modelId="{F568D4A8-7A3D-46E0-B4FF-C8B4184EE081}" type="pres">
      <dgm:prSet presAssocID="{F6C73427-A03B-4B4A-B3B9-C01A69DBF3E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89278-3591-4F37-A8B0-8B3B44A2570E}" type="pres">
      <dgm:prSet presAssocID="{F6C73427-A03B-4B4A-B3B9-C01A69DBF3E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7C470-6E46-4E5E-A00A-777693F51A2F}" type="pres">
      <dgm:prSet presAssocID="{69D1ECFE-80CF-4DBF-8A84-9B66C82D76BF}" presName="space" presStyleCnt="0"/>
      <dgm:spPr/>
    </dgm:pt>
    <dgm:pt modelId="{F6D3901A-DFBF-4F60-8591-B725F784E3C1}" type="pres">
      <dgm:prSet presAssocID="{2A178956-B104-4C19-8BB2-3FFF0982F58B}" presName="composite" presStyleCnt="0"/>
      <dgm:spPr/>
    </dgm:pt>
    <dgm:pt modelId="{C8A0E024-0258-4ACC-A4D6-01788BC40DA7}" type="pres">
      <dgm:prSet presAssocID="{2A178956-B104-4C19-8BB2-3FFF0982F58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2F59F-F5F1-4D00-AA1E-4B6C6C37EEB3}" type="pres">
      <dgm:prSet presAssocID="{2A178956-B104-4C19-8BB2-3FFF0982F58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D335F-1A8A-472C-B933-C88E0BC2412B}" type="presOf" srcId="{3D53283E-988D-455C-835B-FB5CB9F9C20D}" destId="{10989278-3591-4F37-A8B0-8B3B44A2570E}" srcOrd="0" destOrd="9" presId="urn:microsoft.com/office/officeart/2005/8/layout/hList1"/>
    <dgm:cxn modelId="{2353BF24-01D3-421A-AB05-158327CEF2E0}" type="presOf" srcId="{EAC2BA2D-BFDD-40E5-B788-8FE1889DE6CD}" destId="{10989278-3591-4F37-A8B0-8B3B44A2570E}" srcOrd="0" destOrd="5" presId="urn:microsoft.com/office/officeart/2005/8/layout/hList1"/>
    <dgm:cxn modelId="{1900D868-74FD-4EBD-B1B1-0E18BF38CA26}" type="presOf" srcId="{31DD3A1F-22C9-4129-A4C8-EC5A35774B48}" destId="{F392F59F-F5F1-4D00-AA1E-4B6C6C37EEB3}" srcOrd="0" destOrd="5" presId="urn:microsoft.com/office/officeart/2005/8/layout/hList1"/>
    <dgm:cxn modelId="{C45E3DC3-C5EC-48D9-B510-856DD763F7BD}" type="presOf" srcId="{E28C2A93-7BB3-487C-9537-FFDA2E66AED3}" destId="{F392F59F-F5F1-4D00-AA1E-4B6C6C37EEB3}" srcOrd="0" destOrd="11" presId="urn:microsoft.com/office/officeart/2005/8/layout/hList1"/>
    <dgm:cxn modelId="{69F093A6-7122-4E5C-A562-A4D5D461EB08}" srcId="{533964B6-A14F-41AB-BE94-8D55C29095B4}" destId="{DAB39D11-8496-4488-9BE3-3BA73DC0C63F}" srcOrd="1" destOrd="0" parTransId="{B68F18EE-DBAA-472F-A542-6CF6C904C303}" sibTransId="{D7EA952C-0921-4750-AFDD-99C250BBC241}"/>
    <dgm:cxn modelId="{6317667C-7405-4B5D-96D1-FF04759E6A71}" srcId="{533964B6-A14F-41AB-BE94-8D55C29095B4}" destId="{CA4F60D4-63A4-47CE-B062-C8426D906F39}" srcOrd="2" destOrd="0" parTransId="{1E4BC05E-AC7B-41F0-818F-3606917BAB4B}" sibTransId="{C8649147-B666-4419-BA95-5FEE7B209CCB}"/>
    <dgm:cxn modelId="{80D7D7AC-3765-4806-9CDC-7CD95AE3CF38}" srcId="{533964B6-A14F-41AB-BE94-8D55C29095B4}" destId="{ED6CEA3B-ED3E-4C83-9AEA-E54B08B70FB9}" srcOrd="3" destOrd="0" parTransId="{E2E6C3BC-B443-4AE9-9570-ED7FA06F8A13}" sibTransId="{B5CBEF8B-5A1D-43D3-B4AC-B2E8ACF8D746}"/>
    <dgm:cxn modelId="{29A7DA39-4F87-4A7B-B45A-37997B7A46CA}" srcId="{0B1F2DC2-4694-450F-9BAE-FB6E53A53038}" destId="{52FECC93-D568-4689-82B9-71E2490C6FE0}" srcOrd="6" destOrd="0" parTransId="{EE30F6A9-49BD-4E35-85D3-D2A909031F00}" sibTransId="{E1163FD1-F90E-48AD-B9BB-12AD013F5BE1}"/>
    <dgm:cxn modelId="{5820C004-B7C5-4131-8729-E603223E677E}" type="presOf" srcId="{F6C73427-A03B-4B4A-B3B9-C01A69DBF3E9}" destId="{F568D4A8-7A3D-46E0-B4FF-C8B4184EE081}" srcOrd="0" destOrd="0" presId="urn:microsoft.com/office/officeart/2005/8/layout/hList1"/>
    <dgm:cxn modelId="{FA27CCF8-0B03-4807-AB11-DEBED9009639}" srcId="{5D92A6BF-5720-4CCB-9541-CEF4DC04BD8C}" destId="{7715C4DD-7ABC-4455-8FD8-5BA7CC12B187}" srcOrd="3" destOrd="0" parTransId="{1B0B9368-4164-48EF-9A5C-AABA735F6F2E}" sibTransId="{B70CA357-55DB-4EE5-A4C8-D935BCF9DAAB}"/>
    <dgm:cxn modelId="{5512F0F0-8A05-405C-9E76-D66CEC274983}" srcId="{C8C3D49E-10BF-434F-9044-7DE4FB03D945}" destId="{F6C73427-A03B-4B4A-B3B9-C01A69DBF3E9}" srcOrd="0" destOrd="0" parTransId="{63C3BD30-A800-4CD6-AB50-D63DC3D0B962}" sibTransId="{69D1ECFE-80CF-4DBF-8A84-9B66C82D76BF}"/>
    <dgm:cxn modelId="{3DB1BC1C-6CC6-49D0-9E1F-36FE0746923E}" type="presOf" srcId="{CA4F60D4-63A4-47CE-B062-C8426D906F39}" destId="{10989278-3591-4F37-A8B0-8B3B44A2570E}" srcOrd="0" destOrd="3" presId="urn:microsoft.com/office/officeart/2005/8/layout/hList1"/>
    <dgm:cxn modelId="{7FFF4A67-5E1A-4077-AAFC-9689016A8C84}" type="presOf" srcId="{E2754C41-6904-4601-AE4C-946EAC97EE50}" destId="{10989278-3591-4F37-A8B0-8B3B44A2570E}" srcOrd="0" destOrd="10" presId="urn:microsoft.com/office/officeart/2005/8/layout/hList1"/>
    <dgm:cxn modelId="{B6B1DB90-296F-437B-8F2B-7CB083B191DE}" type="presOf" srcId="{4F7B3E4A-896D-4914-A8A5-591B40D26443}" destId="{10989278-3591-4F37-A8B0-8B3B44A2570E}" srcOrd="0" destOrd="8" presId="urn:microsoft.com/office/officeart/2005/8/layout/hList1"/>
    <dgm:cxn modelId="{12026290-2653-4D09-A93F-A338573AD601}" srcId="{7AF55911-54BD-4613-9371-EE2CEC5850F5}" destId="{BAD44706-FF6F-4B00-9148-8241834566A2}" srcOrd="4" destOrd="0" parTransId="{E2F27820-2B16-4E9B-B013-C54D74860BBC}" sibTransId="{EB7C626A-F2E7-4285-B208-868F5C1BA448}"/>
    <dgm:cxn modelId="{F0AD571D-AC77-4ECD-AAE1-63E0032CCD1F}" srcId="{5D92A6BF-5720-4CCB-9541-CEF4DC04BD8C}" destId="{32640AF0-E47E-4FBC-A19C-C22BB4B237AC}" srcOrd="2" destOrd="0" parTransId="{A0BB1FD2-413A-4374-832D-243623583015}" sibTransId="{949F32A1-3F8D-4512-9E97-A7470E788C39}"/>
    <dgm:cxn modelId="{DD83A130-658A-4153-8279-112FCD5DC057}" type="presOf" srcId="{C04D57E2-05B1-4368-8D1A-3D5A8A751F20}" destId="{10989278-3591-4F37-A8B0-8B3B44A2570E}" srcOrd="0" destOrd="11" presId="urn:microsoft.com/office/officeart/2005/8/layout/hList1"/>
    <dgm:cxn modelId="{88BBEBE9-5624-4122-A50D-ECC837B91C26}" type="presOf" srcId="{7715C4DD-7ABC-4455-8FD8-5BA7CC12B187}" destId="{F392F59F-F5F1-4D00-AA1E-4B6C6C37EEB3}" srcOrd="0" destOrd="4" presId="urn:microsoft.com/office/officeart/2005/8/layout/hList1"/>
    <dgm:cxn modelId="{3EC0A75F-3DB1-4243-AA28-72A0E13CDAF5}" type="presOf" srcId="{DAB39D11-8496-4488-9BE3-3BA73DC0C63F}" destId="{10989278-3591-4F37-A8B0-8B3B44A2570E}" srcOrd="0" destOrd="2" presId="urn:microsoft.com/office/officeart/2005/8/layout/hList1"/>
    <dgm:cxn modelId="{5B7FE946-1E78-4608-88D4-030CFC82B9A5}" type="presOf" srcId="{F800F3E1-6DDD-46D9-93CC-CA4189D92FEF}" destId="{F392F59F-F5F1-4D00-AA1E-4B6C6C37EEB3}" srcOrd="0" destOrd="6" presId="urn:microsoft.com/office/officeart/2005/8/layout/hList1"/>
    <dgm:cxn modelId="{72CB0918-5891-47B6-865D-A4541C2F9CE1}" type="presOf" srcId="{480AD83C-B281-4443-982C-76034922B7BC}" destId="{F392F59F-F5F1-4D00-AA1E-4B6C6C37EEB3}" srcOrd="0" destOrd="2" presId="urn:microsoft.com/office/officeart/2005/8/layout/hList1"/>
    <dgm:cxn modelId="{7F915304-E2A4-49CA-A1DD-D6F0ED951EF3}" type="presOf" srcId="{BB68E25E-07F5-4DEE-B1E6-C57250415F6D}" destId="{10989278-3591-4F37-A8B0-8B3B44A2570E}" srcOrd="0" destOrd="12" presId="urn:microsoft.com/office/officeart/2005/8/layout/hList1"/>
    <dgm:cxn modelId="{10150F47-390A-4EC0-A449-026B15E9D03D}" srcId="{533964B6-A14F-41AB-BE94-8D55C29095B4}" destId="{EAC2BA2D-BFDD-40E5-B788-8FE1889DE6CD}" srcOrd="4" destOrd="0" parTransId="{D3975ADE-9DA2-44CB-86AC-510BE2FB0BB7}" sibTransId="{57BD3456-2503-4466-ADDB-791040DDE1B9}"/>
    <dgm:cxn modelId="{26872F47-4FFF-4A83-9E48-D902EC0E50CC}" srcId="{7AF55911-54BD-4613-9371-EE2CEC5850F5}" destId="{74783581-A506-46E5-BA1B-FDB1BE1C9C82}" srcOrd="2" destOrd="0" parTransId="{52812C2A-4124-4362-9C91-6FE2A5951C9C}" sibTransId="{603E5055-F96E-432C-BB49-9EE8E9DFC67E}"/>
    <dgm:cxn modelId="{7E37705A-20CF-4851-A935-F71EC57B8414}" srcId="{5D92A6BF-5720-4CCB-9541-CEF4DC04BD8C}" destId="{480AD83C-B281-4443-982C-76034922B7BC}" srcOrd="1" destOrd="0" parTransId="{6A3E92A1-19E2-40F7-8139-13B043643D16}" sibTransId="{18DE05C4-0FDD-4657-AFBF-F97D0202F2DF}"/>
    <dgm:cxn modelId="{D0CF6D9B-3CD9-4E44-AE2C-FAE2803EA904}" srcId="{C8C3D49E-10BF-434F-9044-7DE4FB03D945}" destId="{2A178956-B104-4C19-8BB2-3FFF0982F58B}" srcOrd="1" destOrd="0" parTransId="{DF6C619F-6C14-47F0-8C62-3AFC3D59FD62}" sibTransId="{28B05999-3AF0-422E-A596-C4EA0E4583F3}"/>
    <dgm:cxn modelId="{D9A3742B-02D6-4CD4-BF48-3C57539F835C}" srcId="{533964B6-A14F-41AB-BE94-8D55C29095B4}" destId="{C4F07AD3-E549-4FDA-9760-5FB561F79E69}" srcOrd="5" destOrd="0" parTransId="{B4B06169-9086-45BC-B667-90D3022F5D88}" sibTransId="{E7CC8DD1-A05F-4411-9115-398BDB11DB1B}"/>
    <dgm:cxn modelId="{4C9E6FBE-5150-4925-A7DE-1A354F91A5B4}" srcId="{7AF55911-54BD-4613-9371-EE2CEC5850F5}" destId="{966C0829-6CBC-4939-A2A6-3A6F6AE36BC7}" srcOrd="0" destOrd="0" parTransId="{B1E5D766-6A59-4693-AF12-153BF932D813}" sibTransId="{AB27B194-ABB5-41E1-8C6D-36DDA11C2E69}"/>
    <dgm:cxn modelId="{B94E760A-6126-4866-869E-5E1160941B4E}" type="presOf" srcId="{74783581-A506-46E5-BA1B-FDB1BE1C9C82}" destId="{F392F59F-F5F1-4D00-AA1E-4B6C6C37EEB3}" srcOrd="0" destOrd="12" presId="urn:microsoft.com/office/officeart/2005/8/layout/hList1"/>
    <dgm:cxn modelId="{1182DE75-593E-4199-A5BC-A4A992BEB7A4}" type="presOf" srcId="{C4F07AD3-E549-4FDA-9760-5FB561F79E69}" destId="{10989278-3591-4F37-A8B0-8B3B44A2570E}" srcOrd="0" destOrd="6" presId="urn:microsoft.com/office/officeart/2005/8/layout/hList1"/>
    <dgm:cxn modelId="{8845EDCF-2D4A-484F-9A98-B526278D0325}" srcId="{0B1F2DC2-4694-450F-9BAE-FB6E53A53038}" destId="{E2754C41-6904-4601-AE4C-946EAC97EE50}" srcOrd="2" destOrd="0" parTransId="{0C42992C-568F-4F03-8579-4A0DC18C00A3}" sibTransId="{2C9AEFB0-9EBA-47DA-B152-206F6118F1BE}"/>
    <dgm:cxn modelId="{8EA1392D-CCA3-491E-82A7-F1E5714BF232}" srcId="{0B1F2DC2-4694-450F-9BAE-FB6E53A53038}" destId="{3D53283E-988D-455C-835B-FB5CB9F9C20D}" srcOrd="1" destOrd="0" parTransId="{ACE64E5F-B2BD-4408-B682-3F071AE2A5A3}" sibTransId="{151C0345-0AB3-40EB-832A-737F38237FF7}"/>
    <dgm:cxn modelId="{F9EBFB24-D738-49F1-9FFE-BEA27A1E693D}" type="presOf" srcId="{5D92A6BF-5720-4CCB-9541-CEF4DC04BD8C}" destId="{F392F59F-F5F1-4D00-AA1E-4B6C6C37EEB3}" srcOrd="0" destOrd="0" presId="urn:microsoft.com/office/officeart/2005/8/layout/hList1"/>
    <dgm:cxn modelId="{ED069B1B-553F-479B-83BD-894D7706112D}" srcId="{2A178956-B104-4C19-8BB2-3FFF0982F58B}" destId="{5D92A6BF-5720-4CCB-9541-CEF4DC04BD8C}" srcOrd="0" destOrd="0" parTransId="{60E1783F-C1ED-4283-9845-75D1DBA0ED61}" sibTransId="{DC31CAAC-B528-43BE-8C98-880E27B7019A}"/>
    <dgm:cxn modelId="{02B32C94-2812-4E7F-BD65-5C3A27DEADED}" type="presOf" srcId="{40BD7A3B-E336-4A19-B9E7-EDAF0E19E99C}" destId="{10989278-3591-4F37-A8B0-8B3B44A2570E}" srcOrd="0" destOrd="15" presId="urn:microsoft.com/office/officeart/2005/8/layout/hList1"/>
    <dgm:cxn modelId="{DC609BA1-4D00-4601-AC84-619A7E28A57D}" srcId="{7AF55911-54BD-4613-9371-EE2CEC5850F5}" destId="{206D16B5-ED06-40BE-A27B-7DF9DC97783A}" srcOrd="3" destOrd="0" parTransId="{32FC43D6-7818-42E8-AB2D-E5D85EBF9901}" sibTransId="{C696B353-0C78-4EEB-9639-C3A46D808B29}"/>
    <dgm:cxn modelId="{9682C29C-B9A0-48AB-BF85-01ACA1E27B3E}" type="presOf" srcId="{C8C3D49E-10BF-434F-9044-7DE4FB03D945}" destId="{B5F029CB-A1F3-46FB-B5CA-363AEF2A07C5}" srcOrd="0" destOrd="0" presId="urn:microsoft.com/office/officeart/2005/8/layout/hList1"/>
    <dgm:cxn modelId="{6A31E795-E95D-4B80-A69A-42EC96977850}" type="presOf" srcId="{0B1F2DC2-4694-450F-9BAE-FB6E53A53038}" destId="{10989278-3591-4F37-A8B0-8B3B44A2570E}" srcOrd="0" destOrd="7" presId="urn:microsoft.com/office/officeart/2005/8/layout/hList1"/>
    <dgm:cxn modelId="{CF7A5763-F777-44A1-8A84-C5DBEAC80076}" srcId="{F6C73427-A03B-4B4A-B3B9-C01A69DBF3E9}" destId="{0B1F2DC2-4694-450F-9BAE-FB6E53A53038}" srcOrd="1" destOrd="0" parTransId="{223B0400-092E-401D-A2E0-AAEE19B00D24}" sibTransId="{1F7DB80B-D63F-4A78-9473-83C78D8BCA65}"/>
    <dgm:cxn modelId="{C32A3EA6-A8E0-4ABC-A681-B9FF311572CB}" type="presOf" srcId="{BAD44706-FF6F-4B00-9148-8241834566A2}" destId="{F392F59F-F5F1-4D00-AA1E-4B6C6C37EEB3}" srcOrd="0" destOrd="14" presId="urn:microsoft.com/office/officeart/2005/8/layout/hList1"/>
    <dgm:cxn modelId="{4D523BC2-2E2B-4589-B028-2BF2F00170D5}" srcId="{0B1F2DC2-4694-450F-9BAE-FB6E53A53038}" destId="{40BD7A3B-E336-4A19-B9E7-EDAF0E19E99C}" srcOrd="7" destOrd="0" parTransId="{087DE3B3-A748-41D8-B292-0FD1FE7A05DE}" sibTransId="{DA9A11A8-DD80-46CB-BC79-A6D7CF61DAA2}"/>
    <dgm:cxn modelId="{0EA55FF4-341F-4DDD-BEA0-A463814D7FBD}" type="presOf" srcId="{32640AF0-E47E-4FBC-A19C-C22BB4B237AC}" destId="{F392F59F-F5F1-4D00-AA1E-4B6C6C37EEB3}" srcOrd="0" destOrd="3" presId="urn:microsoft.com/office/officeart/2005/8/layout/hList1"/>
    <dgm:cxn modelId="{E7A54445-AC3B-49D8-BC27-0CC7B5A238BC}" type="presOf" srcId="{ED6CEA3B-ED3E-4C83-9AEA-E54B08B70FB9}" destId="{10989278-3591-4F37-A8B0-8B3B44A2570E}" srcOrd="0" destOrd="4" presId="urn:microsoft.com/office/officeart/2005/8/layout/hList1"/>
    <dgm:cxn modelId="{014B5B65-EBC4-45C5-9F00-F6CABC7A5159}" srcId="{F6C73427-A03B-4B4A-B3B9-C01A69DBF3E9}" destId="{A203B93D-E705-4E9B-B587-F158A4D5C912}" srcOrd="3" destOrd="0" parTransId="{D2CC9403-9C1A-4D20-97AA-9ECEF2949E2B}" sibTransId="{91F48372-DDFD-4576-A475-6F775BD0DDDC}"/>
    <dgm:cxn modelId="{F2087803-77DD-48DD-B986-2453644E7D8F}" type="presOf" srcId="{6E4959A5-295D-45EB-A274-B05EA236E8CD}" destId="{F392F59F-F5F1-4D00-AA1E-4B6C6C37EEB3}" srcOrd="0" destOrd="1" presId="urn:microsoft.com/office/officeart/2005/8/layout/hList1"/>
    <dgm:cxn modelId="{AA633EE9-3816-48FA-845C-74FA0BF85F60}" type="presOf" srcId="{206D16B5-ED06-40BE-A27B-7DF9DC97783A}" destId="{F392F59F-F5F1-4D00-AA1E-4B6C6C37EEB3}" srcOrd="0" destOrd="13" presId="urn:microsoft.com/office/officeart/2005/8/layout/hList1"/>
    <dgm:cxn modelId="{D4C0E4A7-D549-4CDE-BA6A-D48C87CEB0C8}" srcId="{31DD3A1F-22C9-4129-A4C8-EC5A35774B48}" destId="{9E9DAA90-A865-4F30-999A-EE8443937CDA}" srcOrd="1" destOrd="0" parTransId="{F84296BB-28E5-4BD4-A10B-F79DA0F46BCB}" sibTransId="{9E31C154-293E-4765-9881-23962C9C6F63}"/>
    <dgm:cxn modelId="{75BC0C91-B40A-47C5-B57E-2A26092A5E65}" type="presOf" srcId="{7AF55911-54BD-4613-9371-EE2CEC5850F5}" destId="{F392F59F-F5F1-4D00-AA1E-4B6C6C37EEB3}" srcOrd="0" destOrd="9" presId="urn:microsoft.com/office/officeart/2005/8/layout/hList1"/>
    <dgm:cxn modelId="{D724656C-BA04-4C71-AEA3-FCA9C704C6CA}" srcId="{31DD3A1F-22C9-4129-A4C8-EC5A35774B48}" destId="{1FF3BEAA-EAF0-4991-AF71-628DD3ED905F}" srcOrd="2" destOrd="0" parTransId="{4FC9E42C-CDCE-4E5F-92E1-DD097B5AB8EA}" sibTransId="{5BB9D79D-EE5A-4225-9954-1D89BEB77985}"/>
    <dgm:cxn modelId="{49A3EBE0-184C-49B9-8CCB-0284EF4D3D2B}" type="presOf" srcId="{2A178956-B104-4C19-8BB2-3FFF0982F58B}" destId="{C8A0E024-0258-4ACC-A4D6-01788BC40DA7}" srcOrd="0" destOrd="0" presId="urn:microsoft.com/office/officeart/2005/8/layout/hList1"/>
    <dgm:cxn modelId="{0C0F0EC8-2304-4895-8555-0388887281EB}" srcId="{0B1F2DC2-4694-450F-9BAE-FB6E53A53038}" destId="{4F7B3E4A-896D-4914-A8A5-591B40D26443}" srcOrd="0" destOrd="0" parTransId="{FCAFDF3E-213A-41E2-9AB9-40068A656DA0}" sibTransId="{DE498FED-D9FD-468A-890B-F0F48DFBF99D}"/>
    <dgm:cxn modelId="{C1109AD7-8F80-404C-B4B0-18C0AF7CA183}" srcId="{F6C73427-A03B-4B4A-B3B9-C01A69DBF3E9}" destId="{533964B6-A14F-41AB-BE94-8D55C29095B4}" srcOrd="0" destOrd="0" parTransId="{2FB55186-DACD-48BF-B3DC-4780DADCE5EF}" sibTransId="{A9C28C26-0649-4D83-818A-ADA7209B26A1}"/>
    <dgm:cxn modelId="{B30663EE-45C6-4E83-8844-BA5016288380}" srcId="{2A178956-B104-4C19-8BB2-3FFF0982F58B}" destId="{31DD3A1F-22C9-4129-A4C8-EC5A35774B48}" srcOrd="1" destOrd="0" parTransId="{A8B6ED49-DF5B-4534-8259-1272F8163ED6}" sibTransId="{1149B177-C681-43FB-9064-47D3F7319BCC}"/>
    <dgm:cxn modelId="{92B5EB98-54DF-4EB0-B80E-FCFC94FBFB1D}" type="presOf" srcId="{A203B93D-E705-4E9B-B587-F158A4D5C912}" destId="{10989278-3591-4F37-A8B0-8B3B44A2570E}" srcOrd="0" destOrd="17" presId="urn:microsoft.com/office/officeart/2005/8/layout/hList1"/>
    <dgm:cxn modelId="{EFE94865-913A-41AA-8D7F-E54A6933E5C2}" type="presOf" srcId="{1FF3BEAA-EAF0-4991-AF71-628DD3ED905F}" destId="{F392F59F-F5F1-4D00-AA1E-4B6C6C37EEB3}" srcOrd="0" destOrd="8" presId="urn:microsoft.com/office/officeart/2005/8/layout/hList1"/>
    <dgm:cxn modelId="{D1404756-2200-4E67-9DA5-FB495F314EA7}" srcId="{2A178956-B104-4C19-8BB2-3FFF0982F58B}" destId="{7AF55911-54BD-4613-9371-EE2CEC5850F5}" srcOrd="2" destOrd="0" parTransId="{6CE356F5-789A-4BFF-A998-7E4C9026A358}" sibTransId="{AFFB7690-AE58-422C-B6EE-29102A3AFDCF}"/>
    <dgm:cxn modelId="{86C7ECFA-1ACD-4496-9D1B-FE62147C3CF3}" srcId="{31DD3A1F-22C9-4129-A4C8-EC5A35774B48}" destId="{F800F3E1-6DDD-46D9-93CC-CA4189D92FEF}" srcOrd="0" destOrd="0" parTransId="{2D26E361-8FF0-4AFB-A8F9-0C301BD003E4}" sibTransId="{0C3F2E75-399E-45CC-B86B-11BB26F97F30}"/>
    <dgm:cxn modelId="{4CD0894C-5716-4B11-A7B5-805EDF14E2FF}" srcId="{533964B6-A14F-41AB-BE94-8D55C29095B4}" destId="{EEA1AF0C-4672-42B1-86B5-0176A001C11F}" srcOrd="0" destOrd="0" parTransId="{C0A156A3-9382-43C8-A091-FF1CA82677FE}" sibTransId="{B990A7B2-87E5-4098-BEBF-D0D23F103B5A}"/>
    <dgm:cxn modelId="{51547B2D-81ED-4483-8205-7AAF5E634669}" srcId="{0B1F2DC2-4694-450F-9BAE-FB6E53A53038}" destId="{24638BF3-5F93-4A28-AE1E-F5E72FDA3F8C}" srcOrd="5" destOrd="0" parTransId="{5770041F-47AD-4AD8-9B20-8B0C4490BFD0}" sibTransId="{CF01E83A-C794-43A6-B3AC-09D9848BC424}"/>
    <dgm:cxn modelId="{6FF5E9B6-60CF-45B0-BBE4-CBBDD075B97D}" srcId="{5D92A6BF-5720-4CCB-9541-CEF4DC04BD8C}" destId="{6E4959A5-295D-45EB-A274-B05EA236E8CD}" srcOrd="0" destOrd="0" parTransId="{1DEFC36F-B652-4A82-9B1E-20890FE7BEE5}" sibTransId="{C6BB5702-7A95-4CF2-B42C-F2E90356A063}"/>
    <dgm:cxn modelId="{7A9E679F-4942-4DC9-924F-A60AE448EA43}" srcId="{0B1F2DC2-4694-450F-9BAE-FB6E53A53038}" destId="{BB68E25E-07F5-4DEE-B1E6-C57250415F6D}" srcOrd="4" destOrd="0" parTransId="{D3D884CF-91E9-454F-8381-0861DED89ADE}" sibTransId="{F23C0DA6-852E-45A1-A898-FBEA6FE2352C}"/>
    <dgm:cxn modelId="{1CDCE0A3-BAF4-48C3-A1A3-14BE3B2B766D}" type="presOf" srcId="{24638BF3-5F93-4A28-AE1E-F5E72FDA3F8C}" destId="{10989278-3591-4F37-A8B0-8B3B44A2570E}" srcOrd="0" destOrd="13" presId="urn:microsoft.com/office/officeart/2005/8/layout/hList1"/>
    <dgm:cxn modelId="{08FCFFDA-6A87-4827-A28C-E4753BB14B54}" srcId="{F6C73427-A03B-4B4A-B3B9-C01A69DBF3E9}" destId="{447E2794-AC6F-4CC7-A6FE-131D75201C92}" srcOrd="2" destOrd="0" parTransId="{823B6FE1-2CD2-4D0F-9E6E-EBF5785A4577}" sibTransId="{B8814C70-9FE4-45B1-8A97-21872A8540D5}"/>
    <dgm:cxn modelId="{534A2447-7A20-4254-8532-FFED55B2290F}" type="presOf" srcId="{533964B6-A14F-41AB-BE94-8D55C29095B4}" destId="{10989278-3591-4F37-A8B0-8B3B44A2570E}" srcOrd="0" destOrd="0" presId="urn:microsoft.com/office/officeart/2005/8/layout/hList1"/>
    <dgm:cxn modelId="{776643E1-1D2C-45C1-93BA-3183F70A753E}" type="presOf" srcId="{966C0829-6CBC-4939-A2A6-3A6F6AE36BC7}" destId="{F392F59F-F5F1-4D00-AA1E-4B6C6C37EEB3}" srcOrd="0" destOrd="10" presId="urn:microsoft.com/office/officeart/2005/8/layout/hList1"/>
    <dgm:cxn modelId="{C5B274C7-BE9A-4C2D-84A0-A4323C85CE10}" type="presOf" srcId="{447E2794-AC6F-4CC7-A6FE-131D75201C92}" destId="{10989278-3591-4F37-A8B0-8B3B44A2570E}" srcOrd="0" destOrd="16" presId="urn:microsoft.com/office/officeart/2005/8/layout/hList1"/>
    <dgm:cxn modelId="{A4B98A2A-BDA5-49AF-AC68-7437A617DC2A}" srcId="{0B1F2DC2-4694-450F-9BAE-FB6E53A53038}" destId="{C04D57E2-05B1-4368-8D1A-3D5A8A751F20}" srcOrd="3" destOrd="0" parTransId="{A0C04910-3DBC-4AF0-BAEB-4BDBF6EFA33E}" sibTransId="{C5E078BE-A581-4951-9817-B9AC197F52BA}"/>
    <dgm:cxn modelId="{326B5428-E40A-4822-9B76-6D70CC77AD3B}" srcId="{7AF55911-54BD-4613-9371-EE2CEC5850F5}" destId="{E28C2A93-7BB3-487C-9537-FFDA2E66AED3}" srcOrd="1" destOrd="0" parTransId="{78E86769-573C-4CFE-98A0-8C1C45C92C98}" sibTransId="{F16F675B-A290-40D5-80D0-48340FB0C6AA}"/>
    <dgm:cxn modelId="{1D5FF6F5-FC2F-414D-A121-3D0A3BBB86F4}" type="presOf" srcId="{52FECC93-D568-4689-82B9-71E2490C6FE0}" destId="{10989278-3591-4F37-A8B0-8B3B44A2570E}" srcOrd="0" destOrd="14" presId="urn:microsoft.com/office/officeart/2005/8/layout/hList1"/>
    <dgm:cxn modelId="{C930F128-C6CF-4DBD-8A04-B3308D16DC80}" type="presOf" srcId="{9E9DAA90-A865-4F30-999A-EE8443937CDA}" destId="{F392F59F-F5F1-4D00-AA1E-4B6C6C37EEB3}" srcOrd="0" destOrd="7" presId="urn:microsoft.com/office/officeart/2005/8/layout/hList1"/>
    <dgm:cxn modelId="{92FE5FEE-85FF-4676-92D0-92FBA5C4A4A2}" type="presOf" srcId="{EEA1AF0C-4672-42B1-86B5-0176A001C11F}" destId="{10989278-3591-4F37-A8B0-8B3B44A2570E}" srcOrd="0" destOrd="1" presId="urn:microsoft.com/office/officeart/2005/8/layout/hList1"/>
    <dgm:cxn modelId="{D2A56DBA-41A3-45EE-8F35-BF36E293D4C4}" type="presParOf" srcId="{B5F029CB-A1F3-46FB-B5CA-363AEF2A07C5}" destId="{7A9CE20D-DFC0-4B1E-BACC-B9B712D4F64C}" srcOrd="0" destOrd="0" presId="urn:microsoft.com/office/officeart/2005/8/layout/hList1"/>
    <dgm:cxn modelId="{9D19573C-16A5-4332-A208-2860F92F3F96}" type="presParOf" srcId="{7A9CE20D-DFC0-4B1E-BACC-B9B712D4F64C}" destId="{F568D4A8-7A3D-46E0-B4FF-C8B4184EE081}" srcOrd="0" destOrd="0" presId="urn:microsoft.com/office/officeart/2005/8/layout/hList1"/>
    <dgm:cxn modelId="{A7DA86A5-A2AD-4B8B-AF63-D036E0A3F2F4}" type="presParOf" srcId="{7A9CE20D-DFC0-4B1E-BACC-B9B712D4F64C}" destId="{10989278-3591-4F37-A8B0-8B3B44A2570E}" srcOrd="1" destOrd="0" presId="urn:microsoft.com/office/officeart/2005/8/layout/hList1"/>
    <dgm:cxn modelId="{9E67094B-AC41-44A5-87E2-34334BB12571}" type="presParOf" srcId="{B5F029CB-A1F3-46FB-B5CA-363AEF2A07C5}" destId="{9677C470-6E46-4E5E-A00A-777693F51A2F}" srcOrd="1" destOrd="0" presId="urn:microsoft.com/office/officeart/2005/8/layout/hList1"/>
    <dgm:cxn modelId="{6E51756B-610F-43B3-8839-5EB590684AD9}" type="presParOf" srcId="{B5F029CB-A1F3-46FB-B5CA-363AEF2A07C5}" destId="{F6D3901A-DFBF-4F60-8591-B725F784E3C1}" srcOrd="2" destOrd="0" presId="urn:microsoft.com/office/officeart/2005/8/layout/hList1"/>
    <dgm:cxn modelId="{B905324E-F50C-481B-8D26-47F9B12031D6}" type="presParOf" srcId="{F6D3901A-DFBF-4F60-8591-B725F784E3C1}" destId="{C8A0E024-0258-4ACC-A4D6-01788BC40DA7}" srcOrd="0" destOrd="0" presId="urn:microsoft.com/office/officeart/2005/8/layout/hList1"/>
    <dgm:cxn modelId="{FBF1C946-C956-4170-B1CE-87DB04084807}" type="presParOf" srcId="{F6D3901A-DFBF-4F60-8591-B725F784E3C1}" destId="{F392F59F-F5F1-4D00-AA1E-4B6C6C37EE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9FCA50-0462-4938-8637-1A5D7F40FBFF}" type="doc">
      <dgm:prSet loTypeId="urn:microsoft.com/office/officeart/2005/8/layout/h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3C19CE91-E316-46D0-A1C5-8C93F8F131A2}">
      <dgm:prSet/>
      <dgm:spPr/>
      <dgm:t>
        <a:bodyPr/>
        <a:lstStyle/>
        <a:p>
          <a:pPr rtl="0"/>
          <a:r>
            <a:rPr lang="en-US" dirty="0" err="1" smtClean="0"/>
            <a:t>Ekstremitas</a:t>
          </a:r>
          <a:r>
            <a:rPr lang="en-US" dirty="0" smtClean="0"/>
            <a:t> </a:t>
          </a:r>
          <a:r>
            <a:rPr lang="en-US" dirty="0" err="1" smtClean="0"/>
            <a:t>Atas</a:t>
          </a:r>
          <a:endParaRPr lang="en-US" dirty="0"/>
        </a:p>
      </dgm:t>
    </dgm:pt>
    <dgm:pt modelId="{C30DD96F-9843-48A3-AA50-B951F008FF10}" cxnId="{DD6DB9DD-0DD0-4F29-82FC-5A1C954D3EE0}" type="parTrans">
      <dgm:prSet/>
      <dgm:spPr/>
      <dgm:t>
        <a:bodyPr/>
        <a:lstStyle/>
        <a:p>
          <a:endParaRPr lang="en-US"/>
        </a:p>
      </dgm:t>
    </dgm:pt>
    <dgm:pt modelId="{C4F5770A-592D-4BC0-8C30-2C00A541EDF8}" cxnId="{DD6DB9DD-0DD0-4F29-82FC-5A1C954D3EE0}" type="sibTrans">
      <dgm:prSet/>
      <dgm:spPr/>
      <dgm:t>
        <a:bodyPr/>
        <a:lstStyle/>
        <a:p>
          <a:endParaRPr lang="en-US"/>
        </a:p>
      </dgm:t>
    </dgm:pt>
    <dgm:pt modelId="{C3AA0A28-49BA-4BA8-A8F6-78FDB3E71772}">
      <dgm:prSet/>
      <dgm:spPr/>
      <dgm:t>
        <a:bodyPr/>
        <a:lstStyle/>
        <a:p>
          <a:r>
            <a:rPr lang="en-US" dirty="0" err="1" smtClean="0"/>
            <a:t>Ekstremitas</a:t>
          </a:r>
          <a:r>
            <a:rPr lang="en-US" dirty="0" smtClean="0"/>
            <a:t> </a:t>
          </a:r>
          <a:r>
            <a:rPr lang="en-US" dirty="0" err="1" smtClean="0"/>
            <a:t>Bawah</a:t>
          </a:r>
          <a:endParaRPr lang="en-US" dirty="0"/>
        </a:p>
      </dgm:t>
    </dgm:pt>
    <dgm:pt modelId="{39E7B994-9E5F-4EB8-B34F-C78BED53CB9B}" cxnId="{CB5D042E-2C52-49BC-9B44-B601E36CAA68}" type="parTrans">
      <dgm:prSet/>
      <dgm:spPr/>
      <dgm:t>
        <a:bodyPr/>
        <a:lstStyle/>
        <a:p>
          <a:endParaRPr lang="en-US"/>
        </a:p>
      </dgm:t>
    </dgm:pt>
    <dgm:pt modelId="{338FF576-A4C4-476A-97D8-F0AD32BE0E19}" cxnId="{CB5D042E-2C52-49BC-9B44-B601E36CAA68}" type="sibTrans">
      <dgm:prSet/>
      <dgm:spPr/>
      <dgm:t>
        <a:bodyPr/>
        <a:lstStyle/>
        <a:p>
          <a:endParaRPr lang="en-US"/>
        </a:p>
      </dgm:t>
    </dgm:pt>
    <dgm:pt modelId="{E71751F6-867E-42C9-BEB4-6EBDF16C1880}">
      <dgm:prSet/>
      <dgm:spPr/>
      <dgm:t>
        <a:bodyPr/>
        <a:lstStyle/>
        <a:p>
          <a:r>
            <a:rPr lang="en-US" b="1" dirty="0" err="1" smtClean="0"/>
            <a:t>Gelang</a:t>
          </a:r>
          <a:r>
            <a:rPr lang="en-US" b="1" dirty="0" smtClean="0"/>
            <a:t> </a:t>
          </a:r>
          <a:r>
            <a:rPr lang="en-US" b="1" dirty="0" err="1" smtClean="0"/>
            <a:t>bahu</a:t>
          </a:r>
          <a:endParaRPr lang="en-US" b="1" dirty="0"/>
        </a:p>
      </dgm:t>
    </dgm:pt>
    <dgm:pt modelId="{97CED475-C6AA-4995-89B7-FAEAEA3A41DF}" cxnId="{C9F06CEF-E5A6-42CB-80BF-4591EDD25BB8}" type="parTrans">
      <dgm:prSet/>
      <dgm:spPr/>
      <dgm:t>
        <a:bodyPr/>
        <a:lstStyle/>
        <a:p>
          <a:endParaRPr lang="en-US"/>
        </a:p>
      </dgm:t>
    </dgm:pt>
    <dgm:pt modelId="{E78C0DCD-7B92-42EF-9A32-56A705F0866F}" cxnId="{C9F06CEF-E5A6-42CB-80BF-4591EDD25BB8}" type="sibTrans">
      <dgm:prSet/>
      <dgm:spPr/>
      <dgm:t>
        <a:bodyPr/>
        <a:lstStyle/>
        <a:p>
          <a:endParaRPr lang="en-US"/>
        </a:p>
      </dgm:t>
    </dgm:pt>
    <dgm:pt modelId="{4F9A7881-367C-4A0E-9EEB-56DB00472296}">
      <dgm:prSet/>
      <dgm:spPr/>
      <dgm:t>
        <a:bodyPr/>
        <a:lstStyle/>
        <a:p>
          <a:endParaRPr lang="en-US" dirty="0"/>
        </a:p>
      </dgm:t>
    </dgm:pt>
    <dgm:pt modelId="{5F42014E-8336-4795-8161-62952898A25E}" cxnId="{E91F9012-84DC-4C78-93DE-181E41A2B707}" type="parTrans">
      <dgm:prSet/>
      <dgm:spPr/>
      <dgm:t>
        <a:bodyPr/>
        <a:lstStyle/>
        <a:p>
          <a:endParaRPr lang="en-US"/>
        </a:p>
      </dgm:t>
    </dgm:pt>
    <dgm:pt modelId="{52B5B6A5-C3C1-46BD-82B1-BF666128A17B}" cxnId="{E91F9012-84DC-4C78-93DE-181E41A2B707}" type="sibTrans">
      <dgm:prSet/>
      <dgm:spPr/>
      <dgm:t>
        <a:bodyPr/>
        <a:lstStyle/>
        <a:p>
          <a:endParaRPr lang="en-US"/>
        </a:p>
      </dgm:t>
    </dgm:pt>
    <dgm:pt modelId="{8AFE2055-2D55-4438-8775-85C94522D9F1}">
      <dgm:prSet/>
      <dgm:spPr/>
      <dgm:t>
        <a:bodyPr/>
        <a:lstStyle/>
        <a:p>
          <a:r>
            <a:rPr lang="en-US" dirty="0" err="1" smtClean="0"/>
            <a:t>Clavicula</a:t>
          </a:r>
          <a:endParaRPr lang="en-US" dirty="0" smtClean="0"/>
        </a:p>
      </dgm:t>
    </dgm:pt>
    <dgm:pt modelId="{F6410E62-CEA9-4884-841D-E5213927DB1F}" cxnId="{15850C08-3F85-4F3C-906E-E2D3046C25B3}" type="parTrans">
      <dgm:prSet/>
      <dgm:spPr/>
      <dgm:t>
        <a:bodyPr/>
        <a:lstStyle/>
        <a:p>
          <a:endParaRPr lang="en-US"/>
        </a:p>
      </dgm:t>
    </dgm:pt>
    <dgm:pt modelId="{677AE53E-9E35-4151-8FD7-605AACFDEBB9}" cxnId="{15850C08-3F85-4F3C-906E-E2D3046C25B3}" type="sibTrans">
      <dgm:prSet/>
      <dgm:spPr/>
      <dgm:t>
        <a:bodyPr/>
        <a:lstStyle/>
        <a:p>
          <a:endParaRPr lang="en-US"/>
        </a:p>
      </dgm:t>
    </dgm:pt>
    <dgm:pt modelId="{245788CE-971D-4B5A-B2B8-274D4CBAFBD4}">
      <dgm:prSet/>
      <dgm:spPr/>
      <dgm:t>
        <a:bodyPr/>
        <a:lstStyle/>
        <a:p>
          <a:r>
            <a:rPr lang="en-US" smtClean="0"/>
            <a:t>Scapula</a:t>
          </a:r>
          <a:endParaRPr lang="en-US" dirty="0" smtClean="0"/>
        </a:p>
      </dgm:t>
    </dgm:pt>
    <dgm:pt modelId="{6C1E86F8-E88E-450E-8C5D-D91C3F359559}" cxnId="{A7387306-B25F-4AD3-B36A-9E5A655C4C1E}" type="parTrans">
      <dgm:prSet/>
      <dgm:spPr/>
      <dgm:t>
        <a:bodyPr/>
        <a:lstStyle/>
        <a:p>
          <a:endParaRPr lang="en-US"/>
        </a:p>
      </dgm:t>
    </dgm:pt>
    <dgm:pt modelId="{ED0748EE-3600-4AEB-9F2B-9A034A5531CE}" cxnId="{A7387306-B25F-4AD3-B36A-9E5A655C4C1E}" type="sibTrans">
      <dgm:prSet/>
      <dgm:spPr/>
      <dgm:t>
        <a:bodyPr/>
        <a:lstStyle/>
        <a:p>
          <a:endParaRPr lang="en-US"/>
        </a:p>
      </dgm:t>
    </dgm:pt>
    <dgm:pt modelId="{7F49B9E2-57C8-4191-B4A4-34D2BAA6B3D4}">
      <dgm:prSet/>
      <dgm:spPr/>
      <dgm:t>
        <a:bodyPr/>
        <a:lstStyle/>
        <a:p>
          <a:r>
            <a:rPr lang="en-US" b="1" dirty="0" err="1" smtClean="0"/>
            <a:t>Lengan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tangan</a:t>
          </a:r>
          <a:endParaRPr lang="en-US" b="1" dirty="0"/>
        </a:p>
      </dgm:t>
    </dgm:pt>
    <dgm:pt modelId="{FB4083F9-8E64-4359-87A6-60454B8C703E}" cxnId="{A01FC400-FE0D-48ED-94D0-264DCF3015CB}" type="parTrans">
      <dgm:prSet/>
      <dgm:spPr/>
      <dgm:t>
        <a:bodyPr/>
        <a:lstStyle/>
        <a:p>
          <a:endParaRPr lang="en-US"/>
        </a:p>
      </dgm:t>
    </dgm:pt>
    <dgm:pt modelId="{078918CB-FB48-4729-A8BB-F0B6462D776D}" cxnId="{A01FC400-FE0D-48ED-94D0-264DCF3015CB}" type="sibTrans">
      <dgm:prSet/>
      <dgm:spPr/>
      <dgm:t>
        <a:bodyPr/>
        <a:lstStyle/>
        <a:p>
          <a:endParaRPr lang="en-US"/>
        </a:p>
      </dgm:t>
    </dgm:pt>
    <dgm:pt modelId="{F368F387-E8DF-4E60-BEB2-FE35EAC0EB56}">
      <dgm:prSet/>
      <dgm:spPr/>
      <dgm:t>
        <a:bodyPr/>
        <a:lstStyle/>
        <a:p>
          <a:r>
            <a:rPr lang="en-US" dirty="0" err="1" smtClean="0"/>
            <a:t>Humerus</a:t>
          </a:r>
          <a:endParaRPr lang="en-US" dirty="0" smtClean="0"/>
        </a:p>
      </dgm:t>
    </dgm:pt>
    <dgm:pt modelId="{9F83D113-71DA-4DAD-9D26-025929F19144}" cxnId="{A24F08CD-0F8D-4842-BE76-DBB1C0F3BC4D}" type="parTrans">
      <dgm:prSet/>
      <dgm:spPr/>
      <dgm:t>
        <a:bodyPr/>
        <a:lstStyle/>
        <a:p>
          <a:endParaRPr lang="en-US"/>
        </a:p>
      </dgm:t>
    </dgm:pt>
    <dgm:pt modelId="{2BF0B263-2714-4F63-903C-2B4428E4D0FF}" cxnId="{A24F08CD-0F8D-4842-BE76-DBB1C0F3BC4D}" type="sibTrans">
      <dgm:prSet/>
      <dgm:spPr/>
      <dgm:t>
        <a:bodyPr/>
        <a:lstStyle/>
        <a:p>
          <a:endParaRPr lang="en-US"/>
        </a:p>
      </dgm:t>
    </dgm:pt>
    <dgm:pt modelId="{E372C713-214F-4C34-9F63-01FFC9A0348B}">
      <dgm:prSet/>
      <dgm:spPr/>
      <dgm:t>
        <a:bodyPr/>
        <a:lstStyle/>
        <a:p>
          <a:r>
            <a:rPr lang="en-US" dirty="0" smtClean="0"/>
            <a:t>Radius</a:t>
          </a:r>
        </a:p>
      </dgm:t>
    </dgm:pt>
    <dgm:pt modelId="{AAF6FDAC-D79A-45A5-BD0E-6E999A1FF003}" cxnId="{60CD75A3-82B4-450F-A57C-E90FA057E529}" type="parTrans">
      <dgm:prSet/>
      <dgm:spPr/>
      <dgm:t>
        <a:bodyPr/>
        <a:lstStyle/>
        <a:p>
          <a:endParaRPr lang="en-US"/>
        </a:p>
      </dgm:t>
    </dgm:pt>
    <dgm:pt modelId="{5F3C6A93-BDAE-41BB-9590-DE9AAF1558AE}" cxnId="{60CD75A3-82B4-450F-A57C-E90FA057E529}" type="sibTrans">
      <dgm:prSet/>
      <dgm:spPr/>
      <dgm:t>
        <a:bodyPr/>
        <a:lstStyle/>
        <a:p>
          <a:endParaRPr lang="en-US"/>
        </a:p>
      </dgm:t>
    </dgm:pt>
    <dgm:pt modelId="{C372A4EA-4628-4DEA-A2A3-32756B5C30E1}">
      <dgm:prSet/>
      <dgm:spPr/>
      <dgm:t>
        <a:bodyPr/>
        <a:lstStyle/>
        <a:p>
          <a:r>
            <a:rPr lang="en-US" smtClean="0"/>
            <a:t>Ulna</a:t>
          </a:r>
          <a:endParaRPr lang="en-US" dirty="0" smtClean="0"/>
        </a:p>
      </dgm:t>
    </dgm:pt>
    <dgm:pt modelId="{4968FBFE-FFB7-4450-8B9E-D97000F86424}" cxnId="{7AB7DB0F-ECE3-4CB9-82E4-13322AF86690}" type="parTrans">
      <dgm:prSet/>
      <dgm:spPr/>
      <dgm:t>
        <a:bodyPr/>
        <a:lstStyle/>
        <a:p>
          <a:endParaRPr lang="en-US"/>
        </a:p>
      </dgm:t>
    </dgm:pt>
    <dgm:pt modelId="{AC2291CD-84F4-44BB-A335-3DA787569112}" cxnId="{7AB7DB0F-ECE3-4CB9-82E4-13322AF86690}" type="sibTrans">
      <dgm:prSet/>
      <dgm:spPr/>
      <dgm:t>
        <a:bodyPr/>
        <a:lstStyle/>
        <a:p>
          <a:endParaRPr lang="en-US"/>
        </a:p>
      </dgm:t>
    </dgm:pt>
    <dgm:pt modelId="{DF542318-365B-4117-A57B-D1CA2828F275}">
      <dgm:prSet/>
      <dgm:spPr/>
      <dgm:t>
        <a:bodyPr/>
        <a:lstStyle/>
        <a:p>
          <a:r>
            <a:rPr lang="en-US" smtClean="0"/>
            <a:t>Carpal</a:t>
          </a:r>
          <a:endParaRPr lang="en-US" dirty="0" smtClean="0"/>
        </a:p>
      </dgm:t>
    </dgm:pt>
    <dgm:pt modelId="{E326F234-9768-4B6D-90C2-6AEF09F6B918}" cxnId="{56D8CD83-1852-41B5-9CC2-D4BB315B3819}" type="parTrans">
      <dgm:prSet/>
      <dgm:spPr/>
      <dgm:t>
        <a:bodyPr/>
        <a:lstStyle/>
        <a:p>
          <a:endParaRPr lang="en-US"/>
        </a:p>
      </dgm:t>
    </dgm:pt>
    <dgm:pt modelId="{7CD35C82-A618-422F-BEA0-852862DB5702}" cxnId="{56D8CD83-1852-41B5-9CC2-D4BB315B3819}" type="sibTrans">
      <dgm:prSet/>
      <dgm:spPr/>
      <dgm:t>
        <a:bodyPr/>
        <a:lstStyle/>
        <a:p>
          <a:endParaRPr lang="en-US"/>
        </a:p>
      </dgm:t>
    </dgm:pt>
    <dgm:pt modelId="{61EE9B49-952C-44F1-B163-D6584F393D12}">
      <dgm:prSet/>
      <dgm:spPr/>
      <dgm:t>
        <a:bodyPr/>
        <a:lstStyle/>
        <a:p>
          <a:endParaRPr lang="en-US" dirty="0" smtClean="0">
            <a:solidFill>
              <a:schemeClr val="tx2">
                <a:lumMod val="75000"/>
              </a:schemeClr>
            </a:solidFill>
          </a:endParaRPr>
        </a:p>
      </dgm:t>
    </dgm:pt>
    <dgm:pt modelId="{7C549FA4-7459-4530-8908-6996A2E02AFF}" cxnId="{312976FF-FFE2-4426-A4B7-77A92C92478B}" type="parTrans">
      <dgm:prSet/>
      <dgm:spPr/>
      <dgm:t>
        <a:bodyPr/>
        <a:lstStyle/>
        <a:p>
          <a:endParaRPr lang="en-US"/>
        </a:p>
      </dgm:t>
    </dgm:pt>
    <dgm:pt modelId="{B9F35778-DBAA-4085-8268-7BA12B2EBA3C}" cxnId="{312976FF-FFE2-4426-A4B7-77A92C92478B}" type="sibTrans">
      <dgm:prSet/>
      <dgm:spPr/>
      <dgm:t>
        <a:bodyPr/>
        <a:lstStyle/>
        <a:p>
          <a:endParaRPr lang="en-US"/>
        </a:p>
      </dgm:t>
    </dgm:pt>
    <dgm:pt modelId="{562154C2-E101-404B-BB34-C06C84538CDA}">
      <dgm:prSet/>
      <dgm:spPr/>
      <dgm:t>
        <a:bodyPr/>
        <a:lstStyle/>
        <a:p>
          <a:r>
            <a:rPr lang="en-US" smtClean="0"/>
            <a:t>Metarcarpal</a:t>
          </a:r>
          <a:endParaRPr lang="en-US" dirty="0" smtClean="0"/>
        </a:p>
      </dgm:t>
    </dgm:pt>
    <dgm:pt modelId="{9D0AF9B7-7D53-476D-ACED-2F63290F4ABF}" cxnId="{EFEF61D8-9A17-4370-9D63-732AAECB7DA4}" type="parTrans">
      <dgm:prSet/>
      <dgm:spPr/>
      <dgm:t>
        <a:bodyPr/>
        <a:lstStyle/>
        <a:p>
          <a:endParaRPr lang="en-US"/>
        </a:p>
      </dgm:t>
    </dgm:pt>
    <dgm:pt modelId="{2389D9F3-9ED6-4F94-832E-889582F4FBE9}" cxnId="{EFEF61D8-9A17-4370-9D63-732AAECB7DA4}" type="sibTrans">
      <dgm:prSet/>
      <dgm:spPr/>
      <dgm:t>
        <a:bodyPr/>
        <a:lstStyle/>
        <a:p>
          <a:endParaRPr lang="en-US"/>
        </a:p>
      </dgm:t>
    </dgm:pt>
    <dgm:pt modelId="{F14F86C5-CB2A-4617-AF50-6092A6B8EB0E}">
      <dgm:prSet/>
      <dgm:spPr/>
      <dgm:t>
        <a:bodyPr/>
        <a:lstStyle/>
        <a:p>
          <a:r>
            <a:rPr lang="en-US" smtClean="0"/>
            <a:t>Phalanges</a:t>
          </a:r>
          <a:endParaRPr lang="en-US" dirty="0" smtClean="0"/>
        </a:p>
      </dgm:t>
    </dgm:pt>
    <dgm:pt modelId="{EE6C1228-0EEA-4834-85E1-E54DE08A6B97}" cxnId="{AF343EE9-F1A7-4292-BDBF-98D065CCA9BE}" type="parTrans">
      <dgm:prSet/>
      <dgm:spPr/>
      <dgm:t>
        <a:bodyPr/>
        <a:lstStyle/>
        <a:p>
          <a:endParaRPr lang="en-US"/>
        </a:p>
      </dgm:t>
    </dgm:pt>
    <dgm:pt modelId="{E26E8385-4B7E-4FB5-BEBD-743B0456C692}" cxnId="{AF343EE9-F1A7-4292-BDBF-98D065CCA9BE}" type="sibTrans">
      <dgm:prSet/>
      <dgm:spPr/>
      <dgm:t>
        <a:bodyPr/>
        <a:lstStyle/>
        <a:p>
          <a:endParaRPr lang="en-US"/>
        </a:p>
      </dgm:t>
    </dgm:pt>
    <dgm:pt modelId="{AECEFBB4-ABDF-4E20-A6AC-DAC711FC8548}">
      <dgm:prSet/>
      <dgm:spPr/>
      <dgm:t>
        <a:bodyPr/>
        <a:lstStyle/>
        <a:p>
          <a:r>
            <a:rPr lang="en-US" b="1" dirty="0" err="1" smtClean="0"/>
            <a:t>Tulang</a:t>
          </a:r>
          <a:r>
            <a:rPr lang="en-US" b="1" dirty="0" smtClean="0"/>
            <a:t> </a:t>
          </a:r>
          <a:r>
            <a:rPr lang="en-US" b="1" dirty="0" err="1" smtClean="0"/>
            <a:t>panggul</a:t>
          </a:r>
          <a:endParaRPr lang="en-US" b="1" dirty="0"/>
        </a:p>
      </dgm:t>
    </dgm:pt>
    <dgm:pt modelId="{326E3E53-DC39-4033-ABB5-5FFEDFACFAC1}" cxnId="{36735345-3168-4B8C-A807-4FFADC8CC114}" type="parTrans">
      <dgm:prSet/>
      <dgm:spPr/>
      <dgm:t>
        <a:bodyPr/>
        <a:lstStyle/>
        <a:p>
          <a:endParaRPr lang="en-US"/>
        </a:p>
      </dgm:t>
    </dgm:pt>
    <dgm:pt modelId="{546A5743-65FD-4FBD-BFD7-1967CE0FBF70}" cxnId="{36735345-3168-4B8C-A807-4FFADC8CC114}" type="sibTrans">
      <dgm:prSet/>
      <dgm:spPr/>
      <dgm:t>
        <a:bodyPr/>
        <a:lstStyle/>
        <a:p>
          <a:endParaRPr lang="en-US"/>
        </a:p>
      </dgm:t>
    </dgm:pt>
    <dgm:pt modelId="{3076C2D2-9A42-4C58-8656-E1757C5238FF}">
      <dgm:prSet/>
      <dgm:spPr/>
      <dgm:t>
        <a:bodyPr/>
        <a:lstStyle/>
        <a:p>
          <a:r>
            <a:rPr lang="en-US" b="1" dirty="0" err="1" smtClean="0"/>
            <a:t>Tungkai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kaki</a:t>
          </a:r>
          <a:endParaRPr lang="en-US" b="1" dirty="0"/>
        </a:p>
      </dgm:t>
    </dgm:pt>
    <dgm:pt modelId="{7453E1BD-FBB8-48D2-927D-B09D6ADBCAEB}" cxnId="{46D658A3-0722-468F-AB97-FCD99D97EEB0}" type="parTrans">
      <dgm:prSet/>
      <dgm:spPr/>
      <dgm:t>
        <a:bodyPr/>
        <a:lstStyle/>
        <a:p>
          <a:endParaRPr lang="en-US"/>
        </a:p>
      </dgm:t>
    </dgm:pt>
    <dgm:pt modelId="{750BF3D6-E623-4D9D-86F8-D8410095E531}" cxnId="{46D658A3-0722-468F-AB97-FCD99D97EEB0}" type="sibTrans">
      <dgm:prSet/>
      <dgm:spPr/>
      <dgm:t>
        <a:bodyPr/>
        <a:lstStyle/>
        <a:p>
          <a:endParaRPr lang="en-US"/>
        </a:p>
      </dgm:t>
    </dgm:pt>
    <dgm:pt modelId="{0871B33C-D0F8-43AE-9DFA-D5BA888C61D5}">
      <dgm:prSet/>
      <dgm:spPr/>
      <dgm:t>
        <a:bodyPr/>
        <a:lstStyle/>
        <a:p>
          <a:r>
            <a:rPr lang="en-US" dirty="0" smtClean="0"/>
            <a:t>Femur</a:t>
          </a:r>
        </a:p>
      </dgm:t>
    </dgm:pt>
    <dgm:pt modelId="{3DBAF6FB-4E75-4073-8EF4-BAA664E128C2}" cxnId="{BD326A35-8BE8-4904-86AB-E48F16073EA2}" type="parTrans">
      <dgm:prSet/>
      <dgm:spPr/>
      <dgm:t>
        <a:bodyPr/>
        <a:lstStyle/>
        <a:p>
          <a:endParaRPr lang="en-US"/>
        </a:p>
      </dgm:t>
    </dgm:pt>
    <dgm:pt modelId="{4E66FF84-8822-4D6A-BEDE-4886B670B8F9}" cxnId="{BD326A35-8BE8-4904-86AB-E48F16073EA2}" type="sibTrans">
      <dgm:prSet/>
      <dgm:spPr/>
      <dgm:t>
        <a:bodyPr/>
        <a:lstStyle/>
        <a:p>
          <a:endParaRPr lang="en-US"/>
        </a:p>
      </dgm:t>
    </dgm:pt>
    <dgm:pt modelId="{4CC616EC-A368-4C42-BFDD-F92F9868C2FC}">
      <dgm:prSet/>
      <dgm:spPr/>
      <dgm:t>
        <a:bodyPr/>
        <a:lstStyle/>
        <a:p>
          <a:r>
            <a:rPr lang="en-US" smtClean="0"/>
            <a:t>Patella</a:t>
          </a:r>
          <a:endParaRPr lang="en-US" dirty="0" smtClean="0"/>
        </a:p>
      </dgm:t>
    </dgm:pt>
    <dgm:pt modelId="{37F2D459-DC30-438D-B6E6-964C68455ADD}" cxnId="{13C176AC-52ED-490B-A305-C05A87A301C8}" type="parTrans">
      <dgm:prSet/>
      <dgm:spPr/>
      <dgm:t>
        <a:bodyPr/>
        <a:lstStyle/>
        <a:p>
          <a:endParaRPr lang="en-US"/>
        </a:p>
      </dgm:t>
    </dgm:pt>
    <dgm:pt modelId="{4CC1DA54-F403-4D69-B977-C22CB9BA523D}" cxnId="{13C176AC-52ED-490B-A305-C05A87A301C8}" type="sibTrans">
      <dgm:prSet/>
      <dgm:spPr/>
      <dgm:t>
        <a:bodyPr/>
        <a:lstStyle/>
        <a:p>
          <a:endParaRPr lang="en-US"/>
        </a:p>
      </dgm:t>
    </dgm:pt>
    <dgm:pt modelId="{A042D459-39F3-4BEB-979D-1097FF289BD8}">
      <dgm:prSet/>
      <dgm:spPr/>
      <dgm:t>
        <a:bodyPr/>
        <a:lstStyle/>
        <a:p>
          <a:r>
            <a:rPr lang="en-US" smtClean="0"/>
            <a:t>Tibia</a:t>
          </a:r>
          <a:endParaRPr lang="en-US" dirty="0" smtClean="0"/>
        </a:p>
      </dgm:t>
    </dgm:pt>
    <dgm:pt modelId="{72FE9081-3741-4870-B58F-6840ACA11A00}" cxnId="{A43E5497-8425-4129-8A91-AC26E7857F61}" type="parTrans">
      <dgm:prSet/>
      <dgm:spPr/>
      <dgm:t>
        <a:bodyPr/>
        <a:lstStyle/>
        <a:p>
          <a:endParaRPr lang="en-US"/>
        </a:p>
      </dgm:t>
    </dgm:pt>
    <dgm:pt modelId="{05801349-A290-4913-BD27-2AA9EF53524E}" cxnId="{A43E5497-8425-4129-8A91-AC26E7857F61}" type="sibTrans">
      <dgm:prSet/>
      <dgm:spPr/>
      <dgm:t>
        <a:bodyPr/>
        <a:lstStyle/>
        <a:p>
          <a:endParaRPr lang="en-US"/>
        </a:p>
      </dgm:t>
    </dgm:pt>
    <dgm:pt modelId="{EBF9206C-1EF6-4ADF-98BD-1F83D86B1285}">
      <dgm:prSet/>
      <dgm:spPr/>
      <dgm:t>
        <a:bodyPr/>
        <a:lstStyle/>
        <a:p>
          <a:r>
            <a:rPr lang="en-US" smtClean="0"/>
            <a:t>Fibula</a:t>
          </a:r>
          <a:endParaRPr lang="en-US" dirty="0" smtClean="0"/>
        </a:p>
      </dgm:t>
    </dgm:pt>
    <dgm:pt modelId="{515556AA-81AA-47B3-949E-46CD02DA598F}" cxnId="{76AD1B5D-39EF-4CE7-9E1A-B98B9DFD3430}" type="parTrans">
      <dgm:prSet/>
      <dgm:spPr/>
      <dgm:t>
        <a:bodyPr/>
        <a:lstStyle/>
        <a:p>
          <a:endParaRPr lang="en-US"/>
        </a:p>
      </dgm:t>
    </dgm:pt>
    <dgm:pt modelId="{31F08195-AFA4-4DDE-8517-574481F03B09}" cxnId="{76AD1B5D-39EF-4CE7-9E1A-B98B9DFD3430}" type="sibTrans">
      <dgm:prSet/>
      <dgm:spPr/>
      <dgm:t>
        <a:bodyPr/>
        <a:lstStyle/>
        <a:p>
          <a:endParaRPr lang="en-US"/>
        </a:p>
      </dgm:t>
    </dgm:pt>
    <dgm:pt modelId="{6276DA3B-5BE8-44A2-B758-6D0B82B8953C}">
      <dgm:prSet/>
      <dgm:spPr/>
      <dgm:t>
        <a:bodyPr/>
        <a:lstStyle/>
        <a:p>
          <a:r>
            <a:rPr lang="en-US" smtClean="0"/>
            <a:t>Tarsal</a:t>
          </a:r>
          <a:endParaRPr lang="en-US" dirty="0" smtClean="0"/>
        </a:p>
      </dgm:t>
    </dgm:pt>
    <dgm:pt modelId="{AD0DB300-C76D-4516-93E7-ED79F0C7615E}" cxnId="{47D45064-7A70-4B78-B738-00CADF3E63AC}" type="parTrans">
      <dgm:prSet/>
      <dgm:spPr/>
      <dgm:t>
        <a:bodyPr/>
        <a:lstStyle/>
        <a:p>
          <a:endParaRPr lang="en-US"/>
        </a:p>
      </dgm:t>
    </dgm:pt>
    <dgm:pt modelId="{48E380A6-2E3F-4FB6-8ECD-2CE93E6D139E}" cxnId="{47D45064-7A70-4B78-B738-00CADF3E63AC}" type="sibTrans">
      <dgm:prSet/>
      <dgm:spPr/>
      <dgm:t>
        <a:bodyPr/>
        <a:lstStyle/>
        <a:p>
          <a:endParaRPr lang="en-US"/>
        </a:p>
      </dgm:t>
    </dgm:pt>
    <dgm:pt modelId="{941464B7-6D72-42B9-BDCA-ED5D2E8B614F}">
      <dgm:prSet/>
      <dgm:spPr/>
      <dgm:t>
        <a:bodyPr/>
        <a:lstStyle/>
        <a:p>
          <a:r>
            <a:rPr lang="en-US" smtClean="0"/>
            <a:t>Metatarsal</a:t>
          </a:r>
          <a:endParaRPr lang="en-US" dirty="0" smtClean="0"/>
        </a:p>
      </dgm:t>
    </dgm:pt>
    <dgm:pt modelId="{4808472B-9742-4CA3-A31C-828A1E6FE240}" cxnId="{AA6691F2-9E72-4982-B1E9-D1EA0EDA49DC}" type="parTrans">
      <dgm:prSet/>
      <dgm:spPr/>
      <dgm:t>
        <a:bodyPr/>
        <a:lstStyle/>
        <a:p>
          <a:endParaRPr lang="en-US"/>
        </a:p>
      </dgm:t>
    </dgm:pt>
    <dgm:pt modelId="{26B5C748-70AB-4978-B377-7B0A429C2357}" cxnId="{AA6691F2-9E72-4982-B1E9-D1EA0EDA49DC}" type="sibTrans">
      <dgm:prSet/>
      <dgm:spPr/>
      <dgm:t>
        <a:bodyPr/>
        <a:lstStyle/>
        <a:p>
          <a:endParaRPr lang="en-US"/>
        </a:p>
      </dgm:t>
    </dgm:pt>
    <dgm:pt modelId="{05D7DDC9-3144-4088-8291-00FE1C8E59A5}">
      <dgm:prSet/>
      <dgm:spPr/>
      <dgm:t>
        <a:bodyPr/>
        <a:lstStyle/>
        <a:p>
          <a:r>
            <a:rPr lang="en-US" smtClean="0"/>
            <a:t>Phalanges</a:t>
          </a:r>
          <a:endParaRPr lang="en-US" dirty="0" smtClean="0"/>
        </a:p>
      </dgm:t>
    </dgm:pt>
    <dgm:pt modelId="{34C0F571-448A-4ED0-AB84-C4ABE1CB6DE0}" cxnId="{8C547B7F-055D-448D-88C0-2C7700C48E75}" type="parTrans">
      <dgm:prSet/>
      <dgm:spPr/>
      <dgm:t>
        <a:bodyPr/>
        <a:lstStyle/>
        <a:p>
          <a:endParaRPr lang="en-US"/>
        </a:p>
      </dgm:t>
    </dgm:pt>
    <dgm:pt modelId="{6767E2B5-DC2B-448A-B3B0-183F986E4003}" cxnId="{8C547B7F-055D-448D-88C0-2C7700C48E75}" type="sibTrans">
      <dgm:prSet/>
      <dgm:spPr/>
      <dgm:t>
        <a:bodyPr/>
        <a:lstStyle/>
        <a:p>
          <a:endParaRPr lang="en-US"/>
        </a:p>
      </dgm:t>
    </dgm:pt>
    <dgm:pt modelId="{AE4AC81E-09AF-459E-ABBA-B82BBFBAACB2}" type="pres">
      <dgm:prSet presAssocID="{D39FCA50-0462-4938-8637-1A5D7F40FB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34F938-35A8-46A3-901F-08D4E15309B9}" type="pres">
      <dgm:prSet presAssocID="{3C19CE91-E316-46D0-A1C5-8C93F8F131A2}" presName="composite" presStyleCnt="0"/>
      <dgm:spPr/>
    </dgm:pt>
    <dgm:pt modelId="{AD5C601E-49ED-4C04-98BB-9DB7CD0036FE}" type="pres">
      <dgm:prSet presAssocID="{3C19CE91-E316-46D0-A1C5-8C93F8F131A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08647-9444-4277-9C8D-93F10053F5D6}" type="pres">
      <dgm:prSet presAssocID="{3C19CE91-E316-46D0-A1C5-8C93F8F131A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294AB-C996-4CED-998C-55DEB2B8A5EE}" type="pres">
      <dgm:prSet presAssocID="{C4F5770A-592D-4BC0-8C30-2C00A541EDF8}" presName="space" presStyleCnt="0"/>
      <dgm:spPr/>
    </dgm:pt>
    <dgm:pt modelId="{245381FA-6D5D-458A-9CDB-E5E5D477AF50}" type="pres">
      <dgm:prSet presAssocID="{C3AA0A28-49BA-4BA8-A8F6-78FDB3E71772}" presName="composite" presStyleCnt="0"/>
      <dgm:spPr/>
    </dgm:pt>
    <dgm:pt modelId="{A5E32F3C-A1EB-4724-B7D7-3DF9F422D0EE}" type="pres">
      <dgm:prSet presAssocID="{C3AA0A28-49BA-4BA8-A8F6-78FDB3E7177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334BB-750C-4338-A042-4C1560839015}" type="pres">
      <dgm:prSet presAssocID="{C3AA0A28-49BA-4BA8-A8F6-78FDB3E7177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D65D84-8BC8-42F9-A2A0-1A2F91BC659C}" type="presOf" srcId="{4CC616EC-A368-4C42-BFDD-F92F9868C2FC}" destId="{B40334BB-750C-4338-A042-4C1560839015}" srcOrd="0" destOrd="3" presId="urn:microsoft.com/office/officeart/2005/8/layout/hList1"/>
    <dgm:cxn modelId="{05FC0677-49EB-444F-B19F-9207B96F15F5}" type="presOf" srcId="{941464B7-6D72-42B9-BDCA-ED5D2E8B614F}" destId="{B40334BB-750C-4338-A042-4C1560839015}" srcOrd="0" destOrd="7" presId="urn:microsoft.com/office/officeart/2005/8/layout/hList1"/>
    <dgm:cxn modelId="{9770E178-B1F7-44B9-B00F-BCEC9FE1A968}" type="presOf" srcId="{562154C2-E101-404B-BB34-C06C84538CDA}" destId="{EAD08647-9444-4277-9C8D-93F10053F5D6}" srcOrd="0" destOrd="8" presId="urn:microsoft.com/office/officeart/2005/8/layout/hList1"/>
    <dgm:cxn modelId="{3A74B8A7-2A08-4894-AB60-5BDADC84086E}" type="presOf" srcId="{C372A4EA-4628-4DEA-A2A3-32756B5C30E1}" destId="{EAD08647-9444-4277-9C8D-93F10053F5D6}" srcOrd="0" destOrd="6" presId="urn:microsoft.com/office/officeart/2005/8/layout/hList1"/>
    <dgm:cxn modelId="{E91F9012-84DC-4C78-93DE-181E41A2B707}" srcId="{3C19CE91-E316-46D0-A1C5-8C93F8F131A2}" destId="{4F9A7881-367C-4A0E-9EEB-56DB00472296}" srcOrd="2" destOrd="0" parTransId="{5F42014E-8336-4795-8161-62952898A25E}" sibTransId="{52B5B6A5-C3C1-46BD-82B1-BF666128A17B}"/>
    <dgm:cxn modelId="{C9F06CEF-E5A6-42CB-80BF-4591EDD25BB8}" srcId="{3C19CE91-E316-46D0-A1C5-8C93F8F131A2}" destId="{E71751F6-867E-42C9-BEB4-6EBDF16C1880}" srcOrd="0" destOrd="0" parTransId="{97CED475-C6AA-4995-89B7-FAEAEA3A41DF}" sibTransId="{E78C0DCD-7B92-42EF-9A32-56A705F0866F}"/>
    <dgm:cxn modelId="{D31D228A-BDED-4653-9240-A608611BC9DF}" type="presOf" srcId="{F368F387-E8DF-4E60-BEB2-FE35EAC0EB56}" destId="{EAD08647-9444-4277-9C8D-93F10053F5D6}" srcOrd="0" destOrd="4" presId="urn:microsoft.com/office/officeart/2005/8/layout/hList1"/>
    <dgm:cxn modelId="{EFEF61D8-9A17-4370-9D63-732AAECB7DA4}" srcId="{7F49B9E2-57C8-4191-B4A4-34D2BAA6B3D4}" destId="{562154C2-E101-404B-BB34-C06C84538CDA}" srcOrd="4" destOrd="0" parTransId="{9D0AF9B7-7D53-476D-ACED-2F63290F4ABF}" sibTransId="{2389D9F3-9ED6-4F94-832E-889582F4FBE9}"/>
    <dgm:cxn modelId="{15850C08-3F85-4F3C-906E-E2D3046C25B3}" srcId="{E71751F6-867E-42C9-BEB4-6EBDF16C1880}" destId="{8AFE2055-2D55-4438-8775-85C94522D9F1}" srcOrd="0" destOrd="0" parTransId="{F6410E62-CEA9-4884-841D-E5213927DB1F}" sibTransId="{677AE53E-9E35-4151-8FD7-605AACFDEBB9}"/>
    <dgm:cxn modelId="{71013A79-D393-4B85-BA8F-F96249D56C61}" type="presOf" srcId="{4F9A7881-367C-4A0E-9EEB-56DB00472296}" destId="{EAD08647-9444-4277-9C8D-93F10053F5D6}" srcOrd="0" destOrd="11" presId="urn:microsoft.com/office/officeart/2005/8/layout/hList1"/>
    <dgm:cxn modelId="{8C547B7F-055D-448D-88C0-2C7700C48E75}" srcId="{3076C2D2-9A42-4C58-8656-E1757C5238FF}" destId="{05D7DDC9-3144-4088-8291-00FE1C8E59A5}" srcOrd="6" destOrd="0" parTransId="{34C0F571-448A-4ED0-AB84-C4ABE1CB6DE0}" sibTransId="{6767E2B5-DC2B-448A-B3B0-183F986E4003}"/>
    <dgm:cxn modelId="{36735345-3168-4B8C-A807-4FFADC8CC114}" srcId="{C3AA0A28-49BA-4BA8-A8F6-78FDB3E71772}" destId="{AECEFBB4-ABDF-4E20-A6AC-DAC711FC8548}" srcOrd="0" destOrd="0" parTransId="{326E3E53-DC39-4033-ABB5-5FFEDFACFAC1}" sibTransId="{546A5743-65FD-4FBD-BFD7-1967CE0FBF70}"/>
    <dgm:cxn modelId="{7AB7DB0F-ECE3-4CB9-82E4-13322AF86690}" srcId="{7F49B9E2-57C8-4191-B4A4-34D2BAA6B3D4}" destId="{C372A4EA-4628-4DEA-A2A3-32756B5C30E1}" srcOrd="2" destOrd="0" parTransId="{4968FBFE-FFB7-4450-8B9E-D97000F86424}" sibTransId="{AC2291CD-84F4-44BB-A335-3DA787569112}"/>
    <dgm:cxn modelId="{60CD75A3-82B4-450F-A57C-E90FA057E529}" srcId="{7F49B9E2-57C8-4191-B4A4-34D2BAA6B3D4}" destId="{E372C713-214F-4C34-9F63-01FFC9A0348B}" srcOrd="1" destOrd="0" parTransId="{AAF6FDAC-D79A-45A5-BD0E-6E999A1FF003}" sibTransId="{5F3C6A93-BDAE-41BB-9590-DE9AAF1558AE}"/>
    <dgm:cxn modelId="{F3694F68-C78D-45C6-8D78-641B245A9C26}" type="presOf" srcId="{3C19CE91-E316-46D0-A1C5-8C93F8F131A2}" destId="{AD5C601E-49ED-4C04-98BB-9DB7CD0036FE}" srcOrd="0" destOrd="0" presId="urn:microsoft.com/office/officeart/2005/8/layout/hList1"/>
    <dgm:cxn modelId="{DD6DB9DD-0DD0-4F29-82FC-5A1C954D3EE0}" srcId="{D39FCA50-0462-4938-8637-1A5D7F40FBFF}" destId="{3C19CE91-E316-46D0-A1C5-8C93F8F131A2}" srcOrd="0" destOrd="0" parTransId="{C30DD96F-9843-48A3-AA50-B951F008FF10}" sibTransId="{C4F5770A-592D-4BC0-8C30-2C00A541EDF8}"/>
    <dgm:cxn modelId="{723068E3-3B06-4E09-8F6F-2FCC16FCAAC1}" type="presOf" srcId="{E372C713-214F-4C34-9F63-01FFC9A0348B}" destId="{EAD08647-9444-4277-9C8D-93F10053F5D6}" srcOrd="0" destOrd="5" presId="urn:microsoft.com/office/officeart/2005/8/layout/hList1"/>
    <dgm:cxn modelId="{C2585A2F-CE1A-49D7-92CF-9A6A4AD08222}" type="presOf" srcId="{AECEFBB4-ABDF-4E20-A6AC-DAC711FC8548}" destId="{B40334BB-750C-4338-A042-4C1560839015}" srcOrd="0" destOrd="0" presId="urn:microsoft.com/office/officeart/2005/8/layout/hList1"/>
    <dgm:cxn modelId="{76AD1B5D-39EF-4CE7-9E1A-B98B9DFD3430}" srcId="{3076C2D2-9A42-4C58-8656-E1757C5238FF}" destId="{EBF9206C-1EF6-4ADF-98BD-1F83D86B1285}" srcOrd="3" destOrd="0" parTransId="{515556AA-81AA-47B3-949E-46CD02DA598F}" sibTransId="{31F08195-AFA4-4DDE-8517-574481F03B09}"/>
    <dgm:cxn modelId="{E35F48A5-2728-40FB-A564-23185A04652B}" type="presOf" srcId="{61EE9B49-952C-44F1-B163-D6584F393D12}" destId="{EAD08647-9444-4277-9C8D-93F10053F5D6}" srcOrd="0" destOrd="10" presId="urn:microsoft.com/office/officeart/2005/8/layout/hList1"/>
    <dgm:cxn modelId="{56D8CD83-1852-41B5-9CC2-D4BB315B3819}" srcId="{7F49B9E2-57C8-4191-B4A4-34D2BAA6B3D4}" destId="{DF542318-365B-4117-A57B-D1CA2828F275}" srcOrd="3" destOrd="0" parTransId="{E326F234-9768-4B6D-90C2-6AEF09F6B918}" sibTransId="{7CD35C82-A618-422F-BEA0-852862DB5702}"/>
    <dgm:cxn modelId="{A24F08CD-0F8D-4842-BE76-DBB1C0F3BC4D}" srcId="{7F49B9E2-57C8-4191-B4A4-34D2BAA6B3D4}" destId="{F368F387-E8DF-4E60-BEB2-FE35EAC0EB56}" srcOrd="0" destOrd="0" parTransId="{9F83D113-71DA-4DAD-9D26-025929F19144}" sibTransId="{2BF0B263-2714-4F63-903C-2B4428E4D0FF}"/>
    <dgm:cxn modelId="{AA6691F2-9E72-4982-B1E9-D1EA0EDA49DC}" srcId="{3076C2D2-9A42-4C58-8656-E1757C5238FF}" destId="{941464B7-6D72-42B9-BDCA-ED5D2E8B614F}" srcOrd="5" destOrd="0" parTransId="{4808472B-9742-4CA3-A31C-828A1E6FE240}" sibTransId="{26B5C748-70AB-4978-B377-7B0A429C2357}"/>
    <dgm:cxn modelId="{BD326A35-8BE8-4904-86AB-E48F16073EA2}" srcId="{3076C2D2-9A42-4C58-8656-E1757C5238FF}" destId="{0871B33C-D0F8-43AE-9DFA-D5BA888C61D5}" srcOrd="0" destOrd="0" parTransId="{3DBAF6FB-4E75-4073-8EF4-BAA664E128C2}" sibTransId="{4E66FF84-8822-4D6A-BEDE-4886B670B8F9}"/>
    <dgm:cxn modelId="{0E796FBE-1AFE-4C3A-B76B-EF1BB3383F0F}" type="presOf" srcId="{8AFE2055-2D55-4438-8775-85C94522D9F1}" destId="{EAD08647-9444-4277-9C8D-93F10053F5D6}" srcOrd="0" destOrd="1" presId="urn:microsoft.com/office/officeart/2005/8/layout/hList1"/>
    <dgm:cxn modelId="{73F30F9C-8369-486C-8604-B1A2C45A7356}" type="presOf" srcId="{EBF9206C-1EF6-4ADF-98BD-1F83D86B1285}" destId="{B40334BB-750C-4338-A042-4C1560839015}" srcOrd="0" destOrd="5" presId="urn:microsoft.com/office/officeart/2005/8/layout/hList1"/>
    <dgm:cxn modelId="{299F2307-0F70-4DD5-B78E-1D7ECD1B1E36}" type="presOf" srcId="{7F49B9E2-57C8-4191-B4A4-34D2BAA6B3D4}" destId="{EAD08647-9444-4277-9C8D-93F10053F5D6}" srcOrd="0" destOrd="3" presId="urn:microsoft.com/office/officeart/2005/8/layout/hList1"/>
    <dgm:cxn modelId="{A7387306-B25F-4AD3-B36A-9E5A655C4C1E}" srcId="{E71751F6-867E-42C9-BEB4-6EBDF16C1880}" destId="{245788CE-971D-4B5A-B2B8-274D4CBAFBD4}" srcOrd="1" destOrd="0" parTransId="{6C1E86F8-E88E-450E-8C5D-D91C3F359559}" sibTransId="{ED0748EE-3600-4AEB-9F2B-9A034A5531CE}"/>
    <dgm:cxn modelId="{39759771-2D02-4CF6-B0F1-A5B603379C95}" type="presOf" srcId="{6276DA3B-5BE8-44A2-B758-6D0B82B8953C}" destId="{B40334BB-750C-4338-A042-4C1560839015}" srcOrd="0" destOrd="6" presId="urn:microsoft.com/office/officeart/2005/8/layout/hList1"/>
    <dgm:cxn modelId="{13C176AC-52ED-490B-A305-C05A87A301C8}" srcId="{3076C2D2-9A42-4C58-8656-E1757C5238FF}" destId="{4CC616EC-A368-4C42-BFDD-F92F9868C2FC}" srcOrd="1" destOrd="0" parTransId="{37F2D459-DC30-438D-B6E6-964C68455ADD}" sibTransId="{4CC1DA54-F403-4D69-B977-C22CB9BA523D}"/>
    <dgm:cxn modelId="{A43E5497-8425-4129-8A91-AC26E7857F61}" srcId="{3076C2D2-9A42-4C58-8656-E1757C5238FF}" destId="{A042D459-39F3-4BEB-979D-1097FF289BD8}" srcOrd="2" destOrd="0" parTransId="{72FE9081-3741-4870-B58F-6840ACA11A00}" sibTransId="{05801349-A290-4913-BD27-2AA9EF53524E}"/>
    <dgm:cxn modelId="{8DABE6CE-5886-4837-8C68-2ED151BEECAF}" type="presOf" srcId="{C3AA0A28-49BA-4BA8-A8F6-78FDB3E71772}" destId="{A5E32F3C-A1EB-4724-B7D7-3DF9F422D0EE}" srcOrd="0" destOrd="0" presId="urn:microsoft.com/office/officeart/2005/8/layout/hList1"/>
    <dgm:cxn modelId="{8401E814-29B7-4B33-9B9E-992B0EB5F418}" type="presOf" srcId="{E71751F6-867E-42C9-BEB4-6EBDF16C1880}" destId="{EAD08647-9444-4277-9C8D-93F10053F5D6}" srcOrd="0" destOrd="0" presId="urn:microsoft.com/office/officeart/2005/8/layout/hList1"/>
    <dgm:cxn modelId="{A01FC400-FE0D-48ED-94D0-264DCF3015CB}" srcId="{3C19CE91-E316-46D0-A1C5-8C93F8F131A2}" destId="{7F49B9E2-57C8-4191-B4A4-34D2BAA6B3D4}" srcOrd="1" destOrd="0" parTransId="{FB4083F9-8E64-4359-87A6-60454B8C703E}" sibTransId="{078918CB-FB48-4729-A8BB-F0B6462D776D}"/>
    <dgm:cxn modelId="{9BB095AF-78F2-40F9-8CD3-EDE499BF49F4}" type="presOf" srcId="{0871B33C-D0F8-43AE-9DFA-D5BA888C61D5}" destId="{B40334BB-750C-4338-A042-4C1560839015}" srcOrd="0" destOrd="2" presId="urn:microsoft.com/office/officeart/2005/8/layout/hList1"/>
    <dgm:cxn modelId="{8C0DEBB4-C509-4178-A95E-925995A94E49}" type="presOf" srcId="{D39FCA50-0462-4938-8637-1A5D7F40FBFF}" destId="{AE4AC81E-09AF-459E-ABBA-B82BBFBAACB2}" srcOrd="0" destOrd="0" presId="urn:microsoft.com/office/officeart/2005/8/layout/hList1"/>
    <dgm:cxn modelId="{47D45064-7A70-4B78-B738-00CADF3E63AC}" srcId="{3076C2D2-9A42-4C58-8656-E1757C5238FF}" destId="{6276DA3B-5BE8-44A2-B758-6D0B82B8953C}" srcOrd="4" destOrd="0" parTransId="{AD0DB300-C76D-4516-93E7-ED79F0C7615E}" sibTransId="{48E380A6-2E3F-4FB6-8ECD-2CE93E6D139E}"/>
    <dgm:cxn modelId="{46D658A3-0722-468F-AB97-FCD99D97EEB0}" srcId="{C3AA0A28-49BA-4BA8-A8F6-78FDB3E71772}" destId="{3076C2D2-9A42-4C58-8656-E1757C5238FF}" srcOrd="1" destOrd="0" parTransId="{7453E1BD-FBB8-48D2-927D-B09D6ADBCAEB}" sibTransId="{750BF3D6-E623-4D9D-86F8-D8410095E531}"/>
    <dgm:cxn modelId="{312976FF-FFE2-4426-A4B7-77A92C92478B}" srcId="{7F49B9E2-57C8-4191-B4A4-34D2BAA6B3D4}" destId="{61EE9B49-952C-44F1-B163-D6584F393D12}" srcOrd="6" destOrd="0" parTransId="{7C549FA4-7459-4530-8908-6996A2E02AFF}" sibTransId="{B9F35778-DBAA-4085-8268-7BA12B2EBA3C}"/>
    <dgm:cxn modelId="{CB5D042E-2C52-49BC-9B44-B601E36CAA68}" srcId="{D39FCA50-0462-4938-8637-1A5D7F40FBFF}" destId="{C3AA0A28-49BA-4BA8-A8F6-78FDB3E71772}" srcOrd="1" destOrd="0" parTransId="{39E7B994-9E5F-4EB8-B34F-C78BED53CB9B}" sibTransId="{338FF576-A4C4-476A-97D8-F0AD32BE0E19}"/>
    <dgm:cxn modelId="{1B4EFDA3-A1F9-4FB2-8685-0C49773441FC}" type="presOf" srcId="{3076C2D2-9A42-4C58-8656-E1757C5238FF}" destId="{B40334BB-750C-4338-A042-4C1560839015}" srcOrd="0" destOrd="1" presId="urn:microsoft.com/office/officeart/2005/8/layout/hList1"/>
    <dgm:cxn modelId="{A4E072F1-8801-47F7-B1FD-CDD1BE8A5DA5}" type="presOf" srcId="{DF542318-365B-4117-A57B-D1CA2828F275}" destId="{EAD08647-9444-4277-9C8D-93F10053F5D6}" srcOrd="0" destOrd="7" presId="urn:microsoft.com/office/officeart/2005/8/layout/hList1"/>
    <dgm:cxn modelId="{50FD37B3-C6FE-47AA-8FCB-DAECC907E470}" type="presOf" srcId="{F14F86C5-CB2A-4617-AF50-6092A6B8EB0E}" destId="{EAD08647-9444-4277-9C8D-93F10053F5D6}" srcOrd="0" destOrd="9" presId="urn:microsoft.com/office/officeart/2005/8/layout/hList1"/>
    <dgm:cxn modelId="{78D2AD9E-8D47-4565-8A53-896873365ABC}" type="presOf" srcId="{245788CE-971D-4B5A-B2B8-274D4CBAFBD4}" destId="{EAD08647-9444-4277-9C8D-93F10053F5D6}" srcOrd="0" destOrd="2" presId="urn:microsoft.com/office/officeart/2005/8/layout/hList1"/>
    <dgm:cxn modelId="{C4F51B08-3C4F-4CC4-AF94-AC609B563F9C}" type="presOf" srcId="{A042D459-39F3-4BEB-979D-1097FF289BD8}" destId="{B40334BB-750C-4338-A042-4C1560839015}" srcOrd="0" destOrd="4" presId="urn:microsoft.com/office/officeart/2005/8/layout/hList1"/>
    <dgm:cxn modelId="{4D49E3B0-08D7-4E24-BEFE-4C884706B70A}" type="presOf" srcId="{05D7DDC9-3144-4088-8291-00FE1C8E59A5}" destId="{B40334BB-750C-4338-A042-4C1560839015}" srcOrd="0" destOrd="8" presId="urn:microsoft.com/office/officeart/2005/8/layout/hList1"/>
    <dgm:cxn modelId="{AF343EE9-F1A7-4292-BDBF-98D065CCA9BE}" srcId="{7F49B9E2-57C8-4191-B4A4-34D2BAA6B3D4}" destId="{F14F86C5-CB2A-4617-AF50-6092A6B8EB0E}" srcOrd="5" destOrd="0" parTransId="{EE6C1228-0EEA-4834-85E1-E54DE08A6B97}" sibTransId="{E26E8385-4B7E-4FB5-BEBD-743B0456C692}"/>
    <dgm:cxn modelId="{56197745-7A7C-42E4-BFA3-13D4AFD3B5D5}" type="presParOf" srcId="{AE4AC81E-09AF-459E-ABBA-B82BBFBAACB2}" destId="{F334F938-35A8-46A3-901F-08D4E15309B9}" srcOrd="0" destOrd="0" presId="urn:microsoft.com/office/officeart/2005/8/layout/hList1"/>
    <dgm:cxn modelId="{D0F8F9CA-E22E-4725-9576-01E55373E571}" type="presParOf" srcId="{F334F938-35A8-46A3-901F-08D4E15309B9}" destId="{AD5C601E-49ED-4C04-98BB-9DB7CD0036FE}" srcOrd="0" destOrd="0" presId="urn:microsoft.com/office/officeart/2005/8/layout/hList1"/>
    <dgm:cxn modelId="{B447BBED-C59C-4B55-B059-302511972EAE}" type="presParOf" srcId="{F334F938-35A8-46A3-901F-08D4E15309B9}" destId="{EAD08647-9444-4277-9C8D-93F10053F5D6}" srcOrd="1" destOrd="0" presId="urn:microsoft.com/office/officeart/2005/8/layout/hList1"/>
    <dgm:cxn modelId="{2945C983-5283-4612-9F02-679D7A18E001}" type="presParOf" srcId="{AE4AC81E-09AF-459E-ABBA-B82BBFBAACB2}" destId="{763294AB-C996-4CED-998C-55DEB2B8A5EE}" srcOrd="1" destOrd="0" presId="urn:microsoft.com/office/officeart/2005/8/layout/hList1"/>
    <dgm:cxn modelId="{64A61EA2-01FB-4636-9E25-756772553827}" type="presParOf" srcId="{AE4AC81E-09AF-459E-ABBA-B82BBFBAACB2}" destId="{245381FA-6D5D-458A-9CDB-E5E5D477AF50}" srcOrd="2" destOrd="0" presId="urn:microsoft.com/office/officeart/2005/8/layout/hList1"/>
    <dgm:cxn modelId="{8D2C3E3F-A29A-4D63-A316-82DE871D86D4}" type="presParOf" srcId="{245381FA-6D5D-458A-9CDB-E5E5D477AF50}" destId="{A5E32F3C-A1EB-4724-B7D7-3DF9F422D0EE}" srcOrd="0" destOrd="0" presId="urn:microsoft.com/office/officeart/2005/8/layout/hList1"/>
    <dgm:cxn modelId="{9C43D4AB-6B0E-440B-92FC-680719925641}" type="presParOf" srcId="{245381FA-6D5D-458A-9CDB-E5E5D477AF50}" destId="{B40334BB-750C-4338-A042-4C15608390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877272" cy="5877272"/>
        <a:chOff x="0" y="0"/>
        <a:chExt cx="5877272" cy="5877272"/>
      </a:xfrm>
    </dsp:grpSpPr>
    <dsp:sp modelId="{906994BD-0CD0-444A-96C3-5816619E9530}">
      <dsp:nvSpPr>
        <dsp:cNvPr id="3" name="Shape 2"/>
        <dsp:cNvSpPr/>
      </dsp:nvSpPr>
      <dsp:spPr bwMode="white">
        <a:xfrm>
          <a:off x="3990612" y="2644772"/>
          <a:ext cx="3232500" cy="3232500"/>
        </a:xfrm>
        <a:prstGeom prst="gear9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53340" tIns="53340" rIns="53340" bIns="5334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4200" dirty="0" smtClean="0">
              <a:solidFill>
                <a:srgbClr val="FF0000"/>
              </a:solidFill>
            </a:rPr>
            <a:t>TULANG</a:t>
          </a:r>
          <a:endParaRPr lang="id-ID" sz="4200" dirty="0">
            <a:solidFill>
              <a:srgbClr val="FF0000"/>
            </a:solidFill>
          </a:endParaRPr>
        </a:p>
      </dsp:txBody>
      <dsp:txXfrm>
        <a:off x="3990612" y="2644772"/>
        <a:ext cx="3232500" cy="3232500"/>
      </dsp:txXfrm>
    </dsp:sp>
    <dsp:sp modelId="{BDB3EA3D-A457-40CD-9CB2-AE64D63519C1}">
      <dsp:nvSpPr>
        <dsp:cNvPr id="6" name="Shape 5"/>
        <dsp:cNvSpPr/>
      </dsp:nvSpPr>
      <dsp:spPr bwMode="white">
        <a:xfrm>
          <a:off x="2109885" y="1880727"/>
          <a:ext cx="2350909" cy="2350909"/>
        </a:xfrm>
        <a:prstGeom prst="gear6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-4950000"/>
            <a:satOff val="20000"/>
            <a:lumOff val="4314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43180" tIns="43180" rIns="43180" bIns="4318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>
              <a:solidFill>
                <a:srgbClr val="00B0F0"/>
              </a:solidFill>
            </a:rPr>
            <a:t>SENDI</a:t>
          </a:r>
          <a:endParaRPr lang="id-ID" dirty="0">
            <a:solidFill>
              <a:srgbClr val="00B0F0"/>
            </a:solidFill>
          </a:endParaRPr>
        </a:p>
      </dsp:txBody>
      <dsp:txXfrm>
        <a:off x="2109885" y="1880727"/>
        <a:ext cx="2350909" cy="2350909"/>
      </dsp:txXfrm>
    </dsp:sp>
    <dsp:sp modelId="{6654FAAB-B2D8-4F96-B499-574B55A4EF5A}">
      <dsp:nvSpPr>
        <dsp:cNvPr id="9" name="Shape 8"/>
        <dsp:cNvSpPr/>
      </dsp:nvSpPr>
      <dsp:spPr bwMode="white">
        <a:xfrm rot="-900000">
          <a:off x="3426634" y="258840"/>
          <a:ext cx="2303411" cy="2303411"/>
        </a:xfrm>
        <a:prstGeom prst="gear6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-9900000"/>
            <a:satOff val="40000"/>
            <a:lumOff val="862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43180" tIns="43180" rIns="43180" bIns="4318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>
              <a:solidFill>
                <a:srgbClr val="7030A0"/>
              </a:solidFill>
            </a:rPr>
            <a:t>OTOT</a:t>
          </a:r>
          <a:endParaRPr lang="id-ID" dirty="0">
            <a:solidFill>
              <a:srgbClr val="7030A0"/>
            </a:solidFill>
          </a:endParaRPr>
        </a:p>
      </dsp:txBody>
      <dsp:txXfrm rot="-900000">
        <a:off x="3426634" y="258840"/>
        <a:ext cx="2303411" cy="2303411"/>
      </dsp:txXfrm>
    </dsp:sp>
    <dsp:sp modelId="{28358C8D-88AE-4A35-8C72-2FB178C8E0CC}">
      <dsp:nvSpPr>
        <dsp:cNvPr id="12" name="Circular Arrow 11"/>
        <dsp:cNvSpPr/>
      </dsp:nvSpPr>
      <dsp:spPr bwMode="white">
        <a:xfrm>
          <a:off x="3766610" y="2151827"/>
          <a:ext cx="4126286" cy="4126286"/>
        </a:xfrm>
        <a:prstGeom prst="circularArrow">
          <a:avLst>
            <a:gd name="adj1" fmla="val 5000"/>
            <a:gd name="adj2" fmla="val 360000"/>
            <a:gd name="adj3" fmla="val 2484721"/>
            <a:gd name="adj4" fmla="val 15799075"/>
            <a:gd name="adj5" fmla="val 5500"/>
          </a:avLst>
        </a:prstGeom>
      </dsp:spPr>
      <dsp:style>
        <a:lnRef idx="0">
          <a:schemeClr val="lt1"/>
        </a:lnRef>
        <a:fillRef idx="2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3766610" y="2151827"/>
        <a:ext cx="4126286" cy="4126286"/>
      </dsp:txXfrm>
    </dsp:sp>
    <dsp:sp modelId="{3CCC11E4-EC73-4D2D-BB16-F35EF442F48C}">
      <dsp:nvSpPr>
        <dsp:cNvPr id="13" name="Shape 12"/>
        <dsp:cNvSpPr/>
      </dsp:nvSpPr>
      <dsp:spPr bwMode="white">
        <a:xfrm>
          <a:off x="1761426" y="1421220"/>
          <a:ext cx="2870460" cy="2870460"/>
        </a:xfrm>
        <a:prstGeom prst="leftCircularArrow">
          <a:avLst>
            <a:gd name="adj1" fmla="val 5000"/>
            <a:gd name="adj2" fmla="val -360000"/>
            <a:gd name="adj3" fmla="val 10419125"/>
            <a:gd name="adj4" fmla="val 14837806"/>
            <a:gd name="adj5" fmla="val 5500"/>
          </a:avLst>
        </a:prstGeom>
      </dsp:spPr>
      <dsp:style>
        <a:lnRef idx="0">
          <a:schemeClr val="lt1"/>
        </a:lnRef>
        <a:fillRef idx="2">
          <a:schemeClr val="accent5">
            <a:hueOff val="-4950000"/>
            <a:satOff val="20000"/>
            <a:lumOff val="4314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761426" y="1421220"/>
        <a:ext cx="2870460" cy="2870460"/>
      </dsp:txXfrm>
    </dsp:sp>
    <dsp:sp modelId="{E8EC89EF-5E6E-43BB-886D-DD42E96A1129}">
      <dsp:nvSpPr>
        <dsp:cNvPr id="14" name="Circular Arrow 13"/>
        <dsp:cNvSpPr/>
      </dsp:nvSpPr>
      <dsp:spPr bwMode="white">
        <a:xfrm>
          <a:off x="2948784" y="-197964"/>
          <a:ext cx="3131411" cy="3131411"/>
        </a:xfrm>
        <a:prstGeom prst="circularArrow">
          <a:avLst>
            <a:gd name="adj1" fmla="val 5000"/>
            <a:gd name="adj2" fmla="val 360000"/>
            <a:gd name="adj3" fmla="val 13347948"/>
            <a:gd name="adj4" fmla="val 10508220"/>
            <a:gd name="adj5" fmla="val 5500"/>
          </a:avLst>
        </a:prstGeom>
      </dsp:spPr>
      <dsp:style>
        <a:lnRef idx="0">
          <a:schemeClr val="lt1"/>
        </a:lnRef>
        <a:fillRef idx="2">
          <a:schemeClr val="accent5">
            <a:hueOff val="-9900000"/>
            <a:satOff val="40000"/>
            <a:lumOff val="862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2948784" y="-197964"/>
        <a:ext cx="3131411" cy="3131411"/>
      </dsp:txXfrm>
    </dsp:sp>
    <dsp:sp modelId="{D735A365-6344-48F4-8A7F-32E2E782D7CA}">
      <dsp:nvSpPr>
        <dsp:cNvPr id="4" name="Rectangles 3" hidden="1"/>
        <dsp:cNvSpPr/>
      </dsp:nvSpPr>
      <dsp:spPr>
        <a:xfrm>
          <a:off x="5577476" y="2350909"/>
          <a:ext cx="36000" cy="36000"/>
        </a:xfrm>
        <a:prstGeom prst="rect">
          <a:avLst/>
        </a:prstGeom>
      </dsp:spPr>
      <dsp:txXfrm>
        <a:off x="5577476" y="2350909"/>
        <a:ext cx="36000" cy="36000"/>
      </dsp:txXfrm>
    </dsp:sp>
    <dsp:sp modelId="{D7A2217E-2B47-4A72-8519-E3A299FB43A9}">
      <dsp:nvSpPr>
        <dsp:cNvPr id="5" name="Rectangles 4" hidden="1"/>
        <dsp:cNvSpPr/>
      </dsp:nvSpPr>
      <dsp:spPr>
        <a:xfrm>
          <a:off x="7069567" y="5583408"/>
          <a:ext cx="36000" cy="36000"/>
        </a:xfrm>
        <a:prstGeom prst="rect">
          <a:avLst/>
        </a:prstGeom>
      </dsp:spPr>
      <dsp:txXfrm>
        <a:off x="7069567" y="5583408"/>
        <a:ext cx="36000" cy="36000"/>
      </dsp:txXfrm>
    </dsp:sp>
    <dsp:sp modelId="{05AE547B-2971-4EB9-804D-0B747423EE06}">
      <dsp:nvSpPr>
        <dsp:cNvPr id="7" name="Rectangles 6" hidden="1"/>
        <dsp:cNvSpPr/>
      </dsp:nvSpPr>
      <dsp:spPr>
        <a:xfrm>
          <a:off x="2697613" y="1645636"/>
          <a:ext cx="36000" cy="36000"/>
        </a:xfrm>
        <a:prstGeom prst="rect">
          <a:avLst/>
        </a:prstGeom>
      </dsp:spPr>
      <dsp:txXfrm>
        <a:off x="2697613" y="1645636"/>
        <a:ext cx="36000" cy="36000"/>
      </dsp:txXfrm>
    </dsp:sp>
    <dsp:sp modelId="{A7273E62-6886-41C8-8415-451761D50A0A}">
      <dsp:nvSpPr>
        <dsp:cNvPr id="8" name="Rectangles 7" hidden="1"/>
        <dsp:cNvSpPr/>
      </dsp:nvSpPr>
      <dsp:spPr>
        <a:xfrm>
          <a:off x="1933567" y="3114954"/>
          <a:ext cx="36000" cy="36000"/>
        </a:xfrm>
        <a:prstGeom prst="rect">
          <a:avLst/>
        </a:prstGeom>
      </dsp:spPr>
      <dsp:txXfrm>
        <a:off x="1933567" y="3114954"/>
        <a:ext cx="36000" cy="36000"/>
      </dsp:txXfrm>
    </dsp:sp>
    <dsp:sp modelId="{4370BFFB-C1FE-4F79-889B-52E52C0EDFDC}">
      <dsp:nvSpPr>
        <dsp:cNvPr id="10" name="Rectangles 9" hidden="1"/>
        <dsp:cNvSpPr/>
      </dsp:nvSpPr>
      <dsp:spPr>
        <a:xfrm>
          <a:off x="3109022" y="1469318"/>
          <a:ext cx="36000" cy="36000"/>
        </a:xfrm>
        <a:prstGeom prst="rect">
          <a:avLst/>
        </a:prstGeom>
      </dsp:spPr>
      <dsp:txXfrm>
        <a:off x="3109022" y="1469318"/>
        <a:ext cx="36000" cy="36000"/>
      </dsp:txXfrm>
    </dsp:sp>
    <dsp:sp modelId="{35452589-3869-4428-8F89-F2C34DB32BC0}">
      <dsp:nvSpPr>
        <dsp:cNvPr id="11" name="Rectangles 10" hidden="1"/>
        <dsp:cNvSpPr/>
      </dsp:nvSpPr>
      <dsp:spPr>
        <a:xfrm>
          <a:off x="3579203" y="293864"/>
          <a:ext cx="36000" cy="36000"/>
        </a:xfrm>
        <a:prstGeom prst="rect">
          <a:avLst/>
        </a:prstGeom>
      </dsp:spPr>
      <dsp:txXfrm>
        <a:off x="3579203" y="293864"/>
        <a:ext cx="36000" cy="3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324528" cy="7317432"/>
        <a:chOff x="0" y="0"/>
        <a:chExt cx="9324528" cy="7317432"/>
      </a:xfrm>
    </dsp:grpSpPr>
    <dsp:sp modelId="{4856CD27-2090-4C8F-A201-D203D88D7BB2}">
      <dsp:nvSpPr>
        <dsp:cNvPr id="5" name="Freeform 4"/>
        <dsp:cNvSpPr/>
      </dsp:nvSpPr>
      <dsp:spPr bwMode="white">
        <a:xfrm>
          <a:off x="2874151" y="2935318"/>
          <a:ext cx="471755" cy="69110"/>
        </a:xfrm>
        <a:custGeom>
          <a:avLst/>
          <a:gdLst/>
          <a:ahLst/>
          <a:cxnLst/>
          <a:pathLst>
            <a:path w="743" h="109">
              <a:moveTo>
                <a:pt x="42" y="226"/>
              </a:moveTo>
              <a:lnTo>
                <a:pt x="701" y="-117"/>
              </a:lnTo>
            </a:path>
          </a:pathLst>
        </a:custGeom>
      </dsp:spPr>
      <dsp:style>
        <a:lnRef idx="2">
          <a:schemeClr val="accent6">
            <a:shade val="80000"/>
          </a:schemeClr>
        </a:lnRef>
        <a:fillRef idx="0">
          <a:schemeClr val="accent6">
            <a:shade val="80000"/>
          </a:schemeClr>
        </a:fillRef>
        <a:effectRef idx="0">
          <a:scrgbClr r="0" g="0" b="0"/>
        </a:effectRef>
        <a:fontRef idx="minor"/>
      </dsp:style>
      <dsp:txXfrm>
        <a:off x="2874151" y="2935318"/>
        <a:ext cx="471755" cy="69110"/>
      </dsp:txXfrm>
    </dsp:sp>
    <dsp:sp modelId="{BA52FCE8-AA99-4B72-81A7-F6EA6D34F2D9}">
      <dsp:nvSpPr>
        <dsp:cNvPr id="8" name="Freeform 7"/>
        <dsp:cNvSpPr/>
      </dsp:nvSpPr>
      <dsp:spPr bwMode="white">
        <a:xfrm>
          <a:off x="3003531" y="3987899"/>
          <a:ext cx="878819" cy="69110"/>
        </a:xfrm>
        <a:custGeom>
          <a:avLst/>
          <a:gdLst/>
          <a:ahLst/>
          <a:cxnLst/>
          <a:pathLst>
            <a:path w="1384" h="109">
              <a:moveTo>
                <a:pt x="16" y="-94"/>
              </a:moveTo>
              <a:lnTo>
                <a:pt x="1368" y="203"/>
              </a:lnTo>
            </a:path>
          </a:pathLst>
        </a:custGeom>
      </dsp:spPr>
      <dsp:style>
        <a:lnRef idx="2">
          <a:schemeClr val="accent6">
            <a:shade val="80000"/>
          </a:schemeClr>
        </a:lnRef>
        <a:fillRef idx="0">
          <a:schemeClr val="accent6">
            <a:shade val="80000"/>
          </a:schemeClr>
        </a:fillRef>
        <a:effectRef idx="0">
          <a:scrgbClr r="0" g="0" b="0"/>
        </a:effectRef>
        <a:fontRef idx="minor"/>
      </dsp:style>
      <dsp:txXfrm>
        <a:off x="3003531" y="3987899"/>
        <a:ext cx="878819" cy="69110"/>
      </dsp:txXfrm>
    </dsp:sp>
    <dsp:sp modelId="{3E2B479C-8C75-4CF8-AA65-9F19470E018B}">
      <dsp:nvSpPr>
        <dsp:cNvPr id="11" name="Freeform 10"/>
        <dsp:cNvSpPr/>
      </dsp:nvSpPr>
      <dsp:spPr bwMode="white">
        <a:xfrm>
          <a:off x="2591352" y="4801026"/>
          <a:ext cx="1011689" cy="69110"/>
        </a:xfrm>
        <a:custGeom>
          <a:avLst/>
          <a:gdLst/>
          <a:ahLst/>
          <a:cxnLst/>
          <a:pathLst>
            <a:path w="1593" h="109">
              <a:moveTo>
                <a:pt x="205" y="-479"/>
              </a:moveTo>
              <a:lnTo>
                <a:pt x="1389" y="587"/>
              </a:lnTo>
            </a:path>
          </a:pathLst>
        </a:custGeom>
      </dsp:spPr>
      <dsp:style>
        <a:lnRef idx="2">
          <a:schemeClr val="accent6">
            <a:shade val="80000"/>
          </a:schemeClr>
        </a:lnRef>
        <a:fillRef idx="0">
          <a:schemeClr val="accent6">
            <a:shade val="80000"/>
          </a:schemeClr>
        </a:fillRef>
        <a:effectRef idx="0">
          <a:scrgbClr r="0" g="0" b="0"/>
        </a:effectRef>
        <a:fontRef idx="minor"/>
      </dsp:style>
      <dsp:txXfrm>
        <a:off x="2591352" y="4801026"/>
        <a:ext cx="1011689" cy="69110"/>
      </dsp:txXfrm>
    </dsp:sp>
    <dsp:sp modelId="{6A7B37B4-3C1A-4D4E-8377-E77E6588F2A2}">
      <dsp:nvSpPr>
        <dsp:cNvPr id="4" name="Oval 3"/>
        <dsp:cNvSpPr/>
      </dsp:nvSpPr>
      <dsp:spPr bwMode="white">
        <a:xfrm>
          <a:off x="0" y="2507107"/>
          <a:ext cx="3580094" cy="3580094"/>
        </a:xfrm>
        <a:prstGeom prst="ellipse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6">
            <a:shade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2507107"/>
        <a:ext cx="3580094" cy="3580094"/>
      </dsp:txXfrm>
    </dsp:sp>
    <dsp:sp modelId="{1E7EA381-3E8C-453F-B5A1-FB1AAA6C354B}">
      <dsp:nvSpPr>
        <dsp:cNvPr id="6" name="Oval 5"/>
        <dsp:cNvSpPr/>
      </dsp:nvSpPr>
      <dsp:spPr bwMode="white">
        <a:xfrm>
          <a:off x="3197286" y="1289817"/>
          <a:ext cx="2148057" cy="2148057"/>
        </a:xfrm>
        <a:prstGeom prst="ellipse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/>
            <a:t>Bahan pembentuk</a:t>
          </a:r>
          <a:endParaRPr lang="id-ID" dirty="0"/>
        </a:p>
      </dsp:txBody>
      <dsp:txXfrm>
        <a:off x="3197286" y="1289817"/>
        <a:ext cx="2148057" cy="2148057"/>
      </dsp:txXfrm>
    </dsp:sp>
    <dsp:sp modelId="{D4DA16DE-0EC7-424A-A949-B574919E769E}">
      <dsp:nvSpPr>
        <dsp:cNvPr id="7" name="Rectangles 6"/>
        <dsp:cNvSpPr/>
      </dsp:nvSpPr>
      <dsp:spPr bwMode="white">
        <a:xfrm>
          <a:off x="5560148" y="1289817"/>
          <a:ext cx="3222085" cy="214805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65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rawan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dirty="0" smtClean="0">
              <a:solidFill>
                <a:schemeClr val="accent6">
                  <a:lumMod val="75000"/>
                </a:schemeClr>
              </a:solidFill>
            </a:rPr>
            <a:t>Hialin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(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serat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kolagen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);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persendian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trakea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dll</a:t>
          </a:r>
          <a:endParaRPr lang="id-ID" dirty="0">
            <a:solidFill>
              <a:schemeClr val="accent6">
                <a:lumMod val="75000"/>
              </a:schemeClr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dirty="0" smtClean="0">
              <a:solidFill>
                <a:schemeClr val="accent6">
                  <a:lumMod val="75000"/>
                </a:schemeClr>
              </a:solidFill>
            </a:rPr>
            <a:t>Elastik 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(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serat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elastin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);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daun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telinga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epiglotis</a:t>
          </a:r>
          <a:endParaRPr lang="id-ID" dirty="0">
            <a:solidFill>
              <a:schemeClr val="accent6">
                <a:lumMod val="75000"/>
              </a:schemeClr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dirty="0" smtClean="0">
              <a:solidFill>
                <a:schemeClr val="accent6">
                  <a:lumMod val="75000"/>
                </a:schemeClr>
              </a:solidFill>
            </a:rPr>
            <a:t>Fibrosa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;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diskus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intervertebralis</a:t>
          </a:r>
          <a:endParaRPr lang="id-ID" dirty="0">
            <a:solidFill>
              <a:schemeClr val="accent6">
                <a:lumMod val="75000"/>
              </a:schemeClr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keras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sp:txBody>
      <dsp:txXfrm>
        <a:off x="5560148" y="1289817"/>
        <a:ext cx="3222085" cy="2148057"/>
      </dsp:txXfrm>
    </dsp:sp>
    <dsp:sp modelId="{A96D1B7E-1BDE-4AB5-98EE-EBC9059B72E5}">
      <dsp:nvSpPr>
        <dsp:cNvPr id="9" name="Oval 8"/>
        <dsp:cNvSpPr/>
      </dsp:nvSpPr>
      <dsp:spPr bwMode="white">
        <a:xfrm>
          <a:off x="3846984" y="3273692"/>
          <a:ext cx="2148057" cy="2148057"/>
        </a:xfrm>
        <a:prstGeom prst="ellipse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>
              <a:solidFill>
                <a:schemeClr val="tx1"/>
              </a:solidFill>
            </a:rPr>
            <a:t>Penyusun</a:t>
          </a:r>
          <a:endParaRPr lang="id-ID" dirty="0">
            <a:solidFill>
              <a:schemeClr val="tx1"/>
            </a:solidFill>
          </a:endParaRPr>
        </a:p>
      </dsp:txBody>
      <dsp:txXfrm>
        <a:off x="3846984" y="3273692"/>
        <a:ext cx="2148057" cy="2148057"/>
      </dsp:txXfrm>
    </dsp:sp>
    <dsp:sp modelId="{A30CDF05-68B2-4009-9A78-3ABB37B6DFEB}">
      <dsp:nvSpPr>
        <dsp:cNvPr id="10" name="Rectangles 9"/>
        <dsp:cNvSpPr/>
      </dsp:nvSpPr>
      <dsp:spPr bwMode="white">
        <a:xfrm>
          <a:off x="6209846" y="3273692"/>
          <a:ext cx="3222085" cy="214805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65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kompak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spongiosa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sp:txBody>
      <dsp:txXfrm>
        <a:off x="6209846" y="3273692"/>
        <a:ext cx="3222085" cy="2148057"/>
      </dsp:txXfrm>
    </dsp:sp>
    <dsp:sp modelId="{110E058C-5735-470E-8C25-750C6DC23E20}">
      <dsp:nvSpPr>
        <dsp:cNvPr id="12" name="Oval 11"/>
        <dsp:cNvSpPr/>
      </dsp:nvSpPr>
      <dsp:spPr bwMode="white">
        <a:xfrm>
          <a:off x="3197286" y="4818645"/>
          <a:ext cx="2148057" cy="2148057"/>
        </a:xfrm>
        <a:prstGeom prst="ellipse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/>
            <a:t>Bentuk</a:t>
          </a:r>
          <a:endParaRPr lang="id-ID" dirty="0"/>
        </a:p>
      </dsp:txBody>
      <dsp:txXfrm>
        <a:off x="3197286" y="4818645"/>
        <a:ext cx="2148057" cy="2148057"/>
      </dsp:txXfrm>
    </dsp:sp>
    <dsp:sp modelId="{6526BC72-8EF6-464B-B7D2-14795FDE5848}">
      <dsp:nvSpPr>
        <dsp:cNvPr id="13" name="Rectangles 12"/>
        <dsp:cNvSpPr/>
      </dsp:nvSpPr>
      <dsp:spPr bwMode="white">
        <a:xfrm>
          <a:off x="5560148" y="4818645"/>
          <a:ext cx="3222085" cy="214805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65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panjang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; femur,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falang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dll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pendek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; tarsal,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karpal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Tulang pipih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;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tulang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tengkorak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panggul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Tidak beraturan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; vertebra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sp:txBody>
      <dsp:txXfrm>
        <a:off x="5560148" y="4818645"/>
        <a:ext cx="3222085" cy="2148057"/>
      </dsp:txXfrm>
    </dsp:sp>
    <dsp:sp modelId="{D2B239FA-467D-4716-B25F-E40748102C7C}">
      <dsp:nvSpPr>
        <dsp:cNvPr id="3" name="Oval 2" hidden="1"/>
        <dsp:cNvSpPr/>
      </dsp:nvSpPr>
      <dsp:spPr>
        <a:xfrm>
          <a:off x="537014" y="2405683"/>
          <a:ext cx="2506066" cy="2506066"/>
        </a:xfrm>
        <a:prstGeom prst="ellipse">
          <a:avLst/>
        </a:prstGeom>
      </dsp:spPr>
      <dsp:txXfrm>
        <a:off x="537014" y="2405683"/>
        <a:ext cx="2506066" cy="2506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928992" cy="5589240"/>
        <a:chOff x="0" y="0"/>
        <a:chExt cx="8928992" cy="5589240"/>
      </a:xfrm>
    </dsp:grpSpPr>
    <dsp:sp modelId="{F568D4A8-7A3D-46E0-B4FF-C8B4184EE081}">
      <dsp:nvSpPr>
        <dsp:cNvPr id="3" name="Rectangles 2"/>
        <dsp:cNvSpPr/>
      </dsp:nvSpPr>
      <dsp:spPr bwMode="white">
        <a:xfrm>
          <a:off x="0" y="63702"/>
          <a:ext cx="4172426" cy="432000"/>
        </a:xfrm>
        <a:prstGeom prst="rect">
          <a:avLst/>
        </a:prstGeom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lIns="106680" tIns="60960" rIns="106680" bIns="6096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Skull</a:t>
          </a:r>
          <a:endParaRPr lang="en-US" dirty="0"/>
        </a:p>
      </dsp:txBody>
      <dsp:txXfrm>
        <a:off x="0" y="63702"/>
        <a:ext cx="4172426" cy="432000"/>
      </dsp:txXfrm>
    </dsp:sp>
    <dsp:sp modelId="{10989278-3591-4F37-A8B0-8B3B44A2570E}">
      <dsp:nvSpPr>
        <dsp:cNvPr id="4" name="Rectangles 3"/>
        <dsp:cNvSpPr/>
      </dsp:nvSpPr>
      <dsp:spPr bwMode="white">
        <a:xfrm>
          <a:off x="0" y="495703"/>
          <a:ext cx="4172426" cy="5029835"/>
        </a:xfrm>
        <a:prstGeom prst="rect">
          <a:avLst/>
        </a:prstGeom>
      </dsp:spPr>
      <dsp:style>
        <a:lnRef idx="2">
          <a:schemeClr val="accent6">
            <a:alpha val="90000"/>
            <a:tint val="40000"/>
          </a:schemeClr>
        </a:lnRef>
        <a:fillRef idx="1">
          <a:schemeClr val="accent6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80010" tIns="80010" rIns="106680" bIns="120014" anchor="t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 smtClean="0">
              <a:solidFill>
                <a:schemeClr val="dk1"/>
              </a:solidFill>
            </a:rPr>
            <a:t>Cranium</a:t>
          </a:r>
          <a:endParaRPr lang="en-US" b="1" dirty="0">
            <a:solidFill>
              <a:schemeClr val="dk1"/>
            </a:solidFill>
          </a:endParaRPr>
        </a:p>
        <a:p>
          <a:pPr lvl="2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Os Frontale </a:t>
          </a:r>
          <a:endParaRPr lang="en-US" dirty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Os Parietale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Os Occipitale 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Os Temporale 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Os Sphenoid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Os Ethmoid</a:t>
          </a:r>
          <a:endParaRPr lang="en-US" dirty="0" smtClean="0">
            <a:solidFill>
              <a:schemeClr val="dk1"/>
            </a:solidFill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 smtClean="0">
              <a:solidFill>
                <a:schemeClr val="dk1"/>
              </a:solidFill>
            </a:rPr>
            <a:t>Face</a:t>
          </a:r>
          <a:endParaRPr lang="en-US" b="1" dirty="0">
            <a:solidFill>
              <a:schemeClr val="dk1"/>
            </a:solidFill>
          </a:endParaRPr>
        </a:p>
        <a:p>
          <a:pPr lvl="2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Os Maxilla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Os Palatine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Os Nasal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Vomer/septal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Concha nasal inferior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Os Zygomatic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Os Lacrimal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Os Mandibula </a:t>
          </a:r>
          <a:endParaRPr lang="en-US" dirty="0" smtClean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 err="1" smtClean="0">
              <a:solidFill>
                <a:schemeClr val="dk1"/>
              </a:solidFill>
            </a:rPr>
            <a:t>Ossicles</a:t>
          </a:r>
          <a:r>
            <a:rPr lang="en-US" b="1" dirty="0" smtClean="0">
              <a:solidFill>
                <a:schemeClr val="dk1"/>
              </a:solidFill>
            </a:rPr>
            <a:t> </a:t>
          </a:r>
          <a:r>
            <a:rPr lang="en-US" b="1" dirty="0" err="1" smtClean="0">
              <a:solidFill>
                <a:schemeClr val="dk1"/>
              </a:solidFill>
            </a:rPr>
            <a:t>auditori</a:t>
          </a:r>
          <a:r>
            <a:rPr lang="en-US" b="1" dirty="0" smtClean="0">
              <a:solidFill>
                <a:schemeClr val="dk1"/>
              </a:solidFill>
            </a:rPr>
            <a:t> </a:t>
          </a:r>
          <a:endParaRPr lang="en-US" b="1" dirty="0" smtClean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 smtClean="0">
              <a:solidFill>
                <a:schemeClr val="dk1"/>
              </a:solidFill>
            </a:rPr>
            <a:t>Os Hyoid</a:t>
          </a:r>
          <a:endParaRPr>
            <a:solidFill>
              <a:schemeClr val="dk1"/>
            </a:solidFill>
          </a:endParaRPr>
        </a:p>
      </dsp:txBody>
      <dsp:txXfrm>
        <a:off x="0" y="495703"/>
        <a:ext cx="4172426" cy="5029835"/>
      </dsp:txXfrm>
    </dsp:sp>
    <dsp:sp modelId="{C8A0E024-0258-4ACC-A4D6-01788BC40DA7}">
      <dsp:nvSpPr>
        <dsp:cNvPr id="5" name="Rectangles 4"/>
        <dsp:cNvSpPr/>
      </dsp:nvSpPr>
      <dsp:spPr bwMode="white">
        <a:xfrm>
          <a:off x="4756566" y="63702"/>
          <a:ext cx="4172426" cy="432000"/>
        </a:xfrm>
        <a:prstGeom prst="rect">
          <a:avLst/>
        </a:prstGeom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lIns="106680" tIns="60960" rIns="106680" bIns="6096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tx1"/>
              </a:solidFill>
            </a:rPr>
            <a:t>Truncus</a:t>
          </a:r>
          <a:r>
            <a:rPr lang="en-US" dirty="0" smtClean="0">
              <a:solidFill>
                <a:schemeClr val="tx1"/>
              </a:solidFill>
            </a:rPr>
            <a:t> (</a:t>
          </a:r>
          <a:r>
            <a:rPr lang="en-US" dirty="0" err="1" smtClean="0">
              <a:solidFill>
                <a:schemeClr val="tx1"/>
              </a:solidFill>
            </a:rPr>
            <a:t>Batang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Badan</a:t>
          </a:r>
          <a:r>
            <a:rPr lang="en-US" dirty="0" smtClean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sp:txBody>
      <dsp:txXfrm>
        <a:off x="4756566" y="63702"/>
        <a:ext cx="4172426" cy="432000"/>
      </dsp:txXfrm>
    </dsp:sp>
    <dsp:sp modelId="{F392F59F-F5F1-4D00-AA1E-4B6C6C37EEB3}">
      <dsp:nvSpPr>
        <dsp:cNvPr id="6" name="Rectangles 5"/>
        <dsp:cNvSpPr/>
      </dsp:nvSpPr>
      <dsp:spPr bwMode="white">
        <a:xfrm>
          <a:off x="4756566" y="495703"/>
          <a:ext cx="4172426" cy="5029835"/>
        </a:xfrm>
        <a:prstGeom prst="rect">
          <a:avLst/>
        </a:prstGeom>
      </dsp:spPr>
      <dsp:style>
        <a:lnRef idx="2">
          <a:schemeClr val="accent6">
            <a:alpha val="90000"/>
            <a:tint val="40000"/>
          </a:schemeClr>
        </a:lnRef>
        <a:fillRef idx="1">
          <a:schemeClr val="accent6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80010" tIns="80010" rIns="106680" bIns="120014" anchor="t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 smtClean="0">
              <a:solidFill>
                <a:schemeClr val="dk1"/>
              </a:solidFill>
            </a:rPr>
            <a:t>Os Sternum</a:t>
          </a:r>
          <a:endParaRPr lang="en-US" b="1" dirty="0">
            <a:solidFill>
              <a:schemeClr val="dk1"/>
            </a:solidFill>
          </a:endParaRPr>
        </a:p>
        <a:p>
          <a:pPr lvl="2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Manubrium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sterni</a:t>
          </a:r>
          <a:endParaRPr lang="en-US" dirty="0" smtClean="0">
            <a:solidFill>
              <a:schemeClr val="dk1"/>
            </a:solidFill>
          </a:endParaRPr>
        </a:p>
        <a:p>
          <a:pPr lvl="2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</a:rPr>
            <a:t>Louis angle</a:t>
          </a:r>
          <a:endParaRPr lang="en-US" dirty="0" smtClean="0">
            <a:solidFill>
              <a:schemeClr val="dk1"/>
            </a:solidFill>
          </a:endParaRPr>
        </a:p>
        <a:p>
          <a:pPr lvl="2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</a:rPr>
            <a:t>Corpus </a:t>
          </a:r>
          <a:r>
            <a:rPr lang="en-US" dirty="0" err="1" smtClean="0">
              <a:solidFill>
                <a:schemeClr val="dk1"/>
              </a:solidFill>
            </a:rPr>
            <a:t>Sterni</a:t>
          </a:r>
          <a:endParaRPr lang="en-US" dirty="0" smtClean="0">
            <a:solidFill>
              <a:schemeClr val="dk1"/>
            </a:solidFill>
          </a:endParaRPr>
        </a:p>
        <a:p>
          <a:pPr lvl="2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Processus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Xyphoideus</a:t>
          </a:r>
          <a:endParaRPr lang="en-US" dirty="0" smtClean="0">
            <a:solidFill>
              <a:schemeClr val="dk1"/>
            </a:solidFill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 smtClean="0">
              <a:solidFill>
                <a:schemeClr val="dk1"/>
              </a:solidFill>
            </a:rPr>
            <a:t>Ribs/Costae</a:t>
          </a:r>
          <a:endParaRPr lang="en-US" b="1" dirty="0">
            <a:solidFill>
              <a:schemeClr val="dk1"/>
            </a:solidFill>
          </a:endParaRPr>
        </a:p>
        <a:p>
          <a:pPr lvl="2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</a:rPr>
            <a:t>Costae </a:t>
          </a:r>
          <a:r>
            <a:rPr lang="en-US" dirty="0" err="1" smtClean="0">
              <a:solidFill>
                <a:schemeClr val="dk1"/>
              </a:solidFill>
            </a:rPr>
            <a:t>vera</a:t>
          </a:r>
          <a:r>
            <a:rPr lang="en-US" dirty="0" smtClean="0">
              <a:solidFill>
                <a:schemeClr val="dk1"/>
              </a:solidFill>
            </a:rPr>
            <a:t> (1-7)</a:t>
          </a:r>
          <a:endParaRPr lang="en-US" dirty="0" smtClean="0">
            <a:solidFill>
              <a:schemeClr val="dk1"/>
            </a:solidFill>
          </a:endParaRPr>
        </a:p>
        <a:p>
          <a:pPr lvl="2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</a:rPr>
            <a:t>Costae </a:t>
          </a:r>
          <a:r>
            <a:rPr lang="en-US" dirty="0" err="1" smtClean="0">
              <a:solidFill>
                <a:schemeClr val="dk1"/>
              </a:solidFill>
            </a:rPr>
            <a:t>spuriae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affixae</a:t>
          </a:r>
          <a:r>
            <a:rPr lang="en-US" dirty="0" smtClean="0">
              <a:solidFill>
                <a:schemeClr val="dk1"/>
              </a:solidFill>
            </a:rPr>
            <a:t> (8-10)</a:t>
          </a:r>
          <a:endParaRPr lang="en-US" dirty="0" smtClean="0">
            <a:solidFill>
              <a:schemeClr val="dk1"/>
            </a:solidFill>
          </a:endParaRPr>
        </a:p>
        <a:p>
          <a:pPr lvl="2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</a:rPr>
            <a:t>Costae </a:t>
          </a:r>
          <a:r>
            <a:rPr lang="en-US" dirty="0" err="1" smtClean="0">
              <a:solidFill>
                <a:schemeClr val="dk1"/>
              </a:solidFill>
            </a:rPr>
            <a:t>spuriae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fluctuantes</a:t>
          </a:r>
          <a:r>
            <a:rPr lang="en-US" dirty="0" smtClean="0">
              <a:solidFill>
                <a:schemeClr val="dk1"/>
              </a:solidFill>
            </a:rPr>
            <a:t> (11-12)</a:t>
          </a:r>
          <a:endParaRPr lang="en-US" dirty="0" smtClean="0">
            <a:solidFill>
              <a:schemeClr val="dk1"/>
            </a:solidFill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 smtClean="0">
              <a:solidFill>
                <a:schemeClr val="dk1"/>
              </a:solidFill>
            </a:rPr>
            <a:t>Vertebrae</a:t>
          </a:r>
          <a:endParaRPr lang="en-US" b="1" dirty="0">
            <a:solidFill>
              <a:schemeClr val="dk1"/>
            </a:solidFill>
          </a:endParaRPr>
        </a:p>
        <a:p>
          <a:pPr lvl="2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Cervical (7)</a:t>
          </a:r>
          <a:endParaRPr lang="en-US" dirty="0" smtClean="0">
            <a:solidFill>
              <a:schemeClr val="dk1"/>
            </a:solidFill>
          </a:endParaRPr>
        </a:p>
        <a:p>
          <a:pPr lvl="2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Torakal (12)</a:t>
          </a:r>
          <a:endParaRPr lang="en-US" dirty="0" smtClean="0">
            <a:solidFill>
              <a:schemeClr val="dk1"/>
            </a:solidFill>
          </a:endParaRPr>
        </a:p>
        <a:p>
          <a:pPr lvl="2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Lumbal (5)</a:t>
          </a:r>
          <a:endParaRPr lang="en-US" dirty="0" smtClean="0">
            <a:solidFill>
              <a:schemeClr val="dk1"/>
            </a:solidFill>
          </a:endParaRPr>
        </a:p>
        <a:p>
          <a:pPr lvl="2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</a:rPr>
            <a:t>Sacrum (1)</a:t>
          </a:r>
          <a:endParaRPr lang="en-US" dirty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Coccygeal</a:t>
          </a:r>
          <a:r>
            <a:rPr lang="en-US" dirty="0" smtClean="0">
              <a:solidFill>
                <a:schemeClr val="dk1"/>
              </a:solidFill>
            </a:rPr>
            <a:t> (1)</a:t>
          </a:r>
          <a:endParaRPr>
            <a:solidFill>
              <a:schemeClr val="dk1"/>
            </a:solidFill>
          </a:endParaRPr>
        </a:p>
      </dsp:txBody>
      <dsp:txXfrm>
        <a:off x="4756566" y="495703"/>
        <a:ext cx="4172426" cy="5029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856984" cy="5400600"/>
        <a:chOff x="0" y="0"/>
        <a:chExt cx="8856984" cy="5400600"/>
      </a:xfrm>
    </dsp:grpSpPr>
    <dsp:sp modelId="{AD5C601E-49ED-4C04-98BB-9DB7CD0036FE}">
      <dsp:nvSpPr>
        <dsp:cNvPr id="3" name="Rectangles 2"/>
        <dsp:cNvSpPr/>
      </dsp:nvSpPr>
      <dsp:spPr bwMode="white">
        <a:xfrm>
          <a:off x="0" y="14745"/>
          <a:ext cx="4138778" cy="604800"/>
        </a:xfrm>
        <a:prstGeom prst="rect">
          <a:avLst/>
        </a:prstGeom>
      </dsp:spPr>
      <dsp:style>
        <a:lnRef idx="2">
          <a:schemeClr val="accent6">
            <a:shade val="80000"/>
            <a:hueOff val="0"/>
            <a:satOff val="0"/>
            <a:lumOff val="0"/>
            <a:alpha val="100000"/>
          </a:schemeClr>
        </a:lnRef>
        <a:fillRef idx="1">
          <a:schemeClr val="accent6">
            <a:shade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9352" tIns="85344" rIns="149352" bIns="85344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Ekstremitas</a:t>
          </a:r>
          <a:r>
            <a:rPr lang="en-US" dirty="0" smtClean="0"/>
            <a:t> </a:t>
          </a:r>
          <a:r>
            <a:rPr lang="en-US" dirty="0" err="1" smtClean="0"/>
            <a:t>Atas</a:t>
          </a:r>
          <a:endParaRPr lang="en-US" dirty="0"/>
        </a:p>
      </dsp:txBody>
      <dsp:txXfrm>
        <a:off x="0" y="14745"/>
        <a:ext cx="4138778" cy="604800"/>
      </dsp:txXfrm>
    </dsp:sp>
    <dsp:sp modelId="{EAD08647-9444-4277-9C8D-93F10053F5D6}">
      <dsp:nvSpPr>
        <dsp:cNvPr id="4" name="Rectangles 3"/>
        <dsp:cNvSpPr/>
      </dsp:nvSpPr>
      <dsp:spPr bwMode="white">
        <a:xfrm>
          <a:off x="0" y="619545"/>
          <a:ext cx="4138778" cy="4766310"/>
        </a:xfrm>
        <a:prstGeom prst="rect">
          <a:avLst/>
        </a:prstGeom>
      </dsp:spPr>
      <dsp:style>
        <a:lnRef idx="2">
          <a:schemeClr val="accent6">
            <a:alpha val="90000"/>
            <a:tint val="40000"/>
          </a:schemeClr>
        </a:lnRef>
        <a:fillRef idx="1">
          <a:schemeClr val="accent6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12014" tIns="112014" rIns="149352" bIns="168021" anchor="t"/>
        <a:lstStyle>
          <a:lvl1pPr algn="l">
            <a:defRPr sz="21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 err="1" smtClean="0">
              <a:solidFill>
                <a:schemeClr val="dk1"/>
              </a:solidFill>
            </a:rPr>
            <a:t>Gelang</a:t>
          </a:r>
          <a:r>
            <a:rPr lang="en-US" b="1" dirty="0" smtClean="0">
              <a:solidFill>
                <a:schemeClr val="dk1"/>
              </a:solidFill>
            </a:rPr>
            <a:t> </a:t>
          </a:r>
          <a:r>
            <a:rPr lang="en-US" b="1" dirty="0" err="1" smtClean="0">
              <a:solidFill>
                <a:schemeClr val="dk1"/>
              </a:solidFill>
            </a:rPr>
            <a:t>bahu</a:t>
          </a:r>
          <a:endParaRPr lang="en-US" b="1" dirty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Clavicula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Scapula</a:t>
          </a:r>
          <a:endParaRPr lang="en-US" dirty="0" smtClean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 err="1" smtClean="0">
              <a:solidFill>
                <a:schemeClr val="dk1"/>
              </a:solidFill>
            </a:rPr>
            <a:t>Lengan</a:t>
          </a:r>
          <a:r>
            <a:rPr lang="en-US" b="1" dirty="0" smtClean="0">
              <a:solidFill>
                <a:schemeClr val="dk1"/>
              </a:solidFill>
            </a:rPr>
            <a:t> </a:t>
          </a:r>
          <a:r>
            <a:rPr lang="en-US" b="1" dirty="0" err="1" smtClean="0">
              <a:solidFill>
                <a:schemeClr val="dk1"/>
              </a:solidFill>
            </a:rPr>
            <a:t>dan</a:t>
          </a:r>
          <a:r>
            <a:rPr lang="en-US" b="1" dirty="0" smtClean="0">
              <a:solidFill>
                <a:schemeClr val="dk1"/>
              </a:solidFill>
            </a:rPr>
            <a:t> </a:t>
          </a:r>
          <a:r>
            <a:rPr lang="en-US" b="1" dirty="0" err="1" smtClean="0">
              <a:solidFill>
                <a:schemeClr val="dk1"/>
              </a:solidFill>
            </a:rPr>
            <a:t>tangan</a:t>
          </a:r>
          <a:endParaRPr lang="en-US" b="1" dirty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Humerus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</a:rPr>
            <a:t>Radius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Ulna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Carpal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Metarcarpal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Phalanges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dirty="0" smtClean="0">
            <a:solidFill>
              <a:schemeClr val="tx2">
                <a:lumMod val="75000"/>
              </a:schemeClr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dirty="0">
            <a:solidFill>
              <a:schemeClr val="dk1"/>
            </a:solidFill>
          </a:endParaRPr>
        </a:p>
      </dsp:txBody>
      <dsp:txXfrm>
        <a:off x="0" y="619545"/>
        <a:ext cx="4138778" cy="4766310"/>
      </dsp:txXfrm>
    </dsp:sp>
    <dsp:sp modelId="{A5E32F3C-A1EB-4724-B7D7-3DF9F422D0EE}">
      <dsp:nvSpPr>
        <dsp:cNvPr id="5" name="Rectangles 4"/>
        <dsp:cNvSpPr/>
      </dsp:nvSpPr>
      <dsp:spPr bwMode="white">
        <a:xfrm>
          <a:off x="4718206" y="14745"/>
          <a:ext cx="4138778" cy="604800"/>
        </a:xfrm>
        <a:prstGeom prst="rect">
          <a:avLst/>
        </a:prstGeom>
      </dsp:spPr>
      <dsp:style>
        <a:lnRef idx="2">
          <a:schemeClr val="accent6">
            <a:shade val="80000"/>
            <a:hueOff val="-300000"/>
            <a:satOff val="16471"/>
            <a:lumOff val="23529"/>
            <a:alpha val="100000"/>
          </a:schemeClr>
        </a:lnRef>
        <a:fillRef idx="1">
          <a:schemeClr val="accent6">
            <a:shade val="80000"/>
            <a:hueOff val="-300000"/>
            <a:satOff val="16471"/>
            <a:lumOff val="2352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9352" tIns="85344" rIns="149352" bIns="85344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Ekstremitas</a:t>
          </a:r>
          <a:r>
            <a:rPr lang="en-US" dirty="0" smtClean="0"/>
            <a:t> </a:t>
          </a:r>
          <a:r>
            <a:rPr lang="en-US" dirty="0" err="1" smtClean="0"/>
            <a:t>Bawah</a:t>
          </a:r>
          <a:endParaRPr lang="en-US" dirty="0"/>
        </a:p>
      </dsp:txBody>
      <dsp:txXfrm>
        <a:off x="4718206" y="14745"/>
        <a:ext cx="4138778" cy="604800"/>
      </dsp:txXfrm>
    </dsp:sp>
    <dsp:sp modelId="{B40334BB-750C-4338-A042-4C1560839015}">
      <dsp:nvSpPr>
        <dsp:cNvPr id="6" name="Rectangles 5"/>
        <dsp:cNvSpPr/>
      </dsp:nvSpPr>
      <dsp:spPr bwMode="white">
        <a:xfrm>
          <a:off x="4718206" y="619545"/>
          <a:ext cx="4138778" cy="4766310"/>
        </a:xfrm>
        <a:prstGeom prst="rect">
          <a:avLst/>
        </a:prstGeom>
      </dsp:spPr>
      <dsp:style>
        <a:lnRef idx="2">
          <a:schemeClr val="accent6">
            <a:alpha val="90000"/>
            <a:tint val="40000"/>
          </a:schemeClr>
        </a:lnRef>
        <a:fillRef idx="1">
          <a:schemeClr val="accent6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12014" tIns="112014" rIns="149352" bIns="168021" anchor="t"/>
        <a:lstStyle>
          <a:lvl1pPr algn="l">
            <a:defRPr sz="21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 err="1" smtClean="0">
              <a:solidFill>
                <a:schemeClr val="dk1"/>
              </a:solidFill>
            </a:rPr>
            <a:t>Tulang</a:t>
          </a:r>
          <a:r>
            <a:rPr lang="en-US" b="1" dirty="0" smtClean="0">
              <a:solidFill>
                <a:schemeClr val="dk1"/>
              </a:solidFill>
            </a:rPr>
            <a:t> </a:t>
          </a:r>
          <a:r>
            <a:rPr lang="en-US" b="1" dirty="0" err="1" smtClean="0">
              <a:solidFill>
                <a:schemeClr val="dk1"/>
              </a:solidFill>
            </a:rPr>
            <a:t>panggul</a:t>
          </a:r>
          <a:endParaRPr lang="en-US" b="1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 err="1" smtClean="0">
              <a:solidFill>
                <a:schemeClr val="dk1"/>
              </a:solidFill>
            </a:rPr>
            <a:t>Tungkai</a:t>
          </a:r>
          <a:r>
            <a:rPr lang="en-US" b="1" dirty="0" smtClean="0">
              <a:solidFill>
                <a:schemeClr val="dk1"/>
              </a:solidFill>
            </a:rPr>
            <a:t> </a:t>
          </a:r>
          <a:r>
            <a:rPr lang="en-US" b="1" dirty="0" err="1" smtClean="0">
              <a:solidFill>
                <a:schemeClr val="dk1"/>
              </a:solidFill>
            </a:rPr>
            <a:t>dan</a:t>
          </a:r>
          <a:r>
            <a:rPr lang="en-US" b="1" dirty="0" smtClean="0">
              <a:solidFill>
                <a:schemeClr val="dk1"/>
              </a:solidFill>
            </a:rPr>
            <a:t> kaki</a:t>
          </a:r>
          <a:endParaRPr lang="en-US" b="1" dirty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</a:rPr>
            <a:t>Femur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Patella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Tibia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Fibula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Tarsal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Metatarsal</a:t>
          </a:r>
          <a:endParaRPr lang="en-US" dirty="0" smtClean="0">
            <a:solidFill>
              <a:schemeClr val="dk1"/>
            </a:solidFill>
          </a:endParaRPr>
        </a:p>
        <a:p>
          <a:pPr lvl="2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Phalanges</a:t>
          </a:r>
          <a:endParaRPr lang="en-US" dirty="0" smtClean="0">
            <a:solidFill>
              <a:schemeClr val="dk1"/>
            </a:solidFill>
          </a:endParaRPr>
        </a:p>
      </dsp:txBody>
      <dsp:txXfrm>
        <a:off x="4718206" y="619545"/>
        <a:ext cx="4138778" cy="4766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type="gear6" r:blip="" rot="-15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F9E4-E9D7-4A3D-BACE-1AA606043AA7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7F4-8B78-4E17-B648-A7EAA35CAEF3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F9E4-E9D7-4A3D-BACE-1AA606043AA7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7F4-8B78-4E17-B648-A7EAA35CAEF3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F9E4-E9D7-4A3D-BACE-1AA606043AA7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7F4-8B78-4E17-B648-A7EAA35CAEF3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F9E4-E9D7-4A3D-BACE-1AA606043AA7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7F4-8B78-4E17-B648-A7EAA35CAEF3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F9E4-E9D7-4A3D-BACE-1AA606043AA7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7F4-8B78-4E17-B648-A7EAA35CAEF3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F9E4-E9D7-4A3D-BACE-1AA606043AA7}" type="datetimeFigureOut">
              <a:rPr lang="id-ID" smtClean="0"/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7F4-8B78-4E17-B648-A7EAA35CAEF3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F9E4-E9D7-4A3D-BACE-1AA606043AA7}" type="datetimeFigureOut">
              <a:rPr lang="id-ID" smtClean="0"/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7F4-8B78-4E17-B648-A7EAA35CAEF3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F9E4-E9D7-4A3D-BACE-1AA606043AA7}" type="datetimeFigureOut">
              <a:rPr lang="id-ID" smtClean="0"/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7F4-8B78-4E17-B648-A7EAA35CAEF3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F9E4-E9D7-4A3D-BACE-1AA606043AA7}" type="datetimeFigureOut">
              <a:rPr lang="id-ID" smtClean="0"/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7F4-8B78-4E17-B648-A7EAA35CAEF3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F9E4-E9D7-4A3D-BACE-1AA606043AA7}" type="datetimeFigureOut">
              <a:rPr lang="id-ID" smtClean="0"/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7F4-8B78-4E17-B648-A7EAA35CAEF3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F9E4-E9D7-4A3D-BACE-1AA606043AA7}" type="datetimeFigureOut">
              <a:rPr lang="id-ID" smtClean="0"/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7F4-8B78-4E17-B648-A7EAA35CAEF3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1F9E4-E9D7-4A3D-BACE-1AA606043AA7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47F4-8B78-4E17-B648-A7EAA35CAEF3}" type="slidenum">
              <a:rPr lang="id-ID" smtClean="0"/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t="-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251520" y="2492896"/>
            <a:ext cx="8496944" cy="1800200"/>
          </a:xfrm>
          <a:prstGeom prst="ribbon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latin typeface="Lucida Calligraphy" panose="03010101010101010101" pitchFamily="66" charset="0"/>
              </a:rPr>
              <a:t>MUSKULO SKELETAL</a:t>
            </a:r>
            <a:endParaRPr lang="id-ID" sz="4000" b="1" dirty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4624"/>
            <a:ext cx="6192688" cy="6957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Sarkolema</a:t>
            </a:r>
            <a:r>
              <a:rPr lang="id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id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Sarkolema </a:t>
            </a:r>
            <a:r>
              <a:rPr lang="id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adalah membran yang melapisi suatu sel otot yang fungsinya sebagai pelindung otot </a:t>
            </a:r>
            <a:br>
              <a:rPr lang="id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d-ID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Sarkoplasma</a:t>
            </a:r>
            <a:r>
              <a:rPr lang="id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id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Sarkoplasma </a:t>
            </a:r>
            <a:r>
              <a:rPr lang="id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adalah cairan sel otot yang fungsinya untuk tempat dimana miofibril dan miofilamen berada </a:t>
            </a:r>
            <a:br>
              <a:rPr lang="id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d-ID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Miofibril</a:t>
            </a:r>
            <a:r>
              <a:rPr lang="id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id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Miofibril </a:t>
            </a:r>
            <a:r>
              <a:rPr lang="id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 serat-serat pada otot. </a:t>
            </a:r>
            <a:endParaRPr lang="id-ID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Miofilamen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id-ID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Miofilamen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adalah benang-benang/filamen halus yang berasal dari miofibril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erbagi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atas 2 macam, yakni : </a:t>
            </a:r>
            <a:b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miofilamen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 (terdapat pada otot polos) </a:t>
            </a:r>
            <a:endParaRPr lang="id-ID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miofilamen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 (terdapat pada otot jantung/otot cardiak dan pada otot rangka/otot lurik). </a:t>
            </a:r>
            <a:b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d-ID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dalam miofilamen terdapat protein kontaraktil yang disebut aktomiosin (aktin dan miosin), tropopin dan tropomiosin. Ketika otot kita 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berkontraksi (memendek) maka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aktin yang sedang bekerja dan jika otot kita melakukan relaksasi (memanjang) maka miosin yang sedang bekerja. </a:t>
            </a:r>
            <a:endParaRPr lang="id-ID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Persambungan/artikulatio, pertemuan 2 atau lebih tulang rangka</a:t>
            </a:r>
            <a:endParaRPr lang="id-ID" dirty="0" smtClean="0"/>
          </a:p>
          <a:p>
            <a:r>
              <a:rPr lang="id-ID" dirty="0" smtClean="0"/>
              <a:t>Berdasarkan struktur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Sendi Fibriosa	Sendi Kartilago	Sendi Sinovial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3635896" y="296652"/>
            <a:ext cx="194421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400" dirty="0" smtClean="0">
                <a:solidFill>
                  <a:srgbClr val="00B0F0"/>
                </a:solidFill>
              </a:rPr>
              <a:t>SENDI</a:t>
            </a:r>
            <a:endParaRPr lang="id-ID" sz="44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62028"/>
            <a:ext cx="2559050" cy="236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7" y="4162028"/>
            <a:ext cx="2493404" cy="236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b="8571"/>
          <a:stretch>
            <a:fillRect/>
          </a:stretch>
        </p:blipFill>
        <p:spPr bwMode="auto">
          <a:xfrm>
            <a:off x="5868144" y="3861048"/>
            <a:ext cx="3168352" cy="289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8229600" cy="1210146"/>
          </a:xfrm>
        </p:spPr>
        <p:txBody>
          <a:bodyPr>
            <a:noAutofit/>
          </a:bodyPr>
          <a:lstStyle/>
          <a:p>
            <a:r>
              <a:rPr lang="id-ID" sz="4800" dirty="0"/>
              <a:t>SENDI BERDASARKAN JENIS PERSAMBUNGANNYA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25144"/>
          </a:xfrm>
        </p:spPr>
        <p:txBody>
          <a:bodyPr>
            <a:noAutofit/>
          </a:bodyPr>
          <a:lstStyle/>
          <a:p>
            <a:pPr marL="742950" indent="-742950" algn="just">
              <a:buFont typeface="+mj-lt"/>
              <a:buAutoNum type="alphaUcPeriod"/>
            </a:pPr>
            <a:r>
              <a:rPr lang="id-ID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Sinartrosis </a:t>
            </a:r>
            <a:endParaRPr lang="id-I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nn-N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Sendi yang terdapat kesinambungan </a:t>
            </a:r>
            <a:r>
              <a:rPr lang="nn-NO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n-NO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n-NO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n-NO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antara kedua ujung tulang yang bersendi </a:t>
            </a:r>
            <a:r>
              <a:rPr lang="nn-NO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nn-NO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n-NO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nn-NO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suatu jaringan </a:t>
            </a:r>
            <a:endParaRPr lang="nn-NO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5000">
              <a:srgbClr val="00B050"/>
            </a:gs>
            <a:gs pos="75000">
              <a:srgbClr val="FFFF00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811"/>
            <a:ext cx="8229600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1.Syndesmosis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jaringan penghubungnya 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mirip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jaringan ikat </a:t>
            </a:r>
            <a:endParaRPr lang="id-ID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d-ID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id-ID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Sutura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tepi-tepi tulang dihubungkan oleh jaringan ikat yg tipis. Cth: di antara tulang-tulang tengkorak. </a:t>
            </a:r>
            <a:endParaRPr lang="id-ID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id-ID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Schindylesis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lempeng pd tulang yg satu terjepit di dlm celah pada tulang lain. 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Cth: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antara rostrum sphenoid &amp; vomer. </a:t>
            </a:r>
            <a:endParaRPr lang="id-ID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id-ID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Ghomphosis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tulang yg 1 berbentuk kerucut masuk ke dalam lekuk 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sesuai 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bentuk itu 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 tulang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lain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Cth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antara gigi dg rahang. </a:t>
            </a:r>
            <a:endParaRPr lang="id-ID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id-ID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Syndesmosis </a:t>
            </a:r>
            <a:r>
              <a:rPr lang="id-ID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elastica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jaringan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ikat penghubungnya mirip 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jaringan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ikat elastin. Cth: di antara arc. Vertebra oleh lig.flavum. </a:t>
            </a:r>
            <a:endParaRPr lang="id-ID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id-ID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Syndesmosis </a:t>
            </a:r>
            <a:r>
              <a:rPr lang="id-ID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fibrosa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jaringan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ikat penghubungnya 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mirip </a:t>
            </a: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serat kolagen. Cth: antara ulna &amp; radius oleh membran interossa antebrachii. </a:t>
            </a:r>
            <a:endParaRPr lang="id-ID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600" b="1" dirty="0"/>
              <a:t>2.Synchondrosis </a:t>
            </a:r>
            <a:r>
              <a:rPr lang="id-ID" sz="3600" dirty="0"/>
              <a:t>: jaringan penghubungnya jaringan tulang rawan. Cth:antara epifisis &amp; diafisis sebelum penulangan selesai, antara kedua ossa pubica. </a:t>
            </a:r>
            <a:endParaRPr lang="id-ID" sz="3600" dirty="0" smtClean="0"/>
          </a:p>
          <a:p>
            <a:pPr marL="0" indent="0">
              <a:buNone/>
            </a:pPr>
            <a:endParaRPr lang="id-ID" sz="3600" dirty="0"/>
          </a:p>
          <a:p>
            <a:pPr marL="0" indent="0">
              <a:buNone/>
            </a:pPr>
            <a:r>
              <a:rPr lang="id-ID" sz="3600" b="1" dirty="0"/>
              <a:t>3.Synostosis </a:t>
            </a:r>
            <a:r>
              <a:rPr lang="id-ID" sz="3600" dirty="0"/>
              <a:t>: jaringan penghubungnya jaringan tulang. Cth: antara epifisis &amp; diafisis setelah penulangan selesai, antara os ilium, os pubis, dan os ischium. 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5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Diartrosis </a:t>
            </a:r>
            <a:endParaRPr lang="id-ID" sz="5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d-ID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Sendi terdapat ketidak-sinambungan karena di antara tulang yg bersendi terdapat rongga (</a:t>
            </a:r>
            <a:r>
              <a:rPr lang="id-ID" sz="5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cavum articulare</a:t>
            </a:r>
            <a:r>
              <a:rPr lang="id-ID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id-ID" sz="5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d-I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d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Ujung-ujung 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tulang yg bersendi: kepala sendi (</a:t>
            </a:r>
            <a:r>
              <a:rPr lang="id-ID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caput articulare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&amp; lekuk sendi (</a:t>
            </a:r>
            <a:r>
              <a:rPr lang="id-ID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cavitas glenoidalis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id-I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Simpai 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sendi (</a:t>
            </a:r>
            <a:r>
              <a:rPr lang="id-ID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capsula articularis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stratum fibrosum (bgn luar) &amp; </a:t>
            </a:r>
            <a:r>
              <a:rPr lang="id-ID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stratum synoviale 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(bgn dlm) </a:t>
            </a:r>
            <a:endParaRPr lang="id-I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Rongga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sendi (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cavum articulare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berisi cairan synovial </a:t>
            </a:r>
            <a:endParaRPr lang="id-I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Alat-alat 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khusus: - tendon: membatasi gerak sendi &amp; sbg penyokong mekanik - kartilago &amp; bantalan lemak (</a:t>
            </a:r>
            <a:r>
              <a:rPr lang="id-ID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 pads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id-ID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 &amp; meniscus articulares 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sbg alat menerima tumbukan, penyangga, &amp; untuk mengurangi diskongruen - kandung sega (</a:t>
            </a:r>
            <a:r>
              <a:rPr lang="id-ID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bursae mucosae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untuk memudahkan gerakan sendi - ligament (accessories, extracapsular, &amp; intracapsular ligaments) 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336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DIARTROSIS BERDASARKAN KEMUNGKINAN GERAK </a:t>
            </a:r>
            <a:endParaRPr lang="id-ID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d-ID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Sendi kejur (</a:t>
            </a:r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amphiartrosis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kemampuan gerak sangat sedikit. 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intervertebral disc, pubic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symphysis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d-I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Articulationes : kemampuan gerak luas. 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Sendi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sumbu 1 </a:t>
            </a:r>
            <a:endParaRPr lang="id-I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17780">
              <a:buFont typeface="+mj-lt"/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Sendi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engsel/ </a:t>
            </a:r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hinge joint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ginglymus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sumbu gerak tegak lurus pada arah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panjang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tulang. Contoh: art.interphalangeae, humeroulnaris. 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17780">
              <a:buFont typeface="+mj-lt"/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Sendi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kisar/ </a:t>
            </a:r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 joint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trochoidea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sumbu gerak kira-kira sesuai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arah panjang tulang. Cth:art.radioulnaris, atlantodentalis. </a:t>
            </a:r>
            <a:endParaRPr lang="id-I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Sendi sumbu 2: kedua sumbu gerak berpotongan tegak lurus </a:t>
            </a:r>
            <a:endParaRPr lang="id-I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17780">
              <a:buFont typeface="+mj-lt"/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Sendi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telur/ </a:t>
            </a:r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ellipsoidal joint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Ellipsoidea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kepala sendi cekung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berbentuk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ellipsoid dengan sumbu panjang &amp; sumbu pendek. Contoh: art.radiocarpae. </a:t>
            </a:r>
            <a:endParaRPr lang="id-I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17780">
              <a:buFont typeface="+mj-lt"/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Sendi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pelana/</a:t>
            </a:r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saddle joint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art.sellaris)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permukaan sendi berbentuk pelana;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arah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sumbu yg 1 permukaannya cembung &amp; arah sumbu yg lain cembung.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art.carpo-metacarpea. 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336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3600" smtClean="0"/>
              <a:t>c. Sendi sumbu 3 (</a:t>
            </a:r>
            <a:r>
              <a:rPr lang="id-ID" sz="3600" i="1" smtClean="0"/>
              <a:t>arthroida</a:t>
            </a:r>
            <a:r>
              <a:rPr lang="id-ID" sz="3600" smtClean="0"/>
              <a:t>): kemampuan gerak paling luas; kepala sendi berbentuk bola </a:t>
            </a:r>
            <a:endParaRPr lang="id-ID" sz="3600" smtClean="0"/>
          </a:p>
          <a:p>
            <a:pPr marL="514350" indent="-514350" algn="just">
              <a:buAutoNum type="arabicParenBoth"/>
            </a:pPr>
            <a:r>
              <a:rPr lang="id-ID" sz="3600" b="1" smtClean="0"/>
              <a:t>Sendi peluru/ball and socket </a:t>
            </a:r>
            <a:r>
              <a:rPr lang="id-ID" sz="3600" smtClean="0"/>
              <a:t>(</a:t>
            </a:r>
            <a:r>
              <a:rPr lang="id-ID" sz="3600" i="1" smtClean="0"/>
              <a:t>art. Globoidea</a:t>
            </a:r>
            <a:r>
              <a:rPr lang="id-ID" sz="3600" smtClean="0"/>
              <a:t>): lekuk sendi mencakup kurang dari setengah kepala sendi. Cth: art.humeri </a:t>
            </a:r>
            <a:endParaRPr lang="id-ID" sz="3600" smtClean="0"/>
          </a:p>
          <a:p>
            <a:pPr marL="514350" indent="-514350" algn="just">
              <a:buAutoNum type="arabicParenBoth"/>
            </a:pPr>
            <a:r>
              <a:rPr lang="id-ID" sz="3600" b="1" smtClean="0"/>
              <a:t>Sendi Buah pala </a:t>
            </a:r>
            <a:r>
              <a:rPr lang="id-ID" sz="3600" smtClean="0"/>
              <a:t>(</a:t>
            </a:r>
            <a:r>
              <a:rPr lang="id-ID" sz="3600" i="1" smtClean="0"/>
              <a:t>enarthrosis spheroidea</a:t>
            </a:r>
            <a:r>
              <a:rPr lang="id-ID" sz="3600" smtClean="0"/>
              <a:t>): lekuk sendi mencakup lebih dari setengah kepala sendi. Cth: art coxae 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0" y="188640"/>
            <a:ext cx="7632848" cy="1359024"/>
          </a:xfrm>
        </p:spPr>
        <p:txBody>
          <a:bodyPr>
            <a:noAutofit/>
          </a:bodyPr>
          <a:lstStyle/>
          <a:p>
            <a:r>
              <a:rPr lang="id-ID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 itu </a:t>
            </a:r>
            <a:br>
              <a:rPr lang="id-ID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MUSKULO SKELETAL???</a:t>
            </a:r>
            <a:endParaRPr lang="id-ID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904" y="1628800"/>
            <a:ext cx="7509520" cy="4525963"/>
          </a:xfrm>
        </p:spPr>
        <p:txBody>
          <a:bodyPr>
            <a:noAutofit/>
          </a:bodyPr>
          <a:lstStyle/>
          <a:p>
            <a:pPr algn="just"/>
            <a:r>
              <a:rPr lang="id-ID" sz="3400" dirty="0" smtClean="0"/>
              <a:t>Musculo</a:t>
            </a:r>
            <a:endParaRPr lang="en-US" sz="3400" dirty="0" smtClean="0"/>
          </a:p>
          <a:p>
            <a:pPr lvl="1" algn="just"/>
            <a:r>
              <a:rPr lang="en-US" sz="3400" dirty="0" smtClean="0"/>
              <a:t>M</a:t>
            </a:r>
            <a:r>
              <a:rPr lang="id-ID" sz="3400" dirty="0" smtClean="0"/>
              <a:t>engubah energi menjadi kerja mekanik </a:t>
            </a:r>
            <a:endParaRPr lang="en-US" sz="3400" dirty="0" smtClean="0"/>
          </a:p>
          <a:p>
            <a:pPr lvl="1" algn="just"/>
            <a:r>
              <a:rPr lang="en-US" sz="3400" dirty="0" err="1" smtClean="0"/>
              <a:t>Alat</a:t>
            </a:r>
            <a:r>
              <a:rPr lang="en-US" sz="3400" dirty="0" smtClean="0"/>
              <a:t> </a:t>
            </a:r>
            <a:r>
              <a:rPr lang="en-US" sz="3400" dirty="0" err="1" smtClean="0"/>
              <a:t>gerak</a:t>
            </a:r>
            <a:r>
              <a:rPr lang="en-US" sz="3400" dirty="0" smtClean="0"/>
              <a:t> </a:t>
            </a:r>
            <a:r>
              <a:rPr lang="en-US" sz="3400" dirty="0" err="1" smtClean="0"/>
              <a:t>aktif</a:t>
            </a:r>
            <a:endParaRPr lang="id-ID" sz="3400" dirty="0" smtClean="0"/>
          </a:p>
          <a:p>
            <a:pPr algn="just"/>
            <a:r>
              <a:rPr lang="id-ID" sz="3400" dirty="0" smtClean="0"/>
              <a:t>Skeletal</a:t>
            </a:r>
            <a:endParaRPr lang="en-US" sz="3400" dirty="0" smtClean="0"/>
          </a:p>
          <a:p>
            <a:pPr lvl="1" algn="just"/>
            <a:r>
              <a:rPr lang="en-US" sz="3400" dirty="0" smtClean="0"/>
              <a:t>R</a:t>
            </a:r>
            <a:r>
              <a:rPr lang="id-ID" sz="3400" dirty="0" smtClean="0"/>
              <a:t>angka, tempat menempel otot </a:t>
            </a:r>
            <a:r>
              <a:rPr lang="id-ID" sz="3400" dirty="0" smtClean="0">
                <a:sym typeface="Wingdings" panose="05000000000000000000" pitchFamily="2" charset="2"/>
              </a:rPr>
              <a:t> </a:t>
            </a:r>
            <a:r>
              <a:rPr lang="id-ID" sz="3400" dirty="0" smtClean="0"/>
              <a:t>mempertahankan bentuk, sikap, posisi</a:t>
            </a:r>
            <a:endParaRPr lang="en-US" sz="3400" dirty="0" smtClean="0"/>
          </a:p>
          <a:p>
            <a:pPr lvl="1" algn="just"/>
            <a:r>
              <a:rPr lang="en-US" sz="3400" dirty="0" err="1" smtClean="0"/>
              <a:t>Alat</a:t>
            </a:r>
            <a:r>
              <a:rPr lang="en-US" sz="3400" dirty="0" smtClean="0"/>
              <a:t> </a:t>
            </a:r>
            <a:r>
              <a:rPr lang="en-US" sz="3400" dirty="0" err="1" smtClean="0"/>
              <a:t>gerak</a:t>
            </a:r>
            <a:r>
              <a:rPr lang="en-US" sz="3400" dirty="0" smtClean="0"/>
              <a:t> </a:t>
            </a:r>
            <a:r>
              <a:rPr lang="en-US" sz="3400" dirty="0" err="1" smtClean="0"/>
              <a:t>pasif</a:t>
            </a:r>
            <a:endParaRPr lang="id-ID" sz="3400" dirty="0" smtClean="0"/>
          </a:p>
          <a:p>
            <a:pPr marL="0" indent="0" algn="just">
              <a:buNone/>
            </a:pPr>
            <a:endParaRPr lang="id-ID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DESTU AYU\Pictures\Animasi\61395_470843192967449_1741235893_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31" y="72008"/>
            <a:ext cx="293339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3"/>
            <a:ext cx="691276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879"/>
            <a:ext cx="7427168" cy="6192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Amfiartosis</a:t>
            </a:r>
            <a:endParaRPr lang="id-ID" sz="3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d-ID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Yaitu persendian </a:t>
            </a:r>
            <a:r>
              <a:rPr lang="id-ID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dihubungkan oleh jaringan tulang rawan sehingga memungkinkan terjadinya sedikit gerakan</a:t>
            </a:r>
            <a:endParaRPr lang="id-ID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Sindesmosis: Tulang dihubungkan oleh jaringan ikat serabut dan ligamen. </a:t>
            </a:r>
            <a:endParaRPr lang="id-ID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Simfisis</a:t>
            </a:r>
            <a:r>
              <a:rPr lang="id-ID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Tulang dihubungkan oleh jaringan tulang rawan yang berbentuk seperi cakram. </a:t>
            </a:r>
            <a:endParaRPr lang="id-ID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d-ID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065" y="1042670"/>
            <a:ext cx="6793230" cy="5483860"/>
          </a:xfrm>
        </p:spPr>
        <p:txBody>
          <a:bodyPr>
            <a:noAutofit/>
          </a:bodyPr>
          <a:lstStyle/>
          <a:p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 bahan organik (matriks) 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kekuatan terhadap regangan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erat kolagen (most)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roteoglikan (protein+polisakarida, &lt;10%)</a:t>
            </a:r>
            <a:endParaRPr lang="id-ID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 endapan garam 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kekuatan menahan kompresi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alsium, fosfat (most)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atrium, kalium karbonat, magnesium</a:t>
            </a:r>
            <a:endParaRPr lang="id-ID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Sel tulang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steoblas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steosit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id-ID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steoklas</a:t>
            </a:r>
            <a:endParaRPr lang="id-ID" sz="2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d-ID" sz="2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d-ID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733" y="116566"/>
            <a:ext cx="280831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400" dirty="0" smtClean="0">
                <a:solidFill>
                  <a:srgbClr val="FF0000"/>
                </a:solidFill>
              </a:rPr>
              <a:t>TULANG</a:t>
            </a:r>
            <a:endParaRPr lang="id-ID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25000">
              <a:schemeClr val="tx2">
                <a:lumMod val="40000"/>
                <a:lumOff val="60000"/>
              </a:schemeClr>
            </a:gs>
            <a:gs pos="75000">
              <a:schemeClr val="tx2">
                <a:lumMod val="20000"/>
                <a:lumOff val="80000"/>
              </a:schemeClr>
            </a:gs>
            <a:gs pos="100000">
              <a:srgbClr val="FFF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/>
        </p:nvGraphicFramePr>
        <p:xfrm>
          <a:off x="-180528" y="-459432"/>
          <a:ext cx="9324528" cy="73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2000">
              <a:srgbClr val="FD75B3"/>
            </a:gs>
            <a:gs pos="75000">
              <a:schemeClr val="tx2">
                <a:lumMod val="20000"/>
                <a:lumOff val="80000"/>
              </a:schemeClr>
            </a:gs>
            <a:gs pos="100000">
              <a:srgbClr val="FF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dalam rangka manusia terdapat 206 tulang dan di bagi menjadi 2 tipe :</a:t>
            </a:r>
            <a:endParaRPr lang="id-ID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Axial skeleton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skull, hyoid, vertebrae, ribs, sternum</a:t>
            </a:r>
            <a:endParaRPr lang="id-ID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-914400">
              <a:buNone/>
            </a:pPr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Appendicular skeleton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pectoral girdle, pelvic girdle, upper n lower limbs</a:t>
            </a:r>
            <a:endParaRPr lang="id-ID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d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d-ID" dirty="0" smtClean="0"/>
              <a:t>AXIAL SKELETON</a:t>
            </a:r>
            <a:endParaRPr lang="id-ID" dirty="0"/>
          </a:p>
        </p:txBody>
      </p:sp>
      <p:graphicFrame>
        <p:nvGraphicFramePr>
          <p:cNvPr id="4" name="Content Placeholder 19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89289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d-ID" dirty="0" smtClean="0"/>
              <a:t>APPENDICULAR SKELETON</a:t>
            </a:r>
            <a:endParaRPr lang="id-ID" dirty="0"/>
          </a:p>
        </p:txBody>
      </p:sp>
      <p:graphicFrame>
        <p:nvGraphicFramePr>
          <p:cNvPr id="4" name="Content Placeholder 20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26" name="Picture 2" descr="C:\Users\DESTU AYU\Pictures\Animasi\thanks-duck.gif"/>
          <p:cNvPicPr>
            <a:picLocks noChangeAspect="1" noChangeArrowheads="1" noCrop="1"/>
          </p:cNvPicPr>
          <p:nvPr>
            <p:ph idx="1"/>
          </p:nvPr>
        </p:nvPicPr>
        <p:blipFill>
          <a:blip r:embed="rId1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45" y="2910205"/>
            <a:ext cx="22002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52475"/>
            <a:ext cx="8229600" cy="1143000"/>
          </a:xfrm>
        </p:spPr>
        <p:txBody>
          <a:bodyPr/>
          <a:lstStyle/>
          <a:p>
            <a:r>
              <a:rPr lang="id-ID" dirty="0" smtClean="0"/>
              <a:t>FUNGSINYA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192" y="1844824"/>
            <a:ext cx="7308304" cy="5112568"/>
          </a:xfrm>
        </p:spPr>
        <p:txBody>
          <a:bodyPr>
            <a:noAutofit/>
          </a:bodyPr>
          <a:lstStyle/>
          <a:p>
            <a:pPr marL="514350" indent="-514350" algn="just" fontAlgn="base">
              <a:buAutoNum type="arabicPeriod"/>
            </a:pPr>
            <a:r>
              <a:rPr lang="id-ID" dirty="0" smtClean="0"/>
              <a:t>Menentukan </a:t>
            </a:r>
            <a:r>
              <a:rPr lang="id-ID" dirty="0"/>
              <a:t>bentuk </a:t>
            </a:r>
            <a:r>
              <a:rPr lang="id-ID" dirty="0" smtClean="0"/>
              <a:t>tubuh</a:t>
            </a:r>
            <a:endParaRPr lang="id-ID" dirty="0" smtClean="0"/>
          </a:p>
          <a:p>
            <a:pPr marL="514350" indent="-514350" algn="just" fontAlgn="base">
              <a:buAutoNum type="arabicPeriod"/>
            </a:pPr>
            <a:r>
              <a:rPr lang="id-ID" dirty="0" smtClean="0"/>
              <a:t>Sebagai penggerak</a:t>
            </a:r>
            <a:endParaRPr lang="id-ID" dirty="0" smtClean="0"/>
          </a:p>
          <a:p>
            <a:pPr marL="514350" indent="-514350" algn="just" fontAlgn="base">
              <a:buAutoNum type="arabicPeriod"/>
            </a:pPr>
            <a:r>
              <a:rPr lang="id-ID" dirty="0" smtClean="0"/>
              <a:t>Menyangga </a:t>
            </a:r>
            <a:r>
              <a:rPr lang="id-ID" dirty="0"/>
              <a:t>berat </a:t>
            </a:r>
            <a:r>
              <a:rPr lang="id-ID" dirty="0" smtClean="0"/>
              <a:t>badan</a:t>
            </a:r>
            <a:endParaRPr lang="id-ID" dirty="0" smtClean="0"/>
          </a:p>
          <a:p>
            <a:pPr marL="514350" indent="-514350" algn="just" fontAlgn="base">
              <a:buAutoNum type="arabicPeriod"/>
            </a:pPr>
            <a:r>
              <a:rPr lang="id-ID" dirty="0" smtClean="0"/>
              <a:t>Melindungi </a:t>
            </a:r>
            <a:r>
              <a:rPr lang="id-ID" dirty="0"/>
              <a:t>organ </a:t>
            </a:r>
            <a:endParaRPr lang="id-ID" dirty="0" smtClean="0"/>
          </a:p>
          <a:p>
            <a:pPr marL="514350" indent="-514350" algn="just" fontAlgn="base">
              <a:buAutoNum type="arabicPeriod"/>
            </a:pPr>
            <a:r>
              <a:rPr lang="id-ID" dirty="0" smtClean="0"/>
              <a:t>Memproduksi </a:t>
            </a:r>
            <a:r>
              <a:rPr lang="id-ID" dirty="0"/>
              <a:t>sel darah (bagian medulla </a:t>
            </a:r>
            <a:r>
              <a:rPr lang="id-ID" dirty="0" smtClean="0"/>
              <a:t>osseum)</a:t>
            </a:r>
            <a:endParaRPr lang="id-ID" dirty="0" smtClean="0"/>
          </a:p>
          <a:p>
            <a:pPr marL="514350" indent="-514350" algn="just" fontAlgn="base">
              <a:buAutoNum type="arabicPeriod"/>
            </a:pPr>
            <a:r>
              <a:rPr lang="id-ID" dirty="0" smtClean="0"/>
              <a:t>Menyimpan </a:t>
            </a:r>
            <a:r>
              <a:rPr lang="id-ID" dirty="0"/>
              <a:t>mineral kalsium dan fosfor, dikeluarkan bila dibutuhkan</a:t>
            </a:r>
            <a:endParaRPr lang="id-ID" dirty="0"/>
          </a:p>
          <a:p>
            <a:pPr marL="0" indent="0" algn="just">
              <a:buNone/>
            </a:pPr>
            <a:endParaRPr lang="id-ID" dirty="0"/>
          </a:p>
        </p:txBody>
      </p:sp>
      <p:pic>
        <p:nvPicPr>
          <p:cNvPr id="3074" name="Picture 2" descr="C:\Users\DESTU AYU\Pictures\Animasi\images (6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24515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/>
          </a:bodyPr>
          <a:lstStyle/>
          <a:p>
            <a:r>
              <a:rPr lang="id-ID" sz="5400" dirty="0" smtClean="0">
                <a:solidFill>
                  <a:schemeClr val="bg1"/>
                </a:solidFill>
              </a:rPr>
              <a:t>Terdiri Dari </a:t>
            </a:r>
            <a:endParaRPr lang="id-ID" sz="54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504" y="980728"/>
          <a:ext cx="856895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43%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badan</a:t>
            </a:r>
            <a:endParaRPr lang="id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 dari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sepertiga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protein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setengah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istirahat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 vital 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ontraksi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jantung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triksi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bernapas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peristaltik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usus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dll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d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19872" y="332656"/>
            <a:ext cx="208823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400" dirty="0" smtClean="0">
                <a:solidFill>
                  <a:srgbClr val="7030A0"/>
                </a:solidFill>
              </a:rPr>
              <a:t>OTOT</a:t>
            </a:r>
            <a:endParaRPr lang="id-ID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FUNGSI SISTEM OTOT RANGKA </a:t>
            </a:r>
            <a:endParaRPr lang="id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 </a:t>
            </a:r>
            <a:r>
              <a:rPr lang="id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gerakan rangka. </a:t>
            </a:r>
            <a:endParaRPr lang="id-ID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 </a:t>
            </a:r>
            <a:r>
              <a:rPr lang="id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sikap &amp; posisi tubuh. </a:t>
            </a:r>
            <a:endParaRPr lang="id-ID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Menyokong </a:t>
            </a:r>
            <a:r>
              <a:rPr lang="id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jaringan lunak. </a:t>
            </a:r>
            <a:endParaRPr lang="id-ID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 </a:t>
            </a:r>
            <a:r>
              <a:rPr lang="id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pintu masuk &amp; keluar saluran </a:t>
            </a:r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 </a:t>
            </a:r>
            <a:r>
              <a:rPr lang="id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tubuh. </a:t>
            </a:r>
            <a:endParaRPr lang="id-ID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fi-FI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 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suhu tubuh; kontraksi otot:energi </a:t>
            </a:r>
            <a:r>
              <a:rPr lang="fi-FI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panas </a:t>
            </a:r>
            <a:endParaRPr lang="fi-FI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d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632848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29816"/>
            <a:ext cx="8229600" cy="1143000"/>
          </a:xfrm>
        </p:spPr>
        <p:txBody>
          <a:bodyPr/>
          <a:lstStyle/>
          <a:p>
            <a:r>
              <a:rPr lang="id-ID" dirty="0"/>
              <a:t>STRUKTUR OTOT RANGKA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8" y="1488764"/>
            <a:ext cx="8324926" cy="539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476672"/>
            <a:ext cx="6455059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Tendon </a:t>
            </a:r>
            <a:endParaRPr lang="id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Hampir semua otot rangka menempel pada tulang. </a:t>
            </a:r>
            <a:endParaRPr lang="fi-FI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Tendon : jaringan ikat fibrosa (</a:t>
            </a:r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 </a:t>
            </a:r>
            <a:r>
              <a:rPr lang="id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elastis) yang tebal dan berwarna putih </a:t>
            </a:r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id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menghubungkan otot rangka dengan tulang. </a:t>
            </a:r>
            <a:endParaRPr lang="id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5946</Words>
  <Application>WPS Presentation</Application>
  <PresentationFormat>On-screen Show (4:3)</PresentationFormat>
  <Paragraphs>136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SimSun</vt:lpstr>
      <vt:lpstr>Wingdings</vt:lpstr>
      <vt:lpstr>Lucida Calligraphy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Apa itu  MUSKULO SKELETAL???</vt:lpstr>
      <vt:lpstr>FUNGSINYA</vt:lpstr>
      <vt:lpstr>Terdiri Dari </vt:lpstr>
      <vt:lpstr>PowerPoint 演示文稿</vt:lpstr>
      <vt:lpstr>PowerPoint 演示文稿</vt:lpstr>
      <vt:lpstr>PowerPoint 演示文稿</vt:lpstr>
      <vt:lpstr>STRUKTUR OTOT RANGKA</vt:lpstr>
      <vt:lpstr>PowerPoint 演示文稿</vt:lpstr>
      <vt:lpstr>PowerPoint 演示文稿</vt:lpstr>
      <vt:lpstr>PowerPoint 演示文稿</vt:lpstr>
      <vt:lpstr>PowerPoint 演示文稿</vt:lpstr>
      <vt:lpstr>SENDI BERDASARKAN JENIS PERSAMBUNGANNYA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AXIAL SKELETON</vt:lpstr>
      <vt:lpstr>APPENDICULAR SKELETON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DESTU AYU</dc:creator>
  <cp:lastModifiedBy>brigitta ayu dwi susanti</cp:lastModifiedBy>
  <cp:revision>26</cp:revision>
  <dcterms:created xsi:type="dcterms:W3CDTF">2014-11-20T14:17:00Z</dcterms:created>
  <dcterms:modified xsi:type="dcterms:W3CDTF">2025-09-16T05:49:31Z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E40DCE506CDF42859923F9C467C9F0F9_13</vt:lpwstr>
  </property>
  <property fmtid="{D5CDD505-2E9C-101B-9397-08002B2CF9AE}" pid="3" name="KSOProductBuildVer">
    <vt:lpwstr>1033-12.2.0.22549</vt:lpwstr>
  </property>
</Properties>
</file>