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</p:sldIdLst>
  <p:sldSz cx="19507200" cy="10972800"/>
  <p:notesSz cx="19507200" cy="1097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916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63040" y="3401568"/>
            <a:ext cx="16581120" cy="2304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26080" y="6144768"/>
            <a:ext cx="13655040" cy="274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75360" y="2523744"/>
            <a:ext cx="8485632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046208" y="2523744"/>
            <a:ext cx="8485632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60" y="438912"/>
            <a:ext cx="17556480" cy="1755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5360" y="2523744"/>
            <a:ext cx="17556480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632448" y="10204704"/>
            <a:ext cx="6242304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75360" y="10204704"/>
            <a:ext cx="4486656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45185" y="10204704"/>
            <a:ext cx="4486656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F30D6-B185-44DA-6EA8-2FD050C84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60" y="658482"/>
            <a:ext cx="17556480" cy="962851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PERUBAHAN BIO-PSIKO-SOSIAL-SPIRITUAL-KULTURAL YANG LAZIM TERJADI PADA PROSES MENUA </a:t>
            </a:r>
            <a:endParaRPr lang="en-ID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 descr="LANSIA SEHAT, PRODUKTIF DAN BAHAGIA - SikoZion">
            <a:extLst>
              <a:ext uri="{FF2B5EF4-FFF2-40B4-BE49-F238E27FC236}">
                <a16:creationId xmlns:a16="http://schemas.microsoft.com/office/drawing/2014/main" id="{B9F2CA24-D9DE-D38E-11A5-B4E437756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03916"/>
            <a:ext cx="12192000" cy="701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4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4D24-B979-2627-ABB8-74AAA9A9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7556480" cy="92964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___</a:t>
            </a: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TERIMA KASIH___ </a:t>
            </a:r>
            <a:endParaRPr lang="en-ID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 descr="8 ide Lansia | kartun, nenek, kakek nenek">
            <a:extLst>
              <a:ext uri="{FF2B5EF4-FFF2-40B4-BE49-F238E27FC236}">
                <a16:creationId xmlns:a16="http://schemas.microsoft.com/office/drawing/2014/main" id="{B66A6155-0B93-6023-3D17-2395490C7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38200"/>
            <a:ext cx="67056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38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21</Words>
  <Application>Microsoft Office PowerPoint</Application>
  <PresentationFormat>Custom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Aharoni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___TERIMA KASIH___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2024-09-11T16:29:41Z</dcterms:created>
  <dcterms:modified xsi:type="dcterms:W3CDTF">2024-10-27T08:03:19Z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2024-09-11T00:00:00Z</vt:filetime>
  </property>
  <property fmtid="{D5CDD505-2E9C-101B-9397-08002B2CF9AE}" pid="3" name="LastSaved">
    <vt:filetime>2024-09-11T00:00:00Z</vt:filetime>
  </property>
</Properties>
</file>