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media/image3.webp" ContentType="image/webp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9" r:id="rId5"/>
    <p:sldMasterId id="2147483701" r:id="rId6"/>
    <p:sldMasterId id="2147483718" r:id="rId7"/>
  </p:sldMasterIdLst>
  <p:sldIdLst>
    <p:sldId id="266" r:id="rId8"/>
    <p:sldId id="256" r:id="rId9"/>
    <p:sldId id="257" r:id="rId10"/>
    <p:sldId id="258" r:id="rId11"/>
    <p:sldId id="259" r:id="rId12"/>
    <p:sldId id="260" r:id="rId13"/>
    <p:sldId id="261" r:id="rId14"/>
    <p:sldId id="262" r:id="rId15"/>
    <p:sldId id="263" r:id="rId16"/>
    <p:sldId id="265" r:id="rId17"/>
    <p:sldId id="264" r:id="rId18"/>
    <p:sldId id="26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68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2.xml"/><Relationship Id="rId8" Type="http://schemas.openxmlformats.org/officeDocument/2006/relationships/slide" Target="slides/slide1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2.xml"/><Relationship Id="rId18" Type="http://schemas.openxmlformats.org/officeDocument/2006/relationships/slide" Target="slides/slide11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130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>
                  <a:lumMod val="60000"/>
                  <a:lumOff val="40000"/>
                </a:schemeClr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  <a:endParaRPr lang="en-US" sz="8000" dirty="0">
              <a:solidFill>
                <a:schemeClr val="tx1"/>
              </a:solidFill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3" Type="http://schemas.openxmlformats.org/officeDocument/2006/relationships/theme" Target="../theme/theme2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7" Type="http://schemas.openxmlformats.org/officeDocument/2006/relationships/theme" Target="../theme/theme3.xml"/><Relationship Id="rId16" Type="http://schemas.openxmlformats.org/officeDocument/2006/relationships/slideLayout" Target="../slideLayouts/slideLayout38.xml"/><Relationship Id="rId15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7.xml"/><Relationship Id="rId8" Type="http://schemas.openxmlformats.org/officeDocument/2006/relationships/slideLayout" Target="../slideLayouts/slideLayout46.xml"/><Relationship Id="rId7" Type="http://schemas.openxmlformats.org/officeDocument/2006/relationships/slideLayout" Target="../slideLayouts/slideLayout45.xml"/><Relationship Id="rId6" Type="http://schemas.openxmlformats.org/officeDocument/2006/relationships/slideLayout" Target="../slideLayouts/slideLayout44.xml"/><Relationship Id="rId5" Type="http://schemas.openxmlformats.org/officeDocument/2006/relationships/slideLayout" Target="../slideLayouts/slideLayout43.xml"/><Relationship Id="rId4" Type="http://schemas.openxmlformats.org/officeDocument/2006/relationships/slideLayout" Target="../slideLayouts/slideLayout42.xml"/><Relationship Id="rId3" Type="http://schemas.openxmlformats.org/officeDocument/2006/relationships/slideLayout" Target="../slideLayouts/slideLayout41.xml"/><Relationship Id="rId2" Type="http://schemas.openxmlformats.org/officeDocument/2006/relationships/slideLayout" Target="../slideLayouts/slideLayout40.xml"/><Relationship Id="rId13" Type="http://schemas.openxmlformats.org/officeDocument/2006/relationships/theme" Target="../theme/theme4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9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8.xml"/><Relationship Id="rId8" Type="http://schemas.openxmlformats.org/officeDocument/2006/relationships/slideLayout" Target="../slideLayouts/slideLayout57.xml"/><Relationship Id="rId7" Type="http://schemas.openxmlformats.org/officeDocument/2006/relationships/slideLayout" Target="../slideLayouts/slideLayout56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Relationship Id="rId3" Type="http://schemas.openxmlformats.org/officeDocument/2006/relationships/slideLayout" Target="../slideLayouts/slideLayout52.xml"/><Relationship Id="rId2" Type="http://schemas.openxmlformats.org/officeDocument/2006/relationships/slideLayout" Target="../slideLayouts/slideLayout51.xml"/><Relationship Id="rId17" Type="http://schemas.openxmlformats.org/officeDocument/2006/relationships/theme" Target="../theme/theme5.xml"/><Relationship Id="rId16" Type="http://schemas.openxmlformats.org/officeDocument/2006/relationships/slideLayout" Target="../slideLayouts/slideLayout65.xml"/><Relationship Id="rId15" Type="http://schemas.openxmlformats.org/officeDocument/2006/relationships/slideLayout" Target="../slideLayouts/slideLayout64.xml"/><Relationship Id="rId14" Type="http://schemas.openxmlformats.org/officeDocument/2006/relationships/slideLayout" Target="../slideLayouts/slideLayout63.xml"/><Relationship Id="rId13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0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4.xml"/><Relationship Id="rId8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2.xml"/><Relationship Id="rId6" Type="http://schemas.openxmlformats.org/officeDocument/2006/relationships/slideLayout" Target="../slideLayouts/slideLayout71.xml"/><Relationship Id="rId5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9.xml"/><Relationship Id="rId3" Type="http://schemas.openxmlformats.org/officeDocument/2006/relationships/slideLayout" Target="../slideLayouts/slideLayout68.xml"/><Relationship Id="rId2" Type="http://schemas.openxmlformats.org/officeDocument/2006/relationships/slideLayout" Target="../slideLayouts/slideLayout67.xml"/><Relationship Id="rId18" Type="http://schemas.openxmlformats.org/officeDocument/2006/relationships/theme" Target="../theme/theme6.xml"/><Relationship Id="rId17" Type="http://schemas.openxmlformats.org/officeDocument/2006/relationships/slideLayout" Target="../slideLayouts/slideLayout82.xml"/><Relationship Id="rId16" Type="http://schemas.openxmlformats.org/officeDocument/2006/relationships/slideLayout" Target="../slideLayouts/slideLayout81.xml"/><Relationship Id="rId15" Type="http://schemas.openxmlformats.org/officeDocument/2006/relationships/slideLayout" Target="../slideLayouts/slideLayout80.xml"/><Relationship Id="rId14" Type="http://schemas.openxmlformats.org/officeDocument/2006/relationships/slideLayout" Target="../slideLayouts/slideLayout79.xml"/><Relationship Id="rId13" Type="http://schemas.openxmlformats.org/officeDocument/2006/relationships/slideLayout" Target="../slideLayouts/slideLayout78.xml"/><Relationship Id="rId12" Type="http://schemas.openxmlformats.org/officeDocument/2006/relationships/slideLayout" Target="../slideLayouts/slideLayout77.xml"/><Relationship Id="rId11" Type="http://schemas.openxmlformats.org/officeDocument/2006/relationships/slideLayout" Target="../slideLayouts/slideLayout76.xml"/><Relationship Id="rId10" Type="http://schemas.openxmlformats.org/officeDocument/2006/relationships/slideLayout" Target="../slideLayouts/slideLayout75.xml"/><Relationship Id="rId1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>
            <a:fillRect/>
          </a:stretch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>
            <a:fillRect/>
          </a:stretch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A1D12E22-6ACC-4B70-9B0F-212F6CE69C0E}" type="slidenum">
              <a:rPr lang="en-ID" smtClean="0"/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panose="05040102010807070707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E7D0430-8F9D-45DF-BCFD-DD312788705D}" type="datetimeFigureOut">
              <a:rPr lang="en-ID" smtClean="0"/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1D12E22-6ACC-4B70-9B0F-212F6CE69C0E}" type="slidenum">
              <a:rPr lang="en-ID" smtClean="0"/>
            </a:fld>
            <a:endParaRPr lang="en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  <p:sldLayoutId id="2147483730" r:id="rId12"/>
    <p:sldLayoutId id="2147483731" r:id="rId13"/>
    <p:sldLayoutId id="2147483732" r:id="rId14"/>
    <p:sldLayoutId id="2147483733" r:id="rId15"/>
    <p:sldLayoutId id="2147483734" r:id="rId16"/>
    <p:sldLayoutId id="214748373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 panose="020B0604020202020204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web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sz="3200" dirty="0"/>
              <a:t>Komunikasi terapeutik </a:t>
            </a:r>
            <a:br>
              <a:rPr lang="sv-SE" sz="3200" dirty="0"/>
            </a:br>
            <a:r>
              <a:rPr lang="sv-SE" sz="3200" dirty="0"/>
              <a:t>sesuai dengan masalah dan perkembangan lanjut usia </a:t>
            </a:r>
            <a:endParaRPr lang="en-ID" sz="32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4514" y="1825625"/>
            <a:ext cx="4962971" cy="4351338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Kesimpulan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Komunikasi </a:t>
            </a:r>
            <a:r>
              <a:rPr lang="en-ID" dirty="0" err="1"/>
              <a:t>terapeutik</a:t>
            </a:r>
            <a:r>
              <a:rPr lang="en-ID" dirty="0"/>
              <a:t> yang </a:t>
            </a:r>
            <a:r>
              <a:rPr lang="en-ID" dirty="0" err="1"/>
              <a:t>efektif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kesejahteraan</a:t>
            </a:r>
            <a:r>
              <a:rPr lang="en-ID" dirty="0"/>
              <a:t> </a:t>
            </a:r>
            <a:r>
              <a:rPr lang="en-ID" dirty="0" err="1"/>
              <a:t>psikologis</a:t>
            </a:r>
            <a:r>
              <a:rPr lang="en-ID" dirty="0"/>
              <a:t> dan </a:t>
            </a:r>
            <a:r>
              <a:rPr lang="en-ID" dirty="0" err="1"/>
              <a:t>sosial</a:t>
            </a:r>
            <a:r>
              <a:rPr lang="en-ID" dirty="0"/>
              <a:t> </a:t>
            </a:r>
            <a:r>
              <a:rPr lang="en-ID" dirty="0" err="1"/>
              <a:t>lansia</a:t>
            </a:r>
            <a:r>
              <a:rPr lang="en-ID" dirty="0"/>
              <a:t>, </a:t>
            </a:r>
            <a:r>
              <a:rPr lang="en-ID" dirty="0" err="1"/>
              <a:t>terutama</a:t>
            </a:r>
            <a:r>
              <a:rPr lang="en-ID" dirty="0"/>
              <a:t> yang </a:t>
            </a:r>
            <a:r>
              <a:rPr lang="en-ID" dirty="0" err="1"/>
              <a:t>mengalami</a:t>
            </a:r>
            <a:r>
              <a:rPr lang="en-ID" dirty="0"/>
              <a:t> masalah </a:t>
            </a:r>
            <a:r>
              <a:rPr lang="en-ID" dirty="0" err="1"/>
              <a:t>perkembangan</a:t>
            </a:r>
            <a:r>
              <a:rPr lang="en-ID" dirty="0"/>
              <a:t> </a:t>
            </a:r>
            <a:r>
              <a:rPr lang="en-ID" dirty="0" err="1"/>
              <a:t>usia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/>
              <a:t> Teknik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disesuaikan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kondisi</a:t>
            </a:r>
            <a:r>
              <a:rPr lang="en-ID" dirty="0"/>
              <a:t> </a:t>
            </a:r>
            <a:r>
              <a:rPr lang="en-ID" dirty="0" err="1"/>
              <a:t>lansia</a:t>
            </a:r>
            <a:r>
              <a:rPr lang="en-ID" dirty="0"/>
              <a:t>,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pendekatan</a:t>
            </a:r>
            <a:r>
              <a:rPr lang="en-ID" dirty="0"/>
              <a:t> yang </a:t>
            </a:r>
            <a:r>
              <a:rPr lang="en-ID" dirty="0" err="1"/>
              <a:t>empatik</a:t>
            </a:r>
            <a:r>
              <a:rPr lang="en-ID" dirty="0"/>
              <a:t> dan </a:t>
            </a:r>
            <a:r>
              <a:rPr lang="en-ID" dirty="0" err="1"/>
              <a:t>menyesuaikan</a:t>
            </a:r>
            <a:r>
              <a:rPr lang="en-ID" dirty="0"/>
              <a:t> tempo serta </a:t>
            </a:r>
            <a:r>
              <a:rPr lang="en-ID" dirty="0" err="1"/>
              <a:t>metode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memudahkan</a:t>
            </a:r>
            <a:r>
              <a:rPr lang="en-ID" dirty="0"/>
              <a:t> </a:t>
            </a:r>
            <a:r>
              <a:rPr lang="en-ID" dirty="0" err="1"/>
              <a:t>pemahaman</a:t>
            </a:r>
            <a:r>
              <a:rPr lang="en-ID" dirty="0"/>
              <a:t>.</a:t>
            </a:r>
            <a:endParaRPr lang="en-ID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2569143" cy="645528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DISKUSI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0823" y="1363611"/>
            <a:ext cx="10515600" cy="5576203"/>
          </a:xfrm>
        </p:spPr>
        <p:txBody>
          <a:bodyPr>
            <a:normAutofit fontScale="85000" lnSpcReduction="20000"/>
          </a:bodyPr>
          <a:lstStyle/>
          <a:p>
            <a:r>
              <a:rPr lang="en-ID" dirty="0"/>
              <a:t>KASUS  1: Pak </a:t>
            </a:r>
            <a:r>
              <a:rPr lang="en-ID" dirty="0" err="1"/>
              <a:t>Bejo</a:t>
            </a:r>
            <a:r>
              <a:rPr lang="en-ID" dirty="0"/>
              <a:t> 72thn  ,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lansia</a:t>
            </a:r>
            <a:r>
              <a:rPr lang="en-ID" dirty="0"/>
              <a:t>,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demensia</a:t>
            </a:r>
            <a:r>
              <a:rPr lang="en-ID" dirty="0"/>
              <a:t> </a:t>
            </a:r>
            <a:r>
              <a:rPr lang="en-ID" dirty="0" err="1"/>
              <a:t>ringan</a:t>
            </a:r>
            <a:r>
              <a:rPr lang="en-ID" dirty="0"/>
              <a:t> dan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mengingat</a:t>
            </a:r>
            <a:r>
              <a:rPr lang="en-ID" dirty="0"/>
              <a:t> </a:t>
            </a:r>
            <a:r>
              <a:rPr lang="en-ID" dirty="0" err="1"/>
              <a:t>informasi</a:t>
            </a:r>
            <a:r>
              <a:rPr lang="en-ID" dirty="0"/>
              <a:t> </a:t>
            </a:r>
            <a:r>
              <a:rPr lang="en-ID" dirty="0" err="1"/>
              <a:t>baru</a:t>
            </a:r>
            <a:r>
              <a:rPr lang="en-ID" dirty="0"/>
              <a:t>. </a:t>
            </a:r>
            <a:r>
              <a:rPr lang="en-ID" dirty="0" err="1"/>
              <a:t>Setiap</a:t>
            </a:r>
            <a:r>
              <a:rPr lang="en-ID" dirty="0"/>
              <a:t> kali </a:t>
            </a:r>
            <a:r>
              <a:rPr lang="en-ID" dirty="0" err="1"/>
              <a:t>anaknya</a:t>
            </a:r>
            <a:r>
              <a:rPr lang="en-ID" dirty="0"/>
              <a:t> </a:t>
            </a:r>
            <a:r>
              <a:rPr lang="en-ID" dirty="0" err="1"/>
              <a:t>Tomy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rencana</a:t>
            </a:r>
            <a:r>
              <a:rPr lang="en-ID" dirty="0"/>
              <a:t> acara </a:t>
            </a:r>
            <a:r>
              <a:rPr lang="en-ID" dirty="0" err="1"/>
              <a:t>keluarga</a:t>
            </a:r>
            <a:r>
              <a:rPr lang="en-ID" dirty="0"/>
              <a:t>, Pak </a:t>
            </a:r>
            <a:r>
              <a:rPr lang="en-ID" dirty="0" err="1"/>
              <a:t>Bejo</a:t>
            </a:r>
            <a:r>
              <a:rPr lang="en-ID" dirty="0"/>
              <a:t> </a:t>
            </a:r>
            <a:r>
              <a:rPr lang="en-ID" dirty="0" err="1"/>
              <a:t>selalu</a:t>
            </a:r>
            <a:r>
              <a:rPr lang="en-ID" dirty="0"/>
              <a:t> </a:t>
            </a:r>
            <a:r>
              <a:rPr lang="en-ID" dirty="0" err="1"/>
              <a:t>bertanya</a:t>
            </a:r>
            <a:r>
              <a:rPr lang="en-ID" dirty="0"/>
              <a:t> </a:t>
            </a:r>
            <a:r>
              <a:rPr lang="en-ID" dirty="0" err="1"/>
              <a:t>ulang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lupa</a:t>
            </a:r>
            <a:r>
              <a:rPr lang="en-ID" dirty="0"/>
              <a:t> </a:t>
            </a:r>
            <a:r>
              <a:rPr lang="en-ID" dirty="0" err="1"/>
              <a:t>tanggalnya</a:t>
            </a:r>
            <a:r>
              <a:rPr lang="en-ID" dirty="0"/>
              <a:t>.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kadang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Tomy</a:t>
            </a:r>
            <a:r>
              <a:rPr lang="en-ID" dirty="0"/>
              <a:t>  </a:t>
            </a:r>
            <a:r>
              <a:rPr lang="en-ID" dirty="0" err="1"/>
              <a:t>merasa</a:t>
            </a:r>
            <a:r>
              <a:rPr lang="en-ID" dirty="0"/>
              <a:t> </a:t>
            </a:r>
            <a:r>
              <a:rPr lang="en-ID" dirty="0" err="1"/>
              <a:t>frustrasi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/>
              <a:t>KASUS 2: </a:t>
            </a:r>
            <a:r>
              <a:rPr lang="en-ID" dirty="0" err="1"/>
              <a:t>Seorang</a:t>
            </a:r>
            <a:r>
              <a:rPr lang="en-ID" dirty="0"/>
              <a:t> </a:t>
            </a:r>
            <a:r>
              <a:rPr lang="en-ID" dirty="0" err="1"/>
              <a:t>nenek</a:t>
            </a:r>
            <a:r>
              <a:rPr lang="en-ID" dirty="0"/>
              <a:t> 68 </a:t>
            </a:r>
            <a:r>
              <a:rPr lang="en-ID" dirty="0" err="1"/>
              <a:t>thn</a:t>
            </a:r>
            <a:r>
              <a:rPr lang="en-ID" dirty="0"/>
              <a:t> </a:t>
            </a:r>
            <a:r>
              <a:rPr lang="en-ID" dirty="0" err="1"/>
              <a:t>bernama</a:t>
            </a:r>
            <a:r>
              <a:rPr lang="en-ID" dirty="0"/>
              <a:t> Bu Wahyu 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merasa</a:t>
            </a:r>
            <a:r>
              <a:rPr lang="en-ID" dirty="0"/>
              <a:t>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mendengar</a:t>
            </a:r>
            <a:r>
              <a:rPr lang="en-ID" dirty="0"/>
              <a:t> </a:t>
            </a:r>
            <a:r>
              <a:rPr lang="en-ID" dirty="0" err="1"/>
              <a:t>ketika</a:t>
            </a:r>
            <a:r>
              <a:rPr lang="en-ID" dirty="0"/>
              <a:t> </a:t>
            </a:r>
            <a:r>
              <a:rPr lang="en-ID" dirty="0" err="1"/>
              <a:t>anaknya</a:t>
            </a:r>
            <a:r>
              <a:rPr lang="en-ID" dirty="0"/>
              <a:t> </a:t>
            </a:r>
            <a:r>
              <a:rPr lang="en-ID" dirty="0" err="1"/>
              <a:t>berbicara</a:t>
            </a:r>
            <a:r>
              <a:rPr lang="en-ID" dirty="0"/>
              <a:t> </a:t>
            </a:r>
            <a:r>
              <a:rPr lang="en-ID" dirty="0" err="1"/>
              <a:t>terlalu</a:t>
            </a:r>
            <a:r>
              <a:rPr lang="en-ID" dirty="0"/>
              <a:t> </a:t>
            </a:r>
            <a:r>
              <a:rPr lang="en-ID" dirty="0" err="1"/>
              <a:t>cepat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suara</a:t>
            </a:r>
            <a:r>
              <a:rPr lang="en-ID" dirty="0"/>
              <a:t> yang </a:t>
            </a:r>
            <a:r>
              <a:rPr lang="en-ID" dirty="0" err="1"/>
              <a:t>pelan</a:t>
            </a:r>
            <a:r>
              <a:rPr lang="en-ID" dirty="0"/>
              <a:t>. Karena </a:t>
            </a:r>
            <a:r>
              <a:rPr lang="en-ID" dirty="0" err="1"/>
              <a:t>itu</a:t>
            </a:r>
            <a:r>
              <a:rPr lang="en-ID" dirty="0"/>
              <a:t>, Bu Wahyu  </a:t>
            </a:r>
            <a:r>
              <a:rPr lang="en-ID" dirty="0" err="1"/>
              <a:t>sering</a:t>
            </a:r>
            <a:r>
              <a:rPr lang="en-ID" dirty="0"/>
              <a:t> salah </a:t>
            </a:r>
            <a:r>
              <a:rPr lang="en-ID" dirty="0" err="1"/>
              <a:t>paham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merespons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diajak</a:t>
            </a:r>
            <a:r>
              <a:rPr lang="en-ID" dirty="0"/>
              <a:t> </a:t>
            </a:r>
            <a:r>
              <a:rPr lang="en-ID" dirty="0" err="1"/>
              <a:t>bicara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/>
              <a:t>KASUS 3: Pak </a:t>
            </a:r>
            <a:r>
              <a:rPr lang="en-ID" dirty="0" err="1"/>
              <a:t>Slamet</a:t>
            </a:r>
            <a:r>
              <a:rPr lang="en-ID" dirty="0"/>
              <a:t> 69 </a:t>
            </a:r>
            <a:r>
              <a:rPr lang="en-ID" dirty="0" err="1"/>
              <a:t>thn</a:t>
            </a:r>
            <a:r>
              <a:rPr lang="en-ID" dirty="0"/>
              <a:t>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menyampaikan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dia</a:t>
            </a:r>
            <a:r>
              <a:rPr lang="en-ID" dirty="0"/>
              <a:t> </a:t>
            </a:r>
            <a:r>
              <a:rPr lang="en-ID" dirty="0" err="1"/>
              <a:t>rasakan</a:t>
            </a:r>
            <a:r>
              <a:rPr lang="en-ID" dirty="0"/>
              <a:t>, </a:t>
            </a:r>
            <a:r>
              <a:rPr lang="en-ID" dirty="0" err="1"/>
              <a:t>terutama</a:t>
            </a:r>
            <a:r>
              <a:rPr lang="en-ID" dirty="0"/>
              <a:t> </a:t>
            </a:r>
            <a:r>
              <a:rPr lang="en-ID" dirty="0" err="1"/>
              <a:t>saat</a:t>
            </a:r>
            <a:r>
              <a:rPr lang="en-ID" dirty="0"/>
              <a:t> </a:t>
            </a:r>
            <a:r>
              <a:rPr lang="en-ID" dirty="0" err="1"/>
              <a:t>sakit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merasa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nyaman</a:t>
            </a:r>
            <a:r>
              <a:rPr lang="en-ID" dirty="0"/>
              <a:t>. 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kadang</a:t>
            </a:r>
            <a:r>
              <a:rPr lang="en-ID" dirty="0"/>
              <a:t> </a:t>
            </a:r>
            <a:r>
              <a:rPr lang="en-ID" dirty="0" err="1"/>
              <a:t>membuat</a:t>
            </a:r>
            <a:r>
              <a:rPr lang="en-ID" dirty="0"/>
              <a:t> </a:t>
            </a:r>
            <a:r>
              <a:rPr lang="en-ID" dirty="0" err="1"/>
              <a:t>keluarga</a:t>
            </a:r>
            <a:r>
              <a:rPr lang="en-ID" dirty="0"/>
              <a:t>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kebutuhannya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/>
              <a:t>KASUS 4: Pak Budi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bingung</a:t>
            </a:r>
            <a:r>
              <a:rPr lang="en-ID" dirty="0"/>
              <a:t> </a:t>
            </a:r>
            <a:r>
              <a:rPr lang="en-ID" dirty="0" err="1"/>
              <a:t>tentang</a:t>
            </a:r>
            <a:r>
              <a:rPr lang="en-ID" dirty="0"/>
              <a:t> </a:t>
            </a:r>
            <a:r>
              <a:rPr lang="en-ID" dirty="0" err="1"/>
              <a:t>hari</a:t>
            </a:r>
            <a:r>
              <a:rPr lang="en-ID" dirty="0"/>
              <a:t> dan jam, </a:t>
            </a:r>
            <a:r>
              <a:rPr lang="en-ID" dirty="0" err="1"/>
              <a:t>bahkan</a:t>
            </a:r>
            <a:r>
              <a:rPr lang="en-ID" dirty="0"/>
              <a:t>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lupa</a:t>
            </a:r>
            <a:r>
              <a:rPr lang="en-ID" dirty="0"/>
              <a:t> </a:t>
            </a:r>
            <a:r>
              <a:rPr lang="en-ID" dirty="0" err="1"/>
              <a:t>apakah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</a:t>
            </a:r>
            <a:r>
              <a:rPr lang="en-ID" dirty="0" err="1"/>
              <a:t>makan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belum</a:t>
            </a:r>
            <a:r>
              <a:rPr lang="en-ID" dirty="0"/>
              <a:t>. Hal </a:t>
            </a:r>
            <a:r>
              <a:rPr lang="en-ID" dirty="0" err="1"/>
              <a:t>ini</a:t>
            </a:r>
            <a:r>
              <a:rPr lang="en-ID" dirty="0"/>
              <a:t> </a:t>
            </a:r>
            <a:r>
              <a:rPr lang="en-ID" dirty="0" err="1"/>
              <a:t>membuatnya</a:t>
            </a:r>
            <a:r>
              <a:rPr lang="en-ID" dirty="0"/>
              <a:t>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merasa</a:t>
            </a:r>
            <a:r>
              <a:rPr lang="en-ID" dirty="0"/>
              <a:t> </a:t>
            </a:r>
            <a:r>
              <a:rPr lang="en-ID" dirty="0" err="1"/>
              <a:t>cemas</a:t>
            </a:r>
            <a:r>
              <a:rPr lang="en-ID" dirty="0"/>
              <a:t>, </a:t>
            </a:r>
            <a:r>
              <a:rPr lang="en-ID" dirty="0" err="1"/>
              <a:t>takut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melewatkan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 </a:t>
            </a:r>
            <a:r>
              <a:rPr lang="en-ID" dirty="0" err="1"/>
              <a:t>makan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merasa</a:t>
            </a:r>
            <a:r>
              <a:rPr lang="en-ID" dirty="0"/>
              <a:t> </a:t>
            </a:r>
            <a:r>
              <a:rPr lang="en-ID" dirty="0" err="1"/>
              <a:t>tersesat</a:t>
            </a:r>
            <a:r>
              <a:rPr lang="en-ID" dirty="0"/>
              <a:t> </a:t>
            </a:r>
            <a:r>
              <a:rPr lang="en-ID" dirty="0" err="1"/>
              <a:t>waktu</a:t>
            </a:r>
            <a:r>
              <a:rPr lang="en-ID" dirty="0"/>
              <a:t>.</a:t>
            </a:r>
            <a:endParaRPr lang="en-ID" dirty="0"/>
          </a:p>
          <a:p>
            <a:r>
              <a:rPr lang="en-ID"/>
              <a:t>KASUS 5: </a:t>
            </a:r>
            <a:r>
              <a:rPr lang="en-ID" dirty="0"/>
              <a:t>Bu </a:t>
            </a:r>
            <a:r>
              <a:rPr lang="en-ID" dirty="0" err="1"/>
              <a:t>Ratih</a:t>
            </a:r>
            <a:r>
              <a:rPr lang="en-ID" dirty="0"/>
              <a:t> 70 </a:t>
            </a:r>
            <a:r>
              <a:rPr lang="en-ID" dirty="0" err="1"/>
              <a:t>thn</a:t>
            </a:r>
            <a:r>
              <a:rPr lang="en-ID" dirty="0"/>
              <a:t> , yang </a:t>
            </a:r>
            <a:r>
              <a:rPr lang="en-ID" dirty="0" err="1"/>
              <a:t>biasanya</a:t>
            </a:r>
            <a:r>
              <a:rPr lang="en-ID" dirty="0"/>
              <a:t> </a:t>
            </a:r>
            <a:r>
              <a:rPr lang="en-ID" dirty="0" err="1"/>
              <a:t>ramah</a:t>
            </a:r>
            <a:r>
              <a:rPr lang="en-ID" dirty="0"/>
              <a:t> dan </a:t>
            </a:r>
            <a:r>
              <a:rPr lang="en-ID" dirty="0" err="1"/>
              <a:t>senang</a:t>
            </a:r>
            <a:r>
              <a:rPr lang="en-ID" dirty="0"/>
              <a:t> </a:t>
            </a:r>
            <a:r>
              <a:rPr lang="en-ID" dirty="0" err="1"/>
              <a:t>berbicara</a:t>
            </a:r>
            <a:r>
              <a:rPr lang="en-ID" dirty="0"/>
              <a:t>, </a:t>
            </a:r>
            <a:r>
              <a:rPr lang="en-ID" dirty="0" err="1"/>
              <a:t>kini</a:t>
            </a:r>
            <a:r>
              <a:rPr lang="en-ID" dirty="0"/>
              <a:t> </a:t>
            </a:r>
            <a:r>
              <a:rPr lang="en-ID" dirty="0" err="1"/>
              <a:t>jarang</a:t>
            </a:r>
            <a:r>
              <a:rPr lang="en-ID" dirty="0"/>
              <a:t> </a:t>
            </a:r>
            <a:r>
              <a:rPr lang="en-ID" dirty="0" err="1"/>
              <a:t>berinteraksi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keluarga</a:t>
            </a:r>
            <a:r>
              <a:rPr lang="en-ID" dirty="0"/>
              <a:t>. </a:t>
            </a:r>
            <a:r>
              <a:rPr lang="en-ID" dirty="0" err="1"/>
              <a:t>Dia</a:t>
            </a:r>
            <a:r>
              <a:rPr lang="en-ID" dirty="0"/>
              <a:t> </a:t>
            </a:r>
            <a:r>
              <a:rPr lang="en-ID" dirty="0" err="1"/>
              <a:t>tampak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pendiam</a:t>
            </a:r>
            <a:r>
              <a:rPr lang="en-ID" dirty="0"/>
              <a:t>, </a:t>
            </a:r>
            <a:r>
              <a:rPr lang="en-ID" dirty="0" err="1"/>
              <a:t>sering</a:t>
            </a:r>
            <a:r>
              <a:rPr lang="en-ID" dirty="0"/>
              <a:t> duduk </a:t>
            </a:r>
            <a:r>
              <a:rPr lang="en-ID" dirty="0" err="1"/>
              <a:t>menyendiri</a:t>
            </a:r>
            <a:r>
              <a:rPr lang="en-ID" dirty="0"/>
              <a:t>, dan </a:t>
            </a:r>
            <a:r>
              <a:rPr lang="en-ID" dirty="0" err="1"/>
              <a:t>jarang</a:t>
            </a:r>
            <a:r>
              <a:rPr lang="en-ID" dirty="0"/>
              <a:t> </a:t>
            </a:r>
            <a:r>
              <a:rPr lang="en-ID" dirty="0" err="1"/>
              <a:t>memulai</a:t>
            </a:r>
            <a:r>
              <a:rPr lang="en-ID" dirty="0"/>
              <a:t> </a:t>
            </a:r>
            <a:r>
              <a:rPr lang="en-ID" dirty="0" err="1"/>
              <a:t>percakapan</a:t>
            </a:r>
            <a:r>
              <a:rPr lang="en-ID" dirty="0"/>
              <a:t>. </a:t>
            </a:r>
            <a:r>
              <a:rPr lang="en-ID" dirty="0" err="1"/>
              <a:t>Keluarga</a:t>
            </a:r>
            <a:r>
              <a:rPr lang="en-ID" dirty="0"/>
              <a:t> </a:t>
            </a:r>
            <a:r>
              <a:rPr lang="en-ID" dirty="0" err="1"/>
              <a:t>merasa</a:t>
            </a:r>
            <a:r>
              <a:rPr lang="en-ID" dirty="0"/>
              <a:t> </a:t>
            </a:r>
            <a:r>
              <a:rPr lang="en-ID" dirty="0" err="1"/>
              <a:t>sedih</a:t>
            </a:r>
            <a:r>
              <a:rPr lang="en-ID" dirty="0"/>
              <a:t> </a:t>
            </a:r>
            <a:r>
              <a:rPr lang="en-ID" dirty="0" err="1"/>
              <a:t>melihat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.</a:t>
            </a:r>
            <a:endParaRPr lang="en-ID" dirty="0"/>
          </a:p>
          <a:p>
            <a:endParaRPr lang="en-ID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D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0628" y="525597"/>
            <a:ext cx="9144000" cy="966319"/>
          </a:xfrm>
        </p:spPr>
        <p:txBody>
          <a:bodyPr/>
          <a:lstStyle/>
          <a:p>
            <a:r>
              <a:rPr lang="en-US" dirty="0"/>
              <a:t>PENDAHULUAN </a:t>
            </a:r>
            <a:endParaRPr lang="en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3629" y="1751798"/>
            <a:ext cx="11685069" cy="4894446"/>
          </a:xfrm>
        </p:spPr>
        <p:txBody>
          <a:bodyPr>
            <a:norm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dirty="0"/>
              <a:t>Komunikasi </a:t>
            </a:r>
            <a:r>
              <a:rPr lang="en-ID" dirty="0" err="1"/>
              <a:t>terapeutik</a:t>
            </a:r>
            <a:r>
              <a:rPr lang="en-ID" dirty="0"/>
              <a:t> adalah proses </a:t>
            </a:r>
            <a:r>
              <a:rPr lang="en-ID" dirty="0" err="1"/>
              <a:t>komunikasi</a:t>
            </a:r>
            <a:r>
              <a:rPr lang="en-ID" dirty="0"/>
              <a:t> yang </a:t>
            </a:r>
            <a:r>
              <a:rPr lang="en-ID" dirty="0" err="1"/>
              <a:t>bertujuan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mencapai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 mental dan </a:t>
            </a:r>
            <a:r>
              <a:rPr lang="en-ID" dirty="0" err="1"/>
              <a:t>emosional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baik</a:t>
            </a:r>
            <a:r>
              <a:rPr lang="en-ID" dirty="0"/>
              <a:t>. </a:t>
            </a:r>
            <a:endParaRPr lang="en-ID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konteks</a:t>
            </a:r>
            <a:r>
              <a:rPr lang="en-ID" dirty="0"/>
              <a:t> </a:t>
            </a:r>
            <a:r>
              <a:rPr lang="en-ID" dirty="0" err="1"/>
              <a:t>lansia</a:t>
            </a:r>
            <a:r>
              <a:rPr lang="en-ID" dirty="0"/>
              <a:t>,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terapeutik</a:t>
            </a:r>
            <a:r>
              <a:rPr lang="en-ID" dirty="0"/>
              <a:t> </a:t>
            </a:r>
            <a:r>
              <a:rPr lang="en-ID" dirty="0" err="1"/>
              <a:t>memainkan</a:t>
            </a:r>
            <a:r>
              <a:rPr lang="en-ID" dirty="0"/>
              <a:t> </a:t>
            </a:r>
            <a:r>
              <a:rPr lang="en-ID" dirty="0" err="1"/>
              <a:t>peran</a:t>
            </a:r>
            <a:r>
              <a:rPr lang="en-ID" dirty="0"/>
              <a:t> </a:t>
            </a:r>
            <a:r>
              <a:rPr lang="en-ID" dirty="0" err="1"/>
              <a:t>penting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lansia</a:t>
            </a:r>
            <a:r>
              <a:rPr lang="en-ID" dirty="0"/>
              <a:t> </a:t>
            </a:r>
            <a:r>
              <a:rPr lang="en-ID" dirty="0" err="1"/>
              <a:t>sering</a:t>
            </a:r>
            <a:r>
              <a:rPr lang="en-ID" dirty="0"/>
              <a:t> </a:t>
            </a:r>
            <a:r>
              <a:rPr lang="en-ID" dirty="0" err="1"/>
              <a:t>mengalami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fisik</a:t>
            </a:r>
            <a:r>
              <a:rPr lang="en-ID" dirty="0"/>
              <a:t>, mental, dan </a:t>
            </a:r>
            <a:r>
              <a:rPr lang="en-ID" dirty="0" err="1"/>
              <a:t>emosional</a:t>
            </a:r>
            <a:r>
              <a:rPr lang="en-ID" dirty="0"/>
              <a:t> yang </a:t>
            </a:r>
            <a:r>
              <a:rPr lang="en-ID" dirty="0" err="1"/>
              <a:t>signifikan</a:t>
            </a:r>
            <a:r>
              <a:rPr lang="en-ID" dirty="0"/>
              <a:t>. </a:t>
            </a:r>
            <a:endParaRPr lang="en-ID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beradaptasi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serta </a:t>
            </a:r>
            <a:r>
              <a:rPr lang="en-ID" dirty="0" err="1"/>
              <a:t>peningkatan</a:t>
            </a:r>
            <a:r>
              <a:rPr lang="en-ID" dirty="0"/>
              <a:t> </a:t>
            </a:r>
            <a:r>
              <a:rPr lang="en-ID" dirty="0" err="1"/>
              <a:t>risiko</a:t>
            </a:r>
            <a:r>
              <a:rPr lang="en-ID" dirty="0"/>
              <a:t> </a:t>
            </a:r>
            <a:r>
              <a:rPr lang="en-ID" dirty="0" err="1"/>
              <a:t>kesepian</a:t>
            </a:r>
            <a:r>
              <a:rPr lang="en-ID" dirty="0"/>
              <a:t> dan </a:t>
            </a:r>
            <a:r>
              <a:rPr lang="en-ID" dirty="0" err="1"/>
              <a:t>isolasi</a:t>
            </a:r>
            <a:r>
              <a:rPr lang="en-ID" dirty="0"/>
              <a:t>, </a:t>
            </a:r>
            <a:r>
              <a:rPr lang="en-ID" dirty="0" err="1"/>
              <a:t>menjadi</a:t>
            </a:r>
            <a:r>
              <a:rPr lang="en-ID" dirty="0"/>
              <a:t> masalah </a:t>
            </a:r>
            <a:r>
              <a:rPr lang="en-ID" dirty="0" err="1"/>
              <a:t>utama</a:t>
            </a:r>
            <a:r>
              <a:rPr lang="en-ID" dirty="0"/>
              <a:t> yang </a:t>
            </a:r>
            <a:r>
              <a:rPr lang="en-ID" dirty="0" err="1"/>
              <a:t>perlu</a:t>
            </a:r>
            <a:r>
              <a:rPr lang="en-ID" dirty="0"/>
              <a:t> </a:t>
            </a:r>
            <a:r>
              <a:rPr lang="en-ID" dirty="0" err="1"/>
              <a:t>ditangani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pendekatan</a:t>
            </a:r>
            <a:r>
              <a:rPr lang="en-ID" dirty="0"/>
              <a:t> yang </a:t>
            </a:r>
            <a:r>
              <a:rPr lang="en-ID" dirty="0" err="1"/>
              <a:t>tepat</a:t>
            </a:r>
            <a:r>
              <a:rPr lang="en-ID" dirty="0"/>
              <a:t>.</a:t>
            </a:r>
            <a:endParaRPr lang="en-ID" dirty="0"/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n-ID" dirty="0" err="1"/>
              <a:t>Bagaimana</a:t>
            </a:r>
            <a:r>
              <a:rPr lang="en-ID" dirty="0"/>
              <a:t>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terapeutik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lansia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menghadapi</a:t>
            </a:r>
            <a:r>
              <a:rPr lang="en-ID" dirty="0"/>
              <a:t> </a:t>
            </a:r>
            <a:r>
              <a:rPr lang="en-ID" dirty="0" err="1"/>
              <a:t>perubahan</a:t>
            </a:r>
            <a:r>
              <a:rPr lang="en-ID" dirty="0"/>
              <a:t> dan masalah yang </a:t>
            </a:r>
            <a:r>
              <a:rPr lang="en-ID" dirty="0" err="1"/>
              <a:t>terjadi</a:t>
            </a:r>
            <a:r>
              <a:rPr lang="en-ID" dirty="0"/>
              <a:t> </a:t>
            </a:r>
            <a:r>
              <a:rPr lang="en-ID" dirty="0" err="1"/>
              <a:t>seiring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perkembangan</a:t>
            </a:r>
            <a:r>
              <a:rPr lang="en-ID" dirty="0"/>
              <a:t> </a:t>
            </a:r>
            <a:r>
              <a:rPr lang="en-ID" dirty="0" err="1"/>
              <a:t>usia</a:t>
            </a:r>
            <a:r>
              <a:rPr lang="en-ID" dirty="0"/>
              <a:t>?</a:t>
            </a:r>
            <a:endParaRPr lang="en-ID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pengertian</a:t>
            </a:r>
            <a:r>
              <a:rPr lang="en-ID" dirty="0"/>
              <a:t> Komunikasi </a:t>
            </a:r>
            <a:r>
              <a:rPr lang="en-ID" dirty="0" err="1"/>
              <a:t>Terapeutik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Komunikasi </a:t>
            </a:r>
            <a:r>
              <a:rPr lang="en-ID" dirty="0" err="1"/>
              <a:t>terapeutik</a:t>
            </a:r>
            <a:r>
              <a:rPr lang="en-ID" dirty="0"/>
              <a:t> adalah </a:t>
            </a:r>
            <a:r>
              <a:rPr lang="en-ID" dirty="0" err="1"/>
              <a:t>komunikasi</a:t>
            </a:r>
            <a:r>
              <a:rPr lang="en-ID" dirty="0"/>
              <a:t> yang </a:t>
            </a:r>
            <a:r>
              <a:rPr lang="en-ID" dirty="0" err="1"/>
              <a:t>bertujuan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pemulihan</a:t>
            </a:r>
            <a:r>
              <a:rPr lang="en-ID" dirty="0"/>
              <a:t> dan </a:t>
            </a:r>
            <a:r>
              <a:rPr lang="en-ID" dirty="0" err="1"/>
              <a:t>perbaikan</a:t>
            </a:r>
            <a:r>
              <a:rPr lang="en-ID" dirty="0"/>
              <a:t> </a:t>
            </a:r>
            <a:r>
              <a:rPr lang="en-ID" dirty="0" err="1"/>
              <a:t>kondisi</a:t>
            </a:r>
            <a:r>
              <a:rPr lang="en-ID" dirty="0"/>
              <a:t> mental serta </a:t>
            </a:r>
            <a:r>
              <a:rPr lang="en-ID" dirty="0" err="1"/>
              <a:t>fisik</a:t>
            </a:r>
            <a:r>
              <a:rPr lang="en-ID" dirty="0"/>
              <a:t> </a:t>
            </a:r>
            <a:r>
              <a:rPr lang="en-ID" dirty="0" err="1"/>
              <a:t>individu</a:t>
            </a:r>
            <a:r>
              <a:rPr lang="en-ID" dirty="0"/>
              <a:t> </a:t>
            </a:r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yang </a:t>
            </a:r>
            <a:r>
              <a:rPr lang="en-ID" dirty="0" err="1"/>
              <a:t>mendukung</a:t>
            </a:r>
            <a:r>
              <a:rPr lang="en-ID" dirty="0"/>
              <a:t> dan </a:t>
            </a:r>
            <a:r>
              <a:rPr lang="en-ID" dirty="0" err="1"/>
              <a:t>empati</a:t>
            </a:r>
            <a:r>
              <a:rPr lang="en-ID" dirty="0"/>
              <a:t>. </a:t>
            </a:r>
            <a:endParaRPr lang="en-ID" dirty="0"/>
          </a:p>
          <a:p>
            <a:r>
              <a:rPr lang="en-ID" dirty="0" err="1"/>
              <a:t>termasuk</a:t>
            </a:r>
            <a:r>
              <a:rPr lang="en-ID" dirty="0"/>
              <a:t> </a:t>
            </a:r>
            <a:r>
              <a:rPr lang="en-ID" dirty="0" err="1"/>
              <a:t>teknik</a:t>
            </a:r>
            <a:r>
              <a:rPr lang="en-ID" dirty="0"/>
              <a:t> </a:t>
            </a:r>
            <a:r>
              <a:rPr lang="en-ID" dirty="0" err="1"/>
              <a:t>seperti</a:t>
            </a:r>
            <a:r>
              <a:rPr lang="en-ID" dirty="0"/>
              <a:t> </a:t>
            </a:r>
            <a:r>
              <a:rPr lang="en-ID" dirty="0" err="1"/>
              <a:t>mendengarkan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,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afirmasi</a:t>
            </a:r>
            <a:r>
              <a:rPr lang="en-ID" dirty="0"/>
              <a:t>, dan </a:t>
            </a:r>
            <a:r>
              <a:rPr lang="en-ID" dirty="0" err="1"/>
              <a:t>menjalin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percaya</a:t>
            </a:r>
            <a:r>
              <a:rPr lang="en-ID" dirty="0"/>
              <a:t>.</a:t>
            </a:r>
            <a:endParaRPr lang="en-ID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07924"/>
          </a:xfrm>
        </p:spPr>
        <p:txBody>
          <a:bodyPr>
            <a:normAutofit fontScale="90000"/>
          </a:bodyPr>
          <a:lstStyle/>
          <a:p>
            <a:r>
              <a:rPr lang="en-ID" dirty="0"/>
              <a:t>Masalah-Masalah </a:t>
            </a:r>
            <a:r>
              <a:rPr lang="en-ID" dirty="0" err="1"/>
              <a:t>Umum</a:t>
            </a:r>
            <a:r>
              <a:rPr lang="en-ID" dirty="0"/>
              <a:t> pada </a:t>
            </a:r>
            <a:r>
              <a:rPr lang="en-ID" dirty="0" err="1"/>
              <a:t>Lansia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47537" y="1617044"/>
            <a:ext cx="10491537" cy="5240956"/>
          </a:xfrm>
        </p:spPr>
        <p:txBody>
          <a:bodyPr>
            <a:normAutofit/>
          </a:bodyPr>
          <a:lstStyle/>
          <a:p>
            <a:r>
              <a:rPr lang="en-ID" sz="2400" dirty="0" err="1"/>
              <a:t>penurunan</a:t>
            </a:r>
            <a:r>
              <a:rPr lang="en-ID" sz="2400" dirty="0"/>
              <a:t> </a:t>
            </a:r>
            <a:r>
              <a:rPr lang="en-ID" sz="2400" dirty="0" err="1"/>
              <a:t>fungsi</a:t>
            </a:r>
            <a:r>
              <a:rPr lang="en-ID" sz="2400" dirty="0"/>
              <a:t> </a:t>
            </a:r>
            <a:r>
              <a:rPr lang="en-ID" sz="2400" dirty="0" err="1"/>
              <a:t>fisik</a:t>
            </a:r>
            <a:r>
              <a:rPr lang="en-ID" sz="2400" dirty="0"/>
              <a:t> </a:t>
            </a:r>
            <a:r>
              <a:rPr lang="en-ID" sz="2400" dirty="0" err="1"/>
              <a:t>termasuk</a:t>
            </a:r>
            <a:r>
              <a:rPr lang="en-ID" sz="2400" dirty="0"/>
              <a:t> </a:t>
            </a:r>
            <a:r>
              <a:rPr lang="en-ID" sz="2400" dirty="0" err="1"/>
              <a:t>kelemahan</a:t>
            </a:r>
            <a:r>
              <a:rPr lang="en-ID" sz="2400" dirty="0"/>
              <a:t> </a:t>
            </a:r>
            <a:r>
              <a:rPr lang="en-ID" sz="2400" dirty="0" err="1"/>
              <a:t>panca</a:t>
            </a:r>
            <a:r>
              <a:rPr lang="en-ID" sz="2400" dirty="0"/>
              <a:t> </a:t>
            </a:r>
            <a:r>
              <a:rPr lang="en-ID" sz="2400" dirty="0" err="1"/>
              <a:t>indera</a:t>
            </a:r>
            <a:r>
              <a:rPr lang="en-ID" sz="2400" dirty="0"/>
              <a:t> </a:t>
            </a:r>
            <a:endParaRPr lang="en-ID" sz="2400" dirty="0"/>
          </a:p>
          <a:p>
            <a:r>
              <a:rPr lang="en-ID" sz="2400" dirty="0"/>
              <a:t>Masalah </a:t>
            </a:r>
            <a:r>
              <a:rPr lang="en-ID" sz="2400" dirty="0" err="1"/>
              <a:t>dalam</a:t>
            </a:r>
            <a:r>
              <a:rPr lang="en-ID" sz="2400" dirty="0"/>
              <a:t> </a:t>
            </a:r>
            <a:r>
              <a:rPr lang="en-ID" sz="2400" dirty="0" err="1"/>
              <a:t>mengelola</a:t>
            </a:r>
            <a:r>
              <a:rPr lang="en-ID" sz="2400" dirty="0"/>
              <a:t> </a:t>
            </a:r>
            <a:r>
              <a:rPr lang="en-ID" sz="2400" dirty="0" err="1"/>
              <a:t>emosi</a:t>
            </a:r>
            <a:r>
              <a:rPr lang="en-ID" sz="2400" dirty="0"/>
              <a:t>: </a:t>
            </a:r>
            <a:r>
              <a:rPr lang="en-ID" sz="2400" dirty="0" err="1"/>
              <a:t>Sering</a:t>
            </a:r>
            <a:r>
              <a:rPr lang="en-ID" sz="2400" dirty="0"/>
              <a:t> kali, </a:t>
            </a:r>
            <a:r>
              <a:rPr lang="en-ID" sz="2400" dirty="0" err="1"/>
              <a:t>perubahan</a:t>
            </a:r>
            <a:r>
              <a:rPr lang="en-ID" sz="2400" dirty="0"/>
              <a:t> </a:t>
            </a:r>
            <a:r>
              <a:rPr lang="en-ID" sz="2400" dirty="0" err="1"/>
              <a:t>emosional</a:t>
            </a:r>
            <a:r>
              <a:rPr lang="en-ID" sz="2400" dirty="0"/>
              <a:t> </a:t>
            </a: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mereka</a:t>
            </a:r>
            <a:r>
              <a:rPr lang="en-ID" sz="2400" dirty="0"/>
              <a:t>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mudah</a:t>
            </a:r>
            <a:r>
              <a:rPr lang="en-ID" sz="2400" dirty="0"/>
              <a:t> </a:t>
            </a:r>
            <a:r>
              <a:rPr lang="en-ID" sz="2400" dirty="0" err="1"/>
              <a:t>tersinggung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moody.</a:t>
            </a:r>
            <a:endParaRPr lang="en-ID" sz="2400" dirty="0"/>
          </a:p>
          <a:p>
            <a:r>
              <a:rPr lang="en-ID" sz="2400" dirty="0"/>
              <a:t>Perubahan </a:t>
            </a:r>
            <a:r>
              <a:rPr lang="en-ID" sz="2400" dirty="0" err="1"/>
              <a:t>perilaku</a:t>
            </a:r>
            <a:r>
              <a:rPr lang="en-ID" sz="2400" dirty="0"/>
              <a:t>: </a:t>
            </a:r>
            <a:r>
              <a:rPr lang="en-ID" sz="2400" dirty="0" err="1"/>
              <a:t>Lansia</a:t>
            </a:r>
            <a:r>
              <a:rPr lang="en-ID" sz="2400" dirty="0"/>
              <a:t> </a:t>
            </a:r>
            <a:r>
              <a:rPr lang="en-ID" sz="2400" dirty="0" err="1"/>
              <a:t>mungkin</a:t>
            </a:r>
            <a:r>
              <a:rPr lang="en-ID" sz="2400" dirty="0"/>
              <a:t> </a:t>
            </a:r>
            <a:r>
              <a:rPr lang="en-ID" sz="2400" dirty="0" err="1"/>
              <a:t>menjadi</a:t>
            </a:r>
            <a:r>
              <a:rPr lang="en-ID" sz="2400" dirty="0"/>
              <a:t> </a:t>
            </a:r>
            <a:r>
              <a:rPr lang="en-ID" sz="2400" dirty="0" err="1"/>
              <a:t>lebih</a:t>
            </a:r>
            <a:r>
              <a:rPr lang="en-ID" sz="2400" dirty="0"/>
              <a:t> </a:t>
            </a:r>
            <a:r>
              <a:rPr lang="en-ID" sz="2400" dirty="0" err="1"/>
              <a:t>pendiam</a:t>
            </a:r>
            <a:r>
              <a:rPr lang="en-ID" sz="2400" dirty="0"/>
              <a:t> </a:t>
            </a:r>
            <a:r>
              <a:rPr lang="en-ID" sz="2400" dirty="0" err="1"/>
              <a:t>atau</a:t>
            </a:r>
            <a:r>
              <a:rPr lang="en-ID" sz="2400" dirty="0"/>
              <a:t> </a:t>
            </a:r>
            <a:r>
              <a:rPr lang="en-ID" sz="2400" dirty="0" err="1"/>
              <a:t>enggan</a:t>
            </a:r>
            <a:r>
              <a:rPr lang="en-ID" sz="2400" dirty="0"/>
              <a:t> </a:t>
            </a:r>
            <a:r>
              <a:rPr lang="en-ID" sz="2400" dirty="0" err="1"/>
              <a:t>berinteraksi</a:t>
            </a:r>
            <a:r>
              <a:rPr lang="en-ID" sz="2400" dirty="0"/>
              <a:t> </a:t>
            </a:r>
            <a:r>
              <a:rPr lang="en-ID" sz="2400" dirty="0" err="1"/>
              <a:t>sosial</a:t>
            </a:r>
            <a:r>
              <a:rPr lang="en-ID" sz="2400" dirty="0"/>
              <a:t>.</a:t>
            </a:r>
            <a:endParaRPr lang="en-ID" sz="2400" dirty="0"/>
          </a:p>
          <a:p>
            <a:r>
              <a:rPr lang="en-ID" sz="2400" dirty="0" err="1"/>
              <a:t>Kesulitan</a:t>
            </a:r>
            <a:r>
              <a:rPr lang="en-ID" sz="2400" dirty="0"/>
              <a:t> </a:t>
            </a:r>
            <a:r>
              <a:rPr lang="en-ID" sz="2400" dirty="0" err="1"/>
              <a:t>mendengar</a:t>
            </a:r>
            <a:r>
              <a:rPr lang="en-ID" sz="2400" dirty="0"/>
              <a:t>: </a:t>
            </a:r>
            <a:r>
              <a:rPr lang="en-ID" sz="2400" dirty="0" err="1"/>
              <a:t>Penurunan</a:t>
            </a:r>
            <a:r>
              <a:rPr lang="en-ID" sz="2400" dirty="0"/>
              <a:t> </a:t>
            </a:r>
            <a:r>
              <a:rPr lang="en-ID" sz="2400" dirty="0" err="1"/>
              <a:t>pendengaran</a:t>
            </a:r>
            <a:r>
              <a:rPr lang="en-ID" sz="2400" dirty="0"/>
              <a:t> </a:t>
            </a:r>
            <a:r>
              <a:rPr lang="en-ID" sz="2400" dirty="0" err="1"/>
              <a:t>membuat</a:t>
            </a:r>
            <a:r>
              <a:rPr lang="en-ID" sz="2400" dirty="0"/>
              <a:t> </a:t>
            </a:r>
            <a:r>
              <a:rPr lang="en-ID" sz="2400" dirty="0" err="1"/>
              <a:t>lansia</a:t>
            </a:r>
            <a:r>
              <a:rPr lang="en-ID" sz="2400" dirty="0"/>
              <a:t> </a:t>
            </a:r>
            <a:r>
              <a:rPr lang="en-ID" sz="2400" dirty="0" err="1"/>
              <a:t>sulit</a:t>
            </a:r>
            <a:r>
              <a:rPr lang="en-ID" sz="2400" dirty="0"/>
              <a:t> </a:t>
            </a:r>
            <a:r>
              <a:rPr lang="en-ID" sz="2400" dirty="0" err="1"/>
              <a:t>memahami</a:t>
            </a:r>
            <a:r>
              <a:rPr lang="en-ID" sz="2400" dirty="0"/>
              <a:t> </a:t>
            </a:r>
            <a:r>
              <a:rPr lang="en-ID" sz="2400" dirty="0" err="1"/>
              <a:t>percakapan</a:t>
            </a:r>
            <a:r>
              <a:rPr lang="en-ID" sz="2400" dirty="0"/>
              <a:t>.</a:t>
            </a:r>
            <a:endParaRPr lang="en-ID" sz="2400" dirty="0"/>
          </a:p>
          <a:p>
            <a:r>
              <a:rPr lang="en-ID" sz="2400" dirty="0" err="1"/>
              <a:t>Penurunan</a:t>
            </a:r>
            <a:r>
              <a:rPr lang="en-ID" sz="2400" dirty="0"/>
              <a:t> </a:t>
            </a:r>
            <a:r>
              <a:rPr lang="en-ID" sz="2400" dirty="0" err="1"/>
              <a:t>daya</a:t>
            </a:r>
            <a:r>
              <a:rPr lang="en-ID" sz="2400" dirty="0"/>
              <a:t> </a:t>
            </a:r>
            <a:r>
              <a:rPr lang="en-ID" sz="2400" dirty="0" err="1"/>
              <a:t>ingat</a:t>
            </a:r>
            <a:r>
              <a:rPr lang="en-ID" sz="2400" dirty="0"/>
              <a:t>: </a:t>
            </a:r>
            <a:r>
              <a:rPr lang="en-ID" sz="2400" dirty="0" err="1"/>
              <a:t>Lansia</a:t>
            </a:r>
            <a:r>
              <a:rPr lang="en-ID" sz="2400" dirty="0"/>
              <a:t> </a:t>
            </a:r>
            <a:r>
              <a:rPr lang="en-ID" sz="2400" dirty="0" err="1"/>
              <a:t>mungkin</a:t>
            </a:r>
            <a:r>
              <a:rPr lang="en-ID" sz="2400" dirty="0"/>
              <a:t> </a:t>
            </a:r>
            <a:r>
              <a:rPr lang="en-ID" sz="2400" dirty="0" err="1"/>
              <a:t>lupa</a:t>
            </a:r>
            <a:r>
              <a:rPr lang="en-ID" sz="2400" dirty="0"/>
              <a:t> </a:t>
            </a:r>
            <a:r>
              <a:rPr lang="en-ID" sz="2400" dirty="0" err="1"/>
              <a:t>akan</a:t>
            </a:r>
            <a:r>
              <a:rPr lang="en-ID" sz="2400" dirty="0"/>
              <a:t> </a:t>
            </a:r>
            <a:r>
              <a:rPr lang="en-ID" sz="2400" dirty="0" err="1"/>
              <a:t>hal-hal</a:t>
            </a:r>
            <a:r>
              <a:rPr lang="en-ID" sz="2400" dirty="0"/>
              <a:t> </a:t>
            </a:r>
            <a:r>
              <a:rPr lang="en-ID" sz="2400" dirty="0" err="1"/>
              <a:t>baru</a:t>
            </a:r>
            <a:r>
              <a:rPr lang="en-ID" sz="2400" dirty="0"/>
              <a:t> yang </a:t>
            </a:r>
            <a:r>
              <a:rPr lang="en-ID" sz="2400" dirty="0" err="1"/>
              <a:t>dikataka</a:t>
            </a:r>
            <a:endParaRPr lang="en-ID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Manfaat</a:t>
            </a:r>
            <a:r>
              <a:rPr lang="en-ID" dirty="0"/>
              <a:t> Komunikasi </a:t>
            </a:r>
            <a:r>
              <a:rPr lang="en-ID" dirty="0" err="1"/>
              <a:t>Terapeutik</a:t>
            </a:r>
            <a:r>
              <a:rPr lang="en-ID" dirty="0"/>
              <a:t>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dirty="0" err="1"/>
              <a:t>Lansia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D" dirty="0"/>
              <a:t>Komunikasi </a:t>
            </a:r>
            <a:r>
              <a:rPr lang="en-ID" dirty="0" err="1"/>
              <a:t>terapeutik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lansia</a:t>
            </a:r>
            <a:r>
              <a:rPr lang="en-ID" dirty="0"/>
              <a:t> </a:t>
            </a:r>
            <a:r>
              <a:rPr lang="en-ID" dirty="0" err="1"/>
              <a:t>mengatasi</a:t>
            </a:r>
            <a:r>
              <a:rPr lang="en-ID" dirty="0"/>
              <a:t> rasa </a:t>
            </a:r>
            <a:r>
              <a:rPr lang="en-ID" dirty="0" err="1"/>
              <a:t>kesepian</a:t>
            </a:r>
            <a:r>
              <a:rPr lang="en-ID" dirty="0"/>
              <a:t>, </a:t>
            </a:r>
            <a:r>
              <a:rPr lang="en-ID" dirty="0" err="1"/>
              <a:t>meningkatkan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 mental, dan </a:t>
            </a:r>
            <a:r>
              <a:rPr lang="en-ID" dirty="0" err="1"/>
              <a:t>mendorong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 </a:t>
            </a:r>
            <a:r>
              <a:rPr lang="en-ID" dirty="0" err="1"/>
              <a:t>berpartisipasi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kehidupan</a:t>
            </a:r>
            <a:r>
              <a:rPr lang="en-ID" dirty="0"/>
              <a:t> </a:t>
            </a:r>
            <a:r>
              <a:rPr lang="en-ID" dirty="0" err="1"/>
              <a:t>sehari-hari</a:t>
            </a:r>
            <a:r>
              <a:rPr lang="en-ID" dirty="0"/>
              <a:t>. </a:t>
            </a:r>
            <a:r>
              <a:rPr lang="en-ID" dirty="0" err="1"/>
              <a:t>Ini</a:t>
            </a:r>
            <a:r>
              <a:rPr lang="en-ID" dirty="0"/>
              <a:t> juga </a:t>
            </a:r>
            <a:r>
              <a:rPr lang="en-ID" dirty="0" err="1"/>
              <a:t>memperkuat</a:t>
            </a:r>
            <a:r>
              <a:rPr lang="en-ID" dirty="0"/>
              <a:t> </a:t>
            </a:r>
            <a:r>
              <a:rPr lang="en-ID" dirty="0" err="1"/>
              <a:t>hubungan</a:t>
            </a:r>
            <a:r>
              <a:rPr lang="en-ID" dirty="0"/>
              <a:t> </a:t>
            </a:r>
            <a:r>
              <a:rPr lang="en-ID" dirty="0" err="1"/>
              <a:t>antara</a:t>
            </a:r>
            <a:r>
              <a:rPr lang="en-ID" dirty="0"/>
              <a:t> </a:t>
            </a:r>
            <a:r>
              <a:rPr lang="en-ID" dirty="0" err="1"/>
              <a:t>lansia</a:t>
            </a:r>
            <a:r>
              <a:rPr lang="en-ID" dirty="0"/>
              <a:t> dan </a:t>
            </a:r>
            <a:r>
              <a:rPr lang="en-ID" dirty="0" err="1"/>
              <a:t>tenaga</a:t>
            </a:r>
            <a:r>
              <a:rPr lang="en-ID" dirty="0"/>
              <a:t> </a:t>
            </a:r>
            <a:r>
              <a:rPr lang="en-ID" dirty="0" err="1"/>
              <a:t>kesehatan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keluarga</a:t>
            </a:r>
            <a:r>
              <a:rPr lang="en-ID" dirty="0"/>
              <a:t> yang </a:t>
            </a:r>
            <a:r>
              <a:rPr lang="en-ID" dirty="0" err="1"/>
              <a:t>mendampingi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 err="1"/>
              <a:t>Tantangan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Penerapan</a:t>
            </a:r>
            <a:r>
              <a:rPr lang="en-ID" dirty="0"/>
              <a:t> Komunikasi </a:t>
            </a:r>
            <a:r>
              <a:rPr lang="en-ID" dirty="0" err="1"/>
              <a:t>Terapeutik</a:t>
            </a:r>
            <a:r>
              <a:rPr lang="en-ID" dirty="0"/>
              <a:t> </a:t>
            </a:r>
            <a:r>
              <a:rPr lang="en-ID" dirty="0" err="1"/>
              <a:t>Beberapa</a:t>
            </a:r>
            <a:r>
              <a:rPr lang="en-ID" dirty="0"/>
              <a:t> </a:t>
            </a:r>
            <a:r>
              <a:rPr lang="en-ID" dirty="0" err="1"/>
              <a:t>tantangan</a:t>
            </a:r>
            <a:r>
              <a:rPr lang="en-ID" dirty="0"/>
              <a:t> yang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dihadapi</a:t>
            </a:r>
            <a:r>
              <a:rPr lang="en-ID" dirty="0"/>
              <a:t> adalah </a:t>
            </a:r>
            <a:r>
              <a:rPr lang="en-ID" dirty="0" err="1"/>
              <a:t>perbedaan</a:t>
            </a:r>
            <a:r>
              <a:rPr lang="en-ID" dirty="0"/>
              <a:t> </a:t>
            </a:r>
            <a:r>
              <a:rPr lang="en-ID" dirty="0" err="1"/>
              <a:t>persepsi</a:t>
            </a:r>
            <a:r>
              <a:rPr lang="en-ID" dirty="0"/>
              <a:t>, </a:t>
            </a:r>
            <a:r>
              <a:rPr lang="en-ID" dirty="0" err="1"/>
              <a:t>gangguan</a:t>
            </a:r>
            <a:r>
              <a:rPr lang="en-ID" dirty="0"/>
              <a:t> </a:t>
            </a:r>
            <a:r>
              <a:rPr lang="en-ID" dirty="0" err="1"/>
              <a:t>pendengaran</a:t>
            </a:r>
            <a:r>
              <a:rPr lang="en-ID" dirty="0"/>
              <a:t>, dan </a:t>
            </a:r>
            <a:r>
              <a:rPr lang="en-ID" dirty="0" err="1"/>
              <a:t>resistensi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keengganan</a:t>
            </a:r>
            <a:r>
              <a:rPr lang="en-ID" dirty="0"/>
              <a:t> </a:t>
            </a:r>
            <a:r>
              <a:rPr lang="en-ID" dirty="0" err="1"/>
              <a:t>lansia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terbuka</a:t>
            </a:r>
            <a:r>
              <a:rPr lang="en-ID" dirty="0"/>
              <a:t>. </a:t>
            </a:r>
            <a:endParaRPr lang="en-ID" dirty="0"/>
          </a:p>
          <a:p>
            <a:r>
              <a:rPr lang="en-ID" dirty="0" err="1"/>
              <a:t>Dibutuhkan</a:t>
            </a:r>
            <a:r>
              <a:rPr lang="en-ID" dirty="0"/>
              <a:t> </a:t>
            </a:r>
            <a:r>
              <a:rPr lang="en-ID" dirty="0" err="1"/>
              <a:t>kesabaran</a:t>
            </a:r>
            <a:r>
              <a:rPr lang="en-ID" dirty="0"/>
              <a:t> dan </a:t>
            </a:r>
            <a:r>
              <a:rPr lang="en-ID" dirty="0" err="1"/>
              <a:t>kepekaan</a:t>
            </a:r>
            <a:r>
              <a:rPr lang="en-ID" dirty="0"/>
              <a:t> agar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berjalan</a:t>
            </a:r>
            <a:r>
              <a:rPr lang="en-ID" dirty="0"/>
              <a:t> </a:t>
            </a:r>
            <a:r>
              <a:rPr lang="en-ID" dirty="0" err="1"/>
              <a:t>lancar</a:t>
            </a:r>
            <a:r>
              <a:rPr lang="en-ID" dirty="0"/>
              <a:t>.</a:t>
            </a:r>
            <a:endParaRPr lang="en-ID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Teknik-Teknik Komunikasi </a:t>
            </a:r>
            <a:r>
              <a:rPr lang="en-ID" dirty="0" err="1"/>
              <a:t>Terapeutik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Lansia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Mendengarkan</a:t>
            </a:r>
            <a:r>
              <a:rPr lang="en-ID" dirty="0"/>
              <a:t> </a:t>
            </a:r>
            <a:r>
              <a:rPr lang="en-ID" dirty="0" err="1"/>
              <a:t>Aktif</a:t>
            </a:r>
            <a:r>
              <a:rPr lang="en-ID" dirty="0"/>
              <a:t>: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perhatian</a:t>
            </a:r>
            <a:r>
              <a:rPr lang="en-ID" dirty="0"/>
              <a:t> </a:t>
            </a:r>
            <a:r>
              <a:rPr lang="en-ID" dirty="0" err="1"/>
              <a:t>penuh</a:t>
            </a:r>
            <a:r>
              <a:rPr lang="en-ID" dirty="0"/>
              <a:t> pada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disampaikan</a:t>
            </a:r>
            <a:r>
              <a:rPr lang="en-ID" dirty="0"/>
              <a:t> </a:t>
            </a:r>
            <a:r>
              <a:rPr lang="en-ID" dirty="0" err="1"/>
              <a:t>lansia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interupsi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/>
              <a:t>Menyediakan </a:t>
            </a:r>
            <a:r>
              <a:rPr lang="en-ID" dirty="0" err="1"/>
              <a:t>Dukungan</a:t>
            </a:r>
            <a:r>
              <a:rPr lang="en-ID" dirty="0"/>
              <a:t> </a:t>
            </a:r>
            <a:r>
              <a:rPr lang="en-ID" dirty="0" err="1"/>
              <a:t>Emosional</a:t>
            </a:r>
            <a:r>
              <a:rPr lang="en-ID" dirty="0"/>
              <a:t>: </a:t>
            </a:r>
            <a:r>
              <a:rPr lang="en-ID" dirty="0" err="1"/>
              <a:t>Memberikan</a:t>
            </a:r>
            <a:r>
              <a:rPr lang="en-ID" dirty="0"/>
              <a:t> </a:t>
            </a:r>
            <a:r>
              <a:rPr lang="en-ID" dirty="0" err="1"/>
              <a:t>perhatian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empati</a:t>
            </a:r>
            <a:r>
              <a:rPr lang="en-ID" dirty="0"/>
              <a:t> pada </a:t>
            </a:r>
            <a:r>
              <a:rPr lang="en-ID" dirty="0" err="1"/>
              <a:t>perasaan</a:t>
            </a:r>
            <a:r>
              <a:rPr lang="en-ID" dirty="0"/>
              <a:t> dan </a:t>
            </a:r>
            <a:r>
              <a:rPr lang="en-ID" dirty="0" err="1"/>
              <a:t>emosi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/>
              <a:t>Teknik </a:t>
            </a:r>
            <a:r>
              <a:rPr lang="en-ID" dirty="0" err="1"/>
              <a:t>Refleksi</a:t>
            </a:r>
            <a:r>
              <a:rPr lang="en-ID" dirty="0"/>
              <a:t>: </a:t>
            </a:r>
            <a:r>
              <a:rPr lang="en-ID" dirty="0" err="1"/>
              <a:t>Mengulang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merangkum</a:t>
            </a:r>
            <a:r>
              <a:rPr lang="en-ID" dirty="0"/>
              <a:t> </a:t>
            </a:r>
            <a:r>
              <a:rPr lang="en-ID" dirty="0" err="1"/>
              <a:t>apa</a:t>
            </a:r>
            <a:r>
              <a:rPr lang="en-ID" dirty="0"/>
              <a:t> yang </a:t>
            </a:r>
            <a:r>
              <a:rPr lang="en-ID" dirty="0" err="1"/>
              <a:t>dikatakan</a:t>
            </a:r>
            <a:r>
              <a:rPr lang="en-ID" dirty="0"/>
              <a:t> </a:t>
            </a:r>
            <a:r>
              <a:rPr lang="en-ID" dirty="0" err="1"/>
              <a:t>lansia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menunjukkan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didengarkan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 err="1"/>
              <a:t>Menghindari</a:t>
            </a:r>
            <a:r>
              <a:rPr lang="en-ID" dirty="0"/>
              <a:t> Bahasa yang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Tepat</a:t>
            </a:r>
            <a:r>
              <a:rPr lang="en-ID" dirty="0"/>
              <a:t>: </a:t>
            </a:r>
            <a:r>
              <a:rPr lang="en-ID" dirty="0" err="1"/>
              <a:t>Menggunakan</a:t>
            </a:r>
            <a:r>
              <a:rPr lang="en-ID" dirty="0"/>
              <a:t> </a:t>
            </a:r>
            <a:r>
              <a:rPr lang="en-ID" dirty="0" err="1"/>
              <a:t>bahasa</a:t>
            </a:r>
            <a:r>
              <a:rPr lang="en-ID" dirty="0"/>
              <a:t> yang </a:t>
            </a:r>
            <a:r>
              <a:rPr lang="en-ID" dirty="0" err="1"/>
              <a:t>jelas</a:t>
            </a:r>
            <a:r>
              <a:rPr lang="en-ID" dirty="0"/>
              <a:t>, </a:t>
            </a:r>
            <a:r>
              <a:rPr lang="en-ID" dirty="0" err="1"/>
              <a:t>sopan</a:t>
            </a:r>
            <a:r>
              <a:rPr lang="en-ID" dirty="0"/>
              <a:t>, dan </a:t>
            </a:r>
            <a:r>
              <a:rPr lang="en-ID" dirty="0" err="1"/>
              <a:t>mudah</a:t>
            </a:r>
            <a:r>
              <a:rPr lang="en-ID" dirty="0"/>
              <a:t> </a:t>
            </a:r>
            <a:r>
              <a:rPr lang="en-ID" dirty="0" err="1"/>
              <a:t>dimengerti</a:t>
            </a:r>
            <a:r>
              <a:rPr lang="en-ID" dirty="0"/>
              <a:t> agar </a:t>
            </a:r>
            <a:r>
              <a:rPr lang="en-ID" dirty="0" err="1"/>
              <a:t>lansia</a:t>
            </a:r>
            <a:r>
              <a:rPr lang="en-ID" dirty="0"/>
              <a:t> </a:t>
            </a:r>
            <a:r>
              <a:rPr lang="en-ID" dirty="0" err="1"/>
              <a:t>merasa</a:t>
            </a:r>
            <a:r>
              <a:rPr lang="en-ID" dirty="0"/>
              <a:t> </a:t>
            </a:r>
            <a:r>
              <a:rPr lang="en-ID" dirty="0" err="1"/>
              <a:t>nyaman</a:t>
            </a:r>
            <a:r>
              <a:rPr lang="en-ID" dirty="0"/>
              <a:t>.</a:t>
            </a:r>
            <a:endParaRPr lang="en-ID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Prinsip-Prinsip Dasar Komunikasi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Lansia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7388" y="2200977"/>
            <a:ext cx="11032974" cy="3777622"/>
          </a:xfrm>
        </p:spPr>
        <p:txBody>
          <a:bodyPr>
            <a:normAutofit/>
          </a:bodyPr>
          <a:lstStyle/>
          <a:p>
            <a:r>
              <a:rPr lang="en-ID" sz="2000" dirty="0" err="1"/>
              <a:t>Sabar</a:t>
            </a:r>
            <a:r>
              <a:rPr lang="en-ID" sz="2000" dirty="0"/>
              <a:t> dan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Terburu-buru</a:t>
            </a:r>
            <a:r>
              <a:rPr lang="en-ID" sz="2000" dirty="0"/>
              <a:t>: </a:t>
            </a:r>
            <a:r>
              <a:rPr lang="en-ID" sz="2000" dirty="0" err="1"/>
              <a:t>Lansia</a:t>
            </a:r>
            <a:r>
              <a:rPr lang="en-ID" sz="2000" dirty="0"/>
              <a:t> </a:t>
            </a:r>
            <a:r>
              <a:rPr lang="en-ID" sz="2000" dirty="0" err="1"/>
              <a:t>mungkin</a:t>
            </a:r>
            <a:r>
              <a:rPr lang="en-ID" sz="2000" dirty="0"/>
              <a:t> </a:t>
            </a:r>
            <a:r>
              <a:rPr lang="en-ID" sz="2000" dirty="0" err="1"/>
              <a:t>membutuhkan</a:t>
            </a:r>
            <a:r>
              <a:rPr lang="en-ID" sz="2000" dirty="0"/>
              <a:t> </a:t>
            </a:r>
            <a:r>
              <a:rPr lang="en-ID" sz="2000" dirty="0" err="1"/>
              <a:t>lebih</a:t>
            </a:r>
            <a:r>
              <a:rPr lang="en-ID" sz="2000" dirty="0"/>
              <a:t> </a:t>
            </a:r>
            <a:r>
              <a:rPr lang="en-ID" sz="2000" dirty="0" err="1"/>
              <a:t>banyak</a:t>
            </a:r>
            <a:r>
              <a:rPr lang="en-ID" sz="2000" dirty="0"/>
              <a:t> </a:t>
            </a:r>
            <a:r>
              <a:rPr lang="en-ID" sz="2000" dirty="0" err="1"/>
              <a:t>waktu</a:t>
            </a:r>
            <a:r>
              <a:rPr lang="en-ID" sz="2000" dirty="0"/>
              <a:t> </a:t>
            </a:r>
            <a:r>
              <a:rPr lang="en-ID" sz="2000" dirty="0" err="1"/>
              <a:t>untuk</a:t>
            </a:r>
            <a:r>
              <a:rPr lang="en-ID" sz="2000" dirty="0"/>
              <a:t> </a:t>
            </a:r>
            <a:r>
              <a:rPr lang="en-ID" sz="2000" dirty="0" err="1"/>
              <a:t>memahami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</a:t>
            </a:r>
            <a:r>
              <a:rPr lang="en-ID" sz="2000" dirty="0" err="1"/>
              <a:t>merespons</a:t>
            </a:r>
            <a:r>
              <a:rPr lang="en-ID" sz="2000" dirty="0"/>
              <a:t> </a:t>
            </a:r>
            <a:r>
              <a:rPr lang="en-ID" sz="2000" dirty="0" err="1"/>
              <a:t>pesan</a:t>
            </a:r>
            <a:r>
              <a:rPr lang="en-ID" sz="2000" dirty="0"/>
              <a:t> yang </a:t>
            </a:r>
            <a:r>
              <a:rPr lang="en-ID" sz="2000" dirty="0" err="1"/>
              <a:t>disampaikan</a:t>
            </a:r>
            <a:r>
              <a:rPr lang="en-ID" sz="2000" dirty="0"/>
              <a:t>.</a:t>
            </a:r>
            <a:endParaRPr lang="en-ID" sz="2000" dirty="0"/>
          </a:p>
          <a:p>
            <a:r>
              <a:rPr lang="en-ID" sz="2000" dirty="0" err="1"/>
              <a:t>Jelas</a:t>
            </a:r>
            <a:r>
              <a:rPr lang="en-ID" sz="2000" dirty="0"/>
              <a:t> dan </a:t>
            </a:r>
            <a:r>
              <a:rPr lang="en-ID" sz="2000" dirty="0" err="1"/>
              <a:t>Sederhana</a:t>
            </a:r>
            <a:r>
              <a:rPr lang="en-ID" sz="2000" dirty="0"/>
              <a:t>: </a:t>
            </a:r>
            <a:r>
              <a:rPr lang="en-ID" sz="2000" dirty="0" err="1"/>
              <a:t>Gunakan</a:t>
            </a:r>
            <a:r>
              <a:rPr lang="en-ID" sz="2000" dirty="0"/>
              <a:t> </a:t>
            </a:r>
            <a:r>
              <a:rPr lang="en-ID" sz="2000" dirty="0" err="1"/>
              <a:t>bahasa</a:t>
            </a:r>
            <a:r>
              <a:rPr lang="en-ID" sz="2000" dirty="0"/>
              <a:t> yang </a:t>
            </a:r>
            <a:r>
              <a:rPr lang="en-ID" sz="2000" dirty="0" err="1"/>
              <a:t>mudah</a:t>
            </a:r>
            <a:r>
              <a:rPr lang="en-ID" sz="2000" dirty="0"/>
              <a:t> </a:t>
            </a:r>
            <a:r>
              <a:rPr lang="en-ID" sz="2000" dirty="0" err="1"/>
              <a:t>dipahami</a:t>
            </a:r>
            <a:r>
              <a:rPr lang="en-ID" sz="2000" dirty="0"/>
              <a:t> dan </a:t>
            </a:r>
            <a:r>
              <a:rPr lang="en-ID" sz="2000" dirty="0" err="1"/>
              <a:t>hindari</a:t>
            </a:r>
            <a:r>
              <a:rPr lang="en-ID" sz="2000" dirty="0"/>
              <a:t> </a:t>
            </a:r>
            <a:r>
              <a:rPr lang="en-ID" sz="2000" dirty="0" err="1"/>
              <a:t>istilah</a:t>
            </a:r>
            <a:r>
              <a:rPr lang="en-ID" sz="2000" dirty="0"/>
              <a:t> </a:t>
            </a:r>
            <a:r>
              <a:rPr lang="en-ID" sz="2000" dirty="0" err="1"/>
              <a:t>teknis</a:t>
            </a:r>
            <a:r>
              <a:rPr lang="en-ID" sz="2000" dirty="0"/>
              <a:t> </a:t>
            </a:r>
            <a:r>
              <a:rPr lang="en-ID" sz="2000" dirty="0" err="1"/>
              <a:t>atau</a:t>
            </a:r>
            <a:r>
              <a:rPr lang="en-ID" sz="2000" dirty="0"/>
              <a:t> jargon.</a:t>
            </a:r>
            <a:endParaRPr lang="en-ID" sz="2000" dirty="0"/>
          </a:p>
          <a:p>
            <a:r>
              <a:rPr lang="en-ID" sz="2000" dirty="0"/>
              <a:t>Jaga Nada </a:t>
            </a:r>
            <a:r>
              <a:rPr lang="en-ID" sz="2000" dirty="0" err="1"/>
              <a:t>Suara</a:t>
            </a:r>
            <a:r>
              <a:rPr lang="en-ID" sz="2000" dirty="0"/>
              <a:t> yang Ramah: Nada </a:t>
            </a:r>
            <a:r>
              <a:rPr lang="en-ID" sz="2000" dirty="0" err="1"/>
              <a:t>suara</a:t>
            </a:r>
            <a:r>
              <a:rPr lang="en-ID" sz="2000" dirty="0"/>
              <a:t> yang </a:t>
            </a:r>
            <a:r>
              <a:rPr lang="en-ID" sz="2000" dirty="0" err="1"/>
              <a:t>lembut</a:t>
            </a:r>
            <a:r>
              <a:rPr lang="en-ID" sz="2000" dirty="0"/>
              <a:t> dan </a:t>
            </a:r>
            <a:r>
              <a:rPr lang="en-ID" sz="2000" dirty="0" err="1"/>
              <a:t>ramah</a:t>
            </a:r>
            <a:r>
              <a:rPr lang="en-ID" sz="2000" dirty="0"/>
              <a:t> </a:t>
            </a:r>
            <a:r>
              <a:rPr lang="en-ID" sz="2000" dirty="0" err="1"/>
              <a:t>akan</a:t>
            </a:r>
            <a:r>
              <a:rPr lang="en-ID" sz="2000" dirty="0"/>
              <a:t> </a:t>
            </a:r>
            <a:r>
              <a:rPr lang="en-ID" sz="2000" dirty="0" err="1"/>
              <a:t>membuat</a:t>
            </a:r>
            <a:r>
              <a:rPr lang="en-ID" sz="2000" dirty="0"/>
              <a:t> </a:t>
            </a:r>
            <a:r>
              <a:rPr lang="en-ID" sz="2000" dirty="0" err="1"/>
              <a:t>mereka</a:t>
            </a:r>
            <a:r>
              <a:rPr lang="en-ID" sz="2000" dirty="0"/>
              <a:t> </a:t>
            </a:r>
            <a:r>
              <a:rPr lang="en-ID" sz="2000" dirty="0" err="1"/>
              <a:t>merasa</a:t>
            </a:r>
            <a:r>
              <a:rPr lang="en-ID" sz="2000" dirty="0"/>
              <a:t> </a:t>
            </a:r>
            <a:r>
              <a:rPr lang="en-ID" sz="2000" dirty="0" err="1"/>
              <a:t>nyaman</a:t>
            </a:r>
            <a:r>
              <a:rPr lang="en-ID" sz="2000" dirty="0"/>
              <a:t> dan </a:t>
            </a:r>
            <a:r>
              <a:rPr lang="en-ID" sz="2000" dirty="0" err="1"/>
              <a:t>tidak</a:t>
            </a:r>
            <a:r>
              <a:rPr lang="en-ID" sz="2000" dirty="0"/>
              <a:t> </a:t>
            </a:r>
            <a:r>
              <a:rPr lang="en-ID" sz="2000" dirty="0" err="1"/>
              <a:t>terintimidasi</a:t>
            </a:r>
            <a:r>
              <a:rPr lang="en-ID" sz="2000" dirty="0"/>
              <a:t>.</a:t>
            </a:r>
            <a:endParaRPr lang="en-ID" sz="2000" dirty="0"/>
          </a:p>
          <a:p>
            <a:r>
              <a:rPr lang="en-ID" sz="2000" dirty="0" err="1"/>
              <a:t>Perhatikan</a:t>
            </a:r>
            <a:r>
              <a:rPr lang="en-ID" sz="2000" dirty="0"/>
              <a:t> Bahasa </a:t>
            </a:r>
            <a:r>
              <a:rPr lang="en-ID" sz="2000" dirty="0" err="1"/>
              <a:t>Tubuh</a:t>
            </a:r>
            <a:r>
              <a:rPr lang="en-ID" sz="2000" dirty="0"/>
              <a:t>: Komunikasi non-verbal, </a:t>
            </a:r>
            <a:r>
              <a:rPr lang="en-ID" sz="2000" dirty="0" err="1"/>
              <a:t>seperti</a:t>
            </a:r>
            <a:r>
              <a:rPr lang="en-ID" sz="2000" dirty="0"/>
              <a:t> </a:t>
            </a:r>
            <a:r>
              <a:rPr lang="en-ID" sz="2000" dirty="0" err="1"/>
              <a:t>kontak</a:t>
            </a:r>
            <a:r>
              <a:rPr lang="en-ID" sz="2000" dirty="0"/>
              <a:t> </a:t>
            </a:r>
            <a:r>
              <a:rPr lang="en-ID" sz="2000" dirty="0" err="1"/>
              <a:t>mata</a:t>
            </a:r>
            <a:r>
              <a:rPr lang="en-ID" sz="2000" dirty="0"/>
              <a:t> dan </a:t>
            </a:r>
            <a:r>
              <a:rPr lang="en-ID" sz="2000" dirty="0" err="1"/>
              <a:t>ekspresi</a:t>
            </a:r>
            <a:r>
              <a:rPr lang="en-ID" sz="2000" dirty="0"/>
              <a:t> </a:t>
            </a:r>
            <a:r>
              <a:rPr lang="en-ID" sz="2000" dirty="0" err="1"/>
              <a:t>wajah</a:t>
            </a:r>
            <a:r>
              <a:rPr lang="en-ID" sz="2000" dirty="0"/>
              <a:t> yang </a:t>
            </a:r>
            <a:r>
              <a:rPr lang="en-ID" sz="2000" dirty="0" err="1"/>
              <a:t>hangat</a:t>
            </a:r>
            <a:r>
              <a:rPr lang="en-ID" sz="2000" dirty="0"/>
              <a:t>, </a:t>
            </a:r>
            <a:r>
              <a:rPr lang="en-ID" sz="2000" dirty="0" err="1"/>
              <a:t>dapat</a:t>
            </a:r>
            <a:r>
              <a:rPr lang="en-ID" sz="2000" dirty="0"/>
              <a:t> </a:t>
            </a:r>
            <a:r>
              <a:rPr lang="en-ID" sz="2000" dirty="0" err="1"/>
              <a:t>membantu</a:t>
            </a:r>
            <a:r>
              <a:rPr lang="en-ID" sz="2000" dirty="0"/>
              <a:t> </a:t>
            </a:r>
            <a:r>
              <a:rPr lang="en-ID" sz="2000" dirty="0" err="1"/>
              <a:t>menciptakan</a:t>
            </a:r>
            <a:r>
              <a:rPr lang="en-ID" sz="2000" dirty="0"/>
              <a:t> </a:t>
            </a:r>
            <a:r>
              <a:rPr lang="en-ID" sz="2000" dirty="0" err="1"/>
              <a:t>suasana</a:t>
            </a:r>
            <a:r>
              <a:rPr lang="en-ID" sz="2000" dirty="0"/>
              <a:t> </a:t>
            </a:r>
            <a:r>
              <a:rPr lang="en-ID" sz="2000" dirty="0" err="1"/>
              <a:t>komunikasi</a:t>
            </a:r>
            <a:r>
              <a:rPr lang="en-ID" sz="2000" dirty="0"/>
              <a:t> yang </a:t>
            </a:r>
            <a:r>
              <a:rPr lang="en-ID" sz="2000" dirty="0" err="1"/>
              <a:t>positif</a:t>
            </a:r>
            <a:r>
              <a:rPr lang="en-ID" sz="2000" dirty="0"/>
              <a:t>.</a:t>
            </a:r>
            <a:endParaRPr lang="en-ID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/>
              <a:t>Strategi </a:t>
            </a:r>
            <a:r>
              <a:rPr lang="en-ID" dirty="0" err="1"/>
              <a:t>Khusus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Berkomunikasi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Lansia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84310" y="2666999"/>
            <a:ext cx="10460642" cy="4012934"/>
          </a:xfrm>
        </p:spPr>
        <p:txBody>
          <a:bodyPr>
            <a:normAutofit/>
          </a:bodyPr>
          <a:lstStyle/>
          <a:p>
            <a:r>
              <a:rPr lang="en-ID" dirty="0" err="1"/>
              <a:t>Gunakan</a:t>
            </a:r>
            <a:r>
              <a:rPr lang="en-ID" dirty="0"/>
              <a:t> </a:t>
            </a:r>
            <a:r>
              <a:rPr lang="en-ID" dirty="0" err="1"/>
              <a:t>Kalimat</a:t>
            </a:r>
            <a:r>
              <a:rPr lang="en-ID" dirty="0"/>
              <a:t> </a:t>
            </a:r>
            <a:r>
              <a:rPr lang="en-ID" dirty="0" err="1"/>
              <a:t>Pendek</a:t>
            </a:r>
            <a:r>
              <a:rPr lang="en-ID" dirty="0"/>
              <a:t> dan </a:t>
            </a:r>
            <a:r>
              <a:rPr lang="en-ID" dirty="0" err="1"/>
              <a:t>Pertanyaan</a:t>
            </a:r>
            <a:r>
              <a:rPr lang="en-ID" dirty="0"/>
              <a:t> Terbuka: </a:t>
            </a:r>
            <a:r>
              <a:rPr lang="en-ID" dirty="0" err="1"/>
              <a:t>Kalimat</a:t>
            </a:r>
            <a:r>
              <a:rPr lang="en-ID" dirty="0"/>
              <a:t> </a:t>
            </a:r>
            <a:r>
              <a:rPr lang="en-ID" dirty="0" err="1"/>
              <a:t>sederhana</a:t>
            </a:r>
            <a:r>
              <a:rPr lang="en-ID" dirty="0"/>
              <a:t> </a:t>
            </a:r>
            <a:r>
              <a:rPr lang="en-ID" dirty="0" err="1"/>
              <a:t>memudahkan</a:t>
            </a:r>
            <a:r>
              <a:rPr lang="en-ID" dirty="0"/>
              <a:t> </a:t>
            </a:r>
            <a:r>
              <a:rPr lang="en-ID" dirty="0" err="1"/>
              <a:t>lansia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 </a:t>
            </a:r>
            <a:r>
              <a:rPr lang="en-ID" dirty="0" err="1"/>
              <a:t>pesan</a:t>
            </a:r>
            <a:r>
              <a:rPr lang="en-ID" dirty="0"/>
              <a:t>, dan </a:t>
            </a:r>
            <a:r>
              <a:rPr lang="en-ID" dirty="0" err="1"/>
              <a:t>pertanyaan</a:t>
            </a:r>
            <a:r>
              <a:rPr lang="en-ID" dirty="0"/>
              <a:t> </a:t>
            </a:r>
            <a:r>
              <a:rPr lang="en-ID" dirty="0" err="1"/>
              <a:t>terbuka</a:t>
            </a:r>
            <a:r>
              <a:rPr lang="en-ID" dirty="0"/>
              <a:t> </a:t>
            </a:r>
            <a:r>
              <a:rPr lang="en-ID" dirty="0" err="1"/>
              <a:t>membantu</a:t>
            </a:r>
            <a:r>
              <a:rPr lang="en-ID" dirty="0"/>
              <a:t>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merasa</a:t>
            </a:r>
            <a:r>
              <a:rPr lang="en-ID" dirty="0"/>
              <a:t> </a:t>
            </a:r>
            <a:r>
              <a:rPr lang="en-ID" dirty="0" err="1"/>
              <a:t>dihargai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/>
              <a:t>Beri Waktu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Merespon</a:t>
            </a:r>
            <a:r>
              <a:rPr lang="en-ID" dirty="0"/>
              <a:t>: </a:t>
            </a:r>
            <a:r>
              <a:rPr lang="en-ID" dirty="0" err="1"/>
              <a:t>Hindari</a:t>
            </a:r>
            <a:r>
              <a:rPr lang="en-ID" dirty="0"/>
              <a:t> </a:t>
            </a:r>
            <a:r>
              <a:rPr lang="en-ID" dirty="0" err="1"/>
              <a:t>memotong</a:t>
            </a:r>
            <a:r>
              <a:rPr lang="en-ID" dirty="0"/>
              <a:t> </a:t>
            </a:r>
            <a:r>
              <a:rPr lang="en-ID" dirty="0" err="1"/>
              <a:t>pembicaraan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terburu-buru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memberi</a:t>
            </a:r>
            <a:r>
              <a:rPr lang="en-ID" dirty="0"/>
              <a:t> </a:t>
            </a:r>
            <a:r>
              <a:rPr lang="en-ID" dirty="0" err="1"/>
              <a:t>tanggapan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 err="1"/>
              <a:t>Ulangi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Parafrase</a:t>
            </a:r>
            <a:r>
              <a:rPr lang="en-ID" dirty="0"/>
              <a:t> Jika </a:t>
            </a:r>
            <a:r>
              <a:rPr lang="en-ID" dirty="0" err="1"/>
              <a:t>Diperlukan</a:t>
            </a:r>
            <a:r>
              <a:rPr lang="en-ID" dirty="0"/>
              <a:t>: Jika </a:t>
            </a:r>
            <a:r>
              <a:rPr lang="en-ID" dirty="0" err="1"/>
              <a:t>mereka</a:t>
            </a:r>
            <a:r>
              <a:rPr lang="en-ID" dirty="0"/>
              <a:t> </a:t>
            </a:r>
            <a:r>
              <a:rPr lang="en-ID" dirty="0" err="1"/>
              <a:t>terlihat</a:t>
            </a:r>
            <a:r>
              <a:rPr lang="en-ID" dirty="0"/>
              <a:t> </a:t>
            </a:r>
            <a:r>
              <a:rPr lang="en-ID" dirty="0" err="1"/>
              <a:t>kurang</a:t>
            </a:r>
            <a:r>
              <a:rPr lang="en-ID" dirty="0"/>
              <a:t> </a:t>
            </a:r>
            <a:r>
              <a:rPr lang="en-ID" dirty="0" err="1"/>
              <a:t>memahami</a:t>
            </a:r>
            <a:r>
              <a:rPr lang="en-ID" dirty="0"/>
              <a:t>, </a:t>
            </a:r>
            <a:r>
              <a:rPr lang="en-ID" dirty="0" err="1"/>
              <a:t>cobalah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mengulangi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menjelaskan</a:t>
            </a:r>
            <a:r>
              <a:rPr lang="en-ID" dirty="0"/>
              <a:t> </a:t>
            </a:r>
            <a:r>
              <a:rPr lang="en-ID" dirty="0" err="1"/>
              <a:t>kembali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 err="1"/>
              <a:t>Posisi</a:t>
            </a:r>
            <a:r>
              <a:rPr lang="en-ID" dirty="0"/>
              <a:t> </a:t>
            </a:r>
            <a:r>
              <a:rPr lang="en-ID" dirty="0" err="1"/>
              <a:t>Fisik</a:t>
            </a:r>
            <a:r>
              <a:rPr lang="en-ID" dirty="0"/>
              <a:t> yang </a:t>
            </a:r>
            <a:r>
              <a:rPr lang="en-ID" dirty="0" err="1"/>
              <a:t>Sejajar</a:t>
            </a:r>
            <a:r>
              <a:rPr lang="en-ID" dirty="0"/>
              <a:t>: </a:t>
            </a:r>
            <a:r>
              <a:rPr lang="en-ID" dirty="0" err="1"/>
              <a:t>Berbicara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posisi</a:t>
            </a:r>
            <a:r>
              <a:rPr lang="en-ID" dirty="0"/>
              <a:t> yang </a:t>
            </a:r>
            <a:r>
              <a:rPr lang="en-ID" dirty="0" err="1"/>
              <a:t>sejajar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lansia</a:t>
            </a:r>
            <a:r>
              <a:rPr lang="en-ID" dirty="0"/>
              <a:t>, </a:t>
            </a:r>
            <a:r>
              <a:rPr lang="en-ID" dirty="0" err="1"/>
              <a:t>seperti</a:t>
            </a:r>
            <a:r>
              <a:rPr lang="en-ID" dirty="0"/>
              <a:t> duduk, </a:t>
            </a:r>
            <a:r>
              <a:rPr lang="en-ID" dirty="0" err="1"/>
              <a:t>menunjukkan</a:t>
            </a:r>
            <a:r>
              <a:rPr lang="en-ID" dirty="0"/>
              <a:t> rasa </a:t>
            </a:r>
            <a:r>
              <a:rPr lang="en-ID" dirty="0" err="1"/>
              <a:t>hormat</a:t>
            </a:r>
            <a:r>
              <a:rPr lang="en-ID" dirty="0"/>
              <a:t> dan </a:t>
            </a:r>
            <a:r>
              <a:rPr lang="en-ID" dirty="0" err="1"/>
              <a:t>mendukung</a:t>
            </a:r>
            <a:r>
              <a:rPr lang="en-ID" dirty="0"/>
              <a:t> </a:t>
            </a:r>
            <a:r>
              <a:rPr lang="en-ID" dirty="0" err="1"/>
              <a:t>koneksi</a:t>
            </a:r>
            <a:r>
              <a:rPr lang="en-ID" dirty="0"/>
              <a:t>.</a:t>
            </a:r>
            <a:endParaRPr lang="en-ID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/>
              <a:t>Mengatasi</a:t>
            </a:r>
            <a:r>
              <a:rPr lang="en-ID" dirty="0"/>
              <a:t> </a:t>
            </a:r>
            <a:r>
              <a:rPr lang="en-ID" dirty="0" err="1"/>
              <a:t>Tantangan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Komunikasi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Lansia</a:t>
            </a:r>
            <a:endParaRPr lang="en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/>
              <a:t>Gangguan</a:t>
            </a:r>
            <a:r>
              <a:rPr lang="en-ID" dirty="0"/>
              <a:t> </a:t>
            </a:r>
            <a:r>
              <a:rPr lang="en-ID" dirty="0" err="1"/>
              <a:t>Pendengaran</a:t>
            </a:r>
            <a:r>
              <a:rPr lang="en-ID" dirty="0"/>
              <a:t>: </a:t>
            </a:r>
            <a:r>
              <a:rPr lang="en-ID" dirty="0" err="1"/>
              <a:t>Berbicaralah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keras</a:t>
            </a:r>
            <a:r>
              <a:rPr lang="en-ID" dirty="0"/>
              <a:t> </a:t>
            </a:r>
            <a:r>
              <a:rPr lang="en-ID" dirty="0" err="1"/>
              <a:t>namun</a:t>
            </a:r>
            <a:r>
              <a:rPr lang="en-ID" dirty="0"/>
              <a:t>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berteriak</a:t>
            </a:r>
            <a:r>
              <a:rPr lang="en-ID" dirty="0"/>
              <a:t>,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gunakan</a:t>
            </a:r>
            <a:r>
              <a:rPr lang="en-ID" dirty="0"/>
              <a:t> </a:t>
            </a:r>
            <a:r>
              <a:rPr lang="en-ID" dirty="0" err="1"/>
              <a:t>alat</a:t>
            </a:r>
            <a:r>
              <a:rPr lang="en-ID" dirty="0"/>
              <a:t> </a:t>
            </a:r>
            <a:r>
              <a:rPr lang="en-ID" dirty="0" err="1"/>
              <a:t>bantu</a:t>
            </a:r>
            <a:r>
              <a:rPr lang="en-ID" dirty="0"/>
              <a:t> </a:t>
            </a:r>
            <a:r>
              <a:rPr lang="en-ID" dirty="0" err="1"/>
              <a:t>dengar</a:t>
            </a:r>
            <a:r>
              <a:rPr lang="en-ID" dirty="0"/>
              <a:t> </a:t>
            </a:r>
            <a:r>
              <a:rPr lang="en-ID" dirty="0" err="1"/>
              <a:t>jika</a:t>
            </a:r>
            <a:r>
              <a:rPr lang="en-ID" dirty="0"/>
              <a:t> </a:t>
            </a:r>
            <a:r>
              <a:rPr lang="en-ID" dirty="0" err="1"/>
              <a:t>perlu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 err="1"/>
              <a:t>Gangguan</a:t>
            </a:r>
            <a:r>
              <a:rPr lang="en-ID" dirty="0"/>
              <a:t> </a:t>
            </a:r>
            <a:r>
              <a:rPr lang="en-ID" dirty="0" err="1"/>
              <a:t>Penglihatan</a:t>
            </a:r>
            <a:r>
              <a:rPr lang="en-ID" dirty="0"/>
              <a:t>: </a:t>
            </a:r>
            <a:r>
              <a:rPr lang="en-ID" dirty="0" err="1"/>
              <a:t>Gunakan</a:t>
            </a:r>
            <a:r>
              <a:rPr lang="en-ID" dirty="0"/>
              <a:t> </a:t>
            </a:r>
            <a:r>
              <a:rPr lang="en-ID" dirty="0" err="1"/>
              <a:t>isyarat</a:t>
            </a:r>
            <a:r>
              <a:rPr lang="en-ID" dirty="0"/>
              <a:t> verbal, </a:t>
            </a:r>
            <a:r>
              <a:rPr lang="en-ID" dirty="0" err="1"/>
              <a:t>perkenalkan</a:t>
            </a:r>
            <a:r>
              <a:rPr lang="en-ID" dirty="0"/>
              <a:t> </a:t>
            </a:r>
            <a:r>
              <a:rPr lang="en-ID" dirty="0" err="1"/>
              <a:t>diri</a:t>
            </a:r>
            <a:r>
              <a:rPr lang="en-ID" dirty="0"/>
              <a:t> </a:t>
            </a:r>
            <a:r>
              <a:rPr lang="en-ID" dirty="0" err="1"/>
              <a:t>setiap</a:t>
            </a:r>
            <a:r>
              <a:rPr lang="en-ID" dirty="0"/>
              <a:t> kali </a:t>
            </a:r>
            <a:r>
              <a:rPr lang="en-ID" dirty="0" err="1"/>
              <a:t>berkomunikasi</a:t>
            </a:r>
            <a:r>
              <a:rPr lang="en-ID" dirty="0"/>
              <a:t>, dan </a:t>
            </a:r>
            <a:r>
              <a:rPr lang="en-ID" dirty="0" err="1"/>
              <a:t>hindari</a:t>
            </a:r>
            <a:r>
              <a:rPr lang="en-ID" dirty="0"/>
              <a:t> </a:t>
            </a:r>
            <a:r>
              <a:rPr lang="en-ID" dirty="0" err="1"/>
              <a:t>lingkungan</a:t>
            </a:r>
            <a:r>
              <a:rPr lang="en-ID" dirty="0"/>
              <a:t> yang </a:t>
            </a:r>
            <a:r>
              <a:rPr lang="en-ID" dirty="0" err="1"/>
              <a:t>terlalu</a:t>
            </a:r>
            <a:r>
              <a:rPr lang="en-ID" dirty="0"/>
              <a:t> </a:t>
            </a:r>
            <a:r>
              <a:rPr lang="en-ID" dirty="0" err="1"/>
              <a:t>gelap</a:t>
            </a:r>
            <a:r>
              <a:rPr lang="en-ID" dirty="0"/>
              <a:t>.</a:t>
            </a:r>
            <a:endParaRPr lang="en-ID" dirty="0"/>
          </a:p>
          <a:p>
            <a:r>
              <a:rPr lang="en-ID" dirty="0" err="1"/>
              <a:t>Penurunan</a:t>
            </a:r>
            <a:r>
              <a:rPr lang="en-ID" dirty="0"/>
              <a:t> </a:t>
            </a:r>
            <a:r>
              <a:rPr lang="en-ID" dirty="0" err="1"/>
              <a:t>Kognitif</a:t>
            </a:r>
            <a:r>
              <a:rPr lang="en-ID" dirty="0"/>
              <a:t>: Jika </a:t>
            </a:r>
            <a:r>
              <a:rPr lang="en-ID" dirty="0" err="1"/>
              <a:t>lansia</a:t>
            </a:r>
            <a:r>
              <a:rPr lang="en-ID" dirty="0"/>
              <a:t> </a:t>
            </a:r>
            <a:r>
              <a:rPr lang="en-ID" dirty="0" err="1"/>
              <a:t>memiliki</a:t>
            </a:r>
            <a:r>
              <a:rPr lang="en-ID" dirty="0"/>
              <a:t> </a:t>
            </a:r>
            <a:r>
              <a:rPr lang="en-ID" dirty="0" err="1"/>
              <a:t>demensia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Alzheimer,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harus</a:t>
            </a:r>
            <a:r>
              <a:rPr lang="en-ID" dirty="0"/>
              <a:t>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berfokus</a:t>
            </a:r>
            <a:r>
              <a:rPr lang="en-ID" dirty="0"/>
              <a:t> pada </a:t>
            </a:r>
            <a:r>
              <a:rPr lang="en-ID" dirty="0" err="1"/>
              <a:t>kesederhanaan</a:t>
            </a:r>
            <a:r>
              <a:rPr lang="en-ID" dirty="0"/>
              <a:t> dan </a:t>
            </a:r>
            <a:r>
              <a:rPr lang="en-ID" dirty="0" err="1"/>
              <a:t>kesabaran</a:t>
            </a:r>
            <a:r>
              <a:rPr lang="en-ID" dirty="0"/>
              <a:t> yang </a:t>
            </a:r>
            <a:r>
              <a:rPr lang="en-ID" dirty="0" err="1"/>
              <a:t>lebih</a:t>
            </a:r>
            <a:r>
              <a:rPr lang="en-ID" dirty="0"/>
              <a:t> </a:t>
            </a:r>
            <a:r>
              <a:rPr lang="en-ID" dirty="0" err="1"/>
              <a:t>tinggi</a:t>
            </a:r>
            <a:r>
              <a:rPr lang="en-ID" dirty="0"/>
              <a:t>.</a:t>
            </a:r>
            <a:endParaRPr lang="en-ID" dirty="0"/>
          </a:p>
        </p:txBody>
      </p:sp>
    </p:spTree>
  </p:cSld>
  <p:clrMapOvr>
    <a:masterClrMapping/>
  </p:clrMapOvr>
</p:sld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>
            <a:fillRect/>
          </a:stretch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5543</Words>
  <Application>WPS Presentation</Application>
  <PresentationFormat>Widescreen</PresentationFormat>
  <Paragraphs>69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6</vt:i4>
      </vt:variant>
      <vt:variant>
        <vt:lpstr>幻灯片标题</vt:lpstr>
      </vt:variant>
      <vt:variant>
        <vt:i4>12</vt:i4>
      </vt:variant>
    </vt:vector>
  </HeadingPairs>
  <TitlesOfParts>
    <vt:vector size="31" baseType="lpstr">
      <vt:lpstr>Arial</vt:lpstr>
      <vt:lpstr>SimSun</vt:lpstr>
      <vt:lpstr>Wingdings</vt:lpstr>
      <vt:lpstr>Wingdings 3</vt:lpstr>
      <vt:lpstr>Arial</vt:lpstr>
      <vt:lpstr>Calibri Light</vt:lpstr>
      <vt:lpstr>Microsoft YaHei</vt:lpstr>
      <vt:lpstr>Arial Unicode MS</vt:lpstr>
      <vt:lpstr>Calibri</vt:lpstr>
      <vt:lpstr>Gill Sans MT</vt:lpstr>
      <vt:lpstr>Century Gothic</vt:lpstr>
      <vt:lpstr>Trebuchet MS</vt:lpstr>
      <vt:lpstr>Corbel</vt:lpstr>
      <vt:lpstr>Office Theme</vt:lpstr>
      <vt:lpstr>Gallery</vt:lpstr>
      <vt:lpstr>Wisp</vt:lpstr>
      <vt:lpstr>1_Gallery</vt:lpstr>
      <vt:lpstr>Facet</vt:lpstr>
      <vt:lpstr>Parallax</vt:lpstr>
      <vt:lpstr>Komunikasi terapeutik  sesuai dengan masalah dan perkembangan lanjut usia </vt:lpstr>
      <vt:lpstr>PENDAHULUAN </vt:lpstr>
      <vt:lpstr>pengertian Komunikasi Terapeutik</vt:lpstr>
      <vt:lpstr>Masalah-Masalah Umum pada Lansia</vt:lpstr>
      <vt:lpstr>Manfaat Komunikasi Terapeutik bagi Lansia</vt:lpstr>
      <vt:lpstr>Teknik-Teknik Komunikasi Terapeutik untuk Lansia</vt:lpstr>
      <vt:lpstr>Prinsip-Prinsip Dasar Komunikasi dengan Lansia</vt:lpstr>
      <vt:lpstr>Strategi Khusus dalam Berkomunikasi dengan Lansia</vt:lpstr>
      <vt:lpstr>Mengatasi Tantangan dalam Komunikasi dengan Lansia</vt:lpstr>
      <vt:lpstr>Kesimpulan</vt:lpstr>
      <vt:lpstr>DISKUSI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PENDAHULUAN</dc:title>
  <dc:creator>HP</dc:creator>
  <cp:lastModifiedBy>girisusilo adi</cp:lastModifiedBy>
  <cp:revision>8</cp:revision>
  <dcterms:created xsi:type="dcterms:W3CDTF">2024-11-11T14:07:00Z</dcterms:created>
  <dcterms:modified xsi:type="dcterms:W3CDTF">2025-10-23T05:15:11Z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97E71E5C49424D5ABABA51ECA15A65C1_13</vt:lpwstr>
  </property>
  <property fmtid="{D5CDD505-2E9C-101B-9397-08002B2CF9AE}" pid="3" name="KSOProductBuildVer">
    <vt:lpwstr>1033-12.2.0.23131</vt:lpwstr>
  </property>
</Properties>
</file>