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9"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2" r:id="rId21"/>
    <p:sldId id="273" r:id="rId22"/>
  </p:sldIdLst>
  <p:sldSz cx="9144000" cy="6858000" type="screen4x3"/>
  <p:notesSz cx="6858000" cy="9144000"/>
  <p:defaultTextStyle>
    <a:defPPr>
      <a:defRPr lang="id-ID"/>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3" d="100"/>
          <a:sy n="73" d="100"/>
        </p:scale>
        <p:origin x="107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11" name="Rounded Rectangle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endParaRPr lang="en-US"/>
          </a:p>
        </p:txBody>
      </p:sp>
      <p:sp>
        <p:nvSpPr>
          <p:cNvPr id="16" name="Date Placeholder 27"/>
          <p:cNvSpPr>
            <a:spLocks noGrp="1"/>
          </p:cNvSpPr>
          <p:nvPr>
            <p:ph type="dt" sz="half" idx="2"/>
          </p:nvPr>
        </p:nvSpPr>
        <p:spPr>
          <a:xfrm>
            <a:off x="6172200" y="6191250"/>
            <a:ext cx="24765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2F2AB18-F782-4EBB-A70E-90CCC98C9F54}"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17" name="Footer Placeholder 16"/>
          <p:cNvSpPr>
            <a:spLocks noGrp="1"/>
          </p:cNvSpPr>
          <p:nvPr>
            <p:ph type="ftr" sz="quarter" idx="3"/>
          </p:nvPr>
        </p:nvSpPr>
        <p:spPr>
          <a:xfrm>
            <a:off x="914400" y="6172200"/>
            <a:ext cx="39624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18" name="Slide Number Placeholder 28"/>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noAutofit/>
          </a:bodyPr>
          <a:p>
            <a:pPr algn="ctr" eaLnBrk="1" hangingPunct="1">
              <a:buNone/>
            </a:pPr>
            <a:fld id="{9A0DB2DC-4C9A-4742-B13C-FB6460FD3503}" type="slidenum">
              <a:rPr lang="id-ID" altLang="en-US" dirty="0">
                <a:latin typeface="Franklin Gothic Book" panose="020B0503020102020204" pitchFamily="34" charset="0"/>
              </a:rPr>
            </a:fld>
            <a:endParaRPr lang="id-ID" altLang="en-US" dirty="0">
              <a:latin typeface="Franklin Gothic Book" panose="020B05030201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C11EC2-BF5F-4CCA-A0F6-FCC7FBFB525D}"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id-ID" altLang="en-US" dirty="0"/>
            </a:fld>
            <a:endParaRPr lang="id-ID"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C11EC2-BF5F-4CCA-A0F6-FCC7FBFB525D}"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id-ID" altLang="en-US" dirty="0"/>
            </a:fld>
            <a:endParaRPr lang="id-ID"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04D7890-641E-4EE6-9CD3-566A8500B16B}"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4" name="Footer Placeholder 4"/>
          <p:cNvSpPr>
            <a:spLocks noGrp="1"/>
          </p:cNvSpPr>
          <p:nvPr>
            <p:ph type="ftr" sz="quarter" idx="3"/>
          </p:nvPr>
        </p:nvSpPr>
        <p:spPr>
          <a:xfrm>
            <a:off x="2395538" y="328613"/>
            <a:ext cx="3087688" cy="309563"/>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5" name="Slide Number Placeholder 5"/>
          <p:cNvSpPr>
            <a:spLocks noGrp="1"/>
          </p:cNvSpPr>
          <p:nvPr>
            <p:ph type="sldNum" sz="quarter" idx="4"/>
          </p:nvPr>
        </p:nvSpPr>
        <p:spPr>
          <a:xfrm>
            <a:off x="1435100" y="798513"/>
            <a:ext cx="801688" cy="504825"/>
          </a:xfrm>
          <a:prstGeom prst="rect">
            <a:avLst/>
          </a:prstGeom>
        </p:spPr>
        <p:txBody>
          <a:bodyPr vert="horz" lIns="91440" tIns="45720" rIns="91440" bIns="45720" rtlCol="0" anchor="t"/>
          <a:p>
            <a:pPr algn="r" eaLnBrk="1" hangingPunct="1">
              <a:buNone/>
            </a:pPr>
            <a:fld id="{9A0DB2DC-4C9A-4742-B13C-FB6460FD3503}" type="slidenum">
              <a:rPr lang="id-ID" altLang="en-US" dirty="0"/>
            </a:fld>
            <a:endParaRPr lang="id-ID"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2"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23ED24-20A2-4B10-A480-B9796269B5CF}"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4" name="Footer Placeholder 4"/>
          <p:cNvSpPr>
            <a:spLocks noGrp="1"/>
          </p:cNvSpPr>
          <p:nvPr>
            <p:ph type="ftr" sz="quarter" idx="3"/>
          </p:nvPr>
        </p:nvSpPr>
        <p:spPr>
          <a:xfrm>
            <a:off x="1443038" y="328613"/>
            <a:ext cx="4033838" cy="309563"/>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5" name="Slide Number Placeholder 5"/>
          <p:cNvSpPr>
            <a:spLocks noGrp="1"/>
          </p:cNvSpPr>
          <p:nvPr>
            <p:ph type="sldNum" sz="quarter" idx="4"/>
          </p:nvPr>
        </p:nvSpPr>
        <p:spPr>
          <a:xfrm>
            <a:off x="487363" y="798513"/>
            <a:ext cx="795338" cy="504825"/>
          </a:xfrm>
          <a:prstGeom prst="rect">
            <a:avLst/>
          </a:prstGeom>
        </p:spPr>
        <p:txBody>
          <a:bodyPr vert="horz" lIns="91440" tIns="45720" rIns="91440" bIns="45720" rtlCol="0" anchor="t"/>
          <a:p>
            <a:pPr algn="r" eaLnBrk="1" hangingPunct="1">
              <a:buNone/>
            </a:pPr>
            <a:fld id="{9A0DB2DC-4C9A-4742-B13C-FB6460FD3503}" type="slidenum">
              <a:rPr lang="id-ID" altLang="en-US" dirty="0"/>
            </a:fld>
            <a:endParaRPr lang="id-ID"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1443038" y="3805238"/>
            <a:ext cx="561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12"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74EEA80-4ADE-4DAF-85BC-38D3DFD6AD96}"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4" name="Footer Placeholder 4"/>
          <p:cNvSpPr>
            <a:spLocks noGrp="1"/>
          </p:cNvSpPr>
          <p:nvPr>
            <p:ph type="ftr" sz="quarter" idx="3"/>
          </p:nvPr>
        </p:nvSpPr>
        <p:spPr>
          <a:xfrm>
            <a:off x="1443038" y="328613"/>
            <a:ext cx="4033838" cy="309563"/>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5" name="Slide Number Placeholder 5"/>
          <p:cNvSpPr>
            <a:spLocks noGrp="1"/>
          </p:cNvSpPr>
          <p:nvPr>
            <p:ph type="sldNum" sz="quarter" idx="4"/>
          </p:nvPr>
        </p:nvSpPr>
        <p:spPr>
          <a:xfrm>
            <a:off x="487363" y="798513"/>
            <a:ext cx="795338" cy="504825"/>
          </a:xfrm>
          <a:prstGeom prst="rect">
            <a:avLst/>
          </a:prstGeom>
        </p:spPr>
        <p:txBody>
          <a:bodyPr vert="horz" lIns="91440" tIns="45720" rIns="91440" bIns="45720" rtlCol="0" anchor="t"/>
          <a:p>
            <a:pPr algn="r" eaLnBrk="1" hangingPunct="1">
              <a:buNone/>
            </a:pPr>
            <a:fld id="{9A0DB2DC-4C9A-4742-B13C-FB6460FD3503}" type="slidenum">
              <a:rPr lang="id-ID" altLang="en-US" dirty="0"/>
            </a:fld>
            <a:endParaRPr lang="id-ID"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2" name="Date Placeholder 4"/>
          <p:cNvSpPr>
            <a:spLocks noGrp="1"/>
          </p:cNvSpPr>
          <p:nvPr>
            <p:ph type="dt" sz="half" idx="12"/>
          </p:nvPr>
        </p:nvSpPr>
        <p:spPr>
          <a:xfrm>
            <a:off x="5646738" y="330200"/>
            <a:ext cx="2368550" cy="309563"/>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9963F8D-DFBB-4D8B-9B46-B86D0990BBDC}"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4" name="Footer Placeholder 5"/>
          <p:cNvSpPr>
            <a:spLocks noGrp="1"/>
          </p:cNvSpPr>
          <p:nvPr>
            <p:ph type="ftr" sz="quarter" idx="3"/>
          </p:nvPr>
        </p:nvSpPr>
        <p:spPr>
          <a:xfrm>
            <a:off x="1443038" y="328613"/>
            <a:ext cx="4033838" cy="309563"/>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5" name="Slide Number Placeholder 6"/>
          <p:cNvSpPr>
            <a:spLocks noGrp="1"/>
          </p:cNvSpPr>
          <p:nvPr>
            <p:ph type="sldNum" sz="quarter" idx="4"/>
          </p:nvPr>
        </p:nvSpPr>
        <p:spPr>
          <a:xfrm>
            <a:off x="487363" y="798513"/>
            <a:ext cx="795338" cy="504825"/>
          </a:xfrm>
          <a:prstGeom prst="rect">
            <a:avLst/>
          </a:prstGeom>
        </p:spPr>
        <p:txBody>
          <a:bodyPr vert="horz" lIns="91440" tIns="45720" rIns="91440" bIns="45720" rtlCol="0" anchor="t"/>
          <a:p>
            <a:pPr algn="r" eaLnBrk="1" hangingPunct="1">
              <a:buNone/>
            </a:pPr>
            <a:fld id="{9A0DB2DC-4C9A-4742-B13C-FB6460FD3503}" type="slidenum">
              <a:rPr lang="id-ID" altLang="en-US" dirty="0"/>
            </a:fld>
            <a:endParaRPr lang="id-ID"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2" name="Date Placeholder 6"/>
          <p:cNvSpPr>
            <a:spLocks noGrp="1"/>
          </p:cNvSpPr>
          <p:nvPr>
            <p:ph type="dt" sz="half" idx="12"/>
          </p:nvPr>
        </p:nvSpPr>
        <p:spPr>
          <a:xfrm>
            <a:off x="5646738" y="330200"/>
            <a:ext cx="2368550" cy="309563"/>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5B28740-6D90-413A-9AF9-4118FC46EEFA}"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4" name="Footer Placeholder 7"/>
          <p:cNvSpPr>
            <a:spLocks noGrp="1"/>
          </p:cNvSpPr>
          <p:nvPr>
            <p:ph type="ftr" sz="quarter" idx="13"/>
          </p:nvPr>
        </p:nvSpPr>
        <p:spPr>
          <a:xfrm>
            <a:off x="1443038" y="328613"/>
            <a:ext cx="4033838" cy="309563"/>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5" name="Slide Number Placeholder 8"/>
          <p:cNvSpPr>
            <a:spLocks noGrp="1"/>
          </p:cNvSpPr>
          <p:nvPr>
            <p:ph type="sldNum" sz="quarter" idx="14"/>
          </p:nvPr>
        </p:nvSpPr>
        <p:spPr>
          <a:xfrm>
            <a:off x="487363" y="798513"/>
            <a:ext cx="795338" cy="504825"/>
          </a:xfrm>
          <a:prstGeom prst="rect">
            <a:avLst/>
          </a:prstGeom>
        </p:spPr>
        <p:txBody>
          <a:bodyPr vert="horz" lIns="91440" tIns="45720" rIns="91440" bIns="45720" rtlCol="0" anchor="t"/>
          <a:p>
            <a:pPr algn="r" eaLnBrk="1" hangingPunct="1">
              <a:buNone/>
            </a:pPr>
            <a:fld id="{9A0DB2DC-4C9A-4742-B13C-FB6460FD3503}" type="slidenum">
              <a:rPr lang="id-ID" altLang="en-US" dirty="0"/>
            </a:fld>
            <a:endParaRPr lang="id-ID"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12" name="Date Placeholder 2"/>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AAC1377-FD5C-42F2-A6AA-CB6393AE545C}"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4" name="Footer Placeholder 3"/>
          <p:cNvSpPr>
            <a:spLocks noGrp="1"/>
          </p:cNvSpPr>
          <p:nvPr>
            <p:ph type="ftr" sz="quarter" idx="3"/>
          </p:nvPr>
        </p:nvSpPr>
        <p:spPr>
          <a:xfrm>
            <a:off x="1443038" y="328613"/>
            <a:ext cx="4033838" cy="309563"/>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5" name="Slide Number Placeholder 4"/>
          <p:cNvSpPr>
            <a:spLocks noGrp="1"/>
          </p:cNvSpPr>
          <p:nvPr>
            <p:ph type="sldNum" sz="quarter" idx="4"/>
          </p:nvPr>
        </p:nvSpPr>
        <p:spPr>
          <a:xfrm>
            <a:off x="487363" y="798513"/>
            <a:ext cx="795338" cy="504825"/>
          </a:xfrm>
          <a:prstGeom prst="rect">
            <a:avLst/>
          </a:prstGeom>
        </p:spPr>
        <p:txBody>
          <a:bodyPr vert="horz" lIns="91440" tIns="45720" rIns="91440" bIns="45720" rtlCol="0" anchor="t"/>
          <a:p>
            <a:pPr algn="r" eaLnBrk="1" hangingPunct="1">
              <a:buNone/>
            </a:pPr>
            <a:fld id="{9A0DB2DC-4C9A-4742-B13C-FB6460FD3503}" type="slidenum">
              <a:rPr lang="id-ID" altLang="en-US" dirty="0"/>
            </a:fld>
            <a:endParaRPr lang="id-ID"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62FFEC-7AA0-4D72-904C-ADD802B0A09F}"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id-ID" altLang="en-US" dirty="0">
                <a:latin typeface="Arial" panose="020B0604020202020204" pitchFamily="34" charset="0"/>
              </a:rPr>
            </a:fld>
            <a:endParaRPr lang="id-ID"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12" name="Date Placeholder 4"/>
          <p:cNvSpPr>
            <a:spLocks noGrp="1"/>
          </p:cNvSpPr>
          <p:nvPr>
            <p:ph type="dt" sz="half" idx="12"/>
          </p:nvPr>
        </p:nvSpPr>
        <p:spPr>
          <a:xfrm>
            <a:off x="5646738" y="330200"/>
            <a:ext cx="2368550" cy="309563"/>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5E45B4-0192-4BB9-8AEB-E28AB6593734}"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4" name="Footer Placeholder 5"/>
          <p:cNvSpPr>
            <a:spLocks noGrp="1"/>
          </p:cNvSpPr>
          <p:nvPr>
            <p:ph type="ftr" sz="quarter" idx="3"/>
          </p:nvPr>
        </p:nvSpPr>
        <p:spPr>
          <a:xfrm>
            <a:off x="1443038" y="328613"/>
            <a:ext cx="4033838" cy="309563"/>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5" name="Slide Number Placeholder 6"/>
          <p:cNvSpPr>
            <a:spLocks noGrp="1"/>
          </p:cNvSpPr>
          <p:nvPr>
            <p:ph type="sldNum" sz="quarter" idx="4"/>
          </p:nvPr>
        </p:nvSpPr>
        <p:spPr>
          <a:xfrm>
            <a:off x="487363" y="798513"/>
            <a:ext cx="795338" cy="504825"/>
          </a:xfrm>
          <a:prstGeom prst="rect">
            <a:avLst/>
          </a:prstGeom>
        </p:spPr>
        <p:txBody>
          <a:bodyPr vert="horz" lIns="91440" tIns="45720" rIns="91440" bIns="45720" rtlCol="0" anchor="t"/>
          <a:p>
            <a:pPr algn="r" eaLnBrk="1" hangingPunct="1">
              <a:buNone/>
            </a:pPr>
            <a:fld id="{9A0DB2DC-4C9A-4742-B13C-FB6460FD3503}" type="slidenum">
              <a:rPr lang="id-ID" altLang="en-US" dirty="0"/>
            </a:fld>
            <a:endParaRPr lang="id-ID"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C11EC2-BF5F-4CCA-A0F6-FCC7FBFB525D}"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id-ID" altLang="en-US" dirty="0"/>
            </a:fld>
            <a:endParaRPr lang="id-ID"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6389" name="Group 10"/>
          <p:cNvGrpSpPr/>
          <p:nvPr/>
        </p:nvGrpSpPr>
        <p:grpSpPr>
          <a:xfrm>
            <a:off x="4995863" y="482600"/>
            <a:ext cx="3511550" cy="5148263"/>
            <a:chOff x="6852919" y="583365"/>
            <a:chExt cx="4681849" cy="5181928"/>
          </a:xfrm>
        </p:grpSpPr>
        <p:sp>
          <p:nvSpPr>
            <p:cNvPr id="12" name="Rectangle 11"/>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4" name="Rectangle 13"/>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15" name="Straight Connector 14"/>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vert="horz" wrap="square" lIns="91440" tIns="45720" rIns="91440" bIns="45720" numCol="1" rtlCol="0" anchor="t" anchorCtr="0" compatLnSpc="1">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ctr" defTabSz="685800" rtl="0" eaLnBrk="0" fontAlgn="base" latinLnBrk="0" hangingPunct="0">
              <a:lnSpc>
                <a:spcPct val="120000"/>
              </a:lnSpc>
              <a:spcBef>
                <a:spcPts val="1000"/>
              </a:spcBef>
              <a:spcAft>
                <a:spcPct val="0"/>
              </a:spcAft>
              <a:buClr>
                <a:schemeClr val="accent1"/>
              </a:buClr>
              <a:buSzPct val="100000"/>
              <a:buFont typeface="Arial" panose="020B0604020202020204" pitchFamily="34" charset="0"/>
              <a:buNone/>
              <a:defRPr/>
            </a:pPr>
            <a:r>
              <a:rPr kumimoji="0" lang="en-US" sz="24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16" name="Date Placeholder 4"/>
          <p:cNvSpPr>
            <a:spLocks noGrp="1"/>
          </p:cNvSpPr>
          <p:nvPr>
            <p:ph type="dt" sz="half" idx="12"/>
          </p:nvPr>
        </p:nvSpPr>
        <p:spPr>
          <a:xfrm>
            <a:off x="1436688" y="5470525"/>
            <a:ext cx="3252788" cy="319088"/>
          </a:xfrm>
          <a:prstGeom prst="rect">
            <a:avLst/>
          </a:prstGeom>
        </p:spPr>
        <p:txBody>
          <a:bodyPr vert="horz" lIns="91440" tIns="45720" rIns="91440" bIns="45720" rtlCol="0" anchor="ct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AFA8E18-3A72-4980-906D-F9AB9D31F8FB}"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7" name="Footer Placeholder 5"/>
          <p:cNvSpPr>
            <a:spLocks noGrp="1"/>
          </p:cNvSpPr>
          <p:nvPr>
            <p:ph type="ftr" sz="quarter" idx="3"/>
          </p:nvPr>
        </p:nvSpPr>
        <p:spPr>
          <a:xfrm>
            <a:off x="1438275" y="319088"/>
            <a:ext cx="3251200" cy="32067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8" name="Slide Number Placeholder 6"/>
          <p:cNvSpPr>
            <a:spLocks noGrp="1"/>
          </p:cNvSpPr>
          <p:nvPr>
            <p:ph type="sldNum" sz="quarter" idx="4"/>
          </p:nvPr>
        </p:nvSpPr>
        <p:spPr>
          <a:xfrm>
            <a:off x="487363" y="798513"/>
            <a:ext cx="795338" cy="504825"/>
          </a:xfrm>
          <a:prstGeom prst="rect">
            <a:avLst/>
          </a:prstGeom>
        </p:spPr>
        <p:txBody>
          <a:bodyPr vert="horz" lIns="91440" tIns="45720" rIns="91440" bIns="45720" rtlCol="0" anchor="t"/>
          <a:p>
            <a:pPr algn="r" eaLnBrk="1" hangingPunct="1">
              <a:buNone/>
            </a:pPr>
            <a:fld id="{9A0DB2DC-4C9A-4742-B13C-FB6460FD3503}" type="slidenum">
              <a:rPr lang="id-ID" altLang="en-US" dirty="0"/>
            </a:fld>
            <a:endParaRPr lang="id-ID"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2"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CF1F0F9-D50E-4028-861C-D43319DF5DC8}"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4" name="Footer Placeholder 4"/>
          <p:cNvSpPr>
            <a:spLocks noGrp="1"/>
          </p:cNvSpPr>
          <p:nvPr>
            <p:ph type="ftr" sz="quarter" idx="3"/>
          </p:nvPr>
        </p:nvSpPr>
        <p:spPr>
          <a:xfrm>
            <a:off x="1443038" y="328613"/>
            <a:ext cx="4033838" cy="309563"/>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5" name="Slide Number Placeholder 5"/>
          <p:cNvSpPr>
            <a:spLocks noGrp="1"/>
          </p:cNvSpPr>
          <p:nvPr>
            <p:ph type="sldNum" sz="quarter" idx="4"/>
          </p:nvPr>
        </p:nvSpPr>
        <p:spPr>
          <a:xfrm>
            <a:off x="487363" y="798513"/>
            <a:ext cx="795338" cy="504825"/>
          </a:xfrm>
          <a:prstGeom prst="rect">
            <a:avLst/>
          </a:prstGeom>
        </p:spPr>
        <p:txBody>
          <a:bodyPr vert="horz" lIns="91440" tIns="45720" rIns="91440" bIns="45720" rtlCol="0" anchor="t"/>
          <a:p>
            <a:pPr algn="r" eaLnBrk="1" hangingPunct="1">
              <a:buNone/>
            </a:pPr>
            <a:fld id="{9A0DB2DC-4C9A-4742-B13C-FB6460FD3503}" type="slidenum">
              <a:rPr lang="id-ID" altLang="en-US" dirty="0"/>
            </a:fld>
            <a:endParaRPr lang="id-ID"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2"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6BBD839-59C4-40B5-9F2A-2BEF14972BE7}"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4" name="Footer Placeholder 4"/>
          <p:cNvSpPr>
            <a:spLocks noGrp="1"/>
          </p:cNvSpPr>
          <p:nvPr>
            <p:ph type="ftr" sz="quarter" idx="3"/>
          </p:nvPr>
        </p:nvSpPr>
        <p:spPr>
          <a:xfrm>
            <a:off x="1443038" y="328613"/>
            <a:ext cx="4033838" cy="309563"/>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15" name="Slide Number Placeholder 5"/>
          <p:cNvSpPr>
            <a:spLocks noGrp="1"/>
          </p:cNvSpPr>
          <p:nvPr>
            <p:ph type="sldNum" sz="quarter" idx="4"/>
          </p:nvPr>
        </p:nvSpPr>
        <p:spPr>
          <a:xfrm>
            <a:off x="487363" y="798513"/>
            <a:ext cx="795338" cy="504825"/>
          </a:xfrm>
          <a:prstGeom prst="rect">
            <a:avLst/>
          </a:prstGeom>
        </p:spPr>
        <p:txBody>
          <a:bodyPr vert="horz" lIns="91440" tIns="45720" rIns="91440" bIns="45720" rtlCol="0" anchor="t"/>
          <a:p>
            <a:pPr algn="r" eaLnBrk="1" hangingPunct="1">
              <a:buNone/>
            </a:pPr>
            <a:fld id="{9A0DB2DC-4C9A-4742-B13C-FB6460FD3503}" type="slidenum">
              <a:rPr lang="id-ID" altLang="en-US" dirty="0"/>
            </a:fld>
            <a:endParaRPr lang="id-ID"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461" name="Freeform 8"/>
          <p:cNvSpPr/>
          <p:nvPr/>
        </p:nvSpPr>
        <p:spPr>
          <a:xfrm>
            <a:off x="-31750" y="4321175"/>
            <a:ext cx="1395413" cy="781050"/>
          </a:xfrm>
          <a:custGeom>
            <a:avLst/>
            <a:gdLst/>
            <a:ahLst/>
            <a:cxnLst>
              <a:cxn ang="0">
                <a:pos x="1006217" y="781050"/>
              </a:cxn>
              <a:cxn ang="0">
                <a:pos x="1034327" y="771677"/>
              </a:cxn>
              <a:cxn ang="0">
                <a:pos x="1039012" y="766991"/>
              </a:cxn>
              <a:cxn ang="0">
                <a:pos x="1395413" y="410832"/>
              </a:cxn>
              <a:cxn ang="0">
                <a:pos x="1395413" y="368734"/>
              </a:cxn>
              <a:cxn ang="0">
                <a:pos x="1039012" y="17261"/>
              </a:cxn>
              <a:cxn ang="0">
                <a:pos x="1034327" y="12497"/>
              </a:cxn>
              <a:cxn ang="0">
                <a:pos x="1006217" y="3202"/>
              </a:cxn>
              <a:cxn ang="0">
                <a:pos x="3123" y="0"/>
              </a:cxn>
              <a:cxn ang="0">
                <a:pos x="0" y="780347"/>
              </a:cxn>
              <a:cxn ang="0">
                <a:pos x="1006217" y="781050"/>
              </a:cxn>
            </a:cxnLst>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alpha val="100000"/>
            </a:schemeClr>
          </a:solidFill>
          <a:ln w="9525">
            <a:noFill/>
          </a:ln>
        </p:spPr>
        <p:txBody>
          <a:bodyPr/>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5" name="Date Placeholder 3"/>
          <p:cNvSpPr>
            <a:spLocks noGrp="1"/>
          </p:cNvSpPr>
          <p:nvPr>
            <p:ph type="dt" sz="half" idx="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7115A2C-E925-4D3D-9018-46A6B459968B}"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5"/>
          <p:cNvSpPr>
            <a:spLocks noGrp="1"/>
          </p:cNvSpPr>
          <p:nvPr>
            <p:ph type="sldNum" sz="quarter" idx="4"/>
          </p:nvPr>
        </p:nvSpPr>
        <p:spPr bwMode="gray">
          <a:xfrm>
            <a:off x="423863" y="4529138"/>
            <a:ext cx="584200"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485" name="Freeform 11"/>
          <p:cNvSpPr/>
          <p:nvPr/>
        </p:nvSpPr>
        <p:spPr>
          <a:xfrm flipV="1">
            <a:off x="0" y="711200"/>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35" name="Date Placeholder 3"/>
          <p:cNvSpPr>
            <a:spLocks noGrp="1"/>
          </p:cNvSpPr>
          <p:nvPr>
            <p:ph type="dt" sz="half" idx="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3BA589B-F428-4DB7-A2FB-0EE80AB02A18}"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21509" name="Freeform 11"/>
          <p:cNvSpPr/>
          <p:nvPr/>
        </p:nvSpPr>
        <p:spPr>
          <a:xfrm flipV="1">
            <a:off x="0" y="3167063"/>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35" name="Date Placeholder 3"/>
          <p:cNvSpPr>
            <a:spLocks noGrp="1"/>
          </p:cNvSpPr>
          <p:nvPr>
            <p:ph type="dt" sz="half" idx="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11DA38A-70CD-4EB3-BEEC-5A44261C3FFF}"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5"/>
          <p:cNvSpPr>
            <a:spLocks noGrp="1"/>
          </p:cNvSpPr>
          <p:nvPr>
            <p:ph type="sldNum" sz="quarter" idx="4"/>
          </p:nvPr>
        </p:nvSpPr>
        <p:spPr bwMode="gray">
          <a:xfrm>
            <a:off x="511175" y="324485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533" name="Freeform 11"/>
          <p:cNvSpPr/>
          <p:nvPr/>
        </p:nvSpPr>
        <p:spPr>
          <a:xfrm flipV="1">
            <a:off x="0" y="711200"/>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35" name="Date Placeholder 4"/>
          <p:cNvSpPr>
            <a:spLocks noGrp="1"/>
          </p:cNvSpPr>
          <p:nvPr>
            <p:ph type="dt" sz="half" idx="1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F328D6E-DD4A-4BF1-8B8E-C0AD330EBCAE}"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5"/>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3557" name="Freeform 11"/>
          <p:cNvSpPr/>
          <p:nvPr/>
        </p:nvSpPr>
        <p:spPr>
          <a:xfrm flipV="1">
            <a:off x="0" y="711200"/>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35" name="Date Placeholder 6"/>
          <p:cNvSpPr>
            <a:spLocks noGrp="1"/>
          </p:cNvSpPr>
          <p:nvPr>
            <p:ph type="dt" sz="half" idx="1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F61479C-0D31-4F68-8785-6C06F3ACB279}"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7"/>
          <p:cNvSpPr>
            <a:spLocks noGrp="1"/>
          </p:cNvSpPr>
          <p:nvPr>
            <p:ph type="ftr" sz="quarter" idx="1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5"/>
          <p:cNvSpPr>
            <a:spLocks noGrp="1"/>
          </p:cNvSpPr>
          <p:nvPr>
            <p:ph type="sldNum" sz="quarter" idx="14"/>
          </p:nvPr>
        </p:nvSpPr>
        <p:spPr bwMode="gray">
          <a:xfrm>
            <a:off x="511175" y="78740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24581" name="Freeform 11"/>
          <p:cNvSpPr/>
          <p:nvPr/>
        </p:nvSpPr>
        <p:spPr>
          <a:xfrm flipV="1">
            <a:off x="0" y="711200"/>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5" name="Date Placeholder 2"/>
          <p:cNvSpPr>
            <a:spLocks noGrp="1"/>
          </p:cNvSpPr>
          <p:nvPr>
            <p:ph type="dt" sz="half" idx="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B6B284F-1C08-4D5F-91C0-6BF9838ED81E}"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3"/>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4"/>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5605" name="Freeform 11"/>
          <p:cNvSpPr/>
          <p:nvPr/>
        </p:nvSpPr>
        <p:spPr>
          <a:xfrm flipV="1">
            <a:off x="0" y="711200"/>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35" name="Date Placeholder 1"/>
          <p:cNvSpPr>
            <a:spLocks noGrp="1"/>
          </p:cNvSpPr>
          <p:nvPr>
            <p:ph type="dt" sz="half" idx="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DECD241-4C2A-4276-BBBE-E6002081110A}"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2"/>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3"/>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11" name="Rounded Rectangle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69850" y="2341563"/>
            <a:ext cx="90138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p:cNvSpPr/>
          <p:nvPr/>
        </p:nvSpPr>
        <p:spPr>
          <a:xfrm>
            <a:off x="68263" y="2468563"/>
            <a:ext cx="9015413"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16" name="Date Placeholder 3"/>
          <p:cNvSpPr>
            <a:spLocks noGrp="1"/>
          </p:cNvSpPr>
          <p:nvPr>
            <p:ph type="dt" sz="half" idx="2"/>
          </p:nvPr>
        </p:nvSpPr>
        <p:spPr>
          <a:xfrm>
            <a:off x="6172200" y="6191250"/>
            <a:ext cx="24765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AE1893A-59B9-4F6D-A6F9-9583BF3CC5BE}"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17" name="Footer Placeholder 4"/>
          <p:cNvSpPr>
            <a:spLocks noGrp="1"/>
          </p:cNvSpPr>
          <p:nvPr>
            <p:ph type="ftr" sz="quarter" idx="3"/>
          </p:nvPr>
        </p:nvSpPr>
        <p:spPr>
          <a:xfrm>
            <a:off x="800100" y="6172200"/>
            <a:ext cx="40005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18" name="Slide Number Placeholder 5"/>
          <p:cNvSpPr>
            <a:spLocks noGrp="1"/>
          </p:cNvSpPr>
          <p:nvPr>
            <p:ph type="sldNum" sz="quarter" idx="4"/>
          </p:nvPr>
        </p:nvSpPr>
        <p:spPr>
          <a:xfrm>
            <a:off x="146050" y="6208713"/>
            <a:ext cx="457200" cy="457200"/>
          </a:xfrm>
          <a:prstGeom prst="ellipse">
            <a:avLst/>
          </a:prstGeom>
          <a:solidFill>
            <a:schemeClr val="accent1"/>
          </a:solidFill>
        </p:spPr>
        <p:txBody>
          <a:bodyPr vert="horz" wrap="none" lIns="0" tIns="0" rIns="0" bIns="0" numCol="1" anchor="ctr" anchorCtr="1" compatLnSpc="1">
            <a:noAutofit/>
          </a:bodyPr>
          <a:p>
            <a:pPr algn="ctr" eaLnBrk="1" hangingPunct="1">
              <a:buNone/>
            </a:pPr>
            <a:fld id="{9A0DB2DC-4C9A-4742-B13C-FB6460FD3503}" type="slidenum">
              <a:rPr lang="id-ID" altLang="en-US" dirty="0">
                <a:latin typeface="Franklin Gothic Book" panose="020B0503020102020204" pitchFamily="34" charset="0"/>
              </a:rPr>
            </a:fld>
            <a:endParaRPr lang="id-ID" altLang="en-US" dirty="0">
              <a:latin typeface="Franklin Gothic Book" panose="020B05030201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6629" name="Freeform 11"/>
          <p:cNvSpPr/>
          <p:nvPr/>
        </p:nvSpPr>
        <p:spPr>
          <a:xfrm flipV="1">
            <a:off x="0" y="711200"/>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5" name="Date Placeholder 4"/>
          <p:cNvSpPr>
            <a:spLocks noGrp="1"/>
          </p:cNvSpPr>
          <p:nvPr>
            <p:ph type="dt" sz="half" idx="1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004F1D6-4ED9-4A55-9F26-CA7C5DFE6197}"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5"/>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6"/>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7653" name="Freeform 11"/>
          <p:cNvSpPr/>
          <p:nvPr/>
        </p:nvSpPr>
        <p:spPr>
          <a:xfrm flipV="1">
            <a:off x="0" y="4910138"/>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chemeClr val="accent1"/>
              </a:buClr>
              <a:buSzTx/>
              <a:buFont typeface="Wingdings 3" panose="05040102010807070707" pitchFamily="18" charset="2"/>
              <a:buNone/>
              <a:defRPr/>
            </a:pPr>
            <a:r>
              <a:rPr kumimoji="0" lang="en-US" sz="1600" b="0" i="0" u="none" strike="noStrike" kern="1200" cap="none" spc="0" normalizeH="0" baseline="0" noProof="0">
                <a:ln>
                  <a:noFill/>
                </a:ln>
                <a:solidFill>
                  <a:srgbClr val="404040"/>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5" name="Date Placeholder 4"/>
          <p:cNvSpPr>
            <a:spLocks noGrp="1"/>
          </p:cNvSpPr>
          <p:nvPr>
            <p:ph type="dt" sz="half" idx="1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AC93B18-7484-4DCF-A443-B861A5DAE25E}"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5"/>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6"/>
          <p:cNvSpPr>
            <a:spLocks noGrp="1"/>
          </p:cNvSpPr>
          <p:nvPr>
            <p:ph type="sldNum" sz="quarter" idx="4"/>
          </p:nvPr>
        </p:nvSpPr>
        <p:spPr bwMode="gray">
          <a:xfrm>
            <a:off x="511175" y="4983163"/>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8677" name="Freeform 11"/>
          <p:cNvSpPr/>
          <p:nvPr/>
        </p:nvSpPr>
        <p:spPr>
          <a:xfrm flipV="1">
            <a:off x="0" y="3167063"/>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35" name="Date Placeholder 3"/>
          <p:cNvSpPr>
            <a:spLocks noGrp="1"/>
          </p:cNvSpPr>
          <p:nvPr>
            <p:ph type="dt" sz="half" idx="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C704560-402B-4C3C-8911-90DCF3F8A191}"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5"/>
          <p:cNvSpPr>
            <a:spLocks noGrp="1"/>
          </p:cNvSpPr>
          <p:nvPr>
            <p:ph type="sldNum" sz="quarter" idx="4"/>
          </p:nvPr>
        </p:nvSpPr>
        <p:spPr bwMode="gray">
          <a:xfrm>
            <a:off x="511175" y="324485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9701" name="Freeform 11"/>
          <p:cNvSpPr/>
          <p:nvPr/>
        </p:nvSpPr>
        <p:spPr>
          <a:xfrm flipV="1">
            <a:off x="0" y="3167063"/>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35" name="TextBox 34"/>
          <p:cNvSpPr txBox="1">
            <a:spLocks noChangeArrowheads="1"/>
          </p:cNvSpPr>
          <p:nvPr/>
        </p:nvSpPr>
        <p:spPr bwMode="auto">
          <a:xfrm>
            <a:off x="1808163" y="647700"/>
            <a:ext cx="457200" cy="585788"/>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36" name="TextBox 62"/>
          <p:cNvSpPr txBox="1">
            <a:spLocks noChangeArrowheads="1"/>
          </p:cNvSpPr>
          <p:nvPr/>
        </p:nvSpPr>
        <p:spPr bwMode="auto">
          <a:xfrm>
            <a:off x="8169275" y="2905125"/>
            <a:ext cx="457200" cy="58420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37" name="Date Placeholder 3"/>
          <p:cNvSpPr>
            <a:spLocks noGrp="1"/>
          </p:cNvSpPr>
          <p:nvPr>
            <p:ph type="dt" sz="half" idx="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C7404F4-27DF-4B77-AA50-B3A048E1677A}"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8"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9" name="Slide Number Placeholder 5"/>
          <p:cNvSpPr>
            <a:spLocks noGrp="1"/>
          </p:cNvSpPr>
          <p:nvPr>
            <p:ph type="sldNum" sz="quarter" idx="4"/>
          </p:nvPr>
        </p:nvSpPr>
        <p:spPr bwMode="gray">
          <a:xfrm>
            <a:off x="511175" y="324485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bg>
      <p:bgPr>
        <a:blipFill rotWithShape="0">
          <a:blip r:embed="rId2"/>
          <a:stretch>
            <a:fillRect/>
          </a:stretch>
        </a:blipFill>
        <a:effectLst/>
      </p:bgPr>
    </p:bg>
    <p:spTree>
      <p:nvGrpSpPr>
        <p:cNvPr id="1" name=""/>
        <p:cNvGrpSpPr/>
        <p:nvPr/>
      </p:nvGrpSpPr>
      <p:grpSpPr>
        <a:xfrm>
          <a:off x="0" y="0"/>
          <a:ext cx="0" cy="0"/>
          <a:chOff x="0" y="0"/>
          <a:chExt cx="0" cy="0"/>
        </a:xfrm>
      </p:grpSpPr>
      <p:sp>
        <p:nvSpPr>
          <p:cNvPr id="30725" name="Freeform 11"/>
          <p:cNvSpPr/>
          <p:nvPr/>
        </p:nvSpPr>
        <p:spPr>
          <a:xfrm flipV="1">
            <a:off x="0" y="4910138"/>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endParaRPr lang="en-US"/>
          </a:p>
        </p:txBody>
      </p:sp>
      <p:sp>
        <p:nvSpPr>
          <p:cNvPr id="35" name="Date Placeholder 4"/>
          <p:cNvSpPr>
            <a:spLocks noGrp="1"/>
          </p:cNvSpPr>
          <p:nvPr>
            <p:ph type="dt" sz="half" idx="1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225993B-1949-407C-B678-C21EF0B0BF96}"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5"/>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6"/>
          <p:cNvSpPr>
            <a:spLocks noGrp="1"/>
          </p:cNvSpPr>
          <p:nvPr>
            <p:ph type="sldNum" sz="quarter" idx="4"/>
          </p:nvPr>
        </p:nvSpPr>
        <p:spPr bwMode="gray">
          <a:xfrm>
            <a:off x="511175" y="4983163"/>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bg>
      <p:bgPr>
        <a:blipFill rotWithShape="0">
          <a:blip r:embed="rId2"/>
          <a:stretch>
            <a:fillRect/>
          </a:stretch>
        </a:blipFill>
        <a:effectLst/>
      </p:bgPr>
    </p:bg>
    <p:spTree>
      <p:nvGrpSpPr>
        <p:cNvPr id="1" name=""/>
        <p:cNvGrpSpPr/>
        <p:nvPr/>
      </p:nvGrpSpPr>
      <p:grpSpPr>
        <a:xfrm>
          <a:off x="0" y="0"/>
          <a:ext cx="0" cy="0"/>
          <a:chOff x="0" y="0"/>
          <a:chExt cx="0" cy="0"/>
        </a:xfrm>
      </p:grpSpPr>
      <p:sp>
        <p:nvSpPr>
          <p:cNvPr id="31749" name="Freeform 11"/>
          <p:cNvSpPr/>
          <p:nvPr/>
        </p:nvSpPr>
        <p:spPr>
          <a:xfrm flipV="1">
            <a:off x="0" y="4910138"/>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35" name="TextBox 34"/>
          <p:cNvSpPr txBox="1">
            <a:spLocks noChangeArrowheads="1"/>
          </p:cNvSpPr>
          <p:nvPr/>
        </p:nvSpPr>
        <p:spPr bwMode="auto">
          <a:xfrm>
            <a:off x="1808163" y="647700"/>
            <a:ext cx="457200" cy="585788"/>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36" name="TextBox 62"/>
          <p:cNvSpPr txBox="1">
            <a:spLocks noChangeArrowheads="1"/>
          </p:cNvSpPr>
          <p:nvPr/>
        </p:nvSpPr>
        <p:spPr bwMode="auto">
          <a:xfrm>
            <a:off x="8169275" y="2905125"/>
            <a:ext cx="457200" cy="58420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altLang="en-US" sz="80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endParaRPr lang="en-US"/>
          </a:p>
        </p:txBody>
      </p:sp>
      <p:sp>
        <p:nvSpPr>
          <p:cNvPr id="37" name="Date Placeholder 4"/>
          <p:cNvSpPr>
            <a:spLocks noGrp="1"/>
          </p:cNvSpPr>
          <p:nvPr>
            <p:ph type="dt" sz="half" idx="1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EB04080-CFF6-4F59-9F41-C0AA534FDB12}"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8" name="Footer Placeholder 5"/>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9" name="Slide Number Placeholder 6"/>
          <p:cNvSpPr>
            <a:spLocks noGrp="1"/>
          </p:cNvSpPr>
          <p:nvPr>
            <p:ph type="sldNum" sz="quarter" idx="4"/>
          </p:nvPr>
        </p:nvSpPr>
        <p:spPr bwMode="gray">
          <a:xfrm>
            <a:off x="511175" y="4983163"/>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bg>
      <p:bgPr>
        <a:blipFill rotWithShape="0">
          <a:blip r:embed="rId2"/>
          <a:stretch>
            <a:fillRect/>
          </a:stretch>
        </a:blipFill>
        <a:effectLst/>
      </p:bgPr>
    </p:bg>
    <p:spTree>
      <p:nvGrpSpPr>
        <p:cNvPr id="1" name=""/>
        <p:cNvGrpSpPr/>
        <p:nvPr/>
      </p:nvGrpSpPr>
      <p:grpSpPr>
        <a:xfrm>
          <a:off x="0" y="0"/>
          <a:ext cx="0" cy="0"/>
          <a:chOff x="0" y="0"/>
          <a:chExt cx="0" cy="0"/>
        </a:xfrm>
      </p:grpSpPr>
      <p:sp>
        <p:nvSpPr>
          <p:cNvPr id="32773" name="Freeform 11"/>
          <p:cNvSpPr/>
          <p:nvPr/>
        </p:nvSpPr>
        <p:spPr>
          <a:xfrm flipV="1">
            <a:off x="0" y="4910138"/>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endParaRPr lang="en-US"/>
          </a:p>
        </p:txBody>
      </p:sp>
      <p:sp>
        <p:nvSpPr>
          <p:cNvPr id="35" name="Date Placeholder 4"/>
          <p:cNvSpPr>
            <a:spLocks noGrp="1"/>
          </p:cNvSpPr>
          <p:nvPr>
            <p:ph type="dt" sz="half" idx="1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0B0A87F-CDC7-452A-960B-CB7D7B706927}"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5"/>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6"/>
          <p:cNvSpPr>
            <a:spLocks noGrp="1"/>
          </p:cNvSpPr>
          <p:nvPr>
            <p:ph type="sldNum" sz="quarter" idx="4"/>
          </p:nvPr>
        </p:nvSpPr>
        <p:spPr bwMode="gray">
          <a:xfrm>
            <a:off x="511175" y="4983163"/>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33797" name="Freeform 11"/>
          <p:cNvSpPr/>
          <p:nvPr/>
        </p:nvSpPr>
        <p:spPr>
          <a:xfrm flipV="1">
            <a:off x="0" y="711200"/>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35" name="Date Placeholder 3"/>
          <p:cNvSpPr>
            <a:spLocks noGrp="1"/>
          </p:cNvSpPr>
          <p:nvPr>
            <p:ph type="dt" sz="half" idx="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68DCDB0-90EA-4AB9-BDD7-5448A393C895}"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34821" name="Freeform 11"/>
          <p:cNvSpPr/>
          <p:nvPr/>
        </p:nvSpPr>
        <p:spPr>
          <a:xfrm flipV="1">
            <a:off x="0" y="711200"/>
            <a:ext cx="1358900" cy="508000"/>
          </a:xfrm>
          <a:custGeom>
            <a:avLst/>
            <a:gdLst/>
            <a:ahLst/>
            <a:cxnLst>
              <a:cxn ang="0">
                <a:pos x="1358900" y="238455"/>
              </a:cxn>
              <a:cxn ang="0">
                <a:pos x="1129839" y="9550"/>
              </a:cxn>
              <a:cxn ang="0">
                <a:pos x="1124856" y="4775"/>
              </a:cxn>
              <a:cxn ang="0">
                <a:pos x="1110593" y="0"/>
              </a:cxn>
              <a:cxn ang="0">
                <a:pos x="1019862" y="0"/>
              </a:cxn>
              <a:cxn ang="0">
                <a:pos x="0" y="3150"/>
              </a:cxn>
              <a:cxn ang="0">
                <a:pos x="0" y="508000"/>
              </a:cxn>
              <a:cxn ang="0">
                <a:pos x="1019862" y="505562"/>
              </a:cxn>
              <a:cxn ang="0">
                <a:pos x="1110593" y="505562"/>
              </a:cxn>
              <a:cxn ang="0">
                <a:pos x="1124856" y="500837"/>
              </a:cxn>
              <a:cxn ang="0">
                <a:pos x="1129839" y="496011"/>
              </a:cxn>
              <a:cxn ang="0">
                <a:pos x="1358900" y="267106"/>
              </a:cxn>
              <a:cxn ang="0">
                <a:pos x="1358900" y="238455"/>
              </a:cxn>
            </a:cxnLst>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alpha val="100000"/>
            </a:schemeClr>
          </a:solidFill>
          <a:ln w="9525">
            <a:noFill/>
          </a:ln>
        </p:spPr>
        <p:txBody>
          <a:bodyPr/>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35" name="Date Placeholder 3"/>
          <p:cNvSpPr>
            <a:spLocks noGrp="1"/>
          </p:cNvSpPr>
          <p:nvPr>
            <p:ph type="dt" sz="half" idx="2"/>
          </p:nvPr>
        </p:nvSpPr>
        <p:spPr>
          <a:xfrm>
            <a:off x="7772400" y="6135688"/>
            <a:ext cx="766763" cy="369888"/>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E1DEA6C-180B-403F-82A4-0F8CC8960BBC}"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6"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7"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906463" y="4343400"/>
            <a:ext cx="74056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1808391-051E-48E4-B543-11AD40CB62D7}"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C11EC2-BF5F-4CCA-A0F6-FCC7FBFB525D}"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id-ID" altLang="en-US" dirty="0"/>
            </a:fld>
            <a:endParaRPr lang="id-ID"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3DBF378-FA2B-4065-9194-58E1B356D489}"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id-ID" altLang="en-US" dirty="0">
                <a:latin typeface="Arial" panose="020B0604020202020204" pitchFamily="34" charset="0"/>
              </a:rPr>
            </a:fld>
            <a:endParaRPr lang="id-ID"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906463" y="4343400"/>
            <a:ext cx="74056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1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11F9436-2161-4327-B92B-9F20C1524E76}"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3DBF378-FA2B-4065-9194-58E1B356D489}"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id-ID" altLang="en-US" dirty="0">
                <a:latin typeface="Arial" panose="020B0604020202020204" pitchFamily="34" charset="0"/>
              </a:rPr>
            </a:fld>
            <a:endParaRPr lang="id-ID"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3DBF378-FA2B-4065-9194-58E1B356D489}"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Footer Placeholder 6"/>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Slide Number Placeholder 7"/>
          <p:cNvSpPr>
            <a:spLocks noGrp="1"/>
          </p:cNvSpPr>
          <p:nvPr>
            <p:ph type="sldNum" sz="quarter" idx="12"/>
          </p:nvPr>
        </p:nvSpPr>
        <p:spPr/>
        <p:txBody>
          <a:bodyPr/>
          <a:p>
            <a:pPr lvl="0">
              <a:buNone/>
            </a:pPr>
            <a:fld id="{9A0DB2DC-4C9A-4742-B13C-FB6460FD3503}" type="slidenum">
              <a:rPr lang="id-ID" altLang="en-US" dirty="0">
                <a:latin typeface="Arial" panose="020B0604020202020204" pitchFamily="34" charset="0"/>
              </a:rPr>
            </a:fld>
            <a:endParaRPr lang="id-ID"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3DBF378-FA2B-4065-9194-58E1B356D489}"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a:buNone/>
            </a:pPr>
            <a:fld id="{9A0DB2DC-4C9A-4742-B13C-FB6460FD3503}" type="slidenum">
              <a:rPr lang="id-ID" altLang="en-US" dirty="0">
                <a:latin typeface="Arial" panose="020B0604020202020204" pitchFamily="34" charset="0"/>
              </a:rPr>
            </a:fld>
            <a:endParaRPr lang="id-ID"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Date Placeholder 6"/>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4C08733-F2EB-41C7-B6F6-D5ADC8DA1B06}"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Footer Placeholder 7"/>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defRPr>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Slide Number Placeholder 8"/>
          <p:cNvSpPr>
            <a:spLocks noGrp="1"/>
          </p:cNvSpPr>
          <p:nvPr>
            <p:ph type="sldNum" sz="quarter" idx="4"/>
          </p:nvPr>
        </p:nvSpPr>
        <p:spPr>
          <a:xfrm>
            <a:off x="7424738" y="6459538"/>
            <a:ext cx="984250"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3" name="Date Placeholder 4"/>
          <p:cNvSpPr>
            <a:spLocks noGrp="1"/>
          </p:cNvSpPr>
          <p:nvPr>
            <p:ph type="dt" sz="half" idx="12"/>
          </p:nvPr>
        </p:nvSpPr>
        <p:spPr>
          <a:xfrm>
            <a:off x="349250" y="6459538"/>
            <a:ext cx="1963738" cy="365125"/>
          </a:xfrm>
          <a:prstGeom prst="rect">
            <a:avLst/>
          </a:prstGeom>
        </p:spPr>
        <p:txBody>
          <a:bodyPr vert="horz" lIns="91440" tIns="45720" rIns="91440" bIns="45720" rtlCol="0" anchor="ctr"/>
          <a:lstStyle>
            <a:lvl1pPr algn="l">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fld id="{B431EC6A-90B2-49ED-9F82-06689BA3A4BC}"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Footer Placeholder 5"/>
          <p:cNvSpPr>
            <a:spLocks noGrp="1"/>
          </p:cNvSpPr>
          <p:nvPr>
            <p:ph type="ftr" sz="quarter" idx="3"/>
          </p:nvPr>
        </p:nvSpPr>
        <p:spPr>
          <a:xfrm>
            <a:off x="3600450" y="6459538"/>
            <a:ext cx="3486150" cy="365125"/>
          </a:xfrm>
          <a:prstGeom prst="rect">
            <a:avLst/>
          </a:prstGeom>
        </p:spPr>
        <p:txBody>
          <a:bodyPr vert="horz" lIns="91440" tIns="45720" rIns="91440" bIns="45720" rtlCol="0" anchor="ctr"/>
          <a:lstStyle>
            <a:lvl1pPr algn="l">
              <a:defRPr>
                <a:solidFill>
                  <a:schemeClr val="tx2"/>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15" name="Slide Number Placeholder 6"/>
          <p:cNvSpPr>
            <a:spLocks noGrp="1"/>
          </p:cNvSpPr>
          <p:nvPr>
            <p:ph type="sldNum" sz="quarter" idx="4"/>
          </p:nvPr>
        </p:nvSpPr>
        <p:spPr>
          <a:xfrm>
            <a:off x="7424738" y="6459538"/>
            <a:ext cx="984250" cy="365125"/>
          </a:xfrm>
          <a:prstGeom prst="rect">
            <a:avLst/>
          </a:prstGeom>
        </p:spPr>
        <p:txBody>
          <a:bodyPr vert="horz" lIns="91440" tIns="45720" rIns="91440" bIns="45720" rtlCol="0" anchor="ctr"/>
          <a:p>
            <a:pPr algn="r">
              <a:buNone/>
            </a:pPr>
            <a:fld id="{9A0DB2DC-4C9A-4742-B13C-FB6460FD3503}" type="slidenum">
              <a:rPr lang="id-ID" altLang="en-US" dirty="0">
                <a:solidFill>
                  <a:schemeClr val="tx2"/>
                </a:solidFill>
              </a:rPr>
            </a:fld>
            <a:endParaRPr lang="id-ID" altLang="en-US" dirty="0">
              <a:solidFill>
                <a:schemeClr val="tx2"/>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vert="horz" wrap="square" lIns="457200" tIns="457200" rIns="0" bIns="45720" numCol="1" rtlCol="0" anchor="t" anchorCtr="0" compatLnSpc="1">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defRPr/>
            </a:pPr>
            <a:r>
              <a:rPr kumimoji="0" lang="en-US" sz="3200" b="0" i="0" u="none" strike="noStrike" kern="1200" cap="none" spc="0" normalizeH="0" baseline="0" noProof="0">
                <a:ln>
                  <a:noFill/>
                </a:ln>
                <a:solidFill>
                  <a:schemeClr val="bg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3" name="Date Placeholder 4"/>
          <p:cNvSpPr>
            <a:spLocks noGrp="1"/>
          </p:cNvSpPr>
          <p:nvPr>
            <p:ph type="dt" sz="half" idx="12"/>
          </p:nvPr>
        </p:nvSpPr>
        <p:spPr>
          <a:xfrm>
            <a:off x="822325" y="6459538"/>
            <a:ext cx="1854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4E6CC5C-8143-405F-9B7C-B76986825FE0}"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Footer Placeholder 5"/>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Slide Number Placeholder 6"/>
          <p:cNvSpPr>
            <a:spLocks noGrp="1"/>
          </p:cNvSpPr>
          <p:nvPr>
            <p:ph type="sldNum" sz="quarter" idx="4"/>
          </p:nvPr>
        </p:nvSpPr>
        <p:spPr>
          <a:xfrm>
            <a:off x="7424738" y="6459538"/>
            <a:ext cx="984250"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3DBF378-FA2B-4065-9194-58E1B356D489}"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id-ID" altLang="en-US" dirty="0">
                <a:latin typeface="Arial" panose="020B0604020202020204" pitchFamily="34" charset="0"/>
              </a:rPr>
            </a:fld>
            <a:endParaRPr lang="id-ID"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A6369C3-77CD-4AB2-8051-A8E3B280FBD6}"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p>
            <a:pPr algn="r">
              <a:buNone/>
            </a:pPr>
            <a:fld id="{9A0DB2DC-4C9A-4742-B13C-FB6460FD3503}" type="slidenum">
              <a:rPr lang="id-ID" altLang="en-US" dirty="0"/>
            </a:fld>
            <a:endParaRPr lang="id-ID"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C11EC2-BF5F-4CCA-A0F6-FCC7FBFB525D}"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id-ID" altLang="en-US" dirty="0"/>
            </a:fld>
            <a:endParaRPr lang="id-ID"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C11EC2-BF5F-4CCA-A0F6-FCC7FBFB525D}"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id-ID" altLang="en-US" dirty="0"/>
            </a:fld>
            <a:endParaRPr lang="id-ID"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C11EC2-BF5F-4CCA-A0F6-FCC7FBFB525D}"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id-ID" altLang="en-US" dirty="0"/>
            </a:fld>
            <a:endParaRPr lang="id-ID"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4" name="Rounded Rectangle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endParaRPr lang="en-US"/>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2" name="Date Placeholder 4"/>
          <p:cNvSpPr>
            <a:spLocks noGrp="1"/>
          </p:cNvSpPr>
          <p:nvPr>
            <p:ph type="dt" sz="half" idx="12"/>
          </p:nvPr>
        </p:nvSpPr>
        <p:spPr>
          <a:xfrm>
            <a:off x="6172200" y="6191250"/>
            <a:ext cx="24765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633964A-0818-47FD-AEF1-211BDDECD44D}"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13" name="Footer Placeholder 5"/>
          <p:cNvSpPr>
            <a:spLocks noGrp="1"/>
          </p:cNvSpPr>
          <p:nvPr>
            <p:ph type="ftr" sz="quarter" idx="3"/>
          </p:nvPr>
        </p:nvSpPr>
        <p:spPr>
          <a:xfrm>
            <a:off x="914400" y="6172200"/>
            <a:ext cx="39624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Slide Number Placeholder 6"/>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noAutofit/>
          </a:bodyPr>
          <a:p>
            <a:pPr algn="ctr" eaLnBrk="1" hangingPunct="1">
              <a:buNone/>
            </a:pPr>
            <a:fld id="{9A0DB2DC-4C9A-4742-B13C-FB6460FD3503}" type="slidenum">
              <a:rPr lang="id-ID" altLang="en-US" dirty="0">
                <a:latin typeface="Franklin Gothic Book" panose="020B0503020102020204" pitchFamily="34" charset="0"/>
              </a:rPr>
            </a:fld>
            <a:endParaRPr lang="id-ID" altLang="en-US" dirty="0">
              <a:latin typeface="Franklin Gothic Book" panose="020B05030201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10"/>
          <p:cNvSpPr/>
          <p:nvPr/>
        </p:nvSpPr>
        <p:spPr>
          <a:xfrm>
            <a:off x="68263" y="4649788"/>
            <a:ext cx="90074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endParaRPr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anose="05020102010507070707" pitchFamily="18" charset="2"/>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6172200" y="6191250"/>
            <a:ext cx="24765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CD7D20B-5FC6-4E6C-86E1-F0BAF0BA6CA8}"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Footer Placeholder 5"/>
          <p:cNvSpPr>
            <a:spLocks noGrp="1"/>
          </p:cNvSpPr>
          <p:nvPr>
            <p:ph type="ftr" sz="quarter" idx="3"/>
          </p:nvPr>
        </p:nvSpPr>
        <p:spPr>
          <a:xfrm>
            <a:off x="914400" y="6172200"/>
            <a:ext cx="3886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Slide Number Placeholder 6"/>
          <p:cNvSpPr>
            <a:spLocks noGrp="1"/>
          </p:cNvSpPr>
          <p:nvPr>
            <p:ph type="sldNum" sz="quarter" idx="4"/>
          </p:nvPr>
        </p:nvSpPr>
        <p:spPr>
          <a:xfrm>
            <a:off x="146050" y="6208713"/>
            <a:ext cx="457200" cy="457200"/>
          </a:xfrm>
          <a:prstGeom prst="ellipse">
            <a:avLst/>
          </a:prstGeom>
          <a:solidFill>
            <a:schemeClr val="accent1"/>
          </a:solidFill>
        </p:spPr>
        <p:txBody>
          <a:bodyPr vert="horz" wrap="none" lIns="0" tIns="0" rIns="0" bIns="0" numCol="1" anchor="ctr" anchorCtr="1" compatLnSpc="1">
            <a:noAutofit/>
          </a:bodyPr>
          <a:p>
            <a:pPr algn="ctr" eaLnBrk="1" hangingPunct="1">
              <a:buNone/>
            </a:pPr>
            <a:fld id="{9A0DB2DC-4C9A-4742-B13C-FB6460FD3503}" type="slidenum">
              <a:rPr lang="id-ID" altLang="en-US" dirty="0">
                <a:latin typeface="Franklin Gothic Book" panose="020B0503020102020204" pitchFamily="34" charset="0"/>
              </a:rPr>
            </a:fld>
            <a:endParaRPr lang="id-ID" altLang="en-US" dirty="0">
              <a:latin typeface="Franklin Gothic Book" panose="020B05030201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4.jpeg"/><Relationship Id="rId12" Type="http://schemas.openxmlformats.org/officeDocument/2006/relationships/image" Target="../media/image3.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8" Type="http://schemas.openxmlformats.org/officeDocument/2006/relationships/theme" Target="../theme/theme3.xml"/><Relationship Id="rId17" Type="http://schemas.openxmlformats.org/officeDocument/2006/relationships/image" Target="../media/image5.jpeg"/><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2" Type="http://schemas.openxmlformats.org/officeDocument/2006/relationships/theme" Target="../theme/theme4.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Title Placeholder 21"/>
          <p:cNvSpPr>
            <a:spLocks noGrp="1"/>
          </p:cNvSpPr>
          <p:nvPr>
            <p:ph type="title"/>
          </p:nvPr>
        </p:nvSpPr>
        <p:spPr>
          <a:xfrm>
            <a:off x="914400" y="274638"/>
            <a:ext cx="7772400" cy="1143000"/>
          </a:xfrm>
          <a:prstGeom prst="rect">
            <a:avLst/>
          </a:prstGeom>
          <a:noFill/>
          <a:ln w="9525">
            <a:noFill/>
          </a:ln>
        </p:spPr>
        <p:txBody>
          <a:bodyPr bIns="91440" anchor="b" anchorCtr="0"/>
          <a:p>
            <a:pPr lvl="0"/>
            <a:r>
              <a:rPr lang="en-US" altLang="en-US" dirty="0"/>
              <a:t>Click to edit Master title style</a:t>
            </a:r>
            <a:endParaRPr lang="en-US" altLang="en-US" dirty="0"/>
          </a:p>
        </p:txBody>
      </p:sp>
      <p:sp>
        <p:nvSpPr>
          <p:cNvPr id="1029" name="Text Placeholder 12"/>
          <p:cNvSpPr>
            <a:spLocks noGrp="1"/>
          </p:cNvSpPr>
          <p:nvPr>
            <p:ph type="body" idx="1"/>
          </p:nvPr>
        </p:nvSpPr>
        <p:spPr>
          <a:xfrm>
            <a:off x="914400" y="1447800"/>
            <a:ext cx="7772400" cy="4572000"/>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CC11EC2-BF5F-4CCA-A0F6-FCC7FBFB525D}" type="datetimeFigureOut">
              <a:rPr kumimoji="0" lang="id-ID" sz="1400" b="0" i="0" u="none" strike="noStrike" kern="1200" cap="none" spc="0" normalizeH="0" baseline="0" noProof="0">
                <a:ln>
                  <a:noFill/>
                </a:ln>
                <a:solidFill>
                  <a:schemeClr val="tx2"/>
                </a:solidFill>
                <a:effectLst/>
                <a:uLnTx/>
                <a:uFillTx/>
                <a:latin typeface="+mn-lt"/>
                <a:ea typeface="+mn-ea"/>
                <a:cs typeface="+mn-cs"/>
              </a:rPr>
            </a:fld>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400" b="0" i="0" u="none" strike="noStrike" kern="1200" cap="none" spc="0" normalizeH="0" baseline="0" noProof="0">
              <a:ln>
                <a:noFill/>
              </a:ln>
              <a:solidFill>
                <a:schemeClr val="tx2"/>
              </a:solidFill>
              <a:effectLst/>
              <a:uLnTx/>
              <a:uFillTx/>
              <a:latin typeface="+mn-lt"/>
              <a:ea typeface="+mn-ea"/>
              <a:cs typeface="+mn-cs"/>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anose="020B0503020102020204" pitchFamily="34" charset="0"/>
              </a:defRPr>
            </a:lvl1pPr>
          </a:lstStyle>
          <a:p>
            <a:pPr lvl="0" eaLnBrk="1" hangingPunct="1">
              <a:buNone/>
            </a:pPr>
            <a:fld id="{9A0DB2DC-4C9A-4742-B13C-FB6460FD3503}" type="slidenum">
              <a:rPr lang="id-ID" altLang="en-US" dirty="0"/>
            </a:fld>
            <a:endParaRPr lang="id-ID"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 name="Rectangle 9"/>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51" name="Picture 11"/>
          <p:cNvPicPr>
            <a:picLocks noChangeAspect="1"/>
          </p:cNvPicPr>
          <p:nvPr/>
        </p:nvPicPr>
        <p:blipFill>
          <a:blip r:embed="rId13"/>
          <a:srcRect l="12500" t="1538" r="12500" b="-1538"/>
          <a:stretch>
            <a:fillRect/>
          </a:stretch>
        </p:blipFill>
        <p:spPr>
          <a:xfrm>
            <a:off x="0" y="6096000"/>
            <a:ext cx="9144000" cy="774700"/>
          </a:xfrm>
          <a:prstGeom prst="rect">
            <a:avLst/>
          </a:prstGeom>
          <a:noFill/>
          <a:ln w="9525">
            <a:noFill/>
          </a:ln>
        </p:spPr>
      </p:pic>
      <p:cxnSp>
        <p:nvCxnSpPr>
          <p:cNvPr id="13" name="Straight Connector 12"/>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038" y="804863"/>
            <a:ext cx="6572250" cy="104933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2054" name="Text Placeholder 2"/>
          <p:cNvSpPr>
            <a:spLocks noGrp="1"/>
          </p:cNvSpPr>
          <p:nvPr>
            <p:ph type="body" idx="1"/>
          </p:nvPr>
        </p:nvSpPr>
        <p:spPr>
          <a:xfrm>
            <a:off x="1443038" y="2016125"/>
            <a:ext cx="6572250" cy="34496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hangingPunct="1">
              <a:defRPr sz="10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862FFEC-7AA0-4D72-904C-ADD802B0A09F}" type="datetimeFigureOut">
              <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1443038" y="328613"/>
            <a:ext cx="4033838" cy="309563"/>
          </a:xfrm>
          <a:prstGeom prst="rect">
            <a:avLst/>
          </a:prstGeom>
        </p:spPr>
        <p:txBody>
          <a:bodyPr vert="horz" lIns="91440" tIns="45720" rIns="91440" bIns="45720" rtlCol="0" anchor="ctr"/>
          <a:lstStyle>
            <a:lvl1pPr algn="l" eaLnBrk="1" hangingPunct="1">
              <a:defRPr sz="10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487363" y="798513"/>
            <a:ext cx="795338" cy="504825"/>
          </a:xfrm>
          <a:prstGeom prst="rect">
            <a:avLst/>
          </a:prstGeom>
        </p:spPr>
        <p:txBody>
          <a:bodyPr vert="horz" lIns="91440" tIns="45720" rIns="91440" bIns="45720" rtlCol="0" anchor="t"/>
          <a:lstStyle>
            <a:lvl1pPr algn="r">
              <a:defRPr sz="2800">
                <a:solidFill>
                  <a:schemeClr val="accent1"/>
                </a:solidFill>
              </a:defRPr>
            </a:lvl1pPr>
          </a:lstStyle>
          <a:p>
            <a:pPr lvl="0" eaLnBrk="1" hangingPunct="1">
              <a:buNone/>
            </a:pPr>
            <a:fld id="{9A0DB2DC-4C9A-4742-B13C-FB6460FD3503}" type="slidenum">
              <a:rPr lang="id-ID" altLang="en-US" dirty="0">
                <a:latin typeface="Arial" panose="020B0604020202020204" pitchFamily="34" charset="0"/>
              </a:rPr>
            </a:fld>
            <a:endParaRPr lang="id-ID"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7"/>
          <a:stretch>
            <a:fillRect/>
          </a:stretch>
        </a:blipFill>
        <a:effectLst/>
      </p:bgPr>
    </p:bg>
    <p:spTree>
      <p:nvGrpSpPr>
        <p:cNvPr id="1" name=""/>
        <p:cNvGrpSpPr/>
        <p:nvPr/>
      </p:nvGrpSpPr>
      <p:grpSpPr/>
      <p:grpSp>
        <p:nvGrpSpPr>
          <p:cNvPr id="3074" name="Group 35"/>
          <p:cNvGrpSpPr/>
          <p:nvPr/>
        </p:nvGrpSpPr>
        <p:grpSpPr>
          <a:xfrm>
            <a:off x="0" y="228600"/>
            <a:ext cx="1981200" cy="6638925"/>
            <a:chOff x="2487613" y="285750"/>
            <a:chExt cx="2428875" cy="5654676"/>
          </a:xfrm>
        </p:grpSpPr>
        <p:sp>
          <p:nvSpPr>
            <p:cNvPr id="3094" name="Freeform 11"/>
            <p:cNvSpPr/>
            <p:nvPr/>
          </p:nvSpPr>
          <p:spPr>
            <a:xfrm>
              <a:off x="2487613" y="2284413"/>
              <a:ext cx="85725" cy="533400"/>
            </a:xfrm>
            <a:custGeom>
              <a:avLst/>
              <a:gdLst/>
              <a:ahLst/>
              <a:cxnLst>
                <a:cxn ang="0">
                  <a:pos x="85725" y="533400"/>
                </a:cxn>
                <a:cxn ang="0">
                  <a:pos x="66242" y="313765"/>
                </a:cxn>
                <a:cxn ang="0">
                  <a:pos x="0" y="0"/>
                </a:cxn>
                <a:cxn ang="0">
                  <a:pos x="0" y="137272"/>
                </a:cxn>
                <a:cxn ang="0">
                  <a:pos x="77932" y="486335"/>
                </a:cxn>
                <a:cxn ang="0">
                  <a:pos x="85725" y="533400"/>
                </a:cxn>
              </a:cxnLst>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ln>
          </p:spPr>
          <p:txBody>
            <a:bodyPr/>
            <a:p>
              <a:endParaRPr lang="en-US"/>
            </a:p>
          </p:txBody>
        </p:sp>
        <p:sp>
          <p:nvSpPr>
            <p:cNvPr id="3095" name="Freeform 12"/>
            <p:cNvSpPr/>
            <p:nvPr/>
          </p:nvSpPr>
          <p:spPr>
            <a:xfrm>
              <a:off x="2597151" y="2779713"/>
              <a:ext cx="550863" cy="1978025"/>
            </a:xfrm>
            <a:custGeom>
              <a:avLst/>
              <a:gdLst/>
              <a:ahLst/>
              <a:cxnLst>
                <a:cxn ang="0">
                  <a:pos x="338387" y="1373628"/>
                </a:cxn>
                <a:cxn ang="0">
                  <a:pos x="546928" y="1978025"/>
                </a:cxn>
                <a:cxn ang="0">
                  <a:pos x="550863" y="1875984"/>
                </a:cxn>
                <a:cxn ang="0">
                  <a:pos x="373800" y="1361855"/>
                </a:cxn>
                <a:cxn ang="0">
                  <a:pos x="0" y="0"/>
                </a:cxn>
                <a:cxn ang="0">
                  <a:pos x="23608" y="239404"/>
                </a:cxn>
                <a:cxn ang="0">
                  <a:pos x="338387" y="1373628"/>
                </a:cxn>
              </a:cxnLst>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ln>
          </p:spPr>
          <p:txBody>
            <a:bodyPr/>
            <a:p>
              <a:endParaRPr lang="en-US"/>
            </a:p>
          </p:txBody>
        </p:sp>
        <p:sp>
          <p:nvSpPr>
            <p:cNvPr id="3096" name="Freeform 13"/>
            <p:cNvSpPr/>
            <p:nvPr/>
          </p:nvSpPr>
          <p:spPr>
            <a:xfrm>
              <a:off x="3175001" y="4730750"/>
              <a:ext cx="519113" cy="1209675"/>
            </a:xfrm>
            <a:custGeom>
              <a:avLst/>
              <a:gdLst/>
              <a:ahLst/>
              <a:cxnLst>
                <a:cxn ang="0">
                  <a:pos x="31461" y="86405"/>
                </a:cxn>
                <a:cxn ang="0">
                  <a:pos x="0" y="0"/>
                </a:cxn>
                <a:cxn ang="0">
                  <a:pos x="0" y="113898"/>
                </a:cxn>
                <a:cxn ang="0">
                  <a:pos x="267422" y="761938"/>
                </a:cxn>
                <a:cxn ang="0">
                  <a:pos x="483719" y="1209675"/>
                </a:cxn>
                <a:cxn ang="0">
                  <a:pos x="519113" y="1209675"/>
                </a:cxn>
                <a:cxn ang="0">
                  <a:pos x="302816" y="746228"/>
                </a:cxn>
                <a:cxn ang="0">
                  <a:pos x="31461" y="86405"/>
                </a:cxn>
              </a:cxnLst>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ln>
          </p:spPr>
          <p:txBody>
            <a:bodyPr/>
            <a:p>
              <a:endParaRPr lang="en-US"/>
            </a:p>
          </p:txBody>
        </p:sp>
        <p:sp>
          <p:nvSpPr>
            <p:cNvPr id="3097" name="Freeform 14"/>
            <p:cNvSpPr/>
            <p:nvPr/>
          </p:nvSpPr>
          <p:spPr>
            <a:xfrm>
              <a:off x="3305176" y="5630863"/>
              <a:ext cx="146050" cy="309563"/>
            </a:xfrm>
            <a:custGeom>
              <a:avLst/>
              <a:gdLst/>
              <a:ahLst/>
              <a:cxnLst>
                <a:cxn ang="0">
                  <a:pos x="110524" y="309563"/>
                </a:cxn>
                <a:cxn ang="0">
                  <a:pos x="146050" y="309563"/>
                </a:cxn>
                <a:cxn ang="0">
                  <a:pos x="0" y="0"/>
                </a:cxn>
                <a:cxn ang="0">
                  <a:pos x="110524" y="309563"/>
                </a:cxn>
              </a:cxnLst>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ln>
          </p:spPr>
          <p:txBody>
            <a:bodyPr/>
            <a:p>
              <a:endParaRPr lang="en-US"/>
            </a:p>
          </p:txBody>
        </p:sp>
        <p:sp>
          <p:nvSpPr>
            <p:cNvPr id="3098" name="Freeform 15"/>
            <p:cNvSpPr/>
            <p:nvPr/>
          </p:nvSpPr>
          <p:spPr>
            <a:xfrm>
              <a:off x="2573338" y="2817813"/>
              <a:ext cx="700088" cy="2835275"/>
            </a:xfrm>
            <a:custGeom>
              <a:avLst/>
              <a:gdLst/>
              <a:ahLst/>
              <a:cxnLst>
                <a:cxn ang="0">
                  <a:pos x="637159" y="2591803"/>
                </a:cxn>
                <a:cxn ang="0">
                  <a:pos x="456237" y="2097004"/>
                </a:cxn>
                <a:cxn ang="0">
                  <a:pos x="157323" y="926766"/>
                </a:cxn>
                <a:cxn ang="0">
                  <a:pos x="47197" y="200276"/>
                </a:cxn>
                <a:cxn ang="0">
                  <a:pos x="0" y="0"/>
                </a:cxn>
                <a:cxn ang="0">
                  <a:pos x="129792" y="930693"/>
                </a:cxn>
                <a:cxn ang="0">
                  <a:pos x="420839" y="2108785"/>
                </a:cxn>
                <a:cxn ang="0">
                  <a:pos x="629293" y="2674269"/>
                </a:cxn>
                <a:cxn ang="0">
                  <a:pos x="700088" y="2835275"/>
                </a:cxn>
                <a:cxn ang="0">
                  <a:pos x="684356" y="2780297"/>
                </a:cxn>
                <a:cxn ang="0">
                  <a:pos x="637159" y="2591803"/>
                </a:cxn>
              </a:cxnLst>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ln>
          </p:spPr>
          <p:txBody>
            <a:bodyPr/>
            <a:p>
              <a:endParaRPr lang="en-US"/>
            </a:p>
          </p:txBody>
        </p:sp>
        <p:sp>
          <p:nvSpPr>
            <p:cNvPr id="3099" name="Freeform 16"/>
            <p:cNvSpPr/>
            <p:nvPr/>
          </p:nvSpPr>
          <p:spPr>
            <a:xfrm>
              <a:off x="2506663" y="285750"/>
              <a:ext cx="90488" cy="2493963"/>
            </a:xfrm>
            <a:custGeom>
              <a:avLst/>
              <a:gdLst/>
              <a:ahLst/>
              <a:cxnLst>
                <a:cxn ang="0">
                  <a:pos x="43277" y="2266168"/>
                </a:cxn>
                <a:cxn ang="0">
                  <a:pos x="47211" y="2313298"/>
                </a:cxn>
                <a:cxn ang="0">
                  <a:pos x="86554" y="2482180"/>
                </a:cxn>
                <a:cxn ang="0">
                  <a:pos x="90488" y="2493963"/>
                </a:cxn>
                <a:cxn ang="0">
                  <a:pos x="66882" y="2262240"/>
                </a:cxn>
                <a:cxn ang="0">
                  <a:pos x="19671" y="1056498"/>
                </a:cxn>
                <a:cxn ang="0">
                  <a:pos x="59014" y="0"/>
                </a:cxn>
                <a:cxn ang="0">
                  <a:pos x="47211" y="0"/>
                </a:cxn>
                <a:cxn ang="0">
                  <a:pos x="3934" y="1056498"/>
                </a:cxn>
                <a:cxn ang="0">
                  <a:pos x="43277" y="2266168"/>
                </a:cxn>
              </a:cxnLst>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ln>
          </p:spPr>
          <p:txBody>
            <a:bodyPr/>
            <a:p>
              <a:endParaRPr lang="en-US"/>
            </a:p>
          </p:txBody>
        </p:sp>
        <p:sp>
          <p:nvSpPr>
            <p:cNvPr id="3100" name="Freeform 17"/>
            <p:cNvSpPr/>
            <p:nvPr/>
          </p:nvSpPr>
          <p:spPr>
            <a:xfrm>
              <a:off x="2554288" y="2598738"/>
              <a:ext cx="66675" cy="420688"/>
            </a:xfrm>
            <a:custGeom>
              <a:avLst/>
              <a:gdLst/>
              <a:ahLst/>
              <a:cxnLst>
                <a:cxn ang="0">
                  <a:pos x="0" y="0"/>
                </a:cxn>
                <a:cxn ang="0">
                  <a:pos x="19610" y="220173"/>
                </a:cxn>
                <a:cxn ang="0">
                  <a:pos x="66675" y="420688"/>
                </a:cxn>
                <a:cxn ang="0">
                  <a:pos x="43143" y="180857"/>
                </a:cxn>
                <a:cxn ang="0">
                  <a:pos x="39221" y="169062"/>
                </a:cxn>
                <a:cxn ang="0">
                  <a:pos x="0" y="0"/>
                </a:cxn>
              </a:cxnLst>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ln>
          </p:spPr>
          <p:txBody>
            <a:bodyPr/>
            <a:p>
              <a:endParaRPr lang="en-US"/>
            </a:p>
          </p:txBody>
        </p:sp>
        <p:sp>
          <p:nvSpPr>
            <p:cNvPr id="3101" name="Freeform 18"/>
            <p:cNvSpPr/>
            <p:nvPr/>
          </p:nvSpPr>
          <p:spPr>
            <a:xfrm>
              <a:off x="3143251" y="4757738"/>
              <a:ext cx="161925" cy="873125"/>
            </a:xfrm>
            <a:custGeom>
              <a:avLst/>
              <a:gdLst/>
              <a:ahLst/>
              <a:cxnLst>
                <a:cxn ang="0">
                  <a:pos x="0" y="0"/>
                </a:cxn>
                <a:cxn ang="0">
                  <a:pos x="19747" y="365769"/>
                </a:cxn>
                <a:cxn ang="0">
                  <a:pos x="67140" y="652877"/>
                </a:cxn>
                <a:cxn ang="0">
                  <a:pos x="94785" y="723671"/>
                </a:cxn>
                <a:cxn ang="0">
                  <a:pos x="161925" y="873125"/>
                </a:cxn>
                <a:cxn ang="0">
                  <a:pos x="150077" y="833795"/>
                </a:cxn>
                <a:cxn ang="0">
                  <a:pos x="51342" y="361836"/>
                </a:cxn>
                <a:cxn ang="0">
                  <a:pos x="31595" y="86526"/>
                </a:cxn>
                <a:cxn ang="0">
                  <a:pos x="27646" y="70794"/>
                </a:cxn>
                <a:cxn ang="0">
                  <a:pos x="0" y="0"/>
                </a:cxn>
              </a:cxnLst>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ln>
          </p:spPr>
          <p:txBody>
            <a:bodyPr/>
            <a:p>
              <a:endParaRPr lang="en-US"/>
            </a:p>
          </p:txBody>
        </p:sp>
        <p:sp>
          <p:nvSpPr>
            <p:cNvPr id="3102" name="Freeform 19"/>
            <p:cNvSpPr/>
            <p:nvPr/>
          </p:nvSpPr>
          <p:spPr>
            <a:xfrm>
              <a:off x="3148013" y="1282700"/>
              <a:ext cx="1768475" cy="3448050"/>
            </a:xfrm>
            <a:custGeom>
              <a:avLst/>
              <a:gdLst/>
              <a:ahLst/>
              <a:cxnLst>
                <a:cxn ang="0">
                  <a:pos x="27510" y="3353798"/>
                </a:cxn>
                <a:cxn ang="0">
                  <a:pos x="196497" y="2407352"/>
                </a:cxn>
                <a:cxn ang="0">
                  <a:pos x="585562" y="1523740"/>
                </a:cxn>
                <a:cxn ang="0">
                  <a:pos x="1120034" y="718671"/>
                </a:cxn>
                <a:cxn ang="0">
                  <a:pos x="1430500" y="349518"/>
                </a:cxn>
                <a:cxn ang="0">
                  <a:pos x="1595557" y="172795"/>
                </a:cxn>
                <a:cxn ang="0">
                  <a:pos x="1768475" y="3927"/>
                </a:cxn>
                <a:cxn ang="0">
                  <a:pos x="1768475" y="0"/>
                </a:cxn>
                <a:cxn ang="0">
                  <a:pos x="1591628" y="168868"/>
                </a:cxn>
                <a:cxn ang="0">
                  <a:pos x="1426570" y="345590"/>
                </a:cxn>
                <a:cxn ang="0">
                  <a:pos x="1112174" y="710817"/>
                </a:cxn>
                <a:cxn ang="0">
                  <a:pos x="569842" y="1515885"/>
                </a:cxn>
                <a:cxn ang="0">
                  <a:pos x="176848" y="2399497"/>
                </a:cxn>
                <a:cxn ang="0">
                  <a:pos x="0" y="3353798"/>
                </a:cxn>
                <a:cxn ang="0">
                  <a:pos x="0" y="3373434"/>
                </a:cxn>
                <a:cxn ang="0">
                  <a:pos x="27510" y="3448050"/>
                </a:cxn>
                <a:cxn ang="0">
                  <a:pos x="27510" y="3353798"/>
                </a:cxn>
              </a:cxnLst>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ln>
          </p:spPr>
          <p:txBody>
            <a:bodyPr/>
            <a:p>
              <a:endParaRPr lang="en-US"/>
            </a:p>
          </p:txBody>
        </p:sp>
        <p:sp>
          <p:nvSpPr>
            <p:cNvPr id="3103" name="Freeform 20"/>
            <p:cNvSpPr/>
            <p:nvPr/>
          </p:nvSpPr>
          <p:spPr>
            <a:xfrm>
              <a:off x="3273426" y="5653088"/>
              <a:ext cx="138113" cy="287338"/>
            </a:xfrm>
            <a:custGeom>
              <a:avLst/>
              <a:gdLst/>
              <a:ahLst/>
              <a:cxnLst>
                <a:cxn ang="0">
                  <a:pos x="0" y="0"/>
                </a:cxn>
                <a:cxn ang="0">
                  <a:pos x="102598" y="287338"/>
                </a:cxn>
                <a:cxn ang="0">
                  <a:pos x="138113" y="287338"/>
                </a:cxn>
                <a:cxn ang="0">
                  <a:pos x="0" y="0"/>
                </a:cxn>
              </a:cxnLst>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ln>
          </p:spPr>
          <p:txBody>
            <a:bodyPr/>
            <a:p>
              <a:endParaRPr lang="en-US"/>
            </a:p>
          </p:txBody>
        </p:sp>
        <p:sp>
          <p:nvSpPr>
            <p:cNvPr id="3104" name="Freeform 21"/>
            <p:cNvSpPr/>
            <p:nvPr/>
          </p:nvSpPr>
          <p:spPr>
            <a:xfrm>
              <a:off x="3143251" y="4656138"/>
              <a:ext cx="31750" cy="188913"/>
            </a:xfrm>
            <a:custGeom>
              <a:avLst/>
              <a:gdLst/>
              <a:ahLst/>
              <a:cxnLst>
                <a:cxn ang="0">
                  <a:pos x="27781" y="173170"/>
                </a:cxn>
                <a:cxn ang="0">
                  <a:pos x="31750" y="188913"/>
                </a:cxn>
                <a:cxn ang="0">
                  <a:pos x="31750" y="74778"/>
                </a:cxn>
                <a:cxn ang="0">
                  <a:pos x="3969" y="0"/>
                </a:cxn>
                <a:cxn ang="0">
                  <a:pos x="0" y="102328"/>
                </a:cxn>
                <a:cxn ang="0">
                  <a:pos x="27781" y="173170"/>
                </a:cxn>
              </a:cxnLst>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ln>
          </p:spPr>
          <p:txBody>
            <a:bodyPr/>
            <a:p>
              <a:endParaRPr lang="en-US"/>
            </a:p>
          </p:txBody>
        </p:sp>
        <p:sp>
          <p:nvSpPr>
            <p:cNvPr id="3105" name="Freeform 22"/>
            <p:cNvSpPr/>
            <p:nvPr/>
          </p:nvSpPr>
          <p:spPr>
            <a:xfrm>
              <a:off x="3211513" y="5410200"/>
              <a:ext cx="203200" cy="530225"/>
            </a:xfrm>
            <a:custGeom>
              <a:avLst/>
              <a:gdLst/>
              <a:ahLst/>
              <a:cxnLst>
                <a:cxn ang="0">
                  <a:pos x="27354" y="70697"/>
                </a:cxn>
                <a:cxn ang="0">
                  <a:pos x="0" y="0"/>
                </a:cxn>
                <a:cxn ang="0">
                  <a:pos x="46892" y="188524"/>
                </a:cxn>
                <a:cxn ang="0">
                  <a:pos x="62523" y="243511"/>
                </a:cxn>
                <a:cxn ang="0">
                  <a:pos x="199292" y="530225"/>
                </a:cxn>
                <a:cxn ang="0">
                  <a:pos x="203200" y="530225"/>
                </a:cxn>
                <a:cxn ang="0">
                  <a:pos x="93785" y="219945"/>
                </a:cxn>
                <a:cxn ang="0">
                  <a:pos x="27354" y="70697"/>
                </a:cxn>
              </a:cxnLst>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ln>
          </p:spPr>
          <p:txBody>
            <a:bodyPr/>
            <a:p>
              <a:endParaRPr lang="en-US"/>
            </a:p>
          </p:txBody>
        </p:sp>
      </p:grpSp>
      <p:grpSp>
        <p:nvGrpSpPr>
          <p:cNvPr id="3075" name="Group 48"/>
          <p:cNvGrpSpPr/>
          <p:nvPr/>
        </p:nvGrpSpPr>
        <p:grpSpPr>
          <a:xfrm>
            <a:off x="20638" y="0"/>
            <a:ext cx="1952625" cy="6853238"/>
            <a:chOff x="6627813" y="195717"/>
            <a:chExt cx="1952625" cy="5678034"/>
          </a:xfrm>
        </p:grpSpPr>
        <p:sp>
          <p:nvSpPr>
            <p:cNvPr id="3082" name="Freeform 27"/>
            <p:cNvSpPr/>
            <p:nvPr/>
          </p:nvSpPr>
          <p:spPr>
            <a:xfrm>
              <a:off x="6627813" y="195717"/>
              <a:ext cx="409575" cy="3646488"/>
            </a:xfrm>
            <a:custGeom>
              <a:avLst/>
              <a:gdLst/>
              <a:ahLst/>
              <a:cxnLst>
                <a:cxn ang="0">
                  <a:pos x="27835" y="832351"/>
                </a:cxn>
                <a:cxn ang="0">
                  <a:pos x="103388" y="1763790"/>
                </a:cxn>
                <a:cxn ang="0">
                  <a:pos x="226658" y="2691267"/>
                </a:cxn>
                <a:cxn ang="0">
                  <a:pos x="401622" y="3610816"/>
                </a:cxn>
                <a:cxn ang="0">
                  <a:pos x="409575" y="3646488"/>
                </a:cxn>
                <a:cxn ang="0">
                  <a:pos x="393669" y="3464164"/>
                </a:cxn>
                <a:cxn ang="0">
                  <a:pos x="393669" y="3432455"/>
                </a:cxn>
                <a:cxn ang="0">
                  <a:pos x="250517" y="2687303"/>
                </a:cxn>
                <a:cxn ang="0">
                  <a:pos x="119294" y="1759827"/>
                </a:cxn>
                <a:cxn ang="0">
                  <a:pos x="35788" y="828387"/>
                </a:cxn>
                <a:cxn ang="0">
                  <a:pos x="11929" y="364649"/>
                </a:cxn>
                <a:cxn ang="0">
                  <a:pos x="3976" y="0"/>
                </a:cxn>
                <a:cxn ang="0">
                  <a:pos x="0" y="0"/>
                </a:cxn>
                <a:cxn ang="0">
                  <a:pos x="3976" y="364649"/>
                </a:cxn>
                <a:cxn ang="0">
                  <a:pos x="27835" y="832351"/>
                </a:cxn>
              </a:cxnLst>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alpha val="100000"/>
              </a:schemeClr>
            </a:solidFill>
            <a:ln w="9525">
              <a:noFill/>
            </a:ln>
          </p:spPr>
          <p:txBody>
            <a:bodyPr/>
            <a:p>
              <a:endParaRPr lang="en-US"/>
            </a:p>
          </p:txBody>
        </p:sp>
        <p:sp>
          <p:nvSpPr>
            <p:cNvPr id="3083" name="Freeform 28"/>
            <p:cNvSpPr/>
            <p:nvPr/>
          </p:nvSpPr>
          <p:spPr>
            <a:xfrm>
              <a:off x="7061201" y="3771900"/>
              <a:ext cx="350838" cy="1309688"/>
            </a:xfrm>
            <a:custGeom>
              <a:avLst/>
              <a:gdLst/>
              <a:ahLst/>
              <a:cxnLst>
                <a:cxn ang="0">
                  <a:pos x="211300" y="908844"/>
                </a:cxn>
                <a:cxn ang="0">
                  <a:pos x="350838" y="1309688"/>
                </a:cxn>
                <a:cxn ang="0">
                  <a:pos x="350838" y="1222375"/>
                </a:cxn>
                <a:cxn ang="0">
                  <a:pos x="350838" y="1206500"/>
                </a:cxn>
                <a:cxn ang="0">
                  <a:pos x="247181" y="896938"/>
                </a:cxn>
                <a:cxn ang="0">
                  <a:pos x="0" y="0"/>
                </a:cxn>
                <a:cxn ang="0">
                  <a:pos x="27908" y="250031"/>
                </a:cxn>
                <a:cxn ang="0">
                  <a:pos x="211300" y="908844"/>
                </a:cxn>
              </a:cxnLst>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alpha val="100000"/>
              </a:schemeClr>
            </a:solidFill>
            <a:ln w="9525">
              <a:noFill/>
            </a:ln>
          </p:spPr>
          <p:txBody>
            <a:bodyPr/>
            <a:p>
              <a:endParaRPr lang="en-US"/>
            </a:p>
          </p:txBody>
        </p:sp>
        <p:sp>
          <p:nvSpPr>
            <p:cNvPr id="3084" name="Freeform 29"/>
            <p:cNvSpPr/>
            <p:nvPr/>
          </p:nvSpPr>
          <p:spPr>
            <a:xfrm>
              <a:off x="7439026" y="5053013"/>
              <a:ext cx="357188" cy="820738"/>
            </a:xfrm>
            <a:custGeom>
              <a:avLst/>
              <a:gdLst/>
              <a:ahLst/>
              <a:cxnLst>
                <a:cxn ang="0">
                  <a:pos x="23813" y="59474"/>
                </a:cxn>
                <a:cxn ang="0">
                  <a:pos x="0" y="0"/>
                </a:cxn>
                <a:cxn ang="0">
                  <a:pos x="3969" y="114983"/>
                </a:cxn>
                <a:cxn ang="0">
                  <a:pos x="166688" y="503545"/>
                </a:cxn>
                <a:cxn ang="0">
                  <a:pos x="317500" y="820738"/>
                </a:cxn>
                <a:cxn ang="0">
                  <a:pos x="357188" y="820738"/>
                </a:cxn>
                <a:cxn ang="0">
                  <a:pos x="198438" y="487685"/>
                </a:cxn>
                <a:cxn ang="0">
                  <a:pos x="23813" y="59474"/>
                </a:cxn>
              </a:cxnLst>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alpha val="100000"/>
              </a:schemeClr>
            </a:solidFill>
            <a:ln w="9525">
              <a:noFill/>
            </a:ln>
          </p:spPr>
          <p:txBody>
            <a:bodyPr/>
            <a:p>
              <a:endParaRPr lang="en-US"/>
            </a:p>
          </p:txBody>
        </p:sp>
        <p:sp>
          <p:nvSpPr>
            <p:cNvPr id="3085" name="Freeform 30"/>
            <p:cNvSpPr/>
            <p:nvPr/>
          </p:nvSpPr>
          <p:spPr>
            <a:xfrm>
              <a:off x="7037388" y="3811588"/>
              <a:ext cx="457200" cy="1852613"/>
            </a:xfrm>
            <a:custGeom>
              <a:avLst/>
              <a:gdLst/>
              <a:ahLst/>
              <a:cxnLst>
                <a:cxn ang="0">
                  <a:pos x="401541" y="1622524"/>
                </a:cxn>
                <a:cxn ang="0">
                  <a:pos x="310101" y="1364666"/>
                </a:cxn>
                <a:cxn ang="0">
                  <a:pos x="115294" y="599025"/>
                </a:cxn>
                <a:cxn ang="0">
                  <a:pos x="51683" y="210254"/>
                </a:cxn>
                <a:cxn ang="0">
                  <a:pos x="0" y="0"/>
                </a:cxn>
                <a:cxn ang="0">
                  <a:pos x="83489" y="602992"/>
                </a:cxn>
                <a:cxn ang="0">
                  <a:pos x="274320" y="1376567"/>
                </a:cxn>
                <a:cxn ang="0">
                  <a:pos x="409492" y="1749470"/>
                </a:cxn>
                <a:cxn ang="0">
                  <a:pos x="457200" y="1852613"/>
                </a:cxn>
                <a:cxn ang="0">
                  <a:pos x="445273" y="1816910"/>
                </a:cxn>
                <a:cxn ang="0">
                  <a:pos x="401541" y="1622524"/>
                </a:cxn>
              </a:cxnLst>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alpha val="100000"/>
              </a:schemeClr>
            </a:solidFill>
            <a:ln w="9525">
              <a:noFill/>
            </a:ln>
          </p:spPr>
          <p:txBody>
            <a:bodyPr/>
            <a:p>
              <a:endParaRPr lang="en-US"/>
            </a:p>
          </p:txBody>
        </p:sp>
        <p:sp>
          <p:nvSpPr>
            <p:cNvPr id="3086" name="Freeform 31"/>
            <p:cNvSpPr/>
            <p:nvPr/>
          </p:nvSpPr>
          <p:spPr>
            <a:xfrm>
              <a:off x="6992938" y="1263650"/>
              <a:ext cx="144463" cy="2508250"/>
            </a:xfrm>
            <a:custGeom>
              <a:avLst/>
              <a:gdLst/>
              <a:ahLst/>
              <a:cxnLst>
                <a:cxn ang="0">
                  <a:pos x="68219" y="2508250"/>
                </a:cxn>
                <a:cxn ang="0">
                  <a:pos x="52167" y="2365601"/>
                </a:cxn>
                <a:cxn ang="0">
                  <a:pos x="20064" y="1577067"/>
                </a:cxn>
                <a:cxn ang="0">
                  <a:pos x="52167" y="784571"/>
                </a:cxn>
                <a:cxn ang="0">
                  <a:pos x="88283" y="392286"/>
                </a:cxn>
                <a:cxn ang="0">
                  <a:pos x="144463" y="0"/>
                </a:cxn>
                <a:cxn ang="0">
                  <a:pos x="140450" y="0"/>
                </a:cxn>
                <a:cxn ang="0">
                  <a:pos x="80257" y="392286"/>
                </a:cxn>
                <a:cxn ang="0">
                  <a:pos x="40129" y="784571"/>
                </a:cxn>
                <a:cxn ang="0">
                  <a:pos x="4013" y="1577067"/>
                </a:cxn>
                <a:cxn ang="0">
                  <a:pos x="28090" y="2333901"/>
                </a:cxn>
                <a:cxn ang="0">
                  <a:pos x="64206" y="2504288"/>
                </a:cxn>
                <a:cxn ang="0">
                  <a:pos x="68219" y="2508250"/>
                </a:cxn>
              </a:cxnLst>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alpha val="100000"/>
              </a:schemeClr>
            </a:solidFill>
            <a:ln w="9525">
              <a:noFill/>
            </a:ln>
          </p:spPr>
          <p:txBody>
            <a:bodyPr/>
            <a:p>
              <a:endParaRPr lang="en-US"/>
            </a:p>
          </p:txBody>
        </p:sp>
        <p:sp>
          <p:nvSpPr>
            <p:cNvPr id="3087" name="Freeform 32"/>
            <p:cNvSpPr/>
            <p:nvPr/>
          </p:nvSpPr>
          <p:spPr>
            <a:xfrm>
              <a:off x="7526338" y="5640388"/>
              <a:ext cx="111125" cy="233363"/>
            </a:xfrm>
            <a:custGeom>
              <a:avLst/>
              <a:gdLst/>
              <a:ahLst/>
              <a:cxnLst>
                <a:cxn ang="0">
                  <a:pos x="87313" y="233363"/>
                </a:cxn>
                <a:cxn ang="0">
                  <a:pos x="111125" y="233363"/>
                </a:cxn>
                <a:cxn ang="0">
                  <a:pos x="0" y="0"/>
                </a:cxn>
                <a:cxn ang="0">
                  <a:pos x="87313" y="233363"/>
                </a:cxn>
              </a:cxnLst>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alpha val="100000"/>
              </a:schemeClr>
            </a:solidFill>
            <a:ln w="9525">
              <a:noFill/>
            </a:ln>
          </p:spPr>
          <p:txBody>
            <a:bodyPr/>
            <a:p>
              <a:endParaRPr lang="en-US"/>
            </a:p>
          </p:txBody>
        </p:sp>
        <p:sp>
          <p:nvSpPr>
            <p:cNvPr id="3088" name="Freeform 33"/>
            <p:cNvSpPr/>
            <p:nvPr/>
          </p:nvSpPr>
          <p:spPr>
            <a:xfrm>
              <a:off x="7021513" y="3598863"/>
              <a:ext cx="68263" cy="423863"/>
            </a:xfrm>
            <a:custGeom>
              <a:avLst/>
              <a:gdLst/>
              <a:ahLst/>
              <a:cxnLst>
                <a:cxn ang="0">
                  <a:pos x="16062" y="213912"/>
                </a:cxn>
                <a:cxn ang="0">
                  <a:pos x="68263" y="423863"/>
                </a:cxn>
                <a:cxn ang="0">
                  <a:pos x="40155" y="174299"/>
                </a:cxn>
                <a:cxn ang="0">
                  <a:pos x="36139" y="170337"/>
                </a:cxn>
                <a:cxn ang="0">
                  <a:pos x="0" y="0"/>
                </a:cxn>
                <a:cxn ang="0">
                  <a:pos x="0" y="31691"/>
                </a:cxn>
                <a:cxn ang="0">
                  <a:pos x="16062" y="213912"/>
                </a:cxn>
              </a:cxnLst>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alpha val="100000"/>
              </a:schemeClr>
            </a:solidFill>
            <a:ln w="9525">
              <a:noFill/>
            </a:ln>
          </p:spPr>
          <p:txBody>
            <a:bodyPr/>
            <a:p>
              <a:endParaRPr lang="en-US"/>
            </a:p>
          </p:txBody>
        </p:sp>
        <p:sp>
          <p:nvSpPr>
            <p:cNvPr id="3089" name="Freeform 34"/>
            <p:cNvSpPr/>
            <p:nvPr/>
          </p:nvSpPr>
          <p:spPr>
            <a:xfrm>
              <a:off x="7412038" y="2801938"/>
              <a:ext cx="1168400" cy="2251075"/>
            </a:xfrm>
            <a:custGeom>
              <a:avLst/>
              <a:gdLst/>
              <a:ahLst/>
              <a:cxnLst>
                <a:cxn ang="0">
                  <a:pos x="31793" y="2191628"/>
                </a:cxn>
                <a:cxn ang="0">
                  <a:pos x="139095" y="1573375"/>
                </a:cxn>
                <a:cxn ang="0">
                  <a:pos x="393441" y="998716"/>
                </a:cxn>
                <a:cxn ang="0">
                  <a:pos x="743166" y="471616"/>
                </a:cxn>
                <a:cxn ang="0">
                  <a:pos x="945848" y="229863"/>
                </a:cxn>
                <a:cxn ang="0">
                  <a:pos x="1053150" y="110968"/>
                </a:cxn>
                <a:cxn ang="0">
                  <a:pos x="1168400" y="0"/>
                </a:cxn>
                <a:cxn ang="0">
                  <a:pos x="1164426" y="0"/>
                </a:cxn>
                <a:cxn ang="0">
                  <a:pos x="1049176" y="107005"/>
                </a:cxn>
                <a:cxn ang="0">
                  <a:pos x="941873" y="221937"/>
                </a:cxn>
                <a:cxn ang="0">
                  <a:pos x="735218" y="463690"/>
                </a:cxn>
                <a:cxn ang="0">
                  <a:pos x="377544" y="986827"/>
                </a:cxn>
                <a:cxn ang="0">
                  <a:pos x="119224" y="1569411"/>
                </a:cxn>
                <a:cxn ang="0">
                  <a:pos x="0" y="2175775"/>
                </a:cxn>
                <a:cxn ang="0">
                  <a:pos x="27819" y="2251075"/>
                </a:cxn>
                <a:cxn ang="0">
                  <a:pos x="31793" y="2191628"/>
                </a:cxn>
              </a:cxnLst>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alpha val="100000"/>
              </a:schemeClr>
            </a:solidFill>
            <a:ln w="9525">
              <a:noFill/>
            </a:ln>
          </p:spPr>
          <p:txBody>
            <a:bodyPr/>
            <a:p>
              <a:endParaRPr lang="en-US"/>
            </a:p>
          </p:txBody>
        </p:sp>
        <p:sp>
          <p:nvSpPr>
            <p:cNvPr id="3090" name="Freeform 35"/>
            <p:cNvSpPr/>
            <p:nvPr/>
          </p:nvSpPr>
          <p:spPr>
            <a:xfrm>
              <a:off x="7494588" y="5664200"/>
              <a:ext cx="100013" cy="209550"/>
            </a:xfrm>
            <a:custGeom>
              <a:avLst/>
              <a:gdLst/>
              <a:ahLst/>
              <a:cxnLst>
                <a:cxn ang="0">
                  <a:pos x="0" y="0"/>
                </a:cxn>
                <a:cxn ang="0">
                  <a:pos x="76010" y="209550"/>
                </a:cxn>
                <a:cxn ang="0">
                  <a:pos x="100013" y="209550"/>
                </a:cxn>
                <a:cxn ang="0">
                  <a:pos x="0" y="0"/>
                </a:cxn>
              </a:cxnLst>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alpha val="100000"/>
              </a:schemeClr>
            </a:solidFill>
            <a:ln w="9525">
              <a:noFill/>
            </a:ln>
          </p:spPr>
          <p:txBody>
            <a:bodyPr/>
            <a:p>
              <a:endParaRPr lang="en-US"/>
            </a:p>
          </p:txBody>
        </p:sp>
        <p:sp>
          <p:nvSpPr>
            <p:cNvPr id="3091" name="Freeform 36"/>
            <p:cNvSpPr/>
            <p:nvPr/>
          </p:nvSpPr>
          <p:spPr>
            <a:xfrm>
              <a:off x="7412038" y="5081588"/>
              <a:ext cx="114300" cy="558800"/>
            </a:xfrm>
            <a:custGeom>
              <a:avLst/>
              <a:gdLst/>
              <a:ahLst/>
              <a:cxnLst>
                <a:cxn ang="0">
                  <a:pos x="0" y="0"/>
                </a:cxn>
                <a:cxn ang="0">
                  <a:pos x="27590" y="352718"/>
                </a:cxn>
                <a:cxn ang="0">
                  <a:pos x="70945" y="463685"/>
                </a:cxn>
                <a:cxn ang="0">
                  <a:pos x="114300" y="558800"/>
                </a:cxn>
                <a:cxn ang="0">
                  <a:pos x="106417" y="535021"/>
                </a:cxn>
                <a:cxn ang="0">
                  <a:pos x="31531" y="87189"/>
                </a:cxn>
                <a:cxn ang="0">
                  <a:pos x="15766" y="43594"/>
                </a:cxn>
                <a:cxn ang="0">
                  <a:pos x="0" y="0"/>
                </a:cxn>
              </a:cxnLst>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alpha val="100000"/>
              </a:schemeClr>
            </a:solidFill>
            <a:ln w="9525">
              <a:noFill/>
            </a:ln>
          </p:spPr>
          <p:txBody>
            <a:bodyPr/>
            <a:p>
              <a:endParaRPr lang="en-US"/>
            </a:p>
          </p:txBody>
        </p:sp>
        <p:sp>
          <p:nvSpPr>
            <p:cNvPr id="3092" name="Freeform 37"/>
            <p:cNvSpPr/>
            <p:nvPr/>
          </p:nvSpPr>
          <p:spPr>
            <a:xfrm>
              <a:off x="7412038" y="4978400"/>
              <a:ext cx="31750" cy="188913"/>
            </a:xfrm>
            <a:custGeom>
              <a:avLst/>
              <a:gdLst/>
              <a:ahLst/>
              <a:cxnLst>
                <a:cxn ang="0">
                  <a:pos x="0" y="102328"/>
                </a:cxn>
                <a:cxn ang="0">
                  <a:pos x="15875" y="145620"/>
                </a:cxn>
                <a:cxn ang="0">
                  <a:pos x="31750" y="188913"/>
                </a:cxn>
                <a:cxn ang="0">
                  <a:pos x="27781" y="74778"/>
                </a:cxn>
                <a:cxn ang="0">
                  <a:pos x="0" y="0"/>
                </a:cxn>
                <a:cxn ang="0">
                  <a:pos x="0" y="15743"/>
                </a:cxn>
                <a:cxn ang="0">
                  <a:pos x="0" y="102328"/>
                </a:cxn>
              </a:cxnLst>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alpha val="100000"/>
              </a:schemeClr>
            </a:solidFill>
            <a:ln w="9525">
              <a:noFill/>
            </a:ln>
          </p:spPr>
          <p:txBody>
            <a:bodyPr/>
            <a:p>
              <a:endParaRPr lang="en-US"/>
            </a:p>
          </p:txBody>
        </p:sp>
        <p:sp>
          <p:nvSpPr>
            <p:cNvPr id="3093" name="Freeform 38"/>
            <p:cNvSpPr/>
            <p:nvPr/>
          </p:nvSpPr>
          <p:spPr>
            <a:xfrm>
              <a:off x="7439026" y="5434013"/>
              <a:ext cx="174625" cy="439738"/>
            </a:xfrm>
            <a:custGeom>
              <a:avLst/>
              <a:gdLst/>
              <a:ahLst/>
              <a:cxnLst>
                <a:cxn ang="0">
                  <a:pos x="43656" y="110925"/>
                </a:cxn>
                <a:cxn ang="0">
                  <a:pos x="0" y="0"/>
                </a:cxn>
                <a:cxn ang="0">
                  <a:pos x="43656" y="194119"/>
                </a:cxn>
                <a:cxn ang="0">
                  <a:pos x="55563" y="229773"/>
                </a:cxn>
                <a:cxn ang="0">
                  <a:pos x="154781" y="439738"/>
                </a:cxn>
                <a:cxn ang="0">
                  <a:pos x="174625" y="439738"/>
                </a:cxn>
                <a:cxn ang="0">
                  <a:pos x="87313" y="206003"/>
                </a:cxn>
                <a:cxn ang="0">
                  <a:pos x="43656" y="110925"/>
                </a:cxn>
              </a:cxnLst>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alpha val="100000"/>
              </a:schemeClr>
            </a:solidFill>
            <a:ln w="9525">
              <a:noFill/>
            </a:ln>
          </p:spPr>
          <p:txBody>
            <a:bodyPr/>
            <a:p>
              <a:endParaRPr lang="en-US"/>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p:cNvSpPr>
          <p:nvPr>
            <p:ph type="title"/>
          </p:nvPr>
        </p:nvSpPr>
        <p:spPr>
          <a:xfrm>
            <a:off x="1944688" y="623888"/>
            <a:ext cx="6589712" cy="1281112"/>
          </a:xfrm>
          <a:prstGeom prst="rect">
            <a:avLst/>
          </a:prstGeom>
          <a:noFill/>
          <a:ln w="9525">
            <a:noFill/>
          </a:ln>
        </p:spPr>
        <p:txBody>
          <a:bodyPr/>
          <a:p>
            <a:pPr lvl="0"/>
            <a:r>
              <a:rPr lang="en-US" altLang="en-US" dirty="0"/>
              <a:t>Click to edit Master title style</a:t>
            </a:r>
            <a:endParaRPr lang="en-US" altLang="en-US" dirty="0"/>
          </a:p>
        </p:txBody>
      </p:sp>
      <p:sp>
        <p:nvSpPr>
          <p:cNvPr id="3078" name="Text Placeholder 2"/>
          <p:cNvSpPr>
            <a:spLocks noGrp="1"/>
          </p:cNvSpPr>
          <p:nvPr>
            <p:ph type="body" idx="1"/>
          </p:nvPr>
        </p:nvSpPr>
        <p:spPr>
          <a:xfrm>
            <a:off x="1943100" y="2133600"/>
            <a:ext cx="6591300" cy="3886200"/>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7772400" y="6135688"/>
            <a:ext cx="766763" cy="369888"/>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A6671F0-57BF-4E64-9BA6-5F2A4ACE832F}" type="datetimeFigureOut">
              <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a:defRPr sz="2000">
                <a:solidFill>
                  <a:srgbClr val="FEFFFF"/>
                </a:solidFill>
              </a:defRPr>
            </a:lvl1pPr>
          </a:lstStyle>
          <a:p>
            <a:pPr lvl="0">
              <a:buNone/>
            </a:pPr>
            <a:fld id="{9A0DB2DC-4C9A-4742-B13C-FB6460FD3503}" type="slidenum">
              <a:rPr lang="id-ID" altLang="en-US" dirty="0">
                <a:latin typeface="Arial" panose="020B0604020202020204" pitchFamily="34" charset="0"/>
              </a:rPr>
            </a:fld>
            <a:endParaRPr lang="id-ID"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101" name="Text Placeholder 2"/>
          <p:cNvSpPr>
            <a:spLocks noGrp="1"/>
          </p:cNvSpPr>
          <p:nvPr>
            <p:ph type="body" idx="1"/>
          </p:nvPr>
        </p:nvSpPr>
        <p:spPr>
          <a:xfrm>
            <a:off x="822325" y="1846263"/>
            <a:ext cx="7543800" cy="4022725"/>
          </a:xfrm>
          <a:prstGeom prst="rect">
            <a:avLst/>
          </a:prstGeom>
          <a:noFill/>
          <a:ln w="9525">
            <a:noFill/>
          </a:ln>
        </p:spPr>
        <p:txBody>
          <a:bodyPr lIns="0" rIns="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smtClean="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3DBF378-FA2B-4065-9194-58E1B356D489}" type="datetimeFigureOut">
              <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id-ID"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a:defRPr sz="1000">
                <a:solidFill>
                  <a:srgbClr val="FFFFFF"/>
                </a:solidFill>
              </a:defRPr>
            </a:lvl1pPr>
          </a:lstStyle>
          <a:p>
            <a:pPr lvl="0">
              <a:buNone/>
            </a:pPr>
            <a:fld id="{9A0DB2DC-4C9A-4742-B13C-FB6460FD3503}" type="slidenum">
              <a:rPr lang="id-ID" altLang="en-US" dirty="0">
                <a:latin typeface="Arial" panose="020B0604020202020204" pitchFamily="34" charset="0"/>
              </a:rPr>
            </a:fld>
            <a:endParaRPr lang="id-ID" altLang="en-US" dirty="0">
              <a:latin typeface="Arial" panose="020B0604020202020204" pitchFamily="34" charset="0"/>
            </a:endParaRPr>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805" indent="-90805"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905" indent="-182880"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7055" indent="-182880"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880"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2180" indent="-182880"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Title 1"/>
          <p:cNvSpPr>
            <a:spLocks noGrp="1"/>
          </p:cNvSpPr>
          <p:nvPr>
            <p:ph type="ctrTitle"/>
          </p:nvPr>
        </p:nvSpPr>
        <p:spPr>
          <a:xfrm>
            <a:off x="2395538" y="801688"/>
            <a:ext cx="5619750" cy="2541588"/>
          </a:xfrm>
        </p:spPr>
        <p:txBody>
          <a:bodyPr vert="horz" lIns="91440" tIns="45720" rIns="91440" bIns="0" rtlCol="0" anchor="b">
            <a:normAutofit fontScale="90000"/>
          </a:bodyPr>
          <a:lstStyle/>
          <a:p>
            <a:pPr marL="0" marR="0" lvl="0" indent="0" algn="l" defTabSz="685800" rtl="0" eaLnBrk="1" fontAlgn="auto" latinLnBrk="0" hangingPunct="1">
              <a:lnSpc>
                <a:spcPct val="90000"/>
              </a:lnSpc>
              <a:spcBef>
                <a:spcPct val="0"/>
              </a:spcBef>
              <a:spcAft>
                <a:spcPts val="0"/>
              </a:spcAft>
              <a:buClrTx/>
              <a:buSzTx/>
              <a:buFontTx/>
              <a:buNone/>
              <a:defRPr/>
            </a:pPr>
            <a:r>
              <a:rPr kumimoji="0" lang="id-ID" altLang="en-US" sz="5400" b="0" i="0" u="none" strike="noStrike" kern="1200" cap="all" spc="0" normalizeH="0" baseline="0" noProof="0" dirty="0">
                <a:ln>
                  <a:noFill/>
                </a:ln>
                <a:solidFill>
                  <a:schemeClr val="tx1"/>
                </a:solidFill>
                <a:effectLst/>
                <a:uLnTx/>
                <a:uFillTx/>
                <a:latin typeface="Arial Black" panose="020B0A04020102020204" pitchFamily="34" charset="0"/>
                <a:ea typeface="+mj-ea"/>
                <a:cs typeface="+mj-cs"/>
              </a:rPr>
              <a:t>PROGRAM NASIONAL KESEHATAN LANSIA</a:t>
            </a:r>
            <a:endParaRPr kumimoji="0" lang="id-ID" altLang="en-US" sz="5400" b="0" i="0" u="none" strike="noStrike" kern="1200" cap="all" spc="0" normalizeH="0" baseline="0" noProof="0" dirty="0">
              <a:ln>
                <a:noFill/>
              </a:ln>
              <a:solidFill>
                <a:schemeClr val="tx1"/>
              </a:solidFill>
              <a:effectLst/>
              <a:uLnTx/>
              <a:uFillTx/>
              <a:latin typeface="Arial Black" panose="020B0A04020102020204" pitchFamily="34" charset="0"/>
              <a:ea typeface="+mj-ea"/>
              <a:cs typeface="+mj-cs"/>
            </a:endParaRPr>
          </a:p>
        </p:txBody>
      </p:sp>
      <p:sp>
        <p:nvSpPr>
          <p:cNvPr id="6146" name="Subtitle 2"/>
          <p:cNvSpPr>
            <a:spLocks noGrp="1"/>
          </p:cNvSpPr>
          <p:nvPr>
            <p:ph type="subTitle" idx="1"/>
          </p:nvPr>
        </p:nvSpPr>
        <p:spPr>
          <a:xfrm>
            <a:off x="1295400" y="3200400"/>
            <a:ext cx="7134225" cy="1600200"/>
          </a:xfrm>
        </p:spPr>
        <p:txBody>
          <a:bodyPr vert="horz" wrap="square" lIns="91440" tIns="91440" rIns="91440" bIns="91440" numCol="1" rtlCol="0" anchor="t" anchorCtr="0" compatLnSpc="1">
            <a:normAutofit/>
          </a:bodyPr>
          <a:lstStyle/>
          <a:p>
            <a:pPr marL="0" marR="0" lvl="0" indent="0" algn="l" defTabSz="6858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defRPr/>
            </a:pPr>
            <a:r>
              <a:rPr kumimoji="0" lang="id-ID" altLang="en-US" sz="1600" b="0" i="0" u="none" strike="noStrike" kern="1200" cap="all" spc="0" normalizeH="0" baseline="0" noProof="0" dirty="0">
                <a:ln>
                  <a:noFill/>
                </a:ln>
                <a:solidFill>
                  <a:schemeClr val="tx1"/>
                </a:solidFill>
                <a:effectLst/>
                <a:uLnTx/>
                <a:uFillTx/>
                <a:latin typeface="+mn-lt"/>
                <a:ea typeface="+mn-ea"/>
                <a:cs typeface="+mn-cs"/>
              </a:rPr>
              <a:t>OLEH: </a:t>
            </a:r>
            <a:endParaRPr kumimoji="0" lang="id-ID" altLang="en-US" sz="1600" b="0" i="0" u="none" strike="noStrike" kern="1200" cap="all"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defRPr/>
            </a:pPr>
            <a:r>
              <a:rPr kumimoji="0" lang="en-US" altLang="en-US" sz="1600" b="0" i="0" u="none" strike="noStrike" kern="1200" cap="all" spc="0" normalizeH="0" baseline="0" noProof="0" dirty="0" err="1">
                <a:ln>
                  <a:noFill/>
                </a:ln>
                <a:solidFill>
                  <a:schemeClr val="tx1"/>
                </a:solidFill>
                <a:effectLst/>
                <a:uLnTx/>
                <a:uFillTx/>
                <a:latin typeface="+mn-lt"/>
                <a:ea typeface="+mn-ea"/>
                <a:cs typeface="+mn-cs"/>
              </a:rPr>
              <a:t>Giri</a:t>
            </a:r>
            <a:r>
              <a:rPr kumimoji="0" lang="en-US" altLang="en-US" sz="1600" b="0" i="0" u="none" strike="noStrike" kern="1200" cap="all" spc="0" normalizeH="0" baseline="0" noProof="0" dirty="0">
                <a:ln>
                  <a:noFill/>
                </a:ln>
                <a:solidFill>
                  <a:schemeClr val="tx1"/>
                </a:solidFill>
                <a:effectLst/>
                <a:uLnTx/>
                <a:uFillTx/>
                <a:latin typeface="+mn-lt"/>
                <a:ea typeface="+mn-ea"/>
                <a:cs typeface="+mn-cs"/>
              </a:rPr>
              <a:t> </a:t>
            </a:r>
            <a:r>
              <a:rPr kumimoji="0" lang="en-US" altLang="en-US" sz="1600" b="0" i="0" u="none" strike="noStrike" kern="1200" cap="all" spc="0" normalizeH="0" baseline="0" noProof="0">
                <a:ln>
                  <a:noFill/>
                </a:ln>
                <a:solidFill>
                  <a:schemeClr val="tx1"/>
                </a:solidFill>
                <a:effectLst/>
                <a:uLnTx/>
                <a:uFillTx/>
                <a:latin typeface="+mn-lt"/>
                <a:ea typeface="+mn-ea"/>
                <a:cs typeface="+mn-cs"/>
              </a:rPr>
              <a:t>SUSILO ADI</a:t>
            </a:r>
            <a:endParaRPr kumimoji="0" lang="id-ID" altLang="en-US" sz="1600" b="0" i="0" u="none" strike="noStrike" kern="1200" cap="all"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itle 1"/>
          <p:cNvSpPr>
            <a:spLocks noGrp="1"/>
          </p:cNvSpPr>
          <p:nvPr>
            <p:ph type="title"/>
          </p:nvPr>
        </p:nvSpPr>
        <p:spPr>
          <a:xfrm>
            <a:off x="714375" y="274638"/>
            <a:ext cx="7972425" cy="1143000"/>
          </a:xfrm>
          <a:ln/>
        </p:spPr>
        <p:txBody>
          <a:bodyPr vert="horz" wrap="square" lIns="91440" tIns="45720" rIns="91440" bIns="91440" anchor="b" anchorCtr="0"/>
          <a:p>
            <a:pPr eaLnBrk="1" hangingPunct="1"/>
            <a:r>
              <a:rPr lang="id-ID" altLang="en-US" sz="2800" b="1" dirty="0">
                <a:solidFill>
                  <a:schemeClr val="tx1"/>
                </a:solidFill>
              </a:rPr>
              <a:t>Pelayanan Kesehatan Dan Penyuluhan Kesehatan Masyarakat Usia Lanjut</a:t>
            </a:r>
            <a:endParaRPr lang="id-ID" altLang="en-US" sz="2800" b="1" dirty="0">
              <a:solidFill>
                <a:schemeClr val="tx1"/>
              </a:solidFill>
            </a:endParaRPr>
          </a:p>
        </p:txBody>
      </p:sp>
      <p:sp>
        <p:nvSpPr>
          <p:cNvPr id="3" name="Content Placeholder 2"/>
          <p:cNvSpPr>
            <a:spLocks noGrp="1"/>
          </p:cNvSpPr>
          <p:nvPr>
            <p:ph sz="quarter" idx="1"/>
          </p:nvPr>
        </p:nvSpPr>
        <p:spPr>
          <a:xfrm>
            <a:off x="500063" y="1447800"/>
            <a:ext cx="8358188" cy="5124450"/>
          </a:xfrm>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mn-cs"/>
              </a:rPr>
              <a:t>Upaya promotif, yaitu menggairahkan semangat hidup bagi usia lanjut agar mereka tetap dihargai dan tetap berguna baik bagi dirinya sendiri, keluarga maupun masyarakat. </a:t>
            </a: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Upaya promotif dapat berupa kegiatan penyuluhan, dimana penyuluhan masyarakat usia lanjut merupakan hal yang penting sebagai penunjang program pembinaan kesehatan usia lanjut yang antara lain adalah :</a:t>
            </a: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Kesehatan dan pemeliharaan kebersihan diri serta deteksi dini penurunan kondisi kesehatannya, teratur dan berkesinambungan memeriksakan kesehatannya ke puskesmas atau instansi pelayanan kesehatan lainnya.</a:t>
            </a: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Latihan fisik yang dilakukan secara teratur dan disesuaikan </a:t>
            </a:r>
            <a:r>
              <a:rPr kumimoji="0" lang="id-ID" sz="2600" b="0" i="0" u="none" strike="noStrike" kern="1200" cap="none" spc="0" normalizeH="0" baseline="0" noProof="0" dirty="0">
                <a:ln>
                  <a:noFill/>
                </a:ln>
                <a:solidFill>
                  <a:schemeClr val="tx1"/>
                </a:solidFill>
                <a:effectLst/>
                <a:uLnTx/>
                <a:uFillTx/>
                <a:latin typeface="+mn-lt"/>
                <a:ea typeface="+mn-ea"/>
                <a:cs typeface="+mn-cs"/>
              </a:rPr>
              <a:t>dengan kemampuan usia lanjut agar tetap merasa sehat dan segar.</a:t>
            </a:r>
            <a:endParaRPr kumimoji="0" lang="id-ID"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endParaRPr kumimoji="0" lang="id-ID"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14400" y="274638"/>
            <a:ext cx="7772400" cy="511175"/>
          </a:xfrm>
        </p:spPr>
        <p:txBody>
          <a:bodyPr vert="horz" wrap="square" lIns="91440" tIns="45720" rIns="91440" bIns="9144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id-ID" sz="4000" b="0" i="0" u="none" strike="noStrike" kern="1200" cap="none" spc="0" normalizeH="0" baseline="0" noProof="0" dirty="0">
                <a:ln>
                  <a:noFill/>
                </a:ln>
                <a:solidFill>
                  <a:schemeClr val="tx2"/>
                </a:solidFill>
                <a:effectLst/>
                <a:uLnTx/>
                <a:uFillTx/>
                <a:latin typeface="+mj-lt"/>
                <a:ea typeface="+mj-ea"/>
                <a:cs typeface="+mj-cs"/>
              </a:rPr>
              <a:t>Lanjutan</a:t>
            </a:r>
            <a:endParaRPr kumimoji="0" lang="id-ID"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2227" name="Content Placeholder 2"/>
          <p:cNvSpPr>
            <a:spLocks noGrp="1"/>
          </p:cNvSpPr>
          <p:nvPr>
            <p:ph sz="quarter" idx="1"/>
          </p:nvPr>
        </p:nvSpPr>
        <p:spPr>
          <a:xfrm>
            <a:off x="357188" y="857250"/>
            <a:ext cx="8501062" cy="5572125"/>
          </a:xfrm>
          <a:ln/>
        </p:spPr>
        <p:txBody>
          <a:bodyPr vert="horz" wrap="square" lIns="91440" tIns="45720" rIns="91440" bIns="45720" anchor="t" anchorCtr="0"/>
          <a:p>
            <a:pPr eaLnBrk="1" hangingPunct="1">
              <a:buClr>
                <a:schemeClr val="accent1"/>
              </a:buClr>
              <a:buSzPct val="85000"/>
              <a:buFont typeface="Wingdings 2" panose="05020102010507070707" pitchFamily="18" charset="2"/>
            </a:pPr>
            <a:r>
              <a:rPr lang="id-ID" altLang="en-US" dirty="0"/>
              <a:t> Diet seimbang atau makanan dengan menu yang mengandung gizi seimbang.</a:t>
            </a:r>
            <a:endParaRPr lang="id-ID" altLang="en-US" dirty="0"/>
          </a:p>
          <a:p>
            <a:pPr eaLnBrk="1" hangingPunct="1">
              <a:buClr>
                <a:schemeClr val="accent1"/>
              </a:buClr>
              <a:buSzPct val="85000"/>
              <a:buFont typeface="Wingdings 2" panose="05020102010507070707" pitchFamily="18" charset="2"/>
            </a:pPr>
            <a:r>
              <a:rPr lang="id-ID" altLang="en-US" dirty="0"/>
              <a:t> Pembinaan mental dalam meningkatkan ketaqwaan kepada Tuhan Yang Maha Esa</a:t>
            </a:r>
            <a:endParaRPr lang="id-ID" altLang="en-US" dirty="0"/>
          </a:p>
          <a:p>
            <a:pPr eaLnBrk="1" hangingPunct="1">
              <a:buClr>
                <a:schemeClr val="accent1"/>
              </a:buClr>
              <a:buSzPct val="85000"/>
              <a:buFont typeface="Wingdings 2" panose="05020102010507070707" pitchFamily="18" charset="2"/>
            </a:pPr>
            <a:r>
              <a:rPr lang="id-ID" altLang="en-US" dirty="0"/>
              <a:t>Membina ketrampilan agar dapat mengembangkan kegemaran atau hobinya secara teratur dan sesuai dengan kemampuannya.</a:t>
            </a:r>
            <a:endParaRPr lang="id-ID" altLang="en-US" dirty="0"/>
          </a:p>
          <a:p>
            <a:pPr eaLnBrk="1" hangingPunct="1">
              <a:buClr>
                <a:schemeClr val="accent1"/>
              </a:buClr>
              <a:buSzPct val="85000"/>
              <a:buFont typeface="Wingdings 2" panose="05020102010507070707" pitchFamily="18" charset="2"/>
            </a:pPr>
            <a:r>
              <a:rPr lang="id-ID" altLang="en-US" dirty="0"/>
              <a:t>Meningkatkan kegiatan sosial di masyarakat atau mengadakan kelompok sosial.</a:t>
            </a:r>
            <a:endParaRPr lang="id-ID" altLang="en-US" dirty="0"/>
          </a:p>
          <a:p>
            <a:pPr eaLnBrk="1" hangingPunct="1">
              <a:buClr>
                <a:schemeClr val="accent1"/>
              </a:buClr>
              <a:buSzPct val="85000"/>
              <a:buFont typeface="Wingdings 2" panose="05020102010507070707" pitchFamily="18" charset="2"/>
            </a:pPr>
            <a:r>
              <a:rPr lang="id-ID" altLang="en-US" dirty="0"/>
              <a:t>Hidup menghindarkan kebiasaan yang tidak baik seperti merokok, alkhohol, kopi, kelelahan fisik dan mental.</a:t>
            </a:r>
            <a:endParaRPr lang="id-ID" altLang="en-US" dirty="0"/>
          </a:p>
          <a:p>
            <a:pPr eaLnBrk="1" hangingPunct="1">
              <a:buClr>
                <a:schemeClr val="accent1"/>
              </a:buClr>
              <a:buSzPct val="85000"/>
              <a:buFont typeface="Wingdings 2" panose="05020102010507070707" pitchFamily="18" charset="2"/>
            </a:pPr>
            <a:r>
              <a:rPr lang="id-ID" altLang="en-US" dirty="0"/>
              <a:t>Penanggulangan masalah kesehatannya sendiri secara benar</a:t>
            </a:r>
            <a:endParaRPr lang="id-ID" altLang="en-US" dirty="0"/>
          </a:p>
          <a:p>
            <a:pPr eaLnBrk="1" hangingPunct="1">
              <a:buClr>
                <a:schemeClr val="accent1"/>
              </a:buClr>
              <a:buSzPct val="85000"/>
              <a:buFont typeface="Wingdings 2" panose="05020102010507070707" pitchFamily="18" charset="2"/>
            </a:pPr>
            <a:endParaRPr lang="id-ID"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quarter" idx="1"/>
          </p:nvPr>
        </p:nvSpPr>
        <p:spPr>
          <a:xfrm>
            <a:off x="357188" y="571500"/>
            <a:ext cx="8329613" cy="6000750"/>
          </a:xfrm>
        </p:spPr>
        <p:txBody>
          <a:bodyPr vert="horz" wrap="square" lIns="91440" tIns="45720" rIns="91440" bIns="45720" numCol="1" anchor="t" anchorCtr="0" compatLnSpc="1">
            <a:normAutofit fontScale="85000" lnSpcReduction="10000"/>
          </a:bodyPr>
          <a:lstStyle/>
          <a:p>
            <a:pPr marL="269875" marR="0" lvl="0" indent="-269875" algn="l" defTabSz="914400" rtl="0" eaLnBrk="1" fontAlgn="auto" latinLnBrk="0" hangingPunct="1">
              <a:lnSpc>
                <a:spcPct val="100000"/>
              </a:lnSpc>
              <a:spcBef>
                <a:spcPts val="580"/>
              </a:spcBef>
              <a:spcAft>
                <a:spcPts val="0"/>
              </a:spcAft>
              <a:buClr>
                <a:schemeClr val="accent1"/>
              </a:buClr>
              <a:buSzPct val="85000"/>
              <a:buFont typeface="+mj-lt"/>
              <a:buAutoNum type="arabicPeriod" startAt="2"/>
              <a:defRPr/>
            </a:pPr>
            <a:r>
              <a:rPr kumimoji="0" lang="id-ID" sz="3000" b="0" i="0" u="none" strike="noStrike" kern="1200" cap="none" spc="0" normalizeH="0" baseline="0" noProof="0" dirty="0">
                <a:ln>
                  <a:noFill/>
                </a:ln>
                <a:solidFill>
                  <a:schemeClr val="tx1"/>
                </a:solidFill>
                <a:effectLst/>
                <a:uLnTx/>
                <a:uFillTx/>
                <a:latin typeface="+mn-lt"/>
                <a:ea typeface="+mn-ea"/>
                <a:cs typeface="+mn-cs"/>
              </a:rPr>
              <a:t>Upaya preventif yaitu upaya pencegahan terhadap kemungkinan terjadinya penyakit maupun kompilikasi penyakit yang disebabkan oleh proses ketuaan.</a:t>
            </a:r>
            <a:endParaRPr kumimoji="0" lang="id-ID" sz="3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None/>
              <a:defRPr/>
            </a:pPr>
            <a:r>
              <a:rPr kumimoji="0" lang="id-ID" sz="3000" b="0" i="0" u="none" strike="noStrike" kern="1200" cap="none" spc="0" normalizeH="0" baseline="0" noProof="0" dirty="0">
                <a:ln>
                  <a:noFill/>
                </a:ln>
                <a:solidFill>
                  <a:schemeClr val="tx1"/>
                </a:solidFill>
                <a:effectLst/>
                <a:uLnTx/>
                <a:uFillTx/>
                <a:latin typeface="+mn-lt"/>
                <a:ea typeface="+mn-ea"/>
                <a:cs typeface="+mn-cs"/>
              </a:rPr>
              <a:t>  Upaya preventif dapat berupa kegiatan :</a:t>
            </a:r>
            <a:endParaRPr kumimoji="0" lang="id-ID" sz="3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3000" b="0" i="0" u="none" strike="noStrike" kern="1200" cap="none" spc="0" normalizeH="0" baseline="0" noProof="0" dirty="0">
                <a:ln>
                  <a:noFill/>
                </a:ln>
                <a:solidFill>
                  <a:schemeClr val="tx1"/>
                </a:solidFill>
                <a:effectLst/>
                <a:uLnTx/>
                <a:uFillTx/>
                <a:latin typeface="+mn-lt"/>
                <a:ea typeface="+mn-ea"/>
                <a:cs typeface="+mn-cs"/>
              </a:rPr>
              <a:t>Pemeriksaan kesehatan secara berkala dan teratur untuk menemukan secara dini penyakit-penyakit usia lanjut</a:t>
            </a:r>
            <a:endParaRPr kumimoji="0" lang="id-ID" sz="3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3000" b="0" i="0" u="none" strike="noStrike" kern="1200" cap="none" spc="0" normalizeH="0" baseline="0" noProof="0" dirty="0">
                <a:ln>
                  <a:noFill/>
                </a:ln>
                <a:solidFill>
                  <a:schemeClr val="tx1"/>
                </a:solidFill>
                <a:effectLst/>
                <a:uLnTx/>
                <a:uFillTx/>
                <a:latin typeface="+mn-lt"/>
                <a:ea typeface="+mn-ea"/>
                <a:cs typeface="+mn-cs"/>
              </a:rPr>
              <a:t>Kesegaran jasmani yang dilakukan secara teratur dan disesuaikan dengan kemampuan usia lanjut serta tetap merasa sehat dan bugar.</a:t>
            </a:r>
            <a:endParaRPr kumimoji="0" lang="id-ID" sz="3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3000" b="0" i="0" u="none" strike="noStrike" kern="1200" cap="none" spc="0" normalizeH="0" baseline="0" noProof="0" dirty="0">
                <a:ln>
                  <a:noFill/>
                </a:ln>
                <a:solidFill>
                  <a:schemeClr val="tx1"/>
                </a:solidFill>
                <a:effectLst/>
                <a:uLnTx/>
                <a:uFillTx/>
                <a:latin typeface="+mn-lt"/>
                <a:ea typeface="+mn-ea"/>
                <a:cs typeface="+mn-cs"/>
              </a:rPr>
              <a:t>Penyuluhan tentang penggunaan berbagai alat bantu misalnya kacamata, alat bantu pendengaran agar usia lanjut tetap dapat memberikan karya dan tetap merasa berguna</a:t>
            </a:r>
            <a:endParaRPr kumimoji="0" lang="id-ID" sz="3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3000" b="0" i="0" u="none" strike="noStrike" kern="1200" cap="none" spc="0" normalizeH="0" baseline="0" noProof="0" dirty="0">
                <a:ln>
                  <a:noFill/>
                </a:ln>
                <a:solidFill>
                  <a:schemeClr val="tx1"/>
                </a:solidFill>
                <a:effectLst/>
                <a:uLnTx/>
                <a:uFillTx/>
                <a:latin typeface="+mn-lt"/>
                <a:ea typeface="+mn-ea"/>
                <a:cs typeface="+mn-cs"/>
              </a:rPr>
              <a:t>Penyuluhan untuk pencegahan terhadap kemungkinan terjadinya kecelakaan pada usia lanjut.</a:t>
            </a:r>
            <a:endParaRPr kumimoji="0" lang="id-ID" sz="3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3000" b="0" i="0" u="none" strike="noStrike" kern="1200" cap="none" spc="0" normalizeH="0" baseline="0" noProof="0" dirty="0">
                <a:ln>
                  <a:noFill/>
                </a:ln>
                <a:solidFill>
                  <a:schemeClr val="tx1"/>
                </a:solidFill>
                <a:effectLst/>
                <a:uLnTx/>
                <a:uFillTx/>
                <a:latin typeface="+mn-lt"/>
                <a:ea typeface="+mn-ea"/>
                <a:cs typeface="+mn-cs"/>
              </a:rPr>
              <a:t>Pembinaan mental dalam meningkatkan ketaqwaan kepada Tuhan Yang Maha Esa</a:t>
            </a:r>
            <a:endParaRPr kumimoji="0" lang="id-ID" sz="3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endParaRPr kumimoji="0" lang="id-ID"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quarter" idx="1"/>
          </p:nvPr>
        </p:nvSpPr>
        <p:spPr>
          <a:xfrm>
            <a:off x="357188" y="500063"/>
            <a:ext cx="8329613" cy="5519738"/>
          </a:xfrm>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mj-lt"/>
              <a:buAutoNum type="arabicPeriod" startAt="3"/>
              <a:defRPr/>
            </a:pPr>
            <a:r>
              <a:rPr kumimoji="0" lang="id-ID" sz="8600" b="0" i="0" u="none" strike="noStrike" kern="1200" cap="none" spc="0" normalizeH="0" baseline="0" noProof="0" dirty="0">
                <a:ln>
                  <a:noFill/>
                </a:ln>
                <a:solidFill>
                  <a:schemeClr val="tx1"/>
                </a:solidFill>
                <a:effectLst/>
                <a:uLnTx/>
                <a:uFillTx/>
                <a:latin typeface="+mn-lt"/>
                <a:ea typeface="+mn-ea"/>
                <a:cs typeface="+mn-cs"/>
              </a:rPr>
              <a:t>Upaya kuratif yaitu upaya pengobatan pada usia lanjut dan dapat berupa kegiatan:</a:t>
            </a:r>
            <a:endParaRPr kumimoji="0" lang="id-ID" sz="8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8600" b="0" i="0" u="none" strike="noStrike" kern="1200" cap="none" spc="0" normalizeH="0" baseline="0" noProof="0" dirty="0">
                <a:ln>
                  <a:noFill/>
                </a:ln>
                <a:solidFill>
                  <a:schemeClr val="tx1"/>
                </a:solidFill>
                <a:effectLst/>
                <a:uLnTx/>
                <a:uFillTx/>
                <a:latin typeface="+mn-lt"/>
                <a:ea typeface="+mn-ea"/>
                <a:cs typeface="+mn-cs"/>
              </a:rPr>
              <a:t>Pelayanan kesehatan dasar</a:t>
            </a:r>
            <a:endParaRPr kumimoji="0" lang="id-ID" sz="8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8600" b="0" i="0" u="none" strike="noStrike" kern="1200" cap="none" spc="0" normalizeH="0" baseline="0" noProof="0" dirty="0">
                <a:ln>
                  <a:noFill/>
                </a:ln>
                <a:solidFill>
                  <a:schemeClr val="tx1"/>
                </a:solidFill>
                <a:effectLst/>
                <a:uLnTx/>
                <a:uFillTx/>
                <a:latin typeface="+mn-lt"/>
                <a:ea typeface="+mn-ea"/>
                <a:cs typeface="+mn-cs"/>
              </a:rPr>
              <a:t>Pelayanan kesehatan spesifikasi melalui sistem rujukan</a:t>
            </a:r>
            <a:endParaRPr kumimoji="0" lang="id-ID" sz="8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endParaRPr kumimoji="0" lang="id-ID" sz="8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580"/>
              </a:spcBef>
              <a:spcAft>
                <a:spcPts val="0"/>
              </a:spcAft>
              <a:buClr>
                <a:schemeClr val="accent1"/>
              </a:buClr>
              <a:buSzPct val="85000"/>
              <a:buFont typeface="+mj-lt"/>
              <a:buAutoNum type="arabicPeriod" startAt="4"/>
              <a:defRPr/>
            </a:pPr>
            <a:r>
              <a:rPr kumimoji="0" lang="id-ID" sz="8600" b="0" i="0" u="none" strike="noStrike" kern="1200" cap="none" spc="0" normalizeH="0" baseline="0" noProof="0" dirty="0">
                <a:ln>
                  <a:noFill/>
                </a:ln>
                <a:solidFill>
                  <a:schemeClr val="tx1"/>
                </a:solidFill>
                <a:effectLst/>
                <a:uLnTx/>
                <a:uFillTx/>
                <a:latin typeface="+mn-lt"/>
                <a:ea typeface="+mn-ea"/>
                <a:cs typeface="+mn-cs"/>
              </a:rPr>
              <a:t>Upaya rehabilitatif yaitu upaya mengembalikan fungsi organ yang telah menurun. Yang dapat berupa kegiatan :</a:t>
            </a:r>
            <a:endParaRPr kumimoji="0" lang="id-ID" sz="8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8600" b="0" i="0" u="none" strike="noStrike" kern="1200" cap="none" spc="0" normalizeH="0" baseline="0" noProof="0" dirty="0">
                <a:ln>
                  <a:noFill/>
                </a:ln>
                <a:solidFill>
                  <a:schemeClr val="tx1"/>
                </a:solidFill>
                <a:effectLst/>
                <a:uLnTx/>
                <a:uFillTx/>
                <a:latin typeface="+mn-lt"/>
                <a:ea typeface="+mn-ea"/>
                <a:cs typeface="+mn-cs"/>
              </a:rPr>
              <a:t>Memberikan informasi, pengetahuan dan pelayanan tentang penggunaan berbagai alat bantu misalnya alat pendengaran dan lain -lain agar usia lanjut dapat memberikan karya dan tetap merasa berguna sesuai kebutuhan dan kemampuan. .</a:t>
            </a:r>
            <a:endParaRPr kumimoji="0" lang="id-ID" sz="8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8600" b="0" i="0" u="none" strike="noStrike" kern="1200" cap="none" spc="0" normalizeH="0" baseline="0" noProof="0" dirty="0">
                <a:ln>
                  <a:noFill/>
                </a:ln>
                <a:solidFill>
                  <a:schemeClr val="tx1"/>
                </a:solidFill>
                <a:effectLst/>
                <a:uLnTx/>
                <a:uFillTx/>
                <a:latin typeface="+mn-lt"/>
                <a:ea typeface="+mn-ea"/>
                <a:cs typeface="+mn-cs"/>
              </a:rPr>
              <a:t>Mengembalikan kepercayaan pada diri sendiri dan memperkuat mental penderita</a:t>
            </a:r>
            <a:endParaRPr kumimoji="0" lang="id-ID" sz="8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8600" b="0" i="0" u="none" strike="noStrike" kern="1200" cap="none" spc="0" normalizeH="0" baseline="0" noProof="0" dirty="0">
                <a:ln>
                  <a:noFill/>
                </a:ln>
                <a:solidFill>
                  <a:schemeClr val="tx1"/>
                </a:solidFill>
                <a:effectLst/>
                <a:uLnTx/>
                <a:uFillTx/>
                <a:latin typeface="+mn-lt"/>
                <a:ea typeface="+mn-ea"/>
                <a:cs typeface="+mn-cs"/>
              </a:rPr>
              <a:t>Pembinaan usia dan hal pemenuhan kebutuhan pribadi , aktifitas di dalam maupun diluar rumah.</a:t>
            </a:r>
            <a:endParaRPr kumimoji="0" lang="id-ID" sz="8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8600" b="0" i="0" u="none" strike="noStrike" kern="1200" cap="none" spc="0" normalizeH="0" baseline="0" noProof="0" dirty="0">
                <a:ln>
                  <a:noFill/>
                </a:ln>
                <a:solidFill>
                  <a:schemeClr val="tx1"/>
                </a:solidFill>
                <a:effectLst/>
                <a:uLnTx/>
                <a:uFillTx/>
                <a:latin typeface="+mn-lt"/>
                <a:ea typeface="+mn-ea"/>
                <a:cs typeface="+mn-cs"/>
              </a:rPr>
              <a:t>Nasihat cara hidup yang sesuai dengan penyakit yang diderita.</a:t>
            </a:r>
            <a:endParaRPr kumimoji="0" lang="id-ID" sz="8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r>
              <a:rPr kumimoji="0" lang="id-ID" sz="8600" b="0" i="0" u="none" strike="noStrike" kern="1200" cap="none" spc="0" normalizeH="0" baseline="0" noProof="0" dirty="0">
                <a:ln>
                  <a:noFill/>
                </a:ln>
                <a:solidFill>
                  <a:schemeClr val="tx1"/>
                </a:solidFill>
                <a:effectLst/>
                <a:uLnTx/>
                <a:uFillTx/>
                <a:latin typeface="+mn-lt"/>
                <a:ea typeface="+mn-ea"/>
                <a:cs typeface="+mn-cs"/>
              </a:rPr>
              <a:t>Perawatan fisio terapi.</a:t>
            </a:r>
            <a:endParaRPr kumimoji="0" lang="id-ID" sz="8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endParaRPr kumimoji="0" lang="id-ID"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00063" y="274638"/>
            <a:ext cx="8186738" cy="1143000"/>
          </a:xfrm>
        </p:spPr>
        <p:txBody>
          <a:bodyPr vert="horz" wrap="square" lIns="91440" tIns="45720" rIns="91440" bIns="9144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id-ID" sz="4000" b="1" i="0" u="none" strike="noStrike" kern="1200" cap="none" spc="0" normalizeH="0" baseline="0" noProof="0" dirty="0">
                <a:ln>
                  <a:noFill/>
                </a:ln>
                <a:solidFill>
                  <a:schemeClr val="tx2"/>
                </a:solidFill>
                <a:effectLst/>
                <a:uLnTx/>
                <a:uFillTx/>
                <a:latin typeface="Arial Black" panose="020B0A04020102020204" pitchFamily="34" charset="0"/>
                <a:ea typeface="+mj-ea"/>
                <a:cs typeface="+mj-cs"/>
              </a:rPr>
              <a:t>Pelaksanaan Asuhan Keperawatan Dasar Usia Lanjut</a:t>
            </a:r>
            <a:endParaRPr kumimoji="0" lang="id-ID" sz="4000" b="0" i="0" u="none" strike="noStrike" kern="1200" cap="none" spc="0" normalizeH="0" baseline="0" noProof="0" dirty="0">
              <a:ln>
                <a:noFill/>
              </a:ln>
              <a:solidFill>
                <a:schemeClr val="tx2"/>
              </a:solidFill>
              <a:effectLst/>
              <a:uLnTx/>
              <a:uFillTx/>
              <a:latin typeface="Arial Black" panose="020B0A04020102020204" pitchFamily="34" charset="0"/>
              <a:ea typeface="+mj-ea"/>
              <a:cs typeface="+mj-cs"/>
            </a:endParaRPr>
          </a:p>
        </p:txBody>
      </p:sp>
      <p:sp>
        <p:nvSpPr>
          <p:cNvPr id="3" name="Content Placeholder 2"/>
          <p:cNvSpPr>
            <a:spLocks noGrp="1"/>
          </p:cNvSpPr>
          <p:nvPr>
            <p:ph sz="quarter" idx="1"/>
          </p:nvPr>
        </p:nvSpPr>
        <p:spPr>
          <a:xfrm>
            <a:off x="285750" y="1447800"/>
            <a:ext cx="8572500" cy="5195888"/>
          </a:xfrm>
        </p:spPr>
        <p:txBody>
          <a:bodyPr vert="horz" wrap="square" lIns="91440" tIns="45720" rIns="91440" bIns="45720" numCol="1" anchor="t" anchorCtr="0" compatLnSpc="1">
            <a:normAutofit fontScale="925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anose="05000000000000000000" pitchFamily="2" charset="2"/>
              <a:buChar char="Ø"/>
              <a:defRPr/>
            </a:pPr>
            <a:r>
              <a:rPr kumimoji="0" lang="id-ID" sz="2600" b="0" i="0" u="none" strike="noStrike" kern="1200" cap="none" spc="0" normalizeH="0" baseline="0" noProof="0" dirty="0">
                <a:ln>
                  <a:noFill/>
                </a:ln>
                <a:solidFill>
                  <a:schemeClr val="tx1"/>
                </a:solidFill>
                <a:effectLst/>
                <a:uLnTx/>
                <a:uFillTx/>
                <a:latin typeface="+mn-lt"/>
                <a:ea typeface="+mn-ea"/>
                <a:cs typeface="+mn-cs"/>
              </a:rPr>
              <a:t>Asuhan keperawatan dapat diberikan di rumah maupun institusi (panti dan puskesmas) dan dapat dilakukan oleh keluarga atau petugas panti yang telah dilatih.</a:t>
            </a:r>
            <a:endParaRPr kumimoji="0" lang="id-ID"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anose="05000000000000000000" pitchFamily="2" charset="2"/>
              <a:buChar char="Ø"/>
              <a:defRPr/>
            </a:pPr>
            <a:r>
              <a:rPr kumimoji="0" lang="id-ID" sz="2600" b="0" i="0" u="none" strike="noStrike" kern="1200" cap="none" spc="0" normalizeH="0" baseline="0" noProof="0" dirty="0">
                <a:ln>
                  <a:noFill/>
                </a:ln>
                <a:solidFill>
                  <a:schemeClr val="tx1"/>
                </a:solidFill>
                <a:effectLst/>
                <a:uLnTx/>
                <a:uFillTx/>
                <a:latin typeface="+mn-lt"/>
                <a:ea typeface="+mn-ea"/>
                <a:cs typeface="+mn-cs"/>
              </a:rPr>
              <a:t>Asuhan keperawatan dasar bagi kelompok usia lanjut ditujukan kepada :</a:t>
            </a:r>
            <a:endParaRPr kumimoji="0" lang="id-ID" sz="2600" b="0" i="0" u="none" strike="noStrike" kern="1200" cap="none" spc="0" normalizeH="0" baseline="0" noProof="0" dirty="0">
              <a:ln>
                <a:noFill/>
              </a:ln>
              <a:solidFill>
                <a:schemeClr val="tx1"/>
              </a:solidFill>
              <a:effectLst/>
              <a:uLnTx/>
              <a:uFillTx/>
              <a:latin typeface="+mn-lt"/>
              <a:ea typeface="+mn-ea"/>
              <a:cs typeface="+mn-cs"/>
            </a:endParaRPr>
          </a:p>
          <a:p>
            <a:pPr marL="719455" marR="0" lvl="0" indent="-449580" algn="l" defTabSz="914400" rtl="0" eaLnBrk="1" fontAlgn="auto" latinLnBrk="0" hangingPunct="1">
              <a:lnSpc>
                <a:spcPct val="100000"/>
              </a:lnSpc>
              <a:spcBef>
                <a:spcPts val="580"/>
              </a:spcBef>
              <a:spcAft>
                <a:spcPts val="0"/>
              </a:spcAft>
              <a:buClr>
                <a:schemeClr val="accent1"/>
              </a:buClr>
              <a:buSzPct val="85000"/>
              <a:buFont typeface="+mj-lt"/>
              <a:buAutoNum type="arabicParenR"/>
              <a:defRPr/>
            </a:pPr>
            <a:r>
              <a:rPr kumimoji="0" lang="id-ID" sz="2600" b="0" i="0" u="none" strike="noStrike" kern="1200" cap="none" spc="0" normalizeH="0" baseline="0" noProof="0" dirty="0">
                <a:ln>
                  <a:noFill/>
                </a:ln>
                <a:solidFill>
                  <a:schemeClr val="tx1"/>
                </a:solidFill>
                <a:effectLst/>
                <a:uLnTx/>
                <a:uFillTx/>
                <a:latin typeface="+mn-lt"/>
                <a:ea typeface="+mn-ea"/>
                <a:cs typeface="+mn-cs"/>
              </a:rPr>
              <a:t>Kelompok yang masih aktif dimana mereka yang keadaan fisiknya masih mampu bergerak tanpa bantuan orang lain sehingga kebutuhan sehari-hari dapat dilaksanakan sendiri. Walaupun demikian periu mendapat bimbingan dan pengawasan untuk mencegah terjadinya faktor resiko tinggi agar tidak mempecepat ketergantungan dengan orang lain. Adapun bimbingan dan pengawasan berupa kebersihan perorangan, kebersihan lingkungan, makanan dan kesegaran jasmani.</a:t>
            </a:r>
            <a:endParaRPr kumimoji="0" lang="id-ID" sz="2600" b="0" i="0" u="none" strike="noStrike" kern="1200" cap="none" spc="0" normalizeH="0" baseline="0" noProof="0" dirty="0">
              <a:ln>
                <a:noFill/>
              </a:ln>
              <a:solidFill>
                <a:schemeClr val="tx1"/>
              </a:solidFill>
              <a:effectLst/>
              <a:uLnTx/>
              <a:uFillTx/>
              <a:latin typeface="+mn-lt"/>
              <a:ea typeface="+mn-ea"/>
              <a:cs typeface="+mn-cs"/>
            </a:endParaRPr>
          </a:p>
          <a:p>
            <a:pPr marL="719455" marR="0" lvl="0" indent="-449580" algn="l" defTabSz="914400" rtl="0" eaLnBrk="1" fontAlgn="auto" latinLnBrk="0" hangingPunct="1">
              <a:lnSpc>
                <a:spcPct val="100000"/>
              </a:lnSpc>
              <a:spcBef>
                <a:spcPts val="580"/>
              </a:spcBef>
              <a:spcAft>
                <a:spcPts val="0"/>
              </a:spcAft>
              <a:buClr>
                <a:schemeClr val="accent1"/>
              </a:buClr>
              <a:buSzPct val="85000"/>
              <a:buFont typeface="+mj-lt"/>
              <a:buAutoNum type="arabicParenR"/>
              <a:defRPr/>
            </a:pPr>
            <a:r>
              <a:rPr kumimoji="0" lang="id-ID" sz="2600" b="0" i="0" u="none" strike="noStrike" kern="1200" cap="none" spc="0" normalizeH="0" baseline="0" noProof="0" dirty="0">
                <a:ln>
                  <a:noFill/>
                </a:ln>
                <a:solidFill>
                  <a:schemeClr val="tx1"/>
                </a:solidFill>
                <a:effectLst/>
                <a:uLnTx/>
                <a:uFillTx/>
                <a:latin typeface="+mn-lt"/>
                <a:ea typeface="+mn-ea"/>
                <a:cs typeface="+mn-cs"/>
              </a:rPr>
              <a:t>Kelompok usia lanjut pasif yang keadaan fisiknya memerlukan banyak pertolongan orang lain. Yang harus diperhatikan pada usia lanjut yang tinggal di tempat tidur adalah kebersihan perorangan, lingkungan, makanan, mencegah decubitus.</a:t>
            </a:r>
            <a:endParaRPr kumimoji="0" lang="id-ID"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endParaRPr kumimoji="0" lang="id-ID"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Title 1"/>
          <p:cNvSpPr>
            <a:spLocks noGrp="1"/>
          </p:cNvSpPr>
          <p:nvPr>
            <p:ph type="title"/>
          </p:nvPr>
        </p:nvSpPr>
        <p:spPr>
          <a:ln/>
        </p:spPr>
        <p:txBody>
          <a:bodyPr vert="horz" wrap="square" lIns="91440" tIns="45720" rIns="91440" bIns="91440" anchor="b" anchorCtr="0"/>
          <a:p>
            <a:pPr eaLnBrk="1" hangingPunct="1"/>
            <a:r>
              <a:rPr lang="id-ID" altLang="en-US" dirty="0">
                <a:latin typeface="Arial Black" panose="020B0A04020102020204" pitchFamily="34" charset="0"/>
              </a:rPr>
              <a:t>KESIMPULAN</a:t>
            </a:r>
            <a:endParaRPr lang="id-ID" altLang="en-US" dirty="0">
              <a:latin typeface="Arial Black" panose="020B0A04020102020204" pitchFamily="34" charset="0"/>
            </a:endParaRPr>
          </a:p>
        </p:txBody>
      </p:sp>
      <p:sp>
        <p:nvSpPr>
          <p:cNvPr id="56323" name="Content Placeholder 2"/>
          <p:cNvSpPr>
            <a:spLocks noGrp="1"/>
          </p:cNvSpPr>
          <p:nvPr>
            <p:ph sz="quarter" idx="1"/>
          </p:nvPr>
        </p:nvSpPr>
        <p:spPr>
          <a:xfrm>
            <a:off x="428625" y="1447800"/>
            <a:ext cx="8429625" cy="5053013"/>
          </a:xfrm>
          <a:ln/>
        </p:spPr>
        <p:txBody>
          <a:bodyPr vert="horz" wrap="square" lIns="91440" tIns="45720" rIns="91440" bIns="45720" anchor="t" anchorCtr="0"/>
          <a:p>
            <a:pPr eaLnBrk="1" hangingPunct="1">
              <a:buClr>
                <a:schemeClr val="accent1"/>
              </a:buClr>
              <a:buSzPct val="85000"/>
              <a:buFont typeface="Wingdings" panose="05000000000000000000" pitchFamily="2" charset="2"/>
              <a:buChar char="Ø"/>
            </a:pPr>
            <a:r>
              <a:rPr lang="id-ID" altLang="en-US" dirty="0"/>
              <a:t>Jumlah usia lanjut yang meningkat saat ini akan mempengaruhi berbagai aspek kehidupan baik fisik, mental maupun sosial ekonomi. Untuk itu perlu pengkajian masalah usia yang lebih mendasar agar tercapai tujuan pembinaan kesehatan usia yaitu mewujudkan derajat kesehatan serta optimal.</a:t>
            </a:r>
            <a:endParaRPr lang="id-ID" altLang="en-US" dirty="0"/>
          </a:p>
          <a:p>
            <a:pPr eaLnBrk="1" hangingPunct="1">
              <a:buClr>
                <a:schemeClr val="accent1"/>
              </a:buClr>
              <a:buSzPct val="85000"/>
              <a:buFont typeface="Wingdings" panose="05000000000000000000" pitchFamily="2" charset="2"/>
              <a:buChar char="Ø"/>
            </a:pPr>
            <a:r>
              <a:rPr lang="id-ID" altLang="en-US" dirty="0"/>
              <a:t>Dalam peningkatan peranan serta masyarakat dapat dilaksanan dengan bentuk penyuluhan kesehatan yang melibatkan masyarakat dalam perencanaan, pelaksanan dan penilaian upaya kesehatan usia lanjut dalam rangka menciptakan kemadirian masyarakat.</a:t>
            </a:r>
            <a:endParaRPr lang="id-ID" altLang="en-US" dirty="0"/>
          </a:p>
          <a:p>
            <a:pPr eaLnBrk="1" hangingPunct="1">
              <a:buClr>
                <a:schemeClr val="accent1"/>
              </a:buClr>
              <a:buSzPct val="85000"/>
              <a:buFont typeface="Wingdings 2" panose="05020102010507070707" pitchFamily="18" charset="2"/>
              <a:buChar char=""/>
            </a:pPr>
            <a:endParaRPr lang="id-ID"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itle 1"/>
          <p:cNvSpPr>
            <a:spLocks noGrp="1"/>
          </p:cNvSpPr>
          <p:nvPr>
            <p:ph type="title"/>
          </p:nvPr>
        </p:nvSpPr>
        <p:spPr>
          <a:ln/>
        </p:spPr>
        <p:txBody>
          <a:bodyPr vert="horz" wrap="square" lIns="91440" tIns="45720" rIns="91440" bIns="91440" anchor="b" anchorCtr="0"/>
          <a:p>
            <a:endParaRPr lang="en-ID" altLang="en-US" dirty="0"/>
          </a:p>
        </p:txBody>
      </p:sp>
      <p:sp>
        <p:nvSpPr>
          <p:cNvPr id="57347" name="Content Placeholder 2"/>
          <p:cNvSpPr>
            <a:spLocks noGrp="1"/>
          </p:cNvSpPr>
          <p:nvPr>
            <p:ph sz="quarter" idx="1"/>
          </p:nvPr>
        </p:nvSpPr>
        <p:spPr>
          <a:ln/>
        </p:spPr>
        <p:txBody>
          <a:bodyPr vert="horz" wrap="square" lIns="91440" tIns="45720" rIns="91440" bIns="45720" anchor="t" anchorCtr="0"/>
          <a:p>
            <a:pPr>
              <a:buClr>
                <a:schemeClr val="accent1"/>
              </a:buClr>
              <a:buSzPct val="85000"/>
              <a:buFont typeface="Wingdings 2" panose="05020102010507070707" pitchFamily="18" charset="2"/>
            </a:pPr>
            <a:endParaRPr lang="en-ID" altLang="en-US" dirty="0"/>
          </a:p>
        </p:txBody>
      </p:sp>
      <p:pic>
        <p:nvPicPr>
          <p:cNvPr id="57348" name="image15.png"/>
          <p:cNvPicPr>
            <a:picLocks noChangeAspect="1"/>
          </p:cNvPicPr>
          <p:nvPr/>
        </p:nvPicPr>
        <p:blipFill>
          <a:blip r:embed="rId1"/>
          <a:stretch>
            <a:fillRect/>
          </a:stretch>
        </p:blipFill>
        <p:spPr>
          <a:xfrm>
            <a:off x="323850" y="188913"/>
            <a:ext cx="8362950" cy="6335712"/>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Title 1"/>
          <p:cNvSpPr>
            <a:spLocks noGrp="1"/>
          </p:cNvSpPr>
          <p:nvPr>
            <p:ph type="title"/>
          </p:nvPr>
        </p:nvSpPr>
        <p:spPr>
          <a:xfrm>
            <a:off x="914400" y="274638"/>
            <a:ext cx="7772400" cy="563562"/>
          </a:xfrm>
          <a:ln/>
        </p:spPr>
        <p:txBody>
          <a:bodyPr vert="horz" wrap="square" lIns="91440" tIns="45720" rIns="91440" bIns="91440" anchor="b" anchorCtr="0"/>
          <a:p>
            <a:r>
              <a:rPr lang="en-US" altLang="en-US" dirty="0"/>
              <a:t>KEGIATAN LANSIA </a:t>
            </a:r>
            <a:endParaRPr lang="en-ID" altLang="en-US" dirty="0"/>
          </a:p>
        </p:txBody>
      </p:sp>
      <p:sp>
        <p:nvSpPr>
          <p:cNvPr id="58371" name="Content Placeholder 2"/>
          <p:cNvSpPr>
            <a:spLocks noGrp="1"/>
          </p:cNvSpPr>
          <p:nvPr>
            <p:ph sz="quarter" idx="1"/>
          </p:nvPr>
        </p:nvSpPr>
        <p:spPr>
          <a:ln/>
        </p:spPr>
        <p:txBody>
          <a:bodyPr vert="horz" wrap="square" lIns="91440" tIns="45720" rIns="91440" bIns="45720" anchor="t" anchorCtr="0"/>
          <a:p>
            <a:pPr>
              <a:buClr>
                <a:schemeClr val="accent1"/>
              </a:buClr>
              <a:buSzPct val="85000"/>
              <a:buFont typeface="Wingdings 2" panose="05020102010507070707" pitchFamily="18" charset="2"/>
            </a:pPr>
            <a:endParaRPr lang="en-ID" altLang="en-US" dirty="0"/>
          </a:p>
        </p:txBody>
      </p:sp>
      <p:pic>
        <p:nvPicPr>
          <p:cNvPr id="58372" name="image42.jpeg"/>
          <p:cNvPicPr>
            <a:picLocks noChangeAspect="1"/>
          </p:cNvPicPr>
          <p:nvPr/>
        </p:nvPicPr>
        <p:blipFill>
          <a:blip r:embed="rId1"/>
          <a:stretch>
            <a:fillRect/>
          </a:stretch>
        </p:blipFill>
        <p:spPr>
          <a:xfrm>
            <a:off x="142875" y="981075"/>
            <a:ext cx="8858250" cy="568801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itle 1"/>
          <p:cNvSpPr>
            <a:spLocks noGrp="1"/>
          </p:cNvSpPr>
          <p:nvPr>
            <p:ph type="title"/>
          </p:nvPr>
        </p:nvSpPr>
        <p:spPr>
          <a:xfrm>
            <a:off x="827088" y="214313"/>
            <a:ext cx="8715375" cy="1143000"/>
          </a:xfrm>
          <a:ln/>
        </p:spPr>
        <p:txBody>
          <a:bodyPr vert="horz" wrap="square" lIns="91440" tIns="45720" rIns="91440" bIns="45720" anchor="t" anchorCtr="0"/>
          <a:p>
            <a:pPr eaLnBrk="1" hangingPunct="1"/>
            <a:r>
              <a:rPr lang="id-ID" altLang="en-US" sz="2800" b="1" dirty="0">
                <a:latin typeface="Arial Black" panose="020B0A04020102020204" pitchFamily="34" charset="0"/>
              </a:rPr>
              <a:t>Dasar Hukum &amp; Pengembangan program Pembinaan Kesehatan Lansia</a:t>
            </a:r>
            <a:br>
              <a:rPr lang="id-ID" altLang="en-US" sz="2800" dirty="0"/>
            </a:br>
            <a:endParaRPr lang="id-ID" altLang="en-US" sz="2800" dirty="0"/>
          </a:p>
        </p:txBody>
      </p:sp>
      <p:sp>
        <p:nvSpPr>
          <p:cNvPr id="43011" name="Content Placeholder 2"/>
          <p:cNvSpPr>
            <a:spLocks noGrp="1"/>
          </p:cNvSpPr>
          <p:nvPr>
            <p:ph idx="1"/>
          </p:nvPr>
        </p:nvSpPr>
        <p:spPr>
          <a:xfrm>
            <a:off x="285750" y="1357313"/>
            <a:ext cx="8501063" cy="5286375"/>
          </a:xfrm>
          <a:ln/>
        </p:spPr>
        <p:txBody>
          <a:bodyPr vert="horz" wrap="square" lIns="91440" tIns="45720" rIns="91440" bIns="45720" anchor="t" anchorCtr="0"/>
          <a:p>
            <a:pPr marL="514350" indent="-514350" eaLnBrk="1" hangingPunct="1">
              <a:buFont typeface="Franklin Gothic Book" panose="020B0503020102020204" pitchFamily="34" charset="0"/>
              <a:buAutoNum type="arabicPeriod"/>
            </a:pPr>
            <a:r>
              <a:rPr lang="id-ID" altLang="en-US" sz="2400" dirty="0"/>
              <a:t>Undang- Undang Nomor 9 Tahun 1960 tentang Pokok-Pokok kesehatan.</a:t>
            </a:r>
            <a:endParaRPr lang="id-ID" altLang="en-US" sz="2400" dirty="0"/>
          </a:p>
          <a:p>
            <a:pPr marL="514350" indent="-514350" eaLnBrk="1" hangingPunct="1">
              <a:buFont typeface="Franklin Gothic Book" panose="020B0503020102020204" pitchFamily="34" charset="0"/>
              <a:buAutoNum type="arabicPeriod"/>
            </a:pPr>
            <a:r>
              <a:rPr lang="id-ID" altLang="en-US" sz="2400" dirty="0"/>
              <a:t> Keputusan Presiden Nomor 4 Tahun 1974 tentang Pokok-Pokok Organisasi Departemen kesehatan</a:t>
            </a:r>
            <a:endParaRPr lang="id-ID" altLang="en-US" sz="2400" dirty="0"/>
          </a:p>
          <a:p>
            <a:pPr marL="514350" indent="-514350" eaLnBrk="1" hangingPunct="1">
              <a:buFont typeface="Franklin Gothic Book" panose="020B0503020102020204" pitchFamily="34" charset="0"/>
              <a:buAutoNum type="arabicPeriod"/>
            </a:pPr>
            <a:r>
              <a:rPr lang="id-ID" altLang="en-US" sz="2400" dirty="0"/>
              <a:t>Keputusan Presiden Nomor 15 Tahun 1985 tentang Susunan Organisasi Departemen Kesehatan</a:t>
            </a:r>
            <a:endParaRPr lang="id-ID" altLang="en-US" sz="2400" dirty="0"/>
          </a:p>
          <a:p>
            <a:pPr marL="514350" indent="-514350" eaLnBrk="1" hangingPunct="1">
              <a:buFont typeface="Franklin Gothic Book" panose="020B0503020102020204" pitchFamily="34" charset="0"/>
              <a:buAutoNum type="arabicPeriod"/>
            </a:pPr>
            <a:r>
              <a:rPr lang="id-ID" altLang="en-US" sz="2400" dirty="0"/>
              <a:t>Keputusan Menteri Kesehatan Nomor 558 Tahun 1984 tentang Struktur Organisasi dan Tata Kerja Departemen Kesehaten.</a:t>
            </a:r>
            <a:endParaRPr lang="id-ID"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14400" y="274638"/>
            <a:ext cx="7772400" cy="654050"/>
          </a:xfrm>
        </p:spPr>
        <p:txBody>
          <a:bodyPr vert="horz" wrap="square" lIns="91440" tIns="45720" rIns="91440" bIns="9144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id-ID" sz="4000" b="0" i="0" u="none" strike="noStrike" kern="1200" cap="none" spc="0" normalizeH="0" baseline="0" noProof="0" dirty="0">
                <a:ln>
                  <a:noFill/>
                </a:ln>
                <a:solidFill>
                  <a:schemeClr val="tx2"/>
                </a:solidFill>
                <a:effectLst/>
                <a:uLnTx/>
                <a:uFillTx/>
                <a:latin typeface="+mj-lt"/>
                <a:ea typeface="+mj-ea"/>
                <a:cs typeface="+mj-cs"/>
              </a:rPr>
              <a:t>lanjutan</a:t>
            </a:r>
            <a:endParaRPr kumimoji="0" lang="id-ID"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a:spLocks noGrp="1"/>
          </p:cNvSpPr>
          <p:nvPr>
            <p:ph sz="quarter" idx="1"/>
          </p:nvPr>
        </p:nvSpPr>
        <p:spPr>
          <a:xfrm>
            <a:off x="500063" y="1071563"/>
            <a:ext cx="8186738" cy="4948238"/>
          </a:xfrm>
        </p:spPr>
        <p:txBody>
          <a:bodyPr vert="horz" wrap="square" lIns="91440" tIns="45720" rIns="91440" bIns="45720" numCol="1" anchor="t" anchorCtr="0" compatLnSpc="1">
            <a:normAutofit/>
          </a:bodyPr>
          <a:lstStyle/>
          <a:p>
            <a:pPr marL="514350" marR="0" lvl="0" indent="-514350" algn="l" defTabSz="914400" rtl="0" eaLnBrk="1" fontAlgn="auto" latinLnBrk="0" hangingPunct="1">
              <a:lnSpc>
                <a:spcPct val="100000"/>
              </a:lnSpc>
              <a:spcBef>
                <a:spcPts val="580"/>
              </a:spcBef>
              <a:spcAft>
                <a:spcPts val="0"/>
              </a:spcAft>
              <a:buClr>
                <a:schemeClr val="accent1"/>
              </a:buClr>
              <a:buSzPct val="85000"/>
              <a:buFont typeface="+mj-lt"/>
              <a:buAutoNum type="arabicPeriod" startAt="5"/>
              <a:defRPr/>
            </a:pPr>
            <a:r>
              <a:rPr kumimoji="0" lang="id-ID" sz="2800" b="0" i="0" u="none" strike="noStrike" kern="1200" cap="none" spc="0" normalizeH="0" baseline="0" noProof="0" dirty="0">
                <a:ln>
                  <a:noFill/>
                </a:ln>
                <a:solidFill>
                  <a:schemeClr val="tx1"/>
                </a:solidFill>
                <a:effectLst/>
                <a:uLnTx/>
                <a:uFillTx/>
                <a:latin typeface="+mn-lt"/>
                <a:ea typeface="+mn-ea"/>
                <a:cs typeface="+mn-cs"/>
              </a:rPr>
              <a:t>Keputusan Menteri Kesehatan Nomor 99 a Tahun 1982 tentang berlakunya Sistem kesehatan Nasional dan RP3JPK</a:t>
            </a:r>
            <a:endParaRPr kumimoji="0" lang="id-ID" sz="28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580"/>
              </a:spcBef>
              <a:spcAft>
                <a:spcPts val="0"/>
              </a:spcAft>
              <a:buClr>
                <a:schemeClr val="accent1"/>
              </a:buClr>
              <a:buSzPct val="85000"/>
              <a:buFont typeface="+mj-lt"/>
              <a:buAutoNum type="arabicPeriod" startAt="5"/>
              <a:defRPr/>
            </a:pPr>
            <a:r>
              <a:rPr kumimoji="0" lang="id-ID" sz="2800" b="0" i="0" u="none" strike="noStrike" kern="1200" cap="none" spc="0" normalizeH="0" baseline="0" noProof="0" dirty="0">
                <a:ln>
                  <a:noFill/>
                </a:ln>
                <a:solidFill>
                  <a:schemeClr val="tx1"/>
                </a:solidFill>
                <a:effectLst/>
                <a:uLnTx/>
                <a:uFillTx/>
                <a:latin typeface="+mn-lt"/>
                <a:ea typeface="+mn-ea"/>
                <a:cs typeface="+mn-cs"/>
              </a:rPr>
              <a:t>Keputusan Menteri Koordinasi Kesejahteraan Rakyat Nomor 05 Tahun 1990 tentang Pembentukan Kelompok Kerja T etap Kesejahteraan Usia Lanjut.</a:t>
            </a:r>
            <a:endParaRPr kumimoji="0" lang="id-ID" sz="28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580"/>
              </a:spcBef>
              <a:spcAft>
                <a:spcPts val="0"/>
              </a:spcAft>
              <a:buClr>
                <a:schemeClr val="accent1"/>
              </a:buClr>
              <a:buSzPct val="85000"/>
              <a:buFont typeface="+mj-lt"/>
              <a:buAutoNum type="arabicPeriod" startAt="5"/>
              <a:defRPr/>
            </a:pPr>
            <a:r>
              <a:rPr kumimoji="0" lang="id-ID" sz="2800" b="0" i="0" u="none" strike="noStrike" kern="1200" cap="none" spc="0" normalizeH="0" baseline="0" noProof="0" dirty="0">
                <a:ln>
                  <a:noFill/>
                </a:ln>
                <a:solidFill>
                  <a:schemeClr val="tx1"/>
                </a:solidFill>
                <a:effectLst/>
                <a:uLnTx/>
                <a:uFillTx/>
                <a:latin typeface="+mn-lt"/>
                <a:ea typeface="+mn-ea"/>
                <a:cs typeface="+mn-cs"/>
              </a:rPr>
              <a:t>Surat keputusan menteri Kesehatan Nomor 134 Tahun 1990 tentang Pembentukan Tim Kerja Geatric.</a:t>
            </a:r>
            <a:endParaRPr kumimoji="0" lang="id-ID" sz="28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endParaRPr kumimoji="0" lang="id-ID"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85750" y="857250"/>
            <a:ext cx="8572500" cy="1143000"/>
          </a:xfrm>
        </p:spPr>
        <p:txBody>
          <a:bodyPr vert="horz" lIns="91440" tIns="45720" rIns="91440" bIns="45720" rtlCol="0" anchor="b">
            <a:normAutofit fontScale="90000"/>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id-ID" sz="3100" b="1" i="0" u="none" strike="noStrike" kern="1200" cap="none" spc="-50" normalizeH="0" baseline="0" noProof="0" dirty="0">
                <a:ln>
                  <a:noFill/>
                </a:ln>
                <a:solidFill>
                  <a:schemeClr val="tx1">
                    <a:lumMod val="75000"/>
                    <a:lumOff val="25000"/>
                  </a:schemeClr>
                </a:solidFill>
                <a:effectLst/>
                <a:uLnTx/>
                <a:uFillTx/>
                <a:latin typeface="Arial Black" panose="020B0A04020102020204" pitchFamily="34" charset="0"/>
                <a:ea typeface="+mj-ea"/>
                <a:cs typeface="+mj-cs"/>
              </a:rPr>
              <a:t>UPAYA PEMBINAAN DAN PELAYANAN KESEHATAN LANSIA</a:t>
            </a:r>
            <a:br>
              <a:rPr kumimoji="0" lang="id-ID" sz="4800" b="0" i="0" u="none" strike="noStrike" kern="1200" cap="none" spc="-50" normalizeH="0" baseline="0" noProof="0" dirty="0">
                <a:ln>
                  <a:noFill/>
                </a:ln>
                <a:solidFill>
                  <a:schemeClr val="tx1">
                    <a:lumMod val="75000"/>
                    <a:lumOff val="25000"/>
                  </a:schemeClr>
                </a:solidFill>
                <a:effectLst/>
                <a:uLnTx/>
                <a:uFillTx/>
                <a:latin typeface="+mj-lt"/>
                <a:ea typeface="+mj-ea"/>
                <a:cs typeface="+mj-cs"/>
              </a:rPr>
            </a:br>
            <a:endParaRPr kumimoji="0" lang="id-ID" sz="48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3" name="Content Placeholder 2"/>
          <p:cNvSpPr>
            <a:spLocks noGrp="1"/>
          </p:cNvSpPr>
          <p:nvPr>
            <p:ph idx="1"/>
          </p:nvPr>
        </p:nvSpPr>
        <p:spPr>
          <a:xfrm>
            <a:off x="214313" y="1447800"/>
            <a:ext cx="8715375" cy="5195888"/>
          </a:xfrm>
        </p:spPr>
        <p:txBody>
          <a:bodyPr vert="horz" wrap="square" lIns="0" tIns="45720" rIns="0" bIns="45720" numCol="1" rtlCol="0" anchor="t" anchorCtr="0" compatLnSpc="1">
            <a:normAutofit/>
          </a:bodyPr>
          <a:lstStyle/>
          <a:p>
            <a:pPr marL="274320" marR="0" lvl="0" indent="-274320" algn="l" defTabSz="914400" rtl="0" eaLnBrk="1" fontAlgn="auto" latinLnBrk="0" hangingPunct="1">
              <a:lnSpc>
                <a:spcPct val="90000"/>
              </a:lnSpc>
              <a:spcBef>
                <a:spcPts val="580"/>
              </a:spcBef>
              <a:spcAft>
                <a:spcPts val="0"/>
              </a:spcAft>
              <a:buClr>
                <a:schemeClr val="accent1"/>
              </a:buClr>
              <a:buSzPct val="100000"/>
              <a:buFont typeface="Wingdings 2" panose="05020102010507070707"/>
              <a:buNone/>
              <a:defRPr/>
            </a:pPr>
            <a:r>
              <a:rPr kumimoji="0" lang="id-ID" sz="2800" b="1" i="0" u="none" strike="noStrike" kern="1200" cap="none" spc="0" normalizeH="0" baseline="0" noProof="0" dirty="0">
                <a:ln>
                  <a:noFill/>
                </a:ln>
                <a:solidFill>
                  <a:schemeClr val="tx1">
                    <a:lumMod val="75000"/>
                    <a:lumOff val="25000"/>
                  </a:schemeClr>
                </a:solidFill>
                <a:effectLst/>
                <a:uLnTx/>
                <a:uFillTx/>
                <a:latin typeface="+mn-lt"/>
                <a:ea typeface="+mn-ea"/>
                <a:cs typeface="+mn-cs"/>
              </a:rPr>
              <a:t>A. Pengertian</a:t>
            </a:r>
            <a:endParaRPr kumimoji="0" lang="id-ID" sz="2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449580" marR="0" lvl="0" indent="-449580" algn="l" defTabSz="914400" rtl="0" eaLnBrk="1" fontAlgn="auto" latinLnBrk="0" hangingPunct="1">
              <a:lnSpc>
                <a:spcPct val="90000"/>
              </a:lnSpc>
              <a:spcBef>
                <a:spcPts val="580"/>
              </a:spcBef>
              <a:spcAft>
                <a:spcPts val="0"/>
              </a:spcAft>
              <a:buClr>
                <a:schemeClr val="accent1"/>
              </a:buClr>
              <a:buSzPct val="100000"/>
              <a:buFont typeface="Wingdings" panose="05000000000000000000" pitchFamily="2" charset="2"/>
              <a:buChar char="Ø"/>
              <a:defRPr/>
            </a:pPr>
            <a:r>
              <a:rPr kumimoji="0" lang="id-ID" sz="2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Upaya kesehatan usia lanjut adalah upaya kesehatan paripurna dasar dan  menyeluruh dibidang kesehatan usia lanjut yang meliputi peningkatan kesehatan, pencegahan, pengobatan dan pemulihan. Tempat pelayanan kesehatan tersebut bisa dilaksanakan di Puskesmas- Puskesmas ataupun Rumah Sakit serta Panti- panti dan institusi lainya. </a:t>
            </a:r>
            <a:endParaRPr kumimoji="0" lang="id-ID" sz="2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449580" marR="0" lvl="0" indent="-449580" algn="l" defTabSz="914400" rtl="0" eaLnBrk="1" fontAlgn="auto" latinLnBrk="0" hangingPunct="1">
              <a:lnSpc>
                <a:spcPct val="90000"/>
              </a:lnSpc>
              <a:spcBef>
                <a:spcPts val="580"/>
              </a:spcBef>
              <a:spcAft>
                <a:spcPts val="0"/>
              </a:spcAft>
              <a:buClr>
                <a:schemeClr val="accent1"/>
              </a:buClr>
              <a:buSzPct val="100000"/>
              <a:buFont typeface="Wingdings" panose="05000000000000000000" pitchFamily="2" charset="2"/>
              <a:buChar char="Ø"/>
              <a:defRPr/>
            </a:pPr>
            <a:endParaRPr kumimoji="0" lang="id-ID" sz="4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90000"/>
              </a:lnSpc>
              <a:spcBef>
                <a:spcPts val="580"/>
              </a:spcBef>
              <a:spcAft>
                <a:spcPts val="0"/>
              </a:spcAft>
              <a:buClr>
                <a:schemeClr val="accent1"/>
              </a:buClr>
              <a:buSzPct val="100000"/>
              <a:buFont typeface="Wingdings 2" panose="05020102010507070707"/>
              <a:buChar char=""/>
              <a:defRPr/>
            </a:pPr>
            <a:endParaRPr kumimoji="0" lang="id-ID" sz="4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14400" y="274638"/>
            <a:ext cx="7772400" cy="582613"/>
          </a:xfrm>
        </p:spPr>
        <p:txBody>
          <a:bodyPr vert="horz" wrap="square" lIns="91440" tIns="45720" rIns="91440" bIns="45720" numCol="1" anchor="t" anchorCtr="0" compatLnSpc="1">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id-ID" sz="3600" b="0" i="0" u="none" strike="noStrike" kern="1200" cap="none" spc="0" normalizeH="0" baseline="0" noProof="0" dirty="0">
                <a:ln>
                  <a:noFill/>
                </a:ln>
                <a:solidFill>
                  <a:srgbClr val="262626"/>
                </a:solidFill>
                <a:effectLst/>
                <a:uLnTx/>
                <a:uFillTx/>
                <a:latin typeface="+mj-lt"/>
                <a:ea typeface="+mj-ea"/>
                <a:cs typeface="+mj-cs"/>
              </a:rPr>
              <a:t>lanjutan</a:t>
            </a:r>
            <a:endParaRPr kumimoji="0" lang="id-ID" sz="3600" b="0" i="0" u="none" strike="noStrike" kern="1200" cap="none" spc="0" normalizeH="0" baseline="0" noProof="0" dirty="0">
              <a:ln>
                <a:noFill/>
              </a:ln>
              <a:solidFill>
                <a:srgbClr val="262626"/>
              </a:solidFill>
              <a:effectLst/>
              <a:uLnTx/>
              <a:uFillTx/>
              <a:latin typeface="+mj-lt"/>
              <a:ea typeface="+mj-ea"/>
              <a:cs typeface="+mj-cs"/>
            </a:endParaRPr>
          </a:p>
        </p:txBody>
      </p:sp>
      <p:sp>
        <p:nvSpPr>
          <p:cNvPr id="3" name="Content Placeholder 2"/>
          <p:cNvSpPr>
            <a:spLocks noGrp="1"/>
          </p:cNvSpPr>
          <p:nvPr>
            <p:ph idx="1"/>
          </p:nvPr>
        </p:nvSpPr>
        <p:spPr>
          <a:xfrm>
            <a:off x="357188" y="928688"/>
            <a:ext cx="8329613" cy="5643563"/>
          </a:xfrm>
        </p:spPr>
        <p:txBody>
          <a:bodyPr vert="horz" wrap="square" lIns="91440" tIns="45720" rIns="91440" bIns="45720" numCol="1" rtlCol="0" anchor="t" anchorCtr="0" compatLnSpc="1">
            <a:normAutofit fontScale="92500" lnSpcReduction="20000"/>
          </a:bodyPr>
          <a:lstStyle/>
          <a:p>
            <a:pPr marL="449580" marR="0" lvl="0" indent="-449580" algn="l" defTabSz="457200" rtl="0" eaLnBrk="1" fontAlgn="auto" latinLnBrk="0" hangingPunct="1">
              <a:lnSpc>
                <a:spcPct val="100000"/>
              </a:lnSpc>
              <a:spcBef>
                <a:spcPts val="580"/>
              </a:spcBef>
              <a:spcAft>
                <a:spcPts val="0"/>
              </a:spcAft>
              <a:buClr>
                <a:schemeClr val="accent1"/>
              </a:buClr>
              <a:buSzTx/>
              <a:buFont typeface="Wingdings" panose="05000000000000000000" pitchFamily="2" charset="2"/>
              <a:buChar char="Ø"/>
              <a:defRPr/>
            </a:pPr>
            <a:r>
              <a:rPr kumimoji="0" lang="id-ID" sz="2800" b="0" i="0" u="none" strike="noStrike" kern="1200" cap="none" spc="0" normalizeH="0" baseline="0" noProof="0" dirty="0">
                <a:ln>
                  <a:noFill/>
                </a:ln>
                <a:solidFill>
                  <a:srgbClr val="404040"/>
                </a:solidFill>
                <a:effectLst/>
                <a:uLnTx/>
                <a:uFillTx/>
                <a:latin typeface="+mn-lt"/>
                <a:ea typeface="+mn-ea"/>
                <a:cs typeface="+mn-cs"/>
              </a:rPr>
              <a:t>Tekhnologi tepat guna dalam upaya kesehatan usia lanjut adalah tekhnologi yang mengacu pada masa usia lanjut setempat, yang didukung oleh sumber daya yang tersedia di masyarakat, terjangkau oleh masyarakat diterima oleh masyarakat sesuai dengan azas manfaat.</a:t>
            </a:r>
            <a:endParaRPr kumimoji="0" lang="id-ID" sz="2800" b="0" i="0" u="none" strike="noStrike" kern="1200" cap="none" spc="0" normalizeH="0" baseline="0" noProof="0" dirty="0">
              <a:ln>
                <a:noFill/>
              </a:ln>
              <a:solidFill>
                <a:srgbClr val="404040"/>
              </a:solidFill>
              <a:effectLst/>
              <a:uLnTx/>
              <a:uFillTx/>
              <a:latin typeface="+mn-lt"/>
              <a:ea typeface="+mn-ea"/>
              <a:cs typeface="+mn-cs"/>
            </a:endParaRPr>
          </a:p>
          <a:p>
            <a:pPr marL="449580" marR="0" lvl="0" indent="-449580" algn="l" defTabSz="457200" rtl="0" eaLnBrk="1" fontAlgn="auto" latinLnBrk="0" hangingPunct="1">
              <a:lnSpc>
                <a:spcPct val="100000"/>
              </a:lnSpc>
              <a:spcBef>
                <a:spcPts val="580"/>
              </a:spcBef>
              <a:spcAft>
                <a:spcPts val="0"/>
              </a:spcAft>
              <a:buClr>
                <a:schemeClr val="accent1"/>
              </a:buClr>
              <a:buSzTx/>
              <a:buFont typeface="Wingdings" panose="05000000000000000000" pitchFamily="2" charset="2"/>
              <a:buChar char="Ø"/>
              <a:defRPr/>
            </a:pPr>
            <a:endParaRPr kumimoji="0" lang="id-ID" sz="2800" b="0" i="0" u="none" strike="noStrike" kern="1200" cap="none" spc="0" normalizeH="0" baseline="0" noProof="0" dirty="0">
              <a:ln>
                <a:noFill/>
              </a:ln>
              <a:solidFill>
                <a:srgbClr val="404040"/>
              </a:solidFill>
              <a:effectLst/>
              <a:uLnTx/>
              <a:uFillTx/>
              <a:latin typeface="+mn-lt"/>
              <a:ea typeface="+mn-ea"/>
              <a:cs typeface="+mn-cs"/>
            </a:endParaRPr>
          </a:p>
          <a:p>
            <a:pPr marL="449580" marR="0" lvl="0" indent="-449580" algn="l" defTabSz="457200" rtl="0" eaLnBrk="1" fontAlgn="auto" latinLnBrk="0" hangingPunct="1">
              <a:lnSpc>
                <a:spcPct val="100000"/>
              </a:lnSpc>
              <a:spcBef>
                <a:spcPts val="580"/>
              </a:spcBef>
              <a:spcAft>
                <a:spcPts val="0"/>
              </a:spcAft>
              <a:buClr>
                <a:schemeClr val="accent1"/>
              </a:buClr>
              <a:buSzTx/>
              <a:buFont typeface="Wingdings" panose="05000000000000000000" pitchFamily="2" charset="2"/>
              <a:buChar char="Ø"/>
              <a:defRPr/>
            </a:pPr>
            <a:r>
              <a:rPr kumimoji="0" lang="id-ID" sz="2800" b="0" i="0" u="none" strike="noStrike" kern="1200" cap="none" spc="0" normalizeH="0" baseline="0" noProof="0" dirty="0">
                <a:ln>
                  <a:noFill/>
                </a:ln>
                <a:solidFill>
                  <a:srgbClr val="404040"/>
                </a:solidFill>
                <a:effectLst/>
                <a:uLnTx/>
                <a:uFillTx/>
                <a:latin typeface="+mn-lt"/>
                <a:ea typeface="+mn-ea"/>
                <a:cs typeface="+mn-cs"/>
              </a:rPr>
              <a:t>Peran serta masyarakat dalam upaya kesehatan usia lanjut adalah peran serta masyarakat baik sebagai pemberi pelayanan kesehatan maupun penerima pelayanan yang berkaitan dengan mobilisasi sumber daya dalam pemecahan masalah usia lanjut setempat dan dalam bentuk pelaksanan pembinaan dan pengembangan upaya kesehatan usia lanjut setempat.</a:t>
            </a:r>
            <a:endParaRPr kumimoji="0" lang="id-ID" sz="2800" b="0" i="0" u="none" strike="noStrike" kern="1200" cap="none" spc="0" normalizeH="0" baseline="0" noProof="0" dirty="0">
              <a:ln>
                <a:noFill/>
              </a:ln>
              <a:solidFill>
                <a:srgbClr val="404040"/>
              </a:solidFill>
              <a:effectLst/>
              <a:uLnTx/>
              <a:uFillTx/>
              <a:latin typeface="+mn-lt"/>
              <a:ea typeface="+mn-ea"/>
              <a:cs typeface="+mn-cs"/>
            </a:endParaRPr>
          </a:p>
          <a:p>
            <a:pPr marL="274320" marR="0" lvl="0" indent="-274320" algn="l" defTabSz="457200" rtl="0" eaLnBrk="1" fontAlgn="auto" latinLnBrk="0" hangingPunct="1">
              <a:lnSpc>
                <a:spcPct val="100000"/>
              </a:lnSpc>
              <a:spcBef>
                <a:spcPts val="580"/>
              </a:spcBef>
              <a:spcAft>
                <a:spcPts val="0"/>
              </a:spcAft>
              <a:buClr>
                <a:schemeClr val="accent1"/>
              </a:buClr>
              <a:buSzTx/>
              <a:buFont typeface="Wingdings 2" panose="05020102010507070707"/>
              <a:buChar char=""/>
              <a:defRPr/>
            </a:pPr>
            <a:endParaRPr kumimoji="0" lang="id-ID" sz="18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itle 1"/>
          <p:cNvSpPr>
            <a:spLocks noGrp="1"/>
          </p:cNvSpPr>
          <p:nvPr>
            <p:ph type="title"/>
          </p:nvPr>
        </p:nvSpPr>
        <p:spPr>
          <a:xfrm>
            <a:off x="642938" y="274638"/>
            <a:ext cx="8286750" cy="1143000"/>
          </a:xfrm>
          <a:ln/>
        </p:spPr>
        <p:txBody>
          <a:bodyPr vert="horz" wrap="square" lIns="91440" tIns="45720" rIns="91440" bIns="91440" anchor="b" anchorCtr="0"/>
          <a:p>
            <a:pPr eaLnBrk="1" hangingPunct="1"/>
            <a:r>
              <a:rPr lang="id-ID" altLang="en-US" sz="3200" b="1" dirty="0">
                <a:latin typeface="Arial Black" panose="020B0A04020102020204" pitchFamily="34" charset="0"/>
              </a:rPr>
              <a:t>Tujuan &amp; Sasaran Pembinaan :</a:t>
            </a:r>
            <a:endParaRPr lang="id-ID" altLang="en-US" sz="3200" dirty="0">
              <a:latin typeface="Arial Black" panose="020B0A04020102020204" pitchFamily="34" charset="0"/>
            </a:endParaRPr>
          </a:p>
        </p:txBody>
      </p:sp>
      <p:sp>
        <p:nvSpPr>
          <p:cNvPr id="3" name="Content Placeholder 2"/>
          <p:cNvSpPr>
            <a:spLocks noGrp="1"/>
          </p:cNvSpPr>
          <p:nvPr>
            <p:ph sz="quarter" idx="1"/>
          </p:nvPr>
        </p:nvSpPr>
        <p:spPr>
          <a:xfrm>
            <a:off x="500063" y="1447800"/>
            <a:ext cx="8186738" cy="4572000"/>
          </a:xfrm>
        </p:spPr>
        <p:txBody>
          <a:bodyPr vert="horz" wrap="square" lIns="91440" tIns="45720" rIns="91440" bIns="45720" numCol="1" anchor="t" anchorCtr="0" compatLnSpc="1">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None/>
              <a:defRPr/>
            </a:pPr>
            <a:r>
              <a:rPr kumimoji="0" lang="id-ID" sz="2800" b="1" i="0" u="none" strike="noStrike" kern="1200" cap="none" spc="0" normalizeH="0" baseline="0" noProof="0" dirty="0">
                <a:ln>
                  <a:noFill/>
                </a:ln>
                <a:solidFill>
                  <a:schemeClr val="tx1"/>
                </a:solidFill>
                <a:effectLst/>
                <a:uLnTx/>
                <a:uFillTx/>
                <a:latin typeface="+mn-lt"/>
                <a:ea typeface="+mn-ea"/>
                <a:cs typeface="+mn-cs"/>
              </a:rPr>
              <a:t>1. Tujuan Umum</a:t>
            </a:r>
            <a:endParaRPr kumimoji="0" lang="id-ID" sz="28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None/>
              <a:defRPr/>
            </a:pPr>
            <a:r>
              <a:rPr kumimoji="0" lang="id-ID" sz="2800" b="0" i="0" u="none" strike="noStrike" kern="1200" cap="none" spc="0" normalizeH="0" baseline="0" noProof="0" dirty="0">
                <a:ln>
                  <a:noFill/>
                </a:ln>
                <a:solidFill>
                  <a:schemeClr val="tx1"/>
                </a:solidFill>
                <a:effectLst/>
                <a:uLnTx/>
                <a:uFillTx/>
                <a:latin typeface="+mn-lt"/>
                <a:ea typeface="+mn-ea"/>
                <a:cs typeface="+mn-cs"/>
              </a:rPr>
              <a:t>Meningkatakan derajat kesehatan dan mutu kehidupan untuk mencapai masa tua yang bahagia dan berdaya guna dalam kehidupan keluarga dan masyakat sesuai dengan keberadaannya dalam strata kemasyarakatan.</a:t>
            </a:r>
            <a:endParaRPr kumimoji="0" lang="id-ID" sz="28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anose="05020102010507070707"/>
              <a:buChar char=""/>
              <a:defRPr/>
            </a:pPr>
            <a:endParaRPr kumimoji="0" lang="id-ID"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57188" y="274638"/>
            <a:ext cx="8329613" cy="1143000"/>
          </a:xfrm>
        </p:spPr>
        <p:txBody>
          <a:bodyPr vert="horz" wrap="square" lIns="91440" tIns="45720" rIns="91440" bIns="9144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id-ID" sz="3100" b="1" i="0" u="none" strike="noStrike" kern="1200" cap="none" spc="0" normalizeH="0" baseline="0" noProof="0" dirty="0">
                <a:ln>
                  <a:noFill/>
                </a:ln>
                <a:solidFill>
                  <a:schemeClr val="tx2"/>
                </a:solidFill>
                <a:effectLst/>
                <a:uLnTx/>
                <a:uFillTx/>
                <a:latin typeface="+mj-lt"/>
                <a:ea typeface="+mj-ea"/>
                <a:cs typeface="+mj-cs"/>
              </a:rPr>
              <a:t>2. Tujuan Khusus</a:t>
            </a:r>
            <a:br>
              <a:rPr kumimoji="0" lang="id-ID" sz="4000" b="0" i="0" u="none" strike="noStrike" kern="1200" cap="none" spc="0" normalizeH="0" baseline="0" noProof="0" dirty="0">
                <a:ln>
                  <a:noFill/>
                </a:ln>
                <a:solidFill>
                  <a:schemeClr val="tx2"/>
                </a:solidFill>
                <a:effectLst/>
                <a:uLnTx/>
                <a:uFillTx/>
                <a:latin typeface="+mj-lt"/>
                <a:ea typeface="+mj-ea"/>
                <a:cs typeface="+mj-cs"/>
              </a:rPr>
            </a:br>
            <a:endParaRPr kumimoji="0" lang="id-ID"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48131" name="Content Placeholder 2"/>
          <p:cNvSpPr>
            <a:spLocks noGrp="1"/>
          </p:cNvSpPr>
          <p:nvPr>
            <p:ph sz="quarter" idx="1"/>
          </p:nvPr>
        </p:nvSpPr>
        <p:spPr>
          <a:xfrm>
            <a:off x="357188" y="1285875"/>
            <a:ext cx="8329612" cy="4733925"/>
          </a:xfrm>
          <a:ln/>
        </p:spPr>
        <p:txBody>
          <a:bodyPr vert="horz" wrap="square" lIns="91440" tIns="45720" rIns="91440" bIns="45720" anchor="t" anchorCtr="0"/>
          <a:p>
            <a:pPr eaLnBrk="1" hangingPunct="1">
              <a:buClr>
                <a:schemeClr val="accent1"/>
              </a:buClr>
              <a:buSzPct val="85000"/>
              <a:buFont typeface="Wingdings 2" panose="05020102010507070707" pitchFamily="18" charset="2"/>
            </a:pPr>
            <a:r>
              <a:rPr lang="id-ID" altLang="en-US" sz="2800" dirty="0"/>
              <a:t>Meningkatkan kesadaran pada usia lanjut untuk membina sendiri kesehatannya.</a:t>
            </a:r>
            <a:endParaRPr lang="id-ID" altLang="en-US" sz="2800" dirty="0"/>
          </a:p>
          <a:p>
            <a:pPr eaLnBrk="1" hangingPunct="1">
              <a:buClr>
                <a:schemeClr val="accent1"/>
              </a:buClr>
              <a:buSzPct val="85000"/>
              <a:buFont typeface="Wingdings 2" panose="05020102010507070707" pitchFamily="18" charset="2"/>
            </a:pPr>
            <a:r>
              <a:rPr lang="id-ID" altLang="en-US" sz="2800" dirty="0"/>
              <a:t>Meningkatkan kemampuan dan peran serta masyarakat termasuk keluarganya</a:t>
            </a:r>
            <a:endParaRPr lang="id-ID" altLang="en-US" sz="2800" dirty="0"/>
          </a:p>
          <a:p>
            <a:pPr eaLnBrk="1" hangingPunct="1">
              <a:buClr>
                <a:schemeClr val="accent1"/>
              </a:buClr>
              <a:buSzPct val="85000"/>
              <a:buFont typeface="Wingdings 2" panose="05020102010507070707" pitchFamily="18" charset="2"/>
            </a:pPr>
            <a:r>
              <a:rPr lang="id-ID" altLang="en-US" sz="2800" dirty="0"/>
              <a:t>dalam menghayati dan mengatasi kesehatan usia lanjut.</a:t>
            </a:r>
            <a:endParaRPr lang="id-ID" altLang="en-US" sz="2800" dirty="0"/>
          </a:p>
          <a:p>
            <a:pPr eaLnBrk="1" hangingPunct="1">
              <a:buClr>
                <a:schemeClr val="accent1"/>
              </a:buClr>
              <a:buSzPct val="85000"/>
              <a:buFont typeface="Wingdings 2" panose="05020102010507070707" pitchFamily="18" charset="2"/>
            </a:pPr>
            <a:r>
              <a:rPr lang="id-ID" altLang="en-US" sz="2800" dirty="0"/>
              <a:t>Meningkatkan jenis dan jangkauan kesehatan usia lanjut.</a:t>
            </a:r>
            <a:endParaRPr lang="id-ID" altLang="en-US" sz="2800" dirty="0"/>
          </a:p>
          <a:p>
            <a:pPr eaLnBrk="1" hangingPunct="1">
              <a:buClr>
                <a:schemeClr val="accent1"/>
              </a:buClr>
              <a:buSzPct val="85000"/>
              <a:buFont typeface="Wingdings 2" panose="05020102010507070707" pitchFamily="18" charset="2"/>
            </a:pPr>
            <a:r>
              <a:rPr lang="id-ID" altLang="en-US" sz="2800" dirty="0"/>
              <a:t>Meningkatkan mutu pelayanan kesehatan usia lanjut.</a:t>
            </a:r>
            <a:endParaRPr lang="id-ID" altLang="en-US" sz="2800" dirty="0"/>
          </a:p>
          <a:p>
            <a:pPr eaLnBrk="1" hangingPunct="1">
              <a:buClr>
                <a:schemeClr val="accent1"/>
              </a:buClr>
              <a:buSzPct val="85000"/>
              <a:buFont typeface="Wingdings 2" panose="05020102010507070707" pitchFamily="18" charset="2"/>
            </a:pPr>
            <a:endParaRPr lang="id-ID"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28688" y="571500"/>
            <a:ext cx="7772400" cy="1143000"/>
          </a:xfrm>
        </p:spPr>
        <p:txBody>
          <a:bodyPr vert="horz" wrap="square" lIns="91440" tIns="45720" rIns="91440" bIns="9144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id-ID" sz="3100" b="0" i="0" u="none" strike="noStrike" kern="1200" cap="none" spc="0" normalizeH="0" baseline="0" noProof="0" dirty="0">
                <a:ln>
                  <a:noFill/>
                </a:ln>
                <a:solidFill>
                  <a:schemeClr val="tx2"/>
                </a:solidFill>
                <a:effectLst/>
                <a:uLnTx/>
                <a:uFillTx/>
                <a:latin typeface="Arial Black" panose="020B0A04020102020204" pitchFamily="34" charset="0"/>
                <a:ea typeface="+mj-ea"/>
                <a:cs typeface="+mj-cs"/>
              </a:rPr>
              <a:t>3. Sasaran pembinaan Secara Langsung</a:t>
            </a:r>
            <a:br>
              <a:rPr kumimoji="0" lang="id-ID" sz="4000" b="0" i="0" u="none" strike="noStrike" kern="1200" cap="none" spc="0" normalizeH="0" baseline="0" noProof="0" dirty="0">
                <a:ln>
                  <a:noFill/>
                </a:ln>
                <a:solidFill>
                  <a:schemeClr val="tx2"/>
                </a:solidFill>
                <a:effectLst/>
                <a:uLnTx/>
                <a:uFillTx/>
                <a:latin typeface="Arial Black" panose="020B0A04020102020204" pitchFamily="34" charset="0"/>
                <a:ea typeface="+mj-ea"/>
                <a:cs typeface="+mj-cs"/>
              </a:rPr>
            </a:br>
            <a:endParaRPr kumimoji="0" lang="id-ID" sz="4000" b="0" i="0" u="none" strike="noStrike" kern="1200" cap="none" spc="0" normalizeH="0" baseline="0" noProof="0" dirty="0">
              <a:ln>
                <a:noFill/>
              </a:ln>
              <a:solidFill>
                <a:schemeClr val="tx2"/>
              </a:solidFill>
              <a:effectLst/>
              <a:uLnTx/>
              <a:uFillTx/>
              <a:latin typeface="Arial Black" panose="020B0A04020102020204" pitchFamily="34" charset="0"/>
              <a:ea typeface="+mj-ea"/>
              <a:cs typeface="+mj-cs"/>
            </a:endParaRPr>
          </a:p>
        </p:txBody>
      </p:sp>
      <p:sp>
        <p:nvSpPr>
          <p:cNvPr id="49155" name="Content Placeholder 2"/>
          <p:cNvSpPr>
            <a:spLocks noGrp="1"/>
          </p:cNvSpPr>
          <p:nvPr>
            <p:ph sz="quarter" idx="1"/>
          </p:nvPr>
        </p:nvSpPr>
        <p:spPr>
          <a:xfrm>
            <a:off x="642938" y="1285875"/>
            <a:ext cx="8043862" cy="5286375"/>
          </a:xfrm>
          <a:ln/>
        </p:spPr>
        <p:txBody>
          <a:bodyPr vert="horz" wrap="square" lIns="91440" tIns="45720" rIns="91440" bIns="45720" anchor="t" anchorCtr="0"/>
          <a:p>
            <a:pPr eaLnBrk="1" hangingPunct="1">
              <a:buClr>
                <a:schemeClr val="accent1"/>
              </a:buClr>
              <a:buSzPct val="85000"/>
              <a:buFont typeface="Wingdings 2" panose="05020102010507070707" pitchFamily="18" charset="2"/>
            </a:pPr>
            <a:r>
              <a:rPr lang="id-ID" altLang="en-US" sz="2800" dirty="0"/>
              <a:t>Kelompok usia menjelang usia lanjut ( 45 -54 tahun ) atau dalam virilitas dalam keluarga maupun masyarakat luas.</a:t>
            </a:r>
            <a:endParaRPr lang="id-ID" altLang="en-US" sz="2800" dirty="0"/>
          </a:p>
          <a:p>
            <a:pPr eaLnBrk="1" hangingPunct="1">
              <a:buClr>
                <a:schemeClr val="accent1"/>
              </a:buClr>
              <a:buSzPct val="85000"/>
              <a:buFont typeface="Wingdings 2" panose="05020102010507070707" pitchFamily="18" charset="2"/>
            </a:pPr>
            <a:r>
              <a:rPr lang="id-ID" altLang="en-US" sz="2800" dirty="0"/>
              <a:t>Kelompok usia lanjut dalam masa prasenium ( 55 -64 tahun ) dalam keluarga, organisasi masyarakat usia lanjut dan masyarajat umumnya.</a:t>
            </a:r>
            <a:endParaRPr lang="id-ID" altLang="en-US" sz="2800" dirty="0"/>
          </a:p>
          <a:p>
            <a:pPr eaLnBrk="1" hangingPunct="1">
              <a:buClr>
                <a:schemeClr val="accent1"/>
              </a:buClr>
              <a:buSzPct val="85000"/>
              <a:buFont typeface="Wingdings 2" panose="05020102010507070707" pitchFamily="18" charset="2"/>
            </a:pPr>
            <a:r>
              <a:rPr lang="id-ID" altLang="en-US" sz="2800" dirty="0"/>
              <a:t>Kelompok usia lanjut dalam masa senescens ( &gt;65 tahun ) dan usia lanjut dengan resiko tinggi ( lebih dari 70 tahun ) hidup sendiri, terpencil, hidup dalam panti, penderita penyakit berat, cacat dan lain-lain.</a:t>
            </a:r>
            <a:endParaRPr lang="id-ID" altLang="en-US" sz="2800" dirty="0"/>
          </a:p>
          <a:p>
            <a:pPr eaLnBrk="1" hangingPunct="1">
              <a:buClr>
                <a:schemeClr val="accent1"/>
              </a:buClr>
              <a:buSzPct val="85000"/>
              <a:buFont typeface="Wingdings 2" panose="05020102010507070707" pitchFamily="18" charset="2"/>
            </a:pPr>
            <a:endParaRPr lang="id-ID"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28688" y="714375"/>
            <a:ext cx="7772400" cy="1143000"/>
          </a:xfrm>
        </p:spPr>
        <p:txBody>
          <a:bodyPr vert="horz" wrap="square" lIns="91440" tIns="45720" rIns="91440" bIns="9144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id-ID" sz="3100" b="0" i="0" u="none" strike="noStrike" kern="1200" cap="none" spc="0" normalizeH="0" baseline="0" noProof="0" dirty="0">
                <a:ln>
                  <a:noFill/>
                </a:ln>
                <a:solidFill>
                  <a:schemeClr val="tx2"/>
                </a:solidFill>
                <a:effectLst/>
                <a:uLnTx/>
                <a:uFillTx/>
                <a:latin typeface="Arial Black" panose="020B0A04020102020204" pitchFamily="34" charset="0"/>
                <a:ea typeface="+mj-ea"/>
                <a:cs typeface="+mj-cs"/>
              </a:rPr>
              <a:t>Sasaran Pembinaan Tidak Langsung</a:t>
            </a:r>
            <a:br>
              <a:rPr kumimoji="0" lang="id-ID" sz="4000" b="0" i="0" u="none" strike="noStrike" kern="1200" cap="none" spc="0" normalizeH="0" baseline="0" noProof="0" dirty="0">
                <a:ln>
                  <a:noFill/>
                </a:ln>
                <a:solidFill>
                  <a:schemeClr val="tx2"/>
                </a:solidFill>
                <a:effectLst/>
                <a:uLnTx/>
                <a:uFillTx/>
                <a:latin typeface="Arial Black" panose="020B0A04020102020204" pitchFamily="34" charset="0"/>
                <a:ea typeface="+mj-ea"/>
                <a:cs typeface="+mj-cs"/>
              </a:rPr>
            </a:br>
            <a:endParaRPr kumimoji="0" lang="id-ID" sz="4000" b="0" i="0" u="none" strike="noStrike" kern="1200" cap="none" spc="0" normalizeH="0" baseline="0" noProof="0" dirty="0">
              <a:ln>
                <a:noFill/>
              </a:ln>
              <a:solidFill>
                <a:schemeClr val="tx2"/>
              </a:solidFill>
              <a:effectLst/>
              <a:uLnTx/>
              <a:uFillTx/>
              <a:latin typeface="Arial Black" panose="020B0A04020102020204" pitchFamily="34" charset="0"/>
              <a:ea typeface="+mj-ea"/>
              <a:cs typeface="+mj-cs"/>
            </a:endParaRPr>
          </a:p>
        </p:txBody>
      </p:sp>
      <p:sp>
        <p:nvSpPr>
          <p:cNvPr id="50179" name="Content Placeholder 2"/>
          <p:cNvSpPr>
            <a:spLocks noGrp="1"/>
          </p:cNvSpPr>
          <p:nvPr>
            <p:ph sz="quarter" idx="1"/>
          </p:nvPr>
        </p:nvSpPr>
        <p:spPr>
          <a:ln/>
        </p:spPr>
        <p:txBody>
          <a:bodyPr vert="horz" wrap="square" lIns="91440" tIns="45720" rIns="91440" bIns="45720" anchor="t" anchorCtr="0"/>
          <a:p>
            <a:pPr eaLnBrk="1" hangingPunct="1">
              <a:buClr>
                <a:schemeClr val="accent1"/>
              </a:buClr>
              <a:buSzPct val="85000"/>
              <a:buFont typeface="Wingdings 2" panose="05020102010507070707" pitchFamily="18" charset="2"/>
            </a:pPr>
            <a:r>
              <a:rPr lang="id-ID" altLang="en-US" dirty="0"/>
              <a:t> </a:t>
            </a:r>
            <a:r>
              <a:rPr lang="id-ID" altLang="en-US" sz="2800" dirty="0">
                <a:latin typeface="Arial" panose="020B0604020202020204" pitchFamily="34" charset="0"/>
                <a:cs typeface="Arial" panose="020B0604020202020204" pitchFamily="34" charset="0"/>
              </a:rPr>
              <a:t>Keluarga dimana usia lanjut berada.</a:t>
            </a:r>
            <a:endParaRPr lang="id-ID" altLang="en-US" sz="2800" dirty="0">
              <a:latin typeface="Arial" panose="020B0604020202020204" pitchFamily="34" charset="0"/>
              <a:cs typeface="Arial" panose="020B0604020202020204" pitchFamily="34" charset="0"/>
            </a:endParaRPr>
          </a:p>
          <a:p>
            <a:pPr eaLnBrk="1" hangingPunct="1">
              <a:buClr>
                <a:schemeClr val="accent1"/>
              </a:buClr>
              <a:buSzPct val="85000"/>
              <a:buFont typeface="Wingdings 2" panose="05020102010507070707" pitchFamily="18" charset="2"/>
            </a:pPr>
            <a:r>
              <a:rPr lang="id-ID" altLang="en-US" sz="2800" dirty="0">
                <a:latin typeface="Arial" panose="020B0604020202020204" pitchFamily="34" charset="0"/>
                <a:cs typeface="Arial" panose="020B0604020202020204" pitchFamily="34" charset="0"/>
              </a:rPr>
              <a:t>Organisasi sosial yang bergerak didalam pembinaan kesehatan usia lanjut.</a:t>
            </a:r>
            <a:endParaRPr lang="id-ID" altLang="en-US" sz="2800" dirty="0">
              <a:latin typeface="Arial" panose="020B0604020202020204" pitchFamily="34" charset="0"/>
              <a:cs typeface="Arial" panose="020B0604020202020204" pitchFamily="34" charset="0"/>
            </a:endParaRPr>
          </a:p>
          <a:p>
            <a:pPr eaLnBrk="1" hangingPunct="1">
              <a:buClr>
                <a:schemeClr val="accent1"/>
              </a:buClr>
              <a:buSzPct val="85000"/>
              <a:buFont typeface="Wingdings 2" panose="05020102010507070707" pitchFamily="18" charset="2"/>
            </a:pPr>
            <a:r>
              <a:rPr lang="id-ID" altLang="en-US" sz="2800" dirty="0">
                <a:latin typeface="Arial" panose="020B0604020202020204" pitchFamily="34" charset="0"/>
                <a:cs typeface="Arial" panose="020B0604020202020204" pitchFamily="34" charset="0"/>
              </a:rPr>
              <a:t>Masyarakat luas.</a:t>
            </a:r>
            <a:endParaRPr lang="id-ID" altLang="en-US" sz="2800" dirty="0">
              <a:latin typeface="Arial" panose="020B0604020202020204" pitchFamily="34" charset="0"/>
              <a:cs typeface="Arial" panose="020B0604020202020204" pitchFamily="34" charset="0"/>
            </a:endParaRPr>
          </a:p>
          <a:p>
            <a:pPr eaLnBrk="1" hangingPunct="1">
              <a:buClr>
                <a:schemeClr val="accent1"/>
              </a:buClr>
              <a:buSzPct val="85000"/>
              <a:buFont typeface="Wingdings 2" panose="05020102010507070707" pitchFamily="18" charset="2"/>
            </a:pPr>
            <a:endParaRPr lang="id-ID"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0</TotalTime>
  <Words>7254</Words>
  <Application>WPS Presentation</Application>
  <PresentationFormat>On-screen Show (4:3)</PresentationFormat>
  <Paragraphs>117</Paragraphs>
  <Slides>17</Slides>
  <Notes>0</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17</vt:i4>
      </vt:variant>
    </vt:vector>
  </HeadingPairs>
  <TitlesOfParts>
    <vt:vector size="36" baseType="lpstr">
      <vt:lpstr>Arial</vt:lpstr>
      <vt:lpstr>SimSun</vt:lpstr>
      <vt:lpstr>Wingdings</vt:lpstr>
      <vt:lpstr>Franklin Gothic Book</vt:lpstr>
      <vt:lpstr>Perpetua</vt:lpstr>
      <vt:lpstr>Wingdings 2</vt:lpstr>
      <vt:lpstr>Calibri</vt:lpstr>
      <vt:lpstr>Gill Sans MT</vt:lpstr>
      <vt:lpstr>Century Gothic</vt:lpstr>
      <vt:lpstr>Wingdings 3</vt:lpstr>
      <vt:lpstr>Calibri Light</vt:lpstr>
      <vt:lpstr>Arial Black</vt:lpstr>
      <vt:lpstr>Wingdings 2</vt:lpstr>
      <vt:lpstr>Microsoft YaHei</vt:lpstr>
      <vt:lpstr>Arial Unicode MS</vt:lpstr>
      <vt:lpstr>Equity</vt:lpstr>
      <vt:lpstr>Gallery</vt:lpstr>
      <vt:lpstr>Wisp</vt:lpstr>
      <vt:lpstr>Retrospect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NASIONAL KESEHATAN LANSIA</dc:title>
  <dc:creator>orsistoda</dc:creator>
  <cp:lastModifiedBy>girisusilo adi</cp:lastModifiedBy>
  <cp:revision>13</cp:revision>
  <dcterms:created xsi:type="dcterms:W3CDTF">2016-06-17T14:12:05Z</dcterms:created>
  <dcterms:modified xsi:type="dcterms:W3CDTF">2025-09-29T13:10:55Z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D56C6F92E3A24F1895E34B0D7D0685E8_13</vt:lpwstr>
  </property>
  <property fmtid="{D5CDD505-2E9C-101B-9397-08002B2CF9AE}" pid="3" name="KSOProductBuildVer">
    <vt:lpwstr>1033-12.2.0.22549</vt:lpwstr>
  </property>
</Properties>
</file>