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BF9A-45C6-428B-B8FB-793A4D3F77E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A04B-4E3A-40CC-97A1-FC3C7A6755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62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BF9A-45C6-428B-B8FB-793A4D3F77E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A04B-4E3A-40CC-97A1-FC3C7A675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2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BF9A-45C6-428B-B8FB-793A4D3F77E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A04B-4E3A-40CC-97A1-FC3C7A675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5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BF9A-45C6-428B-B8FB-793A4D3F77E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A04B-4E3A-40CC-97A1-FC3C7A675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1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BF9A-45C6-428B-B8FB-793A4D3F77E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A04B-4E3A-40CC-97A1-FC3C7A6755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3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BF9A-45C6-428B-B8FB-793A4D3F77E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A04B-4E3A-40CC-97A1-FC3C7A675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9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BF9A-45C6-428B-B8FB-793A4D3F77E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A04B-4E3A-40CC-97A1-FC3C7A675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3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BF9A-45C6-428B-B8FB-793A4D3F77E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A04B-4E3A-40CC-97A1-FC3C7A675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8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BF9A-45C6-428B-B8FB-793A4D3F77E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A04B-4E3A-40CC-97A1-FC3C7A675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6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8DBF9A-45C6-428B-B8FB-793A4D3F77E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CFA04B-4E3A-40CC-97A1-FC3C7A675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8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BF9A-45C6-428B-B8FB-793A4D3F77E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FA04B-4E3A-40CC-97A1-FC3C7A675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2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8DBF9A-45C6-428B-B8FB-793A4D3F77E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CFA04B-4E3A-40CC-97A1-FC3C7A6755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73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9116-3006-E69B-C7C1-EBB85B313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300" dirty="0">
                <a:latin typeface="Arial" panose="020B0604020202020204" pitchFamily="34" charset="0"/>
                <a:cs typeface="Arial" panose="020B0604020202020204" pitchFamily="34" charset="0"/>
              </a:rPr>
              <a:t>ASUHAN KEPERAWATAN PADA LANSIA DENGAN GANGGUAN KOMUNIKASI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316C64-5B0C-604C-0701-ED7D6806716E}"/>
              </a:ext>
            </a:extLst>
          </p:cNvPr>
          <p:cNvSpPr/>
          <p:nvPr/>
        </p:nvSpPr>
        <p:spPr>
          <a:xfrm>
            <a:off x="891591" y="4325112"/>
            <a:ext cx="59867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Fathoni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Rohman,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S.Kep.,Ners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111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010AED3C-D32E-BA17-0335-A255F08837C7}"/>
              </a:ext>
            </a:extLst>
          </p:cNvPr>
          <p:cNvSpPr/>
          <p:nvPr/>
        </p:nvSpPr>
        <p:spPr>
          <a:xfrm>
            <a:off x="0" y="0"/>
            <a:ext cx="12191999" cy="712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490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EBC71D5A-7489-14E6-F400-33CB2ACBCF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2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F9AD7E8D-67FE-CC50-B484-DA55D78B84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266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1A3C4E07-3897-9FEF-A45F-9BF17897A8BA}"/>
              </a:ext>
            </a:extLst>
          </p:cNvPr>
          <p:cNvSpPr/>
          <p:nvPr/>
        </p:nvSpPr>
        <p:spPr>
          <a:xfrm>
            <a:off x="-309797" y="0"/>
            <a:ext cx="12501797" cy="6265889"/>
          </a:xfrm>
          <a:prstGeom prst="rect">
            <a:avLst/>
          </a:prstGeom>
          <a:blipFill>
            <a:blip r:embed="rId2" cstate="print"/>
            <a:srcRect/>
            <a:stretch>
              <a:fillRect r="-4" b="-10402"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E4CE-E461-2EC3-0093-3FCD415F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Komunikasi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lansia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ABF7-22D7-BB22-7009-4497F485E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proses interpersonal yang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melibatkan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verbal dan non verbal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dan ide. </a:t>
            </a: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mengacu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juga pada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perasaan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emosi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menyampaikan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hubun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sangat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keterbatasan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kapasitas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fungsional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emosi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labil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lanjut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(William et al., 2007).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(Potter-Perry, 301).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7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50F3A9CB-40BA-7C07-B5B2-8E02E890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1" y="-674557"/>
            <a:ext cx="12072079" cy="7045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5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CA826BC4-F4AD-3612-B646-29613FBD3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0"/>
            <a:ext cx="12187003" cy="6595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5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E38C8ACF-2E06-11F8-6B59-C7BFDBC6556B}"/>
              </a:ext>
            </a:extLst>
          </p:cNvPr>
          <p:cNvSpPr/>
          <p:nvPr/>
        </p:nvSpPr>
        <p:spPr>
          <a:xfrm>
            <a:off x="1" y="269824"/>
            <a:ext cx="12191999" cy="7666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8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39BF88D6-EE3F-760C-C285-7997188C12C4}"/>
              </a:ext>
            </a:extLst>
          </p:cNvPr>
          <p:cNvSpPr/>
          <p:nvPr/>
        </p:nvSpPr>
        <p:spPr>
          <a:xfrm>
            <a:off x="0" y="0"/>
            <a:ext cx="121920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16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B127-1D48-6D8E-5C92-8F04C98B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Pendekatan</a:t>
            </a:r>
            <a:r>
              <a:rPr lang="en-GB" dirty="0"/>
              <a:t> </a:t>
            </a:r>
            <a:r>
              <a:rPr lang="en-GB" dirty="0" err="1"/>
              <a:t>perawatan</a:t>
            </a:r>
            <a:r>
              <a:rPr lang="en-GB" dirty="0"/>
              <a:t> </a:t>
            </a:r>
            <a:r>
              <a:rPr lang="en-GB" dirty="0" err="1"/>
              <a:t>lansia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konteks</a:t>
            </a:r>
            <a:r>
              <a:rPr lang="en-GB" dirty="0"/>
              <a:t> </a:t>
            </a:r>
            <a:r>
              <a:rPr lang="en-GB" dirty="0" err="1"/>
              <a:t>komunikasi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B783B-9F4D-1095-630B-B56B04B1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Pendekatan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Pendekatan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psikologis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Pendekatan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Pendekatan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spiritual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3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A0A6-D850-6CD3-4395-9A9EB179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Teknik </a:t>
            </a:r>
            <a:r>
              <a:rPr lang="en-GB" dirty="0" err="1"/>
              <a:t>Komunikasi</a:t>
            </a:r>
            <a:r>
              <a:rPr lang="en-GB" dirty="0"/>
              <a:t> Pada Lansia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91841-2E98-2615-6703-C9B9BD14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800" dirty="0" err="1"/>
              <a:t>Tehnik</a:t>
            </a:r>
            <a:r>
              <a:rPr lang="en-GB" sz="2800" dirty="0"/>
              <a:t> </a:t>
            </a:r>
            <a:r>
              <a:rPr lang="en-GB" sz="2800" dirty="0" err="1"/>
              <a:t>asertif</a:t>
            </a:r>
            <a:r>
              <a:rPr lang="en-GB" sz="2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err="1"/>
              <a:t>Responsif</a:t>
            </a: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 err="1"/>
              <a:t>Fokus</a:t>
            </a:r>
            <a:r>
              <a:rPr lang="en-GB" sz="2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err="1"/>
              <a:t>Supportif</a:t>
            </a:r>
            <a:r>
              <a:rPr lang="en-GB" sz="2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err="1"/>
              <a:t>Klarifikasi</a:t>
            </a:r>
            <a:endParaRPr lang="en-GB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4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>
            <a:extLst>
              <a:ext uri="{FF2B5EF4-FFF2-40B4-BE49-F238E27FC236}">
                <a16:creationId xmlns:a16="http://schemas.microsoft.com/office/drawing/2014/main" id="{ED4311AB-1E89-1286-BA1B-8719BA95FFE4}"/>
              </a:ext>
            </a:extLst>
          </p:cNvPr>
          <p:cNvSpPr/>
          <p:nvPr/>
        </p:nvSpPr>
        <p:spPr>
          <a:xfrm>
            <a:off x="1" y="-505326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1521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</TotalTime>
  <Words>114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</vt:lpstr>
      <vt:lpstr>ASUHAN KEPERAWATAN PADA LANSIA DENGAN GANGGUAN KOMUNIKASI </vt:lpstr>
      <vt:lpstr>Komunikasi dengan lansia</vt:lpstr>
      <vt:lpstr>PowerPoint Presentation</vt:lpstr>
      <vt:lpstr>PowerPoint Presentation</vt:lpstr>
      <vt:lpstr>PowerPoint Presentation</vt:lpstr>
      <vt:lpstr>PowerPoint Presentation</vt:lpstr>
      <vt:lpstr>Pendekatan perawatan lansia dalam konteks komunikasi </vt:lpstr>
      <vt:lpstr>Teknik Komunikasi Pada Lansia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hasto nsp</cp:lastModifiedBy>
  <cp:revision>2</cp:revision>
  <dcterms:created xsi:type="dcterms:W3CDTF">2025-11-20T13:40:10Z</dcterms:created>
  <dcterms:modified xsi:type="dcterms:W3CDTF">2026-02-02T04:00:17Z</dcterms:modified>
</cp:coreProperties>
</file>