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1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12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3677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15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8426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20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827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0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7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13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97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47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2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964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9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B76B8-DFC9-46CE-825D-40944D4C64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C784CE-1434-41BA-AD89-2F227EA7B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58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C4413-6464-1C49-FEDF-971A0DBC6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2782" y="1546934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ID" b="1" dirty="0" err="1"/>
              <a:t>Asuhan</a:t>
            </a:r>
            <a:r>
              <a:rPr lang="en-ID" b="1" dirty="0"/>
              <a:t> </a:t>
            </a:r>
            <a:r>
              <a:rPr lang="en-ID" b="1" dirty="0" err="1"/>
              <a:t>Keperawatan</a:t>
            </a:r>
            <a:r>
              <a:rPr lang="en-ID" b="1" dirty="0"/>
              <a:t> Pada Lansia </a:t>
            </a:r>
            <a:r>
              <a:rPr lang="en-ID" b="1" dirty="0" err="1"/>
              <a:t>dengan</a:t>
            </a:r>
            <a:r>
              <a:rPr lang="en-ID" b="1" dirty="0"/>
              <a:t>: </a:t>
            </a:r>
            <a:r>
              <a:rPr lang="en-ID" b="1" dirty="0" err="1"/>
              <a:t>Gangguan</a:t>
            </a:r>
            <a:r>
              <a:rPr lang="en-ID" b="1" dirty="0"/>
              <a:t> </a:t>
            </a:r>
            <a:r>
              <a:rPr lang="en-ID" b="1" dirty="0" err="1"/>
              <a:t>Pendengaran</a:t>
            </a:r>
            <a:r>
              <a:rPr lang="en-ID" b="1" dirty="0"/>
              <a:t> (</a:t>
            </a:r>
            <a:r>
              <a:rPr lang="en-ID" b="1" dirty="0" err="1"/>
              <a:t>Presbikus</a:t>
            </a:r>
            <a:r>
              <a:rPr lang="en-ID" b="1" dirty="0"/>
              <a:t>) dan </a:t>
            </a:r>
            <a:r>
              <a:rPr lang="en-ID" b="1" dirty="0" err="1"/>
              <a:t>Penglihatan</a:t>
            </a:r>
            <a:r>
              <a:rPr lang="en-ID" b="1" dirty="0"/>
              <a:t> (</a:t>
            </a:r>
            <a:r>
              <a:rPr lang="en-ID" b="1" dirty="0" err="1"/>
              <a:t>Katarak</a:t>
            </a:r>
            <a:r>
              <a:rPr lang="en-ID" b="1" dirty="0"/>
              <a:t>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3D048-C50A-8336-24D0-9F118D4182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Ns. MUH FATHONI ROHMAN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46216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F055-4EC9-19A0-95B7-139D908F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01952-D45A-B46C-3B65-F828897DB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GB" sz="2000" dirty="0"/>
              <a:t>Mata </a:t>
            </a:r>
          </a:p>
          <a:p>
            <a:pPr marL="0" indent="0" algn="just">
              <a:buNone/>
            </a:pPr>
            <a:r>
              <a:rPr lang="en-GB" sz="2000" dirty="0"/>
              <a:t>Pada </a:t>
            </a:r>
            <a:r>
              <a:rPr lang="en-GB" sz="2000" dirty="0" err="1"/>
              <a:t>pasien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katarak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dan </a:t>
            </a:r>
            <a:r>
              <a:rPr lang="en-GB" sz="2000" dirty="0" err="1"/>
              <a:t>adanya</a:t>
            </a:r>
            <a:r>
              <a:rPr lang="en-GB" sz="2000" dirty="0"/>
              <a:t> </a:t>
            </a:r>
            <a:r>
              <a:rPr lang="en-GB" sz="2000" dirty="0" err="1"/>
              <a:t>gangguan</a:t>
            </a:r>
            <a:r>
              <a:rPr lang="en-GB" sz="2000" dirty="0"/>
              <a:t> </a:t>
            </a:r>
            <a:r>
              <a:rPr lang="en-GB" sz="2000" dirty="0" err="1"/>
              <a:t>penglihatan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pandangan</a:t>
            </a:r>
            <a:r>
              <a:rPr lang="en-GB" sz="2000" dirty="0"/>
              <a:t> </a:t>
            </a:r>
            <a:r>
              <a:rPr lang="en-GB" sz="2000" dirty="0" err="1"/>
              <a:t>kabur</a:t>
            </a:r>
            <a:r>
              <a:rPr lang="en-GB" sz="2000" dirty="0"/>
              <a:t>, </a:t>
            </a:r>
            <a:r>
              <a:rPr lang="en-GB" sz="2000" dirty="0" err="1"/>
              <a:t>konjungtiva</a:t>
            </a:r>
            <a:r>
              <a:rPr lang="en-GB" sz="2000" dirty="0"/>
              <a:t> an </a:t>
            </a:r>
            <a:r>
              <a:rPr lang="en-GB" sz="2000" dirty="0" err="1"/>
              <a:t>anemis</a:t>
            </a:r>
            <a:r>
              <a:rPr lang="en-GB" sz="2000" dirty="0"/>
              <a:t>, sclera an </a:t>
            </a:r>
            <a:r>
              <a:rPr lang="en-GB" sz="2000" dirty="0" err="1"/>
              <a:t>ikterik</a:t>
            </a:r>
            <a:r>
              <a:rPr lang="en-GB" sz="2000" dirty="0"/>
              <a:t>,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memakai</a:t>
            </a:r>
            <a:r>
              <a:rPr lang="en-GB" sz="2000" dirty="0"/>
              <a:t> </a:t>
            </a:r>
            <a:r>
              <a:rPr lang="en-GB" sz="2000" dirty="0" err="1"/>
              <a:t>kacamata</a:t>
            </a:r>
            <a:r>
              <a:rPr lang="en-GB" sz="2000" dirty="0"/>
              <a:t>,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strabismus,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kekeringan</a:t>
            </a:r>
            <a:r>
              <a:rPr lang="en-GB" sz="2000" dirty="0"/>
              <a:t> </a:t>
            </a:r>
            <a:r>
              <a:rPr lang="en-GB" sz="2000" dirty="0" err="1"/>
              <a:t>mata</a:t>
            </a:r>
            <a:r>
              <a:rPr lang="en-GB" sz="2000" dirty="0"/>
              <a:t>, 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nyeri</a:t>
            </a:r>
            <a:r>
              <a:rPr lang="en-GB" sz="2000" dirty="0"/>
              <a:t> pada </a:t>
            </a:r>
            <a:r>
              <a:rPr lang="en-GB" sz="2000" dirty="0" err="1"/>
              <a:t>mata</a:t>
            </a:r>
            <a:r>
              <a:rPr lang="en-GB" sz="2000" dirty="0"/>
              <a:t>,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gatal</a:t>
            </a:r>
            <a:r>
              <a:rPr lang="en-GB" sz="2000" dirty="0"/>
              <a:t> pada </a:t>
            </a:r>
            <a:r>
              <a:rPr lang="en-GB" sz="2000" dirty="0" err="1"/>
              <a:t>mata</a:t>
            </a:r>
            <a:r>
              <a:rPr lang="en-GB" sz="2000" dirty="0"/>
              <a:t>, </a:t>
            </a:r>
            <a:r>
              <a:rPr lang="en-GB" sz="2000" dirty="0" err="1"/>
              <a:t>terdapat</a:t>
            </a:r>
            <a:r>
              <a:rPr lang="en-GB" sz="2000" dirty="0"/>
              <a:t> </a:t>
            </a:r>
            <a:r>
              <a:rPr lang="en-GB" sz="2000" dirty="0" err="1"/>
              <a:t>cairan</a:t>
            </a:r>
            <a:r>
              <a:rPr lang="en-GB" sz="2000" dirty="0"/>
              <a:t> </a:t>
            </a:r>
            <a:r>
              <a:rPr lang="en-GB" sz="2000" dirty="0" err="1"/>
              <a:t>bewarna</a:t>
            </a:r>
            <a:r>
              <a:rPr lang="en-GB" sz="2000" dirty="0"/>
              <a:t> </a:t>
            </a:r>
            <a:r>
              <a:rPr lang="en-GB" sz="2000" dirty="0" err="1"/>
              <a:t>putih</a:t>
            </a:r>
            <a:r>
              <a:rPr lang="en-GB" sz="2000" dirty="0"/>
              <a:t> di </a:t>
            </a:r>
            <a:r>
              <a:rPr lang="en-GB" sz="2000" dirty="0" err="1"/>
              <a:t>mata</a:t>
            </a:r>
            <a:r>
              <a:rPr lang="en-GB" sz="2000" dirty="0"/>
              <a:t> </a:t>
            </a:r>
            <a:r>
              <a:rPr lang="en-GB" sz="2000" dirty="0" err="1"/>
              <a:t>sebelah</a:t>
            </a:r>
            <a:r>
              <a:rPr lang="en-GB" sz="2000" dirty="0"/>
              <a:t> </a:t>
            </a:r>
            <a:r>
              <a:rPr lang="en-GB" sz="2000" dirty="0" err="1"/>
              <a:t>kanan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riwayat</a:t>
            </a:r>
            <a:r>
              <a:rPr lang="en-GB" sz="2000" dirty="0"/>
              <a:t> </a:t>
            </a:r>
            <a:r>
              <a:rPr lang="en-GB" sz="2000" dirty="0" err="1"/>
              <a:t>infeksi</a:t>
            </a:r>
            <a:r>
              <a:rPr lang="en-GB" sz="2000" dirty="0"/>
              <a:t> dan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riwayat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penyakit</a:t>
            </a:r>
            <a:r>
              <a:rPr lang="en-GB" sz="2000" dirty="0"/>
              <a:t> </a:t>
            </a:r>
            <a:r>
              <a:rPr lang="en-GB" sz="2000" dirty="0" err="1"/>
              <a:t>katarak</a:t>
            </a:r>
            <a:r>
              <a:rPr lang="en-GB" sz="2000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173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A1E4-7893-B1A6-924A-BD9CE2094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 </a:t>
            </a:r>
            <a:r>
              <a:rPr lang="en-GB" dirty="0" err="1"/>
              <a:t>Keperawatan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4E09D-AA09-3D3C-B219-0FD09437A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000" dirty="0" err="1"/>
              <a:t>Gangguan</a:t>
            </a:r>
            <a:r>
              <a:rPr lang="en-GB" sz="2000" dirty="0"/>
              <a:t> </a:t>
            </a:r>
            <a:r>
              <a:rPr lang="en-GB" sz="2000" dirty="0" err="1"/>
              <a:t>persepsi</a:t>
            </a:r>
            <a:r>
              <a:rPr lang="en-GB" sz="2000" dirty="0"/>
              <a:t> </a:t>
            </a:r>
            <a:r>
              <a:rPr lang="en-GB" sz="2000" dirty="0" err="1"/>
              <a:t>sensori</a:t>
            </a:r>
            <a:r>
              <a:rPr lang="en-GB" sz="2000" dirty="0"/>
              <a:t> </a:t>
            </a:r>
            <a:r>
              <a:rPr lang="en-GB" sz="2000" dirty="0" err="1"/>
              <a:t>b.d</a:t>
            </a:r>
            <a:r>
              <a:rPr lang="en-GB" sz="2000" dirty="0"/>
              <a:t> </a:t>
            </a:r>
            <a:r>
              <a:rPr lang="en-GB" sz="2000" dirty="0" err="1"/>
              <a:t>gangguan</a:t>
            </a:r>
            <a:r>
              <a:rPr lang="en-GB" sz="2000" dirty="0"/>
              <a:t> </a:t>
            </a:r>
            <a:r>
              <a:rPr lang="en-GB" sz="2000" dirty="0" err="1"/>
              <a:t>penglihatan</a:t>
            </a:r>
            <a:r>
              <a:rPr lang="en-GB" sz="2000" dirty="0"/>
              <a:t> (SDKI D.0085)</a:t>
            </a:r>
          </a:p>
          <a:p>
            <a:pPr lvl="0"/>
            <a:r>
              <a:rPr lang="en-GB" sz="2000" dirty="0" err="1"/>
              <a:t>Ansietas</a:t>
            </a:r>
            <a:r>
              <a:rPr lang="en-GB" sz="2000" dirty="0"/>
              <a:t> </a:t>
            </a:r>
            <a:r>
              <a:rPr lang="en-GB" sz="2000" dirty="0" err="1"/>
              <a:t>b.d</a:t>
            </a:r>
            <a:r>
              <a:rPr lang="en-GB" sz="2000" dirty="0"/>
              <a:t> </a:t>
            </a:r>
            <a:r>
              <a:rPr lang="en-GB" sz="2000" dirty="0" err="1"/>
              <a:t>kebutuhan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terpenuhi</a:t>
            </a:r>
            <a:r>
              <a:rPr lang="en-GB" sz="2000" dirty="0"/>
              <a:t> (SDKI D.0080)</a:t>
            </a:r>
          </a:p>
          <a:p>
            <a:pPr lvl="0"/>
            <a:r>
              <a:rPr lang="en-GB" sz="2000" dirty="0" err="1"/>
              <a:t>Gangguan</a:t>
            </a:r>
            <a:r>
              <a:rPr lang="en-GB" sz="2000" dirty="0"/>
              <a:t> </a:t>
            </a:r>
            <a:r>
              <a:rPr lang="en-GB" sz="2000" dirty="0" err="1"/>
              <a:t>citra</a:t>
            </a:r>
            <a:r>
              <a:rPr lang="en-GB" sz="2000" dirty="0"/>
              <a:t> </a:t>
            </a:r>
            <a:r>
              <a:rPr lang="en-GB" sz="2000" dirty="0" err="1"/>
              <a:t>tubuh</a:t>
            </a:r>
            <a:r>
              <a:rPr lang="en-GB" sz="2000" dirty="0"/>
              <a:t> </a:t>
            </a:r>
            <a:r>
              <a:rPr lang="en-GB" sz="2000" dirty="0" err="1"/>
              <a:t>b.d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tubuh</a:t>
            </a:r>
            <a:r>
              <a:rPr lang="en-GB" sz="2000" dirty="0"/>
              <a:t> (SDKI D.0083). </a:t>
            </a:r>
          </a:p>
          <a:p>
            <a:pPr lvl="0"/>
            <a:r>
              <a:rPr lang="en-GB" sz="2000" dirty="0" err="1"/>
              <a:t>Defisit</a:t>
            </a:r>
            <a:r>
              <a:rPr lang="en-GB" sz="2000" dirty="0"/>
              <a:t> </a:t>
            </a:r>
            <a:r>
              <a:rPr lang="en-GB" sz="2000" dirty="0" err="1"/>
              <a:t>pengetahuan</a:t>
            </a:r>
            <a:r>
              <a:rPr lang="en-GB" sz="2000" dirty="0"/>
              <a:t> </a:t>
            </a:r>
            <a:r>
              <a:rPr lang="en-GB" sz="2000" dirty="0" err="1"/>
              <a:t>b.d</a:t>
            </a:r>
            <a:r>
              <a:rPr lang="en-GB" sz="2000" dirty="0"/>
              <a:t> Kurang </a:t>
            </a:r>
            <a:r>
              <a:rPr lang="en-GB" sz="2000" dirty="0" err="1"/>
              <a:t>terpapar</a:t>
            </a:r>
            <a:r>
              <a:rPr lang="en-GB" sz="2000" dirty="0"/>
              <a:t> </a:t>
            </a:r>
            <a:r>
              <a:rPr lang="en-GB" sz="2000" dirty="0" err="1"/>
              <a:t>informasi</a:t>
            </a:r>
            <a:r>
              <a:rPr lang="en-GB" sz="2000" dirty="0"/>
              <a:t> </a:t>
            </a:r>
            <a:r>
              <a:rPr lang="en-US" sz="2000" dirty="0"/>
              <a:t>(SDKI D.0111)</a:t>
            </a:r>
            <a:endParaRPr lang="en-GB" sz="2000" dirty="0"/>
          </a:p>
          <a:p>
            <a:pPr lvl="0"/>
            <a:r>
              <a:rPr lang="en-US" sz="2000" dirty="0" err="1"/>
              <a:t>Resiko</a:t>
            </a:r>
            <a:r>
              <a:rPr lang="en-US" sz="2000" dirty="0"/>
              <a:t> </a:t>
            </a:r>
            <a:r>
              <a:rPr lang="en-US" sz="2000" dirty="0" err="1"/>
              <a:t>Jatuh</a:t>
            </a:r>
            <a:r>
              <a:rPr lang="en-US" sz="2000" dirty="0"/>
              <a:t> </a:t>
            </a:r>
            <a:r>
              <a:rPr lang="en-US" sz="2000" dirty="0" err="1"/>
              <a:t>d.d</a:t>
            </a:r>
            <a:r>
              <a:rPr lang="en-US" sz="2000" dirty="0"/>
              <a:t> </a:t>
            </a: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penglihatan</a:t>
            </a:r>
            <a:r>
              <a:rPr lang="en-US" sz="2000" dirty="0"/>
              <a:t> (SDKI D.0143)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766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85798-A402-C1CB-8869-02C6E641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SLKI :</a:t>
            </a:r>
            <a:br>
              <a:rPr lang="en-US" dirty="0"/>
            </a:b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persepsi</a:t>
            </a:r>
            <a:r>
              <a:rPr lang="en-GB" dirty="0"/>
              <a:t> </a:t>
            </a:r>
            <a:r>
              <a:rPr lang="en-GB" dirty="0" err="1"/>
              <a:t>sensori</a:t>
            </a:r>
            <a:r>
              <a:rPr lang="en-GB" dirty="0"/>
              <a:t> </a:t>
            </a:r>
            <a:r>
              <a:rPr lang="en-GB" dirty="0" err="1"/>
              <a:t>b.d</a:t>
            </a:r>
            <a:r>
              <a:rPr lang="en-GB" dirty="0"/>
              <a:t> 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penglihatan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B142B-BF78-CC7F-CB2E-AD1941C70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Sensori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: </a:t>
            </a:r>
            <a:r>
              <a:rPr lang="en-US" dirty="0" err="1"/>
              <a:t>Ketajaman</a:t>
            </a:r>
            <a:r>
              <a:rPr lang="en-US" dirty="0"/>
              <a:t> </a:t>
            </a:r>
            <a:r>
              <a:rPr lang="en-US" dirty="0" err="1"/>
              <a:t>penglihatan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Status </a:t>
            </a:r>
            <a:r>
              <a:rPr lang="en-US" dirty="0" err="1"/>
              <a:t>Neurologis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: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Kabur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256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23D55-6161-C6ED-E002-DA66AE48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SIKI :</a:t>
            </a:r>
            <a:br>
              <a:rPr lang="en-US" dirty="0"/>
            </a:b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persepsi</a:t>
            </a:r>
            <a:r>
              <a:rPr lang="en-GB" dirty="0"/>
              <a:t> </a:t>
            </a:r>
            <a:r>
              <a:rPr lang="en-GB" dirty="0" err="1"/>
              <a:t>sensori</a:t>
            </a:r>
            <a:r>
              <a:rPr lang="en-GB" dirty="0"/>
              <a:t> </a:t>
            </a:r>
            <a:r>
              <a:rPr lang="en-GB" dirty="0" err="1"/>
              <a:t>b.d</a:t>
            </a:r>
            <a:r>
              <a:rPr lang="en-GB" dirty="0"/>
              <a:t> 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penglihatan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A852-B5C4-BE96-C9FE-C2A17D9CE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308194"/>
            <a:ext cx="8915400" cy="3603028"/>
          </a:xfrm>
        </p:spPr>
        <p:txBody>
          <a:bodyPr/>
          <a:lstStyle/>
          <a:p>
            <a:pPr>
              <a:buAutoNum type="arabicPeriod"/>
            </a:pP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Mata</a:t>
            </a:r>
          </a:p>
          <a:p>
            <a:pPr marL="0" indent="0">
              <a:buNone/>
            </a:pPr>
            <a:r>
              <a:rPr lang="en-US" dirty="0"/>
              <a:t>	O :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dan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T : </a:t>
            </a:r>
            <a:r>
              <a:rPr lang="en-US" dirty="0" err="1"/>
              <a:t>Sediakan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dan media </a:t>
            </a:r>
            <a:r>
              <a:rPr lang="en-US" dirty="0" err="1"/>
              <a:t>penkes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E : </a:t>
            </a:r>
            <a:r>
              <a:rPr lang="en-US" dirty="0" err="1"/>
              <a:t>Ajarkan</a:t>
            </a:r>
            <a:r>
              <a:rPr lang="en-US" dirty="0"/>
              <a:t> </a:t>
            </a:r>
            <a:r>
              <a:rPr lang="en-US" dirty="0" err="1"/>
              <a:t>memonitor</a:t>
            </a:r>
            <a:r>
              <a:rPr lang="en-US" dirty="0"/>
              <a:t> </a:t>
            </a:r>
            <a:r>
              <a:rPr lang="en-US" dirty="0" err="1"/>
              <a:t>kemerahan</a:t>
            </a:r>
            <a:r>
              <a:rPr lang="en-US" dirty="0"/>
              <a:t>, </a:t>
            </a:r>
            <a:r>
              <a:rPr lang="en-US" dirty="0" err="1"/>
              <a:t>eksudat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ulserasi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     </a:t>
            </a:r>
            <a:r>
              <a:rPr lang="en-US" dirty="0" err="1"/>
              <a:t>Anjurkan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menyentuh</a:t>
            </a:r>
            <a:r>
              <a:rPr lang="en-US" dirty="0"/>
              <a:t> </a:t>
            </a:r>
            <a:r>
              <a:rPr lang="en-US" dirty="0" err="1"/>
              <a:t>mata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     </a:t>
            </a:r>
            <a:r>
              <a:rPr lang="en-US" dirty="0" err="1"/>
              <a:t>Ajarkan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mata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     </a:t>
            </a:r>
            <a:r>
              <a:rPr lang="en-US" dirty="0" err="1"/>
              <a:t>Ajarkan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tetes </a:t>
            </a:r>
            <a:r>
              <a:rPr lang="en-US" dirty="0" err="1"/>
              <a:t>mata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63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0C256-7FB0-0157-CC6F-0BED53CA0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52256"/>
            <a:ext cx="8915400" cy="50589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Perawatan</a:t>
            </a:r>
            <a:r>
              <a:rPr lang="en-US" sz="2400" dirty="0"/>
              <a:t> Mata </a:t>
            </a:r>
          </a:p>
          <a:p>
            <a:pPr marL="0" indent="0">
              <a:buNone/>
            </a:pPr>
            <a:r>
              <a:rPr lang="en-US" sz="2400" dirty="0"/>
              <a:t>	O : Monitor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kemerahan</a:t>
            </a:r>
            <a:r>
              <a:rPr lang="en-US" sz="2400" dirty="0"/>
              <a:t>, </a:t>
            </a:r>
            <a:r>
              <a:rPr lang="en-US" sz="2400" dirty="0" err="1"/>
              <a:t>eksudat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ulserasi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T : </a:t>
            </a:r>
            <a:r>
              <a:rPr lang="en-US" sz="2400" dirty="0" err="1"/>
              <a:t>Teteskan</a:t>
            </a:r>
            <a:r>
              <a:rPr lang="en-US" sz="2400" dirty="0"/>
              <a:t> </a:t>
            </a:r>
            <a:r>
              <a:rPr lang="en-US" sz="2400" dirty="0" err="1"/>
              <a:t>obat</a:t>
            </a:r>
            <a:r>
              <a:rPr lang="en-US" sz="2400" dirty="0"/>
              <a:t> tetes </a:t>
            </a:r>
            <a:r>
              <a:rPr lang="en-US" sz="2400" dirty="0" err="1"/>
              <a:t>mata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     </a:t>
            </a:r>
            <a:r>
              <a:rPr lang="en-US" sz="2400" dirty="0" err="1"/>
              <a:t>Oleskan</a:t>
            </a:r>
            <a:r>
              <a:rPr lang="en-US" sz="2400" dirty="0"/>
              <a:t> </a:t>
            </a:r>
            <a:r>
              <a:rPr lang="en-US" sz="2400" dirty="0" err="1"/>
              <a:t>salep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E : </a:t>
            </a:r>
            <a:r>
              <a:rPr lang="en-US" sz="2400" dirty="0" err="1"/>
              <a:t>Anjurkan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menyentuh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     </a:t>
            </a:r>
            <a:r>
              <a:rPr lang="en-US" sz="2400" dirty="0" err="1"/>
              <a:t>Anjurkan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terpapar</a:t>
            </a:r>
            <a:r>
              <a:rPr lang="en-US" sz="2400" dirty="0"/>
              <a:t> </a:t>
            </a:r>
            <a:r>
              <a:rPr lang="en-US" sz="2400" dirty="0" err="1"/>
              <a:t>debu</a:t>
            </a:r>
            <a:r>
              <a:rPr lang="en-US" sz="2400" dirty="0"/>
              <a:t> dan </a:t>
            </a:r>
            <a:r>
              <a:rPr lang="en-US" sz="2400" dirty="0" err="1"/>
              <a:t>polusi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     </a:t>
            </a:r>
            <a:r>
              <a:rPr lang="en-US" sz="2400" dirty="0" err="1"/>
              <a:t>Anjurkan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terppar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Cahaya </a:t>
            </a:r>
            <a:r>
              <a:rPr lang="en-US" sz="2400" dirty="0" err="1"/>
              <a:t>terang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lama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00475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F4D80-0731-D66A-F937-337B3F18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SLKI :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Jatuh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615B7-7D6E-CF2E-F16A-3B1338343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/>
              <a:t>Tingkat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/>
              <a:t>	a.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b.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2. Tingkat </a:t>
            </a:r>
            <a:r>
              <a:rPr lang="en-GB" dirty="0" err="1"/>
              <a:t>cereda</a:t>
            </a:r>
            <a:r>
              <a:rPr lang="en-GB" dirty="0"/>
              <a:t> </a:t>
            </a:r>
            <a:r>
              <a:rPr lang="en-GB" dirty="0" err="1"/>
              <a:t>menurun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Kriteria</a:t>
            </a:r>
            <a:r>
              <a:rPr lang="en-GB" dirty="0"/>
              <a:t> </a:t>
            </a:r>
            <a:r>
              <a:rPr lang="en-GB" dirty="0" err="1"/>
              <a:t>hasil</a:t>
            </a:r>
            <a:r>
              <a:rPr lang="en-GB" dirty="0"/>
              <a:t> :</a:t>
            </a:r>
          </a:p>
          <a:p>
            <a:pPr marL="0" indent="0">
              <a:buNone/>
            </a:pPr>
            <a:r>
              <a:rPr lang="en-GB" dirty="0"/>
              <a:t>	a. </a:t>
            </a:r>
            <a:r>
              <a:rPr lang="en-GB" dirty="0" err="1"/>
              <a:t>Kejadian</a:t>
            </a:r>
            <a:r>
              <a:rPr lang="en-GB" dirty="0"/>
              <a:t> </a:t>
            </a:r>
            <a:r>
              <a:rPr lang="en-GB" dirty="0" err="1"/>
              <a:t>cedera</a:t>
            </a:r>
            <a:r>
              <a:rPr lang="en-GB" dirty="0"/>
              <a:t> </a:t>
            </a:r>
            <a:r>
              <a:rPr lang="en-GB" dirty="0" err="1"/>
              <a:t>menurun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b. Luka/</a:t>
            </a:r>
            <a:r>
              <a:rPr lang="en-GB" dirty="0" err="1"/>
              <a:t>lecet</a:t>
            </a:r>
            <a:r>
              <a:rPr lang="en-GB" dirty="0"/>
              <a:t> </a:t>
            </a:r>
            <a:r>
              <a:rPr lang="en-GB" dirty="0" err="1"/>
              <a:t>menurun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473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73E7-0D2E-6BE8-8C05-D03B91FB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SIKI :</a:t>
            </a:r>
            <a:br>
              <a:rPr lang="en-US" dirty="0"/>
            </a:b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Jatuh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F7E8B-4A96-2C11-C2F1-1A6A7A5E6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/>
              <a:t>Pencegahan</a:t>
            </a:r>
            <a:r>
              <a:rPr lang="en-GB" b="1" dirty="0"/>
              <a:t> </a:t>
            </a:r>
            <a:r>
              <a:rPr lang="en-GB" b="1" dirty="0" err="1"/>
              <a:t>jatuh</a:t>
            </a:r>
            <a:r>
              <a:rPr lang="en-GB" b="1" dirty="0"/>
              <a:t> 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Observasi</a:t>
            </a:r>
            <a:r>
              <a:rPr lang="en-GB" b="1" dirty="0"/>
              <a:t> : </a:t>
            </a:r>
            <a:endParaRPr lang="en-GB" dirty="0"/>
          </a:p>
          <a:p>
            <a:pPr lvl="0"/>
            <a:r>
              <a:rPr lang="en-GB" dirty="0" err="1"/>
              <a:t>Identifikasi</a:t>
            </a:r>
            <a:r>
              <a:rPr lang="en-GB" dirty="0"/>
              <a:t> </a:t>
            </a:r>
            <a:r>
              <a:rPr lang="en-GB" dirty="0" err="1"/>
              <a:t>faktor</a:t>
            </a:r>
            <a:r>
              <a:rPr lang="en-GB" dirty="0"/>
              <a:t> </a:t>
            </a:r>
            <a:r>
              <a:rPr lang="en-GB" dirty="0" err="1"/>
              <a:t>resiko</a:t>
            </a:r>
            <a:r>
              <a:rPr lang="en-GB" dirty="0"/>
              <a:t> </a:t>
            </a:r>
            <a:r>
              <a:rPr lang="en-GB" dirty="0" err="1"/>
              <a:t>jatuh</a:t>
            </a:r>
            <a:r>
              <a:rPr lang="en-GB" dirty="0"/>
              <a:t> </a:t>
            </a:r>
          </a:p>
          <a:p>
            <a:pPr lvl="0"/>
            <a:r>
              <a:rPr lang="en-GB" dirty="0" err="1"/>
              <a:t>Identifikasi</a:t>
            </a:r>
            <a:r>
              <a:rPr lang="en-GB" dirty="0"/>
              <a:t> </a:t>
            </a:r>
            <a:r>
              <a:rPr lang="en-GB" dirty="0" err="1"/>
              <a:t>risiko</a:t>
            </a:r>
            <a:r>
              <a:rPr lang="en-GB" dirty="0"/>
              <a:t> </a:t>
            </a:r>
            <a:r>
              <a:rPr lang="en-GB" dirty="0" err="1"/>
              <a:t>jatuh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Terapeutik</a:t>
            </a:r>
            <a:r>
              <a:rPr lang="en-GB" b="1" dirty="0"/>
              <a:t> : </a:t>
            </a:r>
            <a:endParaRPr lang="en-GB" dirty="0"/>
          </a:p>
          <a:p>
            <a:pPr lvl="0"/>
            <a:r>
              <a:rPr lang="en-GB" dirty="0" err="1"/>
              <a:t>Tempatkan</a:t>
            </a:r>
            <a:r>
              <a:rPr lang="en-GB" dirty="0"/>
              <a:t> </a:t>
            </a:r>
            <a:r>
              <a:rPr lang="en-GB" dirty="0" err="1"/>
              <a:t>pasien</a:t>
            </a:r>
            <a:r>
              <a:rPr lang="en-GB" dirty="0"/>
              <a:t> </a:t>
            </a:r>
            <a:r>
              <a:rPr lang="en-GB" dirty="0" err="1"/>
              <a:t>beresiko</a:t>
            </a:r>
            <a:r>
              <a:rPr lang="en-GB" dirty="0"/>
              <a:t> </a:t>
            </a:r>
            <a:r>
              <a:rPr lang="en-GB" dirty="0" err="1"/>
              <a:t>tinggi</a:t>
            </a:r>
            <a:r>
              <a:rPr lang="en-GB" dirty="0"/>
              <a:t> </a:t>
            </a:r>
            <a:r>
              <a:rPr lang="en-GB" dirty="0" err="1"/>
              <a:t>jatuh</a:t>
            </a:r>
            <a:r>
              <a:rPr lang="en-GB" dirty="0"/>
              <a:t> </a:t>
            </a:r>
            <a:r>
              <a:rPr lang="en-GB" dirty="0" err="1"/>
              <a:t>dekat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pemantauan</a:t>
            </a:r>
            <a:r>
              <a:rPr lang="en-GB" dirty="0"/>
              <a:t> </a:t>
            </a:r>
            <a:r>
              <a:rPr lang="en-GB" dirty="0" err="1"/>
              <a:t>perawat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b="1" dirty="0" err="1"/>
              <a:t>Edukasi</a:t>
            </a:r>
            <a:r>
              <a:rPr lang="en-GB" b="1" dirty="0"/>
              <a:t> : </a:t>
            </a:r>
            <a:endParaRPr lang="en-GB" dirty="0"/>
          </a:p>
          <a:p>
            <a:pPr lvl="0"/>
            <a:r>
              <a:rPr lang="en-GB" dirty="0" err="1"/>
              <a:t>Anjurkan</a:t>
            </a:r>
            <a:r>
              <a:rPr lang="en-GB" dirty="0"/>
              <a:t> </a:t>
            </a:r>
            <a:r>
              <a:rPr lang="en-GB" dirty="0" err="1"/>
              <a:t>memanggil</a:t>
            </a:r>
            <a:r>
              <a:rPr lang="en-GB" dirty="0"/>
              <a:t> </a:t>
            </a:r>
            <a:r>
              <a:rPr lang="en-GB" dirty="0" err="1"/>
              <a:t>perawat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membutuhkan</a:t>
            </a:r>
            <a:r>
              <a:rPr lang="en-GB" dirty="0"/>
              <a:t> </a:t>
            </a:r>
            <a:r>
              <a:rPr lang="en-GB" dirty="0" err="1"/>
              <a:t>bantuan</a:t>
            </a:r>
            <a:endParaRPr lang="en-GB" dirty="0"/>
          </a:p>
          <a:p>
            <a:pPr lvl="0"/>
            <a:r>
              <a:rPr lang="en-GB" dirty="0" err="1"/>
              <a:t>Anjurkan</a:t>
            </a:r>
            <a:r>
              <a:rPr lang="en-GB" dirty="0"/>
              <a:t> </a:t>
            </a:r>
            <a:r>
              <a:rPr lang="en-GB" dirty="0" err="1"/>
              <a:t>berkonsentasi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menjaga</a:t>
            </a:r>
            <a:r>
              <a:rPr lang="en-GB" dirty="0"/>
              <a:t> </a:t>
            </a:r>
            <a:r>
              <a:rPr lang="en-GB" dirty="0" err="1"/>
              <a:t>keseimbangan</a:t>
            </a:r>
            <a:r>
              <a:rPr lang="en-GB" dirty="0"/>
              <a:t> </a:t>
            </a:r>
            <a:r>
              <a:rPr lang="en-GB" dirty="0" err="1"/>
              <a:t>tubuh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32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EE99-845B-432E-3779-C8F1CB41F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pada Lansia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Pendengaran</a:t>
            </a:r>
            <a:r>
              <a:rPr lang="en-US" dirty="0"/>
              <a:t> : </a:t>
            </a:r>
            <a:r>
              <a:rPr lang="en-US" dirty="0" err="1"/>
              <a:t>Presbikus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C2749-F3DC-E960-8314-0AA3BC141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Definisi</a:t>
            </a:r>
            <a:r>
              <a:rPr lang="en-US" sz="2000" dirty="0"/>
              <a:t> </a:t>
            </a:r>
            <a:r>
              <a:rPr lang="en-GB" sz="2000" dirty="0" err="1"/>
              <a:t>Presbikusis</a:t>
            </a:r>
            <a:r>
              <a:rPr lang="en-GB" sz="2000" dirty="0"/>
              <a:t> : </a:t>
            </a:r>
            <a:r>
              <a:rPr lang="en-GB" sz="2000" dirty="0" err="1"/>
              <a:t>penurunan</a:t>
            </a:r>
            <a:r>
              <a:rPr lang="en-GB" sz="2000" dirty="0"/>
              <a:t> </a:t>
            </a:r>
            <a:r>
              <a:rPr lang="en-GB" sz="2000" dirty="0" err="1"/>
              <a:t>pendengaran</a:t>
            </a:r>
            <a:r>
              <a:rPr lang="en-GB" sz="2000" dirty="0"/>
              <a:t> normal </a:t>
            </a:r>
            <a:r>
              <a:rPr lang="en-GB" sz="2000" dirty="0" err="1"/>
              <a:t>dengan</a:t>
            </a:r>
            <a:r>
              <a:rPr lang="en-GB" sz="2000" dirty="0"/>
              <a:t> proses </a:t>
            </a:r>
            <a:r>
              <a:rPr lang="en-GB" sz="2000" dirty="0" err="1"/>
              <a:t>penuaan</a:t>
            </a:r>
            <a:r>
              <a:rPr lang="en-GB" sz="2000" dirty="0"/>
              <a:t>. ( </a:t>
            </a:r>
            <a:r>
              <a:rPr lang="en-GB" sz="2000" dirty="0" err="1"/>
              <a:t>ilmu</a:t>
            </a:r>
            <a:r>
              <a:rPr lang="en-GB" sz="2000" dirty="0"/>
              <a:t> keperawatan,2011 </a:t>
            </a:r>
            <a:r>
              <a:rPr lang="en-GB" dirty="0"/>
              <a:t>)</a:t>
            </a:r>
          </a:p>
          <a:p>
            <a:r>
              <a:rPr lang="en-GB" dirty="0" err="1"/>
              <a:t>Presbikusis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tuli</a:t>
            </a:r>
            <a:r>
              <a:rPr lang="en-GB" dirty="0"/>
              <a:t> </a:t>
            </a:r>
            <a:r>
              <a:rPr lang="en-GB" dirty="0" err="1"/>
              <a:t>saraf</a:t>
            </a:r>
            <a:r>
              <a:rPr lang="en-GB" dirty="0"/>
              <a:t> sensorineural </a:t>
            </a:r>
            <a:r>
              <a:rPr lang="en-GB" dirty="0" err="1"/>
              <a:t>frekuensi</a:t>
            </a:r>
            <a:r>
              <a:rPr lang="en-GB" dirty="0"/>
              <a:t> </a:t>
            </a:r>
            <a:r>
              <a:rPr lang="en-GB" dirty="0" err="1"/>
              <a:t>tinggi</a:t>
            </a:r>
            <a:r>
              <a:rPr lang="en-GB" dirty="0"/>
              <a:t>, </a:t>
            </a:r>
            <a:r>
              <a:rPr lang="en-GB" dirty="0" err="1"/>
              <a:t>terjadi</a:t>
            </a:r>
            <a:r>
              <a:rPr lang="en-GB" dirty="0"/>
              <a:t> pada </a:t>
            </a:r>
            <a:r>
              <a:rPr lang="en-GB" dirty="0" err="1"/>
              <a:t>usia</a:t>
            </a:r>
            <a:r>
              <a:rPr lang="en-GB" dirty="0"/>
              <a:t> </a:t>
            </a:r>
            <a:r>
              <a:rPr lang="en-GB" dirty="0" err="1"/>
              <a:t>lanjut</a:t>
            </a:r>
            <a:r>
              <a:rPr lang="en-GB" dirty="0"/>
              <a:t>, </a:t>
            </a:r>
            <a:r>
              <a:rPr lang="en-GB" dirty="0" err="1"/>
              <a:t>simetris</a:t>
            </a:r>
            <a:r>
              <a:rPr lang="en-GB" dirty="0"/>
              <a:t> kiri dan </a:t>
            </a:r>
            <a:r>
              <a:rPr lang="en-GB" dirty="0" err="1"/>
              <a:t>kanan,disebabkan</a:t>
            </a:r>
            <a:r>
              <a:rPr lang="en-GB" dirty="0"/>
              <a:t> proses </a:t>
            </a:r>
            <a:r>
              <a:rPr lang="en-GB" dirty="0" err="1"/>
              <a:t>degenerasi</a:t>
            </a:r>
            <a:r>
              <a:rPr lang="en-GB" dirty="0"/>
              <a:t> di </a:t>
            </a:r>
            <a:r>
              <a:rPr lang="en-GB" dirty="0" err="1"/>
              <a:t>telinga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( sandhi </a:t>
            </a:r>
            <a:r>
              <a:rPr lang="en-GB" dirty="0" err="1"/>
              <a:t>indra</a:t>
            </a:r>
            <a:r>
              <a:rPr lang="en-GB" dirty="0"/>
              <a:t> </a:t>
            </a:r>
            <a:r>
              <a:rPr lang="en-GB" dirty="0" err="1"/>
              <a:t>yanas</a:t>
            </a:r>
            <a:r>
              <a:rPr lang="en-GB" dirty="0"/>
              <a:t>, 2014 )</a:t>
            </a:r>
          </a:p>
          <a:p>
            <a:r>
              <a:rPr lang="en-GB" dirty="0" err="1"/>
              <a:t>Etiologi</a:t>
            </a:r>
            <a:r>
              <a:rPr lang="en-GB" dirty="0"/>
              <a:t> : </a:t>
            </a:r>
            <a:r>
              <a:rPr lang="en-GB" dirty="0" err="1"/>
              <a:t>Presbikusis</a:t>
            </a:r>
            <a:r>
              <a:rPr lang="en-GB" dirty="0"/>
              <a:t>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akibat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proses </a:t>
            </a:r>
            <a:r>
              <a:rPr lang="en-GB" dirty="0" err="1"/>
              <a:t>degenefatife</a:t>
            </a:r>
            <a:r>
              <a:rPr lang="en-GB" dirty="0"/>
              <a:t> </a:t>
            </a:r>
            <a:r>
              <a:rPr lang="en-GB" dirty="0" err="1"/>
              <a:t>pasa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koklea</a:t>
            </a:r>
            <a:r>
              <a:rPr lang="en-GB" dirty="0"/>
              <a:t> ( striae </a:t>
            </a:r>
            <a:r>
              <a:rPr lang="en-GB" dirty="0" err="1"/>
              <a:t>vaskluasi,sel</a:t>
            </a:r>
            <a:r>
              <a:rPr lang="en-GB" dirty="0"/>
              <a:t> </a:t>
            </a:r>
            <a:r>
              <a:rPr lang="en-GB" dirty="0" err="1"/>
              <a:t>rambut</a:t>
            </a:r>
            <a:r>
              <a:rPr lang="en-GB" dirty="0"/>
              <a:t> dan membrane </a:t>
            </a:r>
            <a:r>
              <a:rPr lang="en-GB" dirty="0" err="1"/>
              <a:t>basilaris</a:t>
            </a:r>
            <a:r>
              <a:rPr lang="en-GB" dirty="0"/>
              <a:t>) </a:t>
            </a:r>
            <a:r>
              <a:rPr lang="en-GB" dirty="0" err="1"/>
              <a:t>maupun</a:t>
            </a:r>
            <a:r>
              <a:rPr lang="en-GB" dirty="0"/>
              <a:t> </a:t>
            </a:r>
            <a:r>
              <a:rPr lang="en-GB" dirty="0" err="1"/>
              <a:t>serabut</a:t>
            </a:r>
            <a:r>
              <a:rPr lang="en-GB" dirty="0"/>
              <a:t> </a:t>
            </a:r>
            <a:r>
              <a:rPr lang="en-GB" dirty="0" err="1"/>
              <a:t>saraf</a:t>
            </a:r>
            <a:r>
              <a:rPr lang="en-GB" dirty="0"/>
              <a:t> </a:t>
            </a:r>
            <a:r>
              <a:rPr lang="en-GB" dirty="0" err="1"/>
              <a:t>auditori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323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F5D8-3622-6BBB-2291-8A5B4358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51424"/>
          </a:xfrm>
        </p:spPr>
        <p:txBody>
          <a:bodyPr/>
          <a:lstStyle/>
          <a:p>
            <a:r>
              <a:rPr lang="en-GB" dirty="0"/>
              <a:t>Faktor </a:t>
            </a:r>
            <a:r>
              <a:rPr lang="en-GB" dirty="0" err="1"/>
              <a:t>risiko</a:t>
            </a:r>
            <a:r>
              <a:rPr lang="en-GB" dirty="0"/>
              <a:t> </a:t>
            </a:r>
            <a:r>
              <a:rPr lang="en-GB" dirty="0" err="1"/>
              <a:t>Presbikusis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529B8-037C-1792-C1AC-CD53C197F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lphaLcPeriod"/>
            </a:pPr>
            <a:r>
              <a:rPr lang="en-GB" dirty="0" err="1"/>
              <a:t>Genetik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 </a:t>
            </a:r>
            <a:r>
              <a:rPr lang="en-GB" dirty="0" err="1"/>
              <a:t>Dampak</a:t>
            </a:r>
            <a:r>
              <a:rPr lang="en-GB" dirty="0"/>
              <a:t> </a:t>
            </a:r>
            <a:r>
              <a:rPr lang="en-GB" dirty="0" err="1"/>
              <a:t>keadaan</a:t>
            </a:r>
            <a:r>
              <a:rPr lang="en-GB" dirty="0"/>
              <a:t> genetic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terjadi</a:t>
            </a:r>
            <a:r>
              <a:rPr lang="en-GB" dirty="0"/>
              <a:t> pada </a:t>
            </a:r>
            <a:r>
              <a:rPr lang="en-GB" dirty="0" err="1"/>
              <a:t>perempuan</a:t>
            </a:r>
            <a:r>
              <a:rPr lang="en-GB" dirty="0"/>
              <a:t> </a:t>
            </a:r>
            <a:r>
              <a:rPr lang="en-GB" dirty="0" err="1"/>
              <a:t>dibandingkan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laki</a:t>
            </a:r>
            <a:r>
              <a:rPr lang="en-GB" dirty="0"/>
              <a:t> – </a:t>
            </a:r>
            <a:r>
              <a:rPr lang="en-GB" dirty="0" err="1"/>
              <a:t>laki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b. Faktor </a:t>
            </a:r>
            <a:r>
              <a:rPr lang="en-GB" dirty="0" err="1"/>
              <a:t>Lingkungan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Terutama</a:t>
            </a:r>
            <a:r>
              <a:rPr lang="en-GB" dirty="0"/>
              <a:t> </a:t>
            </a:r>
            <a:r>
              <a:rPr lang="en-GB" dirty="0" err="1"/>
              <a:t>karena</a:t>
            </a:r>
            <a:r>
              <a:rPr lang="en-GB" dirty="0"/>
              <a:t> </a:t>
            </a:r>
            <a:r>
              <a:rPr lang="en-GB" dirty="0" err="1"/>
              <a:t>paparan</a:t>
            </a:r>
            <a:r>
              <a:rPr lang="en-GB" dirty="0"/>
              <a:t> – </a:t>
            </a:r>
            <a:r>
              <a:rPr lang="en-GB" dirty="0" err="1"/>
              <a:t>paparan</a:t>
            </a:r>
            <a:r>
              <a:rPr lang="en-GB" dirty="0"/>
              <a:t> </a:t>
            </a:r>
            <a:r>
              <a:rPr lang="en-GB" dirty="0" err="1"/>
              <a:t>luar</a:t>
            </a:r>
            <a:r>
              <a:rPr lang="en-GB" dirty="0"/>
              <a:t> </a:t>
            </a:r>
            <a:r>
              <a:rPr lang="en-GB" dirty="0" err="1"/>
              <a:t>berupa</a:t>
            </a:r>
            <a:r>
              <a:rPr lang="en-GB" dirty="0"/>
              <a:t> </a:t>
            </a:r>
            <a:r>
              <a:rPr lang="en-GB" dirty="0" err="1"/>
              <a:t>kebisingan</a:t>
            </a:r>
            <a:r>
              <a:rPr lang="en-GB" dirty="0"/>
              <a:t> yang </a:t>
            </a:r>
            <a:r>
              <a:rPr lang="en-GB" dirty="0" err="1"/>
              <a:t>berlebihan</a:t>
            </a:r>
            <a:r>
              <a:rPr lang="en-GB" dirty="0"/>
              <a:t>, </a:t>
            </a:r>
            <a:r>
              <a:rPr lang="en-GB" dirty="0" err="1"/>
              <a:t>obat</a:t>
            </a:r>
            <a:r>
              <a:rPr lang="en-GB" dirty="0"/>
              <a:t> – </a:t>
            </a:r>
            <a:r>
              <a:rPr lang="en-GB" dirty="0" err="1"/>
              <a:t>obat</a:t>
            </a:r>
            <a:r>
              <a:rPr lang="en-GB" dirty="0"/>
              <a:t> yang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/>
              <a:t>ototoksik</a:t>
            </a:r>
            <a:r>
              <a:rPr lang="en-GB" dirty="0"/>
              <a:t> </a:t>
            </a:r>
            <a:r>
              <a:rPr lang="en-GB" dirty="0" err="1"/>
              <a:t>terutama</a:t>
            </a:r>
            <a:r>
              <a:rPr lang="en-GB" dirty="0"/>
              <a:t> antibiotic </a:t>
            </a:r>
            <a:r>
              <a:rPr lang="en-GB" dirty="0" err="1"/>
              <a:t>golongan</a:t>
            </a:r>
            <a:r>
              <a:rPr lang="en-GB" dirty="0"/>
              <a:t> </a:t>
            </a:r>
            <a:r>
              <a:rPr lang="en-GB" dirty="0" err="1"/>
              <a:t>aminoglikosida</a:t>
            </a:r>
            <a:r>
              <a:rPr lang="en-GB" dirty="0"/>
              <a:t> dan </a:t>
            </a:r>
            <a:r>
              <a:rPr lang="en-GB" dirty="0" err="1"/>
              <a:t>obat</a:t>
            </a:r>
            <a:r>
              <a:rPr lang="en-GB" dirty="0"/>
              <a:t> anti- </a:t>
            </a:r>
            <a:r>
              <a:rPr lang="en-GB" dirty="0" err="1"/>
              <a:t>kanker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c. </a:t>
            </a:r>
            <a:r>
              <a:rPr lang="en-GB" dirty="0" err="1"/>
              <a:t>Pebedahan</a:t>
            </a:r>
            <a:r>
              <a:rPr lang="en-GB" dirty="0"/>
              <a:t>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kelamin</a:t>
            </a:r>
            <a:r>
              <a:rPr lang="en-GB" dirty="0"/>
              <a:t> dan </a:t>
            </a:r>
            <a:r>
              <a:rPr lang="en-GB" dirty="0" err="1"/>
              <a:t>faktor</a:t>
            </a:r>
            <a:r>
              <a:rPr lang="en-GB" dirty="0"/>
              <a:t> hormonal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pendengaran</a:t>
            </a:r>
            <a:r>
              <a:rPr lang="en-GB" dirty="0"/>
              <a:t> yang </a:t>
            </a:r>
            <a:r>
              <a:rPr lang="en-GB" dirty="0" err="1"/>
              <a:t>terkait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gender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kelamin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awal</a:t>
            </a:r>
            <a:r>
              <a:rPr lang="en-GB" dirty="0"/>
              <a:t> </a:t>
            </a:r>
            <a:r>
              <a:rPr lang="en-GB" dirty="0" err="1"/>
              <a:t>terjadi</a:t>
            </a:r>
            <a:r>
              <a:rPr lang="en-GB" dirty="0"/>
              <a:t> pada </a:t>
            </a:r>
            <a:r>
              <a:rPr lang="en-GB" dirty="0" err="1"/>
              <a:t>laki</a:t>
            </a:r>
            <a:r>
              <a:rPr lang="en-GB" dirty="0"/>
              <a:t> – </a:t>
            </a:r>
            <a:r>
              <a:rPr lang="en-GB" dirty="0" err="1"/>
              <a:t>laki</a:t>
            </a:r>
            <a:r>
              <a:rPr lang="en-GB" dirty="0"/>
              <a:t> </a:t>
            </a:r>
            <a:r>
              <a:rPr lang="en-GB" dirty="0" err="1"/>
              <a:t>dibandingkan</a:t>
            </a:r>
            <a:r>
              <a:rPr lang="en-GB" dirty="0"/>
              <a:t> </a:t>
            </a:r>
            <a:r>
              <a:rPr lang="en-GB" dirty="0" err="1"/>
              <a:t>perempuan</a:t>
            </a:r>
            <a:endParaRPr lang="en-GB" dirty="0"/>
          </a:p>
          <a:p>
            <a:pPr>
              <a:buAutoNum type="alphaL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947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BF495-7243-205A-9D07-AE1DA8E9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 </a:t>
            </a:r>
            <a:r>
              <a:rPr lang="en-GB" dirty="0" err="1"/>
              <a:t>Keperawatan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02B6A-85E8-4357-C7D9-EFAF4269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err="1"/>
              <a:t>Gangguan</a:t>
            </a:r>
            <a:r>
              <a:rPr lang="en-GB" sz="2800" dirty="0"/>
              <a:t> </a:t>
            </a:r>
            <a:r>
              <a:rPr lang="en-GB" sz="2800" dirty="0" err="1"/>
              <a:t>komunikasi</a:t>
            </a:r>
            <a:r>
              <a:rPr lang="en-GB" sz="2800" dirty="0"/>
              <a:t> verbal </a:t>
            </a:r>
            <a:r>
              <a:rPr lang="en-GB" sz="2800" dirty="0" err="1"/>
              <a:t>b.d</a:t>
            </a:r>
            <a:r>
              <a:rPr lang="en-GB" sz="2800" dirty="0"/>
              <a:t> </a:t>
            </a:r>
            <a:r>
              <a:rPr lang="en-GB" sz="2800" dirty="0" err="1"/>
              <a:t>gangguan</a:t>
            </a:r>
            <a:r>
              <a:rPr lang="en-GB" sz="2800" dirty="0"/>
              <a:t> </a:t>
            </a:r>
            <a:r>
              <a:rPr lang="en-GB" sz="2800" dirty="0" err="1"/>
              <a:t>pendengaran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SLKI : </a:t>
            </a:r>
            <a:r>
              <a:rPr lang="en-GB" sz="2800" dirty="0" err="1"/>
              <a:t>Komunikasi</a:t>
            </a:r>
            <a:r>
              <a:rPr lang="en-GB" sz="2800" dirty="0"/>
              <a:t> verbal </a:t>
            </a:r>
            <a:r>
              <a:rPr lang="en-GB" sz="2800" dirty="0" err="1"/>
              <a:t>meningkat</a:t>
            </a:r>
            <a:endParaRPr lang="en-GB" sz="2800" dirty="0"/>
          </a:p>
          <a:p>
            <a:pPr marL="0" indent="0">
              <a:buNone/>
            </a:pPr>
            <a:r>
              <a:rPr lang="en-GB" sz="2800" dirty="0" err="1"/>
              <a:t>Kriteria</a:t>
            </a:r>
            <a:r>
              <a:rPr lang="en-GB" sz="2800" dirty="0"/>
              <a:t> </a:t>
            </a:r>
            <a:r>
              <a:rPr lang="en-GB" sz="2800" dirty="0" err="1"/>
              <a:t>hasil</a:t>
            </a:r>
            <a:r>
              <a:rPr lang="en-GB" sz="2800" dirty="0"/>
              <a:t> : </a:t>
            </a:r>
            <a:r>
              <a:rPr lang="en-GB" sz="2800" dirty="0" err="1"/>
              <a:t>Kemampuan</a:t>
            </a:r>
            <a:r>
              <a:rPr lang="en-GB" sz="2800" dirty="0"/>
              <a:t> </a:t>
            </a:r>
            <a:r>
              <a:rPr lang="en-GB" sz="2800" dirty="0" err="1"/>
              <a:t>berbicara</a:t>
            </a:r>
            <a:r>
              <a:rPr lang="en-GB" sz="2800" dirty="0"/>
              <a:t> </a:t>
            </a:r>
            <a:r>
              <a:rPr lang="en-GB" sz="2800" dirty="0" err="1"/>
              <a:t>meningkat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</a:t>
            </a:r>
            <a:r>
              <a:rPr lang="en-GB" sz="2800" dirty="0" err="1"/>
              <a:t>Kemampuan</a:t>
            </a:r>
            <a:r>
              <a:rPr lang="en-GB" sz="2800" dirty="0"/>
              <a:t> </a:t>
            </a:r>
            <a:r>
              <a:rPr lang="en-GB" sz="2800" dirty="0" err="1"/>
              <a:t>mendengar</a:t>
            </a:r>
            <a:r>
              <a:rPr lang="en-GB" sz="2800" dirty="0"/>
              <a:t> </a:t>
            </a:r>
            <a:r>
              <a:rPr lang="en-GB" sz="2800" dirty="0" err="1"/>
              <a:t>meningkat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</a:t>
            </a:r>
            <a:r>
              <a:rPr lang="en-GB" sz="2800" dirty="0" err="1"/>
              <a:t>Respon</a:t>
            </a:r>
            <a:r>
              <a:rPr lang="en-GB" sz="2800" dirty="0"/>
              <a:t> </a:t>
            </a:r>
            <a:r>
              <a:rPr lang="en-GB" sz="2800" dirty="0" err="1"/>
              <a:t>perilaku</a:t>
            </a:r>
            <a:r>
              <a:rPr lang="en-GB" sz="2800" dirty="0"/>
              <a:t> </a:t>
            </a:r>
            <a:r>
              <a:rPr lang="en-GB" sz="2800" dirty="0" err="1"/>
              <a:t>membaik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</a:t>
            </a:r>
            <a:r>
              <a:rPr lang="en-GB" sz="2800" dirty="0" err="1"/>
              <a:t>Pemahaman</a:t>
            </a:r>
            <a:r>
              <a:rPr lang="en-GB" sz="2800" dirty="0"/>
              <a:t> </a:t>
            </a:r>
            <a:r>
              <a:rPr lang="en-GB" sz="2800" dirty="0" err="1"/>
              <a:t>komunikasi</a:t>
            </a:r>
            <a:r>
              <a:rPr lang="en-GB" sz="2800" dirty="0"/>
              <a:t> </a:t>
            </a:r>
            <a:r>
              <a:rPr lang="en-GB" sz="2800" dirty="0" err="1"/>
              <a:t>membaik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8824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DA0D-9B9E-7C0C-452C-2D4E040CC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IMPAIRMENT OF HEARING AND VISION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A4099-34ED-B465-A160-B2389F5A7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dirty="0"/>
              <a:t>Impairment of hearing and vision </a:t>
            </a:r>
            <a:r>
              <a:rPr lang="en-GB" sz="2400" dirty="0" err="1"/>
              <a:t>adalah</a:t>
            </a:r>
            <a:r>
              <a:rPr lang="en-GB" sz="2400" dirty="0"/>
              <a:t> </a:t>
            </a:r>
            <a:r>
              <a:rPr lang="en-GB" sz="2400" dirty="0" err="1"/>
              <a:t>gangguan</a:t>
            </a:r>
            <a:r>
              <a:rPr lang="en-GB" sz="2400" dirty="0"/>
              <a:t> </a:t>
            </a:r>
            <a:r>
              <a:rPr lang="en-GB" sz="2400" dirty="0" err="1"/>
              <a:t>penglihatan</a:t>
            </a:r>
            <a:r>
              <a:rPr lang="en-GB" sz="2400" dirty="0"/>
              <a:t> dan </a:t>
            </a:r>
            <a:r>
              <a:rPr lang="en-GB" sz="2400" dirty="0" err="1"/>
              <a:t>pendengaran</a:t>
            </a:r>
            <a:r>
              <a:rPr lang="en-GB" sz="2400" dirty="0"/>
              <a:t>. </a:t>
            </a:r>
            <a:r>
              <a:rPr lang="en-GB" sz="2400" dirty="0" err="1"/>
              <a:t>Gangguan</a:t>
            </a:r>
            <a:r>
              <a:rPr lang="en-GB" sz="2400" dirty="0"/>
              <a:t> </a:t>
            </a:r>
            <a:r>
              <a:rPr lang="en-GB" sz="2400" dirty="0" err="1"/>
              <a:t>penglihatan</a:t>
            </a:r>
            <a:r>
              <a:rPr lang="en-GB" sz="2400" dirty="0"/>
              <a:t> </a:t>
            </a:r>
            <a:r>
              <a:rPr lang="en-GB" sz="2400" dirty="0" err="1"/>
              <a:t>merupakan</a:t>
            </a:r>
            <a:r>
              <a:rPr lang="en-GB" sz="2400" dirty="0"/>
              <a:t> </a:t>
            </a:r>
            <a:r>
              <a:rPr lang="en-GB" sz="2400" dirty="0" err="1"/>
              <a:t>masalah</a:t>
            </a:r>
            <a:r>
              <a:rPr lang="en-GB" sz="2400" dirty="0"/>
              <a:t> </a:t>
            </a:r>
            <a:r>
              <a:rPr lang="en-GB" sz="2400" dirty="0" err="1"/>
              <a:t>penting</a:t>
            </a:r>
            <a:r>
              <a:rPr lang="en-GB" sz="2400" dirty="0"/>
              <a:t> yang </a:t>
            </a:r>
            <a:r>
              <a:rPr lang="en-GB" sz="2400" dirty="0" err="1"/>
              <a:t>menyertai</a:t>
            </a:r>
            <a:r>
              <a:rPr lang="en-GB" sz="2400" dirty="0"/>
              <a:t> </a:t>
            </a:r>
            <a:r>
              <a:rPr lang="en-GB" sz="2400" dirty="0" err="1"/>
              <a:t>lanjutnya</a:t>
            </a:r>
            <a:r>
              <a:rPr lang="en-GB" sz="2400" dirty="0"/>
              <a:t> </a:t>
            </a:r>
            <a:r>
              <a:rPr lang="en-GB" sz="2400" dirty="0" err="1"/>
              <a:t>usia</a:t>
            </a:r>
            <a:r>
              <a:rPr lang="en-GB" sz="2400" dirty="0"/>
              <a:t>. </a:t>
            </a:r>
          </a:p>
          <a:p>
            <a:pPr algn="just"/>
            <a:r>
              <a:rPr lang="en-GB" sz="2400" dirty="0" err="1"/>
              <a:t>Gangguan</a:t>
            </a:r>
            <a:r>
              <a:rPr lang="en-GB" sz="2400" dirty="0"/>
              <a:t> </a:t>
            </a:r>
            <a:r>
              <a:rPr lang="en-GB" sz="2400" dirty="0" err="1"/>
              <a:t>pendengaran</a:t>
            </a:r>
            <a:r>
              <a:rPr lang="en-GB" sz="2400" dirty="0"/>
              <a:t> </a:t>
            </a:r>
            <a:r>
              <a:rPr lang="en-GB" sz="2400" dirty="0" err="1"/>
              <a:t>dapat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pada salah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kedua</a:t>
            </a:r>
            <a:r>
              <a:rPr lang="en-GB" sz="2400" dirty="0"/>
              <a:t> </a:t>
            </a:r>
            <a:r>
              <a:rPr lang="en-GB" sz="2400" dirty="0" err="1"/>
              <a:t>telinga</a:t>
            </a:r>
            <a:r>
              <a:rPr lang="en-GB" sz="2400" dirty="0"/>
              <a:t> yang </a:t>
            </a:r>
            <a:r>
              <a:rPr lang="en-GB" sz="2400" dirty="0" err="1"/>
              <a:t>akan</a:t>
            </a:r>
            <a:r>
              <a:rPr lang="en-GB" sz="2400" dirty="0"/>
              <a:t> </a:t>
            </a:r>
            <a:r>
              <a:rPr lang="en-GB" sz="2400" dirty="0" err="1"/>
              <a:t>menyebabkan</a:t>
            </a:r>
            <a:r>
              <a:rPr lang="en-GB" sz="2400" dirty="0"/>
              <a:t> </a:t>
            </a:r>
            <a:r>
              <a:rPr lang="en-GB" sz="2400" dirty="0" err="1"/>
              <a:t>penderitanya</a:t>
            </a:r>
            <a:r>
              <a:rPr lang="en-GB" sz="2400" dirty="0"/>
              <a:t> </a:t>
            </a:r>
            <a:r>
              <a:rPr lang="en-GB" sz="2400" dirty="0" err="1"/>
              <a:t>mengalami</a:t>
            </a:r>
            <a:r>
              <a:rPr lang="en-GB" sz="2400" dirty="0"/>
              <a:t> </a:t>
            </a:r>
            <a:r>
              <a:rPr lang="en-GB" sz="2400" dirty="0" err="1"/>
              <a:t>kesulitan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mendengar</a:t>
            </a:r>
            <a:r>
              <a:rPr lang="en-GB" sz="2400" dirty="0"/>
              <a:t> </a:t>
            </a:r>
            <a:r>
              <a:rPr lang="en-GB" sz="2400" dirty="0" err="1"/>
              <a:t>percakapan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8606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BB718-9FDE-3197-29DD-79D4FFE8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SIKI : 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komunikasi</a:t>
            </a:r>
            <a:r>
              <a:rPr lang="en-GB" dirty="0"/>
              <a:t> verbal </a:t>
            </a:r>
            <a:r>
              <a:rPr lang="en-GB" dirty="0" err="1"/>
              <a:t>b.d</a:t>
            </a:r>
            <a:r>
              <a:rPr lang="en-GB" dirty="0"/>
              <a:t> 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pendengaran</a:t>
            </a:r>
            <a:br>
              <a:rPr lang="en-GB" dirty="0"/>
            </a:br>
            <a:r>
              <a:rPr lang="en-US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7394-5395-F541-D345-10B3AC61C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1146"/>
            <a:ext cx="8915400" cy="4572000"/>
          </a:xfrm>
        </p:spPr>
        <p:txBody>
          <a:bodyPr>
            <a:normAutofit/>
          </a:bodyPr>
          <a:lstStyle/>
          <a:p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Defisit</a:t>
            </a:r>
            <a:r>
              <a:rPr lang="en-US" dirty="0"/>
              <a:t> </a:t>
            </a:r>
            <a:r>
              <a:rPr lang="en-US" dirty="0" err="1"/>
              <a:t>pendengaran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 : </a:t>
            </a: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pendengaran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disukai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 : </a:t>
            </a:r>
            <a:r>
              <a:rPr lang="en-US" dirty="0" err="1"/>
              <a:t>Gunakan</a:t>
            </a:r>
            <a:r>
              <a:rPr lang="en-US" dirty="0"/>
              <a:t> Bahasa </a:t>
            </a:r>
            <a:r>
              <a:rPr lang="en-US" dirty="0" err="1"/>
              <a:t>sederhana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Gunakan</a:t>
            </a:r>
            <a:r>
              <a:rPr lang="en-US" dirty="0"/>
              <a:t> Bahasa </a:t>
            </a:r>
            <a:r>
              <a:rPr lang="en-US" dirty="0" err="1"/>
              <a:t>isyarat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Fasilitasi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bantu</a:t>
            </a:r>
            <a:r>
              <a:rPr lang="en-US" dirty="0"/>
              <a:t> </a:t>
            </a:r>
            <a:r>
              <a:rPr lang="en-US" dirty="0" err="1"/>
              <a:t>dengar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GB" dirty="0" err="1"/>
              <a:t>Berhadapan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pasien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langsung</a:t>
            </a:r>
            <a:r>
              <a:rPr lang="en-GB" dirty="0"/>
              <a:t> </a:t>
            </a:r>
            <a:r>
              <a:rPr lang="en-GB" dirty="0" err="1"/>
              <a:t>se;ama</a:t>
            </a:r>
            <a:r>
              <a:rPr lang="en-GB" dirty="0"/>
              <a:t> </a:t>
            </a:r>
            <a:r>
              <a:rPr lang="en-GB" dirty="0" err="1"/>
              <a:t>berkomunikasi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Lakukan</a:t>
            </a:r>
            <a:r>
              <a:rPr lang="en-GB" dirty="0"/>
              <a:t> </a:t>
            </a:r>
            <a:r>
              <a:rPr lang="en-GB" dirty="0" err="1"/>
              <a:t>irigasi</a:t>
            </a:r>
            <a:r>
              <a:rPr lang="en-GB" dirty="0"/>
              <a:t> </a:t>
            </a:r>
            <a:r>
              <a:rPr lang="en-GB" dirty="0" err="1"/>
              <a:t>telinga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E : </a:t>
            </a:r>
            <a:r>
              <a:rPr lang="en-GB" dirty="0" err="1"/>
              <a:t>Anjurkan</a:t>
            </a:r>
            <a:r>
              <a:rPr lang="en-GB" dirty="0"/>
              <a:t> </a:t>
            </a:r>
            <a:r>
              <a:rPr lang="en-GB" dirty="0" err="1"/>
              <a:t>menyampaikan</a:t>
            </a:r>
            <a:r>
              <a:rPr lang="en-GB" dirty="0"/>
              <a:t> </a:t>
            </a:r>
            <a:r>
              <a:rPr lang="en-GB" dirty="0" err="1"/>
              <a:t>pesan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isyarat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Ajarkan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membersihkan</a:t>
            </a:r>
            <a:r>
              <a:rPr lang="en-GB" dirty="0"/>
              <a:t> </a:t>
            </a:r>
            <a:r>
              <a:rPr lang="en-GB" dirty="0" err="1"/>
              <a:t>serumen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tepat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76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6908-40C5-03C4-E84C-7B60BCB56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7061"/>
            <a:ext cx="8915400" cy="4464162"/>
          </a:xfrm>
        </p:spPr>
        <p:txBody>
          <a:bodyPr>
            <a:noAutofit/>
          </a:bodyPr>
          <a:lstStyle/>
          <a:p>
            <a:r>
              <a:rPr lang="en-GB" sz="2400" dirty="0"/>
              <a:t>Salah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masalah</a:t>
            </a:r>
            <a:r>
              <a:rPr lang="en-GB" sz="2400" dirty="0"/>
              <a:t> </a:t>
            </a:r>
            <a:r>
              <a:rPr lang="en-GB" sz="2400" dirty="0" err="1"/>
              <a:t>kesehatan</a:t>
            </a:r>
            <a:r>
              <a:rPr lang="en-GB" sz="2400" dirty="0"/>
              <a:t> </a:t>
            </a:r>
            <a:r>
              <a:rPr lang="en-GB" sz="2400" dirty="0" err="1"/>
              <a:t>terkait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proses </a:t>
            </a:r>
            <a:r>
              <a:rPr lang="en-GB" sz="2400" dirty="0" err="1"/>
              <a:t>penuaan</a:t>
            </a:r>
            <a:r>
              <a:rPr lang="en-GB" sz="2400" dirty="0"/>
              <a:t> </a:t>
            </a:r>
            <a:r>
              <a:rPr lang="en-GB" sz="2400" dirty="0" err="1"/>
              <a:t>adalah</a:t>
            </a:r>
            <a:r>
              <a:rPr lang="en-GB" sz="2400" dirty="0"/>
              <a:t> </a:t>
            </a:r>
            <a:r>
              <a:rPr lang="en-GB" sz="2400" dirty="0" err="1"/>
              <a:t>gangguan</a:t>
            </a:r>
            <a:r>
              <a:rPr lang="en-GB" sz="2400" dirty="0"/>
              <a:t> </a:t>
            </a:r>
            <a:r>
              <a:rPr lang="en-GB" sz="2400" dirty="0" err="1"/>
              <a:t>penglihatan</a:t>
            </a:r>
            <a:r>
              <a:rPr lang="en-GB" sz="2400" dirty="0"/>
              <a:t> dan </a:t>
            </a:r>
            <a:r>
              <a:rPr lang="en-GB" sz="2400" dirty="0" err="1"/>
              <a:t>pendengaran</a:t>
            </a:r>
            <a:endParaRPr lang="en-GB" sz="2400" dirty="0"/>
          </a:p>
          <a:p>
            <a:r>
              <a:rPr lang="en-GB" sz="2400" dirty="0" err="1"/>
              <a:t>Perubahan</a:t>
            </a:r>
            <a:r>
              <a:rPr lang="en-GB" sz="2400" dirty="0"/>
              <a:t> </a:t>
            </a:r>
            <a:r>
              <a:rPr lang="en-GB" sz="2400" dirty="0" err="1"/>
              <a:t>penglihatan</a:t>
            </a:r>
            <a:r>
              <a:rPr lang="en-GB" sz="2400" dirty="0"/>
              <a:t> yang </a:t>
            </a:r>
            <a:r>
              <a:rPr lang="en-GB" sz="2400" dirty="0" err="1"/>
              <a:t>terjadi</a:t>
            </a:r>
            <a:r>
              <a:rPr lang="en-GB" sz="2400" dirty="0"/>
              <a:t> pada </a:t>
            </a:r>
            <a:r>
              <a:rPr lang="en-GB" sz="2400" dirty="0" err="1"/>
              <a:t>lansia</a:t>
            </a:r>
            <a:r>
              <a:rPr lang="en-GB" sz="2400" dirty="0"/>
              <a:t> </a:t>
            </a:r>
            <a:r>
              <a:rPr lang="en-GB" sz="2400" dirty="0" err="1"/>
              <a:t>yaitu</a:t>
            </a:r>
            <a:r>
              <a:rPr lang="en-GB" sz="2400" dirty="0"/>
              <a:t> </a:t>
            </a:r>
            <a:r>
              <a:rPr lang="en-GB" sz="2400" dirty="0" err="1"/>
              <a:t>seperti</a:t>
            </a:r>
            <a:r>
              <a:rPr lang="en-GB" sz="2400" dirty="0"/>
              <a:t>, </a:t>
            </a:r>
            <a:r>
              <a:rPr lang="en-GB" sz="2400" dirty="0" err="1"/>
              <a:t>respon</a:t>
            </a:r>
            <a:r>
              <a:rPr lang="en-GB" sz="2400" dirty="0"/>
              <a:t> </a:t>
            </a:r>
            <a:r>
              <a:rPr lang="en-GB" sz="2400" dirty="0" err="1"/>
              <a:t>terhadap</a:t>
            </a:r>
            <a:r>
              <a:rPr lang="en-GB" sz="2400" dirty="0"/>
              <a:t> </a:t>
            </a:r>
            <a:r>
              <a:rPr lang="en-GB" sz="2400" dirty="0" err="1"/>
              <a:t>sinar</a:t>
            </a:r>
            <a:r>
              <a:rPr lang="en-GB" sz="2400" dirty="0"/>
              <a:t> </a:t>
            </a:r>
            <a:r>
              <a:rPr lang="en-GB" sz="2400" dirty="0" err="1"/>
              <a:t>menurun</a:t>
            </a:r>
            <a:r>
              <a:rPr lang="en-GB" sz="2400" dirty="0"/>
              <a:t>, </a:t>
            </a:r>
            <a:r>
              <a:rPr lang="en-GB" sz="2400" dirty="0" err="1"/>
              <a:t>adaptasi</a:t>
            </a:r>
            <a:r>
              <a:rPr lang="en-GB" sz="2400" dirty="0"/>
              <a:t> </a:t>
            </a:r>
            <a:r>
              <a:rPr lang="en-GB" sz="2400" dirty="0" err="1"/>
              <a:t>terhadap</a:t>
            </a:r>
            <a:r>
              <a:rPr lang="en-GB" sz="2400" dirty="0"/>
              <a:t> </a:t>
            </a:r>
            <a:r>
              <a:rPr lang="en-GB" sz="2400" dirty="0" err="1"/>
              <a:t>gelap</a:t>
            </a:r>
            <a:r>
              <a:rPr lang="en-GB" sz="2400" dirty="0"/>
              <a:t> </a:t>
            </a:r>
            <a:r>
              <a:rPr lang="en-GB" sz="2400" dirty="0" err="1"/>
              <a:t>menurun</a:t>
            </a:r>
            <a:r>
              <a:rPr lang="en-GB" sz="2400" dirty="0"/>
              <a:t>, </a:t>
            </a:r>
            <a:r>
              <a:rPr lang="en-GB" sz="2400" dirty="0" err="1"/>
              <a:t>akomodasi</a:t>
            </a:r>
            <a:r>
              <a:rPr lang="en-GB" sz="2400" dirty="0"/>
              <a:t> </a:t>
            </a:r>
            <a:r>
              <a:rPr lang="en-GB" sz="2400" dirty="0" err="1"/>
              <a:t>menurun</a:t>
            </a:r>
            <a:r>
              <a:rPr lang="en-GB" sz="2400" dirty="0"/>
              <a:t>, </a:t>
            </a:r>
            <a:r>
              <a:rPr lang="en-GB" sz="2400" dirty="0" err="1"/>
              <a:t>lapang</a:t>
            </a:r>
            <a:r>
              <a:rPr lang="en-GB" sz="2400" dirty="0"/>
              <a:t> </a:t>
            </a:r>
            <a:r>
              <a:rPr lang="en-GB" sz="2400" dirty="0" err="1"/>
              <a:t>pandang</a:t>
            </a:r>
            <a:r>
              <a:rPr lang="en-GB" sz="2400" dirty="0"/>
              <a:t> </a:t>
            </a:r>
            <a:r>
              <a:rPr lang="en-GB" sz="2400" dirty="0" err="1"/>
              <a:t>menurun</a:t>
            </a:r>
            <a:r>
              <a:rPr lang="en-GB" sz="2400" dirty="0"/>
              <a:t> dan </a:t>
            </a:r>
            <a:r>
              <a:rPr lang="en-GB" sz="2400" dirty="0" err="1"/>
              <a:t>katarak</a:t>
            </a:r>
            <a:r>
              <a:rPr lang="en-GB" sz="2400" dirty="0"/>
              <a:t>.</a:t>
            </a:r>
          </a:p>
          <a:p>
            <a:r>
              <a:rPr lang="en-GB" sz="2400" dirty="0" err="1"/>
              <a:t>Kemudian</a:t>
            </a:r>
            <a:r>
              <a:rPr lang="en-GB" sz="2400" dirty="0"/>
              <a:t> </a:t>
            </a:r>
            <a:r>
              <a:rPr lang="en-GB" sz="2400" dirty="0" err="1"/>
              <a:t>mengenai</a:t>
            </a:r>
            <a:r>
              <a:rPr lang="en-GB" sz="2400" dirty="0"/>
              <a:t> </a:t>
            </a:r>
            <a:r>
              <a:rPr lang="en-GB" sz="2400" dirty="0" err="1"/>
              <a:t>pendengaran</a:t>
            </a:r>
            <a:r>
              <a:rPr lang="en-GB" sz="2400" dirty="0"/>
              <a:t>, pada </a:t>
            </a:r>
            <a:r>
              <a:rPr lang="en-GB" sz="2400" dirty="0" err="1"/>
              <a:t>dasarnya</a:t>
            </a:r>
            <a:r>
              <a:rPr lang="en-GB" sz="2400" dirty="0"/>
              <a:t> </a:t>
            </a:r>
            <a:r>
              <a:rPr lang="en-GB" sz="2400" dirty="0" err="1"/>
              <a:t>etilogi</a:t>
            </a:r>
            <a:r>
              <a:rPr lang="en-GB" sz="2400" dirty="0"/>
              <a:t> </a:t>
            </a:r>
            <a:r>
              <a:rPr lang="en-GB" sz="2400" dirty="0" err="1"/>
              <a:t>sama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semua</a:t>
            </a:r>
            <a:r>
              <a:rPr lang="en-GB" sz="2400" dirty="0"/>
              <a:t> </a:t>
            </a:r>
            <a:r>
              <a:rPr lang="en-GB" sz="2400" dirty="0" err="1"/>
              <a:t>umur</a:t>
            </a:r>
            <a:r>
              <a:rPr lang="en-GB" sz="2400" dirty="0"/>
              <a:t>, </a:t>
            </a:r>
            <a:r>
              <a:rPr lang="en-GB" sz="2400" dirty="0" err="1"/>
              <a:t>kecualiditambahpresbikusisuntukkelompokgeriatri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1155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4B88E-5007-8C79-B0DC-327E6DAEB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800" dirty="0" err="1"/>
              <a:t>Penatalaksanaan</a:t>
            </a:r>
            <a:r>
              <a:rPr lang="en-GB" sz="2800" dirty="0"/>
              <a:t> pada </a:t>
            </a:r>
            <a:r>
              <a:rPr lang="en-GB" sz="2800" dirty="0" err="1"/>
              <a:t>gangguan</a:t>
            </a:r>
            <a:r>
              <a:rPr lang="en-GB" sz="2800" dirty="0"/>
              <a:t> </a:t>
            </a:r>
            <a:r>
              <a:rPr lang="en-GB" sz="2800" dirty="0" err="1"/>
              <a:t>penglihatan</a:t>
            </a:r>
            <a:r>
              <a:rPr lang="en-GB" sz="2800" dirty="0"/>
              <a:t> </a:t>
            </a:r>
            <a:r>
              <a:rPr lang="en-GB" sz="2800" dirty="0" err="1"/>
              <a:t>yaitu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pemberian</a:t>
            </a:r>
            <a:r>
              <a:rPr lang="en-GB" sz="2800" dirty="0"/>
              <a:t> </a:t>
            </a:r>
            <a:r>
              <a:rPr lang="en-GB" sz="2800" dirty="0" err="1"/>
              <a:t>obat-obatan</a:t>
            </a:r>
            <a:r>
              <a:rPr lang="en-GB" sz="2800" dirty="0"/>
              <a:t> (tetes </a:t>
            </a:r>
            <a:r>
              <a:rPr lang="en-GB" sz="2800" dirty="0" err="1"/>
              <a:t>mata</a:t>
            </a:r>
            <a:r>
              <a:rPr lang="en-GB" sz="2800" dirty="0"/>
              <a:t>, </a:t>
            </a:r>
            <a:r>
              <a:rPr lang="en-GB" sz="2800" dirty="0" err="1"/>
              <a:t>dll</a:t>
            </a:r>
            <a:r>
              <a:rPr lang="en-GB" sz="2800" dirty="0"/>
              <a:t>), </a:t>
            </a:r>
            <a:r>
              <a:rPr lang="en-GB" sz="2800" dirty="0" err="1"/>
              <a:t>terapi</a:t>
            </a:r>
            <a:r>
              <a:rPr lang="en-GB" sz="2800" dirty="0"/>
              <a:t> laser, dan </a:t>
            </a:r>
            <a:r>
              <a:rPr lang="en-GB" sz="2800" dirty="0" err="1"/>
              <a:t>pembedahan</a:t>
            </a:r>
            <a:r>
              <a:rPr lang="en-GB" sz="2800" dirty="0"/>
              <a:t>. </a:t>
            </a:r>
            <a:r>
              <a:rPr lang="en-GB" sz="2800" dirty="0" err="1"/>
              <a:t>Kemudian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gangguan</a:t>
            </a:r>
            <a:r>
              <a:rPr lang="en-GB" sz="2800" dirty="0"/>
              <a:t> </a:t>
            </a:r>
            <a:r>
              <a:rPr lang="en-GB" sz="2800" dirty="0" err="1"/>
              <a:t>pendengaran</a:t>
            </a:r>
            <a:r>
              <a:rPr lang="en-GB" sz="2800" dirty="0"/>
              <a:t> pada </a:t>
            </a:r>
            <a:r>
              <a:rPr lang="en-GB" sz="2800" dirty="0" err="1"/>
              <a:t>geriatri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cara</a:t>
            </a:r>
            <a:r>
              <a:rPr lang="en-GB" sz="2800" dirty="0"/>
              <a:t> </a:t>
            </a:r>
            <a:r>
              <a:rPr lang="en-GB" sz="2800" dirty="0" err="1"/>
              <a:t>memasangkan</a:t>
            </a:r>
            <a:r>
              <a:rPr lang="en-GB" sz="2800" dirty="0"/>
              <a:t> </a:t>
            </a:r>
            <a:r>
              <a:rPr lang="en-GB" sz="2800" dirty="0" err="1"/>
              <a:t>alat</a:t>
            </a:r>
            <a:r>
              <a:rPr lang="en-GB" sz="2800" dirty="0"/>
              <a:t> </a:t>
            </a:r>
            <a:r>
              <a:rPr lang="en-GB" sz="2800" dirty="0" err="1"/>
              <a:t>bantu</a:t>
            </a:r>
            <a:r>
              <a:rPr lang="en-GB" sz="2800" dirty="0"/>
              <a:t> </a:t>
            </a:r>
            <a:r>
              <a:rPr lang="en-GB" sz="2800" dirty="0" err="1"/>
              <a:t>dengar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tindakan</a:t>
            </a:r>
            <a:r>
              <a:rPr lang="en-GB" sz="2800" dirty="0"/>
              <a:t> </a:t>
            </a:r>
            <a:r>
              <a:rPr lang="en-GB" sz="2800" dirty="0" err="1"/>
              <a:t>bedah</a:t>
            </a:r>
            <a:r>
              <a:rPr lang="en-GB" sz="2800" dirty="0"/>
              <a:t> </a:t>
            </a:r>
            <a:r>
              <a:rPr lang="en-GB" sz="2800" dirty="0" err="1"/>
              <a:t>berupa</a:t>
            </a:r>
            <a:r>
              <a:rPr lang="en-GB" sz="2800" dirty="0"/>
              <a:t> </a:t>
            </a:r>
            <a:r>
              <a:rPr lang="en-GB" sz="2800" dirty="0" err="1"/>
              <a:t>implantasi</a:t>
            </a:r>
            <a:r>
              <a:rPr lang="en-GB" sz="2800" dirty="0"/>
              <a:t> </a:t>
            </a:r>
            <a:r>
              <a:rPr lang="en-GB" sz="2800" dirty="0" err="1"/>
              <a:t>koklea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3881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9E63-7E03-435C-9368-7C6AB249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Definisi</a:t>
            </a:r>
            <a:r>
              <a:rPr lang="en-US" b="1" dirty="0"/>
              <a:t> </a:t>
            </a:r>
            <a:r>
              <a:rPr lang="en-US" b="1" dirty="0" err="1"/>
              <a:t>Katarak</a:t>
            </a:r>
            <a:r>
              <a:rPr lang="en-US" b="1" dirty="0"/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0524A-FE4B-882C-143E-2A7227CE7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4131184" cy="3777622"/>
          </a:xfrm>
        </p:spPr>
        <p:txBody>
          <a:bodyPr/>
          <a:lstStyle/>
          <a:p>
            <a:r>
              <a:rPr lang="en-GB" dirty="0" err="1"/>
              <a:t>Katarak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proses </a:t>
            </a:r>
            <a:r>
              <a:rPr lang="en-GB" dirty="0" err="1"/>
              <a:t>degeneratif</a:t>
            </a:r>
            <a:r>
              <a:rPr lang="en-GB" dirty="0"/>
              <a:t> </a:t>
            </a:r>
            <a:r>
              <a:rPr lang="en-GB" dirty="0" err="1"/>
              <a:t>berupa</a:t>
            </a:r>
            <a:r>
              <a:rPr lang="en-GB" dirty="0"/>
              <a:t> </a:t>
            </a:r>
            <a:r>
              <a:rPr lang="en-GB" dirty="0" err="1"/>
              <a:t>kekeruhan</a:t>
            </a:r>
            <a:r>
              <a:rPr lang="en-GB" dirty="0"/>
              <a:t> di </a:t>
            </a:r>
            <a:r>
              <a:rPr lang="en-GB" dirty="0" err="1"/>
              <a:t>lensa</a:t>
            </a:r>
            <a:r>
              <a:rPr lang="en-GB" dirty="0"/>
              <a:t> bola </a:t>
            </a:r>
            <a:r>
              <a:rPr lang="en-GB" dirty="0" err="1"/>
              <a:t>mata</a:t>
            </a:r>
            <a:r>
              <a:rPr lang="en-GB" dirty="0"/>
              <a:t>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menyebabkan</a:t>
            </a:r>
            <a:r>
              <a:rPr lang="en-GB" dirty="0"/>
              <a:t> </a:t>
            </a:r>
            <a:r>
              <a:rPr lang="en-GB" dirty="0" err="1"/>
              <a:t>menurunnya</a:t>
            </a:r>
            <a:r>
              <a:rPr lang="en-GB" dirty="0"/>
              <a:t> </a:t>
            </a:r>
            <a:r>
              <a:rPr lang="en-GB" dirty="0" err="1"/>
              <a:t>kemampuan</a:t>
            </a:r>
            <a:r>
              <a:rPr lang="en-GB" dirty="0"/>
              <a:t> </a:t>
            </a:r>
            <a:r>
              <a:rPr lang="en-GB" dirty="0" err="1"/>
              <a:t>penglihatan</a:t>
            </a:r>
            <a:r>
              <a:rPr lang="en-GB" dirty="0"/>
              <a:t> </a:t>
            </a:r>
            <a:r>
              <a:rPr lang="en-GB" dirty="0" err="1"/>
              <a:t>sampai</a:t>
            </a:r>
            <a:r>
              <a:rPr lang="en-GB" dirty="0"/>
              <a:t> </a:t>
            </a:r>
            <a:r>
              <a:rPr lang="en-GB" dirty="0" err="1"/>
              <a:t>kebutaan</a:t>
            </a:r>
            <a:r>
              <a:rPr lang="en-GB" dirty="0"/>
              <a:t>. </a:t>
            </a:r>
            <a:r>
              <a:rPr lang="en-GB" dirty="0" err="1"/>
              <a:t>Kekeruhan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disebabkan</a:t>
            </a:r>
            <a:r>
              <a:rPr lang="en-GB" dirty="0"/>
              <a:t> oleh </a:t>
            </a:r>
            <a:r>
              <a:rPr lang="en-GB" dirty="0" err="1"/>
              <a:t>terjadinya</a:t>
            </a:r>
            <a:r>
              <a:rPr lang="en-GB" dirty="0"/>
              <a:t> </a:t>
            </a:r>
            <a:r>
              <a:rPr lang="en-GB" dirty="0" err="1"/>
              <a:t>reaksi</a:t>
            </a:r>
            <a:r>
              <a:rPr lang="en-GB" dirty="0"/>
              <a:t> </a:t>
            </a:r>
            <a:r>
              <a:rPr lang="en-GB" dirty="0" err="1"/>
              <a:t>biokimia</a:t>
            </a:r>
            <a:r>
              <a:rPr lang="en-GB" dirty="0"/>
              <a:t> yang </a:t>
            </a:r>
            <a:r>
              <a:rPr lang="en-GB" dirty="0" err="1"/>
              <a:t>menyebabkan</a:t>
            </a:r>
            <a:r>
              <a:rPr lang="en-GB" dirty="0"/>
              <a:t> </a:t>
            </a:r>
            <a:r>
              <a:rPr lang="en-GB" dirty="0" err="1"/>
              <a:t>koagulasi</a:t>
            </a:r>
            <a:r>
              <a:rPr lang="en-GB" dirty="0"/>
              <a:t> protein </a:t>
            </a:r>
            <a:r>
              <a:rPr lang="en-GB" dirty="0" err="1"/>
              <a:t>lensa</a:t>
            </a:r>
            <a:r>
              <a:rPr lang="en-GB" dirty="0"/>
              <a:t> (</a:t>
            </a:r>
            <a:r>
              <a:rPr lang="en-GB" dirty="0" err="1"/>
              <a:t>Kemenkes</a:t>
            </a:r>
            <a:r>
              <a:rPr lang="en-GB" dirty="0"/>
              <a:t>, 2019).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52ABF1-F42B-40ED-C7B8-3681B14FB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4760" y="2564167"/>
            <a:ext cx="4069852" cy="224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68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5C4D-8B66-F28A-A972-5D02518A0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Etiologi</a:t>
            </a:r>
            <a:r>
              <a:rPr lang="en-US" b="1" dirty="0"/>
              <a:t> </a:t>
            </a:r>
            <a:r>
              <a:rPr lang="en-US" b="1" dirty="0" err="1"/>
              <a:t>Katarak</a:t>
            </a:r>
            <a:r>
              <a:rPr lang="en-US" b="1" dirty="0"/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9078D-36AD-AEF9-BD2C-A0E215060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Kelainan </a:t>
            </a:r>
            <a:r>
              <a:rPr lang="en-US" sz="2800" dirty="0" err="1"/>
              <a:t>bawaan</a:t>
            </a:r>
            <a:r>
              <a:rPr lang="en-US" sz="2800" dirty="0"/>
              <a:t> </a:t>
            </a:r>
            <a:endParaRPr lang="en-GB" sz="2800" dirty="0"/>
          </a:p>
          <a:p>
            <a:r>
              <a:rPr lang="en-US" sz="2800" dirty="0"/>
              <a:t>Proses </a:t>
            </a:r>
            <a:r>
              <a:rPr lang="en-US" sz="2800" dirty="0" err="1"/>
              <a:t>penunaan</a:t>
            </a:r>
            <a:r>
              <a:rPr lang="en-US" sz="2800" dirty="0"/>
              <a:t> </a:t>
            </a:r>
            <a:endParaRPr lang="en-GB" sz="2800" dirty="0"/>
          </a:p>
          <a:p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sistemik</a:t>
            </a:r>
            <a:r>
              <a:rPr lang="en-US" sz="2800" dirty="0"/>
              <a:t> </a:t>
            </a:r>
            <a:endParaRPr lang="en-GB" sz="2800" dirty="0"/>
          </a:p>
          <a:p>
            <a:r>
              <a:rPr lang="en-US" sz="2800" dirty="0"/>
              <a:t>Trauma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285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FC3D6-E696-904E-1C48-752BD977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Jenis – Jenis </a:t>
            </a:r>
            <a:r>
              <a:rPr lang="en-US" b="1" dirty="0" err="1"/>
              <a:t>Katarak</a:t>
            </a:r>
            <a:r>
              <a:rPr lang="en-US" b="1" dirty="0"/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99014-6658-144C-6A39-0E20CFB4B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Katarak</a:t>
            </a:r>
            <a:r>
              <a:rPr lang="en-US" sz="2800" dirty="0"/>
              <a:t> </a:t>
            </a:r>
            <a:r>
              <a:rPr lang="en-US" sz="2800" dirty="0" err="1"/>
              <a:t>Nuklir</a:t>
            </a:r>
            <a:r>
              <a:rPr lang="en-US" sz="2800" dirty="0"/>
              <a:t> </a:t>
            </a:r>
            <a:endParaRPr lang="en-GB" sz="2800" dirty="0"/>
          </a:p>
          <a:p>
            <a:r>
              <a:rPr lang="en-US" sz="2800" dirty="0" err="1"/>
              <a:t>Katarak</a:t>
            </a:r>
            <a:r>
              <a:rPr lang="en-US" sz="2800" dirty="0"/>
              <a:t> </a:t>
            </a:r>
            <a:r>
              <a:rPr lang="en-US" sz="2800" dirty="0" err="1"/>
              <a:t>Kortikal</a:t>
            </a:r>
            <a:r>
              <a:rPr lang="en-US" sz="2800" dirty="0"/>
              <a:t> </a:t>
            </a:r>
            <a:endParaRPr lang="en-GB" sz="2800" dirty="0"/>
          </a:p>
          <a:p>
            <a:r>
              <a:rPr lang="en-US" sz="2800" dirty="0" err="1"/>
              <a:t>Katarak</a:t>
            </a:r>
            <a:r>
              <a:rPr lang="en-US" sz="2800" dirty="0"/>
              <a:t> </a:t>
            </a:r>
            <a:r>
              <a:rPr lang="en-US" sz="2800" dirty="0" err="1"/>
              <a:t>Subkapsular</a:t>
            </a:r>
            <a:r>
              <a:rPr lang="en-US" sz="2800" dirty="0"/>
              <a:t> Posterior </a:t>
            </a:r>
            <a:endParaRPr lang="en-GB" sz="2800" dirty="0"/>
          </a:p>
          <a:p>
            <a:r>
              <a:rPr lang="en-US" sz="2800" dirty="0" err="1"/>
              <a:t>Katarak</a:t>
            </a:r>
            <a:r>
              <a:rPr lang="en-US" sz="2800" dirty="0"/>
              <a:t> </a:t>
            </a:r>
            <a:r>
              <a:rPr lang="en-US" sz="2800" dirty="0" err="1"/>
              <a:t>bawaan</a:t>
            </a:r>
            <a:r>
              <a:rPr lang="en-US" sz="2800" dirty="0"/>
              <a:t>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08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EA0E7-AD30-18A2-1058-E72A00C97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Komplikasi</a:t>
            </a:r>
            <a:r>
              <a:rPr lang="en-US" b="1" dirty="0"/>
              <a:t> </a:t>
            </a:r>
            <a:r>
              <a:rPr lang="en-US" b="1" dirty="0" err="1"/>
              <a:t>Katarak</a:t>
            </a:r>
            <a:r>
              <a:rPr lang="en-US" b="1" dirty="0"/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088BB-DCC8-71A5-C164-6B964897C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Uveitis :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masa </a:t>
            </a:r>
            <a:r>
              <a:rPr lang="en-US" sz="2800" dirty="0" err="1"/>
              <a:t>lensa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benda</a:t>
            </a:r>
            <a:r>
              <a:rPr lang="en-US" sz="2800" dirty="0"/>
              <a:t> </a:t>
            </a:r>
            <a:r>
              <a:rPr lang="en-US" sz="2800" dirty="0" err="1"/>
              <a:t>asing</a:t>
            </a:r>
            <a:r>
              <a:rPr lang="en-US" sz="2800" dirty="0"/>
              <a:t>,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menimbulkan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alergi</a:t>
            </a:r>
            <a:r>
              <a:rPr lang="en-US" sz="2800" dirty="0"/>
              <a:t> </a:t>
            </a:r>
            <a:endParaRPr lang="en-GB" sz="2800" dirty="0"/>
          </a:p>
          <a:p>
            <a:pPr lvl="0"/>
            <a:r>
              <a:rPr lang="en-US" sz="2800" dirty="0"/>
              <a:t>Glaucoma :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masa </a:t>
            </a:r>
            <a:r>
              <a:rPr lang="en-US" sz="2800" dirty="0" err="1"/>
              <a:t>lensa</a:t>
            </a:r>
            <a:r>
              <a:rPr lang="en-US" sz="2800" dirty="0"/>
              <a:t> </a:t>
            </a:r>
            <a:r>
              <a:rPr lang="en-US" sz="2800" dirty="0" err="1"/>
              <a:t>meyumbat</a:t>
            </a:r>
            <a:r>
              <a:rPr lang="en-US" sz="2800" dirty="0"/>
              <a:t> </a:t>
            </a:r>
            <a:r>
              <a:rPr lang="en-US" sz="2800" dirty="0" err="1"/>
              <a:t>sudu</a:t>
            </a:r>
            <a:r>
              <a:rPr lang="en-US" sz="2800" dirty="0"/>
              <a:t> </a:t>
            </a:r>
            <a:r>
              <a:rPr lang="en-US" sz="2800" dirty="0" err="1"/>
              <a:t>bilik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aliran</a:t>
            </a:r>
            <a:r>
              <a:rPr lang="en-US" sz="2800" dirty="0"/>
              <a:t> </a:t>
            </a:r>
            <a:r>
              <a:rPr lang="en-US" sz="2800" dirty="0" err="1"/>
              <a:t>cairan</a:t>
            </a:r>
            <a:r>
              <a:rPr lang="en-US" sz="2800" dirty="0"/>
              <a:t> </a:t>
            </a:r>
            <a:r>
              <a:rPr lang="en-US" sz="2800" dirty="0" err="1"/>
              <a:t>bilik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depan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terganggu</a:t>
            </a:r>
            <a:r>
              <a:rPr lang="en-US" sz="2800" dirty="0"/>
              <a:t>.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03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D781-4DF2-FF82-4394-5A1B2F84B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Konsep</a:t>
            </a:r>
            <a:r>
              <a:rPr lang="en-GB" b="1" dirty="0"/>
              <a:t> </a:t>
            </a:r>
            <a:r>
              <a:rPr lang="en-GB" b="1" dirty="0" err="1"/>
              <a:t>Asuhan</a:t>
            </a:r>
            <a:r>
              <a:rPr lang="en-GB" b="1" dirty="0"/>
              <a:t> </a:t>
            </a:r>
            <a:r>
              <a:rPr lang="en-GB" b="1" dirty="0" err="1"/>
              <a:t>Keperawatan</a:t>
            </a:r>
            <a:r>
              <a:rPr lang="en-GB" b="1" dirty="0"/>
              <a:t> Pada </a:t>
            </a:r>
            <a:r>
              <a:rPr lang="en-GB" b="1" dirty="0" err="1"/>
              <a:t>Pasien</a:t>
            </a:r>
            <a:r>
              <a:rPr lang="en-GB" b="1" dirty="0"/>
              <a:t> </a:t>
            </a:r>
            <a:r>
              <a:rPr lang="en-GB" b="1" dirty="0" err="1"/>
              <a:t>Katarak</a:t>
            </a:r>
            <a:r>
              <a:rPr lang="en-GB" b="1" dirty="0"/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73C42-EC5F-8FF2-26A9-98BE9E1EF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/>
              <a:t>Keadaan</a:t>
            </a:r>
            <a:r>
              <a:rPr lang="en-GB" dirty="0"/>
              <a:t> Umum :</a:t>
            </a:r>
          </a:p>
          <a:p>
            <a:pPr marL="0" indent="0" algn="just">
              <a:buNone/>
            </a:pPr>
            <a:r>
              <a:rPr lang="en-GB" dirty="0"/>
              <a:t>Pada </a:t>
            </a:r>
            <a:r>
              <a:rPr lang="en-GB" dirty="0" err="1"/>
              <a:t>pasien</a:t>
            </a:r>
            <a:r>
              <a:rPr lang="en-GB" dirty="0"/>
              <a:t> yang </a:t>
            </a:r>
            <a:r>
              <a:rPr lang="en-GB" dirty="0" err="1"/>
              <a:t>menderita</a:t>
            </a:r>
            <a:r>
              <a:rPr lang="en-GB" dirty="0"/>
              <a:t> </a:t>
            </a:r>
            <a:r>
              <a:rPr lang="en-GB" dirty="0" err="1"/>
              <a:t>katarak</a:t>
            </a:r>
            <a:r>
              <a:rPr lang="en-GB" dirty="0"/>
              <a:t> </a:t>
            </a:r>
            <a:r>
              <a:rPr lang="en-GB" dirty="0" err="1"/>
              <a:t>biasanya</a:t>
            </a:r>
            <a:r>
              <a:rPr lang="en-GB" dirty="0"/>
              <a:t> </a:t>
            </a:r>
            <a:r>
              <a:rPr lang="en-GB" dirty="0" err="1"/>
              <a:t>mengalami</a:t>
            </a:r>
            <a:r>
              <a:rPr lang="en-GB" dirty="0"/>
              <a:t> </a:t>
            </a:r>
            <a:r>
              <a:rPr lang="en-GB" dirty="0" err="1"/>
              <a:t>adanya</a:t>
            </a:r>
            <a:r>
              <a:rPr lang="en-GB" dirty="0"/>
              <a:t> </a:t>
            </a:r>
            <a:r>
              <a:rPr lang="en-GB" dirty="0" err="1"/>
              <a:t>gangguan</a:t>
            </a:r>
            <a:r>
              <a:rPr lang="en-GB" dirty="0"/>
              <a:t> </a:t>
            </a:r>
            <a:r>
              <a:rPr lang="en-GB" dirty="0" err="1"/>
              <a:t>penglihatan</a:t>
            </a:r>
            <a:r>
              <a:rPr lang="en-GB" dirty="0"/>
              <a:t> pada salah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mata</a:t>
            </a:r>
            <a:r>
              <a:rPr lang="en-GB" dirty="0"/>
              <a:t> yang </a:t>
            </a:r>
            <a:r>
              <a:rPr lang="en-GB" dirty="0" err="1"/>
              <a:t>terjadinya</a:t>
            </a:r>
            <a:r>
              <a:rPr lang="en-GB" dirty="0"/>
              <a:t> </a:t>
            </a:r>
            <a:r>
              <a:rPr lang="en-GB" dirty="0" err="1"/>
              <a:t>katarak</a:t>
            </a:r>
            <a:r>
              <a:rPr lang="en-GB" dirty="0"/>
              <a:t>, </a:t>
            </a:r>
            <a:r>
              <a:rPr lang="en-GB" dirty="0" err="1"/>
              <a:t>penglihatan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gelap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buram</a:t>
            </a:r>
            <a:r>
              <a:rPr lang="en-GB" dirty="0"/>
              <a:t>. Lansia yang </a:t>
            </a:r>
            <a:r>
              <a:rPr lang="en-GB" dirty="0" err="1"/>
              <a:t>menderita</a:t>
            </a:r>
            <a:r>
              <a:rPr lang="en-GB" dirty="0"/>
              <a:t> </a:t>
            </a:r>
            <a:r>
              <a:rPr lang="en-GB" dirty="0" err="1"/>
              <a:t>katarak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mengalami</a:t>
            </a:r>
            <a:r>
              <a:rPr lang="en-GB" dirty="0"/>
              <a:t> </a:t>
            </a:r>
            <a:r>
              <a:rPr lang="en-GB" dirty="0" err="1"/>
              <a:t>penurunan</a:t>
            </a:r>
            <a:r>
              <a:rPr lang="en-GB" dirty="0"/>
              <a:t> </a:t>
            </a:r>
            <a:r>
              <a:rPr lang="en-GB" dirty="0" err="1"/>
              <a:t>penglihatan</a:t>
            </a:r>
            <a:r>
              <a:rPr lang="en-GB" dirty="0"/>
              <a:t> dan </a:t>
            </a:r>
            <a:r>
              <a:rPr lang="en-GB" dirty="0" err="1"/>
              <a:t>merasa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nyaman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556274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970</Words>
  <Application>Microsoft Office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Wisp</vt:lpstr>
      <vt:lpstr>Asuhan Keperawatan Pada Lansia dengan: Gangguan Pendengaran (Presbikus) dan Penglihatan (Katarak)</vt:lpstr>
      <vt:lpstr>KONSEP IMPAIRMENT OF HEARING AND VISION</vt:lpstr>
      <vt:lpstr>PowerPoint Presentation</vt:lpstr>
      <vt:lpstr>PowerPoint Presentation</vt:lpstr>
      <vt:lpstr>Definisi Katarak  </vt:lpstr>
      <vt:lpstr>Etiologi Katarak  </vt:lpstr>
      <vt:lpstr>Jenis – Jenis Katarak  </vt:lpstr>
      <vt:lpstr>Komplikasi Katarak  </vt:lpstr>
      <vt:lpstr>Konsep Asuhan Keperawatan Pada Pasien Katarak  </vt:lpstr>
      <vt:lpstr>PowerPoint Presentation</vt:lpstr>
      <vt:lpstr>Diagnosis Keperawatan </vt:lpstr>
      <vt:lpstr>SLKI : Gangguan persepsi sensori b.d gangguan penglihatan</vt:lpstr>
      <vt:lpstr>SIKI : Gangguan persepsi sensori b.d gangguan penglihatan</vt:lpstr>
      <vt:lpstr>PowerPoint Presentation</vt:lpstr>
      <vt:lpstr>SLKI :Resiko Jatuh</vt:lpstr>
      <vt:lpstr>SIKI : Resiko Jatuh</vt:lpstr>
      <vt:lpstr>Asuhan Keperawatan pada Lansia dengan Penurunan Fungsi Pendengaran : Presbikus</vt:lpstr>
      <vt:lpstr>Faktor risiko Presbikusis</vt:lpstr>
      <vt:lpstr>Diagnosis Keperawatan</vt:lpstr>
      <vt:lpstr>SIKI : Gangguan komunikasi verbal b.d gangguan pendengaran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</dc:creator>
  <cp:lastModifiedBy>hasto nsp</cp:lastModifiedBy>
  <cp:revision>6</cp:revision>
  <dcterms:created xsi:type="dcterms:W3CDTF">2025-09-17T05:18:43Z</dcterms:created>
  <dcterms:modified xsi:type="dcterms:W3CDTF">2026-02-02T03:55:59Z</dcterms:modified>
</cp:coreProperties>
</file>