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287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21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F0C3A-91C8-492E-9F02-6E987E94EF0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C98876-4268-4E32-AB01-F7EAE40878C6}">
      <dgm:prSet/>
      <dgm:spPr/>
      <dgm:t>
        <a:bodyPr/>
        <a:lstStyle/>
        <a:p>
          <a:r>
            <a:rPr lang="en-ID" b="0" i="0"/>
            <a:t>Pluralisme  Adalah paham yang menghargai perbedaan dan keanekaragaman di dalam masyarakat. Kata pluralisme berasal dari bahasa Inggris, yaitu plural yang berarti beragam dan isme yang berarti paham.</a:t>
          </a:r>
          <a:endParaRPr lang="en-US"/>
        </a:p>
      </dgm:t>
    </dgm:pt>
    <dgm:pt modelId="{82AC3186-0C18-43A2-B42F-4FB9304909AB}" type="parTrans" cxnId="{A96CADBF-E9BA-4705-809B-AE5FB33DBE28}">
      <dgm:prSet/>
      <dgm:spPr/>
      <dgm:t>
        <a:bodyPr/>
        <a:lstStyle/>
        <a:p>
          <a:endParaRPr lang="en-US"/>
        </a:p>
      </dgm:t>
    </dgm:pt>
    <dgm:pt modelId="{C6C365E1-7DA7-434D-8B78-C3EDF8B45C42}" type="sibTrans" cxnId="{A96CADBF-E9BA-4705-809B-AE5FB33DBE28}">
      <dgm:prSet/>
      <dgm:spPr/>
      <dgm:t>
        <a:bodyPr/>
        <a:lstStyle/>
        <a:p>
          <a:endParaRPr lang="en-US"/>
        </a:p>
      </dgm:t>
    </dgm:pt>
    <dgm:pt modelId="{BAE331FF-A805-4DEE-ACD2-D77CFDEE9AB5}">
      <dgm:prSet/>
      <dgm:spPr/>
      <dgm:t>
        <a:bodyPr/>
        <a:lstStyle/>
        <a:p>
          <a:r>
            <a:rPr lang="en-ID" b="0" i="0"/>
            <a:t>Pluralisme mendorong toleransi terhadap perbedaan dan penghargaan terhadap keanekaragaman. Toleransi yang muncul dari pluralisme dapat membantu mengurangi konflik dan menciptakan suasana harmonis di masyarakat.</a:t>
          </a:r>
          <a:endParaRPr lang="en-US"/>
        </a:p>
      </dgm:t>
    </dgm:pt>
    <dgm:pt modelId="{9E9555BE-C946-418C-880B-65C26BA61DCB}" type="parTrans" cxnId="{D2621411-9443-4E8C-9BF4-E8E02FF2347E}">
      <dgm:prSet/>
      <dgm:spPr/>
      <dgm:t>
        <a:bodyPr/>
        <a:lstStyle/>
        <a:p>
          <a:endParaRPr lang="en-US"/>
        </a:p>
      </dgm:t>
    </dgm:pt>
    <dgm:pt modelId="{7ACF42BE-CAC9-4662-9A5C-D37FCBDB700E}" type="sibTrans" cxnId="{D2621411-9443-4E8C-9BF4-E8E02FF2347E}">
      <dgm:prSet/>
      <dgm:spPr/>
      <dgm:t>
        <a:bodyPr/>
        <a:lstStyle/>
        <a:p>
          <a:endParaRPr lang="en-US"/>
        </a:p>
      </dgm:t>
    </dgm:pt>
    <dgm:pt modelId="{0B1CE3EA-96AF-40B5-80F5-785C99375285}" type="pres">
      <dgm:prSet presAssocID="{666F0C3A-91C8-492E-9F02-6E987E94EF0B}" presName="outerComposite" presStyleCnt="0">
        <dgm:presLayoutVars>
          <dgm:chMax val="5"/>
          <dgm:dir/>
          <dgm:resizeHandles val="exact"/>
        </dgm:presLayoutVars>
      </dgm:prSet>
      <dgm:spPr/>
    </dgm:pt>
    <dgm:pt modelId="{3F07A9B8-5CC0-4003-A9A7-097B6C763D85}" type="pres">
      <dgm:prSet presAssocID="{666F0C3A-91C8-492E-9F02-6E987E94EF0B}" presName="dummyMaxCanvas" presStyleCnt="0">
        <dgm:presLayoutVars/>
      </dgm:prSet>
      <dgm:spPr/>
    </dgm:pt>
    <dgm:pt modelId="{579484A6-F36F-4376-B255-9DE278F2B7C1}" type="pres">
      <dgm:prSet presAssocID="{666F0C3A-91C8-492E-9F02-6E987E94EF0B}" presName="TwoNodes_1" presStyleLbl="node1" presStyleIdx="0" presStyleCnt="2">
        <dgm:presLayoutVars>
          <dgm:bulletEnabled val="1"/>
        </dgm:presLayoutVars>
      </dgm:prSet>
      <dgm:spPr/>
    </dgm:pt>
    <dgm:pt modelId="{FDBE170D-A0B8-4279-B639-6B52C163AB65}" type="pres">
      <dgm:prSet presAssocID="{666F0C3A-91C8-492E-9F02-6E987E94EF0B}" presName="TwoNodes_2" presStyleLbl="node1" presStyleIdx="1" presStyleCnt="2">
        <dgm:presLayoutVars>
          <dgm:bulletEnabled val="1"/>
        </dgm:presLayoutVars>
      </dgm:prSet>
      <dgm:spPr/>
    </dgm:pt>
    <dgm:pt modelId="{A5FED530-F6E2-4790-8B59-503F65618AE8}" type="pres">
      <dgm:prSet presAssocID="{666F0C3A-91C8-492E-9F02-6E987E94EF0B}" presName="TwoConn_1-2" presStyleLbl="fgAccFollowNode1" presStyleIdx="0" presStyleCnt="1">
        <dgm:presLayoutVars>
          <dgm:bulletEnabled val="1"/>
        </dgm:presLayoutVars>
      </dgm:prSet>
      <dgm:spPr/>
    </dgm:pt>
    <dgm:pt modelId="{EA95EBB2-C0B8-4238-AC7C-559A88F409C9}" type="pres">
      <dgm:prSet presAssocID="{666F0C3A-91C8-492E-9F02-6E987E94EF0B}" presName="TwoNodes_1_text" presStyleLbl="node1" presStyleIdx="1" presStyleCnt="2">
        <dgm:presLayoutVars>
          <dgm:bulletEnabled val="1"/>
        </dgm:presLayoutVars>
      </dgm:prSet>
      <dgm:spPr/>
    </dgm:pt>
    <dgm:pt modelId="{08CE8BAC-17DA-43FB-A8E6-2DFAEB28DB41}" type="pres">
      <dgm:prSet presAssocID="{666F0C3A-91C8-492E-9F02-6E987E94EF0B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E1EEE902-0692-4E0C-A821-CC5A66A256C5}" type="presOf" srcId="{C6C365E1-7DA7-434D-8B78-C3EDF8B45C42}" destId="{A5FED530-F6E2-4790-8B59-503F65618AE8}" srcOrd="0" destOrd="0" presId="urn:microsoft.com/office/officeart/2005/8/layout/vProcess5"/>
    <dgm:cxn modelId="{D2621411-9443-4E8C-9BF4-E8E02FF2347E}" srcId="{666F0C3A-91C8-492E-9F02-6E987E94EF0B}" destId="{BAE331FF-A805-4DEE-ACD2-D77CFDEE9AB5}" srcOrd="1" destOrd="0" parTransId="{9E9555BE-C946-418C-880B-65C26BA61DCB}" sibTransId="{7ACF42BE-CAC9-4662-9A5C-D37FCBDB700E}"/>
    <dgm:cxn modelId="{D00EE361-A4F4-4BAA-A763-5D2029E66301}" type="presOf" srcId="{BAE331FF-A805-4DEE-ACD2-D77CFDEE9AB5}" destId="{08CE8BAC-17DA-43FB-A8E6-2DFAEB28DB41}" srcOrd="1" destOrd="0" presId="urn:microsoft.com/office/officeart/2005/8/layout/vProcess5"/>
    <dgm:cxn modelId="{0ED5B74E-DEF3-4107-A08D-9B92727C408D}" type="presOf" srcId="{20C98876-4268-4E32-AB01-F7EAE40878C6}" destId="{EA95EBB2-C0B8-4238-AC7C-559A88F409C9}" srcOrd="1" destOrd="0" presId="urn:microsoft.com/office/officeart/2005/8/layout/vProcess5"/>
    <dgm:cxn modelId="{8E7284A1-A3DD-4ACD-A8DA-E39287A375F1}" type="presOf" srcId="{BAE331FF-A805-4DEE-ACD2-D77CFDEE9AB5}" destId="{FDBE170D-A0B8-4279-B639-6B52C163AB65}" srcOrd="0" destOrd="0" presId="urn:microsoft.com/office/officeart/2005/8/layout/vProcess5"/>
    <dgm:cxn modelId="{A96CADBF-E9BA-4705-809B-AE5FB33DBE28}" srcId="{666F0C3A-91C8-492E-9F02-6E987E94EF0B}" destId="{20C98876-4268-4E32-AB01-F7EAE40878C6}" srcOrd="0" destOrd="0" parTransId="{82AC3186-0C18-43A2-B42F-4FB9304909AB}" sibTransId="{C6C365E1-7DA7-434D-8B78-C3EDF8B45C42}"/>
    <dgm:cxn modelId="{86FDE4BF-BD54-47D9-9FBF-4490DD05B509}" type="presOf" srcId="{20C98876-4268-4E32-AB01-F7EAE40878C6}" destId="{579484A6-F36F-4376-B255-9DE278F2B7C1}" srcOrd="0" destOrd="0" presId="urn:microsoft.com/office/officeart/2005/8/layout/vProcess5"/>
    <dgm:cxn modelId="{A9AC54C8-1162-475B-8C84-68D0841CFEF8}" type="presOf" srcId="{666F0C3A-91C8-492E-9F02-6E987E94EF0B}" destId="{0B1CE3EA-96AF-40B5-80F5-785C99375285}" srcOrd="0" destOrd="0" presId="urn:microsoft.com/office/officeart/2005/8/layout/vProcess5"/>
    <dgm:cxn modelId="{75BFEBEE-876E-4003-9F47-BAFC465F9E0E}" type="presParOf" srcId="{0B1CE3EA-96AF-40B5-80F5-785C99375285}" destId="{3F07A9B8-5CC0-4003-A9A7-097B6C763D85}" srcOrd="0" destOrd="0" presId="urn:microsoft.com/office/officeart/2005/8/layout/vProcess5"/>
    <dgm:cxn modelId="{C67F9FFB-F658-4A62-9E86-BD5A4B2AE96F}" type="presParOf" srcId="{0B1CE3EA-96AF-40B5-80F5-785C99375285}" destId="{579484A6-F36F-4376-B255-9DE278F2B7C1}" srcOrd="1" destOrd="0" presId="urn:microsoft.com/office/officeart/2005/8/layout/vProcess5"/>
    <dgm:cxn modelId="{A15F5A29-DD70-4726-B7D7-CAE12CE18A6C}" type="presParOf" srcId="{0B1CE3EA-96AF-40B5-80F5-785C99375285}" destId="{FDBE170D-A0B8-4279-B639-6B52C163AB65}" srcOrd="2" destOrd="0" presId="urn:microsoft.com/office/officeart/2005/8/layout/vProcess5"/>
    <dgm:cxn modelId="{E4C80FCA-B5A9-4B39-869F-7B3486174ED3}" type="presParOf" srcId="{0B1CE3EA-96AF-40B5-80F5-785C99375285}" destId="{A5FED530-F6E2-4790-8B59-503F65618AE8}" srcOrd="3" destOrd="0" presId="urn:microsoft.com/office/officeart/2005/8/layout/vProcess5"/>
    <dgm:cxn modelId="{D5EF4C56-0484-4D68-8743-E5AFBC1E2CFD}" type="presParOf" srcId="{0B1CE3EA-96AF-40B5-80F5-785C99375285}" destId="{EA95EBB2-C0B8-4238-AC7C-559A88F409C9}" srcOrd="4" destOrd="0" presId="urn:microsoft.com/office/officeart/2005/8/layout/vProcess5"/>
    <dgm:cxn modelId="{F988D16A-73E1-4E78-9B4C-E46BA999A7A7}" type="presParOf" srcId="{0B1CE3EA-96AF-40B5-80F5-785C99375285}" destId="{08CE8BAC-17DA-43FB-A8E6-2DFAEB28DB4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7B2621-5D34-48FA-A534-EEBC6C7BD7C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E7CF25E-5DE5-440E-8704-4471DDBB4286}">
      <dgm:prSet/>
      <dgm:spPr/>
      <dgm:t>
        <a:bodyPr/>
        <a:lstStyle/>
        <a:p>
          <a:r>
            <a:rPr lang="en-ID" dirty="0"/>
            <a:t>Peran </a:t>
          </a:r>
          <a:r>
            <a:rPr lang="en-ID" dirty="0" err="1"/>
            <a:t>perawat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transkultural</a:t>
          </a:r>
          <a:r>
            <a:rPr lang="en-ID" dirty="0"/>
            <a:t> nursing </a:t>
          </a:r>
          <a:r>
            <a:rPr lang="en-ID" dirty="0" err="1"/>
            <a:t>yaitu</a:t>
          </a:r>
          <a:r>
            <a:rPr lang="en-ID" dirty="0"/>
            <a:t> </a:t>
          </a:r>
          <a:r>
            <a:rPr lang="en-ID" dirty="0" err="1"/>
            <a:t>menjembatani</a:t>
          </a:r>
          <a:r>
            <a:rPr lang="en-ID" dirty="0"/>
            <a:t> </a:t>
          </a:r>
          <a:r>
            <a:rPr lang="en-ID" dirty="0" err="1"/>
            <a:t>antara</a:t>
          </a:r>
          <a:r>
            <a:rPr lang="en-ID" dirty="0"/>
            <a:t> </a:t>
          </a:r>
          <a:r>
            <a:rPr lang="en-ID" dirty="0" err="1"/>
            <a:t>sistem</a:t>
          </a:r>
          <a:r>
            <a:rPr lang="en-ID" dirty="0"/>
            <a:t> </a:t>
          </a:r>
          <a:r>
            <a:rPr lang="en-ID" dirty="0" err="1"/>
            <a:t>perawatan</a:t>
          </a:r>
          <a:r>
            <a:rPr lang="en-ID" dirty="0"/>
            <a:t> yang </a:t>
          </a:r>
          <a:r>
            <a:rPr lang="en-ID" dirty="0" err="1"/>
            <a:t>dilakukan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 </a:t>
          </a:r>
          <a:r>
            <a:rPr lang="en-ID" dirty="0" err="1"/>
            <a:t>awam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sistem</a:t>
          </a:r>
          <a:r>
            <a:rPr lang="en-ID" dirty="0"/>
            <a:t> </a:t>
          </a:r>
          <a:r>
            <a:rPr lang="en-ID" dirty="0" err="1"/>
            <a:t>perawatan</a:t>
          </a:r>
          <a:r>
            <a:rPr lang="en-ID" dirty="0"/>
            <a:t> </a:t>
          </a:r>
          <a:r>
            <a:rPr lang="en-ID" dirty="0" err="1"/>
            <a:t>melalui</a:t>
          </a:r>
          <a:r>
            <a:rPr lang="en-ID" dirty="0"/>
            <a:t> </a:t>
          </a:r>
          <a:r>
            <a:rPr lang="en-ID" dirty="0" err="1"/>
            <a:t>asuhan</a:t>
          </a:r>
          <a:r>
            <a:rPr lang="en-ID" dirty="0"/>
            <a:t> </a:t>
          </a:r>
          <a:r>
            <a:rPr lang="en-ID" dirty="0" err="1"/>
            <a:t>keperawatan</a:t>
          </a:r>
          <a:r>
            <a:rPr lang="en-ID" dirty="0"/>
            <a:t>. </a:t>
          </a:r>
          <a:endParaRPr lang="en-US" dirty="0"/>
        </a:p>
      </dgm:t>
    </dgm:pt>
    <dgm:pt modelId="{4BE541CB-2940-4CB8-A364-EC6DE9F7A476}" type="parTrans" cxnId="{07A4F83F-E5A6-419A-8216-8BF2A1CEC3DA}">
      <dgm:prSet/>
      <dgm:spPr/>
      <dgm:t>
        <a:bodyPr/>
        <a:lstStyle/>
        <a:p>
          <a:endParaRPr lang="en-US"/>
        </a:p>
      </dgm:t>
    </dgm:pt>
    <dgm:pt modelId="{AC92B77B-84B8-40FD-ADDC-9D3D2533614D}" type="sibTrans" cxnId="{07A4F83F-E5A6-419A-8216-8BF2A1CEC3DA}">
      <dgm:prSet/>
      <dgm:spPr/>
      <dgm:t>
        <a:bodyPr/>
        <a:lstStyle/>
        <a:p>
          <a:endParaRPr lang="en-US"/>
        </a:p>
      </dgm:t>
    </dgm:pt>
    <dgm:pt modelId="{1CBA3637-44E8-485E-A878-EA4B3AF95810}">
      <dgm:prSet/>
      <dgm:spPr/>
      <dgm:t>
        <a:bodyPr/>
        <a:lstStyle/>
        <a:p>
          <a:r>
            <a:rPr lang="en-ID"/>
            <a:t>Tindakan keperawatan yang diberikan harus memperhatikan 3 prinsip asuhan keperawatan yaitu:</a:t>
          </a:r>
          <a:endParaRPr lang="en-US"/>
        </a:p>
      </dgm:t>
    </dgm:pt>
    <dgm:pt modelId="{CEBBFA90-D378-484E-84E1-106482722D38}" type="parTrans" cxnId="{A0C28C21-7D2A-42DD-AB9D-809BA54EA17B}">
      <dgm:prSet/>
      <dgm:spPr/>
      <dgm:t>
        <a:bodyPr/>
        <a:lstStyle/>
        <a:p>
          <a:endParaRPr lang="en-US"/>
        </a:p>
      </dgm:t>
    </dgm:pt>
    <dgm:pt modelId="{E63C67EA-A3E9-4CE1-BB1F-BD5CB706D4F3}" type="sibTrans" cxnId="{A0C28C21-7D2A-42DD-AB9D-809BA54EA17B}">
      <dgm:prSet/>
      <dgm:spPr/>
      <dgm:t>
        <a:bodyPr/>
        <a:lstStyle/>
        <a:p>
          <a:endParaRPr lang="en-US"/>
        </a:p>
      </dgm:t>
    </dgm:pt>
    <dgm:pt modelId="{D2C5D909-5765-478A-873E-BE85629551B5}" type="pres">
      <dgm:prSet presAssocID="{067B2621-5D34-48FA-A534-EEBC6C7BD7C7}" presName="root" presStyleCnt="0">
        <dgm:presLayoutVars>
          <dgm:dir/>
          <dgm:resizeHandles val="exact"/>
        </dgm:presLayoutVars>
      </dgm:prSet>
      <dgm:spPr/>
    </dgm:pt>
    <dgm:pt modelId="{5DE47EB4-1809-4B3D-950C-A2A3EE6A2A27}" type="pres">
      <dgm:prSet presAssocID="{BE7CF25E-5DE5-440E-8704-4471DDBB4286}" presName="compNode" presStyleCnt="0"/>
      <dgm:spPr/>
    </dgm:pt>
    <dgm:pt modelId="{E88E6C64-77B7-4337-9A37-FBCBF88A6AE6}" type="pres">
      <dgm:prSet presAssocID="{BE7CF25E-5DE5-440E-8704-4471DDBB4286}" presName="bgRect" presStyleLbl="bgShp" presStyleIdx="0" presStyleCnt="2"/>
      <dgm:spPr/>
    </dgm:pt>
    <dgm:pt modelId="{35A6BBD8-C17E-450B-B850-AACB87709E73}" type="pres">
      <dgm:prSet presAssocID="{BE7CF25E-5DE5-440E-8704-4471DDBB428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5575B2F-9A0C-49EF-BBE8-161DB12131D4}" type="pres">
      <dgm:prSet presAssocID="{BE7CF25E-5DE5-440E-8704-4471DDBB4286}" presName="spaceRect" presStyleCnt="0"/>
      <dgm:spPr/>
    </dgm:pt>
    <dgm:pt modelId="{6F48F642-F39A-4871-845F-7E348963B24C}" type="pres">
      <dgm:prSet presAssocID="{BE7CF25E-5DE5-440E-8704-4471DDBB4286}" presName="parTx" presStyleLbl="revTx" presStyleIdx="0" presStyleCnt="2">
        <dgm:presLayoutVars>
          <dgm:chMax val="0"/>
          <dgm:chPref val="0"/>
        </dgm:presLayoutVars>
      </dgm:prSet>
      <dgm:spPr/>
    </dgm:pt>
    <dgm:pt modelId="{4A334655-D132-4D11-96CB-853193020F59}" type="pres">
      <dgm:prSet presAssocID="{AC92B77B-84B8-40FD-ADDC-9D3D2533614D}" presName="sibTrans" presStyleCnt="0"/>
      <dgm:spPr/>
    </dgm:pt>
    <dgm:pt modelId="{C5C2D998-40DE-4E2D-9CDC-515503B9F2D6}" type="pres">
      <dgm:prSet presAssocID="{1CBA3637-44E8-485E-A878-EA4B3AF95810}" presName="compNode" presStyleCnt="0"/>
      <dgm:spPr/>
    </dgm:pt>
    <dgm:pt modelId="{8F8626CF-582F-4C39-B531-972569269081}" type="pres">
      <dgm:prSet presAssocID="{1CBA3637-44E8-485E-A878-EA4B3AF95810}" presName="bgRect" presStyleLbl="bgShp" presStyleIdx="1" presStyleCnt="2"/>
      <dgm:spPr/>
    </dgm:pt>
    <dgm:pt modelId="{F0B70AED-33DE-436A-ACCA-478249B4F56C}" type="pres">
      <dgm:prSet presAssocID="{1CBA3637-44E8-485E-A878-EA4B3AF9581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625287C8-6C30-49E0-8ACB-8862791BD883}" type="pres">
      <dgm:prSet presAssocID="{1CBA3637-44E8-485E-A878-EA4B3AF95810}" presName="spaceRect" presStyleCnt="0"/>
      <dgm:spPr/>
    </dgm:pt>
    <dgm:pt modelId="{8DCA6C53-EF1E-4FC8-AF0C-6D686C978181}" type="pres">
      <dgm:prSet presAssocID="{1CBA3637-44E8-485E-A878-EA4B3AF9581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0C28C21-7D2A-42DD-AB9D-809BA54EA17B}" srcId="{067B2621-5D34-48FA-A534-EEBC6C7BD7C7}" destId="{1CBA3637-44E8-485E-A878-EA4B3AF95810}" srcOrd="1" destOrd="0" parTransId="{CEBBFA90-D378-484E-84E1-106482722D38}" sibTransId="{E63C67EA-A3E9-4CE1-BB1F-BD5CB706D4F3}"/>
    <dgm:cxn modelId="{07A4F83F-E5A6-419A-8216-8BF2A1CEC3DA}" srcId="{067B2621-5D34-48FA-A534-EEBC6C7BD7C7}" destId="{BE7CF25E-5DE5-440E-8704-4471DDBB4286}" srcOrd="0" destOrd="0" parTransId="{4BE541CB-2940-4CB8-A364-EC6DE9F7A476}" sibTransId="{AC92B77B-84B8-40FD-ADDC-9D3D2533614D}"/>
    <dgm:cxn modelId="{E0D3228D-280D-43B8-951D-2BAE4F7CE9C9}" type="presOf" srcId="{067B2621-5D34-48FA-A534-EEBC6C7BD7C7}" destId="{D2C5D909-5765-478A-873E-BE85629551B5}" srcOrd="0" destOrd="0" presId="urn:microsoft.com/office/officeart/2018/2/layout/IconVerticalSolidList"/>
    <dgm:cxn modelId="{3B9407E1-227B-4E02-95F0-AC96A6A42986}" type="presOf" srcId="{1CBA3637-44E8-485E-A878-EA4B3AF95810}" destId="{8DCA6C53-EF1E-4FC8-AF0C-6D686C978181}" srcOrd="0" destOrd="0" presId="urn:microsoft.com/office/officeart/2018/2/layout/IconVerticalSolidList"/>
    <dgm:cxn modelId="{B2D8DEE5-D00A-4A68-B3EB-DC6E03046084}" type="presOf" srcId="{BE7CF25E-5DE5-440E-8704-4471DDBB4286}" destId="{6F48F642-F39A-4871-845F-7E348963B24C}" srcOrd="0" destOrd="0" presId="urn:microsoft.com/office/officeart/2018/2/layout/IconVerticalSolidList"/>
    <dgm:cxn modelId="{9A896419-ACA6-4ACA-A53B-68AEC3B3EB5C}" type="presParOf" srcId="{D2C5D909-5765-478A-873E-BE85629551B5}" destId="{5DE47EB4-1809-4B3D-950C-A2A3EE6A2A27}" srcOrd="0" destOrd="0" presId="urn:microsoft.com/office/officeart/2018/2/layout/IconVerticalSolidList"/>
    <dgm:cxn modelId="{6AD2F41D-4616-46A6-8184-C8E5B185E032}" type="presParOf" srcId="{5DE47EB4-1809-4B3D-950C-A2A3EE6A2A27}" destId="{E88E6C64-77B7-4337-9A37-FBCBF88A6AE6}" srcOrd="0" destOrd="0" presId="urn:microsoft.com/office/officeart/2018/2/layout/IconVerticalSolidList"/>
    <dgm:cxn modelId="{F0645107-CA4E-403F-AAB2-530A7499235A}" type="presParOf" srcId="{5DE47EB4-1809-4B3D-950C-A2A3EE6A2A27}" destId="{35A6BBD8-C17E-450B-B850-AACB87709E73}" srcOrd="1" destOrd="0" presId="urn:microsoft.com/office/officeart/2018/2/layout/IconVerticalSolidList"/>
    <dgm:cxn modelId="{CDCADA31-8D62-4478-82B6-B9739368DB1C}" type="presParOf" srcId="{5DE47EB4-1809-4B3D-950C-A2A3EE6A2A27}" destId="{15575B2F-9A0C-49EF-BBE8-161DB12131D4}" srcOrd="2" destOrd="0" presId="urn:microsoft.com/office/officeart/2018/2/layout/IconVerticalSolidList"/>
    <dgm:cxn modelId="{D90D834F-943D-4DF8-806B-0D891925073B}" type="presParOf" srcId="{5DE47EB4-1809-4B3D-950C-A2A3EE6A2A27}" destId="{6F48F642-F39A-4871-845F-7E348963B24C}" srcOrd="3" destOrd="0" presId="urn:microsoft.com/office/officeart/2018/2/layout/IconVerticalSolidList"/>
    <dgm:cxn modelId="{2691D614-4F96-4DF0-8935-D362BD5026E9}" type="presParOf" srcId="{D2C5D909-5765-478A-873E-BE85629551B5}" destId="{4A334655-D132-4D11-96CB-853193020F59}" srcOrd="1" destOrd="0" presId="urn:microsoft.com/office/officeart/2018/2/layout/IconVerticalSolidList"/>
    <dgm:cxn modelId="{243F53D6-EF50-42BA-AADA-8CE71AE8E8E2}" type="presParOf" srcId="{D2C5D909-5765-478A-873E-BE85629551B5}" destId="{C5C2D998-40DE-4E2D-9CDC-515503B9F2D6}" srcOrd="2" destOrd="0" presId="urn:microsoft.com/office/officeart/2018/2/layout/IconVerticalSolidList"/>
    <dgm:cxn modelId="{3054BD3C-4E52-424B-BD6B-D3EBC9ED16E6}" type="presParOf" srcId="{C5C2D998-40DE-4E2D-9CDC-515503B9F2D6}" destId="{8F8626CF-582F-4C39-B531-972569269081}" srcOrd="0" destOrd="0" presId="urn:microsoft.com/office/officeart/2018/2/layout/IconVerticalSolidList"/>
    <dgm:cxn modelId="{20CB3DC7-E147-4E27-BBA9-B9CE6018D385}" type="presParOf" srcId="{C5C2D998-40DE-4E2D-9CDC-515503B9F2D6}" destId="{F0B70AED-33DE-436A-ACCA-478249B4F56C}" srcOrd="1" destOrd="0" presId="urn:microsoft.com/office/officeart/2018/2/layout/IconVerticalSolidList"/>
    <dgm:cxn modelId="{385F0D39-C58C-4456-A300-5C4878FFC287}" type="presParOf" srcId="{C5C2D998-40DE-4E2D-9CDC-515503B9F2D6}" destId="{625287C8-6C30-49E0-8ACB-8862791BD883}" srcOrd="2" destOrd="0" presId="urn:microsoft.com/office/officeart/2018/2/layout/IconVerticalSolidList"/>
    <dgm:cxn modelId="{B2F6EF2E-A76E-4269-B44A-2D474FFADEDC}" type="presParOf" srcId="{C5C2D998-40DE-4E2D-9CDC-515503B9F2D6}" destId="{8DCA6C53-EF1E-4FC8-AF0C-6D686C9781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4B2B47-2B9F-4C21-A946-6DCDA578E0B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36A36D3-78D5-4CF3-B732-6AF2150B8913}">
      <dgm:prSet/>
      <dgm:spPr/>
      <dgm:t>
        <a:bodyPr/>
        <a:lstStyle/>
        <a:p>
          <a:r>
            <a:rPr lang="en-US" dirty="0" err="1"/>
            <a:t>Intervensi</a:t>
          </a:r>
          <a:r>
            <a:rPr lang="en-US" dirty="0"/>
            <a:t> dan </a:t>
          </a:r>
          <a:r>
            <a:rPr lang="en-US" dirty="0" err="1"/>
            <a:t>implementasi</a:t>
          </a:r>
          <a:r>
            <a:rPr lang="en-US" dirty="0"/>
            <a:t> </a:t>
          </a:r>
          <a:r>
            <a:rPr lang="en-US" dirty="0" err="1"/>
            <a:t>keperawatan</a:t>
          </a:r>
          <a:r>
            <a:rPr lang="en-US" dirty="0"/>
            <a:t> pada </a:t>
          </a:r>
          <a:r>
            <a:rPr lang="en-US" dirty="0" err="1"/>
            <a:t>tahap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membantu</a:t>
          </a:r>
          <a:r>
            <a:rPr lang="en-US" dirty="0"/>
            <a:t> </a:t>
          </a:r>
          <a:r>
            <a:rPr lang="en-US" dirty="0" err="1"/>
            <a:t>klien</a:t>
          </a:r>
          <a:r>
            <a:rPr lang="en-US" dirty="0"/>
            <a:t> </a:t>
          </a:r>
          <a:r>
            <a:rPr lang="en-US" dirty="0" err="1"/>
            <a:t>beradaptasi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budaya</a:t>
          </a:r>
          <a:r>
            <a:rPr lang="en-US" dirty="0"/>
            <a:t> </a:t>
          </a:r>
          <a:r>
            <a:rPr lang="en-US" dirty="0" err="1"/>
            <a:t>tertentu</a:t>
          </a:r>
          <a:r>
            <a:rPr lang="en-US" dirty="0"/>
            <a:t> yang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menguntungkan</a:t>
          </a:r>
          <a:r>
            <a:rPr lang="en-US" dirty="0"/>
            <a:t> </a:t>
          </a:r>
          <a:r>
            <a:rPr lang="en-US" dirty="0" err="1"/>
            <a:t>kesehatan</a:t>
          </a:r>
          <a:r>
            <a:rPr lang="en-US" dirty="0"/>
            <a:t>.</a:t>
          </a:r>
        </a:p>
      </dgm:t>
    </dgm:pt>
    <dgm:pt modelId="{E62FF79A-38C9-4140-A8C7-F499C5F7CE2F}" type="parTrans" cxnId="{0ECDE56B-FF40-4108-AD97-87F9421F3227}">
      <dgm:prSet/>
      <dgm:spPr/>
      <dgm:t>
        <a:bodyPr/>
        <a:lstStyle/>
        <a:p>
          <a:endParaRPr lang="en-US"/>
        </a:p>
      </dgm:t>
    </dgm:pt>
    <dgm:pt modelId="{8984E8BF-C891-44A3-9299-EEFDA9D892E2}" type="sibTrans" cxnId="{0ECDE56B-FF40-4108-AD97-87F9421F3227}">
      <dgm:prSet/>
      <dgm:spPr/>
      <dgm:t>
        <a:bodyPr/>
        <a:lstStyle/>
        <a:p>
          <a:endParaRPr lang="en-US"/>
        </a:p>
      </dgm:t>
    </dgm:pt>
    <dgm:pt modelId="{C2A076BA-E76F-45E2-9511-AFC2530D00B5}">
      <dgm:prSet/>
      <dgm:spPr/>
      <dgm:t>
        <a:bodyPr/>
        <a:lstStyle/>
        <a:p>
          <a:r>
            <a:rPr lang="en-US" dirty="0" err="1"/>
            <a:t>Perawat</a:t>
          </a:r>
          <a:r>
            <a:rPr lang="en-US" dirty="0"/>
            <a:t> </a:t>
          </a:r>
          <a:r>
            <a:rPr lang="en-US" dirty="0" err="1"/>
            <a:t>membantu</a:t>
          </a:r>
          <a:r>
            <a:rPr lang="en-US" dirty="0"/>
            <a:t> </a:t>
          </a:r>
          <a:r>
            <a:rPr lang="en-US" dirty="0" err="1"/>
            <a:t>klien</a:t>
          </a:r>
          <a:r>
            <a:rPr lang="en-US" dirty="0"/>
            <a:t> agar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memilih</a:t>
          </a:r>
          <a:r>
            <a:rPr lang="en-US" dirty="0"/>
            <a:t> dan </a:t>
          </a:r>
          <a:r>
            <a:rPr lang="en-US" dirty="0" err="1"/>
            <a:t>menentukan</a:t>
          </a:r>
          <a:r>
            <a:rPr lang="en-US" dirty="0"/>
            <a:t> </a:t>
          </a:r>
          <a:r>
            <a:rPr lang="en-US" dirty="0" err="1"/>
            <a:t>budaya</a:t>
          </a:r>
          <a:r>
            <a:rPr lang="en-US" dirty="0"/>
            <a:t> lain yang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mendukung</a:t>
          </a:r>
          <a:r>
            <a:rPr lang="en-US" dirty="0"/>
            <a:t> </a:t>
          </a:r>
          <a:r>
            <a:rPr lang="en-US" dirty="0" err="1"/>
            <a:t>peningkatan</a:t>
          </a:r>
          <a:r>
            <a:rPr lang="en-US" dirty="0"/>
            <a:t> </a:t>
          </a:r>
          <a:r>
            <a:rPr lang="en-US" dirty="0" err="1"/>
            <a:t>kesehatan</a:t>
          </a:r>
          <a:r>
            <a:rPr lang="en-US" dirty="0"/>
            <a:t>, </a:t>
          </a:r>
          <a:r>
            <a:rPr lang="en-US" dirty="0" err="1"/>
            <a:t>misalnya</a:t>
          </a:r>
          <a:r>
            <a:rPr lang="en-US" dirty="0"/>
            <a:t> </a:t>
          </a:r>
          <a:r>
            <a:rPr lang="en-US" dirty="0" err="1"/>
            <a:t>klien</a:t>
          </a:r>
          <a:r>
            <a:rPr lang="en-US" dirty="0"/>
            <a:t> </a:t>
          </a:r>
          <a:r>
            <a:rPr lang="en-US" dirty="0" err="1"/>
            <a:t>sedang</a:t>
          </a:r>
          <a:r>
            <a:rPr lang="en-US" dirty="0"/>
            <a:t> </a:t>
          </a:r>
          <a:r>
            <a:rPr lang="en-US" dirty="0" err="1"/>
            <a:t>hamil</a:t>
          </a:r>
          <a:r>
            <a:rPr lang="en-US" dirty="0"/>
            <a:t> </a:t>
          </a:r>
          <a:r>
            <a:rPr lang="en-US" dirty="0" err="1"/>
            <a:t>mempunyai</a:t>
          </a:r>
          <a:r>
            <a:rPr lang="en-US" dirty="0"/>
            <a:t> </a:t>
          </a:r>
          <a:r>
            <a:rPr lang="en-US" dirty="0" err="1"/>
            <a:t>pantang</a:t>
          </a:r>
          <a:r>
            <a:rPr lang="en-US" dirty="0"/>
            <a:t> </a:t>
          </a:r>
          <a:r>
            <a:rPr lang="en-US" dirty="0" err="1"/>
            <a:t>makan</a:t>
          </a:r>
          <a:r>
            <a:rPr lang="en-US" dirty="0"/>
            <a:t> yang </a:t>
          </a:r>
          <a:r>
            <a:rPr lang="en-US" dirty="0" err="1"/>
            <a:t>berbau</a:t>
          </a:r>
          <a:r>
            <a:rPr lang="en-US" dirty="0"/>
            <a:t> </a:t>
          </a:r>
          <a:r>
            <a:rPr lang="en-US" dirty="0" err="1"/>
            <a:t>amis</a:t>
          </a:r>
          <a:r>
            <a:rPr lang="en-US" dirty="0"/>
            <a:t>, </a:t>
          </a:r>
          <a:r>
            <a:rPr lang="en-US" dirty="0" err="1"/>
            <a:t>maka</a:t>
          </a:r>
          <a:r>
            <a:rPr lang="en-US" dirty="0"/>
            <a:t> ikan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diganti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protein </a:t>
          </a:r>
          <a:r>
            <a:rPr lang="en-US" dirty="0" err="1"/>
            <a:t>hewani</a:t>
          </a:r>
          <a:r>
            <a:rPr lang="en-US" dirty="0"/>
            <a:t> yang lain.</a:t>
          </a:r>
        </a:p>
      </dgm:t>
    </dgm:pt>
    <dgm:pt modelId="{B5557844-2453-42DD-9C00-41FAFD9BDDA7}" type="parTrans" cxnId="{8D2BC1DD-601C-4FFA-84CE-F70A78AFF8C2}">
      <dgm:prSet/>
      <dgm:spPr/>
      <dgm:t>
        <a:bodyPr/>
        <a:lstStyle/>
        <a:p>
          <a:endParaRPr lang="en-US"/>
        </a:p>
      </dgm:t>
    </dgm:pt>
    <dgm:pt modelId="{ADB89E97-EF20-43E0-93CC-FB01EA3CF5D9}" type="sibTrans" cxnId="{8D2BC1DD-601C-4FFA-84CE-F70A78AFF8C2}">
      <dgm:prSet/>
      <dgm:spPr/>
      <dgm:t>
        <a:bodyPr/>
        <a:lstStyle/>
        <a:p>
          <a:endParaRPr lang="en-US"/>
        </a:p>
      </dgm:t>
    </dgm:pt>
    <dgm:pt modelId="{30E82B55-B847-453A-828E-B6E96F5EA3D3}" type="pres">
      <dgm:prSet presAssocID="{394B2B47-2B9F-4C21-A946-6DCDA578E0BB}" presName="root" presStyleCnt="0">
        <dgm:presLayoutVars>
          <dgm:dir/>
          <dgm:resizeHandles val="exact"/>
        </dgm:presLayoutVars>
      </dgm:prSet>
      <dgm:spPr/>
    </dgm:pt>
    <dgm:pt modelId="{565EF421-6417-4151-B1A0-356B9F4E7782}" type="pres">
      <dgm:prSet presAssocID="{936A36D3-78D5-4CF3-B732-6AF2150B8913}" presName="compNode" presStyleCnt="0"/>
      <dgm:spPr/>
    </dgm:pt>
    <dgm:pt modelId="{EB851C28-3E80-455D-A4AE-0210CF8F606C}" type="pres">
      <dgm:prSet presAssocID="{936A36D3-78D5-4CF3-B732-6AF2150B8913}" presName="bgRect" presStyleLbl="bgShp" presStyleIdx="0" presStyleCnt="2"/>
      <dgm:spPr/>
    </dgm:pt>
    <dgm:pt modelId="{F0E1A02A-0CA9-4434-B6A9-6040F5B417CE}" type="pres">
      <dgm:prSet presAssocID="{936A36D3-78D5-4CF3-B732-6AF2150B891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CCF766B-826B-4690-8CBF-E2B256039E80}" type="pres">
      <dgm:prSet presAssocID="{936A36D3-78D5-4CF3-B732-6AF2150B8913}" presName="spaceRect" presStyleCnt="0"/>
      <dgm:spPr/>
    </dgm:pt>
    <dgm:pt modelId="{0E3A7D0C-A05F-4EAC-B342-969682C665E8}" type="pres">
      <dgm:prSet presAssocID="{936A36D3-78D5-4CF3-B732-6AF2150B8913}" presName="parTx" presStyleLbl="revTx" presStyleIdx="0" presStyleCnt="2" custScaleY="160714">
        <dgm:presLayoutVars>
          <dgm:chMax val="0"/>
          <dgm:chPref val="0"/>
        </dgm:presLayoutVars>
      </dgm:prSet>
      <dgm:spPr/>
    </dgm:pt>
    <dgm:pt modelId="{63C21262-AACF-4D77-89B5-275234CAB96F}" type="pres">
      <dgm:prSet presAssocID="{8984E8BF-C891-44A3-9299-EEFDA9D892E2}" presName="sibTrans" presStyleCnt="0"/>
      <dgm:spPr/>
    </dgm:pt>
    <dgm:pt modelId="{12B29D6E-A8A5-4197-ABDB-5C383EF51A42}" type="pres">
      <dgm:prSet presAssocID="{C2A076BA-E76F-45E2-9511-AFC2530D00B5}" presName="compNode" presStyleCnt="0"/>
      <dgm:spPr/>
    </dgm:pt>
    <dgm:pt modelId="{8A79EBC5-DEB3-4AC0-87D6-6A26E8386719}" type="pres">
      <dgm:prSet presAssocID="{C2A076BA-E76F-45E2-9511-AFC2530D00B5}" presName="bgRect" presStyleLbl="bgShp" presStyleIdx="1" presStyleCnt="2"/>
      <dgm:spPr/>
    </dgm:pt>
    <dgm:pt modelId="{02A9F883-EB8C-45DA-863D-AA5E1296E848}" type="pres">
      <dgm:prSet presAssocID="{C2A076BA-E76F-45E2-9511-AFC2530D00B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B3440CC4-61BA-444A-B824-152003926297}" type="pres">
      <dgm:prSet presAssocID="{C2A076BA-E76F-45E2-9511-AFC2530D00B5}" presName="spaceRect" presStyleCnt="0"/>
      <dgm:spPr/>
    </dgm:pt>
    <dgm:pt modelId="{3386C0A1-13FE-4F13-9D34-660666F5F677}" type="pres">
      <dgm:prSet presAssocID="{C2A076BA-E76F-45E2-9511-AFC2530D00B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ECDE56B-FF40-4108-AD97-87F9421F3227}" srcId="{394B2B47-2B9F-4C21-A946-6DCDA578E0BB}" destId="{936A36D3-78D5-4CF3-B732-6AF2150B8913}" srcOrd="0" destOrd="0" parTransId="{E62FF79A-38C9-4140-A8C7-F499C5F7CE2F}" sibTransId="{8984E8BF-C891-44A3-9299-EEFDA9D892E2}"/>
    <dgm:cxn modelId="{98E06295-8A00-4D00-8E19-07843AE0D76D}" type="presOf" srcId="{394B2B47-2B9F-4C21-A946-6DCDA578E0BB}" destId="{30E82B55-B847-453A-828E-B6E96F5EA3D3}" srcOrd="0" destOrd="0" presId="urn:microsoft.com/office/officeart/2018/2/layout/IconVerticalSolidList"/>
    <dgm:cxn modelId="{5563E1D8-087F-493E-BAEC-B458560ADECA}" type="presOf" srcId="{936A36D3-78D5-4CF3-B732-6AF2150B8913}" destId="{0E3A7D0C-A05F-4EAC-B342-969682C665E8}" srcOrd="0" destOrd="0" presId="urn:microsoft.com/office/officeart/2018/2/layout/IconVerticalSolidList"/>
    <dgm:cxn modelId="{8D2BC1DD-601C-4FFA-84CE-F70A78AFF8C2}" srcId="{394B2B47-2B9F-4C21-A946-6DCDA578E0BB}" destId="{C2A076BA-E76F-45E2-9511-AFC2530D00B5}" srcOrd="1" destOrd="0" parTransId="{B5557844-2453-42DD-9C00-41FAFD9BDDA7}" sibTransId="{ADB89E97-EF20-43E0-93CC-FB01EA3CF5D9}"/>
    <dgm:cxn modelId="{F77632F0-02E2-45A2-96FA-BCDBA0ADF9B6}" type="presOf" srcId="{C2A076BA-E76F-45E2-9511-AFC2530D00B5}" destId="{3386C0A1-13FE-4F13-9D34-660666F5F677}" srcOrd="0" destOrd="0" presId="urn:microsoft.com/office/officeart/2018/2/layout/IconVerticalSolidList"/>
    <dgm:cxn modelId="{3CB63CD5-8D5D-4260-9E5E-B33AD15548C4}" type="presParOf" srcId="{30E82B55-B847-453A-828E-B6E96F5EA3D3}" destId="{565EF421-6417-4151-B1A0-356B9F4E7782}" srcOrd="0" destOrd="0" presId="urn:microsoft.com/office/officeart/2018/2/layout/IconVerticalSolidList"/>
    <dgm:cxn modelId="{103D0C7D-264F-4757-AACE-2E9C744BE4D2}" type="presParOf" srcId="{565EF421-6417-4151-B1A0-356B9F4E7782}" destId="{EB851C28-3E80-455D-A4AE-0210CF8F606C}" srcOrd="0" destOrd="0" presId="urn:microsoft.com/office/officeart/2018/2/layout/IconVerticalSolidList"/>
    <dgm:cxn modelId="{78A93E27-4D76-4827-BE81-BF903E119719}" type="presParOf" srcId="{565EF421-6417-4151-B1A0-356B9F4E7782}" destId="{F0E1A02A-0CA9-4434-B6A9-6040F5B417CE}" srcOrd="1" destOrd="0" presId="urn:microsoft.com/office/officeart/2018/2/layout/IconVerticalSolidList"/>
    <dgm:cxn modelId="{E2CDCF6F-603B-4457-8279-A0EEBBDC340E}" type="presParOf" srcId="{565EF421-6417-4151-B1A0-356B9F4E7782}" destId="{CCCF766B-826B-4690-8CBF-E2B256039E80}" srcOrd="2" destOrd="0" presId="urn:microsoft.com/office/officeart/2018/2/layout/IconVerticalSolidList"/>
    <dgm:cxn modelId="{F47E27FD-878C-41E4-822C-F0371886C12F}" type="presParOf" srcId="{565EF421-6417-4151-B1A0-356B9F4E7782}" destId="{0E3A7D0C-A05F-4EAC-B342-969682C665E8}" srcOrd="3" destOrd="0" presId="urn:microsoft.com/office/officeart/2018/2/layout/IconVerticalSolidList"/>
    <dgm:cxn modelId="{67D9B404-9CF6-4F61-A057-14CD1D09FA1C}" type="presParOf" srcId="{30E82B55-B847-453A-828E-B6E96F5EA3D3}" destId="{63C21262-AACF-4D77-89B5-275234CAB96F}" srcOrd="1" destOrd="0" presId="urn:microsoft.com/office/officeart/2018/2/layout/IconVerticalSolidList"/>
    <dgm:cxn modelId="{9DCA42AE-FF6D-46A3-B5F1-59DDF5E51524}" type="presParOf" srcId="{30E82B55-B847-453A-828E-B6E96F5EA3D3}" destId="{12B29D6E-A8A5-4197-ABDB-5C383EF51A42}" srcOrd="2" destOrd="0" presId="urn:microsoft.com/office/officeart/2018/2/layout/IconVerticalSolidList"/>
    <dgm:cxn modelId="{AE82BDCD-1D4C-4230-AACA-6BB30B68E3D3}" type="presParOf" srcId="{12B29D6E-A8A5-4197-ABDB-5C383EF51A42}" destId="{8A79EBC5-DEB3-4AC0-87D6-6A26E8386719}" srcOrd="0" destOrd="0" presId="urn:microsoft.com/office/officeart/2018/2/layout/IconVerticalSolidList"/>
    <dgm:cxn modelId="{AB5ADB8A-0809-4C5A-922E-5E2005E95A96}" type="presParOf" srcId="{12B29D6E-A8A5-4197-ABDB-5C383EF51A42}" destId="{02A9F883-EB8C-45DA-863D-AA5E1296E848}" srcOrd="1" destOrd="0" presId="urn:microsoft.com/office/officeart/2018/2/layout/IconVerticalSolidList"/>
    <dgm:cxn modelId="{F99B5421-9FDF-4F81-AA3D-C9E3BC10900A}" type="presParOf" srcId="{12B29D6E-A8A5-4197-ABDB-5C383EF51A42}" destId="{B3440CC4-61BA-444A-B824-152003926297}" srcOrd="2" destOrd="0" presId="urn:microsoft.com/office/officeart/2018/2/layout/IconVerticalSolidList"/>
    <dgm:cxn modelId="{B5B79416-DADA-43CF-AF42-E70D6818D531}" type="presParOf" srcId="{12B29D6E-A8A5-4197-ABDB-5C383EF51A42}" destId="{3386C0A1-13FE-4F13-9D34-660666F5F6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31E54F-6E98-49AA-8013-FDBCBE2FE5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5F363B8-8A56-4CBB-BB25-EA792F660291}">
      <dgm:prSet/>
      <dgm:spPr/>
      <dgm:t>
        <a:bodyPr/>
        <a:lstStyle/>
        <a:p>
          <a:r>
            <a:rPr lang="en-ID" b="1" i="1" u="sng"/>
            <a:t>ETNIS</a:t>
          </a:r>
          <a:r>
            <a:rPr lang="en-ID" b="0" i="0"/>
            <a:t> adalah suatu golongan manusia yang anggota-anggotanya mengidentifikasikan dirinya dengan sesamanya, biasanya berdasarkan garis keturunan yang dianggap sama. </a:t>
          </a:r>
          <a:endParaRPr lang="en-US"/>
        </a:p>
      </dgm:t>
    </dgm:pt>
    <dgm:pt modelId="{8A2ED205-AD8D-4A3E-A2A2-EBEC9EC1F684}" type="parTrans" cxnId="{89F08F13-9645-42A0-A803-183B1A036FC2}">
      <dgm:prSet/>
      <dgm:spPr/>
      <dgm:t>
        <a:bodyPr/>
        <a:lstStyle/>
        <a:p>
          <a:endParaRPr lang="en-US"/>
        </a:p>
      </dgm:t>
    </dgm:pt>
    <dgm:pt modelId="{3CA63BAE-2FFA-4D2F-920C-5DBCC7F73410}" type="sibTrans" cxnId="{89F08F13-9645-42A0-A803-183B1A036FC2}">
      <dgm:prSet/>
      <dgm:spPr/>
      <dgm:t>
        <a:bodyPr/>
        <a:lstStyle/>
        <a:p>
          <a:endParaRPr lang="en-US"/>
        </a:p>
      </dgm:t>
    </dgm:pt>
    <dgm:pt modelId="{D9B0791B-0273-4B3A-9A76-369774395B47}">
      <dgm:prSet/>
      <dgm:spPr/>
      <dgm:t>
        <a:bodyPr/>
        <a:lstStyle/>
        <a:p>
          <a:r>
            <a:rPr lang="en-ID" b="1" i="1" u="sng" dirty="0"/>
            <a:t>BUDAYA</a:t>
          </a:r>
          <a:r>
            <a:rPr lang="en-ID" b="0" i="0" dirty="0"/>
            <a:t> </a:t>
          </a:r>
          <a:r>
            <a:rPr lang="en-ID" b="0" i="0" dirty="0" err="1"/>
            <a:t>adalah</a:t>
          </a:r>
          <a:r>
            <a:rPr lang="en-ID" b="0" i="0" dirty="0"/>
            <a:t> </a:t>
          </a:r>
          <a:r>
            <a:rPr lang="en-ID" b="0" i="0" dirty="0" err="1"/>
            <a:t>suatu</a:t>
          </a:r>
          <a:r>
            <a:rPr lang="en-ID" b="0" i="0" dirty="0"/>
            <a:t> </a:t>
          </a:r>
          <a:r>
            <a:rPr lang="en-ID" b="0" i="0" dirty="0" err="1"/>
            <a:t>cara</a:t>
          </a:r>
          <a:r>
            <a:rPr lang="en-ID" b="0" i="0" dirty="0"/>
            <a:t> </a:t>
          </a:r>
          <a:r>
            <a:rPr lang="en-ID" b="0" i="0" dirty="0" err="1"/>
            <a:t>hidup</a:t>
          </a:r>
          <a:r>
            <a:rPr lang="en-ID" b="0" i="0" dirty="0"/>
            <a:t> yang </a:t>
          </a:r>
          <a:r>
            <a:rPr lang="en-ID" b="0" i="0" dirty="0" err="1"/>
            <a:t>berkembang</a:t>
          </a:r>
          <a:r>
            <a:rPr lang="en-ID" b="0" i="0" dirty="0"/>
            <a:t>, dan </a:t>
          </a:r>
          <a:r>
            <a:rPr lang="en-ID" b="0" i="0" dirty="0" err="1"/>
            <a:t>dimiliki</a:t>
          </a:r>
          <a:r>
            <a:rPr lang="en-ID" b="0" i="0" dirty="0"/>
            <a:t> </a:t>
          </a:r>
          <a:r>
            <a:rPr lang="en-ID" b="0" i="0" dirty="0" err="1"/>
            <a:t>bersama</a:t>
          </a:r>
          <a:r>
            <a:rPr lang="en-ID" b="0" i="0" dirty="0"/>
            <a:t> oleh </a:t>
          </a:r>
          <a:r>
            <a:rPr lang="en-ID" b="0" i="0" dirty="0" err="1"/>
            <a:t>sebuah</a:t>
          </a:r>
          <a:r>
            <a:rPr lang="en-ID" b="0" i="0" dirty="0"/>
            <a:t> </a:t>
          </a:r>
          <a:r>
            <a:rPr lang="en-ID" b="0" i="0" dirty="0" err="1"/>
            <a:t>kelompok</a:t>
          </a:r>
          <a:r>
            <a:rPr lang="en-ID" b="0" i="0" dirty="0"/>
            <a:t> orang, dan </a:t>
          </a:r>
          <a:r>
            <a:rPr lang="en-ID" b="0" i="0" dirty="0" err="1"/>
            <a:t>diwariskan</a:t>
          </a:r>
          <a:r>
            <a:rPr lang="en-ID" b="0" i="0" dirty="0"/>
            <a:t> </a:t>
          </a:r>
          <a:r>
            <a:rPr lang="en-ID" b="0" i="0" dirty="0" err="1"/>
            <a:t>dari</a:t>
          </a:r>
          <a:r>
            <a:rPr lang="en-ID" b="0" i="0" dirty="0"/>
            <a:t> </a:t>
          </a:r>
          <a:r>
            <a:rPr lang="en-ID" b="0" i="0" dirty="0" err="1"/>
            <a:t>generasi</a:t>
          </a:r>
          <a:r>
            <a:rPr lang="en-ID" b="0" i="0" dirty="0"/>
            <a:t> </a:t>
          </a:r>
          <a:r>
            <a:rPr lang="en-ID" b="0" i="0" dirty="0" err="1"/>
            <a:t>ke</a:t>
          </a:r>
          <a:r>
            <a:rPr lang="en-ID" b="0" i="0" dirty="0"/>
            <a:t> </a:t>
          </a:r>
          <a:r>
            <a:rPr lang="en-ID" b="0" i="0" dirty="0" err="1"/>
            <a:t>generasi</a:t>
          </a:r>
          <a:r>
            <a:rPr lang="en-ID" b="0" i="0" dirty="0"/>
            <a:t>.</a:t>
          </a:r>
          <a:endParaRPr lang="en-US" dirty="0"/>
        </a:p>
      </dgm:t>
    </dgm:pt>
    <dgm:pt modelId="{96178032-C3F1-45F7-8B2D-47C35186DC77}" type="parTrans" cxnId="{8149F676-D472-4D29-82DE-FFA68274C76B}">
      <dgm:prSet/>
      <dgm:spPr/>
      <dgm:t>
        <a:bodyPr/>
        <a:lstStyle/>
        <a:p>
          <a:endParaRPr lang="en-US"/>
        </a:p>
      </dgm:t>
    </dgm:pt>
    <dgm:pt modelId="{6B2E4881-33F6-4E62-AA76-203C226145A4}" type="sibTrans" cxnId="{8149F676-D472-4D29-82DE-FFA68274C76B}">
      <dgm:prSet/>
      <dgm:spPr/>
      <dgm:t>
        <a:bodyPr/>
        <a:lstStyle/>
        <a:p>
          <a:endParaRPr lang="en-US"/>
        </a:p>
      </dgm:t>
    </dgm:pt>
    <dgm:pt modelId="{F5FC6E60-2556-4C9F-8CD5-C7FC38465FF0}" type="pres">
      <dgm:prSet presAssocID="{8431E54F-6E98-49AA-8013-FDBCBE2FE5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F252E4-8E9F-4ED0-A861-FD9A4CDED5EE}" type="pres">
      <dgm:prSet presAssocID="{15F363B8-8A56-4CBB-BB25-EA792F660291}" presName="hierRoot1" presStyleCnt="0"/>
      <dgm:spPr/>
    </dgm:pt>
    <dgm:pt modelId="{E6C8BCD2-F552-446B-B469-586CCCFA41A6}" type="pres">
      <dgm:prSet presAssocID="{15F363B8-8A56-4CBB-BB25-EA792F660291}" presName="composite" presStyleCnt="0"/>
      <dgm:spPr/>
    </dgm:pt>
    <dgm:pt modelId="{81B8BF4A-97B3-4FB3-A489-DA23E7424180}" type="pres">
      <dgm:prSet presAssocID="{15F363B8-8A56-4CBB-BB25-EA792F660291}" presName="background" presStyleLbl="node0" presStyleIdx="0" presStyleCnt="2"/>
      <dgm:spPr/>
    </dgm:pt>
    <dgm:pt modelId="{20C3C294-7D0F-467E-B900-77DAE56A88C6}" type="pres">
      <dgm:prSet presAssocID="{15F363B8-8A56-4CBB-BB25-EA792F660291}" presName="text" presStyleLbl="fgAcc0" presStyleIdx="0" presStyleCnt="2">
        <dgm:presLayoutVars>
          <dgm:chPref val="3"/>
        </dgm:presLayoutVars>
      </dgm:prSet>
      <dgm:spPr/>
    </dgm:pt>
    <dgm:pt modelId="{3A0941FD-B8B9-41D4-A4D1-3E9C7AF4FD41}" type="pres">
      <dgm:prSet presAssocID="{15F363B8-8A56-4CBB-BB25-EA792F660291}" presName="hierChild2" presStyleCnt="0"/>
      <dgm:spPr/>
    </dgm:pt>
    <dgm:pt modelId="{CB1A39E9-9C7C-48E3-A273-A93C863CA2EF}" type="pres">
      <dgm:prSet presAssocID="{D9B0791B-0273-4B3A-9A76-369774395B47}" presName="hierRoot1" presStyleCnt="0"/>
      <dgm:spPr/>
    </dgm:pt>
    <dgm:pt modelId="{FDE8D3EB-177D-4294-889F-6E45FE19BB0E}" type="pres">
      <dgm:prSet presAssocID="{D9B0791B-0273-4B3A-9A76-369774395B47}" presName="composite" presStyleCnt="0"/>
      <dgm:spPr/>
    </dgm:pt>
    <dgm:pt modelId="{086A2CC6-2A52-48E8-AD7E-09C5F99E2298}" type="pres">
      <dgm:prSet presAssocID="{D9B0791B-0273-4B3A-9A76-369774395B47}" presName="background" presStyleLbl="node0" presStyleIdx="1" presStyleCnt="2"/>
      <dgm:spPr/>
    </dgm:pt>
    <dgm:pt modelId="{B950ABC7-7CCE-4C4E-99B5-56A78D2E444F}" type="pres">
      <dgm:prSet presAssocID="{D9B0791B-0273-4B3A-9A76-369774395B47}" presName="text" presStyleLbl="fgAcc0" presStyleIdx="1" presStyleCnt="2">
        <dgm:presLayoutVars>
          <dgm:chPref val="3"/>
        </dgm:presLayoutVars>
      </dgm:prSet>
      <dgm:spPr/>
    </dgm:pt>
    <dgm:pt modelId="{EC44AFC1-8894-46E2-964F-58BDE10EAE7A}" type="pres">
      <dgm:prSet presAssocID="{D9B0791B-0273-4B3A-9A76-369774395B47}" presName="hierChild2" presStyleCnt="0"/>
      <dgm:spPr/>
    </dgm:pt>
  </dgm:ptLst>
  <dgm:cxnLst>
    <dgm:cxn modelId="{89F08F13-9645-42A0-A803-183B1A036FC2}" srcId="{8431E54F-6E98-49AA-8013-FDBCBE2FE522}" destId="{15F363B8-8A56-4CBB-BB25-EA792F660291}" srcOrd="0" destOrd="0" parTransId="{8A2ED205-AD8D-4A3E-A2A2-EBEC9EC1F684}" sibTransId="{3CA63BAE-2FFA-4D2F-920C-5DBCC7F73410}"/>
    <dgm:cxn modelId="{BF78745E-8F1F-4585-9A39-5526B5991973}" type="presOf" srcId="{8431E54F-6E98-49AA-8013-FDBCBE2FE522}" destId="{F5FC6E60-2556-4C9F-8CD5-C7FC38465FF0}" srcOrd="0" destOrd="0" presId="urn:microsoft.com/office/officeart/2005/8/layout/hierarchy1"/>
    <dgm:cxn modelId="{E2AA0066-212A-4040-A763-A9F6A8234D2A}" type="presOf" srcId="{D9B0791B-0273-4B3A-9A76-369774395B47}" destId="{B950ABC7-7CCE-4C4E-99B5-56A78D2E444F}" srcOrd="0" destOrd="0" presId="urn:microsoft.com/office/officeart/2005/8/layout/hierarchy1"/>
    <dgm:cxn modelId="{8149F676-D472-4D29-82DE-FFA68274C76B}" srcId="{8431E54F-6E98-49AA-8013-FDBCBE2FE522}" destId="{D9B0791B-0273-4B3A-9A76-369774395B47}" srcOrd="1" destOrd="0" parTransId="{96178032-C3F1-45F7-8B2D-47C35186DC77}" sibTransId="{6B2E4881-33F6-4E62-AA76-203C226145A4}"/>
    <dgm:cxn modelId="{53D0CF58-F52F-4871-8A7D-C8AA98A50EEB}" type="presOf" srcId="{15F363B8-8A56-4CBB-BB25-EA792F660291}" destId="{20C3C294-7D0F-467E-B900-77DAE56A88C6}" srcOrd="0" destOrd="0" presId="urn:microsoft.com/office/officeart/2005/8/layout/hierarchy1"/>
    <dgm:cxn modelId="{C94EE651-E594-453C-9A07-94B4ECDC5E38}" type="presParOf" srcId="{F5FC6E60-2556-4C9F-8CD5-C7FC38465FF0}" destId="{B8F252E4-8E9F-4ED0-A861-FD9A4CDED5EE}" srcOrd="0" destOrd="0" presId="urn:microsoft.com/office/officeart/2005/8/layout/hierarchy1"/>
    <dgm:cxn modelId="{C0A19CAA-BA42-4523-BDD0-99FEFBCF66C6}" type="presParOf" srcId="{B8F252E4-8E9F-4ED0-A861-FD9A4CDED5EE}" destId="{E6C8BCD2-F552-446B-B469-586CCCFA41A6}" srcOrd="0" destOrd="0" presId="urn:microsoft.com/office/officeart/2005/8/layout/hierarchy1"/>
    <dgm:cxn modelId="{B8AD2B63-B756-427D-9742-84E00508ED04}" type="presParOf" srcId="{E6C8BCD2-F552-446B-B469-586CCCFA41A6}" destId="{81B8BF4A-97B3-4FB3-A489-DA23E7424180}" srcOrd="0" destOrd="0" presId="urn:microsoft.com/office/officeart/2005/8/layout/hierarchy1"/>
    <dgm:cxn modelId="{2B1A65F0-0897-4A9E-8623-E5D35171404D}" type="presParOf" srcId="{E6C8BCD2-F552-446B-B469-586CCCFA41A6}" destId="{20C3C294-7D0F-467E-B900-77DAE56A88C6}" srcOrd="1" destOrd="0" presId="urn:microsoft.com/office/officeart/2005/8/layout/hierarchy1"/>
    <dgm:cxn modelId="{0679168E-72F4-4218-B957-569BBAC8F67E}" type="presParOf" srcId="{B8F252E4-8E9F-4ED0-A861-FD9A4CDED5EE}" destId="{3A0941FD-B8B9-41D4-A4D1-3E9C7AF4FD41}" srcOrd="1" destOrd="0" presId="urn:microsoft.com/office/officeart/2005/8/layout/hierarchy1"/>
    <dgm:cxn modelId="{D780E538-3D06-4759-BB05-BCCFA3A2A1EF}" type="presParOf" srcId="{F5FC6E60-2556-4C9F-8CD5-C7FC38465FF0}" destId="{CB1A39E9-9C7C-48E3-A273-A93C863CA2EF}" srcOrd="1" destOrd="0" presId="urn:microsoft.com/office/officeart/2005/8/layout/hierarchy1"/>
    <dgm:cxn modelId="{9A50BDA3-E28D-4327-9A2A-95C22070239F}" type="presParOf" srcId="{CB1A39E9-9C7C-48E3-A273-A93C863CA2EF}" destId="{FDE8D3EB-177D-4294-889F-6E45FE19BB0E}" srcOrd="0" destOrd="0" presId="urn:microsoft.com/office/officeart/2005/8/layout/hierarchy1"/>
    <dgm:cxn modelId="{0D1216EF-711C-41FA-8E7C-0BF664DBB09A}" type="presParOf" srcId="{FDE8D3EB-177D-4294-889F-6E45FE19BB0E}" destId="{086A2CC6-2A52-48E8-AD7E-09C5F99E2298}" srcOrd="0" destOrd="0" presId="urn:microsoft.com/office/officeart/2005/8/layout/hierarchy1"/>
    <dgm:cxn modelId="{C3F66F08-602D-431E-86AD-CE36E162D498}" type="presParOf" srcId="{FDE8D3EB-177D-4294-889F-6E45FE19BB0E}" destId="{B950ABC7-7CCE-4C4E-99B5-56A78D2E444F}" srcOrd="1" destOrd="0" presId="urn:microsoft.com/office/officeart/2005/8/layout/hierarchy1"/>
    <dgm:cxn modelId="{CDD3E266-A778-496E-9538-4E3FB4BB8EE8}" type="presParOf" srcId="{CB1A39E9-9C7C-48E3-A273-A93C863CA2EF}" destId="{EC44AFC1-8894-46E2-964F-58BDE10EAE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5C6157A-13EB-44C7-8FBA-0C23FFEC9FF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54C39F-8579-49EB-9D5A-6D003C4E4104}">
      <dgm:prSet/>
      <dgm:spPr/>
      <dgm:t>
        <a:bodyPr/>
        <a:lstStyle/>
        <a:p>
          <a:r>
            <a:rPr lang="en-ID" b="0" i="0" dirty="0"/>
            <a:t>Status </a:t>
          </a:r>
          <a:r>
            <a:rPr lang="en-ID" b="0" i="0" dirty="0" err="1"/>
            <a:t>sosial</a:t>
          </a:r>
          <a:r>
            <a:rPr lang="en-ID" b="0" i="0" dirty="0"/>
            <a:t> </a:t>
          </a:r>
          <a:r>
            <a:rPr lang="en-ID" b="0" i="0" dirty="0" err="1"/>
            <a:t>seseorang</a:t>
          </a:r>
          <a:r>
            <a:rPr lang="en-ID" b="0" i="0" dirty="0"/>
            <a:t> </a:t>
          </a:r>
          <a:r>
            <a:rPr lang="en-ID" b="0" i="0" dirty="0" err="1"/>
            <a:t>bisa</a:t>
          </a:r>
          <a:r>
            <a:rPr lang="en-ID" b="0" i="0" dirty="0"/>
            <a:t> </a:t>
          </a:r>
          <a:r>
            <a:rPr lang="en-ID" b="0" i="0" dirty="0" err="1"/>
            <a:t>berubah</a:t>
          </a:r>
          <a:r>
            <a:rPr lang="en-ID" b="0" i="0" dirty="0"/>
            <a:t> </a:t>
          </a:r>
          <a:r>
            <a:rPr lang="en-ID" b="0" i="0" dirty="0" err="1"/>
            <a:t>karena</a:t>
          </a:r>
          <a:r>
            <a:rPr lang="en-ID" b="0" i="0" dirty="0"/>
            <a:t> </a:t>
          </a:r>
          <a:r>
            <a:rPr lang="en-ID" b="0" i="0" dirty="0" err="1"/>
            <a:t>beberapa</a:t>
          </a:r>
          <a:r>
            <a:rPr lang="en-ID" b="0" i="0" dirty="0"/>
            <a:t> </a:t>
          </a:r>
          <a:r>
            <a:rPr lang="en-ID" b="0" i="0" dirty="0" err="1"/>
            <a:t>faktor</a:t>
          </a:r>
          <a:r>
            <a:rPr lang="en-ID" b="0" i="0" dirty="0"/>
            <a:t> </a:t>
          </a:r>
          <a:r>
            <a:rPr lang="en-ID" b="0" i="0" dirty="0" err="1"/>
            <a:t>seperti</a:t>
          </a:r>
          <a:r>
            <a:rPr lang="en-ID" b="0" i="0" dirty="0"/>
            <a:t> </a:t>
          </a:r>
          <a:r>
            <a:rPr lang="en-ID" b="0" i="1" u="sng" dirty="0" err="1"/>
            <a:t>pendidikan</a:t>
          </a:r>
          <a:r>
            <a:rPr lang="en-ID" b="0" i="1" u="sng" dirty="0"/>
            <a:t> dan </a:t>
          </a:r>
          <a:r>
            <a:rPr lang="en-ID" b="0" i="1" u="sng" dirty="0" err="1"/>
            <a:t>pekerjaan</a:t>
          </a:r>
          <a:r>
            <a:rPr lang="en-ID" b="0" i="1" u="sng" dirty="0"/>
            <a:t>. </a:t>
          </a:r>
          <a:endParaRPr lang="en-US" dirty="0"/>
        </a:p>
      </dgm:t>
    </dgm:pt>
    <dgm:pt modelId="{1E0AB242-F2C2-415A-A6B0-1129C168B608}" type="parTrans" cxnId="{B62FE23F-6D9D-4023-A343-CCBC072EFC1D}">
      <dgm:prSet/>
      <dgm:spPr/>
      <dgm:t>
        <a:bodyPr/>
        <a:lstStyle/>
        <a:p>
          <a:endParaRPr lang="en-US"/>
        </a:p>
      </dgm:t>
    </dgm:pt>
    <dgm:pt modelId="{86E6A1DB-A90E-4BA2-80C4-D21C71B77A65}" type="sibTrans" cxnId="{B62FE23F-6D9D-4023-A343-CCBC072EFC1D}">
      <dgm:prSet/>
      <dgm:spPr/>
      <dgm:t>
        <a:bodyPr/>
        <a:lstStyle/>
        <a:p>
          <a:endParaRPr lang="en-US"/>
        </a:p>
      </dgm:t>
    </dgm:pt>
    <dgm:pt modelId="{19DA1D7D-6CED-4B48-9D24-A46F8D856962}">
      <dgm:prSet/>
      <dgm:spPr/>
      <dgm:t>
        <a:bodyPr/>
        <a:lstStyle/>
        <a:p>
          <a:r>
            <a:rPr lang="en-ID" b="0" i="0"/>
            <a:t>Misalnya, seseorang dengan akses pendidikan yang baik bisa mendapat pekerjaan yang baik dan membawanya ke posisi sosial yang lebih tinggi. </a:t>
          </a:r>
          <a:endParaRPr lang="en-US"/>
        </a:p>
      </dgm:t>
    </dgm:pt>
    <dgm:pt modelId="{BB4BD3D3-09FB-4B70-AB51-1588532F8F83}" type="parTrans" cxnId="{3CDCA794-F332-41CC-AFC1-C3A049BC57FC}">
      <dgm:prSet/>
      <dgm:spPr/>
      <dgm:t>
        <a:bodyPr/>
        <a:lstStyle/>
        <a:p>
          <a:endParaRPr lang="en-US"/>
        </a:p>
      </dgm:t>
    </dgm:pt>
    <dgm:pt modelId="{BB58BDBC-FABA-4BE7-89B9-BB06C36DD3C0}" type="sibTrans" cxnId="{3CDCA794-F332-41CC-AFC1-C3A049BC57FC}">
      <dgm:prSet/>
      <dgm:spPr/>
      <dgm:t>
        <a:bodyPr/>
        <a:lstStyle/>
        <a:p>
          <a:endParaRPr lang="en-US"/>
        </a:p>
      </dgm:t>
    </dgm:pt>
    <dgm:pt modelId="{BFC5E7A9-045B-455F-AEE0-3FD467EC3812}">
      <dgm:prSet/>
      <dgm:spPr/>
      <dgm:t>
        <a:bodyPr/>
        <a:lstStyle/>
        <a:p>
          <a:r>
            <a:rPr lang="en-ID" b="0" i="0"/>
            <a:t>Sebaliknya, ketika seseorang kehilangan pekerjaan atau kebangkrutan, maka ia akan berpindah ke status sosial yang lebih rendah. </a:t>
          </a:r>
          <a:endParaRPr lang="en-US"/>
        </a:p>
      </dgm:t>
    </dgm:pt>
    <dgm:pt modelId="{9E7EC57B-2C74-43CB-96E8-45CD3C50A51F}" type="parTrans" cxnId="{299D0105-6D51-4876-B99F-E4914B83252D}">
      <dgm:prSet/>
      <dgm:spPr/>
      <dgm:t>
        <a:bodyPr/>
        <a:lstStyle/>
        <a:p>
          <a:endParaRPr lang="en-US"/>
        </a:p>
      </dgm:t>
    </dgm:pt>
    <dgm:pt modelId="{28B3FD00-9040-4CF0-AF14-415013C653E0}" type="sibTrans" cxnId="{299D0105-6D51-4876-B99F-E4914B83252D}">
      <dgm:prSet/>
      <dgm:spPr/>
      <dgm:t>
        <a:bodyPr/>
        <a:lstStyle/>
        <a:p>
          <a:endParaRPr lang="en-US"/>
        </a:p>
      </dgm:t>
    </dgm:pt>
    <dgm:pt modelId="{F0715FFA-6942-4AF2-833D-B583518051F9}" type="pres">
      <dgm:prSet presAssocID="{75C6157A-13EB-44C7-8FBA-0C23FFEC9F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69CAAB-5AA7-4A83-B926-BE16B7938F7B}" type="pres">
      <dgm:prSet presAssocID="{F954C39F-8579-49EB-9D5A-6D003C4E4104}" presName="hierRoot1" presStyleCnt="0"/>
      <dgm:spPr/>
    </dgm:pt>
    <dgm:pt modelId="{293EDC7F-E86B-41FA-A0CA-8989123CA4FE}" type="pres">
      <dgm:prSet presAssocID="{F954C39F-8579-49EB-9D5A-6D003C4E4104}" presName="composite" presStyleCnt="0"/>
      <dgm:spPr/>
    </dgm:pt>
    <dgm:pt modelId="{622DF75F-26AE-42EB-BFD3-8471FD3F2DF5}" type="pres">
      <dgm:prSet presAssocID="{F954C39F-8579-49EB-9D5A-6D003C4E4104}" presName="background" presStyleLbl="node0" presStyleIdx="0" presStyleCnt="3"/>
      <dgm:spPr/>
    </dgm:pt>
    <dgm:pt modelId="{A97F5C8D-7F8C-4699-8EC6-8DD9D1942BCB}" type="pres">
      <dgm:prSet presAssocID="{F954C39F-8579-49EB-9D5A-6D003C4E4104}" presName="text" presStyleLbl="fgAcc0" presStyleIdx="0" presStyleCnt="3">
        <dgm:presLayoutVars>
          <dgm:chPref val="3"/>
        </dgm:presLayoutVars>
      </dgm:prSet>
      <dgm:spPr/>
    </dgm:pt>
    <dgm:pt modelId="{19A0DC43-E7AF-414F-A6B7-970538BC32A0}" type="pres">
      <dgm:prSet presAssocID="{F954C39F-8579-49EB-9D5A-6D003C4E4104}" presName="hierChild2" presStyleCnt="0"/>
      <dgm:spPr/>
    </dgm:pt>
    <dgm:pt modelId="{77D90B8A-F3B4-44C4-A217-2B40C55C0A49}" type="pres">
      <dgm:prSet presAssocID="{19DA1D7D-6CED-4B48-9D24-A46F8D856962}" presName="hierRoot1" presStyleCnt="0"/>
      <dgm:spPr/>
    </dgm:pt>
    <dgm:pt modelId="{FEA8CF21-1D20-459C-9932-A2BCB19AFEE0}" type="pres">
      <dgm:prSet presAssocID="{19DA1D7D-6CED-4B48-9D24-A46F8D856962}" presName="composite" presStyleCnt="0"/>
      <dgm:spPr/>
    </dgm:pt>
    <dgm:pt modelId="{E4CABA47-FCEF-45EC-9209-ADC175121F3B}" type="pres">
      <dgm:prSet presAssocID="{19DA1D7D-6CED-4B48-9D24-A46F8D856962}" presName="background" presStyleLbl="node0" presStyleIdx="1" presStyleCnt="3"/>
      <dgm:spPr/>
    </dgm:pt>
    <dgm:pt modelId="{91B17FCF-67B7-466D-8E82-CD90366595E5}" type="pres">
      <dgm:prSet presAssocID="{19DA1D7D-6CED-4B48-9D24-A46F8D856962}" presName="text" presStyleLbl="fgAcc0" presStyleIdx="1" presStyleCnt="3">
        <dgm:presLayoutVars>
          <dgm:chPref val="3"/>
        </dgm:presLayoutVars>
      </dgm:prSet>
      <dgm:spPr/>
    </dgm:pt>
    <dgm:pt modelId="{678BE3F5-8597-400A-8020-3BC9DCB0B66A}" type="pres">
      <dgm:prSet presAssocID="{19DA1D7D-6CED-4B48-9D24-A46F8D856962}" presName="hierChild2" presStyleCnt="0"/>
      <dgm:spPr/>
    </dgm:pt>
    <dgm:pt modelId="{B18CF7C9-ACA9-4B2F-BC2D-10504F0881A5}" type="pres">
      <dgm:prSet presAssocID="{BFC5E7A9-045B-455F-AEE0-3FD467EC3812}" presName="hierRoot1" presStyleCnt="0"/>
      <dgm:spPr/>
    </dgm:pt>
    <dgm:pt modelId="{7B34C34A-E53D-4FA6-A892-37D95D26AD76}" type="pres">
      <dgm:prSet presAssocID="{BFC5E7A9-045B-455F-AEE0-3FD467EC3812}" presName="composite" presStyleCnt="0"/>
      <dgm:spPr/>
    </dgm:pt>
    <dgm:pt modelId="{0479F2CE-3D0A-4FA9-9539-43F09C9A6D59}" type="pres">
      <dgm:prSet presAssocID="{BFC5E7A9-045B-455F-AEE0-3FD467EC3812}" presName="background" presStyleLbl="node0" presStyleIdx="2" presStyleCnt="3"/>
      <dgm:spPr/>
    </dgm:pt>
    <dgm:pt modelId="{AB73494B-488B-4F8D-9A5F-191FDBECB737}" type="pres">
      <dgm:prSet presAssocID="{BFC5E7A9-045B-455F-AEE0-3FD467EC3812}" presName="text" presStyleLbl="fgAcc0" presStyleIdx="2" presStyleCnt="3">
        <dgm:presLayoutVars>
          <dgm:chPref val="3"/>
        </dgm:presLayoutVars>
      </dgm:prSet>
      <dgm:spPr/>
    </dgm:pt>
    <dgm:pt modelId="{9940811A-8F0D-4FE5-B012-BC3F4BE1A53C}" type="pres">
      <dgm:prSet presAssocID="{BFC5E7A9-045B-455F-AEE0-3FD467EC3812}" presName="hierChild2" presStyleCnt="0"/>
      <dgm:spPr/>
    </dgm:pt>
  </dgm:ptLst>
  <dgm:cxnLst>
    <dgm:cxn modelId="{299D0105-6D51-4876-B99F-E4914B83252D}" srcId="{75C6157A-13EB-44C7-8FBA-0C23FFEC9FFF}" destId="{BFC5E7A9-045B-455F-AEE0-3FD467EC3812}" srcOrd="2" destOrd="0" parTransId="{9E7EC57B-2C74-43CB-96E8-45CD3C50A51F}" sibTransId="{28B3FD00-9040-4CF0-AF14-415013C653E0}"/>
    <dgm:cxn modelId="{B62FE23F-6D9D-4023-A343-CCBC072EFC1D}" srcId="{75C6157A-13EB-44C7-8FBA-0C23FFEC9FFF}" destId="{F954C39F-8579-49EB-9D5A-6D003C4E4104}" srcOrd="0" destOrd="0" parTransId="{1E0AB242-F2C2-415A-A6B0-1129C168B608}" sibTransId="{86E6A1DB-A90E-4BA2-80C4-D21C71B77A65}"/>
    <dgm:cxn modelId="{73EF0040-5212-4E75-9C43-5148E3525507}" type="presOf" srcId="{F954C39F-8579-49EB-9D5A-6D003C4E4104}" destId="{A97F5C8D-7F8C-4699-8EC6-8DD9D1942BCB}" srcOrd="0" destOrd="0" presId="urn:microsoft.com/office/officeart/2005/8/layout/hierarchy1"/>
    <dgm:cxn modelId="{8D1E9D6E-B24E-4FCF-93F0-EA7627B6BC10}" type="presOf" srcId="{BFC5E7A9-045B-455F-AEE0-3FD467EC3812}" destId="{AB73494B-488B-4F8D-9A5F-191FDBECB737}" srcOrd="0" destOrd="0" presId="urn:microsoft.com/office/officeart/2005/8/layout/hierarchy1"/>
    <dgm:cxn modelId="{E2A1F959-BC27-4961-815A-5F19D2B36999}" type="presOf" srcId="{19DA1D7D-6CED-4B48-9D24-A46F8D856962}" destId="{91B17FCF-67B7-466D-8E82-CD90366595E5}" srcOrd="0" destOrd="0" presId="urn:microsoft.com/office/officeart/2005/8/layout/hierarchy1"/>
    <dgm:cxn modelId="{3CDCA794-F332-41CC-AFC1-C3A049BC57FC}" srcId="{75C6157A-13EB-44C7-8FBA-0C23FFEC9FFF}" destId="{19DA1D7D-6CED-4B48-9D24-A46F8D856962}" srcOrd="1" destOrd="0" parTransId="{BB4BD3D3-09FB-4B70-AB51-1588532F8F83}" sibTransId="{BB58BDBC-FABA-4BE7-89B9-BB06C36DD3C0}"/>
    <dgm:cxn modelId="{16ED66D5-FB8A-47A9-BDBD-0EE089C14D3A}" type="presOf" srcId="{75C6157A-13EB-44C7-8FBA-0C23FFEC9FFF}" destId="{F0715FFA-6942-4AF2-833D-B583518051F9}" srcOrd="0" destOrd="0" presId="urn:microsoft.com/office/officeart/2005/8/layout/hierarchy1"/>
    <dgm:cxn modelId="{CA2C7D6A-BF60-41D6-BB73-CC1314E83F72}" type="presParOf" srcId="{F0715FFA-6942-4AF2-833D-B583518051F9}" destId="{4969CAAB-5AA7-4A83-B926-BE16B7938F7B}" srcOrd="0" destOrd="0" presId="urn:microsoft.com/office/officeart/2005/8/layout/hierarchy1"/>
    <dgm:cxn modelId="{DE956CCE-57A3-42FF-ADE5-A70C04D621CF}" type="presParOf" srcId="{4969CAAB-5AA7-4A83-B926-BE16B7938F7B}" destId="{293EDC7F-E86B-41FA-A0CA-8989123CA4FE}" srcOrd="0" destOrd="0" presId="urn:microsoft.com/office/officeart/2005/8/layout/hierarchy1"/>
    <dgm:cxn modelId="{CC12ECCF-BD0A-4E6E-9430-F9B4D54694A7}" type="presParOf" srcId="{293EDC7F-E86B-41FA-A0CA-8989123CA4FE}" destId="{622DF75F-26AE-42EB-BFD3-8471FD3F2DF5}" srcOrd="0" destOrd="0" presId="urn:microsoft.com/office/officeart/2005/8/layout/hierarchy1"/>
    <dgm:cxn modelId="{561C80F4-DAFF-4984-9DF0-EAC508444851}" type="presParOf" srcId="{293EDC7F-E86B-41FA-A0CA-8989123CA4FE}" destId="{A97F5C8D-7F8C-4699-8EC6-8DD9D1942BCB}" srcOrd="1" destOrd="0" presId="urn:microsoft.com/office/officeart/2005/8/layout/hierarchy1"/>
    <dgm:cxn modelId="{C4E848E9-1883-44FA-A0C9-6D01127D6267}" type="presParOf" srcId="{4969CAAB-5AA7-4A83-B926-BE16B7938F7B}" destId="{19A0DC43-E7AF-414F-A6B7-970538BC32A0}" srcOrd="1" destOrd="0" presId="urn:microsoft.com/office/officeart/2005/8/layout/hierarchy1"/>
    <dgm:cxn modelId="{4F8C6E66-855D-44D5-9EA9-2B4886E54EBD}" type="presParOf" srcId="{F0715FFA-6942-4AF2-833D-B583518051F9}" destId="{77D90B8A-F3B4-44C4-A217-2B40C55C0A49}" srcOrd="1" destOrd="0" presId="urn:microsoft.com/office/officeart/2005/8/layout/hierarchy1"/>
    <dgm:cxn modelId="{283B7D9D-B75B-418C-80BD-A9B2F676AC33}" type="presParOf" srcId="{77D90B8A-F3B4-44C4-A217-2B40C55C0A49}" destId="{FEA8CF21-1D20-459C-9932-A2BCB19AFEE0}" srcOrd="0" destOrd="0" presId="urn:microsoft.com/office/officeart/2005/8/layout/hierarchy1"/>
    <dgm:cxn modelId="{B02B31F0-EA39-4A64-A226-306BCC971E1B}" type="presParOf" srcId="{FEA8CF21-1D20-459C-9932-A2BCB19AFEE0}" destId="{E4CABA47-FCEF-45EC-9209-ADC175121F3B}" srcOrd="0" destOrd="0" presId="urn:microsoft.com/office/officeart/2005/8/layout/hierarchy1"/>
    <dgm:cxn modelId="{E19DC6C6-DF86-4173-9980-43714BFBE0E6}" type="presParOf" srcId="{FEA8CF21-1D20-459C-9932-A2BCB19AFEE0}" destId="{91B17FCF-67B7-466D-8E82-CD90366595E5}" srcOrd="1" destOrd="0" presId="urn:microsoft.com/office/officeart/2005/8/layout/hierarchy1"/>
    <dgm:cxn modelId="{42952CDB-7B15-4B87-AB8A-8B2CAF35CBA2}" type="presParOf" srcId="{77D90B8A-F3B4-44C4-A217-2B40C55C0A49}" destId="{678BE3F5-8597-400A-8020-3BC9DCB0B66A}" srcOrd="1" destOrd="0" presId="urn:microsoft.com/office/officeart/2005/8/layout/hierarchy1"/>
    <dgm:cxn modelId="{DCED82C2-44DC-48B4-B2C4-C7F1A779E468}" type="presParOf" srcId="{F0715FFA-6942-4AF2-833D-B583518051F9}" destId="{B18CF7C9-ACA9-4B2F-BC2D-10504F0881A5}" srcOrd="2" destOrd="0" presId="urn:microsoft.com/office/officeart/2005/8/layout/hierarchy1"/>
    <dgm:cxn modelId="{F5F2D59A-AC01-4405-AD7C-D35BB86092DB}" type="presParOf" srcId="{B18CF7C9-ACA9-4B2F-BC2D-10504F0881A5}" destId="{7B34C34A-E53D-4FA6-A892-37D95D26AD76}" srcOrd="0" destOrd="0" presId="urn:microsoft.com/office/officeart/2005/8/layout/hierarchy1"/>
    <dgm:cxn modelId="{9B9BC11A-C3FD-4EE0-B54E-0E2917CFDB15}" type="presParOf" srcId="{7B34C34A-E53D-4FA6-A892-37D95D26AD76}" destId="{0479F2CE-3D0A-4FA9-9539-43F09C9A6D59}" srcOrd="0" destOrd="0" presId="urn:microsoft.com/office/officeart/2005/8/layout/hierarchy1"/>
    <dgm:cxn modelId="{E6F7BE07-4CE9-4427-A9A1-D9AB70972587}" type="presParOf" srcId="{7B34C34A-E53D-4FA6-A892-37D95D26AD76}" destId="{AB73494B-488B-4F8D-9A5F-191FDBECB737}" srcOrd="1" destOrd="0" presId="urn:microsoft.com/office/officeart/2005/8/layout/hierarchy1"/>
    <dgm:cxn modelId="{56424C0A-BFD1-46C5-9C27-3D71E3448F75}" type="presParOf" srcId="{B18CF7C9-ACA9-4B2F-BC2D-10504F0881A5}" destId="{9940811A-8F0D-4FE5-B012-BC3F4BE1A5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0DE2C7-C51C-4F0F-AB84-F0597866F94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414BD6-94A7-4439-B04B-D24AA64F6348}">
      <dgm:prSet/>
      <dgm:spPr/>
      <dgm:t>
        <a:bodyPr/>
        <a:lstStyle/>
        <a:p>
          <a:r>
            <a:rPr lang="en-ID" b="0" i="0" dirty="0"/>
            <a:t>1.Pluralisme </a:t>
          </a:r>
          <a:r>
            <a:rPr lang="en-ID" b="0" i="0" dirty="0" err="1"/>
            <a:t>Budaya</a:t>
          </a:r>
          <a:endParaRPr lang="en-US" dirty="0"/>
        </a:p>
      </dgm:t>
    </dgm:pt>
    <dgm:pt modelId="{158C4A2A-4301-4A94-BA46-1CEF7529CCA0}" type="parTrans" cxnId="{AF331962-0863-4CB0-8179-DEA37D15E8F0}">
      <dgm:prSet/>
      <dgm:spPr/>
      <dgm:t>
        <a:bodyPr/>
        <a:lstStyle/>
        <a:p>
          <a:endParaRPr lang="en-US"/>
        </a:p>
      </dgm:t>
    </dgm:pt>
    <dgm:pt modelId="{4D9B97B5-A1CA-47ED-A409-B580558B4B11}" type="sibTrans" cxnId="{AF331962-0863-4CB0-8179-DEA37D15E8F0}">
      <dgm:prSet/>
      <dgm:spPr/>
      <dgm:t>
        <a:bodyPr/>
        <a:lstStyle/>
        <a:p>
          <a:endParaRPr lang="en-US"/>
        </a:p>
      </dgm:t>
    </dgm:pt>
    <dgm:pt modelId="{B7069A9F-439C-4690-AB07-A943539598B9}">
      <dgm:prSet/>
      <dgm:spPr/>
      <dgm:t>
        <a:bodyPr/>
        <a:lstStyle/>
        <a:p>
          <a:r>
            <a:rPr lang="en-ID" b="0" i="0" dirty="0"/>
            <a:t>2.Pluralisme Agama</a:t>
          </a:r>
          <a:endParaRPr lang="en-US" dirty="0"/>
        </a:p>
      </dgm:t>
    </dgm:pt>
    <dgm:pt modelId="{F273A401-1A35-4944-A379-88E6F232A208}" type="parTrans" cxnId="{2D2D7DEE-4DDB-4FB1-B13B-2E005009C887}">
      <dgm:prSet/>
      <dgm:spPr/>
      <dgm:t>
        <a:bodyPr/>
        <a:lstStyle/>
        <a:p>
          <a:endParaRPr lang="en-US"/>
        </a:p>
      </dgm:t>
    </dgm:pt>
    <dgm:pt modelId="{487F24E1-BB30-4C1F-A304-C2D887641911}" type="sibTrans" cxnId="{2D2D7DEE-4DDB-4FB1-B13B-2E005009C887}">
      <dgm:prSet/>
      <dgm:spPr/>
      <dgm:t>
        <a:bodyPr/>
        <a:lstStyle/>
        <a:p>
          <a:endParaRPr lang="en-US"/>
        </a:p>
      </dgm:t>
    </dgm:pt>
    <dgm:pt modelId="{E7576A41-C06B-4CEE-9A84-CE4036A83C92}">
      <dgm:prSet/>
      <dgm:spPr/>
      <dgm:t>
        <a:bodyPr/>
        <a:lstStyle/>
        <a:p>
          <a:r>
            <a:rPr lang="en-ID" b="0" i="0" dirty="0"/>
            <a:t>3.Pluralisme Sosial</a:t>
          </a:r>
          <a:endParaRPr lang="en-US" dirty="0"/>
        </a:p>
      </dgm:t>
    </dgm:pt>
    <dgm:pt modelId="{181E3E74-3B87-4AA8-9A83-30718F6283DA}" type="parTrans" cxnId="{4ECA040D-FD86-4CC7-A635-FB3F9DE063A5}">
      <dgm:prSet/>
      <dgm:spPr/>
      <dgm:t>
        <a:bodyPr/>
        <a:lstStyle/>
        <a:p>
          <a:endParaRPr lang="en-US"/>
        </a:p>
      </dgm:t>
    </dgm:pt>
    <dgm:pt modelId="{84551163-C26D-4C19-84A8-F9629ABD9728}" type="sibTrans" cxnId="{4ECA040D-FD86-4CC7-A635-FB3F9DE063A5}">
      <dgm:prSet/>
      <dgm:spPr/>
      <dgm:t>
        <a:bodyPr/>
        <a:lstStyle/>
        <a:p>
          <a:endParaRPr lang="en-US"/>
        </a:p>
      </dgm:t>
    </dgm:pt>
    <dgm:pt modelId="{67FC02FC-1017-41B4-849C-1BB413002011}">
      <dgm:prSet/>
      <dgm:spPr/>
      <dgm:t>
        <a:bodyPr/>
        <a:lstStyle/>
        <a:p>
          <a:r>
            <a:rPr lang="en-ID" b="0" i="0" dirty="0"/>
            <a:t>4.Pluralisme </a:t>
          </a:r>
          <a:r>
            <a:rPr lang="en-ID" b="0" i="0" dirty="0" err="1"/>
            <a:t>Ilmu</a:t>
          </a:r>
          <a:r>
            <a:rPr lang="en-ID" b="0" i="0" dirty="0"/>
            <a:t> </a:t>
          </a:r>
          <a:r>
            <a:rPr lang="en-ID" b="0" i="0" dirty="0" err="1"/>
            <a:t>Pengetahuan</a:t>
          </a:r>
          <a:endParaRPr lang="en-US" dirty="0"/>
        </a:p>
      </dgm:t>
    </dgm:pt>
    <dgm:pt modelId="{5C72AC93-DF18-407F-BDE0-0A54C72B2A54}" type="parTrans" cxnId="{915BB506-FB57-4ED4-BA1C-8733B8CCD7A9}">
      <dgm:prSet/>
      <dgm:spPr/>
      <dgm:t>
        <a:bodyPr/>
        <a:lstStyle/>
        <a:p>
          <a:endParaRPr lang="en-US"/>
        </a:p>
      </dgm:t>
    </dgm:pt>
    <dgm:pt modelId="{53CCDDF4-2291-4EE5-A35D-4B62176671B1}" type="sibTrans" cxnId="{915BB506-FB57-4ED4-BA1C-8733B8CCD7A9}">
      <dgm:prSet/>
      <dgm:spPr/>
      <dgm:t>
        <a:bodyPr/>
        <a:lstStyle/>
        <a:p>
          <a:endParaRPr lang="en-US"/>
        </a:p>
      </dgm:t>
    </dgm:pt>
    <dgm:pt modelId="{617CC0CE-194E-49AB-B259-A81F45FEAB60}">
      <dgm:prSet/>
      <dgm:spPr/>
      <dgm:t>
        <a:bodyPr/>
        <a:lstStyle/>
        <a:p>
          <a:r>
            <a:rPr lang="en-ID" b="0" i="0" dirty="0"/>
            <a:t>5.Pluralisme Media</a:t>
          </a:r>
          <a:endParaRPr lang="en-US" dirty="0"/>
        </a:p>
      </dgm:t>
    </dgm:pt>
    <dgm:pt modelId="{AD8A481F-D61A-40CB-BA71-A74C4FF3D2ED}" type="parTrans" cxnId="{7004A63E-421F-4C71-9A34-9CD260A5CCA5}">
      <dgm:prSet/>
      <dgm:spPr/>
      <dgm:t>
        <a:bodyPr/>
        <a:lstStyle/>
        <a:p>
          <a:endParaRPr lang="en-US"/>
        </a:p>
      </dgm:t>
    </dgm:pt>
    <dgm:pt modelId="{6AEA707B-4B5F-4C39-A511-B9A4D23DD45A}" type="sibTrans" cxnId="{7004A63E-421F-4C71-9A34-9CD260A5CCA5}">
      <dgm:prSet/>
      <dgm:spPr/>
      <dgm:t>
        <a:bodyPr/>
        <a:lstStyle/>
        <a:p>
          <a:endParaRPr lang="en-US"/>
        </a:p>
      </dgm:t>
    </dgm:pt>
    <dgm:pt modelId="{BEC9394D-B782-44F7-874B-CE211AF2E0FC}" type="pres">
      <dgm:prSet presAssocID="{4C0DE2C7-C51C-4F0F-AB84-F0597866F94B}" presName="linear" presStyleCnt="0">
        <dgm:presLayoutVars>
          <dgm:dir/>
          <dgm:animLvl val="lvl"/>
          <dgm:resizeHandles val="exact"/>
        </dgm:presLayoutVars>
      </dgm:prSet>
      <dgm:spPr/>
    </dgm:pt>
    <dgm:pt modelId="{0BA9980C-A77D-4215-B30A-DB9EC2738567}" type="pres">
      <dgm:prSet presAssocID="{41414BD6-94A7-4439-B04B-D24AA64F6348}" presName="parentLin" presStyleCnt="0"/>
      <dgm:spPr/>
    </dgm:pt>
    <dgm:pt modelId="{A5C23819-094E-412C-B830-F7181D565B83}" type="pres">
      <dgm:prSet presAssocID="{41414BD6-94A7-4439-B04B-D24AA64F6348}" presName="parentLeftMargin" presStyleLbl="node1" presStyleIdx="0" presStyleCnt="5"/>
      <dgm:spPr/>
    </dgm:pt>
    <dgm:pt modelId="{68797CD2-103E-450E-90A8-13B9D08C24D1}" type="pres">
      <dgm:prSet presAssocID="{41414BD6-94A7-4439-B04B-D24AA64F634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01C798D-E6F7-4F53-AC8A-A620087F0E5E}" type="pres">
      <dgm:prSet presAssocID="{41414BD6-94A7-4439-B04B-D24AA64F6348}" presName="negativeSpace" presStyleCnt="0"/>
      <dgm:spPr/>
    </dgm:pt>
    <dgm:pt modelId="{982E4362-AB28-42AE-833C-522DCDEFC1BD}" type="pres">
      <dgm:prSet presAssocID="{41414BD6-94A7-4439-B04B-D24AA64F6348}" presName="childText" presStyleLbl="conFgAcc1" presStyleIdx="0" presStyleCnt="5">
        <dgm:presLayoutVars>
          <dgm:bulletEnabled val="1"/>
        </dgm:presLayoutVars>
      </dgm:prSet>
      <dgm:spPr/>
    </dgm:pt>
    <dgm:pt modelId="{EA8D8A12-6F82-414F-88BE-36344EEA03EA}" type="pres">
      <dgm:prSet presAssocID="{4D9B97B5-A1CA-47ED-A409-B580558B4B11}" presName="spaceBetweenRectangles" presStyleCnt="0"/>
      <dgm:spPr/>
    </dgm:pt>
    <dgm:pt modelId="{0D8D7338-0955-465C-A86F-187A7DA48BDD}" type="pres">
      <dgm:prSet presAssocID="{B7069A9F-439C-4690-AB07-A943539598B9}" presName="parentLin" presStyleCnt="0"/>
      <dgm:spPr/>
    </dgm:pt>
    <dgm:pt modelId="{E2FDF7DE-B95D-45F1-8652-E7D1E6749CA8}" type="pres">
      <dgm:prSet presAssocID="{B7069A9F-439C-4690-AB07-A943539598B9}" presName="parentLeftMargin" presStyleLbl="node1" presStyleIdx="0" presStyleCnt="5"/>
      <dgm:spPr/>
    </dgm:pt>
    <dgm:pt modelId="{62091333-680A-4972-9315-64A3D3C7F3D1}" type="pres">
      <dgm:prSet presAssocID="{B7069A9F-439C-4690-AB07-A943539598B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473A723-1A71-48E7-9139-BE7D1CDCC129}" type="pres">
      <dgm:prSet presAssocID="{B7069A9F-439C-4690-AB07-A943539598B9}" presName="negativeSpace" presStyleCnt="0"/>
      <dgm:spPr/>
    </dgm:pt>
    <dgm:pt modelId="{E95EEF90-DA25-4931-8506-BD6F53C25AE1}" type="pres">
      <dgm:prSet presAssocID="{B7069A9F-439C-4690-AB07-A943539598B9}" presName="childText" presStyleLbl="conFgAcc1" presStyleIdx="1" presStyleCnt="5">
        <dgm:presLayoutVars>
          <dgm:bulletEnabled val="1"/>
        </dgm:presLayoutVars>
      </dgm:prSet>
      <dgm:spPr/>
    </dgm:pt>
    <dgm:pt modelId="{39F7FA41-C21C-4733-885D-7CEA7DBD71FB}" type="pres">
      <dgm:prSet presAssocID="{487F24E1-BB30-4C1F-A304-C2D887641911}" presName="spaceBetweenRectangles" presStyleCnt="0"/>
      <dgm:spPr/>
    </dgm:pt>
    <dgm:pt modelId="{04679CB5-26DB-4798-A412-AD42DD3043D1}" type="pres">
      <dgm:prSet presAssocID="{E7576A41-C06B-4CEE-9A84-CE4036A83C92}" presName="parentLin" presStyleCnt="0"/>
      <dgm:spPr/>
    </dgm:pt>
    <dgm:pt modelId="{14124587-5677-43F3-A81C-0F749BF2199D}" type="pres">
      <dgm:prSet presAssocID="{E7576A41-C06B-4CEE-9A84-CE4036A83C92}" presName="parentLeftMargin" presStyleLbl="node1" presStyleIdx="1" presStyleCnt="5"/>
      <dgm:spPr/>
    </dgm:pt>
    <dgm:pt modelId="{987362BB-9EEC-43F2-B6D9-F8155D2B3CE8}" type="pres">
      <dgm:prSet presAssocID="{E7576A41-C06B-4CEE-9A84-CE4036A83C9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12A10A6-48A3-4142-BB3E-E4D43E5455CF}" type="pres">
      <dgm:prSet presAssocID="{E7576A41-C06B-4CEE-9A84-CE4036A83C92}" presName="negativeSpace" presStyleCnt="0"/>
      <dgm:spPr/>
    </dgm:pt>
    <dgm:pt modelId="{89AFE0FD-D631-4E52-AF8D-EEC1D9B52794}" type="pres">
      <dgm:prSet presAssocID="{E7576A41-C06B-4CEE-9A84-CE4036A83C92}" presName="childText" presStyleLbl="conFgAcc1" presStyleIdx="2" presStyleCnt="5">
        <dgm:presLayoutVars>
          <dgm:bulletEnabled val="1"/>
        </dgm:presLayoutVars>
      </dgm:prSet>
      <dgm:spPr/>
    </dgm:pt>
    <dgm:pt modelId="{6CAE00F3-3A26-45D0-9D3A-DF1781A7B117}" type="pres">
      <dgm:prSet presAssocID="{84551163-C26D-4C19-84A8-F9629ABD9728}" presName="spaceBetweenRectangles" presStyleCnt="0"/>
      <dgm:spPr/>
    </dgm:pt>
    <dgm:pt modelId="{2AE8202E-D0D2-4839-A67C-103D7483994C}" type="pres">
      <dgm:prSet presAssocID="{67FC02FC-1017-41B4-849C-1BB413002011}" presName="parentLin" presStyleCnt="0"/>
      <dgm:spPr/>
    </dgm:pt>
    <dgm:pt modelId="{4EFE60B1-63B1-4FFE-9A81-33CFFB856CB8}" type="pres">
      <dgm:prSet presAssocID="{67FC02FC-1017-41B4-849C-1BB413002011}" presName="parentLeftMargin" presStyleLbl="node1" presStyleIdx="2" presStyleCnt="5"/>
      <dgm:spPr/>
    </dgm:pt>
    <dgm:pt modelId="{BA25A865-94F3-40FB-837C-1D7C1C6E3548}" type="pres">
      <dgm:prSet presAssocID="{67FC02FC-1017-41B4-849C-1BB41300201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6C36324-F12B-461B-9857-B02F4ECFF324}" type="pres">
      <dgm:prSet presAssocID="{67FC02FC-1017-41B4-849C-1BB413002011}" presName="negativeSpace" presStyleCnt="0"/>
      <dgm:spPr/>
    </dgm:pt>
    <dgm:pt modelId="{8549CAE1-EAC1-4F09-8F60-6DD1CF4645AB}" type="pres">
      <dgm:prSet presAssocID="{67FC02FC-1017-41B4-849C-1BB413002011}" presName="childText" presStyleLbl="conFgAcc1" presStyleIdx="3" presStyleCnt="5">
        <dgm:presLayoutVars>
          <dgm:bulletEnabled val="1"/>
        </dgm:presLayoutVars>
      </dgm:prSet>
      <dgm:spPr/>
    </dgm:pt>
    <dgm:pt modelId="{623BDB22-AA07-4AC7-A42C-97E39CCC0080}" type="pres">
      <dgm:prSet presAssocID="{53CCDDF4-2291-4EE5-A35D-4B62176671B1}" presName="spaceBetweenRectangles" presStyleCnt="0"/>
      <dgm:spPr/>
    </dgm:pt>
    <dgm:pt modelId="{3CA1D1F5-6038-4622-885E-3EE76C9D8D5C}" type="pres">
      <dgm:prSet presAssocID="{617CC0CE-194E-49AB-B259-A81F45FEAB60}" presName="parentLin" presStyleCnt="0"/>
      <dgm:spPr/>
    </dgm:pt>
    <dgm:pt modelId="{B563759E-B947-41E4-8970-013067CC8D9D}" type="pres">
      <dgm:prSet presAssocID="{617CC0CE-194E-49AB-B259-A81F45FEAB60}" presName="parentLeftMargin" presStyleLbl="node1" presStyleIdx="3" presStyleCnt="5"/>
      <dgm:spPr/>
    </dgm:pt>
    <dgm:pt modelId="{D8E4C097-7DEB-4D68-9A04-E6E5D3AE477F}" type="pres">
      <dgm:prSet presAssocID="{617CC0CE-194E-49AB-B259-A81F45FEAB6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53C02D3-00FB-46A4-A921-BC13FE9B0D9C}" type="pres">
      <dgm:prSet presAssocID="{617CC0CE-194E-49AB-B259-A81F45FEAB60}" presName="negativeSpace" presStyleCnt="0"/>
      <dgm:spPr/>
    </dgm:pt>
    <dgm:pt modelId="{67C25E11-8A6C-4C88-AC75-A2A1519C997B}" type="pres">
      <dgm:prSet presAssocID="{617CC0CE-194E-49AB-B259-A81F45FEAB6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15BB506-FB57-4ED4-BA1C-8733B8CCD7A9}" srcId="{4C0DE2C7-C51C-4F0F-AB84-F0597866F94B}" destId="{67FC02FC-1017-41B4-849C-1BB413002011}" srcOrd="3" destOrd="0" parTransId="{5C72AC93-DF18-407F-BDE0-0A54C72B2A54}" sibTransId="{53CCDDF4-2291-4EE5-A35D-4B62176671B1}"/>
    <dgm:cxn modelId="{4ECA040D-FD86-4CC7-A635-FB3F9DE063A5}" srcId="{4C0DE2C7-C51C-4F0F-AB84-F0597866F94B}" destId="{E7576A41-C06B-4CEE-9A84-CE4036A83C92}" srcOrd="2" destOrd="0" parTransId="{181E3E74-3B87-4AA8-9A83-30718F6283DA}" sibTransId="{84551163-C26D-4C19-84A8-F9629ABD9728}"/>
    <dgm:cxn modelId="{7DB3E213-20A9-419B-A920-DE5232C91834}" type="presOf" srcId="{E7576A41-C06B-4CEE-9A84-CE4036A83C92}" destId="{987362BB-9EEC-43F2-B6D9-F8155D2B3CE8}" srcOrd="1" destOrd="0" presId="urn:microsoft.com/office/officeart/2005/8/layout/list1"/>
    <dgm:cxn modelId="{982E602C-8B5E-4736-8A36-DEDA4A366D12}" type="presOf" srcId="{41414BD6-94A7-4439-B04B-D24AA64F6348}" destId="{A5C23819-094E-412C-B830-F7181D565B83}" srcOrd="0" destOrd="0" presId="urn:microsoft.com/office/officeart/2005/8/layout/list1"/>
    <dgm:cxn modelId="{7004A63E-421F-4C71-9A34-9CD260A5CCA5}" srcId="{4C0DE2C7-C51C-4F0F-AB84-F0597866F94B}" destId="{617CC0CE-194E-49AB-B259-A81F45FEAB60}" srcOrd="4" destOrd="0" parTransId="{AD8A481F-D61A-40CB-BA71-A74C4FF3D2ED}" sibTransId="{6AEA707B-4B5F-4C39-A511-B9A4D23DD45A}"/>
    <dgm:cxn modelId="{AF331962-0863-4CB0-8179-DEA37D15E8F0}" srcId="{4C0DE2C7-C51C-4F0F-AB84-F0597866F94B}" destId="{41414BD6-94A7-4439-B04B-D24AA64F6348}" srcOrd="0" destOrd="0" parTransId="{158C4A2A-4301-4A94-BA46-1CEF7529CCA0}" sibTransId="{4D9B97B5-A1CA-47ED-A409-B580558B4B11}"/>
    <dgm:cxn modelId="{5B2AB844-A5B8-439C-A1F0-FA618A1B0E12}" type="presOf" srcId="{67FC02FC-1017-41B4-849C-1BB413002011}" destId="{4EFE60B1-63B1-4FFE-9A81-33CFFB856CB8}" srcOrd="0" destOrd="0" presId="urn:microsoft.com/office/officeart/2005/8/layout/list1"/>
    <dgm:cxn modelId="{52BB056D-9F07-4860-87D5-235B81CCEBAE}" type="presOf" srcId="{E7576A41-C06B-4CEE-9A84-CE4036A83C92}" destId="{14124587-5677-43F3-A81C-0F749BF2199D}" srcOrd="0" destOrd="0" presId="urn:microsoft.com/office/officeart/2005/8/layout/list1"/>
    <dgm:cxn modelId="{EA617F6F-BDEA-440C-A75C-CFEAC16D2262}" type="presOf" srcId="{41414BD6-94A7-4439-B04B-D24AA64F6348}" destId="{68797CD2-103E-450E-90A8-13B9D08C24D1}" srcOrd="1" destOrd="0" presId="urn:microsoft.com/office/officeart/2005/8/layout/list1"/>
    <dgm:cxn modelId="{89AFEC55-9706-4C64-9D0A-9567CD4A50FA}" type="presOf" srcId="{B7069A9F-439C-4690-AB07-A943539598B9}" destId="{E2FDF7DE-B95D-45F1-8652-E7D1E6749CA8}" srcOrd="0" destOrd="0" presId="urn:microsoft.com/office/officeart/2005/8/layout/list1"/>
    <dgm:cxn modelId="{5156C05A-FB4A-4ED6-AF55-F8338539F418}" type="presOf" srcId="{617CC0CE-194E-49AB-B259-A81F45FEAB60}" destId="{B563759E-B947-41E4-8970-013067CC8D9D}" srcOrd="0" destOrd="0" presId="urn:microsoft.com/office/officeart/2005/8/layout/list1"/>
    <dgm:cxn modelId="{0D5BCF94-8FE5-4A58-B5EA-C9A2ECA327D9}" type="presOf" srcId="{B7069A9F-439C-4690-AB07-A943539598B9}" destId="{62091333-680A-4972-9315-64A3D3C7F3D1}" srcOrd="1" destOrd="0" presId="urn:microsoft.com/office/officeart/2005/8/layout/list1"/>
    <dgm:cxn modelId="{51DEB7AA-70A1-4451-B253-9FA4FB1BFFE8}" type="presOf" srcId="{617CC0CE-194E-49AB-B259-A81F45FEAB60}" destId="{D8E4C097-7DEB-4D68-9A04-E6E5D3AE477F}" srcOrd="1" destOrd="0" presId="urn:microsoft.com/office/officeart/2005/8/layout/list1"/>
    <dgm:cxn modelId="{93E62FDB-CC2C-4311-B45F-94A1C5389090}" type="presOf" srcId="{67FC02FC-1017-41B4-849C-1BB413002011}" destId="{BA25A865-94F3-40FB-837C-1D7C1C6E3548}" srcOrd="1" destOrd="0" presId="urn:microsoft.com/office/officeart/2005/8/layout/list1"/>
    <dgm:cxn modelId="{555645DF-E90B-4074-9090-FFA01924DB0F}" type="presOf" srcId="{4C0DE2C7-C51C-4F0F-AB84-F0597866F94B}" destId="{BEC9394D-B782-44F7-874B-CE211AF2E0FC}" srcOrd="0" destOrd="0" presId="urn:microsoft.com/office/officeart/2005/8/layout/list1"/>
    <dgm:cxn modelId="{2D2D7DEE-4DDB-4FB1-B13B-2E005009C887}" srcId="{4C0DE2C7-C51C-4F0F-AB84-F0597866F94B}" destId="{B7069A9F-439C-4690-AB07-A943539598B9}" srcOrd="1" destOrd="0" parTransId="{F273A401-1A35-4944-A379-88E6F232A208}" sibTransId="{487F24E1-BB30-4C1F-A304-C2D887641911}"/>
    <dgm:cxn modelId="{CA5B3501-1629-4321-9C7F-B6CE09E24860}" type="presParOf" srcId="{BEC9394D-B782-44F7-874B-CE211AF2E0FC}" destId="{0BA9980C-A77D-4215-B30A-DB9EC2738567}" srcOrd="0" destOrd="0" presId="urn:microsoft.com/office/officeart/2005/8/layout/list1"/>
    <dgm:cxn modelId="{686BCE35-6F90-455A-9DD8-D1388B7EAB35}" type="presParOf" srcId="{0BA9980C-A77D-4215-B30A-DB9EC2738567}" destId="{A5C23819-094E-412C-B830-F7181D565B83}" srcOrd="0" destOrd="0" presId="urn:microsoft.com/office/officeart/2005/8/layout/list1"/>
    <dgm:cxn modelId="{54CD0A79-5805-4B2C-BAF2-C8E3D56C82E3}" type="presParOf" srcId="{0BA9980C-A77D-4215-B30A-DB9EC2738567}" destId="{68797CD2-103E-450E-90A8-13B9D08C24D1}" srcOrd="1" destOrd="0" presId="urn:microsoft.com/office/officeart/2005/8/layout/list1"/>
    <dgm:cxn modelId="{91681AFE-43FD-42E4-952A-9811C83363E8}" type="presParOf" srcId="{BEC9394D-B782-44F7-874B-CE211AF2E0FC}" destId="{401C798D-E6F7-4F53-AC8A-A620087F0E5E}" srcOrd="1" destOrd="0" presId="urn:microsoft.com/office/officeart/2005/8/layout/list1"/>
    <dgm:cxn modelId="{18D91BDC-2D4A-491A-9B95-058AE0B9DC17}" type="presParOf" srcId="{BEC9394D-B782-44F7-874B-CE211AF2E0FC}" destId="{982E4362-AB28-42AE-833C-522DCDEFC1BD}" srcOrd="2" destOrd="0" presId="urn:microsoft.com/office/officeart/2005/8/layout/list1"/>
    <dgm:cxn modelId="{E0BEF96F-199F-416B-B072-F501C2EC92FF}" type="presParOf" srcId="{BEC9394D-B782-44F7-874B-CE211AF2E0FC}" destId="{EA8D8A12-6F82-414F-88BE-36344EEA03EA}" srcOrd="3" destOrd="0" presId="urn:microsoft.com/office/officeart/2005/8/layout/list1"/>
    <dgm:cxn modelId="{1F7DA678-2629-40BC-AABC-222D67BC88AD}" type="presParOf" srcId="{BEC9394D-B782-44F7-874B-CE211AF2E0FC}" destId="{0D8D7338-0955-465C-A86F-187A7DA48BDD}" srcOrd="4" destOrd="0" presId="urn:microsoft.com/office/officeart/2005/8/layout/list1"/>
    <dgm:cxn modelId="{1A608D86-8543-45A7-96FA-AB37DA7A3CA2}" type="presParOf" srcId="{0D8D7338-0955-465C-A86F-187A7DA48BDD}" destId="{E2FDF7DE-B95D-45F1-8652-E7D1E6749CA8}" srcOrd="0" destOrd="0" presId="urn:microsoft.com/office/officeart/2005/8/layout/list1"/>
    <dgm:cxn modelId="{A129CFAD-82B5-4971-8075-DD1525B10F25}" type="presParOf" srcId="{0D8D7338-0955-465C-A86F-187A7DA48BDD}" destId="{62091333-680A-4972-9315-64A3D3C7F3D1}" srcOrd="1" destOrd="0" presId="urn:microsoft.com/office/officeart/2005/8/layout/list1"/>
    <dgm:cxn modelId="{41B14630-28D6-47B4-9A89-ED38A1E5AD2B}" type="presParOf" srcId="{BEC9394D-B782-44F7-874B-CE211AF2E0FC}" destId="{E473A723-1A71-48E7-9139-BE7D1CDCC129}" srcOrd="5" destOrd="0" presId="urn:microsoft.com/office/officeart/2005/8/layout/list1"/>
    <dgm:cxn modelId="{43579826-4906-4A16-A301-746AB93BB181}" type="presParOf" srcId="{BEC9394D-B782-44F7-874B-CE211AF2E0FC}" destId="{E95EEF90-DA25-4931-8506-BD6F53C25AE1}" srcOrd="6" destOrd="0" presId="urn:microsoft.com/office/officeart/2005/8/layout/list1"/>
    <dgm:cxn modelId="{4AA545E3-EE49-488D-8B39-461435BBDD74}" type="presParOf" srcId="{BEC9394D-B782-44F7-874B-CE211AF2E0FC}" destId="{39F7FA41-C21C-4733-885D-7CEA7DBD71FB}" srcOrd="7" destOrd="0" presId="urn:microsoft.com/office/officeart/2005/8/layout/list1"/>
    <dgm:cxn modelId="{4DB2AE28-02E2-4D03-81AF-C4630CECDDAA}" type="presParOf" srcId="{BEC9394D-B782-44F7-874B-CE211AF2E0FC}" destId="{04679CB5-26DB-4798-A412-AD42DD3043D1}" srcOrd="8" destOrd="0" presId="urn:microsoft.com/office/officeart/2005/8/layout/list1"/>
    <dgm:cxn modelId="{9F8C7F0C-5FBF-4B51-BA9A-85DEF8CD15E5}" type="presParOf" srcId="{04679CB5-26DB-4798-A412-AD42DD3043D1}" destId="{14124587-5677-43F3-A81C-0F749BF2199D}" srcOrd="0" destOrd="0" presId="urn:microsoft.com/office/officeart/2005/8/layout/list1"/>
    <dgm:cxn modelId="{C543A25B-F3F3-4D25-A683-25FB5695500D}" type="presParOf" srcId="{04679CB5-26DB-4798-A412-AD42DD3043D1}" destId="{987362BB-9EEC-43F2-B6D9-F8155D2B3CE8}" srcOrd="1" destOrd="0" presId="urn:microsoft.com/office/officeart/2005/8/layout/list1"/>
    <dgm:cxn modelId="{31532790-D206-49ED-ACBD-D163F94DCE42}" type="presParOf" srcId="{BEC9394D-B782-44F7-874B-CE211AF2E0FC}" destId="{912A10A6-48A3-4142-BB3E-E4D43E5455CF}" srcOrd="9" destOrd="0" presId="urn:microsoft.com/office/officeart/2005/8/layout/list1"/>
    <dgm:cxn modelId="{BC7042B5-897D-4BC8-8A48-06BBF18651EF}" type="presParOf" srcId="{BEC9394D-B782-44F7-874B-CE211AF2E0FC}" destId="{89AFE0FD-D631-4E52-AF8D-EEC1D9B52794}" srcOrd="10" destOrd="0" presId="urn:microsoft.com/office/officeart/2005/8/layout/list1"/>
    <dgm:cxn modelId="{102250EC-148E-46AF-AE4F-2A416E634877}" type="presParOf" srcId="{BEC9394D-B782-44F7-874B-CE211AF2E0FC}" destId="{6CAE00F3-3A26-45D0-9D3A-DF1781A7B117}" srcOrd="11" destOrd="0" presId="urn:microsoft.com/office/officeart/2005/8/layout/list1"/>
    <dgm:cxn modelId="{85141955-AEC9-4AD1-95E6-82DECEB216FC}" type="presParOf" srcId="{BEC9394D-B782-44F7-874B-CE211AF2E0FC}" destId="{2AE8202E-D0D2-4839-A67C-103D7483994C}" srcOrd="12" destOrd="0" presId="urn:microsoft.com/office/officeart/2005/8/layout/list1"/>
    <dgm:cxn modelId="{8506885E-3A2B-4CD7-9DF7-D6E32A397E59}" type="presParOf" srcId="{2AE8202E-D0D2-4839-A67C-103D7483994C}" destId="{4EFE60B1-63B1-4FFE-9A81-33CFFB856CB8}" srcOrd="0" destOrd="0" presId="urn:microsoft.com/office/officeart/2005/8/layout/list1"/>
    <dgm:cxn modelId="{6FDFE93D-FFB8-4E5C-A62D-2441A9BB99EA}" type="presParOf" srcId="{2AE8202E-D0D2-4839-A67C-103D7483994C}" destId="{BA25A865-94F3-40FB-837C-1D7C1C6E3548}" srcOrd="1" destOrd="0" presId="urn:microsoft.com/office/officeart/2005/8/layout/list1"/>
    <dgm:cxn modelId="{2FE5C330-5495-4B6F-B315-CE7746C15064}" type="presParOf" srcId="{BEC9394D-B782-44F7-874B-CE211AF2E0FC}" destId="{D6C36324-F12B-461B-9857-B02F4ECFF324}" srcOrd="13" destOrd="0" presId="urn:microsoft.com/office/officeart/2005/8/layout/list1"/>
    <dgm:cxn modelId="{D7E6E391-8805-4815-9835-6D5EA8D42262}" type="presParOf" srcId="{BEC9394D-B782-44F7-874B-CE211AF2E0FC}" destId="{8549CAE1-EAC1-4F09-8F60-6DD1CF4645AB}" srcOrd="14" destOrd="0" presId="urn:microsoft.com/office/officeart/2005/8/layout/list1"/>
    <dgm:cxn modelId="{CB7E8324-F176-4EBD-A6B1-8A2FB86A089C}" type="presParOf" srcId="{BEC9394D-B782-44F7-874B-CE211AF2E0FC}" destId="{623BDB22-AA07-4AC7-A42C-97E39CCC0080}" srcOrd="15" destOrd="0" presId="urn:microsoft.com/office/officeart/2005/8/layout/list1"/>
    <dgm:cxn modelId="{155219A1-258C-420F-BE46-417AEE714934}" type="presParOf" srcId="{BEC9394D-B782-44F7-874B-CE211AF2E0FC}" destId="{3CA1D1F5-6038-4622-885E-3EE76C9D8D5C}" srcOrd="16" destOrd="0" presId="urn:microsoft.com/office/officeart/2005/8/layout/list1"/>
    <dgm:cxn modelId="{1CCDD4BB-F81E-4DDA-BBE5-6526E72DC090}" type="presParOf" srcId="{3CA1D1F5-6038-4622-885E-3EE76C9D8D5C}" destId="{B563759E-B947-41E4-8970-013067CC8D9D}" srcOrd="0" destOrd="0" presId="urn:microsoft.com/office/officeart/2005/8/layout/list1"/>
    <dgm:cxn modelId="{3E180B5B-4FDA-44E4-80D4-690BA9FCA227}" type="presParOf" srcId="{3CA1D1F5-6038-4622-885E-3EE76C9D8D5C}" destId="{D8E4C097-7DEB-4D68-9A04-E6E5D3AE477F}" srcOrd="1" destOrd="0" presId="urn:microsoft.com/office/officeart/2005/8/layout/list1"/>
    <dgm:cxn modelId="{93B4C969-0763-492F-8C63-AF95A896A72D}" type="presParOf" srcId="{BEC9394D-B782-44F7-874B-CE211AF2E0FC}" destId="{D53C02D3-00FB-46A4-A921-BC13FE9B0D9C}" srcOrd="17" destOrd="0" presId="urn:microsoft.com/office/officeart/2005/8/layout/list1"/>
    <dgm:cxn modelId="{774B6E53-289E-48E7-928B-33C986940668}" type="presParOf" srcId="{BEC9394D-B782-44F7-874B-CE211AF2E0FC}" destId="{67C25E11-8A6C-4C88-AC75-A2A1519C997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5BD0D1-032E-44CB-ABB2-7E348A8DF2D8}" type="doc">
      <dgm:prSet loTypeId="urn:microsoft.com/office/officeart/2005/8/layout/arrow5" loCatId="relationship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B20DBE8-4C86-4CDE-B8A9-0D78498941BD}">
      <dgm:prSet/>
      <dgm:spPr/>
      <dgm:t>
        <a:bodyPr/>
        <a:lstStyle/>
        <a:p>
          <a:pPr algn="just"/>
          <a:r>
            <a:rPr lang="en-ID" b="0" i="0" dirty="0" err="1"/>
            <a:t>Pluralisme</a:t>
          </a:r>
          <a:r>
            <a:rPr lang="en-ID" b="0" i="0" dirty="0"/>
            <a:t> </a:t>
          </a:r>
          <a:r>
            <a:rPr lang="en-ID" b="0" i="0" dirty="0" err="1"/>
            <a:t>budaya</a:t>
          </a:r>
          <a:r>
            <a:rPr lang="en-ID" b="0" i="0" dirty="0"/>
            <a:t> </a:t>
          </a:r>
          <a:r>
            <a:rPr lang="en-ID" b="0" i="0" dirty="0" err="1"/>
            <a:t>adalah</a:t>
          </a:r>
          <a:r>
            <a:rPr lang="en-ID" b="0" i="0" dirty="0"/>
            <a:t> </a:t>
          </a:r>
          <a:r>
            <a:rPr lang="en-ID" b="0" i="0" dirty="0" err="1"/>
            <a:t>konsep</a:t>
          </a:r>
          <a:r>
            <a:rPr lang="en-ID" b="0" i="0" dirty="0"/>
            <a:t> yang </a:t>
          </a:r>
          <a:r>
            <a:rPr lang="en-ID" b="0" i="0" dirty="0" err="1"/>
            <a:t>menggambarkan</a:t>
          </a:r>
          <a:r>
            <a:rPr lang="en-ID" b="0" i="0" dirty="0"/>
            <a:t> </a:t>
          </a:r>
          <a:r>
            <a:rPr lang="en-ID" b="0" i="0" dirty="0" err="1"/>
            <a:t>pengakuan</a:t>
          </a:r>
          <a:r>
            <a:rPr lang="en-ID" b="0" i="0" dirty="0"/>
            <a:t>, </a:t>
          </a:r>
          <a:r>
            <a:rPr lang="en-ID" b="0" i="0" dirty="0" err="1"/>
            <a:t>penerimaan</a:t>
          </a:r>
          <a:r>
            <a:rPr lang="en-ID" b="0" i="0" dirty="0"/>
            <a:t>, dan </a:t>
          </a:r>
          <a:r>
            <a:rPr lang="en-ID" b="0" i="0" dirty="0" err="1"/>
            <a:t>sikap</a:t>
          </a:r>
          <a:r>
            <a:rPr lang="en-ID" b="0" i="0" dirty="0"/>
            <a:t> </a:t>
          </a:r>
          <a:r>
            <a:rPr lang="en-ID" b="0" i="0" dirty="0" err="1"/>
            <a:t>terhadap</a:t>
          </a:r>
          <a:r>
            <a:rPr lang="en-ID" b="0" i="0" dirty="0"/>
            <a:t> </a:t>
          </a:r>
          <a:r>
            <a:rPr lang="en-ID" b="0" i="0" dirty="0" err="1"/>
            <a:t>keanekaragaman</a:t>
          </a:r>
          <a:r>
            <a:rPr lang="en-ID" b="0" i="0" dirty="0"/>
            <a:t> </a:t>
          </a:r>
          <a:r>
            <a:rPr lang="en-ID" b="0" i="0" dirty="0" err="1"/>
            <a:t>budaya</a:t>
          </a:r>
          <a:r>
            <a:rPr lang="en-ID" b="0" i="0" dirty="0"/>
            <a:t>, </a:t>
          </a:r>
          <a:r>
            <a:rPr lang="en-ID" b="0" i="0" dirty="0" err="1"/>
            <a:t>suku</a:t>
          </a:r>
          <a:r>
            <a:rPr lang="en-ID" b="0" i="0" dirty="0"/>
            <a:t> </a:t>
          </a:r>
          <a:r>
            <a:rPr lang="en-ID" b="0" i="0" dirty="0" err="1"/>
            <a:t>bangsa</a:t>
          </a:r>
          <a:r>
            <a:rPr lang="en-ID" b="0" i="0" dirty="0"/>
            <a:t>, </a:t>
          </a:r>
          <a:r>
            <a:rPr lang="en-ID" b="0" i="0" dirty="0" err="1"/>
            <a:t>atau</a:t>
          </a:r>
          <a:r>
            <a:rPr lang="en-ID" b="0" i="0" dirty="0"/>
            <a:t> </a:t>
          </a:r>
          <a:r>
            <a:rPr lang="en-ID" b="0" i="0" dirty="0" err="1"/>
            <a:t>bangsa</a:t>
          </a:r>
          <a:r>
            <a:rPr lang="en-ID" b="0" i="0" dirty="0"/>
            <a:t>. </a:t>
          </a:r>
          <a:r>
            <a:rPr lang="en-ID" b="0" i="0" dirty="0" err="1"/>
            <a:t>Pluralisme</a:t>
          </a:r>
          <a:r>
            <a:rPr lang="en-ID" b="0" i="0" dirty="0"/>
            <a:t> </a:t>
          </a:r>
          <a:r>
            <a:rPr lang="en-ID" b="0" i="0" dirty="0" err="1"/>
            <a:t>budaya</a:t>
          </a:r>
          <a:r>
            <a:rPr lang="en-ID" b="0" i="0" dirty="0"/>
            <a:t> juga </a:t>
          </a:r>
          <a:r>
            <a:rPr lang="en-ID" b="0" i="0" dirty="0" err="1"/>
            <a:t>dapat</a:t>
          </a:r>
          <a:r>
            <a:rPr lang="en-ID" b="0" i="0" dirty="0"/>
            <a:t> </a:t>
          </a:r>
          <a:r>
            <a:rPr lang="en-ID" b="0" i="0" dirty="0" err="1"/>
            <a:t>diartikan</a:t>
          </a:r>
          <a:r>
            <a:rPr lang="en-ID" b="0" i="0" dirty="0"/>
            <a:t> </a:t>
          </a:r>
          <a:r>
            <a:rPr lang="en-ID" b="0" i="0" dirty="0" err="1"/>
            <a:t>sebagai</a:t>
          </a:r>
          <a:r>
            <a:rPr lang="en-ID" b="0" i="0" dirty="0"/>
            <a:t> </a:t>
          </a:r>
          <a:r>
            <a:rPr lang="en-ID" b="0" i="0" dirty="0" err="1"/>
            <a:t>kondisi</a:t>
          </a:r>
          <a:r>
            <a:rPr lang="en-ID" b="0" i="0" dirty="0"/>
            <a:t> </a:t>
          </a:r>
          <a:r>
            <a:rPr lang="en-ID" b="0" i="0" dirty="0" err="1"/>
            <a:t>budaya</a:t>
          </a:r>
          <a:r>
            <a:rPr lang="en-ID" b="0" i="0" dirty="0"/>
            <a:t> yang </a:t>
          </a:r>
          <a:r>
            <a:rPr lang="en-ID" b="0" i="0" dirty="0" err="1"/>
            <a:t>majemuk</a:t>
          </a:r>
          <a:r>
            <a:rPr lang="en-ID" b="0" i="0" dirty="0"/>
            <a:t>, di mana </a:t>
          </a:r>
          <a:r>
            <a:rPr lang="en-ID" b="0" i="0" dirty="0" err="1"/>
            <a:t>budaya</a:t>
          </a:r>
          <a:r>
            <a:rPr lang="en-ID" b="0" i="0" dirty="0"/>
            <a:t> </a:t>
          </a:r>
          <a:r>
            <a:rPr lang="en-ID" b="0" i="0" dirty="0" err="1"/>
            <a:t>alternatif</a:t>
          </a:r>
          <a:r>
            <a:rPr lang="en-ID" b="0" i="0" dirty="0"/>
            <a:t> </a:t>
          </a:r>
          <a:r>
            <a:rPr lang="en-ID" b="0" i="0" dirty="0" err="1"/>
            <a:t>diterima</a:t>
          </a:r>
          <a:r>
            <a:rPr lang="en-ID" b="0" i="0" dirty="0"/>
            <a:t>.</a:t>
          </a:r>
          <a:endParaRPr lang="en-US" dirty="0"/>
        </a:p>
      </dgm:t>
    </dgm:pt>
    <dgm:pt modelId="{FE364F65-DEBF-4854-8032-2856A5659417}" type="parTrans" cxnId="{1A01D180-B3F2-48EE-A3E2-BEE71B2E9457}">
      <dgm:prSet/>
      <dgm:spPr/>
      <dgm:t>
        <a:bodyPr/>
        <a:lstStyle/>
        <a:p>
          <a:endParaRPr lang="en-US"/>
        </a:p>
      </dgm:t>
    </dgm:pt>
    <dgm:pt modelId="{28FA0C62-F6B1-43F7-A04F-DA30FB6C1F92}" type="sibTrans" cxnId="{1A01D180-B3F2-48EE-A3E2-BEE71B2E9457}">
      <dgm:prSet/>
      <dgm:spPr/>
      <dgm:t>
        <a:bodyPr/>
        <a:lstStyle/>
        <a:p>
          <a:endParaRPr lang="en-US"/>
        </a:p>
      </dgm:t>
    </dgm:pt>
    <dgm:pt modelId="{AF33FC30-45AA-49C5-8F48-123454858945}">
      <dgm:prSet/>
      <dgm:spPr/>
      <dgm:t>
        <a:bodyPr/>
        <a:lstStyle/>
        <a:p>
          <a:r>
            <a:rPr lang="en-ID" b="0" i="0" dirty="0" err="1"/>
            <a:t>Pluralisme</a:t>
          </a:r>
          <a:r>
            <a:rPr lang="en-ID" b="0" i="0" dirty="0"/>
            <a:t> </a:t>
          </a:r>
          <a:r>
            <a:rPr lang="en-ID" b="0" i="0" dirty="0" err="1"/>
            <a:t>budaya</a:t>
          </a:r>
          <a:r>
            <a:rPr lang="en-ID" b="0" i="0" dirty="0"/>
            <a:t> </a:t>
          </a:r>
          <a:r>
            <a:rPr lang="en-ID" b="0" i="0" dirty="0" err="1"/>
            <a:t>adalah</a:t>
          </a:r>
          <a:r>
            <a:rPr lang="en-ID" b="0" i="0" dirty="0"/>
            <a:t> </a:t>
          </a:r>
          <a:r>
            <a:rPr lang="en-ID" b="0" i="0" dirty="0" err="1"/>
            <a:t>sebuah</a:t>
          </a:r>
          <a:r>
            <a:rPr lang="en-ID" b="0" i="0" dirty="0"/>
            <a:t> </a:t>
          </a:r>
          <a:r>
            <a:rPr lang="en-ID" b="0" i="0" dirty="0" err="1"/>
            <a:t>konsep</a:t>
          </a:r>
          <a:r>
            <a:rPr lang="en-ID" b="0" i="0" dirty="0"/>
            <a:t> yang </a:t>
          </a:r>
          <a:r>
            <a:rPr lang="en-ID" b="0" i="0" dirty="0" err="1"/>
            <a:t>menunjuk</a:t>
          </a:r>
          <a:r>
            <a:rPr lang="en-ID" b="0" i="0" dirty="0"/>
            <a:t> pada </a:t>
          </a:r>
          <a:r>
            <a:rPr lang="en-ID" b="0" i="0" dirty="0" err="1"/>
            <a:t>satu</a:t>
          </a:r>
          <a:r>
            <a:rPr lang="en-ID" b="0" i="0" dirty="0"/>
            <a:t> </a:t>
          </a:r>
          <a:r>
            <a:rPr lang="en-ID" b="0" i="0" dirty="0" err="1"/>
            <a:t>pengakuan</a:t>
          </a:r>
          <a:r>
            <a:rPr lang="en-ID" b="0" i="0" dirty="0"/>
            <a:t>, </a:t>
          </a:r>
          <a:r>
            <a:rPr lang="en-ID" b="0" i="0" dirty="0" err="1"/>
            <a:t>penerimaan</a:t>
          </a:r>
          <a:r>
            <a:rPr lang="en-ID" b="0" i="0" dirty="0"/>
            <a:t>, dan </a:t>
          </a:r>
          <a:r>
            <a:rPr lang="en-ID" b="0" i="0" dirty="0" err="1"/>
            <a:t>sikap</a:t>
          </a:r>
          <a:r>
            <a:rPr lang="en-ID" b="0" i="0" dirty="0"/>
            <a:t> </a:t>
          </a:r>
          <a:r>
            <a:rPr lang="en-ID" b="0" i="0" dirty="0" err="1"/>
            <a:t>terhadap</a:t>
          </a:r>
          <a:r>
            <a:rPr lang="en-ID" b="0" i="0" dirty="0"/>
            <a:t> </a:t>
          </a:r>
          <a:r>
            <a:rPr lang="en-ID" b="0" i="0" dirty="0" err="1"/>
            <a:t>pluralitas</a:t>
          </a:r>
          <a:r>
            <a:rPr lang="en-ID" b="0" i="0" dirty="0"/>
            <a:t> </a:t>
          </a:r>
          <a:r>
            <a:rPr lang="en-ID" b="0" i="0" dirty="0" err="1"/>
            <a:t>atau</a:t>
          </a:r>
          <a:r>
            <a:rPr lang="en-ID" b="0" i="0" dirty="0"/>
            <a:t> </a:t>
          </a:r>
          <a:r>
            <a:rPr lang="en-ID" b="0" i="0" dirty="0" err="1"/>
            <a:t>keanekagaraman</a:t>
          </a:r>
          <a:r>
            <a:rPr lang="en-ID" b="0" i="0" dirty="0"/>
            <a:t> </a:t>
          </a:r>
          <a:r>
            <a:rPr lang="en-ID" b="0" i="0" dirty="0" err="1"/>
            <a:t>satu</a:t>
          </a:r>
          <a:r>
            <a:rPr lang="en-ID" b="0" i="0" dirty="0"/>
            <a:t> </a:t>
          </a:r>
          <a:r>
            <a:rPr lang="en-ID" b="0" i="0" dirty="0" err="1"/>
            <a:t>bangsa</a:t>
          </a:r>
          <a:r>
            <a:rPr lang="en-ID" b="0" i="0" dirty="0"/>
            <a:t>, </a:t>
          </a:r>
          <a:r>
            <a:rPr lang="en-ID" b="0" i="0" dirty="0" err="1"/>
            <a:t>suku</a:t>
          </a:r>
          <a:r>
            <a:rPr lang="en-ID" b="0" i="0" dirty="0"/>
            <a:t> </a:t>
          </a:r>
          <a:r>
            <a:rPr lang="en-ID" b="0" i="0" dirty="0" err="1"/>
            <a:t>bangsa</a:t>
          </a:r>
          <a:r>
            <a:rPr lang="en-ID" b="0" i="0" dirty="0"/>
            <a:t>, </a:t>
          </a:r>
          <a:r>
            <a:rPr lang="en-ID" b="0" i="0" dirty="0" err="1"/>
            <a:t>maupun</a:t>
          </a:r>
          <a:r>
            <a:rPr lang="en-ID" b="0" i="0" dirty="0"/>
            <a:t> </a:t>
          </a:r>
          <a:r>
            <a:rPr lang="en-ID" b="0" i="0" dirty="0" err="1"/>
            <a:t>latar</a:t>
          </a:r>
          <a:r>
            <a:rPr lang="en-ID" b="0" i="0" dirty="0"/>
            <a:t> </a:t>
          </a:r>
          <a:r>
            <a:rPr lang="en-ID" b="0" i="0" dirty="0" err="1"/>
            <a:t>belakang</a:t>
          </a:r>
          <a:r>
            <a:rPr lang="en-ID" b="0" i="0" dirty="0"/>
            <a:t> </a:t>
          </a:r>
          <a:r>
            <a:rPr lang="en-ID" b="0" i="0" dirty="0" err="1"/>
            <a:t>kebudayaan</a:t>
          </a:r>
          <a:r>
            <a:rPr lang="en-ID" b="0" i="0" dirty="0"/>
            <a:t> yang </a:t>
          </a:r>
          <a:r>
            <a:rPr lang="en-ID" b="0" i="0" dirty="0" err="1"/>
            <a:t>menjadi</a:t>
          </a:r>
          <a:r>
            <a:rPr lang="en-ID" b="0" i="0" dirty="0"/>
            <a:t> </a:t>
          </a:r>
          <a:r>
            <a:rPr lang="en-ID" b="0" i="0" dirty="0" err="1"/>
            <a:t>ciri</a:t>
          </a:r>
          <a:r>
            <a:rPr lang="en-ID" b="0" i="0" dirty="0"/>
            <a:t> </a:t>
          </a:r>
          <a:r>
            <a:rPr lang="en-ID" b="0" i="0" dirty="0" err="1"/>
            <a:t>masyarakat</a:t>
          </a:r>
          <a:r>
            <a:rPr lang="en-ID" b="0" i="0" dirty="0"/>
            <a:t> </a:t>
          </a:r>
          <a:r>
            <a:rPr lang="en-ID" b="0" i="0" dirty="0" err="1"/>
            <a:t>majemuk</a:t>
          </a:r>
          <a:r>
            <a:rPr lang="en-ID" b="0" i="0" dirty="0"/>
            <a:t> (plural).</a:t>
          </a:r>
          <a:endParaRPr lang="en-US" dirty="0"/>
        </a:p>
      </dgm:t>
    </dgm:pt>
    <dgm:pt modelId="{5F30E328-D79F-42CC-9A96-FD5311F1ACA1}" type="parTrans" cxnId="{27DCE575-348B-4F66-B4E1-F1534ADB0DBD}">
      <dgm:prSet/>
      <dgm:spPr/>
      <dgm:t>
        <a:bodyPr/>
        <a:lstStyle/>
        <a:p>
          <a:endParaRPr lang="en-US"/>
        </a:p>
      </dgm:t>
    </dgm:pt>
    <dgm:pt modelId="{62B0EF2B-983F-4B24-BD9E-FCE4A25EC1B8}" type="sibTrans" cxnId="{27DCE575-348B-4F66-B4E1-F1534ADB0DBD}">
      <dgm:prSet/>
      <dgm:spPr/>
      <dgm:t>
        <a:bodyPr/>
        <a:lstStyle/>
        <a:p>
          <a:endParaRPr lang="en-US"/>
        </a:p>
      </dgm:t>
    </dgm:pt>
    <dgm:pt modelId="{BB7223EF-CA64-4664-B674-A76BA896E9B7}" type="pres">
      <dgm:prSet presAssocID="{055BD0D1-032E-44CB-ABB2-7E348A8DF2D8}" presName="diagram" presStyleCnt="0">
        <dgm:presLayoutVars>
          <dgm:dir/>
          <dgm:resizeHandles val="exact"/>
        </dgm:presLayoutVars>
      </dgm:prSet>
      <dgm:spPr/>
    </dgm:pt>
    <dgm:pt modelId="{F9CD4B6E-8A77-45DD-AC61-E1D331330D8F}" type="pres">
      <dgm:prSet presAssocID="{2B20DBE8-4C86-4CDE-B8A9-0D78498941BD}" presName="arrow" presStyleLbl="node1" presStyleIdx="0" presStyleCnt="2">
        <dgm:presLayoutVars>
          <dgm:bulletEnabled val="1"/>
        </dgm:presLayoutVars>
      </dgm:prSet>
      <dgm:spPr/>
    </dgm:pt>
    <dgm:pt modelId="{70345950-C0F5-49DE-A5EF-2BC3DA4A4E36}" type="pres">
      <dgm:prSet presAssocID="{AF33FC30-45AA-49C5-8F48-123454858945}" presName="arrow" presStyleLbl="node1" presStyleIdx="1" presStyleCnt="2">
        <dgm:presLayoutVars>
          <dgm:bulletEnabled val="1"/>
        </dgm:presLayoutVars>
      </dgm:prSet>
      <dgm:spPr/>
    </dgm:pt>
  </dgm:ptLst>
  <dgm:cxnLst>
    <dgm:cxn modelId="{27DCE575-348B-4F66-B4E1-F1534ADB0DBD}" srcId="{055BD0D1-032E-44CB-ABB2-7E348A8DF2D8}" destId="{AF33FC30-45AA-49C5-8F48-123454858945}" srcOrd="1" destOrd="0" parTransId="{5F30E328-D79F-42CC-9A96-FD5311F1ACA1}" sibTransId="{62B0EF2B-983F-4B24-BD9E-FCE4A25EC1B8}"/>
    <dgm:cxn modelId="{1A01D180-B3F2-48EE-A3E2-BEE71B2E9457}" srcId="{055BD0D1-032E-44CB-ABB2-7E348A8DF2D8}" destId="{2B20DBE8-4C86-4CDE-B8A9-0D78498941BD}" srcOrd="0" destOrd="0" parTransId="{FE364F65-DEBF-4854-8032-2856A5659417}" sibTransId="{28FA0C62-F6B1-43F7-A04F-DA30FB6C1F92}"/>
    <dgm:cxn modelId="{ABB1C5A1-B468-44C1-A18A-A8864C3B3A49}" type="presOf" srcId="{AF33FC30-45AA-49C5-8F48-123454858945}" destId="{70345950-C0F5-49DE-A5EF-2BC3DA4A4E36}" srcOrd="0" destOrd="0" presId="urn:microsoft.com/office/officeart/2005/8/layout/arrow5"/>
    <dgm:cxn modelId="{150C40E4-E5D6-457C-8E00-7E47069924AF}" type="presOf" srcId="{2B20DBE8-4C86-4CDE-B8A9-0D78498941BD}" destId="{F9CD4B6E-8A77-45DD-AC61-E1D331330D8F}" srcOrd="0" destOrd="0" presId="urn:microsoft.com/office/officeart/2005/8/layout/arrow5"/>
    <dgm:cxn modelId="{43E4E3EA-2BD8-42CD-8035-3BCA0E48AEFD}" type="presOf" srcId="{055BD0D1-032E-44CB-ABB2-7E348A8DF2D8}" destId="{BB7223EF-CA64-4664-B674-A76BA896E9B7}" srcOrd="0" destOrd="0" presId="urn:microsoft.com/office/officeart/2005/8/layout/arrow5"/>
    <dgm:cxn modelId="{C89077C8-2BC5-4BBD-8EFB-0E72BC316938}" type="presParOf" srcId="{BB7223EF-CA64-4664-B674-A76BA896E9B7}" destId="{F9CD4B6E-8A77-45DD-AC61-E1D331330D8F}" srcOrd="0" destOrd="0" presId="urn:microsoft.com/office/officeart/2005/8/layout/arrow5"/>
    <dgm:cxn modelId="{53B3938F-F055-4BB5-9E05-F93DB35F4D5B}" type="presParOf" srcId="{BB7223EF-CA64-4664-B674-A76BA896E9B7}" destId="{70345950-C0F5-49DE-A5EF-2BC3DA4A4E3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D387DE-1804-4A96-B414-77EABEE282D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853ADB0-57DD-456E-84A3-0141A4368F1A}">
      <dgm:prSet/>
      <dgm:spPr/>
      <dgm:t>
        <a:bodyPr/>
        <a:lstStyle/>
        <a:p>
          <a:r>
            <a:rPr lang="en-ID" dirty="0" err="1"/>
            <a:t>Pluralisme</a:t>
          </a:r>
          <a:r>
            <a:rPr lang="en-ID" dirty="0"/>
            <a:t>  </a:t>
          </a:r>
          <a:r>
            <a:rPr lang="en-ID" dirty="0" err="1"/>
            <a:t>ilmu</a:t>
          </a:r>
          <a:r>
            <a:rPr lang="en-ID" dirty="0"/>
            <a:t> </a:t>
          </a:r>
          <a:r>
            <a:rPr lang="en-ID" dirty="0" err="1"/>
            <a:t>pengetahuan</a:t>
          </a:r>
          <a:r>
            <a:rPr lang="en-ID" dirty="0"/>
            <a:t> </a:t>
          </a:r>
          <a:r>
            <a:rPr lang="en-ID" dirty="0" err="1"/>
            <a:t>merupakan</a:t>
          </a:r>
          <a:r>
            <a:rPr lang="en-ID" dirty="0"/>
            <a:t> </a:t>
          </a:r>
          <a:r>
            <a:rPr lang="en-ID" dirty="0" err="1"/>
            <a:t>sebuah</a:t>
          </a:r>
          <a:r>
            <a:rPr lang="en-ID" dirty="0"/>
            <a:t> </a:t>
          </a:r>
          <a:r>
            <a:rPr lang="en-ID" dirty="0" err="1"/>
            <a:t>keanekaragaman</a:t>
          </a:r>
          <a:r>
            <a:rPr lang="en-ID" dirty="0"/>
            <a:t>  </a:t>
          </a:r>
          <a:r>
            <a:rPr lang="en-ID" dirty="0" err="1"/>
            <a:t>ilmu</a:t>
          </a:r>
          <a:r>
            <a:rPr lang="en-ID" dirty="0"/>
            <a:t> yang </a:t>
          </a:r>
          <a:r>
            <a:rPr lang="en-ID" dirty="0" err="1"/>
            <a:t>bisa</a:t>
          </a:r>
          <a:r>
            <a:rPr lang="en-ID" dirty="0"/>
            <a:t> </a:t>
          </a:r>
          <a:r>
            <a:rPr lang="en-ID" dirty="0" err="1"/>
            <a:t>menjadi</a:t>
          </a:r>
          <a:r>
            <a:rPr lang="en-ID" dirty="0"/>
            <a:t> </a:t>
          </a:r>
          <a:r>
            <a:rPr lang="en-ID" dirty="0" err="1"/>
            <a:t>faktor</a:t>
          </a:r>
          <a:r>
            <a:rPr lang="en-ID" dirty="0"/>
            <a:t> </a:t>
          </a:r>
          <a:r>
            <a:rPr lang="en-ID" dirty="0" err="1"/>
            <a:t>utama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pertumbuhan</a:t>
          </a:r>
          <a:r>
            <a:rPr lang="en-ID" dirty="0"/>
            <a:t> </a:t>
          </a:r>
          <a:r>
            <a:rPr lang="en-ID" dirty="0" err="1"/>
            <a:t>ilmu</a:t>
          </a:r>
          <a:r>
            <a:rPr lang="en-ID" dirty="0"/>
            <a:t> </a:t>
          </a:r>
          <a:r>
            <a:rPr lang="en-ID" dirty="0" err="1"/>
            <a:t>pengetahuan</a:t>
          </a:r>
          <a:r>
            <a:rPr lang="en-ID" dirty="0"/>
            <a:t>. </a:t>
          </a:r>
          <a:endParaRPr lang="en-US" dirty="0"/>
        </a:p>
      </dgm:t>
    </dgm:pt>
    <dgm:pt modelId="{E9D751BF-CE23-4249-8812-BA747A824486}" type="parTrans" cxnId="{DE80C660-21B8-4854-9639-9F0FDCB95709}">
      <dgm:prSet/>
      <dgm:spPr/>
      <dgm:t>
        <a:bodyPr/>
        <a:lstStyle/>
        <a:p>
          <a:endParaRPr lang="en-US"/>
        </a:p>
      </dgm:t>
    </dgm:pt>
    <dgm:pt modelId="{116CDF77-B711-4121-8FBF-CF168E88B0BD}" type="sibTrans" cxnId="{DE80C660-21B8-4854-9639-9F0FDCB95709}">
      <dgm:prSet/>
      <dgm:spPr/>
      <dgm:t>
        <a:bodyPr/>
        <a:lstStyle/>
        <a:p>
          <a:endParaRPr lang="en-US"/>
        </a:p>
      </dgm:t>
    </dgm:pt>
    <dgm:pt modelId="{1260CC98-46E3-4CE7-AB25-E4EB7FDC12E8}">
      <dgm:prSet/>
      <dgm:spPr/>
      <dgm:t>
        <a:bodyPr/>
        <a:lstStyle/>
        <a:p>
          <a:r>
            <a:rPr lang="en-ID" dirty="0" err="1"/>
            <a:t>Banyaknya</a:t>
          </a:r>
          <a:r>
            <a:rPr lang="en-ID" dirty="0"/>
            <a:t> </a:t>
          </a:r>
          <a:r>
            <a:rPr lang="en-ID" dirty="0" err="1"/>
            <a:t>teori</a:t>
          </a:r>
          <a:r>
            <a:rPr lang="en-ID" dirty="0"/>
            <a:t> yang </a:t>
          </a:r>
          <a:r>
            <a:rPr lang="en-ID" dirty="0" err="1"/>
            <a:t>muncul</a:t>
          </a:r>
          <a:r>
            <a:rPr lang="en-ID" dirty="0"/>
            <a:t> </a:t>
          </a:r>
          <a:r>
            <a:rPr lang="en-ID" dirty="0" err="1"/>
            <a:t>namun</a:t>
          </a:r>
          <a:r>
            <a:rPr lang="en-ID" dirty="0"/>
            <a:t> </a:t>
          </a:r>
          <a:r>
            <a:rPr lang="en-ID" dirty="0" err="1"/>
            <a:t>belum</a:t>
          </a:r>
          <a:r>
            <a:rPr lang="en-ID" dirty="0"/>
            <a:t> </a:t>
          </a:r>
          <a:r>
            <a:rPr lang="en-ID" dirty="0" err="1"/>
            <a:t>bisa</a:t>
          </a:r>
          <a:r>
            <a:rPr lang="en-ID" dirty="0"/>
            <a:t> </a:t>
          </a:r>
          <a:r>
            <a:rPr lang="en-ID" dirty="0" err="1"/>
            <a:t>dibuktikan</a:t>
          </a:r>
          <a:r>
            <a:rPr lang="en-ID" dirty="0"/>
            <a:t> </a:t>
          </a:r>
          <a:r>
            <a:rPr lang="en-ID" dirty="0" err="1"/>
            <a:t>kebenarannya</a:t>
          </a:r>
          <a:r>
            <a:rPr lang="en-ID" dirty="0"/>
            <a:t> </a:t>
          </a:r>
          <a:r>
            <a:rPr lang="en-ID" dirty="0" err="1"/>
            <a:t>menjadi</a:t>
          </a:r>
          <a:r>
            <a:rPr lang="en-ID" dirty="0"/>
            <a:t> </a:t>
          </a:r>
          <a:r>
            <a:rPr lang="en-ID" dirty="0" err="1"/>
            <a:t>bentuk</a:t>
          </a:r>
          <a:r>
            <a:rPr lang="en-ID" dirty="0"/>
            <a:t> </a:t>
          </a:r>
          <a:r>
            <a:rPr lang="en-ID" dirty="0" err="1"/>
            <a:t>kebebasan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berpikir</a:t>
          </a:r>
          <a:r>
            <a:rPr lang="en-ID" dirty="0"/>
            <a:t> </a:t>
          </a:r>
          <a:r>
            <a:rPr lang="en-ID" dirty="0" err="1"/>
            <a:t>ilmiah</a:t>
          </a:r>
          <a:r>
            <a:rPr lang="en-ID" dirty="0"/>
            <a:t>.</a:t>
          </a:r>
          <a:endParaRPr lang="en-US" dirty="0"/>
        </a:p>
      </dgm:t>
    </dgm:pt>
    <dgm:pt modelId="{0359BCD2-3F9F-4D3A-ADAF-AC6F554B1F8A}" type="parTrans" cxnId="{2ABED63B-DB88-4C1B-8166-B91E040B5B17}">
      <dgm:prSet/>
      <dgm:spPr/>
      <dgm:t>
        <a:bodyPr/>
        <a:lstStyle/>
        <a:p>
          <a:endParaRPr lang="en-US"/>
        </a:p>
      </dgm:t>
    </dgm:pt>
    <dgm:pt modelId="{1CD3A197-5501-4114-AABA-FD1A28642AF2}" type="sibTrans" cxnId="{2ABED63B-DB88-4C1B-8166-B91E040B5B17}">
      <dgm:prSet/>
      <dgm:spPr/>
      <dgm:t>
        <a:bodyPr/>
        <a:lstStyle/>
        <a:p>
          <a:endParaRPr lang="en-US"/>
        </a:p>
      </dgm:t>
    </dgm:pt>
    <dgm:pt modelId="{5F2D69DB-531C-406F-9A81-BFAA1ECC876C}">
      <dgm:prSet/>
      <dgm:spPr/>
      <dgm:t>
        <a:bodyPr/>
        <a:lstStyle/>
        <a:p>
          <a:r>
            <a:rPr lang="en-ID" b="0" i="0" dirty="0"/>
            <a:t>Karena </a:t>
          </a:r>
          <a:r>
            <a:rPr lang="en-ID" b="0" i="0" dirty="0" err="1"/>
            <a:t>hal</a:t>
          </a:r>
          <a:r>
            <a:rPr lang="en-ID" b="0" i="0" dirty="0"/>
            <a:t> </a:t>
          </a:r>
          <a:r>
            <a:rPr lang="en-ID" b="0" i="0" dirty="0" err="1"/>
            <a:t>tersebut</a:t>
          </a:r>
          <a:r>
            <a:rPr lang="en-ID" b="0" i="0" dirty="0"/>
            <a:t> </a:t>
          </a:r>
          <a:r>
            <a:rPr lang="en-ID" b="0" i="0" dirty="0" err="1"/>
            <a:t>bisa</a:t>
          </a:r>
          <a:r>
            <a:rPr lang="en-ID" b="0" i="0" dirty="0"/>
            <a:t> </a:t>
          </a:r>
          <a:r>
            <a:rPr lang="en-ID" b="0" i="0" dirty="0" err="1"/>
            <a:t>disimpulkan</a:t>
          </a:r>
          <a:r>
            <a:rPr lang="en-ID" b="0" i="0" dirty="0"/>
            <a:t> </a:t>
          </a:r>
          <a:r>
            <a:rPr lang="en-ID" b="0" i="0" dirty="0" err="1"/>
            <a:t>jika</a:t>
          </a:r>
          <a:r>
            <a:rPr lang="en-ID" b="0" i="0" dirty="0"/>
            <a:t> </a:t>
          </a:r>
          <a:r>
            <a:rPr lang="en-ID" b="0" i="0" dirty="0" err="1"/>
            <a:t>ekonomi</a:t>
          </a:r>
          <a:r>
            <a:rPr lang="en-ID" b="0" i="0" dirty="0"/>
            <a:t> </a:t>
          </a:r>
          <a:r>
            <a:rPr lang="en-ID" b="0" i="0" dirty="0" err="1"/>
            <a:t>sosial</a:t>
          </a:r>
          <a:r>
            <a:rPr lang="en-ID" b="0" i="0" dirty="0"/>
            <a:t> </a:t>
          </a:r>
          <a:r>
            <a:rPr lang="en-ID" b="0" i="0" dirty="0" err="1"/>
            <a:t>termasuk</a:t>
          </a:r>
          <a:r>
            <a:rPr lang="en-ID" b="0" i="0" dirty="0"/>
            <a:t> </a:t>
          </a:r>
          <a:r>
            <a:rPr lang="en-ID" b="0" i="0" dirty="0" err="1"/>
            <a:t>bagian</a:t>
          </a:r>
          <a:r>
            <a:rPr lang="en-ID" b="0" i="0" dirty="0"/>
            <a:t> </a:t>
          </a:r>
          <a:r>
            <a:rPr lang="en-ID" b="0" i="0" dirty="0" err="1"/>
            <a:t>dari</a:t>
          </a:r>
          <a:r>
            <a:rPr lang="en-ID" b="0" i="0" dirty="0"/>
            <a:t> </a:t>
          </a:r>
          <a:r>
            <a:rPr lang="en-ID" b="0" i="0" dirty="0" err="1"/>
            <a:t>pluralisme</a:t>
          </a:r>
          <a:r>
            <a:rPr lang="en-ID" b="0" i="0" dirty="0"/>
            <a:t> </a:t>
          </a:r>
          <a:r>
            <a:rPr lang="en-ID" b="0" i="0" dirty="0" err="1"/>
            <a:t>ilmu</a:t>
          </a:r>
          <a:r>
            <a:rPr lang="en-ID" b="0" i="0" dirty="0"/>
            <a:t> </a:t>
          </a:r>
          <a:r>
            <a:rPr lang="en-ID" b="0" i="0" dirty="0" err="1"/>
            <a:t>pengetahuan</a:t>
          </a:r>
          <a:r>
            <a:rPr lang="en-ID" b="0" i="0" dirty="0"/>
            <a:t>. </a:t>
          </a:r>
          <a:endParaRPr lang="en-US" dirty="0"/>
        </a:p>
      </dgm:t>
    </dgm:pt>
    <dgm:pt modelId="{DD84C702-3397-4424-AD78-65304DA281AB}" type="parTrans" cxnId="{92624BCB-A374-454A-BC1E-F7BD5F8B377A}">
      <dgm:prSet/>
      <dgm:spPr/>
      <dgm:t>
        <a:bodyPr/>
        <a:lstStyle/>
        <a:p>
          <a:endParaRPr lang="en-US"/>
        </a:p>
      </dgm:t>
    </dgm:pt>
    <dgm:pt modelId="{1366D6D3-CBAB-4666-8698-050212079148}" type="sibTrans" cxnId="{92624BCB-A374-454A-BC1E-F7BD5F8B377A}">
      <dgm:prSet/>
      <dgm:spPr/>
      <dgm:t>
        <a:bodyPr/>
        <a:lstStyle/>
        <a:p>
          <a:endParaRPr lang="en-US"/>
        </a:p>
      </dgm:t>
    </dgm:pt>
    <dgm:pt modelId="{55863315-470A-41F8-95EE-99F4254AB0AC}">
      <dgm:prSet/>
      <dgm:spPr/>
      <dgm:t>
        <a:bodyPr/>
        <a:lstStyle/>
        <a:p>
          <a:r>
            <a:rPr lang="en-ID" b="0" i="0"/>
            <a:t>Adanya pluralitas ilmu pengetahuan juga bisa memperlihatkan sebuah hak individu dalam mengambil keputusan atas suatu kebenaran yang memiliki sifat menyeluruh bagi setiap individu.</a:t>
          </a:r>
          <a:endParaRPr lang="en-US"/>
        </a:p>
      </dgm:t>
    </dgm:pt>
    <dgm:pt modelId="{57795B34-11CE-4704-BF4E-5F2FF0FD1547}" type="parTrans" cxnId="{34174343-3237-48BF-BBC8-D8CB94541511}">
      <dgm:prSet/>
      <dgm:spPr/>
      <dgm:t>
        <a:bodyPr/>
        <a:lstStyle/>
        <a:p>
          <a:endParaRPr lang="en-US"/>
        </a:p>
      </dgm:t>
    </dgm:pt>
    <dgm:pt modelId="{28753738-919E-4CDF-966F-8B818B90513E}" type="sibTrans" cxnId="{34174343-3237-48BF-BBC8-D8CB94541511}">
      <dgm:prSet/>
      <dgm:spPr/>
      <dgm:t>
        <a:bodyPr/>
        <a:lstStyle/>
        <a:p>
          <a:endParaRPr lang="en-US"/>
        </a:p>
      </dgm:t>
    </dgm:pt>
    <dgm:pt modelId="{67FD0CFD-B05D-42AB-9413-22535770E9D9}" type="pres">
      <dgm:prSet presAssocID="{78D387DE-1804-4A96-B414-77EABEE282D9}" presName="linear" presStyleCnt="0">
        <dgm:presLayoutVars>
          <dgm:animLvl val="lvl"/>
          <dgm:resizeHandles val="exact"/>
        </dgm:presLayoutVars>
      </dgm:prSet>
      <dgm:spPr/>
    </dgm:pt>
    <dgm:pt modelId="{3B09459D-1948-419E-8B4A-28D0DFD0002D}" type="pres">
      <dgm:prSet presAssocID="{5853ADB0-57DD-456E-84A3-0141A4368F1A}" presName="parentText" presStyleLbl="node1" presStyleIdx="0" presStyleCnt="4" custLinFactY="-10448" custLinFactNeighborX="25" custLinFactNeighborY="-100000">
        <dgm:presLayoutVars>
          <dgm:chMax val="0"/>
          <dgm:bulletEnabled val="1"/>
        </dgm:presLayoutVars>
      </dgm:prSet>
      <dgm:spPr/>
    </dgm:pt>
    <dgm:pt modelId="{057D49AA-45C7-4706-9ED2-7E62716CC394}" type="pres">
      <dgm:prSet presAssocID="{116CDF77-B711-4121-8FBF-CF168E88B0BD}" presName="spacer" presStyleCnt="0"/>
      <dgm:spPr/>
    </dgm:pt>
    <dgm:pt modelId="{4E318635-FB09-454E-BD77-9F864A84D4E4}" type="pres">
      <dgm:prSet presAssocID="{1260CC98-46E3-4CE7-AB25-E4EB7FDC12E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D950212-E9CC-41E9-9498-AEF6F1993EF9}" type="pres">
      <dgm:prSet presAssocID="{1CD3A197-5501-4114-AABA-FD1A28642AF2}" presName="spacer" presStyleCnt="0"/>
      <dgm:spPr/>
    </dgm:pt>
    <dgm:pt modelId="{27CB7ECA-9E92-495E-9194-8F1B00CC4494}" type="pres">
      <dgm:prSet presAssocID="{5F2D69DB-531C-406F-9A81-BFAA1ECC876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1D72540-9A9A-4412-9AFB-CA908E673B9D}" type="pres">
      <dgm:prSet presAssocID="{1366D6D3-CBAB-4666-8698-050212079148}" presName="spacer" presStyleCnt="0"/>
      <dgm:spPr/>
    </dgm:pt>
    <dgm:pt modelId="{5AEEA503-D4BE-42D5-932A-EFE3BC26FE62}" type="pres">
      <dgm:prSet presAssocID="{55863315-470A-41F8-95EE-99F4254AB0A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7B9AE0C-C72C-40E0-8CC1-AAD5A2AD9C87}" type="presOf" srcId="{55863315-470A-41F8-95EE-99F4254AB0AC}" destId="{5AEEA503-D4BE-42D5-932A-EFE3BC26FE62}" srcOrd="0" destOrd="0" presId="urn:microsoft.com/office/officeart/2005/8/layout/vList2"/>
    <dgm:cxn modelId="{EA748D17-F204-4C96-8442-34D8E86E3954}" type="presOf" srcId="{78D387DE-1804-4A96-B414-77EABEE282D9}" destId="{67FD0CFD-B05D-42AB-9413-22535770E9D9}" srcOrd="0" destOrd="0" presId="urn:microsoft.com/office/officeart/2005/8/layout/vList2"/>
    <dgm:cxn modelId="{2ABED63B-DB88-4C1B-8166-B91E040B5B17}" srcId="{78D387DE-1804-4A96-B414-77EABEE282D9}" destId="{1260CC98-46E3-4CE7-AB25-E4EB7FDC12E8}" srcOrd="1" destOrd="0" parTransId="{0359BCD2-3F9F-4D3A-ADAF-AC6F554B1F8A}" sibTransId="{1CD3A197-5501-4114-AABA-FD1A28642AF2}"/>
    <dgm:cxn modelId="{DE80C660-21B8-4854-9639-9F0FDCB95709}" srcId="{78D387DE-1804-4A96-B414-77EABEE282D9}" destId="{5853ADB0-57DD-456E-84A3-0141A4368F1A}" srcOrd="0" destOrd="0" parTransId="{E9D751BF-CE23-4249-8812-BA747A824486}" sibTransId="{116CDF77-B711-4121-8FBF-CF168E88B0BD}"/>
    <dgm:cxn modelId="{34174343-3237-48BF-BBC8-D8CB94541511}" srcId="{78D387DE-1804-4A96-B414-77EABEE282D9}" destId="{55863315-470A-41F8-95EE-99F4254AB0AC}" srcOrd="3" destOrd="0" parTransId="{57795B34-11CE-4704-BF4E-5F2FF0FD1547}" sibTransId="{28753738-919E-4CDF-966F-8B818B90513E}"/>
    <dgm:cxn modelId="{A7557E6B-2557-4394-83CC-55988873B63D}" type="presOf" srcId="{5853ADB0-57DD-456E-84A3-0141A4368F1A}" destId="{3B09459D-1948-419E-8B4A-28D0DFD0002D}" srcOrd="0" destOrd="0" presId="urn:microsoft.com/office/officeart/2005/8/layout/vList2"/>
    <dgm:cxn modelId="{3D51B673-E53F-469F-B915-BA9074B51533}" type="presOf" srcId="{1260CC98-46E3-4CE7-AB25-E4EB7FDC12E8}" destId="{4E318635-FB09-454E-BD77-9F864A84D4E4}" srcOrd="0" destOrd="0" presId="urn:microsoft.com/office/officeart/2005/8/layout/vList2"/>
    <dgm:cxn modelId="{92624BCB-A374-454A-BC1E-F7BD5F8B377A}" srcId="{78D387DE-1804-4A96-B414-77EABEE282D9}" destId="{5F2D69DB-531C-406F-9A81-BFAA1ECC876C}" srcOrd="2" destOrd="0" parTransId="{DD84C702-3397-4424-AD78-65304DA281AB}" sibTransId="{1366D6D3-CBAB-4666-8698-050212079148}"/>
    <dgm:cxn modelId="{2B7905EE-B1D1-4E45-BE12-CC283440DFCB}" type="presOf" srcId="{5F2D69DB-531C-406F-9A81-BFAA1ECC876C}" destId="{27CB7ECA-9E92-495E-9194-8F1B00CC4494}" srcOrd="0" destOrd="0" presId="urn:microsoft.com/office/officeart/2005/8/layout/vList2"/>
    <dgm:cxn modelId="{1BAC7302-4E57-4C15-8521-155B65FFAB4D}" type="presParOf" srcId="{67FD0CFD-B05D-42AB-9413-22535770E9D9}" destId="{3B09459D-1948-419E-8B4A-28D0DFD0002D}" srcOrd="0" destOrd="0" presId="urn:microsoft.com/office/officeart/2005/8/layout/vList2"/>
    <dgm:cxn modelId="{8B6E7951-66C9-4C58-9C2B-E8E0E09BAC01}" type="presParOf" srcId="{67FD0CFD-B05D-42AB-9413-22535770E9D9}" destId="{057D49AA-45C7-4706-9ED2-7E62716CC394}" srcOrd="1" destOrd="0" presId="urn:microsoft.com/office/officeart/2005/8/layout/vList2"/>
    <dgm:cxn modelId="{9488593A-D65E-428D-A8D5-2E9CFA265398}" type="presParOf" srcId="{67FD0CFD-B05D-42AB-9413-22535770E9D9}" destId="{4E318635-FB09-454E-BD77-9F864A84D4E4}" srcOrd="2" destOrd="0" presId="urn:microsoft.com/office/officeart/2005/8/layout/vList2"/>
    <dgm:cxn modelId="{ED759698-88C8-4BDC-9DA9-9D3FE5E10C72}" type="presParOf" srcId="{67FD0CFD-B05D-42AB-9413-22535770E9D9}" destId="{5D950212-E9CC-41E9-9498-AEF6F1993EF9}" srcOrd="3" destOrd="0" presId="urn:microsoft.com/office/officeart/2005/8/layout/vList2"/>
    <dgm:cxn modelId="{05F00B00-251B-4A0D-8E07-63C1CD5CDBC0}" type="presParOf" srcId="{67FD0CFD-B05D-42AB-9413-22535770E9D9}" destId="{27CB7ECA-9E92-495E-9194-8F1B00CC4494}" srcOrd="4" destOrd="0" presId="urn:microsoft.com/office/officeart/2005/8/layout/vList2"/>
    <dgm:cxn modelId="{5AD0EA30-4093-47E0-9A03-3F632171FEA7}" type="presParOf" srcId="{67FD0CFD-B05D-42AB-9413-22535770E9D9}" destId="{F1D72540-9A9A-4412-9AFB-CA908E673B9D}" srcOrd="5" destOrd="0" presId="urn:microsoft.com/office/officeart/2005/8/layout/vList2"/>
    <dgm:cxn modelId="{F29358C5-C970-4E25-A2E5-0C5254BA1E38}" type="presParOf" srcId="{67FD0CFD-B05D-42AB-9413-22535770E9D9}" destId="{5AEEA503-D4BE-42D5-932A-EFE3BC26FE6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D3A962-B5D3-402D-A786-4EEA9794A72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6E4EF78-728E-40E2-A321-FB318E497572}">
      <dgm:prSet/>
      <dgm:spPr/>
      <dgm:t>
        <a:bodyPr/>
        <a:lstStyle/>
        <a:p>
          <a:r>
            <a:rPr lang="en-ID" b="0" i="0" dirty="0" err="1"/>
            <a:t>Pluralisme</a:t>
          </a:r>
          <a:r>
            <a:rPr lang="en-ID" b="0" i="0" dirty="0"/>
            <a:t> media </a:t>
          </a:r>
          <a:r>
            <a:rPr lang="en-ID" b="0" i="0" dirty="0" err="1"/>
            <a:t>merupakan</a:t>
          </a:r>
          <a:r>
            <a:rPr lang="en-ID" b="0" i="0" dirty="0"/>
            <a:t> </a:t>
          </a:r>
          <a:r>
            <a:rPr lang="en-ID" b="0" i="0" dirty="0" err="1"/>
            <a:t>keberagaman</a:t>
          </a:r>
          <a:r>
            <a:rPr lang="en-ID" b="0" i="0" dirty="0"/>
            <a:t> </a:t>
          </a:r>
          <a:r>
            <a:rPr lang="en-ID" b="0" i="0" dirty="0" err="1"/>
            <a:t>teknologi</a:t>
          </a:r>
          <a:r>
            <a:rPr lang="en-ID" b="0" i="0" dirty="0"/>
            <a:t> </a:t>
          </a:r>
          <a:r>
            <a:rPr lang="en-ID" b="0" i="0" dirty="0" err="1"/>
            <a:t>untuk</a:t>
          </a:r>
          <a:r>
            <a:rPr lang="en-ID" b="0" i="0" dirty="0"/>
            <a:t> </a:t>
          </a:r>
          <a:r>
            <a:rPr lang="en-ID" b="0" i="0" dirty="0" err="1"/>
            <a:t>bisa</a:t>
          </a:r>
          <a:r>
            <a:rPr lang="en-ID" b="0" i="0" dirty="0"/>
            <a:t> </a:t>
          </a:r>
          <a:r>
            <a:rPr lang="en-ID" b="0" i="0" dirty="0" err="1"/>
            <a:t>membantu</a:t>
          </a:r>
          <a:r>
            <a:rPr lang="en-ID" b="0" i="0" dirty="0"/>
            <a:t> </a:t>
          </a:r>
          <a:r>
            <a:rPr lang="en-ID" b="0" i="0" dirty="0" err="1"/>
            <a:t>manusia</a:t>
          </a:r>
          <a:r>
            <a:rPr lang="en-ID" b="0" i="0" dirty="0"/>
            <a:t> </a:t>
          </a:r>
          <a:r>
            <a:rPr lang="en-ID" b="0" i="0" dirty="0" err="1"/>
            <a:t>melakukan</a:t>
          </a:r>
          <a:r>
            <a:rPr lang="en-ID" b="0" i="0" dirty="0"/>
            <a:t> </a:t>
          </a:r>
          <a:r>
            <a:rPr lang="en-ID" b="0" i="0" dirty="0" err="1"/>
            <a:t>komunikasi</a:t>
          </a:r>
          <a:r>
            <a:rPr lang="en-ID" b="0" i="0" dirty="0"/>
            <a:t>, </a:t>
          </a:r>
          <a:r>
            <a:rPr lang="en-ID" b="0" i="0" dirty="0" err="1"/>
            <a:t>baik</a:t>
          </a:r>
          <a:r>
            <a:rPr lang="en-ID" b="0" i="0" dirty="0"/>
            <a:t> </a:t>
          </a:r>
          <a:r>
            <a:rPr lang="en-ID" b="0" i="0" dirty="0" err="1"/>
            <a:t>dalam</a:t>
          </a:r>
          <a:r>
            <a:rPr lang="en-ID" b="0" i="0" dirty="0"/>
            <a:t> </a:t>
          </a:r>
          <a:r>
            <a:rPr lang="en-ID" b="0" i="0" dirty="0" err="1"/>
            <a:t>jarak</a:t>
          </a:r>
          <a:r>
            <a:rPr lang="en-ID" b="0" i="0" dirty="0"/>
            <a:t> </a:t>
          </a:r>
          <a:r>
            <a:rPr lang="en-ID" b="0" i="0" dirty="0" err="1"/>
            <a:t>dekat</a:t>
          </a:r>
          <a:r>
            <a:rPr lang="en-ID" b="0" i="0" dirty="0"/>
            <a:t> </a:t>
          </a:r>
          <a:r>
            <a:rPr lang="en-ID" b="0" i="0" dirty="0" err="1"/>
            <a:t>maupun</a:t>
          </a:r>
          <a:r>
            <a:rPr lang="en-ID" b="0" i="0" dirty="0"/>
            <a:t> </a:t>
          </a:r>
          <a:r>
            <a:rPr lang="en-ID" b="0" i="0" dirty="0" err="1"/>
            <a:t>dalam</a:t>
          </a:r>
          <a:r>
            <a:rPr lang="en-ID" b="0" i="0" dirty="0"/>
            <a:t> </a:t>
          </a:r>
          <a:r>
            <a:rPr lang="en-ID" b="0" i="0" dirty="0" err="1"/>
            <a:t>jarak</a:t>
          </a:r>
          <a:r>
            <a:rPr lang="en-ID" b="0" i="0" dirty="0"/>
            <a:t> </a:t>
          </a:r>
          <a:r>
            <a:rPr lang="en-ID" b="0" i="0" dirty="0" err="1"/>
            <a:t>jauh</a:t>
          </a:r>
          <a:r>
            <a:rPr lang="en-ID" b="0" i="0" dirty="0"/>
            <a:t>. </a:t>
          </a:r>
          <a:endParaRPr lang="en-US" dirty="0"/>
        </a:p>
      </dgm:t>
    </dgm:pt>
    <dgm:pt modelId="{942649DD-5CD2-4DD3-93FC-BE48BCF5A5CD}" type="parTrans" cxnId="{B2350121-157F-4267-AD00-DD89F2DD08A5}">
      <dgm:prSet/>
      <dgm:spPr/>
      <dgm:t>
        <a:bodyPr/>
        <a:lstStyle/>
        <a:p>
          <a:endParaRPr lang="en-US"/>
        </a:p>
      </dgm:t>
    </dgm:pt>
    <dgm:pt modelId="{197E16C2-B4E0-42D6-B676-F4AC46A03403}" type="sibTrans" cxnId="{B2350121-157F-4267-AD00-DD89F2DD08A5}">
      <dgm:prSet/>
      <dgm:spPr/>
      <dgm:t>
        <a:bodyPr/>
        <a:lstStyle/>
        <a:p>
          <a:endParaRPr lang="en-US"/>
        </a:p>
      </dgm:t>
    </dgm:pt>
    <dgm:pt modelId="{3169ABE8-5BF8-4AE3-A3E8-A9AF14DB364F}">
      <dgm:prSet/>
      <dgm:spPr/>
      <dgm:t>
        <a:bodyPr/>
        <a:lstStyle/>
        <a:p>
          <a:r>
            <a:rPr lang="en-ID" b="0" i="0"/>
            <a:t>Karena hal itulah media menjadi salah satu sarana penyampaian informasi dan diakui atas keberadaanya. </a:t>
          </a:r>
          <a:endParaRPr lang="en-US"/>
        </a:p>
      </dgm:t>
    </dgm:pt>
    <dgm:pt modelId="{3574CA04-3A4F-4327-8BBE-A75C7BD48B12}" type="parTrans" cxnId="{1A1843B4-6176-4F36-A0FB-3837FC60B022}">
      <dgm:prSet/>
      <dgm:spPr/>
      <dgm:t>
        <a:bodyPr/>
        <a:lstStyle/>
        <a:p>
          <a:endParaRPr lang="en-US"/>
        </a:p>
      </dgm:t>
    </dgm:pt>
    <dgm:pt modelId="{0586F997-BC17-4414-A137-BB0EF5B3E22C}" type="sibTrans" cxnId="{1A1843B4-6176-4F36-A0FB-3837FC60B022}">
      <dgm:prSet/>
      <dgm:spPr/>
      <dgm:t>
        <a:bodyPr/>
        <a:lstStyle/>
        <a:p>
          <a:endParaRPr lang="en-US"/>
        </a:p>
      </dgm:t>
    </dgm:pt>
    <dgm:pt modelId="{EE51CEB9-FEA4-4173-9C48-C6095AA3B560}">
      <dgm:prSet/>
      <dgm:spPr/>
      <dgm:t>
        <a:bodyPr/>
        <a:lstStyle/>
        <a:p>
          <a:r>
            <a:rPr lang="en-ID" b="0" i="0"/>
            <a:t>Selain itu ada banyak media yang bisa digunakan untuk menyampaikan suatu pendapat.</a:t>
          </a:r>
          <a:endParaRPr lang="en-US"/>
        </a:p>
      </dgm:t>
    </dgm:pt>
    <dgm:pt modelId="{8FB96537-87E8-4A06-B130-8FDFEB73F1B8}" type="parTrans" cxnId="{4B43B4DB-0521-4A4B-A5E8-7F624520F273}">
      <dgm:prSet/>
      <dgm:spPr/>
      <dgm:t>
        <a:bodyPr/>
        <a:lstStyle/>
        <a:p>
          <a:endParaRPr lang="en-US"/>
        </a:p>
      </dgm:t>
    </dgm:pt>
    <dgm:pt modelId="{F8684CFE-3A66-44DE-92E6-AF4AB4A2C337}" type="sibTrans" cxnId="{4B43B4DB-0521-4A4B-A5E8-7F624520F273}">
      <dgm:prSet/>
      <dgm:spPr/>
      <dgm:t>
        <a:bodyPr/>
        <a:lstStyle/>
        <a:p>
          <a:endParaRPr lang="en-US"/>
        </a:p>
      </dgm:t>
    </dgm:pt>
    <dgm:pt modelId="{3B575E3E-EF45-4A17-BD2B-47847B1C6D9D}" type="pres">
      <dgm:prSet presAssocID="{70D3A962-B5D3-402D-A786-4EEA9794A728}" presName="linear" presStyleCnt="0">
        <dgm:presLayoutVars>
          <dgm:animLvl val="lvl"/>
          <dgm:resizeHandles val="exact"/>
        </dgm:presLayoutVars>
      </dgm:prSet>
      <dgm:spPr/>
    </dgm:pt>
    <dgm:pt modelId="{88522F20-C3B0-4D0B-9499-F8D2E284680E}" type="pres">
      <dgm:prSet presAssocID="{56E4EF78-728E-40E2-A321-FB318E4975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30636B3-1520-41E1-A8B2-9043C4630995}" type="pres">
      <dgm:prSet presAssocID="{197E16C2-B4E0-42D6-B676-F4AC46A03403}" presName="spacer" presStyleCnt="0"/>
      <dgm:spPr/>
    </dgm:pt>
    <dgm:pt modelId="{AB2D5176-4EBE-4424-935E-A876519D5646}" type="pres">
      <dgm:prSet presAssocID="{3169ABE8-5BF8-4AE3-A3E8-A9AF14DB36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9AC23D-ED74-47B9-9CFA-C8139D18AF30}" type="pres">
      <dgm:prSet presAssocID="{0586F997-BC17-4414-A137-BB0EF5B3E22C}" presName="spacer" presStyleCnt="0"/>
      <dgm:spPr/>
    </dgm:pt>
    <dgm:pt modelId="{74CD1DD4-905F-48FF-A998-DA7B27565EF9}" type="pres">
      <dgm:prSet presAssocID="{EE51CEB9-FEA4-4173-9C48-C6095AA3B56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2350121-157F-4267-AD00-DD89F2DD08A5}" srcId="{70D3A962-B5D3-402D-A786-4EEA9794A728}" destId="{56E4EF78-728E-40E2-A321-FB318E497572}" srcOrd="0" destOrd="0" parTransId="{942649DD-5CD2-4DD3-93FC-BE48BCF5A5CD}" sibTransId="{197E16C2-B4E0-42D6-B676-F4AC46A03403}"/>
    <dgm:cxn modelId="{A0561542-06AB-4465-95B8-04E84F42F4D1}" type="presOf" srcId="{EE51CEB9-FEA4-4173-9C48-C6095AA3B560}" destId="{74CD1DD4-905F-48FF-A998-DA7B27565EF9}" srcOrd="0" destOrd="0" presId="urn:microsoft.com/office/officeart/2005/8/layout/vList2"/>
    <dgm:cxn modelId="{E80A8543-1890-4E6B-9EF5-D6415CE74E9E}" type="presOf" srcId="{56E4EF78-728E-40E2-A321-FB318E497572}" destId="{88522F20-C3B0-4D0B-9499-F8D2E284680E}" srcOrd="0" destOrd="0" presId="urn:microsoft.com/office/officeart/2005/8/layout/vList2"/>
    <dgm:cxn modelId="{D10D99B0-D56E-414E-A39D-9DD7A8532AA4}" type="presOf" srcId="{3169ABE8-5BF8-4AE3-A3E8-A9AF14DB364F}" destId="{AB2D5176-4EBE-4424-935E-A876519D5646}" srcOrd="0" destOrd="0" presId="urn:microsoft.com/office/officeart/2005/8/layout/vList2"/>
    <dgm:cxn modelId="{1A1843B4-6176-4F36-A0FB-3837FC60B022}" srcId="{70D3A962-B5D3-402D-A786-4EEA9794A728}" destId="{3169ABE8-5BF8-4AE3-A3E8-A9AF14DB364F}" srcOrd="1" destOrd="0" parTransId="{3574CA04-3A4F-4327-8BBE-A75C7BD48B12}" sibTransId="{0586F997-BC17-4414-A137-BB0EF5B3E22C}"/>
    <dgm:cxn modelId="{ADEBACB6-A519-43EA-AE18-36AF7F717D15}" type="presOf" srcId="{70D3A962-B5D3-402D-A786-4EEA9794A728}" destId="{3B575E3E-EF45-4A17-BD2B-47847B1C6D9D}" srcOrd="0" destOrd="0" presId="urn:microsoft.com/office/officeart/2005/8/layout/vList2"/>
    <dgm:cxn modelId="{4B43B4DB-0521-4A4B-A5E8-7F624520F273}" srcId="{70D3A962-B5D3-402D-A786-4EEA9794A728}" destId="{EE51CEB9-FEA4-4173-9C48-C6095AA3B560}" srcOrd="2" destOrd="0" parTransId="{8FB96537-87E8-4A06-B130-8FDFEB73F1B8}" sibTransId="{F8684CFE-3A66-44DE-92E6-AF4AB4A2C337}"/>
    <dgm:cxn modelId="{7F8C45D2-C4B0-436E-AA75-BD22623D9F39}" type="presParOf" srcId="{3B575E3E-EF45-4A17-BD2B-47847B1C6D9D}" destId="{88522F20-C3B0-4D0B-9499-F8D2E284680E}" srcOrd="0" destOrd="0" presId="urn:microsoft.com/office/officeart/2005/8/layout/vList2"/>
    <dgm:cxn modelId="{8AB88A0B-B130-4881-952A-210957E139C0}" type="presParOf" srcId="{3B575E3E-EF45-4A17-BD2B-47847B1C6D9D}" destId="{230636B3-1520-41E1-A8B2-9043C4630995}" srcOrd="1" destOrd="0" presId="urn:microsoft.com/office/officeart/2005/8/layout/vList2"/>
    <dgm:cxn modelId="{D3E6069E-BD48-4C58-B6E1-FC815E18F1DD}" type="presParOf" srcId="{3B575E3E-EF45-4A17-BD2B-47847B1C6D9D}" destId="{AB2D5176-4EBE-4424-935E-A876519D5646}" srcOrd="2" destOrd="0" presId="urn:microsoft.com/office/officeart/2005/8/layout/vList2"/>
    <dgm:cxn modelId="{47738841-824F-40AA-BCA8-6D74CCDCDC5E}" type="presParOf" srcId="{3B575E3E-EF45-4A17-BD2B-47847B1C6D9D}" destId="{7A9AC23D-ED74-47B9-9CFA-C8139D18AF30}" srcOrd="3" destOrd="0" presId="urn:microsoft.com/office/officeart/2005/8/layout/vList2"/>
    <dgm:cxn modelId="{46B7E38C-B6DF-4931-9F01-F845CC97739F}" type="presParOf" srcId="{3B575E3E-EF45-4A17-BD2B-47847B1C6D9D}" destId="{74CD1DD4-905F-48FF-A998-DA7B27565EF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0AEB75-6BC3-4AD3-B21C-981DD490413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7FA3C2-6DBA-48AD-9FE1-F1BC6B6B1444}">
      <dgm:prSet/>
      <dgm:spPr/>
      <dgm:t>
        <a:bodyPr/>
        <a:lstStyle/>
        <a:p>
          <a:pPr algn="just"/>
          <a:r>
            <a:rPr lang="en-ID" dirty="0" err="1"/>
            <a:t>Manusia</a:t>
          </a:r>
          <a:r>
            <a:rPr lang="en-ID" dirty="0"/>
            <a:t> Ada:2</a:t>
          </a:r>
          <a:endParaRPr lang="en-US" dirty="0"/>
        </a:p>
      </dgm:t>
    </dgm:pt>
    <dgm:pt modelId="{F5C36A97-5964-479D-97AB-DAAB64A0D0B5}" type="parTrans" cxnId="{119C714E-9DA3-413C-9466-D36F378DA21B}">
      <dgm:prSet/>
      <dgm:spPr/>
      <dgm:t>
        <a:bodyPr/>
        <a:lstStyle/>
        <a:p>
          <a:endParaRPr lang="en-US"/>
        </a:p>
      </dgm:t>
    </dgm:pt>
    <dgm:pt modelId="{613CCB2F-ED63-4A31-A408-5798A9FFF13D}" type="sibTrans" cxnId="{119C714E-9DA3-413C-9466-D36F378DA21B}">
      <dgm:prSet/>
      <dgm:spPr/>
      <dgm:t>
        <a:bodyPr/>
        <a:lstStyle/>
        <a:p>
          <a:endParaRPr lang="en-US"/>
        </a:p>
      </dgm:t>
    </dgm:pt>
    <dgm:pt modelId="{751A1A69-5FF9-4291-BB32-DB52BB1DE658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ID" dirty="0" err="1"/>
            <a:t>Mereka</a:t>
          </a:r>
          <a:r>
            <a:rPr lang="en-ID" dirty="0"/>
            <a:t> yang </a:t>
          </a:r>
          <a:r>
            <a:rPr lang="en-ID" dirty="0" err="1"/>
            <a:t>beriman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teguh</a:t>
          </a:r>
          <a:r>
            <a:rPr lang="en-ID" dirty="0"/>
            <a:t> </a:t>
          </a:r>
          <a:r>
            <a:rPr lang="en-ID" dirty="0" err="1"/>
            <a:t>terhadap</a:t>
          </a:r>
          <a:r>
            <a:rPr lang="en-ID" dirty="0"/>
            <a:t> </a:t>
          </a:r>
          <a:r>
            <a:rPr lang="en-ID" dirty="0" err="1"/>
            <a:t>wahyu</a:t>
          </a:r>
          <a:r>
            <a:rPr lang="en-ID" dirty="0"/>
            <a:t> </a:t>
          </a:r>
          <a:r>
            <a:rPr lang="en-ID" dirty="0" err="1"/>
            <a:t>langit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samawi</a:t>
          </a:r>
          <a:endParaRPr lang="en-US" dirty="0"/>
        </a:p>
      </dgm:t>
    </dgm:pt>
    <dgm:pt modelId="{6B262F2B-9860-4F7D-8C83-DB417572B169}" type="parTrans" cxnId="{0AD24BDC-9BE9-4452-B818-09B5F3175285}">
      <dgm:prSet/>
      <dgm:spPr/>
      <dgm:t>
        <a:bodyPr/>
        <a:lstStyle/>
        <a:p>
          <a:endParaRPr lang="en-US"/>
        </a:p>
      </dgm:t>
    </dgm:pt>
    <dgm:pt modelId="{74EEC004-3A7B-4700-86D6-E2D90B5014CE}" type="sibTrans" cxnId="{0AD24BDC-9BE9-4452-B818-09B5F3175285}">
      <dgm:prSet/>
      <dgm:spPr/>
      <dgm:t>
        <a:bodyPr/>
        <a:lstStyle/>
        <a:p>
          <a:endParaRPr lang="en-US"/>
        </a:p>
      </dgm:t>
    </dgm:pt>
    <dgm:pt modelId="{71BB3C54-1A16-4F41-A809-4A6029D5AE52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ID" dirty="0" err="1"/>
            <a:t>Mereka</a:t>
          </a:r>
          <a:r>
            <a:rPr lang="en-ID" dirty="0"/>
            <a:t> yang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beriman</a:t>
          </a:r>
          <a:r>
            <a:rPr lang="en-ID" dirty="0"/>
            <a:t> </a:t>
          </a:r>
          <a:r>
            <a:rPr lang="en-ID" dirty="0" err="1"/>
            <a:t>kecuali</a:t>
          </a:r>
          <a:r>
            <a:rPr lang="en-ID" dirty="0"/>
            <a:t> </a:t>
          </a:r>
          <a:r>
            <a:rPr lang="en-ID" dirty="0" err="1"/>
            <a:t>hanya</a:t>
          </a:r>
          <a:r>
            <a:rPr lang="en-ID" dirty="0"/>
            <a:t> </a:t>
          </a:r>
          <a:r>
            <a:rPr lang="en-ID" dirty="0" err="1"/>
            <a:t>kepada</a:t>
          </a:r>
          <a:r>
            <a:rPr lang="en-ID" dirty="0"/>
            <a:t> </a:t>
          </a:r>
          <a:r>
            <a:rPr lang="en-ID" dirty="0" err="1"/>
            <a:t>kemampuan</a:t>
          </a:r>
          <a:r>
            <a:rPr lang="en-ID" dirty="0"/>
            <a:t> </a:t>
          </a:r>
          <a:r>
            <a:rPr lang="en-ID" dirty="0" err="1"/>
            <a:t>akal</a:t>
          </a:r>
          <a:r>
            <a:rPr lang="en-ID" dirty="0"/>
            <a:t> </a:t>
          </a:r>
          <a:r>
            <a:rPr lang="en-ID" dirty="0" err="1"/>
            <a:t>saja</a:t>
          </a:r>
          <a:r>
            <a:rPr lang="en-ID" dirty="0"/>
            <a:t> (</a:t>
          </a:r>
          <a:r>
            <a:rPr lang="en-ID" dirty="0" err="1"/>
            <a:t>rasionalis</a:t>
          </a:r>
          <a:r>
            <a:rPr lang="en-ID" dirty="0"/>
            <a:t>).</a:t>
          </a:r>
          <a:endParaRPr lang="en-US" dirty="0"/>
        </a:p>
      </dgm:t>
    </dgm:pt>
    <dgm:pt modelId="{9E73F3FC-5DE0-4E44-B96F-31C0BE43352F}" type="parTrans" cxnId="{1677348A-2A3C-4094-8C63-EA2C39420B97}">
      <dgm:prSet/>
      <dgm:spPr/>
      <dgm:t>
        <a:bodyPr/>
        <a:lstStyle/>
        <a:p>
          <a:endParaRPr lang="en-US"/>
        </a:p>
      </dgm:t>
    </dgm:pt>
    <dgm:pt modelId="{A21CE6F0-682B-41EC-B9BD-88E635FD9F23}" type="sibTrans" cxnId="{1677348A-2A3C-4094-8C63-EA2C39420B97}">
      <dgm:prSet/>
      <dgm:spPr/>
      <dgm:t>
        <a:bodyPr/>
        <a:lstStyle/>
        <a:p>
          <a:endParaRPr lang="en-US"/>
        </a:p>
      </dgm:t>
    </dgm:pt>
    <dgm:pt modelId="{0D2ED519-E4C5-4A6C-A8BF-C292FCEB537F}" type="pres">
      <dgm:prSet presAssocID="{8E0AEB75-6BC3-4AD3-B21C-981DD490413C}" presName="Name0" presStyleCnt="0">
        <dgm:presLayoutVars>
          <dgm:dir/>
          <dgm:animLvl val="lvl"/>
          <dgm:resizeHandles val="exact"/>
        </dgm:presLayoutVars>
      </dgm:prSet>
      <dgm:spPr/>
    </dgm:pt>
    <dgm:pt modelId="{E12BDDF1-69F9-4213-9C21-056D25BB0E8B}" type="pres">
      <dgm:prSet presAssocID="{CB7FA3C2-6DBA-48AD-9FE1-F1BC6B6B1444}" presName="linNode" presStyleCnt="0"/>
      <dgm:spPr/>
    </dgm:pt>
    <dgm:pt modelId="{A245A65B-8661-4F0F-8324-2412911097AB}" type="pres">
      <dgm:prSet presAssocID="{CB7FA3C2-6DBA-48AD-9FE1-F1BC6B6B1444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C90EF12E-C5E0-4135-901F-73B45CBF77BB}" type="pres">
      <dgm:prSet presAssocID="{CB7FA3C2-6DBA-48AD-9FE1-F1BC6B6B1444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119C714E-9DA3-413C-9466-D36F378DA21B}" srcId="{8E0AEB75-6BC3-4AD3-B21C-981DD490413C}" destId="{CB7FA3C2-6DBA-48AD-9FE1-F1BC6B6B1444}" srcOrd="0" destOrd="0" parTransId="{F5C36A97-5964-479D-97AB-DAAB64A0D0B5}" sibTransId="{613CCB2F-ED63-4A31-A408-5798A9FFF13D}"/>
    <dgm:cxn modelId="{012B3A74-6C6D-4032-BCB8-E29599994AF9}" type="presOf" srcId="{751A1A69-5FF9-4291-BB32-DB52BB1DE658}" destId="{C90EF12E-C5E0-4135-901F-73B45CBF77BB}" srcOrd="0" destOrd="0" presId="urn:microsoft.com/office/officeart/2005/8/layout/vList5"/>
    <dgm:cxn modelId="{F6E9CF80-FB6F-4628-A198-8763BBAF1F9D}" type="presOf" srcId="{CB7FA3C2-6DBA-48AD-9FE1-F1BC6B6B1444}" destId="{A245A65B-8661-4F0F-8324-2412911097AB}" srcOrd="0" destOrd="0" presId="urn:microsoft.com/office/officeart/2005/8/layout/vList5"/>
    <dgm:cxn modelId="{302FB581-40A7-4308-AEFA-0A6B65246AF6}" type="presOf" srcId="{71BB3C54-1A16-4F41-A809-4A6029D5AE52}" destId="{C90EF12E-C5E0-4135-901F-73B45CBF77BB}" srcOrd="0" destOrd="1" presId="urn:microsoft.com/office/officeart/2005/8/layout/vList5"/>
    <dgm:cxn modelId="{1677348A-2A3C-4094-8C63-EA2C39420B97}" srcId="{CB7FA3C2-6DBA-48AD-9FE1-F1BC6B6B1444}" destId="{71BB3C54-1A16-4F41-A809-4A6029D5AE52}" srcOrd="1" destOrd="0" parTransId="{9E73F3FC-5DE0-4E44-B96F-31C0BE43352F}" sibTransId="{A21CE6F0-682B-41EC-B9BD-88E635FD9F23}"/>
    <dgm:cxn modelId="{0AD24BDC-9BE9-4452-B818-09B5F3175285}" srcId="{CB7FA3C2-6DBA-48AD-9FE1-F1BC6B6B1444}" destId="{751A1A69-5FF9-4291-BB32-DB52BB1DE658}" srcOrd="0" destOrd="0" parTransId="{6B262F2B-9860-4F7D-8C83-DB417572B169}" sibTransId="{74EEC004-3A7B-4700-86D6-E2D90B5014CE}"/>
    <dgm:cxn modelId="{E7B464E9-4D31-4470-856C-51E9AF53F056}" type="presOf" srcId="{8E0AEB75-6BC3-4AD3-B21C-981DD490413C}" destId="{0D2ED519-E4C5-4A6C-A8BF-C292FCEB537F}" srcOrd="0" destOrd="0" presId="urn:microsoft.com/office/officeart/2005/8/layout/vList5"/>
    <dgm:cxn modelId="{B1A42BA7-22C6-4D22-859A-29BAABA8B9A5}" type="presParOf" srcId="{0D2ED519-E4C5-4A6C-A8BF-C292FCEB537F}" destId="{E12BDDF1-69F9-4213-9C21-056D25BB0E8B}" srcOrd="0" destOrd="0" presId="urn:microsoft.com/office/officeart/2005/8/layout/vList5"/>
    <dgm:cxn modelId="{97EF793B-5F20-40AE-A462-FF2DE01F931A}" type="presParOf" srcId="{E12BDDF1-69F9-4213-9C21-056D25BB0E8B}" destId="{A245A65B-8661-4F0F-8324-2412911097AB}" srcOrd="0" destOrd="0" presId="urn:microsoft.com/office/officeart/2005/8/layout/vList5"/>
    <dgm:cxn modelId="{90EA8CB2-3BB3-46BE-9F5E-1FE52086AADD}" type="presParOf" srcId="{E12BDDF1-69F9-4213-9C21-056D25BB0E8B}" destId="{C90EF12E-C5E0-4135-901F-73B45CBF77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54717E-DF49-48F6-A39F-CCDE9495919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82B0A8-E8F5-4C43-BE73-819F20A4F17C}">
      <dgm:prSet/>
      <dgm:spPr/>
      <dgm:t>
        <a:bodyPr/>
        <a:lstStyle/>
        <a:p>
          <a:r>
            <a:rPr lang="en-ID" dirty="0"/>
            <a:t>Faktor Sosio-Politis </a:t>
          </a:r>
          <a:endParaRPr lang="en-US" dirty="0"/>
        </a:p>
      </dgm:t>
    </dgm:pt>
    <dgm:pt modelId="{948E6A10-1C25-4A66-A0CC-9C756B0BE30B}" type="parTrans" cxnId="{682E99E7-83D9-40DE-9F8B-4E0B1B6A9975}">
      <dgm:prSet/>
      <dgm:spPr/>
      <dgm:t>
        <a:bodyPr/>
        <a:lstStyle/>
        <a:p>
          <a:endParaRPr lang="en-US"/>
        </a:p>
      </dgm:t>
    </dgm:pt>
    <dgm:pt modelId="{97AB9D9C-70C0-4D83-8A29-197858072DE1}" type="sibTrans" cxnId="{682E99E7-83D9-40DE-9F8B-4E0B1B6A9975}">
      <dgm:prSet/>
      <dgm:spPr/>
      <dgm:t>
        <a:bodyPr/>
        <a:lstStyle/>
        <a:p>
          <a:endParaRPr lang="en-US"/>
        </a:p>
      </dgm:t>
    </dgm:pt>
    <dgm:pt modelId="{642B27BD-52D5-4F40-B3FF-F3A573C6B6F8}">
      <dgm:prSet/>
      <dgm:spPr/>
      <dgm:t>
        <a:bodyPr/>
        <a:lstStyle/>
        <a:p>
          <a:r>
            <a:rPr lang="en-ID" dirty="0"/>
            <a:t>Faktor </a:t>
          </a:r>
          <a:r>
            <a:rPr lang="en-ID" dirty="0" err="1"/>
            <a:t>Ilmiah</a:t>
          </a:r>
          <a:endParaRPr lang="en-US" dirty="0"/>
        </a:p>
      </dgm:t>
    </dgm:pt>
    <dgm:pt modelId="{9772BF49-2FC4-4078-A321-47A09A22D2C7}" type="parTrans" cxnId="{0AA95C41-2F9D-466C-BBF2-A2A6B283D601}">
      <dgm:prSet/>
      <dgm:spPr/>
      <dgm:t>
        <a:bodyPr/>
        <a:lstStyle/>
        <a:p>
          <a:endParaRPr lang="en-US"/>
        </a:p>
      </dgm:t>
    </dgm:pt>
    <dgm:pt modelId="{FD726F0D-C80F-4B55-AB50-C06A66243656}" type="sibTrans" cxnId="{0AA95C41-2F9D-466C-BBF2-A2A6B283D601}">
      <dgm:prSet/>
      <dgm:spPr/>
      <dgm:t>
        <a:bodyPr/>
        <a:lstStyle/>
        <a:p>
          <a:endParaRPr lang="en-US"/>
        </a:p>
      </dgm:t>
    </dgm:pt>
    <dgm:pt modelId="{AFB7E06C-65FD-4AD8-8D74-4000F4693D50}" type="pres">
      <dgm:prSet presAssocID="{5554717E-DF49-48F6-A39F-CCDE949591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1B5571-2473-4335-85A7-07BE2456D828}" type="pres">
      <dgm:prSet presAssocID="{CF82B0A8-E8F5-4C43-BE73-819F20A4F17C}" presName="root" presStyleCnt="0"/>
      <dgm:spPr/>
    </dgm:pt>
    <dgm:pt modelId="{488EEAAD-D0A2-4A14-9B8F-52CC3755429B}" type="pres">
      <dgm:prSet presAssocID="{CF82B0A8-E8F5-4C43-BE73-819F20A4F17C}" presName="rootComposite" presStyleCnt="0"/>
      <dgm:spPr/>
    </dgm:pt>
    <dgm:pt modelId="{7867E2F6-431F-4940-8EA2-B311DE70905F}" type="pres">
      <dgm:prSet presAssocID="{CF82B0A8-E8F5-4C43-BE73-819F20A4F17C}" presName="rootText" presStyleLbl="node1" presStyleIdx="0" presStyleCnt="2"/>
      <dgm:spPr/>
    </dgm:pt>
    <dgm:pt modelId="{6E554B81-995C-40D9-8C65-A6C07A7CD4F1}" type="pres">
      <dgm:prSet presAssocID="{CF82B0A8-E8F5-4C43-BE73-819F20A4F17C}" presName="rootConnector" presStyleLbl="node1" presStyleIdx="0" presStyleCnt="2"/>
      <dgm:spPr/>
    </dgm:pt>
    <dgm:pt modelId="{407CA1BC-9D03-4CAD-AD51-5CDBDAFE80F6}" type="pres">
      <dgm:prSet presAssocID="{CF82B0A8-E8F5-4C43-BE73-819F20A4F17C}" presName="childShape" presStyleCnt="0"/>
      <dgm:spPr/>
    </dgm:pt>
    <dgm:pt modelId="{B9098D46-3C46-49FC-9056-F93174AB0F71}" type="pres">
      <dgm:prSet presAssocID="{642B27BD-52D5-4F40-B3FF-F3A573C6B6F8}" presName="root" presStyleCnt="0"/>
      <dgm:spPr/>
    </dgm:pt>
    <dgm:pt modelId="{F887D978-9B93-48B8-8E9E-4BE9EB8BED85}" type="pres">
      <dgm:prSet presAssocID="{642B27BD-52D5-4F40-B3FF-F3A573C6B6F8}" presName="rootComposite" presStyleCnt="0"/>
      <dgm:spPr/>
    </dgm:pt>
    <dgm:pt modelId="{2F210820-15B6-48D9-9E9A-2EEC28D1C760}" type="pres">
      <dgm:prSet presAssocID="{642B27BD-52D5-4F40-B3FF-F3A573C6B6F8}" presName="rootText" presStyleLbl="node1" presStyleIdx="1" presStyleCnt="2"/>
      <dgm:spPr/>
    </dgm:pt>
    <dgm:pt modelId="{BEABBD1A-BFAB-4D80-BE07-0D1BEBCE3D7F}" type="pres">
      <dgm:prSet presAssocID="{642B27BD-52D5-4F40-B3FF-F3A573C6B6F8}" presName="rootConnector" presStyleLbl="node1" presStyleIdx="1" presStyleCnt="2"/>
      <dgm:spPr/>
    </dgm:pt>
    <dgm:pt modelId="{D1758F14-AA12-42BC-924D-700E7B1F638B}" type="pres">
      <dgm:prSet presAssocID="{642B27BD-52D5-4F40-B3FF-F3A573C6B6F8}" presName="childShape" presStyleCnt="0"/>
      <dgm:spPr/>
    </dgm:pt>
  </dgm:ptLst>
  <dgm:cxnLst>
    <dgm:cxn modelId="{0AA95C41-2F9D-466C-BBF2-A2A6B283D601}" srcId="{5554717E-DF49-48F6-A39F-CCDE9495919D}" destId="{642B27BD-52D5-4F40-B3FF-F3A573C6B6F8}" srcOrd="1" destOrd="0" parTransId="{9772BF49-2FC4-4078-A321-47A09A22D2C7}" sibTransId="{FD726F0D-C80F-4B55-AB50-C06A66243656}"/>
    <dgm:cxn modelId="{FF195864-0BAA-46B8-8CDB-8B58E6B5A3E6}" type="presOf" srcId="{642B27BD-52D5-4F40-B3FF-F3A573C6B6F8}" destId="{BEABBD1A-BFAB-4D80-BE07-0D1BEBCE3D7F}" srcOrd="1" destOrd="0" presId="urn:microsoft.com/office/officeart/2005/8/layout/hierarchy3"/>
    <dgm:cxn modelId="{2B1D0C8B-38C6-4F66-9325-0B3187C149DD}" type="presOf" srcId="{CF82B0A8-E8F5-4C43-BE73-819F20A4F17C}" destId="{6E554B81-995C-40D9-8C65-A6C07A7CD4F1}" srcOrd="1" destOrd="0" presId="urn:microsoft.com/office/officeart/2005/8/layout/hierarchy3"/>
    <dgm:cxn modelId="{1C97299B-1FC6-4A4D-8720-303E7B024559}" type="presOf" srcId="{642B27BD-52D5-4F40-B3FF-F3A573C6B6F8}" destId="{2F210820-15B6-48D9-9E9A-2EEC28D1C760}" srcOrd="0" destOrd="0" presId="urn:microsoft.com/office/officeart/2005/8/layout/hierarchy3"/>
    <dgm:cxn modelId="{5D968FA0-A7A7-4CF6-BB4C-B5EADEA80C4C}" type="presOf" srcId="{5554717E-DF49-48F6-A39F-CCDE9495919D}" destId="{AFB7E06C-65FD-4AD8-8D74-4000F4693D50}" srcOrd="0" destOrd="0" presId="urn:microsoft.com/office/officeart/2005/8/layout/hierarchy3"/>
    <dgm:cxn modelId="{682E99E7-83D9-40DE-9F8B-4E0B1B6A9975}" srcId="{5554717E-DF49-48F6-A39F-CCDE9495919D}" destId="{CF82B0A8-E8F5-4C43-BE73-819F20A4F17C}" srcOrd="0" destOrd="0" parTransId="{948E6A10-1C25-4A66-A0CC-9C756B0BE30B}" sibTransId="{97AB9D9C-70C0-4D83-8A29-197858072DE1}"/>
    <dgm:cxn modelId="{3B2C1DF2-D447-4824-B688-16F64BCBA01C}" type="presOf" srcId="{CF82B0A8-E8F5-4C43-BE73-819F20A4F17C}" destId="{7867E2F6-431F-4940-8EA2-B311DE70905F}" srcOrd="0" destOrd="0" presId="urn:microsoft.com/office/officeart/2005/8/layout/hierarchy3"/>
    <dgm:cxn modelId="{32154CF5-2770-4659-9CA7-9D2C251E75A5}" type="presParOf" srcId="{AFB7E06C-65FD-4AD8-8D74-4000F4693D50}" destId="{821B5571-2473-4335-85A7-07BE2456D828}" srcOrd="0" destOrd="0" presId="urn:microsoft.com/office/officeart/2005/8/layout/hierarchy3"/>
    <dgm:cxn modelId="{4BF30E10-DF7E-4716-859D-B9BDCE413D19}" type="presParOf" srcId="{821B5571-2473-4335-85A7-07BE2456D828}" destId="{488EEAAD-D0A2-4A14-9B8F-52CC3755429B}" srcOrd="0" destOrd="0" presId="urn:microsoft.com/office/officeart/2005/8/layout/hierarchy3"/>
    <dgm:cxn modelId="{16C41770-C25F-4697-B9DA-05DA603F6464}" type="presParOf" srcId="{488EEAAD-D0A2-4A14-9B8F-52CC3755429B}" destId="{7867E2F6-431F-4940-8EA2-B311DE70905F}" srcOrd="0" destOrd="0" presId="urn:microsoft.com/office/officeart/2005/8/layout/hierarchy3"/>
    <dgm:cxn modelId="{24B4E232-31E0-40B6-B26A-48DF20AFCB42}" type="presParOf" srcId="{488EEAAD-D0A2-4A14-9B8F-52CC3755429B}" destId="{6E554B81-995C-40D9-8C65-A6C07A7CD4F1}" srcOrd="1" destOrd="0" presId="urn:microsoft.com/office/officeart/2005/8/layout/hierarchy3"/>
    <dgm:cxn modelId="{DBDA06D2-4C46-44B5-A8F3-960EEDC066CB}" type="presParOf" srcId="{821B5571-2473-4335-85A7-07BE2456D828}" destId="{407CA1BC-9D03-4CAD-AD51-5CDBDAFE80F6}" srcOrd="1" destOrd="0" presId="urn:microsoft.com/office/officeart/2005/8/layout/hierarchy3"/>
    <dgm:cxn modelId="{0B5F5616-D2DC-443B-8D2D-97CC03009EB7}" type="presParOf" srcId="{AFB7E06C-65FD-4AD8-8D74-4000F4693D50}" destId="{B9098D46-3C46-49FC-9056-F93174AB0F71}" srcOrd="1" destOrd="0" presId="urn:microsoft.com/office/officeart/2005/8/layout/hierarchy3"/>
    <dgm:cxn modelId="{D2933C39-B8D1-4CD0-A03C-767545F2575F}" type="presParOf" srcId="{B9098D46-3C46-49FC-9056-F93174AB0F71}" destId="{F887D978-9B93-48B8-8E9E-4BE9EB8BED85}" srcOrd="0" destOrd="0" presId="urn:microsoft.com/office/officeart/2005/8/layout/hierarchy3"/>
    <dgm:cxn modelId="{7134C223-2D81-40D1-86C8-51A161BF2605}" type="presParOf" srcId="{F887D978-9B93-48B8-8E9E-4BE9EB8BED85}" destId="{2F210820-15B6-48D9-9E9A-2EEC28D1C760}" srcOrd="0" destOrd="0" presId="urn:microsoft.com/office/officeart/2005/8/layout/hierarchy3"/>
    <dgm:cxn modelId="{76B73682-D6B2-48EB-98F5-0C1756A0E9EE}" type="presParOf" srcId="{F887D978-9B93-48B8-8E9E-4BE9EB8BED85}" destId="{BEABBD1A-BFAB-4D80-BE07-0D1BEBCE3D7F}" srcOrd="1" destOrd="0" presId="urn:microsoft.com/office/officeart/2005/8/layout/hierarchy3"/>
    <dgm:cxn modelId="{9A011587-7A4E-4970-9A91-42B1DACEE340}" type="presParOf" srcId="{B9098D46-3C46-49FC-9056-F93174AB0F71}" destId="{D1758F14-AA12-42BC-924D-700E7B1F638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1DCE06-ADB9-4231-B506-DC2EBE9058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2CCA586-BAB6-4A1E-BADC-E7DAB076B628}">
      <dgm:prSet/>
      <dgm:spPr/>
      <dgm:t>
        <a:bodyPr/>
        <a:lstStyle/>
        <a:p>
          <a:r>
            <a:rPr lang="en-ID" dirty="0" err="1"/>
            <a:t>Keperawatan</a:t>
          </a:r>
          <a:r>
            <a:rPr lang="en-ID" dirty="0"/>
            <a:t> </a:t>
          </a:r>
          <a:r>
            <a:rPr lang="en-ID" dirty="0" err="1"/>
            <a:t>transkultural</a:t>
          </a:r>
          <a:r>
            <a:rPr lang="en-ID" dirty="0"/>
            <a:t> </a:t>
          </a:r>
          <a:r>
            <a:rPr lang="en-ID" dirty="0" err="1"/>
            <a:t>adalah</a:t>
          </a:r>
          <a:r>
            <a:rPr lang="en-ID" dirty="0"/>
            <a:t> </a:t>
          </a:r>
          <a:r>
            <a:rPr lang="en-ID" dirty="0" err="1"/>
            <a:t>ilmu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kiat</a:t>
          </a:r>
          <a:r>
            <a:rPr lang="en-ID" dirty="0"/>
            <a:t> yang </a:t>
          </a:r>
          <a:r>
            <a:rPr lang="en-ID" dirty="0" err="1"/>
            <a:t>humanis</a:t>
          </a:r>
          <a:r>
            <a:rPr lang="en-ID" dirty="0"/>
            <a:t> yang </a:t>
          </a:r>
          <a:r>
            <a:rPr lang="en-ID" dirty="0" err="1"/>
            <a:t>difokuskan</a:t>
          </a:r>
          <a:r>
            <a:rPr lang="en-ID" dirty="0"/>
            <a:t> pada </a:t>
          </a:r>
          <a:r>
            <a:rPr lang="en-ID" dirty="0" err="1"/>
            <a:t>perilaku</a:t>
          </a:r>
          <a:r>
            <a:rPr lang="en-ID" dirty="0"/>
            <a:t> </a:t>
          </a:r>
          <a:r>
            <a:rPr lang="en-ID" dirty="0" err="1"/>
            <a:t>individu</a:t>
          </a:r>
          <a:r>
            <a:rPr lang="en-ID" dirty="0"/>
            <a:t>/</a:t>
          </a:r>
          <a:r>
            <a:rPr lang="en-ID" dirty="0" err="1"/>
            <a:t>kelompok</a:t>
          </a:r>
          <a:r>
            <a:rPr lang="en-ID" dirty="0"/>
            <a:t> </a:t>
          </a:r>
          <a:r>
            <a:rPr lang="en-ID" dirty="0" err="1"/>
            <a:t>serta</a:t>
          </a:r>
          <a:r>
            <a:rPr lang="en-ID" dirty="0"/>
            <a:t> proses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mempertahankan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meningkatkan</a:t>
          </a:r>
          <a:r>
            <a:rPr lang="en-ID" dirty="0"/>
            <a:t> </a:t>
          </a:r>
          <a:r>
            <a:rPr lang="en-ID" dirty="0" err="1"/>
            <a:t>perilaku</a:t>
          </a:r>
          <a:r>
            <a:rPr lang="en-ID" dirty="0"/>
            <a:t> </a:t>
          </a:r>
          <a:r>
            <a:rPr lang="en-ID" dirty="0" err="1"/>
            <a:t>sehat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sakit</a:t>
          </a:r>
          <a:r>
            <a:rPr lang="en-ID" dirty="0"/>
            <a:t> </a:t>
          </a:r>
          <a:r>
            <a:rPr lang="en-ID" dirty="0" err="1"/>
            <a:t>secara</a:t>
          </a:r>
          <a:r>
            <a:rPr lang="en-ID" dirty="0"/>
            <a:t> </a:t>
          </a:r>
          <a:r>
            <a:rPr lang="en-ID" dirty="0" err="1"/>
            <a:t>fisik</a:t>
          </a:r>
          <a:r>
            <a:rPr lang="en-ID" dirty="0"/>
            <a:t> dan </a:t>
          </a:r>
          <a:r>
            <a:rPr lang="en-ID" dirty="0" err="1"/>
            <a:t>psikokultural</a:t>
          </a:r>
          <a:r>
            <a:rPr lang="en-ID" dirty="0"/>
            <a:t> </a:t>
          </a:r>
          <a:r>
            <a:rPr lang="en-ID" dirty="0" err="1"/>
            <a:t>sesuai</a:t>
          </a:r>
          <a:r>
            <a:rPr lang="en-ID" dirty="0"/>
            <a:t> </a:t>
          </a:r>
          <a:r>
            <a:rPr lang="en-ID" dirty="0" err="1"/>
            <a:t>latar</a:t>
          </a:r>
          <a:r>
            <a:rPr lang="en-ID" dirty="0"/>
            <a:t> </a:t>
          </a:r>
          <a:r>
            <a:rPr lang="en-ID" dirty="0" err="1"/>
            <a:t>belakang</a:t>
          </a:r>
          <a:r>
            <a:rPr lang="en-ID" dirty="0"/>
            <a:t> </a:t>
          </a:r>
          <a:r>
            <a:rPr lang="en-ID" dirty="0" err="1"/>
            <a:t>budaya</a:t>
          </a:r>
          <a:r>
            <a:rPr lang="en-ID" dirty="0"/>
            <a:t>.</a:t>
          </a:r>
          <a:endParaRPr lang="en-US" dirty="0"/>
        </a:p>
      </dgm:t>
    </dgm:pt>
    <dgm:pt modelId="{472999EB-4CEF-435E-A2E6-A7D852318CA0}" type="parTrans" cxnId="{9ACC2AF8-E073-4319-A7A8-2D4C97D6EF57}">
      <dgm:prSet/>
      <dgm:spPr/>
      <dgm:t>
        <a:bodyPr/>
        <a:lstStyle/>
        <a:p>
          <a:endParaRPr lang="en-US"/>
        </a:p>
      </dgm:t>
    </dgm:pt>
    <dgm:pt modelId="{48A67318-D204-4BEF-9023-DC5FE1DAB219}" type="sibTrans" cxnId="{9ACC2AF8-E073-4319-A7A8-2D4C97D6EF57}">
      <dgm:prSet/>
      <dgm:spPr/>
      <dgm:t>
        <a:bodyPr/>
        <a:lstStyle/>
        <a:p>
          <a:endParaRPr lang="en-US"/>
        </a:p>
      </dgm:t>
    </dgm:pt>
    <dgm:pt modelId="{1CB27CC1-7F45-4B51-952E-002A9A32E480}">
      <dgm:prSet/>
      <dgm:spPr/>
      <dgm:t>
        <a:bodyPr/>
        <a:lstStyle/>
        <a:p>
          <a:r>
            <a:rPr lang="en-ID" dirty="0" err="1"/>
            <a:t>Keperawatan</a:t>
          </a:r>
          <a:r>
            <a:rPr lang="en-ID" dirty="0"/>
            <a:t> </a:t>
          </a:r>
          <a:r>
            <a:rPr lang="en-ID" dirty="0" err="1"/>
            <a:t>transkultural</a:t>
          </a:r>
          <a:r>
            <a:rPr lang="en-ID" dirty="0"/>
            <a:t> </a:t>
          </a:r>
          <a:r>
            <a:rPr lang="en-ID" dirty="0" err="1"/>
            <a:t>adalah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</a:t>
          </a:r>
          <a:r>
            <a:rPr lang="en-ID" dirty="0" err="1"/>
            <a:t>pelayanan</a:t>
          </a:r>
          <a:r>
            <a:rPr lang="en-ID" dirty="0"/>
            <a:t> </a:t>
          </a:r>
          <a:r>
            <a:rPr lang="en-ID" dirty="0" err="1"/>
            <a:t>keperawatan</a:t>
          </a:r>
          <a:r>
            <a:rPr lang="en-ID" dirty="0"/>
            <a:t> yang </a:t>
          </a:r>
          <a:r>
            <a:rPr lang="en-ID" dirty="0" err="1"/>
            <a:t>berfokus</a:t>
          </a:r>
          <a:r>
            <a:rPr lang="en-ID" dirty="0"/>
            <a:t> pada </a:t>
          </a:r>
          <a:r>
            <a:rPr lang="en-ID" dirty="0" err="1"/>
            <a:t>analisa</a:t>
          </a:r>
          <a:r>
            <a:rPr lang="en-ID" dirty="0"/>
            <a:t> dan </a:t>
          </a:r>
          <a:r>
            <a:rPr lang="en-ID" dirty="0" err="1"/>
            <a:t>studi</a:t>
          </a:r>
          <a:r>
            <a:rPr lang="en-ID" dirty="0"/>
            <a:t> </a:t>
          </a:r>
          <a:r>
            <a:rPr lang="en-ID" dirty="0" err="1"/>
            <a:t>perbandingan</a:t>
          </a:r>
          <a:r>
            <a:rPr lang="en-ID" dirty="0"/>
            <a:t> </a:t>
          </a:r>
          <a:r>
            <a:rPr lang="en-ID" dirty="0" err="1"/>
            <a:t>tentang</a:t>
          </a:r>
          <a:r>
            <a:rPr lang="en-ID" dirty="0"/>
            <a:t> </a:t>
          </a:r>
          <a:r>
            <a:rPr lang="en-ID" dirty="0" err="1"/>
            <a:t>perbedaan</a:t>
          </a:r>
          <a:r>
            <a:rPr lang="en-ID" dirty="0"/>
            <a:t> </a:t>
          </a:r>
          <a:r>
            <a:rPr lang="en-ID" dirty="0" err="1"/>
            <a:t>budaya</a:t>
          </a:r>
          <a:endParaRPr lang="en-US" dirty="0"/>
        </a:p>
      </dgm:t>
    </dgm:pt>
    <dgm:pt modelId="{CE5E8B2E-D53B-4270-9C51-C4C8320A4F4A}" type="parTrans" cxnId="{9E657C97-60AB-4276-9ECD-5EBF1932FE47}">
      <dgm:prSet/>
      <dgm:spPr/>
      <dgm:t>
        <a:bodyPr/>
        <a:lstStyle/>
        <a:p>
          <a:endParaRPr lang="en-US"/>
        </a:p>
      </dgm:t>
    </dgm:pt>
    <dgm:pt modelId="{9A98B887-F364-409E-99BE-C662049431CB}" type="sibTrans" cxnId="{9E657C97-60AB-4276-9ECD-5EBF1932FE47}">
      <dgm:prSet/>
      <dgm:spPr/>
      <dgm:t>
        <a:bodyPr/>
        <a:lstStyle/>
        <a:p>
          <a:endParaRPr lang="en-US"/>
        </a:p>
      </dgm:t>
    </dgm:pt>
    <dgm:pt modelId="{AF27E9A2-9E03-423E-B3D3-01BE5F6BCEA2}" type="pres">
      <dgm:prSet presAssocID="{1B1DCE06-ADB9-4231-B506-DC2EBE9058C9}" presName="linear" presStyleCnt="0">
        <dgm:presLayoutVars>
          <dgm:animLvl val="lvl"/>
          <dgm:resizeHandles val="exact"/>
        </dgm:presLayoutVars>
      </dgm:prSet>
      <dgm:spPr/>
    </dgm:pt>
    <dgm:pt modelId="{1DBC0638-2440-4AD0-BC34-B1D4D5C2EA0B}" type="pres">
      <dgm:prSet presAssocID="{C2CCA586-BAB6-4A1E-BADC-E7DAB076B62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A42E4E6-8F0D-4F54-B1C0-C7B2AA7A96F3}" type="pres">
      <dgm:prSet presAssocID="{48A67318-D204-4BEF-9023-DC5FE1DAB219}" presName="spacer" presStyleCnt="0"/>
      <dgm:spPr/>
    </dgm:pt>
    <dgm:pt modelId="{BEC28267-80CF-4364-9CE2-12247B1B950D}" type="pres">
      <dgm:prSet presAssocID="{1CB27CC1-7F45-4B51-952E-002A9A32E48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8C70061-C35D-4D10-8096-DA1E76270A21}" type="presOf" srcId="{1B1DCE06-ADB9-4231-B506-DC2EBE9058C9}" destId="{AF27E9A2-9E03-423E-B3D3-01BE5F6BCEA2}" srcOrd="0" destOrd="0" presId="urn:microsoft.com/office/officeart/2005/8/layout/vList2"/>
    <dgm:cxn modelId="{4202127C-9E39-4AD9-AAAB-E17827B03D01}" type="presOf" srcId="{C2CCA586-BAB6-4A1E-BADC-E7DAB076B628}" destId="{1DBC0638-2440-4AD0-BC34-B1D4D5C2EA0B}" srcOrd="0" destOrd="0" presId="urn:microsoft.com/office/officeart/2005/8/layout/vList2"/>
    <dgm:cxn modelId="{224DC57E-6FF9-48C5-B5A7-AAA3D97F06A0}" type="presOf" srcId="{1CB27CC1-7F45-4B51-952E-002A9A32E480}" destId="{BEC28267-80CF-4364-9CE2-12247B1B950D}" srcOrd="0" destOrd="0" presId="urn:microsoft.com/office/officeart/2005/8/layout/vList2"/>
    <dgm:cxn modelId="{9E657C97-60AB-4276-9ECD-5EBF1932FE47}" srcId="{1B1DCE06-ADB9-4231-B506-DC2EBE9058C9}" destId="{1CB27CC1-7F45-4B51-952E-002A9A32E480}" srcOrd="1" destOrd="0" parTransId="{CE5E8B2E-D53B-4270-9C51-C4C8320A4F4A}" sibTransId="{9A98B887-F364-409E-99BE-C662049431CB}"/>
    <dgm:cxn modelId="{9ACC2AF8-E073-4319-A7A8-2D4C97D6EF57}" srcId="{1B1DCE06-ADB9-4231-B506-DC2EBE9058C9}" destId="{C2CCA586-BAB6-4A1E-BADC-E7DAB076B628}" srcOrd="0" destOrd="0" parTransId="{472999EB-4CEF-435E-A2E6-A7D852318CA0}" sibTransId="{48A67318-D204-4BEF-9023-DC5FE1DAB219}"/>
    <dgm:cxn modelId="{930DB5FE-B3CF-4EB5-8771-164050ADE98D}" type="presParOf" srcId="{AF27E9A2-9E03-423E-B3D3-01BE5F6BCEA2}" destId="{1DBC0638-2440-4AD0-BC34-B1D4D5C2EA0B}" srcOrd="0" destOrd="0" presId="urn:microsoft.com/office/officeart/2005/8/layout/vList2"/>
    <dgm:cxn modelId="{775DE9F0-7325-43D5-A8BC-2FB8EDDFFC8D}" type="presParOf" srcId="{AF27E9A2-9E03-423E-B3D3-01BE5F6BCEA2}" destId="{4A42E4E6-8F0D-4F54-B1C0-C7B2AA7A96F3}" srcOrd="1" destOrd="0" presId="urn:microsoft.com/office/officeart/2005/8/layout/vList2"/>
    <dgm:cxn modelId="{CA630B17-C989-4590-BE58-D384A8450816}" type="presParOf" srcId="{AF27E9A2-9E03-423E-B3D3-01BE5F6BCEA2}" destId="{BEC28267-80CF-4364-9CE2-12247B1B950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99BC6E-AE77-46C9-8632-B1693A9050A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7D4BB53-62F3-4798-86CE-2C6CDA8697FD}">
      <dgm:prSet/>
      <dgm:spPr/>
      <dgm:t>
        <a:bodyPr/>
        <a:lstStyle/>
        <a:p>
          <a:r>
            <a:rPr lang="en-ID"/>
            <a:t>Tujuan  dari transcultural nursing adalah untuk mengidentifikasi, menguji, mengerti dan menggunakan norma pemahaman keperawatan transcultural  dalam meningkatkan kebudayaan spesifik dalam asuhan keperawatan. </a:t>
          </a:r>
          <a:endParaRPr lang="en-US"/>
        </a:p>
      </dgm:t>
    </dgm:pt>
    <dgm:pt modelId="{2D65CBB3-3D8B-4738-BFEF-7196F33D8146}" type="parTrans" cxnId="{85BA2393-C011-46CC-8671-AD78FA527A78}">
      <dgm:prSet/>
      <dgm:spPr/>
      <dgm:t>
        <a:bodyPr/>
        <a:lstStyle/>
        <a:p>
          <a:endParaRPr lang="en-US"/>
        </a:p>
      </dgm:t>
    </dgm:pt>
    <dgm:pt modelId="{CD9CF2F5-8FF3-4DA9-BE5E-4D6BD8AE05CF}" type="sibTrans" cxnId="{85BA2393-C011-46CC-8671-AD78FA527A78}">
      <dgm:prSet/>
      <dgm:spPr/>
      <dgm:t>
        <a:bodyPr/>
        <a:lstStyle/>
        <a:p>
          <a:endParaRPr lang="en-US"/>
        </a:p>
      </dgm:t>
    </dgm:pt>
    <dgm:pt modelId="{052EEF7B-814D-44E7-8FC8-B82156B6022D}">
      <dgm:prSet/>
      <dgm:spPr/>
      <dgm:t>
        <a:bodyPr/>
        <a:lstStyle/>
        <a:p>
          <a:r>
            <a:rPr lang="en-ID"/>
            <a:t>Asumsinya adalah berdasarkan teori caring, caring adalah esensi dari, membedakan, mendominasi serta mempersatukan tindakan keperawatan. </a:t>
          </a:r>
          <a:endParaRPr lang="en-US"/>
        </a:p>
      </dgm:t>
    </dgm:pt>
    <dgm:pt modelId="{C33BA0FE-F0A9-47FD-9D1F-A3612A39D783}" type="parTrans" cxnId="{721F64EB-6BA0-4D5D-848C-400719084748}">
      <dgm:prSet/>
      <dgm:spPr/>
      <dgm:t>
        <a:bodyPr/>
        <a:lstStyle/>
        <a:p>
          <a:endParaRPr lang="en-US"/>
        </a:p>
      </dgm:t>
    </dgm:pt>
    <dgm:pt modelId="{D7DE95F3-6EF1-4A71-BFE5-A5D05835A36A}" type="sibTrans" cxnId="{721F64EB-6BA0-4D5D-848C-400719084748}">
      <dgm:prSet/>
      <dgm:spPr/>
      <dgm:t>
        <a:bodyPr/>
        <a:lstStyle/>
        <a:p>
          <a:endParaRPr lang="en-US"/>
        </a:p>
      </dgm:t>
    </dgm:pt>
    <dgm:pt modelId="{0918E9C8-2377-4707-89CD-08A1A952FA5A}">
      <dgm:prSet/>
      <dgm:spPr/>
      <dgm:t>
        <a:bodyPr/>
        <a:lstStyle/>
        <a:p>
          <a:r>
            <a:rPr lang="en-ID"/>
            <a:t>Perilaku caring diberikan  kepada manusia sejak lahir hingga meninggal dunia. </a:t>
          </a:r>
          <a:endParaRPr lang="en-US"/>
        </a:p>
      </dgm:t>
    </dgm:pt>
    <dgm:pt modelId="{CE3BE0AF-CE68-4898-970D-24D4CF3427F6}" type="parTrans" cxnId="{F1696746-644F-41E3-BD26-C86F5CBAAE20}">
      <dgm:prSet/>
      <dgm:spPr/>
      <dgm:t>
        <a:bodyPr/>
        <a:lstStyle/>
        <a:p>
          <a:endParaRPr lang="en-US"/>
        </a:p>
      </dgm:t>
    </dgm:pt>
    <dgm:pt modelId="{B551E787-E056-49C9-9C10-88E144A784A8}" type="sibTrans" cxnId="{F1696746-644F-41E3-BD26-C86F5CBAAE20}">
      <dgm:prSet/>
      <dgm:spPr/>
      <dgm:t>
        <a:bodyPr/>
        <a:lstStyle/>
        <a:p>
          <a:endParaRPr lang="en-US"/>
        </a:p>
      </dgm:t>
    </dgm:pt>
    <dgm:pt modelId="{1CE5EF64-988B-48B0-A2F7-8B83208228B0}">
      <dgm:prSet/>
      <dgm:spPr/>
      <dgm:t>
        <a:bodyPr/>
        <a:lstStyle/>
        <a:p>
          <a:r>
            <a:rPr lang="en-ID"/>
            <a:t>Human caring merupakan fenomena universal dimana,ekspresi, struktur polanya bervariasi diantara  kultur satu tempat dengan tempat lainnya.</a:t>
          </a:r>
          <a:endParaRPr lang="en-US"/>
        </a:p>
      </dgm:t>
    </dgm:pt>
    <dgm:pt modelId="{42A20DB9-5CC6-4319-A77B-A847F0A3CF43}" type="parTrans" cxnId="{A9F09C67-C3D1-4D11-8952-CA4CB0976F30}">
      <dgm:prSet/>
      <dgm:spPr/>
      <dgm:t>
        <a:bodyPr/>
        <a:lstStyle/>
        <a:p>
          <a:endParaRPr lang="en-US"/>
        </a:p>
      </dgm:t>
    </dgm:pt>
    <dgm:pt modelId="{AA15B60B-99B8-40DD-A2B1-0C413060DEE5}" type="sibTrans" cxnId="{A9F09C67-C3D1-4D11-8952-CA4CB0976F30}">
      <dgm:prSet/>
      <dgm:spPr/>
      <dgm:t>
        <a:bodyPr/>
        <a:lstStyle/>
        <a:p>
          <a:endParaRPr lang="en-US"/>
        </a:p>
      </dgm:t>
    </dgm:pt>
    <dgm:pt modelId="{4324A8BE-3DF0-4C67-9AFD-1FB11C9E5CC0}" type="pres">
      <dgm:prSet presAssocID="{D499BC6E-AE77-46C9-8632-B1693A9050A4}" presName="root" presStyleCnt="0">
        <dgm:presLayoutVars>
          <dgm:dir/>
          <dgm:resizeHandles val="exact"/>
        </dgm:presLayoutVars>
      </dgm:prSet>
      <dgm:spPr/>
    </dgm:pt>
    <dgm:pt modelId="{C05E407A-D8BA-4445-B2FA-3BE792ACEDE4}" type="pres">
      <dgm:prSet presAssocID="{B7D4BB53-62F3-4798-86CE-2C6CDA8697FD}" presName="compNode" presStyleCnt="0"/>
      <dgm:spPr/>
    </dgm:pt>
    <dgm:pt modelId="{F2139735-5886-4D1E-9333-4FAE878E77DF}" type="pres">
      <dgm:prSet presAssocID="{B7D4BB53-62F3-4798-86CE-2C6CDA8697FD}" presName="bgRect" presStyleLbl="bgShp" presStyleIdx="0" presStyleCnt="4"/>
      <dgm:spPr/>
    </dgm:pt>
    <dgm:pt modelId="{4BE9DDF7-0C8F-4272-8618-05864492D5A6}" type="pres">
      <dgm:prSet presAssocID="{B7D4BB53-62F3-4798-86CE-2C6CDA8697F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E6699F0F-49FA-4EEE-AA05-8A5F4D32CB4A}" type="pres">
      <dgm:prSet presAssocID="{B7D4BB53-62F3-4798-86CE-2C6CDA8697FD}" presName="spaceRect" presStyleCnt="0"/>
      <dgm:spPr/>
    </dgm:pt>
    <dgm:pt modelId="{42DFD483-9704-42D9-88DE-C8FD7DDFDE3C}" type="pres">
      <dgm:prSet presAssocID="{B7D4BB53-62F3-4798-86CE-2C6CDA8697FD}" presName="parTx" presStyleLbl="revTx" presStyleIdx="0" presStyleCnt="4">
        <dgm:presLayoutVars>
          <dgm:chMax val="0"/>
          <dgm:chPref val="0"/>
        </dgm:presLayoutVars>
      </dgm:prSet>
      <dgm:spPr/>
    </dgm:pt>
    <dgm:pt modelId="{A3F81E3E-72AC-4AED-9210-F3C19E7A6034}" type="pres">
      <dgm:prSet presAssocID="{CD9CF2F5-8FF3-4DA9-BE5E-4D6BD8AE05CF}" presName="sibTrans" presStyleCnt="0"/>
      <dgm:spPr/>
    </dgm:pt>
    <dgm:pt modelId="{F99ED140-37E3-48D9-A69E-71F3E368D7C7}" type="pres">
      <dgm:prSet presAssocID="{052EEF7B-814D-44E7-8FC8-B82156B6022D}" presName="compNode" presStyleCnt="0"/>
      <dgm:spPr/>
    </dgm:pt>
    <dgm:pt modelId="{BA34312A-3EFF-4D50-9A86-F0223DCFC1A5}" type="pres">
      <dgm:prSet presAssocID="{052EEF7B-814D-44E7-8FC8-B82156B6022D}" presName="bgRect" presStyleLbl="bgShp" presStyleIdx="1" presStyleCnt="4"/>
      <dgm:spPr/>
    </dgm:pt>
    <dgm:pt modelId="{47733708-AAAD-403B-BDE6-C7A1A8660B91}" type="pres">
      <dgm:prSet presAssocID="{052EEF7B-814D-44E7-8FC8-B82156B6022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6AA43A77-6E25-4286-845E-CF96539DD812}" type="pres">
      <dgm:prSet presAssocID="{052EEF7B-814D-44E7-8FC8-B82156B6022D}" presName="spaceRect" presStyleCnt="0"/>
      <dgm:spPr/>
    </dgm:pt>
    <dgm:pt modelId="{C2F8989F-328D-42D4-87E1-20BD5D0B3CAF}" type="pres">
      <dgm:prSet presAssocID="{052EEF7B-814D-44E7-8FC8-B82156B6022D}" presName="parTx" presStyleLbl="revTx" presStyleIdx="1" presStyleCnt="4">
        <dgm:presLayoutVars>
          <dgm:chMax val="0"/>
          <dgm:chPref val="0"/>
        </dgm:presLayoutVars>
      </dgm:prSet>
      <dgm:spPr/>
    </dgm:pt>
    <dgm:pt modelId="{001D1FA8-4401-4DFF-A372-5D8E6215BA39}" type="pres">
      <dgm:prSet presAssocID="{D7DE95F3-6EF1-4A71-BFE5-A5D05835A36A}" presName="sibTrans" presStyleCnt="0"/>
      <dgm:spPr/>
    </dgm:pt>
    <dgm:pt modelId="{F1FE41E9-56FD-43C3-9A79-BA547DB936FC}" type="pres">
      <dgm:prSet presAssocID="{0918E9C8-2377-4707-89CD-08A1A952FA5A}" presName="compNode" presStyleCnt="0"/>
      <dgm:spPr/>
    </dgm:pt>
    <dgm:pt modelId="{7DE1D34E-C2F9-4FCA-A86C-04FE6B3EC41E}" type="pres">
      <dgm:prSet presAssocID="{0918E9C8-2377-4707-89CD-08A1A952FA5A}" presName="bgRect" presStyleLbl="bgShp" presStyleIdx="2" presStyleCnt="4"/>
      <dgm:spPr/>
    </dgm:pt>
    <dgm:pt modelId="{2806198A-5E29-45C4-95FB-5433AE255F6F}" type="pres">
      <dgm:prSet presAssocID="{0918E9C8-2377-4707-89CD-08A1A952FA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40065F0E-E73A-4DEC-87CE-B5EB1414B1E0}" type="pres">
      <dgm:prSet presAssocID="{0918E9C8-2377-4707-89CD-08A1A952FA5A}" presName="spaceRect" presStyleCnt="0"/>
      <dgm:spPr/>
    </dgm:pt>
    <dgm:pt modelId="{B58BE2C3-1276-48A0-A23E-72CC86F4A353}" type="pres">
      <dgm:prSet presAssocID="{0918E9C8-2377-4707-89CD-08A1A952FA5A}" presName="parTx" presStyleLbl="revTx" presStyleIdx="2" presStyleCnt="4">
        <dgm:presLayoutVars>
          <dgm:chMax val="0"/>
          <dgm:chPref val="0"/>
        </dgm:presLayoutVars>
      </dgm:prSet>
      <dgm:spPr/>
    </dgm:pt>
    <dgm:pt modelId="{DF3B5972-858A-43B8-868C-135BF8AA3BDE}" type="pres">
      <dgm:prSet presAssocID="{B551E787-E056-49C9-9C10-88E144A784A8}" presName="sibTrans" presStyleCnt="0"/>
      <dgm:spPr/>
    </dgm:pt>
    <dgm:pt modelId="{EEFDF076-2A18-46C0-831D-55C2AB9C14F1}" type="pres">
      <dgm:prSet presAssocID="{1CE5EF64-988B-48B0-A2F7-8B83208228B0}" presName="compNode" presStyleCnt="0"/>
      <dgm:spPr/>
    </dgm:pt>
    <dgm:pt modelId="{C8CCBE19-96F3-4FF6-B437-D810FA4CDC41}" type="pres">
      <dgm:prSet presAssocID="{1CE5EF64-988B-48B0-A2F7-8B83208228B0}" presName="bgRect" presStyleLbl="bgShp" presStyleIdx="3" presStyleCnt="4"/>
      <dgm:spPr/>
    </dgm:pt>
    <dgm:pt modelId="{B4139E1B-FB3C-4B83-9556-DCC73F907013}" type="pres">
      <dgm:prSet presAssocID="{1CE5EF64-988B-48B0-A2F7-8B83208228B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3F041169-B9CE-45FC-B995-6CAB07951566}" type="pres">
      <dgm:prSet presAssocID="{1CE5EF64-988B-48B0-A2F7-8B83208228B0}" presName="spaceRect" presStyleCnt="0"/>
      <dgm:spPr/>
    </dgm:pt>
    <dgm:pt modelId="{ECA8FC10-076F-4ABD-929C-0205AE6117D1}" type="pres">
      <dgm:prSet presAssocID="{1CE5EF64-988B-48B0-A2F7-8B83208228B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0912732-BD89-4EEB-984D-BAFA62EA455F}" type="presOf" srcId="{0918E9C8-2377-4707-89CD-08A1A952FA5A}" destId="{B58BE2C3-1276-48A0-A23E-72CC86F4A353}" srcOrd="0" destOrd="0" presId="urn:microsoft.com/office/officeart/2018/2/layout/IconVerticalSolidList"/>
    <dgm:cxn modelId="{F1696746-644F-41E3-BD26-C86F5CBAAE20}" srcId="{D499BC6E-AE77-46C9-8632-B1693A9050A4}" destId="{0918E9C8-2377-4707-89CD-08A1A952FA5A}" srcOrd="2" destOrd="0" parTransId="{CE3BE0AF-CE68-4898-970D-24D4CF3427F6}" sibTransId="{B551E787-E056-49C9-9C10-88E144A784A8}"/>
    <dgm:cxn modelId="{A9F09C67-C3D1-4D11-8952-CA4CB0976F30}" srcId="{D499BC6E-AE77-46C9-8632-B1693A9050A4}" destId="{1CE5EF64-988B-48B0-A2F7-8B83208228B0}" srcOrd="3" destOrd="0" parTransId="{42A20DB9-5CC6-4319-A77B-A847F0A3CF43}" sibTransId="{AA15B60B-99B8-40DD-A2B1-0C413060DEE5}"/>
    <dgm:cxn modelId="{85BA2393-C011-46CC-8671-AD78FA527A78}" srcId="{D499BC6E-AE77-46C9-8632-B1693A9050A4}" destId="{B7D4BB53-62F3-4798-86CE-2C6CDA8697FD}" srcOrd="0" destOrd="0" parTransId="{2D65CBB3-3D8B-4738-BFEF-7196F33D8146}" sibTransId="{CD9CF2F5-8FF3-4DA9-BE5E-4D6BD8AE05CF}"/>
    <dgm:cxn modelId="{C5A13A9C-B62B-4E69-A6D5-1AA18501D4A4}" type="presOf" srcId="{052EEF7B-814D-44E7-8FC8-B82156B6022D}" destId="{C2F8989F-328D-42D4-87E1-20BD5D0B3CAF}" srcOrd="0" destOrd="0" presId="urn:microsoft.com/office/officeart/2018/2/layout/IconVerticalSolidList"/>
    <dgm:cxn modelId="{E00418BF-89D3-443F-BC8A-181D7CFF324C}" type="presOf" srcId="{1CE5EF64-988B-48B0-A2F7-8B83208228B0}" destId="{ECA8FC10-076F-4ABD-929C-0205AE6117D1}" srcOrd="0" destOrd="0" presId="urn:microsoft.com/office/officeart/2018/2/layout/IconVerticalSolidList"/>
    <dgm:cxn modelId="{A899C7C5-BE61-4898-880A-337112821B42}" type="presOf" srcId="{D499BC6E-AE77-46C9-8632-B1693A9050A4}" destId="{4324A8BE-3DF0-4C67-9AFD-1FB11C9E5CC0}" srcOrd="0" destOrd="0" presId="urn:microsoft.com/office/officeart/2018/2/layout/IconVerticalSolidList"/>
    <dgm:cxn modelId="{721F64EB-6BA0-4D5D-848C-400719084748}" srcId="{D499BC6E-AE77-46C9-8632-B1693A9050A4}" destId="{052EEF7B-814D-44E7-8FC8-B82156B6022D}" srcOrd="1" destOrd="0" parTransId="{C33BA0FE-F0A9-47FD-9D1F-A3612A39D783}" sibTransId="{D7DE95F3-6EF1-4A71-BFE5-A5D05835A36A}"/>
    <dgm:cxn modelId="{217BA7EC-8A71-4681-B45D-F652F2EC0182}" type="presOf" srcId="{B7D4BB53-62F3-4798-86CE-2C6CDA8697FD}" destId="{42DFD483-9704-42D9-88DE-C8FD7DDFDE3C}" srcOrd="0" destOrd="0" presId="urn:microsoft.com/office/officeart/2018/2/layout/IconVerticalSolidList"/>
    <dgm:cxn modelId="{82F863B2-90E5-4FAB-BD02-962EE601C9C4}" type="presParOf" srcId="{4324A8BE-3DF0-4C67-9AFD-1FB11C9E5CC0}" destId="{C05E407A-D8BA-4445-B2FA-3BE792ACEDE4}" srcOrd="0" destOrd="0" presId="urn:microsoft.com/office/officeart/2018/2/layout/IconVerticalSolidList"/>
    <dgm:cxn modelId="{6FFD61BB-F03B-4A48-9408-A390C36A15CD}" type="presParOf" srcId="{C05E407A-D8BA-4445-B2FA-3BE792ACEDE4}" destId="{F2139735-5886-4D1E-9333-4FAE878E77DF}" srcOrd="0" destOrd="0" presId="urn:microsoft.com/office/officeart/2018/2/layout/IconVerticalSolidList"/>
    <dgm:cxn modelId="{3C6085FA-69E7-40E0-9CE7-3A05A91A69B2}" type="presParOf" srcId="{C05E407A-D8BA-4445-B2FA-3BE792ACEDE4}" destId="{4BE9DDF7-0C8F-4272-8618-05864492D5A6}" srcOrd="1" destOrd="0" presId="urn:microsoft.com/office/officeart/2018/2/layout/IconVerticalSolidList"/>
    <dgm:cxn modelId="{A6441B9F-911D-41DE-8B99-CDD34B8C9644}" type="presParOf" srcId="{C05E407A-D8BA-4445-B2FA-3BE792ACEDE4}" destId="{E6699F0F-49FA-4EEE-AA05-8A5F4D32CB4A}" srcOrd="2" destOrd="0" presId="urn:microsoft.com/office/officeart/2018/2/layout/IconVerticalSolidList"/>
    <dgm:cxn modelId="{3DC5560A-4F7B-457C-8E62-CC8E043CE035}" type="presParOf" srcId="{C05E407A-D8BA-4445-B2FA-3BE792ACEDE4}" destId="{42DFD483-9704-42D9-88DE-C8FD7DDFDE3C}" srcOrd="3" destOrd="0" presId="urn:microsoft.com/office/officeart/2018/2/layout/IconVerticalSolidList"/>
    <dgm:cxn modelId="{4D64767B-05F9-418D-9AE8-71399BBF1C5B}" type="presParOf" srcId="{4324A8BE-3DF0-4C67-9AFD-1FB11C9E5CC0}" destId="{A3F81E3E-72AC-4AED-9210-F3C19E7A6034}" srcOrd="1" destOrd="0" presId="urn:microsoft.com/office/officeart/2018/2/layout/IconVerticalSolidList"/>
    <dgm:cxn modelId="{31E0A2C7-595B-4FF9-8052-5B552B652083}" type="presParOf" srcId="{4324A8BE-3DF0-4C67-9AFD-1FB11C9E5CC0}" destId="{F99ED140-37E3-48D9-A69E-71F3E368D7C7}" srcOrd="2" destOrd="0" presId="urn:microsoft.com/office/officeart/2018/2/layout/IconVerticalSolidList"/>
    <dgm:cxn modelId="{E5640804-D1DA-4C2A-92EE-3DBD1D38EC05}" type="presParOf" srcId="{F99ED140-37E3-48D9-A69E-71F3E368D7C7}" destId="{BA34312A-3EFF-4D50-9A86-F0223DCFC1A5}" srcOrd="0" destOrd="0" presId="urn:microsoft.com/office/officeart/2018/2/layout/IconVerticalSolidList"/>
    <dgm:cxn modelId="{AB02CEE7-B126-491A-8965-19E4D94BD911}" type="presParOf" srcId="{F99ED140-37E3-48D9-A69E-71F3E368D7C7}" destId="{47733708-AAAD-403B-BDE6-C7A1A8660B91}" srcOrd="1" destOrd="0" presId="urn:microsoft.com/office/officeart/2018/2/layout/IconVerticalSolidList"/>
    <dgm:cxn modelId="{809191E6-F3C6-46C5-80A9-D0B44DA217B7}" type="presParOf" srcId="{F99ED140-37E3-48D9-A69E-71F3E368D7C7}" destId="{6AA43A77-6E25-4286-845E-CF96539DD812}" srcOrd="2" destOrd="0" presId="urn:microsoft.com/office/officeart/2018/2/layout/IconVerticalSolidList"/>
    <dgm:cxn modelId="{5AD0A5E3-C3C7-4F97-A1C4-CF4DBF90F8EE}" type="presParOf" srcId="{F99ED140-37E3-48D9-A69E-71F3E368D7C7}" destId="{C2F8989F-328D-42D4-87E1-20BD5D0B3CAF}" srcOrd="3" destOrd="0" presId="urn:microsoft.com/office/officeart/2018/2/layout/IconVerticalSolidList"/>
    <dgm:cxn modelId="{3A7DD353-AF99-4EFB-875B-DA446BC0BC65}" type="presParOf" srcId="{4324A8BE-3DF0-4C67-9AFD-1FB11C9E5CC0}" destId="{001D1FA8-4401-4DFF-A372-5D8E6215BA39}" srcOrd="3" destOrd="0" presId="urn:microsoft.com/office/officeart/2018/2/layout/IconVerticalSolidList"/>
    <dgm:cxn modelId="{B738ACD2-934F-4525-BA0A-C03646F96F22}" type="presParOf" srcId="{4324A8BE-3DF0-4C67-9AFD-1FB11C9E5CC0}" destId="{F1FE41E9-56FD-43C3-9A79-BA547DB936FC}" srcOrd="4" destOrd="0" presId="urn:microsoft.com/office/officeart/2018/2/layout/IconVerticalSolidList"/>
    <dgm:cxn modelId="{1EB916CD-2629-4202-8F05-680D1AAD0B1D}" type="presParOf" srcId="{F1FE41E9-56FD-43C3-9A79-BA547DB936FC}" destId="{7DE1D34E-C2F9-4FCA-A86C-04FE6B3EC41E}" srcOrd="0" destOrd="0" presId="urn:microsoft.com/office/officeart/2018/2/layout/IconVerticalSolidList"/>
    <dgm:cxn modelId="{C6CB84A9-27A2-44D5-9079-16B137E36705}" type="presParOf" srcId="{F1FE41E9-56FD-43C3-9A79-BA547DB936FC}" destId="{2806198A-5E29-45C4-95FB-5433AE255F6F}" srcOrd="1" destOrd="0" presId="urn:microsoft.com/office/officeart/2018/2/layout/IconVerticalSolidList"/>
    <dgm:cxn modelId="{D80BE7F7-2AA0-4154-A11E-6637BE9342BC}" type="presParOf" srcId="{F1FE41E9-56FD-43C3-9A79-BA547DB936FC}" destId="{40065F0E-E73A-4DEC-87CE-B5EB1414B1E0}" srcOrd="2" destOrd="0" presId="urn:microsoft.com/office/officeart/2018/2/layout/IconVerticalSolidList"/>
    <dgm:cxn modelId="{B13AC137-58E2-4DFF-891F-E16C46A2B4C6}" type="presParOf" srcId="{F1FE41E9-56FD-43C3-9A79-BA547DB936FC}" destId="{B58BE2C3-1276-48A0-A23E-72CC86F4A353}" srcOrd="3" destOrd="0" presId="urn:microsoft.com/office/officeart/2018/2/layout/IconVerticalSolidList"/>
    <dgm:cxn modelId="{E04DE0B3-E47B-467B-810B-74C530F1C573}" type="presParOf" srcId="{4324A8BE-3DF0-4C67-9AFD-1FB11C9E5CC0}" destId="{DF3B5972-858A-43B8-868C-135BF8AA3BDE}" srcOrd="5" destOrd="0" presId="urn:microsoft.com/office/officeart/2018/2/layout/IconVerticalSolidList"/>
    <dgm:cxn modelId="{350601B9-D31A-49E5-8DBF-DDB4D5456B20}" type="presParOf" srcId="{4324A8BE-3DF0-4C67-9AFD-1FB11C9E5CC0}" destId="{EEFDF076-2A18-46C0-831D-55C2AB9C14F1}" srcOrd="6" destOrd="0" presId="urn:microsoft.com/office/officeart/2018/2/layout/IconVerticalSolidList"/>
    <dgm:cxn modelId="{BA0B815B-979E-48DB-8693-95357BDAEF75}" type="presParOf" srcId="{EEFDF076-2A18-46C0-831D-55C2AB9C14F1}" destId="{C8CCBE19-96F3-4FF6-B437-D810FA4CDC41}" srcOrd="0" destOrd="0" presId="urn:microsoft.com/office/officeart/2018/2/layout/IconVerticalSolidList"/>
    <dgm:cxn modelId="{80436E0E-6DC7-47A2-A4F0-7250A62115BD}" type="presParOf" srcId="{EEFDF076-2A18-46C0-831D-55C2AB9C14F1}" destId="{B4139E1B-FB3C-4B83-9556-DCC73F907013}" srcOrd="1" destOrd="0" presId="urn:microsoft.com/office/officeart/2018/2/layout/IconVerticalSolidList"/>
    <dgm:cxn modelId="{BBF333DA-4F24-4828-9939-0785D629CF24}" type="presParOf" srcId="{EEFDF076-2A18-46C0-831D-55C2AB9C14F1}" destId="{3F041169-B9CE-45FC-B995-6CAB07951566}" srcOrd="2" destOrd="0" presId="urn:microsoft.com/office/officeart/2018/2/layout/IconVerticalSolidList"/>
    <dgm:cxn modelId="{89E8489E-4AF8-4BD2-A246-C86645D63B25}" type="presParOf" srcId="{EEFDF076-2A18-46C0-831D-55C2AB9C14F1}" destId="{ECA8FC10-076F-4ABD-929C-0205AE6117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484A6-F36F-4376-B255-9DE278F2B7C1}">
      <dsp:nvSpPr>
        <dsp:cNvPr id="0" name=""/>
        <dsp:cNvSpPr/>
      </dsp:nvSpPr>
      <dsp:spPr>
        <a:xfrm>
          <a:off x="0" y="0"/>
          <a:ext cx="9288654" cy="16602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0" i="0" kern="1200"/>
            <a:t>Pluralisme  Adalah paham yang menghargai perbedaan dan keanekaragaman di dalam masyarakat. Kata pluralisme berasal dari bahasa Inggris, yaitu plural yang berarti beragam dan isme yang berarti paham.</a:t>
          </a:r>
          <a:endParaRPr lang="en-US" sz="2000" kern="1200"/>
        </a:p>
      </dsp:txBody>
      <dsp:txXfrm>
        <a:off x="48627" y="48627"/>
        <a:ext cx="7572674" cy="1562978"/>
      </dsp:txXfrm>
    </dsp:sp>
    <dsp:sp modelId="{FDBE170D-A0B8-4279-B639-6B52C163AB65}">
      <dsp:nvSpPr>
        <dsp:cNvPr id="0" name=""/>
        <dsp:cNvSpPr/>
      </dsp:nvSpPr>
      <dsp:spPr>
        <a:xfrm>
          <a:off x="1639174" y="2029172"/>
          <a:ext cx="9288654" cy="1660232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0" i="0" kern="1200"/>
            <a:t>Pluralisme mendorong toleransi terhadap perbedaan dan penghargaan terhadap keanekaragaman. Toleransi yang muncul dari pluralisme dapat membantu mengurangi konflik dan menciptakan suasana harmonis di masyarakat.</a:t>
          </a:r>
          <a:endParaRPr lang="en-US" sz="2000" kern="1200"/>
        </a:p>
      </dsp:txBody>
      <dsp:txXfrm>
        <a:off x="1687801" y="2077799"/>
        <a:ext cx="6473075" cy="1562978"/>
      </dsp:txXfrm>
    </dsp:sp>
    <dsp:sp modelId="{A5FED530-F6E2-4790-8B59-503F65618AE8}">
      <dsp:nvSpPr>
        <dsp:cNvPr id="0" name=""/>
        <dsp:cNvSpPr/>
      </dsp:nvSpPr>
      <dsp:spPr>
        <a:xfrm>
          <a:off x="8209503" y="1305127"/>
          <a:ext cx="1079150" cy="107915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452312" y="1305127"/>
        <a:ext cx="593532" cy="8120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E6C64-77B7-4337-9A37-FBCBF88A6AE6}">
      <dsp:nvSpPr>
        <dsp:cNvPr id="0" name=""/>
        <dsp:cNvSpPr/>
      </dsp:nvSpPr>
      <dsp:spPr>
        <a:xfrm>
          <a:off x="0" y="745053"/>
          <a:ext cx="10506456" cy="13754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6BBD8-C17E-450B-B850-AACB87709E73}">
      <dsp:nvSpPr>
        <dsp:cNvPr id="0" name=""/>
        <dsp:cNvSpPr/>
      </dsp:nvSpPr>
      <dsp:spPr>
        <a:xfrm>
          <a:off x="416083" y="1054537"/>
          <a:ext cx="756516" cy="7565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8F642-F39A-4871-845F-7E348963B24C}">
      <dsp:nvSpPr>
        <dsp:cNvPr id="0" name=""/>
        <dsp:cNvSpPr/>
      </dsp:nvSpPr>
      <dsp:spPr>
        <a:xfrm>
          <a:off x="1588683" y="745053"/>
          <a:ext cx="8917772" cy="137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72" tIns="145572" rIns="145572" bIns="14557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kern="1200" dirty="0"/>
            <a:t>Peran </a:t>
          </a:r>
          <a:r>
            <a:rPr lang="en-ID" sz="2500" kern="1200" dirty="0" err="1"/>
            <a:t>perawat</a:t>
          </a:r>
          <a:r>
            <a:rPr lang="en-ID" sz="2500" kern="1200" dirty="0"/>
            <a:t> </a:t>
          </a:r>
          <a:r>
            <a:rPr lang="en-ID" sz="2500" kern="1200" dirty="0" err="1"/>
            <a:t>dalam</a:t>
          </a:r>
          <a:r>
            <a:rPr lang="en-ID" sz="2500" kern="1200" dirty="0"/>
            <a:t> </a:t>
          </a:r>
          <a:r>
            <a:rPr lang="en-ID" sz="2500" kern="1200" dirty="0" err="1"/>
            <a:t>transkultural</a:t>
          </a:r>
          <a:r>
            <a:rPr lang="en-ID" sz="2500" kern="1200" dirty="0"/>
            <a:t> nursing </a:t>
          </a:r>
          <a:r>
            <a:rPr lang="en-ID" sz="2500" kern="1200" dirty="0" err="1"/>
            <a:t>yaitu</a:t>
          </a:r>
          <a:r>
            <a:rPr lang="en-ID" sz="2500" kern="1200" dirty="0"/>
            <a:t> </a:t>
          </a:r>
          <a:r>
            <a:rPr lang="en-ID" sz="2500" kern="1200" dirty="0" err="1"/>
            <a:t>menjembatani</a:t>
          </a:r>
          <a:r>
            <a:rPr lang="en-ID" sz="2500" kern="1200" dirty="0"/>
            <a:t> </a:t>
          </a:r>
          <a:r>
            <a:rPr lang="en-ID" sz="2500" kern="1200" dirty="0" err="1"/>
            <a:t>antara</a:t>
          </a:r>
          <a:r>
            <a:rPr lang="en-ID" sz="2500" kern="1200" dirty="0"/>
            <a:t> </a:t>
          </a:r>
          <a:r>
            <a:rPr lang="en-ID" sz="2500" kern="1200" dirty="0" err="1"/>
            <a:t>sistem</a:t>
          </a:r>
          <a:r>
            <a:rPr lang="en-ID" sz="2500" kern="1200" dirty="0"/>
            <a:t> </a:t>
          </a:r>
          <a:r>
            <a:rPr lang="en-ID" sz="2500" kern="1200" dirty="0" err="1"/>
            <a:t>perawatan</a:t>
          </a:r>
          <a:r>
            <a:rPr lang="en-ID" sz="2500" kern="1200" dirty="0"/>
            <a:t> yang </a:t>
          </a:r>
          <a:r>
            <a:rPr lang="en-ID" sz="2500" kern="1200" dirty="0" err="1"/>
            <a:t>dilakukan</a:t>
          </a:r>
          <a:r>
            <a:rPr lang="en-ID" sz="2500" kern="1200" dirty="0"/>
            <a:t> </a:t>
          </a:r>
          <a:r>
            <a:rPr lang="en-ID" sz="2500" kern="1200" dirty="0" err="1"/>
            <a:t>masyarakat</a:t>
          </a:r>
          <a:r>
            <a:rPr lang="en-ID" sz="2500" kern="1200" dirty="0"/>
            <a:t> </a:t>
          </a:r>
          <a:r>
            <a:rPr lang="en-ID" sz="2500" kern="1200" dirty="0" err="1"/>
            <a:t>awam</a:t>
          </a:r>
          <a:r>
            <a:rPr lang="en-ID" sz="2500" kern="1200" dirty="0"/>
            <a:t> </a:t>
          </a:r>
          <a:r>
            <a:rPr lang="en-ID" sz="2500" kern="1200" dirty="0" err="1"/>
            <a:t>dengan</a:t>
          </a:r>
          <a:r>
            <a:rPr lang="en-ID" sz="2500" kern="1200" dirty="0"/>
            <a:t> </a:t>
          </a:r>
          <a:r>
            <a:rPr lang="en-ID" sz="2500" kern="1200" dirty="0" err="1"/>
            <a:t>sistem</a:t>
          </a:r>
          <a:r>
            <a:rPr lang="en-ID" sz="2500" kern="1200" dirty="0"/>
            <a:t> </a:t>
          </a:r>
          <a:r>
            <a:rPr lang="en-ID" sz="2500" kern="1200" dirty="0" err="1"/>
            <a:t>perawatan</a:t>
          </a:r>
          <a:r>
            <a:rPr lang="en-ID" sz="2500" kern="1200" dirty="0"/>
            <a:t> </a:t>
          </a:r>
          <a:r>
            <a:rPr lang="en-ID" sz="2500" kern="1200" dirty="0" err="1"/>
            <a:t>melalui</a:t>
          </a:r>
          <a:r>
            <a:rPr lang="en-ID" sz="2500" kern="1200" dirty="0"/>
            <a:t> </a:t>
          </a:r>
          <a:r>
            <a:rPr lang="en-ID" sz="2500" kern="1200" dirty="0" err="1"/>
            <a:t>asuhan</a:t>
          </a:r>
          <a:r>
            <a:rPr lang="en-ID" sz="2500" kern="1200" dirty="0"/>
            <a:t> </a:t>
          </a:r>
          <a:r>
            <a:rPr lang="en-ID" sz="2500" kern="1200" dirty="0" err="1"/>
            <a:t>keperawatan</a:t>
          </a:r>
          <a:r>
            <a:rPr lang="en-ID" sz="2500" kern="1200" dirty="0"/>
            <a:t>. </a:t>
          </a:r>
          <a:endParaRPr lang="en-US" sz="2500" kern="1200" dirty="0"/>
        </a:p>
      </dsp:txBody>
      <dsp:txXfrm>
        <a:off x="1588683" y="745053"/>
        <a:ext cx="8917772" cy="1375483"/>
      </dsp:txXfrm>
    </dsp:sp>
    <dsp:sp modelId="{8F8626CF-582F-4C39-B531-972569269081}">
      <dsp:nvSpPr>
        <dsp:cNvPr id="0" name=""/>
        <dsp:cNvSpPr/>
      </dsp:nvSpPr>
      <dsp:spPr>
        <a:xfrm>
          <a:off x="0" y="2464408"/>
          <a:ext cx="10506456" cy="13754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70AED-33DE-436A-ACCA-478249B4F56C}">
      <dsp:nvSpPr>
        <dsp:cNvPr id="0" name=""/>
        <dsp:cNvSpPr/>
      </dsp:nvSpPr>
      <dsp:spPr>
        <a:xfrm>
          <a:off x="416083" y="2773892"/>
          <a:ext cx="756516" cy="7565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A6C53-EF1E-4FC8-AF0C-6D686C978181}">
      <dsp:nvSpPr>
        <dsp:cNvPr id="0" name=""/>
        <dsp:cNvSpPr/>
      </dsp:nvSpPr>
      <dsp:spPr>
        <a:xfrm>
          <a:off x="1588683" y="2464408"/>
          <a:ext cx="8917772" cy="137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72" tIns="145572" rIns="145572" bIns="14557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kern="1200"/>
            <a:t>Tindakan keperawatan yang diberikan harus memperhatikan 3 prinsip asuhan keperawatan yaitu:</a:t>
          </a:r>
          <a:endParaRPr lang="en-US" sz="2500" kern="1200"/>
        </a:p>
      </dsp:txBody>
      <dsp:txXfrm>
        <a:off x="1588683" y="2464408"/>
        <a:ext cx="8917772" cy="1375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51C28-3E80-455D-A4AE-0210CF8F606C}">
      <dsp:nvSpPr>
        <dsp:cNvPr id="0" name=""/>
        <dsp:cNvSpPr/>
      </dsp:nvSpPr>
      <dsp:spPr>
        <a:xfrm>
          <a:off x="0" y="788824"/>
          <a:ext cx="10506456" cy="14562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1A02A-0CA9-4434-B6A9-6040F5B417CE}">
      <dsp:nvSpPr>
        <dsp:cNvPr id="0" name=""/>
        <dsp:cNvSpPr/>
      </dsp:nvSpPr>
      <dsp:spPr>
        <a:xfrm>
          <a:off x="440528" y="1116489"/>
          <a:ext cx="800960" cy="8009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A7D0C-A05F-4EAC-B342-969682C665E8}">
      <dsp:nvSpPr>
        <dsp:cNvPr id="0" name=""/>
        <dsp:cNvSpPr/>
      </dsp:nvSpPr>
      <dsp:spPr>
        <a:xfrm>
          <a:off x="1682016" y="346738"/>
          <a:ext cx="8824439" cy="2340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124" tIns="154124" rIns="154124" bIns="15412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Intervensi</a:t>
          </a:r>
          <a:r>
            <a:rPr lang="en-US" sz="2000" kern="1200" dirty="0"/>
            <a:t> dan </a:t>
          </a:r>
          <a:r>
            <a:rPr lang="en-US" sz="2000" kern="1200" dirty="0" err="1"/>
            <a:t>implementasi</a:t>
          </a:r>
          <a:r>
            <a:rPr lang="en-US" sz="2000" kern="1200" dirty="0"/>
            <a:t> </a:t>
          </a:r>
          <a:r>
            <a:rPr lang="en-US" sz="2000" kern="1200" dirty="0" err="1"/>
            <a:t>keperawatan</a:t>
          </a:r>
          <a:r>
            <a:rPr lang="en-US" sz="2000" kern="1200" dirty="0"/>
            <a:t> pada </a:t>
          </a:r>
          <a:r>
            <a:rPr lang="en-US" sz="2000" kern="1200" dirty="0" err="1"/>
            <a:t>tahap</a:t>
          </a:r>
          <a:r>
            <a:rPr lang="en-US" sz="2000" kern="1200" dirty="0"/>
            <a:t> </a:t>
          </a:r>
          <a:r>
            <a:rPr lang="en-US" sz="2000" kern="1200" dirty="0" err="1"/>
            <a:t>ini</a:t>
          </a:r>
          <a:r>
            <a:rPr lang="en-US" sz="2000" kern="1200" dirty="0"/>
            <a:t> </a:t>
          </a:r>
          <a:r>
            <a:rPr lang="en-US" sz="2000" kern="1200" dirty="0" err="1"/>
            <a:t>dilakukan</a:t>
          </a:r>
          <a:r>
            <a:rPr lang="en-US" sz="2000" kern="1200" dirty="0"/>
            <a:t>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membantu</a:t>
          </a:r>
          <a:r>
            <a:rPr lang="en-US" sz="2000" kern="1200" dirty="0"/>
            <a:t> </a:t>
          </a:r>
          <a:r>
            <a:rPr lang="en-US" sz="2000" kern="1200" dirty="0" err="1"/>
            <a:t>klien</a:t>
          </a:r>
          <a:r>
            <a:rPr lang="en-US" sz="2000" kern="1200" dirty="0"/>
            <a:t> </a:t>
          </a:r>
          <a:r>
            <a:rPr lang="en-US" sz="2000" kern="1200" dirty="0" err="1"/>
            <a:t>beradaptasi</a:t>
          </a:r>
          <a:r>
            <a:rPr lang="en-US" sz="2000" kern="1200" dirty="0"/>
            <a:t> </a:t>
          </a:r>
          <a:r>
            <a:rPr lang="en-US" sz="2000" kern="1200" dirty="0" err="1"/>
            <a:t>terhadap</a:t>
          </a:r>
          <a:r>
            <a:rPr lang="en-US" sz="2000" kern="1200" dirty="0"/>
            <a:t> </a:t>
          </a:r>
          <a:r>
            <a:rPr lang="en-US" sz="2000" kern="1200" dirty="0" err="1"/>
            <a:t>budaya</a:t>
          </a:r>
          <a:r>
            <a:rPr lang="en-US" sz="2000" kern="1200" dirty="0"/>
            <a:t> </a:t>
          </a:r>
          <a:r>
            <a:rPr lang="en-US" sz="2000" kern="1200" dirty="0" err="1"/>
            <a:t>tertentu</a:t>
          </a:r>
          <a:r>
            <a:rPr lang="en-US" sz="2000" kern="1200" dirty="0"/>
            <a:t> yang </a:t>
          </a:r>
          <a:r>
            <a:rPr lang="en-US" sz="2000" kern="1200" dirty="0" err="1"/>
            <a:t>lebih</a:t>
          </a:r>
          <a:r>
            <a:rPr lang="en-US" sz="2000" kern="1200" dirty="0"/>
            <a:t> </a:t>
          </a:r>
          <a:r>
            <a:rPr lang="en-US" sz="2000" kern="1200" dirty="0" err="1"/>
            <a:t>menguntungkan</a:t>
          </a:r>
          <a:r>
            <a:rPr lang="en-US" sz="2000" kern="1200" dirty="0"/>
            <a:t> </a:t>
          </a:r>
          <a:r>
            <a:rPr lang="en-US" sz="2000" kern="1200" dirty="0" err="1"/>
            <a:t>kesehatan</a:t>
          </a:r>
          <a:r>
            <a:rPr lang="en-US" sz="2000" kern="1200" dirty="0"/>
            <a:t>.</a:t>
          </a:r>
        </a:p>
      </dsp:txBody>
      <dsp:txXfrm>
        <a:off x="1682016" y="346738"/>
        <a:ext cx="8824439" cy="2340463"/>
      </dsp:txXfrm>
    </dsp:sp>
    <dsp:sp modelId="{8A79EBC5-DEB3-4AC0-87D6-6A26E8386719}">
      <dsp:nvSpPr>
        <dsp:cNvPr id="0" name=""/>
        <dsp:cNvSpPr/>
      </dsp:nvSpPr>
      <dsp:spPr>
        <a:xfrm>
          <a:off x="0" y="3051274"/>
          <a:ext cx="10506456" cy="14562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9F883-EB8C-45DA-863D-AA5E1296E848}">
      <dsp:nvSpPr>
        <dsp:cNvPr id="0" name=""/>
        <dsp:cNvSpPr/>
      </dsp:nvSpPr>
      <dsp:spPr>
        <a:xfrm>
          <a:off x="440528" y="3378940"/>
          <a:ext cx="800960" cy="8009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6C0A1-13FE-4F13-9D34-660666F5F677}">
      <dsp:nvSpPr>
        <dsp:cNvPr id="0" name=""/>
        <dsp:cNvSpPr/>
      </dsp:nvSpPr>
      <dsp:spPr>
        <a:xfrm>
          <a:off x="1682016" y="3051274"/>
          <a:ext cx="8824439" cy="1456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124" tIns="154124" rIns="154124" bIns="15412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Perawat</a:t>
          </a:r>
          <a:r>
            <a:rPr lang="en-US" sz="2000" kern="1200" dirty="0"/>
            <a:t> </a:t>
          </a:r>
          <a:r>
            <a:rPr lang="en-US" sz="2000" kern="1200" dirty="0" err="1"/>
            <a:t>membantu</a:t>
          </a:r>
          <a:r>
            <a:rPr lang="en-US" sz="2000" kern="1200" dirty="0"/>
            <a:t> </a:t>
          </a:r>
          <a:r>
            <a:rPr lang="en-US" sz="2000" kern="1200" dirty="0" err="1"/>
            <a:t>klien</a:t>
          </a:r>
          <a:r>
            <a:rPr lang="en-US" sz="2000" kern="1200" dirty="0"/>
            <a:t> agar </a:t>
          </a:r>
          <a:r>
            <a:rPr lang="en-US" sz="2000" kern="1200" dirty="0" err="1"/>
            <a:t>dapat</a:t>
          </a:r>
          <a:r>
            <a:rPr lang="en-US" sz="2000" kern="1200" dirty="0"/>
            <a:t> </a:t>
          </a:r>
          <a:r>
            <a:rPr lang="en-US" sz="2000" kern="1200" dirty="0" err="1"/>
            <a:t>memilih</a:t>
          </a:r>
          <a:r>
            <a:rPr lang="en-US" sz="2000" kern="1200" dirty="0"/>
            <a:t> dan </a:t>
          </a:r>
          <a:r>
            <a:rPr lang="en-US" sz="2000" kern="1200" dirty="0" err="1"/>
            <a:t>menentukan</a:t>
          </a:r>
          <a:r>
            <a:rPr lang="en-US" sz="2000" kern="1200" dirty="0"/>
            <a:t> </a:t>
          </a:r>
          <a:r>
            <a:rPr lang="en-US" sz="2000" kern="1200" dirty="0" err="1"/>
            <a:t>budaya</a:t>
          </a:r>
          <a:r>
            <a:rPr lang="en-US" sz="2000" kern="1200" dirty="0"/>
            <a:t> lain yang </a:t>
          </a:r>
          <a:r>
            <a:rPr lang="en-US" sz="2000" kern="1200" dirty="0" err="1"/>
            <a:t>lebih</a:t>
          </a:r>
          <a:r>
            <a:rPr lang="en-US" sz="2000" kern="1200" dirty="0"/>
            <a:t> </a:t>
          </a:r>
          <a:r>
            <a:rPr lang="en-US" sz="2000" kern="1200" dirty="0" err="1"/>
            <a:t>mendukung</a:t>
          </a:r>
          <a:r>
            <a:rPr lang="en-US" sz="2000" kern="1200" dirty="0"/>
            <a:t> </a:t>
          </a:r>
          <a:r>
            <a:rPr lang="en-US" sz="2000" kern="1200" dirty="0" err="1"/>
            <a:t>peningkatan</a:t>
          </a:r>
          <a:r>
            <a:rPr lang="en-US" sz="2000" kern="1200" dirty="0"/>
            <a:t> </a:t>
          </a:r>
          <a:r>
            <a:rPr lang="en-US" sz="2000" kern="1200" dirty="0" err="1"/>
            <a:t>kesehatan</a:t>
          </a:r>
          <a:r>
            <a:rPr lang="en-US" sz="2000" kern="1200" dirty="0"/>
            <a:t>, </a:t>
          </a:r>
          <a:r>
            <a:rPr lang="en-US" sz="2000" kern="1200" dirty="0" err="1"/>
            <a:t>misalnya</a:t>
          </a:r>
          <a:r>
            <a:rPr lang="en-US" sz="2000" kern="1200" dirty="0"/>
            <a:t> </a:t>
          </a:r>
          <a:r>
            <a:rPr lang="en-US" sz="2000" kern="1200" dirty="0" err="1"/>
            <a:t>klien</a:t>
          </a:r>
          <a:r>
            <a:rPr lang="en-US" sz="2000" kern="1200" dirty="0"/>
            <a:t> </a:t>
          </a:r>
          <a:r>
            <a:rPr lang="en-US" sz="2000" kern="1200" dirty="0" err="1"/>
            <a:t>sedang</a:t>
          </a:r>
          <a:r>
            <a:rPr lang="en-US" sz="2000" kern="1200" dirty="0"/>
            <a:t> </a:t>
          </a:r>
          <a:r>
            <a:rPr lang="en-US" sz="2000" kern="1200" dirty="0" err="1"/>
            <a:t>hamil</a:t>
          </a:r>
          <a:r>
            <a:rPr lang="en-US" sz="2000" kern="1200" dirty="0"/>
            <a:t> </a:t>
          </a:r>
          <a:r>
            <a:rPr lang="en-US" sz="2000" kern="1200" dirty="0" err="1"/>
            <a:t>mempunyai</a:t>
          </a:r>
          <a:r>
            <a:rPr lang="en-US" sz="2000" kern="1200" dirty="0"/>
            <a:t> </a:t>
          </a:r>
          <a:r>
            <a:rPr lang="en-US" sz="2000" kern="1200" dirty="0" err="1"/>
            <a:t>pantang</a:t>
          </a:r>
          <a:r>
            <a:rPr lang="en-US" sz="2000" kern="1200" dirty="0"/>
            <a:t> </a:t>
          </a:r>
          <a:r>
            <a:rPr lang="en-US" sz="2000" kern="1200" dirty="0" err="1"/>
            <a:t>makan</a:t>
          </a:r>
          <a:r>
            <a:rPr lang="en-US" sz="2000" kern="1200" dirty="0"/>
            <a:t> yang </a:t>
          </a:r>
          <a:r>
            <a:rPr lang="en-US" sz="2000" kern="1200" dirty="0" err="1"/>
            <a:t>berbau</a:t>
          </a:r>
          <a:r>
            <a:rPr lang="en-US" sz="2000" kern="1200" dirty="0"/>
            <a:t> </a:t>
          </a:r>
          <a:r>
            <a:rPr lang="en-US" sz="2000" kern="1200" dirty="0" err="1"/>
            <a:t>amis</a:t>
          </a:r>
          <a:r>
            <a:rPr lang="en-US" sz="2000" kern="1200" dirty="0"/>
            <a:t>, </a:t>
          </a:r>
          <a:r>
            <a:rPr lang="en-US" sz="2000" kern="1200" dirty="0" err="1"/>
            <a:t>maka</a:t>
          </a:r>
          <a:r>
            <a:rPr lang="en-US" sz="2000" kern="1200" dirty="0"/>
            <a:t> ikan </a:t>
          </a:r>
          <a:r>
            <a:rPr lang="en-US" sz="2000" kern="1200" dirty="0" err="1"/>
            <a:t>dapat</a:t>
          </a:r>
          <a:r>
            <a:rPr lang="en-US" sz="2000" kern="1200" dirty="0"/>
            <a:t> </a:t>
          </a:r>
          <a:r>
            <a:rPr lang="en-US" sz="2000" kern="1200" dirty="0" err="1"/>
            <a:t>diganti</a:t>
          </a:r>
          <a:r>
            <a:rPr lang="en-US" sz="2000" kern="1200" dirty="0"/>
            <a:t> </a:t>
          </a:r>
          <a:r>
            <a:rPr lang="en-US" sz="2000" kern="1200" dirty="0" err="1"/>
            <a:t>dengan</a:t>
          </a:r>
          <a:r>
            <a:rPr lang="en-US" sz="2000" kern="1200" dirty="0"/>
            <a:t> </a:t>
          </a:r>
          <a:r>
            <a:rPr lang="en-US" sz="2000" kern="1200" dirty="0" err="1"/>
            <a:t>sumber</a:t>
          </a:r>
          <a:r>
            <a:rPr lang="en-US" sz="2000" kern="1200" dirty="0"/>
            <a:t> protein </a:t>
          </a:r>
          <a:r>
            <a:rPr lang="en-US" sz="2000" kern="1200" dirty="0" err="1"/>
            <a:t>hewani</a:t>
          </a:r>
          <a:r>
            <a:rPr lang="en-US" sz="2000" kern="1200" dirty="0"/>
            <a:t> yang lain.</a:t>
          </a:r>
        </a:p>
      </dsp:txBody>
      <dsp:txXfrm>
        <a:off x="1682016" y="3051274"/>
        <a:ext cx="8824439" cy="14562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8BF4A-97B3-4FB3-A489-DA23E7424180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3C294-7D0F-467E-B900-77DAE56A88C6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b="1" i="1" u="sng" kern="1200"/>
            <a:t>ETNIS</a:t>
          </a:r>
          <a:r>
            <a:rPr lang="en-ID" sz="2600" b="0" i="0" kern="1200"/>
            <a:t> adalah suatu golongan manusia yang anggota-anggotanya mengidentifikasikan dirinya dengan sesamanya, biasanya berdasarkan garis keturunan yang dianggap sama. </a:t>
          </a:r>
          <a:endParaRPr lang="en-US" sz="2600" kern="1200"/>
        </a:p>
      </dsp:txBody>
      <dsp:txXfrm>
        <a:off x="608661" y="692298"/>
        <a:ext cx="4508047" cy="2799040"/>
      </dsp:txXfrm>
    </dsp:sp>
    <dsp:sp modelId="{086A2CC6-2A52-48E8-AD7E-09C5F99E2298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0ABC7-7CCE-4C4E-99B5-56A78D2E444F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b="1" i="1" u="sng" kern="1200" dirty="0"/>
            <a:t>BUDAYA</a:t>
          </a:r>
          <a:r>
            <a:rPr lang="en-ID" sz="2600" b="0" i="0" kern="1200" dirty="0"/>
            <a:t> </a:t>
          </a:r>
          <a:r>
            <a:rPr lang="en-ID" sz="2600" b="0" i="0" kern="1200" dirty="0" err="1"/>
            <a:t>adalah</a:t>
          </a:r>
          <a:r>
            <a:rPr lang="en-ID" sz="2600" b="0" i="0" kern="1200" dirty="0"/>
            <a:t> </a:t>
          </a:r>
          <a:r>
            <a:rPr lang="en-ID" sz="2600" b="0" i="0" kern="1200" dirty="0" err="1"/>
            <a:t>suatu</a:t>
          </a:r>
          <a:r>
            <a:rPr lang="en-ID" sz="2600" b="0" i="0" kern="1200" dirty="0"/>
            <a:t> </a:t>
          </a:r>
          <a:r>
            <a:rPr lang="en-ID" sz="2600" b="0" i="0" kern="1200" dirty="0" err="1"/>
            <a:t>cara</a:t>
          </a:r>
          <a:r>
            <a:rPr lang="en-ID" sz="2600" b="0" i="0" kern="1200" dirty="0"/>
            <a:t> </a:t>
          </a:r>
          <a:r>
            <a:rPr lang="en-ID" sz="2600" b="0" i="0" kern="1200" dirty="0" err="1"/>
            <a:t>hidup</a:t>
          </a:r>
          <a:r>
            <a:rPr lang="en-ID" sz="2600" b="0" i="0" kern="1200" dirty="0"/>
            <a:t> yang </a:t>
          </a:r>
          <a:r>
            <a:rPr lang="en-ID" sz="2600" b="0" i="0" kern="1200" dirty="0" err="1"/>
            <a:t>berkembang</a:t>
          </a:r>
          <a:r>
            <a:rPr lang="en-ID" sz="2600" b="0" i="0" kern="1200" dirty="0"/>
            <a:t>, dan </a:t>
          </a:r>
          <a:r>
            <a:rPr lang="en-ID" sz="2600" b="0" i="0" kern="1200" dirty="0" err="1"/>
            <a:t>dimiliki</a:t>
          </a:r>
          <a:r>
            <a:rPr lang="en-ID" sz="2600" b="0" i="0" kern="1200" dirty="0"/>
            <a:t> </a:t>
          </a:r>
          <a:r>
            <a:rPr lang="en-ID" sz="2600" b="0" i="0" kern="1200" dirty="0" err="1"/>
            <a:t>bersama</a:t>
          </a:r>
          <a:r>
            <a:rPr lang="en-ID" sz="2600" b="0" i="0" kern="1200" dirty="0"/>
            <a:t> oleh </a:t>
          </a:r>
          <a:r>
            <a:rPr lang="en-ID" sz="2600" b="0" i="0" kern="1200" dirty="0" err="1"/>
            <a:t>sebuah</a:t>
          </a:r>
          <a:r>
            <a:rPr lang="en-ID" sz="2600" b="0" i="0" kern="1200" dirty="0"/>
            <a:t> </a:t>
          </a:r>
          <a:r>
            <a:rPr lang="en-ID" sz="2600" b="0" i="0" kern="1200" dirty="0" err="1"/>
            <a:t>kelompok</a:t>
          </a:r>
          <a:r>
            <a:rPr lang="en-ID" sz="2600" b="0" i="0" kern="1200" dirty="0"/>
            <a:t> orang, dan </a:t>
          </a:r>
          <a:r>
            <a:rPr lang="en-ID" sz="2600" b="0" i="0" kern="1200" dirty="0" err="1"/>
            <a:t>diwariskan</a:t>
          </a:r>
          <a:r>
            <a:rPr lang="en-ID" sz="2600" b="0" i="0" kern="1200" dirty="0"/>
            <a:t> </a:t>
          </a:r>
          <a:r>
            <a:rPr lang="en-ID" sz="2600" b="0" i="0" kern="1200" dirty="0" err="1"/>
            <a:t>dari</a:t>
          </a:r>
          <a:r>
            <a:rPr lang="en-ID" sz="2600" b="0" i="0" kern="1200" dirty="0"/>
            <a:t> </a:t>
          </a:r>
          <a:r>
            <a:rPr lang="en-ID" sz="2600" b="0" i="0" kern="1200" dirty="0" err="1"/>
            <a:t>generasi</a:t>
          </a:r>
          <a:r>
            <a:rPr lang="en-ID" sz="2600" b="0" i="0" kern="1200" dirty="0"/>
            <a:t> </a:t>
          </a:r>
          <a:r>
            <a:rPr lang="en-ID" sz="2600" b="0" i="0" kern="1200" dirty="0" err="1"/>
            <a:t>ke</a:t>
          </a:r>
          <a:r>
            <a:rPr lang="en-ID" sz="2600" b="0" i="0" kern="1200" dirty="0"/>
            <a:t> </a:t>
          </a:r>
          <a:r>
            <a:rPr lang="en-ID" sz="2600" b="0" i="0" kern="1200" dirty="0" err="1"/>
            <a:t>generasi</a:t>
          </a:r>
          <a:r>
            <a:rPr lang="en-ID" sz="2600" b="0" i="0" kern="1200" dirty="0"/>
            <a:t>.</a:t>
          </a:r>
          <a:endParaRPr lang="en-US" sz="2600" kern="1200" dirty="0"/>
        </a:p>
      </dsp:txBody>
      <dsp:txXfrm>
        <a:off x="6331365" y="692298"/>
        <a:ext cx="4508047" cy="27990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DF75F-26AE-42EB-BFD3-8471FD3F2DF5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F5C8D-7F8C-4699-8EC6-8DD9D1942BCB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0" i="0" kern="1200" dirty="0"/>
            <a:t>Status </a:t>
          </a:r>
          <a:r>
            <a:rPr lang="en-ID" sz="1900" b="0" i="0" kern="1200" dirty="0" err="1"/>
            <a:t>sosial</a:t>
          </a:r>
          <a:r>
            <a:rPr lang="en-ID" sz="1900" b="0" i="0" kern="1200" dirty="0"/>
            <a:t> </a:t>
          </a:r>
          <a:r>
            <a:rPr lang="en-ID" sz="1900" b="0" i="0" kern="1200" dirty="0" err="1"/>
            <a:t>seseorang</a:t>
          </a:r>
          <a:r>
            <a:rPr lang="en-ID" sz="1900" b="0" i="0" kern="1200" dirty="0"/>
            <a:t> </a:t>
          </a:r>
          <a:r>
            <a:rPr lang="en-ID" sz="1900" b="0" i="0" kern="1200" dirty="0" err="1"/>
            <a:t>bisa</a:t>
          </a:r>
          <a:r>
            <a:rPr lang="en-ID" sz="1900" b="0" i="0" kern="1200" dirty="0"/>
            <a:t> </a:t>
          </a:r>
          <a:r>
            <a:rPr lang="en-ID" sz="1900" b="0" i="0" kern="1200" dirty="0" err="1"/>
            <a:t>berubah</a:t>
          </a:r>
          <a:r>
            <a:rPr lang="en-ID" sz="1900" b="0" i="0" kern="1200" dirty="0"/>
            <a:t> </a:t>
          </a:r>
          <a:r>
            <a:rPr lang="en-ID" sz="1900" b="0" i="0" kern="1200" dirty="0" err="1"/>
            <a:t>karena</a:t>
          </a:r>
          <a:r>
            <a:rPr lang="en-ID" sz="1900" b="0" i="0" kern="1200" dirty="0"/>
            <a:t> </a:t>
          </a:r>
          <a:r>
            <a:rPr lang="en-ID" sz="1900" b="0" i="0" kern="1200" dirty="0" err="1"/>
            <a:t>beberapa</a:t>
          </a:r>
          <a:r>
            <a:rPr lang="en-ID" sz="1900" b="0" i="0" kern="1200" dirty="0"/>
            <a:t> </a:t>
          </a:r>
          <a:r>
            <a:rPr lang="en-ID" sz="1900" b="0" i="0" kern="1200" dirty="0" err="1"/>
            <a:t>faktor</a:t>
          </a:r>
          <a:r>
            <a:rPr lang="en-ID" sz="1900" b="0" i="0" kern="1200" dirty="0"/>
            <a:t> </a:t>
          </a:r>
          <a:r>
            <a:rPr lang="en-ID" sz="1900" b="0" i="0" kern="1200" dirty="0" err="1"/>
            <a:t>seperti</a:t>
          </a:r>
          <a:r>
            <a:rPr lang="en-ID" sz="1900" b="0" i="0" kern="1200" dirty="0"/>
            <a:t> </a:t>
          </a:r>
          <a:r>
            <a:rPr lang="en-ID" sz="1900" b="0" i="1" u="sng" kern="1200" dirty="0" err="1"/>
            <a:t>pendidikan</a:t>
          </a:r>
          <a:r>
            <a:rPr lang="en-ID" sz="1900" b="0" i="1" u="sng" kern="1200" dirty="0"/>
            <a:t> dan </a:t>
          </a:r>
          <a:r>
            <a:rPr lang="en-ID" sz="1900" b="0" i="1" u="sng" kern="1200" dirty="0" err="1"/>
            <a:t>pekerjaan</a:t>
          </a:r>
          <a:r>
            <a:rPr lang="en-ID" sz="1900" b="0" i="1" u="sng" kern="1200" dirty="0"/>
            <a:t>. </a:t>
          </a:r>
          <a:endParaRPr lang="en-US" sz="1900" kern="1200" dirty="0"/>
        </a:p>
      </dsp:txBody>
      <dsp:txXfrm>
        <a:off x="383617" y="1447754"/>
        <a:ext cx="2847502" cy="1768010"/>
      </dsp:txXfrm>
    </dsp:sp>
    <dsp:sp modelId="{E4CABA47-FCEF-45EC-9209-ADC175121F3B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17FCF-67B7-466D-8E82-CD90366595E5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0" i="0" kern="1200"/>
            <a:t>Misalnya, seseorang dengan akses pendidikan yang baik bisa mendapat pekerjaan yang baik dan membawanya ke posisi sosial yang lebih tinggi. </a:t>
          </a:r>
          <a:endParaRPr lang="en-US" sz="1900" kern="1200"/>
        </a:p>
      </dsp:txBody>
      <dsp:txXfrm>
        <a:off x="3998355" y="1447754"/>
        <a:ext cx="2847502" cy="1768010"/>
      </dsp:txXfrm>
    </dsp:sp>
    <dsp:sp modelId="{0479F2CE-3D0A-4FA9-9539-43F09C9A6D59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3494B-488B-4F8D-9A5F-191FDBECB737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0" i="0" kern="1200"/>
            <a:t>Sebaliknya, ketika seseorang kehilangan pekerjaan atau kebangkrutan, maka ia akan berpindah ke status sosial yang lebih rendah. </a:t>
          </a:r>
          <a:endParaRPr lang="en-US" sz="1900" kern="1200"/>
        </a:p>
      </dsp:txBody>
      <dsp:txXfrm>
        <a:off x="7613092" y="1447754"/>
        <a:ext cx="2847502" cy="1768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E4362-AB28-42AE-833C-522DCDEFC1BD}">
      <dsp:nvSpPr>
        <dsp:cNvPr id="0" name=""/>
        <dsp:cNvSpPr/>
      </dsp:nvSpPr>
      <dsp:spPr>
        <a:xfrm>
          <a:off x="0" y="545724"/>
          <a:ext cx="626364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97CD2-103E-450E-90A8-13B9D08C24D1}">
      <dsp:nvSpPr>
        <dsp:cNvPr id="0" name=""/>
        <dsp:cNvSpPr/>
      </dsp:nvSpPr>
      <dsp:spPr>
        <a:xfrm>
          <a:off x="313182" y="206243"/>
          <a:ext cx="4384548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b="0" i="0" kern="1200" dirty="0"/>
            <a:t>1.Pluralisme </a:t>
          </a:r>
          <a:r>
            <a:rPr lang="en-ID" sz="2300" b="0" i="0" kern="1200" dirty="0" err="1"/>
            <a:t>Budaya</a:t>
          </a:r>
          <a:endParaRPr lang="en-US" sz="2300" kern="1200" dirty="0"/>
        </a:p>
      </dsp:txBody>
      <dsp:txXfrm>
        <a:off x="346326" y="239387"/>
        <a:ext cx="4318260" cy="612672"/>
      </dsp:txXfrm>
    </dsp:sp>
    <dsp:sp modelId="{E95EEF90-DA25-4931-8506-BD6F53C25AE1}">
      <dsp:nvSpPr>
        <dsp:cNvPr id="0" name=""/>
        <dsp:cNvSpPr/>
      </dsp:nvSpPr>
      <dsp:spPr>
        <a:xfrm>
          <a:off x="0" y="1589004"/>
          <a:ext cx="626364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91333-680A-4972-9315-64A3D3C7F3D1}">
      <dsp:nvSpPr>
        <dsp:cNvPr id="0" name=""/>
        <dsp:cNvSpPr/>
      </dsp:nvSpPr>
      <dsp:spPr>
        <a:xfrm>
          <a:off x="313182" y="1249523"/>
          <a:ext cx="4384548" cy="678960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b="0" i="0" kern="1200" dirty="0"/>
            <a:t>2.Pluralisme Agama</a:t>
          </a:r>
          <a:endParaRPr lang="en-US" sz="2300" kern="1200" dirty="0"/>
        </a:p>
      </dsp:txBody>
      <dsp:txXfrm>
        <a:off x="346326" y="1282667"/>
        <a:ext cx="4318260" cy="612672"/>
      </dsp:txXfrm>
    </dsp:sp>
    <dsp:sp modelId="{89AFE0FD-D631-4E52-AF8D-EEC1D9B52794}">
      <dsp:nvSpPr>
        <dsp:cNvPr id="0" name=""/>
        <dsp:cNvSpPr/>
      </dsp:nvSpPr>
      <dsp:spPr>
        <a:xfrm>
          <a:off x="0" y="2632284"/>
          <a:ext cx="626364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362BB-9EEC-43F2-B6D9-F8155D2B3CE8}">
      <dsp:nvSpPr>
        <dsp:cNvPr id="0" name=""/>
        <dsp:cNvSpPr/>
      </dsp:nvSpPr>
      <dsp:spPr>
        <a:xfrm>
          <a:off x="313182" y="2292804"/>
          <a:ext cx="4384548" cy="67896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b="0" i="0" kern="1200" dirty="0"/>
            <a:t>3.Pluralisme Sosial</a:t>
          </a:r>
          <a:endParaRPr lang="en-US" sz="2300" kern="1200" dirty="0"/>
        </a:p>
      </dsp:txBody>
      <dsp:txXfrm>
        <a:off x="346326" y="2325948"/>
        <a:ext cx="4318260" cy="612672"/>
      </dsp:txXfrm>
    </dsp:sp>
    <dsp:sp modelId="{8549CAE1-EAC1-4F09-8F60-6DD1CF4645AB}">
      <dsp:nvSpPr>
        <dsp:cNvPr id="0" name=""/>
        <dsp:cNvSpPr/>
      </dsp:nvSpPr>
      <dsp:spPr>
        <a:xfrm>
          <a:off x="0" y="3675564"/>
          <a:ext cx="626364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5A865-94F3-40FB-837C-1D7C1C6E3548}">
      <dsp:nvSpPr>
        <dsp:cNvPr id="0" name=""/>
        <dsp:cNvSpPr/>
      </dsp:nvSpPr>
      <dsp:spPr>
        <a:xfrm>
          <a:off x="313182" y="3336084"/>
          <a:ext cx="4384548" cy="678960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b="0" i="0" kern="1200" dirty="0"/>
            <a:t>4.Pluralisme </a:t>
          </a:r>
          <a:r>
            <a:rPr lang="en-ID" sz="2300" b="0" i="0" kern="1200" dirty="0" err="1"/>
            <a:t>Ilmu</a:t>
          </a:r>
          <a:r>
            <a:rPr lang="en-ID" sz="2300" b="0" i="0" kern="1200" dirty="0"/>
            <a:t> </a:t>
          </a:r>
          <a:r>
            <a:rPr lang="en-ID" sz="2300" b="0" i="0" kern="1200" dirty="0" err="1"/>
            <a:t>Pengetahuan</a:t>
          </a:r>
          <a:endParaRPr lang="en-US" sz="2300" kern="1200" dirty="0"/>
        </a:p>
      </dsp:txBody>
      <dsp:txXfrm>
        <a:off x="346326" y="3369228"/>
        <a:ext cx="4318260" cy="612672"/>
      </dsp:txXfrm>
    </dsp:sp>
    <dsp:sp modelId="{67C25E11-8A6C-4C88-AC75-A2A1519C997B}">
      <dsp:nvSpPr>
        <dsp:cNvPr id="0" name=""/>
        <dsp:cNvSpPr/>
      </dsp:nvSpPr>
      <dsp:spPr>
        <a:xfrm>
          <a:off x="0" y="4718844"/>
          <a:ext cx="626364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4C097-7DEB-4D68-9A04-E6E5D3AE477F}">
      <dsp:nvSpPr>
        <dsp:cNvPr id="0" name=""/>
        <dsp:cNvSpPr/>
      </dsp:nvSpPr>
      <dsp:spPr>
        <a:xfrm>
          <a:off x="313182" y="4379364"/>
          <a:ext cx="4384548" cy="67896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b="0" i="0" kern="1200" dirty="0"/>
            <a:t>5.Pluralisme Media</a:t>
          </a:r>
          <a:endParaRPr lang="en-US" sz="2300" kern="1200" dirty="0"/>
        </a:p>
      </dsp:txBody>
      <dsp:txXfrm>
        <a:off x="346326" y="4412508"/>
        <a:ext cx="4318260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D4B6E-8A77-45DD-AC61-E1D331330D8F}">
      <dsp:nvSpPr>
        <dsp:cNvPr id="0" name=""/>
        <dsp:cNvSpPr/>
      </dsp:nvSpPr>
      <dsp:spPr>
        <a:xfrm rot="16200000">
          <a:off x="2625" y="1316"/>
          <a:ext cx="4934544" cy="4934544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0" i="0" kern="1200" dirty="0" err="1"/>
            <a:t>Pluralisme</a:t>
          </a:r>
          <a:r>
            <a:rPr lang="en-ID" sz="1900" b="0" i="0" kern="1200" dirty="0"/>
            <a:t> </a:t>
          </a:r>
          <a:r>
            <a:rPr lang="en-ID" sz="1900" b="0" i="0" kern="1200" dirty="0" err="1"/>
            <a:t>budaya</a:t>
          </a:r>
          <a:r>
            <a:rPr lang="en-ID" sz="1900" b="0" i="0" kern="1200" dirty="0"/>
            <a:t> </a:t>
          </a:r>
          <a:r>
            <a:rPr lang="en-ID" sz="1900" b="0" i="0" kern="1200" dirty="0" err="1"/>
            <a:t>adalah</a:t>
          </a:r>
          <a:r>
            <a:rPr lang="en-ID" sz="1900" b="0" i="0" kern="1200" dirty="0"/>
            <a:t> </a:t>
          </a:r>
          <a:r>
            <a:rPr lang="en-ID" sz="1900" b="0" i="0" kern="1200" dirty="0" err="1"/>
            <a:t>konsep</a:t>
          </a:r>
          <a:r>
            <a:rPr lang="en-ID" sz="1900" b="0" i="0" kern="1200" dirty="0"/>
            <a:t> yang </a:t>
          </a:r>
          <a:r>
            <a:rPr lang="en-ID" sz="1900" b="0" i="0" kern="1200" dirty="0" err="1"/>
            <a:t>menggambarkan</a:t>
          </a:r>
          <a:r>
            <a:rPr lang="en-ID" sz="1900" b="0" i="0" kern="1200" dirty="0"/>
            <a:t> </a:t>
          </a:r>
          <a:r>
            <a:rPr lang="en-ID" sz="1900" b="0" i="0" kern="1200" dirty="0" err="1"/>
            <a:t>pengakuan</a:t>
          </a:r>
          <a:r>
            <a:rPr lang="en-ID" sz="1900" b="0" i="0" kern="1200" dirty="0"/>
            <a:t>, </a:t>
          </a:r>
          <a:r>
            <a:rPr lang="en-ID" sz="1900" b="0" i="0" kern="1200" dirty="0" err="1"/>
            <a:t>penerimaan</a:t>
          </a:r>
          <a:r>
            <a:rPr lang="en-ID" sz="1900" b="0" i="0" kern="1200" dirty="0"/>
            <a:t>, dan </a:t>
          </a:r>
          <a:r>
            <a:rPr lang="en-ID" sz="1900" b="0" i="0" kern="1200" dirty="0" err="1"/>
            <a:t>sikap</a:t>
          </a:r>
          <a:r>
            <a:rPr lang="en-ID" sz="1900" b="0" i="0" kern="1200" dirty="0"/>
            <a:t> </a:t>
          </a:r>
          <a:r>
            <a:rPr lang="en-ID" sz="1900" b="0" i="0" kern="1200" dirty="0" err="1"/>
            <a:t>terhadap</a:t>
          </a:r>
          <a:r>
            <a:rPr lang="en-ID" sz="1900" b="0" i="0" kern="1200" dirty="0"/>
            <a:t> </a:t>
          </a:r>
          <a:r>
            <a:rPr lang="en-ID" sz="1900" b="0" i="0" kern="1200" dirty="0" err="1"/>
            <a:t>keanekaragaman</a:t>
          </a:r>
          <a:r>
            <a:rPr lang="en-ID" sz="1900" b="0" i="0" kern="1200" dirty="0"/>
            <a:t> </a:t>
          </a:r>
          <a:r>
            <a:rPr lang="en-ID" sz="1900" b="0" i="0" kern="1200" dirty="0" err="1"/>
            <a:t>budaya</a:t>
          </a:r>
          <a:r>
            <a:rPr lang="en-ID" sz="1900" b="0" i="0" kern="1200" dirty="0"/>
            <a:t>, </a:t>
          </a:r>
          <a:r>
            <a:rPr lang="en-ID" sz="1900" b="0" i="0" kern="1200" dirty="0" err="1"/>
            <a:t>suku</a:t>
          </a:r>
          <a:r>
            <a:rPr lang="en-ID" sz="1900" b="0" i="0" kern="1200" dirty="0"/>
            <a:t> </a:t>
          </a:r>
          <a:r>
            <a:rPr lang="en-ID" sz="1900" b="0" i="0" kern="1200" dirty="0" err="1"/>
            <a:t>bangsa</a:t>
          </a:r>
          <a:r>
            <a:rPr lang="en-ID" sz="1900" b="0" i="0" kern="1200" dirty="0"/>
            <a:t>, </a:t>
          </a:r>
          <a:r>
            <a:rPr lang="en-ID" sz="1900" b="0" i="0" kern="1200" dirty="0" err="1"/>
            <a:t>atau</a:t>
          </a:r>
          <a:r>
            <a:rPr lang="en-ID" sz="1900" b="0" i="0" kern="1200" dirty="0"/>
            <a:t> </a:t>
          </a:r>
          <a:r>
            <a:rPr lang="en-ID" sz="1900" b="0" i="0" kern="1200" dirty="0" err="1"/>
            <a:t>bangsa</a:t>
          </a:r>
          <a:r>
            <a:rPr lang="en-ID" sz="1900" b="0" i="0" kern="1200" dirty="0"/>
            <a:t>. </a:t>
          </a:r>
          <a:r>
            <a:rPr lang="en-ID" sz="1900" b="0" i="0" kern="1200" dirty="0" err="1"/>
            <a:t>Pluralisme</a:t>
          </a:r>
          <a:r>
            <a:rPr lang="en-ID" sz="1900" b="0" i="0" kern="1200" dirty="0"/>
            <a:t> </a:t>
          </a:r>
          <a:r>
            <a:rPr lang="en-ID" sz="1900" b="0" i="0" kern="1200" dirty="0" err="1"/>
            <a:t>budaya</a:t>
          </a:r>
          <a:r>
            <a:rPr lang="en-ID" sz="1900" b="0" i="0" kern="1200" dirty="0"/>
            <a:t> juga </a:t>
          </a:r>
          <a:r>
            <a:rPr lang="en-ID" sz="1900" b="0" i="0" kern="1200" dirty="0" err="1"/>
            <a:t>dapat</a:t>
          </a:r>
          <a:r>
            <a:rPr lang="en-ID" sz="1900" b="0" i="0" kern="1200" dirty="0"/>
            <a:t> </a:t>
          </a:r>
          <a:r>
            <a:rPr lang="en-ID" sz="1900" b="0" i="0" kern="1200" dirty="0" err="1"/>
            <a:t>diartikan</a:t>
          </a:r>
          <a:r>
            <a:rPr lang="en-ID" sz="1900" b="0" i="0" kern="1200" dirty="0"/>
            <a:t> </a:t>
          </a:r>
          <a:r>
            <a:rPr lang="en-ID" sz="1900" b="0" i="0" kern="1200" dirty="0" err="1"/>
            <a:t>sebagai</a:t>
          </a:r>
          <a:r>
            <a:rPr lang="en-ID" sz="1900" b="0" i="0" kern="1200" dirty="0"/>
            <a:t> </a:t>
          </a:r>
          <a:r>
            <a:rPr lang="en-ID" sz="1900" b="0" i="0" kern="1200" dirty="0" err="1"/>
            <a:t>kondisi</a:t>
          </a:r>
          <a:r>
            <a:rPr lang="en-ID" sz="1900" b="0" i="0" kern="1200" dirty="0"/>
            <a:t> </a:t>
          </a:r>
          <a:r>
            <a:rPr lang="en-ID" sz="1900" b="0" i="0" kern="1200" dirty="0" err="1"/>
            <a:t>budaya</a:t>
          </a:r>
          <a:r>
            <a:rPr lang="en-ID" sz="1900" b="0" i="0" kern="1200" dirty="0"/>
            <a:t> yang </a:t>
          </a:r>
          <a:r>
            <a:rPr lang="en-ID" sz="1900" b="0" i="0" kern="1200" dirty="0" err="1"/>
            <a:t>majemuk</a:t>
          </a:r>
          <a:r>
            <a:rPr lang="en-ID" sz="1900" b="0" i="0" kern="1200" dirty="0"/>
            <a:t>, di mana </a:t>
          </a:r>
          <a:r>
            <a:rPr lang="en-ID" sz="1900" b="0" i="0" kern="1200" dirty="0" err="1"/>
            <a:t>budaya</a:t>
          </a:r>
          <a:r>
            <a:rPr lang="en-ID" sz="1900" b="0" i="0" kern="1200" dirty="0"/>
            <a:t> </a:t>
          </a:r>
          <a:r>
            <a:rPr lang="en-ID" sz="1900" b="0" i="0" kern="1200" dirty="0" err="1"/>
            <a:t>alternatif</a:t>
          </a:r>
          <a:r>
            <a:rPr lang="en-ID" sz="1900" b="0" i="0" kern="1200" dirty="0"/>
            <a:t> </a:t>
          </a:r>
          <a:r>
            <a:rPr lang="en-ID" sz="1900" b="0" i="0" kern="1200" dirty="0" err="1"/>
            <a:t>diterima</a:t>
          </a:r>
          <a:r>
            <a:rPr lang="en-ID" sz="1900" b="0" i="0" kern="1200" dirty="0"/>
            <a:t>.</a:t>
          </a:r>
          <a:endParaRPr lang="en-US" sz="1900" kern="1200" dirty="0"/>
        </a:p>
      </dsp:txBody>
      <dsp:txXfrm rot="5400000">
        <a:off x="2626" y="1234951"/>
        <a:ext cx="4070999" cy="2467272"/>
      </dsp:txXfrm>
    </dsp:sp>
    <dsp:sp modelId="{70345950-C0F5-49DE-A5EF-2BC3DA4A4E36}">
      <dsp:nvSpPr>
        <dsp:cNvPr id="0" name=""/>
        <dsp:cNvSpPr/>
      </dsp:nvSpPr>
      <dsp:spPr>
        <a:xfrm rot="5400000">
          <a:off x="6035628" y="1316"/>
          <a:ext cx="4934544" cy="4934544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0" i="0" kern="1200" dirty="0" err="1"/>
            <a:t>Pluralisme</a:t>
          </a:r>
          <a:r>
            <a:rPr lang="en-ID" sz="1900" b="0" i="0" kern="1200" dirty="0"/>
            <a:t> </a:t>
          </a:r>
          <a:r>
            <a:rPr lang="en-ID" sz="1900" b="0" i="0" kern="1200" dirty="0" err="1"/>
            <a:t>budaya</a:t>
          </a:r>
          <a:r>
            <a:rPr lang="en-ID" sz="1900" b="0" i="0" kern="1200" dirty="0"/>
            <a:t> </a:t>
          </a:r>
          <a:r>
            <a:rPr lang="en-ID" sz="1900" b="0" i="0" kern="1200" dirty="0" err="1"/>
            <a:t>adalah</a:t>
          </a:r>
          <a:r>
            <a:rPr lang="en-ID" sz="1900" b="0" i="0" kern="1200" dirty="0"/>
            <a:t> </a:t>
          </a:r>
          <a:r>
            <a:rPr lang="en-ID" sz="1900" b="0" i="0" kern="1200" dirty="0" err="1"/>
            <a:t>sebuah</a:t>
          </a:r>
          <a:r>
            <a:rPr lang="en-ID" sz="1900" b="0" i="0" kern="1200" dirty="0"/>
            <a:t> </a:t>
          </a:r>
          <a:r>
            <a:rPr lang="en-ID" sz="1900" b="0" i="0" kern="1200" dirty="0" err="1"/>
            <a:t>konsep</a:t>
          </a:r>
          <a:r>
            <a:rPr lang="en-ID" sz="1900" b="0" i="0" kern="1200" dirty="0"/>
            <a:t> yang </a:t>
          </a:r>
          <a:r>
            <a:rPr lang="en-ID" sz="1900" b="0" i="0" kern="1200" dirty="0" err="1"/>
            <a:t>menunjuk</a:t>
          </a:r>
          <a:r>
            <a:rPr lang="en-ID" sz="1900" b="0" i="0" kern="1200" dirty="0"/>
            <a:t> pada </a:t>
          </a:r>
          <a:r>
            <a:rPr lang="en-ID" sz="1900" b="0" i="0" kern="1200" dirty="0" err="1"/>
            <a:t>satu</a:t>
          </a:r>
          <a:r>
            <a:rPr lang="en-ID" sz="1900" b="0" i="0" kern="1200" dirty="0"/>
            <a:t> </a:t>
          </a:r>
          <a:r>
            <a:rPr lang="en-ID" sz="1900" b="0" i="0" kern="1200" dirty="0" err="1"/>
            <a:t>pengakuan</a:t>
          </a:r>
          <a:r>
            <a:rPr lang="en-ID" sz="1900" b="0" i="0" kern="1200" dirty="0"/>
            <a:t>, </a:t>
          </a:r>
          <a:r>
            <a:rPr lang="en-ID" sz="1900" b="0" i="0" kern="1200" dirty="0" err="1"/>
            <a:t>penerimaan</a:t>
          </a:r>
          <a:r>
            <a:rPr lang="en-ID" sz="1900" b="0" i="0" kern="1200" dirty="0"/>
            <a:t>, dan </a:t>
          </a:r>
          <a:r>
            <a:rPr lang="en-ID" sz="1900" b="0" i="0" kern="1200" dirty="0" err="1"/>
            <a:t>sikap</a:t>
          </a:r>
          <a:r>
            <a:rPr lang="en-ID" sz="1900" b="0" i="0" kern="1200" dirty="0"/>
            <a:t> </a:t>
          </a:r>
          <a:r>
            <a:rPr lang="en-ID" sz="1900" b="0" i="0" kern="1200" dirty="0" err="1"/>
            <a:t>terhadap</a:t>
          </a:r>
          <a:r>
            <a:rPr lang="en-ID" sz="1900" b="0" i="0" kern="1200" dirty="0"/>
            <a:t> </a:t>
          </a:r>
          <a:r>
            <a:rPr lang="en-ID" sz="1900" b="0" i="0" kern="1200" dirty="0" err="1"/>
            <a:t>pluralitas</a:t>
          </a:r>
          <a:r>
            <a:rPr lang="en-ID" sz="1900" b="0" i="0" kern="1200" dirty="0"/>
            <a:t> </a:t>
          </a:r>
          <a:r>
            <a:rPr lang="en-ID" sz="1900" b="0" i="0" kern="1200" dirty="0" err="1"/>
            <a:t>atau</a:t>
          </a:r>
          <a:r>
            <a:rPr lang="en-ID" sz="1900" b="0" i="0" kern="1200" dirty="0"/>
            <a:t> </a:t>
          </a:r>
          <a:r>
            <a:rPr lang="en-ID" sz="1900" b="0" i="0" kern="1200" dirty="0" err="1"/>
            <a:t>keanekagaraman</a:t>
          </a:r>
          <a:r>
            <a:rPr lang="en-ID" sz="1900" b="0" i="0" kern="1200" dirty="0"/>
            <a:t> </a:t>
          </a:r>
          <a:r>
            <a:rPr lang="en-ID" sz="1900" b="0" i="0" kern="1200" dirty="0" err="1"/>
            <a:t>satu</a:t>
          </a:r>
          <a:r>
            <a:rPr lang="en-ID" sz="1900" b="0" i="0" kern="1200" dirty="0"/>
            <a:t> </a:t>
          </a:r>
          <a:r>
            <a:rPr lang="en-ID" sz="1900" b="0" i="0" kern="1200" dirty="0" err="1"/>
            <a:t>bangsa</a:t>
          </a:r>
          <a:r>
            <a:rPr lang="en-ID" sz="1900" b="0" i="0" kern="1200" dirty="0"/>
            <a:t>, </a:t>
          </a:r>
          <a:r>
            <a:rPr lang="en-ID" sz="1900" b="0" i="0" kern="1200" dirty="0" err="1"/>
            <a:t>suku</a:t>
          </a:r>
          <a:r>
            <a:rPr lang="en-ID" sz="1900" b="0" i="0" kern="1200" dirty="0"/>
            <a:t> </a:t>
          </a:r>
          <a:r>
            <a:rPr lang="en-ID" sz="1900" b="0" i="0" kern="1200" dirty="0" err="1"/>
            <a:t>bangsa</a:t>
          </a:r>
          <a:r>
            <a:rPr lang="en-ID" sz="1900" b="0" i="0" kern="1200" dirty="0"/>
            <a:t>, </a:t>
          </a:r>
          <a:r>
            <a:rPr lang="en-ID" sz="1900" b="0" i="0" kern="1200" dirty="0" err="1"/>
            <a:t>maupun</a:t>
          </a:r>
          <a:r>
            <a:rPr lang="en-ID" sz="1900" b="0" i="0" kern="1200" dirty="0"/>
            <a:t> </a:t>
          </a:r>
          <a:r>
            <a:rPr lang="en-ID" sz="1900" b="0" i="0" kern="1200" dirty="0" err="1"/>
            <a:t>latar</a:t>
          </a:r>
          <a:r>
            <a:rPr lang="en-ID" sz="1900" b="0" i="0" kern="1200" dirty="0"/>
            <a:t> </a:t>
          </a:r>
          <a:r>
            <a:rPr lang="en-ID" sz="1900" b="0" i="0" kern="1200" dirty="0" err="1"/>
            <a:t>belakang</a:t>
          </a:r>
          <a:r>
            <a:rPr lang="en-ID" sz="1900" b="0" i="0" kern="1200" dirty="0"/>
            <a:t> </a:t>
          </a:r>
          <a:r>
            <a:rPr lang="en-ID" sz="1900" b="0" i="0" kern="1200" dirty="0" err="1"/>
            <a:t>kebudayaan</a:t>
          </a:r>
          <a:r>
            <a:rPr lang="en-ID" sz="1900" b="0" i="0" kern="1200" dirty="0"/>
            <a:t> yang </a:t>
          </a:r>
          <a:r>
            <a:rPr lang="en-ID" sz="1900" b="0" i="0" kern="1200" dirty="0" err="1"/>
            <a:t>menjadi</a:t>
          </a:r>
          <a:r>
            <a:rPr lang="en-ID" sz="1900" b="0" i="0" kern="1200" dirty="0"/>
            <a:t> </a:t>
          </a:r>
          <a:r>
            <a:rPr lang="en-ID" sz="1900" b="0" i="0" kern="1200" dirty="0" err="1"/>
            <a:t>ciri</a:t>
          </a:r>
          <a:r>
            <a:rPr lang="en-ID" sz="1900" b="0" i="0" kern="1200" dirty="0"/>
            <a:t> </a:t>
          </a:r>
          <a:r>
            <a:rPr lang="en-ID" sz="1900" b="0" i="0" kern="1200" dirty="0" err="1"/>
            <a:t>masyarakat</a:t>
          </a:r>
          <a:r>
            <a:rPr lang="en-ID" sz="1900" b="0" i="0" kern="1200" dirty="0"/>
            <a:t> </a:t>
          </a:r>
          <a:r>
            <a:rPr lang="en-ID" sz="1900" b="0" i="0" kern="1200" dirty="0" err="1"/>
            <a:t>majemuk</a:t>
          </a:r>
          <a:r>
            <a:rPr lang="en-ID" sz="1900" b="0" i="0" kern="1200" dirty="0"/>
            <a:t> (plural).</a:t>
          </a:r>
          <a:endParaRPr lang="en-US" sz="1900" kern="1200" dirty="0"/>
        </a:p>
      </dsp:txBody>
      <dsp:txXfrm rot="-5400000">
        <a:off x="6899174" y="1234952"/>
        <a:ext cx="4070999" cy="24672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9459D-1948-419E-8B4A-28D0DFD0002D}">
      <dsp:nvSpPr>
        <dsp:cNvPr id="0" name=""/>
        <dsp:cNvSpPr/>
      </dsp:nvSpPr>
      <dsp:spPr>
        <a:xfrm>
          <a:off x="0" y="1"/>
          <a:ext cx="7578670" cy="11547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 dirty="0" err="1"/>
            <a:t>Pluralisme</a:t>
          </a:r>
          <a:r>
            <a:rPr lang="en-ID" sz="2100" kern="1200" dirty="0"/>
            <a:t>  </a:t>
          </a:r>
          <a:r>
            <a:rPr lang="en-ID" sz="2100" kern="1200" dirty="0" err="1"/>
            <a:t>ilmu</a:t>
          </a:r>
          <a:r>
            <a:rPr lang="en-ID" sz="2100" kern="1200" dirty="0"/>
            <a:t> </a:t>
          </a:r>
          <a:r>
            <a:rPr lang="en-ID" sz="2100" kern="1200" dirty="0" err="1"/>
            <a:t>pengetahuan</a:t>
          </a:r>
          <a:r>
            <a:rPr lang="en-ID" sz="2100" kern="1200" dirty="0"/>
            <a:t> </a:t>
          </a:r>
          <a:r>
            <a:rPr lang="en-ID" sz="2100" kern="1200" dirty="0" err="1"/>
            <a:t>merupakan</a:t>
          </a:r>
          <a:r>
            <a:rPr lang="en-ID" sz="2100" kern="1200" dirty="0"/>
            <a:t> </a:t>
          </a:r>
          <a:r>
            <a:rPr lang="en-ID" sz="2100" kern="1200" dirty="0" err="1"/>
            <a:t>sebuah</a:t>
          </a:r>
          <a:r>
            <a:rPr lang="en-ID" sz="2100" kern="1200" dirty="0"/>
            <a:t> </a:t>
          </a:r>
          <a:r>
            <a:rPr lang="en-ID" sz="2100" kern="1200" dirty="0" err="1"/>
            <a:t>keanekaragaman</a:t>
          </a:r>
          <a:r>
            <a:rPr lang="en-ID" sz="2100" kern="1200" dirty="0"/>
            <a:t>  </a:t>
          </a:r>
          <a:r>
            <a:rPr lang="en-ID" sz="2100" kern="1200" dirty="0" err="1"/>
            <a:t>ilmu</a:t>
          </a:r>
          <a:r>
            <a:rPr lang="en-ID" sz="2100" kern="1200" dirty="0"/>
            <a:t> yang </a:t>
          </a:r>
          <a:r>
            <a:rPr lang="en-ID" sz="2100" kern="1200" dirty="0" err="1"/>
            <a:t>bisa</a:t>
          </a:r>
          <a:r>
            <a:rPr lang="en-ID" sz="2100" kern="1200" dirty="0"/>
            <a:t> </a:t>
          </a:r>
          <a:r>
            <a:rPr lang="en-ID" sz="2100" kern="1200" dirty="0" err="1"/>
            <a:t>menjadi</a:t>
          </a:r>
          <a:r>
            <a:rPr lang="en-ID" sz="2100" kern="1200" dirty="0"/>
            <a:t> </a:t>
          </a:r>
          <a:r>
            <a:rPr lang="en-ID" sz="2100" kern="1200" dirty="0" err="1"/>
            <a:t>faktor</a:t>
          </a:r>
          <a:r>
            <a:rPr lang="en-ID" sz="2100" kern="1200" dirty="0"/>
            <a:t> </a:t>
          </a:r>
          <a:r>
            <a:rPr lang="en-ID" sz="2100" kern="1200" dirty="0" err="1"/>
            <a:t>utama</a:t>
          </a:r>
          <a:r>
            <a:rPr lang="en-ID" sz="2100" kern="1200" dirty="0"/>
            <a:t> </a:t>
          </a:r>
          <a:r>
            <a:rPr lang="en-ID" sz="2100" kern="1200" dirty="0" err="1"/>
            <a:t>untuk</a:t>
          </a:r>
          <a:r>
            <a:rPr lang="en-ID" sz="2100" kern="1200" dirty="0"/>
            <a:t> </a:t>
          </a:r>
          <a:r>
            <a:rPr lang="en-ID" sz="2100" kern="1200" dirty="0" err="1"/>
            <a:t>pertumbuhan</a:t>
          </a:r>
          <a:r>
            <a:rPr lang="en-ID" sz="2100" kern="1200" dirty="0"/>
            <a:t> </a:t>
          </a:r>
          <a:r>
            <a:rPr lang="en-ID" sz="2100" kern="1200" dirty="0" err="1"/>
            <a:t>ilmu</a:t>
          </a:r>
          <a:r>
            <a:rPr lang="en-ID" sz="2100" kern="1200" dirty="0"/>
            <a:t> </a:t>
          </a:r>
          <a:r>
            <a:rPr lang="en-ID" sz="2100" kern="1200" dirty="0" err="1"/>
            <a:t>pengetahuan</a:t>
          </a:r>
          <a:r>
            <a:rPr lang="en-ID" sz="2100" kern="1200" dirty="0"/>
            <a:t>. </a:t>
          </a:r>
          <a:endParaRPr lang="en-US" sz="2100" kern="1200" dirty="0"/>
        </a:p>
      </dsp:txBody>
      <dsp:txXfrm>
        <a:off x="56372" y="56373"/>
        <a:ext cx="7465926" cy="1042045"/>
      </dsp:txXfrm>
    </dsp:sp>
    <dsp:sp modelId="{4E318635-FB09-454E-BD77-9F864A84D4E4}">
      <dsp:nvSpPr>
        <dsp:cNvPr id="0" name=""/>
        <dsp:cNvSpPr/>
      </dsp:nvSpPr>
      <dsp:spPr>
        <a:xfrm>
          <a:off x="0" y="1396403"/>
          <a:ext cx="7578670" cy="1154789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 dirty="0" err="1"/>
            <a:t>Banyaknya</a:t>
          </a:r>
          <a:r>
            <a:rPr lang="en-ID" sz="2100" kern="1200" dirty="0"/>
            <a:t> </a:t>
          </a:r>
          <a:r>
            <a:rPr lang="en-ID" sz="2100" kern="1200" dirty="0" err="1"/>
            <a:t>teori</a:t>
          </a:r>
          <a:r>
            <a:rPr lang="en-ID" sz="2100" kern="1200" dirty="0"/>
            <a:t> yang </a:t>
          </a:r>
          <a:r>
            <a:rPr lang="en-ID" sz="2100" kern="1200" dirty="0" err="1"/>
            <a:t>muncul</a:t>
          </a:r>
          <a:r>
            <a:rPr lang="en-ID" sz="2100" kern="1200" dirty="0"/>
            <a:t> </a:t>
          </a:r>
          <a:r>
            <a:rPr lang="en-ID" sz="2100" kern="1200" dirty="0" err="1"/>
            <a:t>namun</a:t>
          </a:r>
          <a:r>
            <a:rPr lang="en-ID" sz="2100" kern="1200" dirty="0"/>
            <a:t> </a:t>
          </a:r>
          <a:r>
            <a:rPr lang="en-ID" sz="2100" kern="1200" dirty="0" err="1"/>
            <a:t>belum</a:t>
          </a:r>
          <a:r>
            <a:rPr lang="en-ID" sz="2100" kern="1200" dirty="0"/>
            <a:t> </a:t>
          </a:r>
          <a:r>
            <a:rPr lang="en-ID" sz="2100" kern="1200" dirty="0" err="1"/>
            <a:t>bisa</a:t>
          </a:r>
          <a:r>
            <a:rPr lang="en-ID" sz="2100" kern="1200" dirty="0"/>
            <a:t> </a:t>
          </a:r>
          <a:r>
            <a:rPr lang="en-ID" sz="2100" kern="1200" dirty="0" err="1"/>
            <a:t>dibuktikan</a:t>
          </a:r>
          <a:r>
            <a:rPr lang="en-ID" sz="2100" kern="1200" dirty="0"/>
            <a:t> </a:t>
          </a:r>
          <a:r>
            <a:rPr lang="en-ID" sz="2100" kern="1200" dirty="0" err="1"/>
            <a:t>kebenarannya</a:t>
          </a:r>
          <a:r>
            <a:rPr lang="en-ID" sz="2100" kern="1200" dirty="0"/>
            <a:t> </a:t>
          </a:r>
          <a:r>
            <a:rPr lang="en-ID" sz="2100" kern="1200" dirty="0" err="1"/>
            <a:t>menjadi</a:t>
          </a:r>
          <a:r>
            <a:rPr lang="en-ID" sz="2100" kern="1200" dirty="0"/>
            <a:t> </a:t>
          </a:r>
          <a:r>
            <a:rPr lang="en-ID" sz="2100" kern="1200" dirty="0" err="1"/>
            <a:t>bentuk</a:t>
          </a:r>
          <a:r>
            <a:rPr lang="en-ID" sz="2100" kern="1200" dirty="0"/>
            <a:t> </a:t>
          </a:r>
          <a:r>
            <a:rPr lang="en-ID" sz="2100" kern="1200" dirty="0" err="1"/>
            <a:t>kebebasan</a:t>
          </a:r>
          <a:r>
            <a:rPr lang="en-ID" sz="2100" kern="1200" dirty="0"/>
            <a:t> </a:t>
          </a:r>
          <a:r>
            <a:rPr lang="en-ID" sz="2100" kern="1200" dirty="0" err="1"/>
            <a:t>dalam</a:t>
          </a:r>
          <a:r>
            <a:rPr lang="en-ID" sz="2100" kern="1200" dirty="0"/>
            <a:t> </a:t>
          </a:r>
          <a:r>
            <a:rPr lang="en-ID" sz="2100" kern="1200" dirty="0" err="1"/>
            <a:t>berpikir</a:t>
          </a:r>
          <a:r>
            <a:rPr lang="en-ID" sz="2100" kern="1200" dirty="0"/>
            <a:t> </a:t>
          </a:r>
          <a:r>
            <a:rPr lang="en-ID" sz="2100" kern="1200" dirty="0" err="1"/>
            <a:t>ilmiah</a:t>
          </a:r>
          <a:r>
            <a:rPr lang="en-ID" sz="2100" kern="1200" dirty="0"/>
            <a:t>.</a:t>
          </a:r>
          <a:endParaRPr lang="en-US" sz="2100" kern="1200" dirty="0"/>
        </a:p>
      </dsp:txBody>
      <dsp:txXfrm>
        <a:off x="56372" y="1452775"/>
        <a:ext cx="7465926" cy="1042045"/>
      </dsp:txXfrm>
    </dsp:sp>
    <dsp:sp modelId="{27CB7ECA-9E92-495E-9194-8F1B00CC4494}">
      <dsp:nvSpPr>
        <dsp:cNvPr id="0" name=""/>
        <dsp:cNvSpPr/>
      </dsp:nvSpPr>
      <dsp:spPr>
        <a:xfrm>
          <a:off x="0" y="2611673"/>
          <a:ext cx="7578670" cy="1154789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b="0" i="0" kern="1200" dirty="0"/>
            <a:t>Karena </a:t>
          </a:r>
          <a:r>
            <a:rPr lang="en-ID" sz="2100" b="0" i="0" kern="1200" dirty="0" err="1"/>
            <a:t>hal</a:t>
          </a:r>
          <a:r>
            <a:rPr lang="en-ID" sz="2100" b="0" i="0" kern="1200" dirty="0"/>
            <a:t> </a:t>
          </a:r>
          <a:r>
            <a:rPr lang="en-ID" sz="2100" b="0" i="0" kern="1200" dirty="0" err="1"/>
            <a:t>tersebut</a:t>
          </a:r>
          <a:r>
            <a:rPr lang="en-ID" sz="2100" b="0" i="0" kern="1200" dirty="0"/>
            <a:t> </a:t>
          </a:r>
          <a:r>
            <a:rPr lang="en-ID" sz="2100" b="0" i="0" kern="1200" dirty="0" err="1"/>
            <a:t>bisa</a:t>
          </a:r>
          <a:r>
            <a:rPr lang="en-ID" sz="2100" b="0" i="0" kern="1200" dirty="0"/>
            <a:t> </a:t>
          </a:r>
          <a:r>
            <a:rPr lang="en-ID" sz="2100" b="0" i="0" kern="1200" dirty="0" err="1"/>
            <a:t>disimpulkan</a:t>
          </a:r>
          <a:r>
            <a:rPr lang="en-ID" sz="2100" b="0" i="0" kern="1200" dirty="0"/>
            <a:t> </a:t>
          </a:r>
          <a:r>
            <a:rPr lang="en-ID" sz="2100" b="0" i="0" kern="1200" dirty="0" err="1"/>
            <a:t>jika</a:t>
          </a:r>
          <a:r>
            <a:rPr lang="en-ID" sz="2100" b="0" i="0" kern="1200" dirty="0"/>
            <a:t> </a:t>
          </a:r>
          <a:r>
            <a:rPr lang="en-ID" sz="2100" b="0" i="0" kern="1200" dirty="0" err="1"/>
            <a:t>ekonomi</a:t>
          </a:r>
          <a:r>
            <a:rPr lang="en-ID" sz="2100" b="0" i="0" kern="1200" dirty="0"/>
            <a:t> </a:t>
          </a:r>
          <a:r>
            <a:rPr lang="en-ID" sz="2100" b="0" i="0" kern="1200" dirty="0" err="1"/>
            <a:t>sosial</a:t>
          </a:r>
          <a:r>
            <a:rPr lang="en-ID" sz="2100" b="0" i="0" kern="1200" dirty="0"/>
            <a:t> </a:t>
          </a:r>
          <a:r>
            <a:rPr lang="en-ID" sz="2100" b="0" i="0" kern="1200" dirty="0" err="1"/>
            <a:t>termasuk</a:t>
          </a:r>
          <a:r>
            <a:rPr lang="en-ID" sz="2100" b="0" i="0" kern="1200" dirty="0"/>
            <a:t> </a:t>
          </a:r>
          <a:r>
            <a:rPr lang="en-ID" sz="2100" b="0" i="0" kern="1200" dirty="0" err="1"/>
            <a:t>bagian</a:t>
          </a:r>
          <a:r>
            <a:rPr lang="en-ID" sz="2100" b="0" i="0" kern="1200" dirty="0"/>
            <a:t> </a:t>
          </a:r>
          <a:r>
            <a:rPr lang="en-ID" sz="2100" b="0" i="0" kern="1200" dirty="0" err="1"/>
            <a:t>dari</a:t>
          </a:r>
          <a:r>
            <a:rPr lang="en-ID" sz="2100" b="0" i="0" kern="1200" dirty="0"/>
            <a:t> </a:t>
          </a:r>
          <a:r>
            <a:rPr lang="en-ID" sz="2100" b="0" i="0" kern="1200" dirty="0" err="1"/>
            <a:t>pluralisme</a:t>
          </a:r>
          <a:r>
            <a:rPr lang="en-ID" sz="2100" b="0" i="0" kern="1200" dirty="0"/>
            <a:t> </a:t>
          </a:r>
          <a:r>
            <a:rPr lang="en-ID" sz="2100" b="0" i="0" kern="1200" dirty="0" err="1"/>
            <a:t>ilmu</a:t>
          </a:r>
          <a:r>
            <a:rPr lang="en-ID" sz="2100" b="0" i="0" kern="1200" dirty="0"/>
            <a:t> </a:t>
          </a:r>
          <a:r>
            <a:rPr lang="en-ID" sz="2100" b="0" i="0" kern="1200" dirty="0" err="1"/>
            <a:t>pengetahuan</a:t>
          </a:r>
          <a:r>
            <a:rPr lang="en-ID" sz="2100" b="0" i="0" kern="1200" dirty="0"/>
            <a:t>. </a:t>
          </a:r>
          <a:endParaRPr lang="en-US" sz="2100" kern="1200" dirty="0"/>
        </a:p>
      </dsp:txBody>
      <dsp:txXfrm>
        <a:off x="56372" y="2668045"/>
        <a:ext cx="7465926" cy="1042045"/>
      </dsp:txXfrm>
    </dsp:sp>
    <dsp:sp modelId="{5AEEA503-D4BE-42D5-932A-EFE3BC26FE62}">
      <dsp:nvSpPr>
        <dsp:cNvPr id="0" name=""/>
        <dsp:cNvSpPr/>
      </dsp:nvSpPr>
      <dsp:spPr>
        <a:xfrm>
          <a:off x="0" y="3826943"/>
          <a:ext cx="7578670" cy="115478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b="0" i="0" kern="1200"/>
            <a:t>Adanya pluralitas ilmu pengetahuan juga bisa memperlihatkan sebuah hak individu dalam mengambil keputusan atas suatu kebenaran yang memiliki sifat menyeluruh bagi setiap individu.</a:t>
          </a:r>
          <a:endParaRPr lang="en-US" sz="2100" kern="1200"/>
        </a:p>
      </dsp:txBody>
      <dsp:txXfrm>
        <a:off x="56372" y="3883315"/>
        <a:ext cx="7465926" cy="10420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22F20-C3B0-4D0B-9499-F8D2E284680E}">
      <dsp:nvSpPr>
        <dsp:cNvPr id="0" name=""/>
        <dsp:cNvSpPr/>
      </dsp:nvSpPr>
      <dsp:spPr>
        <a:xfrm>
          <a:off x="0" y="97011"/>
          <a:ext cx="7364463" cy="1712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0" i="0" kern="1200" dirty="0" err="1"/>
            <a:t>Pluralisme</a:t>
          </a:r>
          <a:r>
            <a:rPr lang="en-ID" sz="2400" b="0" i="0" kern="1200" dirty="0"/>
            <a:t> media </a:t>
          </a:r>
          <a:r>
            <a:rPr lang="en-ID" sz="2400" b="0" i="0" kern="1200" dirty="0" err="1"/>
            <a:t>merupakan</a:t>
          </a:r>
          <a:r>
            <a:rPr lang="en-ID" sz="2400" b="0" i="0" kern="1200" dirty="0"/>
            <a:t> </a:t>
          </a:r>
          <a:r>
            <a:rPr lang="en-ID" sz="2400" b="0" i="0" kern="1200" dirty="0" err="1"/>
            <a:t>keberagaman</a:t>
          </a:r>
          <a:r>
            <a:rPr lang="en-ID" sz="2400" b="0" i="0" kern="1200" dirty="0"/>
            <a:t> </a:t>
          </a:r>
          <a:r>
            <a:rPr lang="en-ID" sz="2400" b="0" i="0" kern="1200" dirty="0" err="1"/>
            <a:t>teknologi</a:t>
          </a:r>
          <a:r>
            <a:rPr lang="en-ID" sz="2400" b="0" i="0" kern="1200" dirty="0"/>
            <a:t> </a:t>
          </a:r>
          <a:r>
            <a:rPr lang="en-ID" sz="2400" b="0" i="0" kern="1200" dirty="0" err="1"/>
            <a:t>untuk</a:t>
          </a:r>
          <a:r>
            <a:rPr lang="en-ID" sz="2400" b="0" i="0" kern="1200" dirty="0"/>
            <a:t> </a:t>
          </a:r>
          <a:r>
            <a:rPr lang="en-ID" sz="2400" b="0" i="0" kern="1200" dirty="0" err="1"/>
            <a:t>bisa</a:t>
          </a:r>
          <a:r>
            <a:rPr lang="en-ID" sz="2400" b="0" i="0" kern="1200" dirty="0"/>
            <a:t> </a:t>
          </a:r>
          <a:r>
            <a:rPr lang="en-ID" sz="2400" b="0" i="0" kern="1200" dirty="0" err="1"/>
            <a:t>membantu</a:t>
          </a:r>
          <a:r>
            <a:rPr lang="en-ID" sz="2400" b="0" i="0" kern="1200" dirty="0"/>
            <a:t> </a:t>
          </a:r>
          <a:r>
            <a:rPr lang="en-ID" sz="2400" b="0" i="0" kern="1200" dirty="0" err="1"/>
            <a:t>manusia</a:t>
          </a:r>
          <a:r>
            <a:rPr lang="en-ID" sz="2400" b="0" i="0" kern="1200" dirty="0"/>
            <a:t> </a:t>
          </a:r>
          <a:r>
            <a:rPr lang="en-ID" sz="2400" b="0" i="0" kern="1200" dirty="0" err="1"/>
            <a:t>melakukan</a:t>
          </a:r>
          <a:r>
            <a:rPr lang="en-ID" sz="2400" b="0" i="0" kern="1200" dirty="0"/>
            <a:t> </a:t>
          </a:r>
          <a:r>
            <a:rPr lang="en-ID" sz="2400" b="0" i="0" kern="1200" dirty="0" err="1"/>
            <a:t>komunikasi</a:t>
          </a:r>
          <a:r>
            <a:rPr lang="en-ID" sz="2400" b="0" i="0" kern="1200" dirty="0"/>
            <a:t>, </a:t>
          </a:r>
          <a:r>
            <a:rPr lang="en-ID" sz="2400" b="0" i="0" kern="1200" dirty="0" err="1"/>
            <a:t>baik</a:t>
          </a:r>
          <a:r>
            <a:rPr lang="en-ID" sz="2400" b="0" i="0" kern="1200" dirty="0"/>
            <a:t> </a:t>
          </a:r>
          <a:r>
            <a:rPr lang="en-ID" sz="2400" b="0" i="0" kern="1200" dirty="0" err="1"/>
            <a:t>dalam</a:t>
          </a:r>
          <a:r>
            <a:rPr lang="en-ID" sz="2400" b="0" i="0" kern="1200" dirty="0"/>
            <a:t> </a:t>
          </a:r>
          <a:r>
            <a:rPr lang="en-ID" sz="2400" b="0" i="0" kern="1200" dirty="0" err="1"/>
            <a:t>jarak</a:t>
          </a:r>
          <a:r>
            <a:rPr lang="en-ID" sz="2400" b="0" i="0" kern="1200" dirty="0"/>
            <a:t> </a:t>
          </a:r>
          <a:r>
            <a:rPr lang="en-ID" sz="2400" b="0" i="0" kern="1200" dirty="0" err="1"/>
            <a:t>dekat</a:t>
          </a:r>
          <a:r>
            <a:rPr lang="en-ID" sz="2400" b="0" i="0" kern="1200" dirty="0"/>
            <a:t> </a:t>
          </a:r>
          <a:r>
            <a:rPr lang="en-ID" sz="2400" b="0" i="0" kern="1200" dirty="0" err="1"/>
            <a:t>maupun</a:t>
          </a:r>
          <a:r>
            <a:rPr lang="en-ID" sz="2400" b="0" i="0" kern="1200" dirty="0"/>
            <a:t> </a:t>
          </a:r>
          <a:r>
            <a:rPr lang="en-ID" sz="2400" b="0" i="0" kern="1200" dirty="0" err="1"/>
            <a:t>dalam</a:t>
          </a:r>
          <a:r>
            <a:rPr lang="en-ID" sz="2400" b="0" i="0" kern="1200" dirty="0"/>
            <a:t> </a:t>
          </a:r>
          <a:r>
            <a:rPr lang="en-ID" sz="2400" b="0" i="0" kern="1200" dirty="0" err="1"/>
            <a:t>jarak</a:t>
          </a:r>
          <a:r>
            <a:rPr lang="en-ID" sz="2400" b="0" i="0" kern="1200" dirty="0"/>
            <a:t> </a:t>
          </a:r>
          <a:r>
            <a:rPr lang="en-ID" sz="2400" b="0" i="0" kern="1200" dirty="0" err="1"/>
            <a:t>jauh</a:t>
          </a:r>
          <a:r>
            <a:rPr lang="en-ID" sz="2400" b="0" i="0" kern="1200" dirty="0"/>
            <a:t>. </a:t>
          </a:r>
          <a:endParaRPr lang="en-US" sz="2400" kern="1200" dirty="0"/>
        </a:p>
      </dsp:txBody>
      <dsp:txXfrm>
        <a:off x="83616" y="180627"/>
        <a:ext cx="7197231" cy="1545648"/>
      </dsp:txXfrm>
    </dsp:sp>
    <dsp:sp modelId="{AB2D5176-4EBE-4424-935E-A876519D5646}">
      <dsp:nvSpPr>
        <dsp:cNvPr id="0" name=""/>
        <dsp:cNvSpPr/>
      </dsp:nvSpPr>
      <dsp:spPr>
        <a:xfrm>
          <a:off x="0" y="1879011"/>
          <a:ext cx="7364463" cy="171288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0" i="0" kern="1200"/>
            <a:t>Karena hal itulah media menjadi salah satu sarana penyampaian informasi dan diakui atas keberadaanya. </a:t>
          </a:r>
          <a:endParaRPr lang="en-US" sz="2400" kern="1200"/>
        </a:p>
      </dsp:txBody>
      <dsp:txXfrm>
        <a:off x="83616" y="1962627"/>
        <a:ext cx="7197231" cy="1545648"/>
      </dsp:txXfrm>
    </dsp:sp>
    <dsp:sp modelId="{74CD1DD4-905F-48FF-A998-DA7B27565EF9}">
      <dsp:nvSpPr>
        <dsp:cNvPr id="0" name=""/>
        <dsp:cNvSpPr/>
      </dsp:nvSpPr>
      <dsp:spPr>
        <a:xfrm>
          <a:off x="0" y="3661011"/>
          <a:ext cx="7364463" cy="171288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0" i="0" kern="1200"/>
            <a:t>Selain itu ada banyak media yang bisa digunakan untuk menyampaikan suatu pendapat.</a:t>
          </a:r>
          <a:endParaRPr lang="en-US" sz="2400" kern="1200"/>
        </a:p>
      </dsp:txBody>
      <dsp:txXfrm>
        <a:off x="83616" y="3744627"/>
        <a:ext cx="7197231" cy="15456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EF12E-C5E0-4135-901F-73B45CBF77BB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ID" sz="3200" kern="1200" dirty="0" err="1"/>
            <a:t>Mereka</a:t>
          </a:r>
          <a:r>
            <a:rPr lang="en-ID" sz="3200" kern="1200" dirty="0"/>
            <a:t> yang </a:t>
          </a:r>
          <a:r>
            <a:rPr lang="en-ID" sz="3200" kern="1200" dirty="0" err="1"/>
            <a:t>beriman</a:t>
          </a:r>
          <a:r>
            <a:rPr lang="en-ID" sz="3200" kern="1200" dirty="0"/>
            <a:t> </a:t>
          </a:r>
          <a:r>
            <a:rPr lang="en-ID" sz="3200" kern="1200" dirty="0" err="1"/>
            <a:t>dengan</a:t>
          </a:r>
          <a:r>
            <a:rPr lang="en-ID" sz="3200" kern="1200" dirty="0"/>
            <a:t> </a:t>
          </a:r>
          <a:r>
            <a:rPr lang="en-ID" sz="3200" kern="1200" dirty="0" err="1"/>
            <a:t>teguh</a:t>
          </a:r>
          <a:r>
            <a:rPr lang="en-ID" sz="3200" kern="1200" dirty="0"/>
            <a:t> </a:t>
          </a:r>
          <a:r>
            <a:rPr lang="en-ID" sz="3200" kern="1200" dirty="0" err="1"/>
            <a:t>terhadap</a:t>
          </a:r>
          <a:r>
            <a:rPr lang="en-ID" sz="3200" kern="1200" dirty="0"/>
            <a:t> </a:t>
          </a:r>
          <a:r>
            <a:rPr lang="en-ID" sz="3200" kern="1200" dirty="0" err="1"/>
            <a:t>wahyu</a:t>
          </a:r>
          <a:r>
            <a:rPr lang="en-ID" sz="3200" kern="1200" dirty="0"/>
            <a:t> </a:t>
          </a:r>
          <a:r>
            <a:rPr lang="en-ID" sz="3200" kern="1200" dirty="0" err="1"/>
            <a:t>langit</a:t>
          </a:r>
          <a:r>
            <a:rPr lang="en-ID" sz="3200" kern="1200" dirty="0"/>
            <a:t> </a:t>
          </a:r>
          <a:r>
            <a:rPr lang="en-ID" sz="3200" kern="1200" dirty="0" err="1"/>
            <a:t>atau</a:t>
          </a:r>
          <a:r>
            <a:rPr lang="en-ID" sz="3200" kern="1200" dirty="0"/>
            <a:t> </a:t>
          </a:r>
          <a:r>
            <a:rPr lang="en-ID" sz="3200" kern="1200" dirty="0" err="1"/>
            <a:t>samawi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ID" sz="3200" kern="1200" dirty="0" err="1"/>
            <a:t>Mereka</a:t>
          </a:r>
          <a:r>
            <a:rPr lang="en-ID" sz="3200" kern="1200" dirty="0"/>
            <a:t> yang </a:t>
          </a:r>
          <a:r>
            <a:rPr lang="en-ID" sz="3200" kern="1200" dirty="0" err="1"/>
            <a:t>tidak</a:t>
          </a:r>
          <a:r>
            <a:rPr lang="en-ID" sz="3200" kern="1200" dirty="0"/>
            <a:t> </a:t>
          </a:r>
          <a:r>
            <a:rPr lang="en-ID" sz="3200" kern="1200" dirty="0" err="1"/>
            <a:t>beriman</a:t>
          </a:r>
          <a:r>
            <a:rPr lang="en-ID" sz="3200" kern="1200" dirty="0"/>
            <a:t> </a:t>
          </a:r>
          <a:r>
            <a:rPr lang="en-ID" sz="3200" kern="1200" dirty="0" err="1"/>
            <a:t>kecuali</a:t>
          </a:r>
          <a:r>
            <a:rPr lang="en-ID" sz="3200" kern="1200" dirty="0"/>
            <a:t> </a:t>
          </a:r>
          <a:r>
            <a:rPr lang="en-ID" sz="3200" kern="1200" dirty="0" err="1"/>
            <a:t>hanya</a:t>
          </a:r>
          <a:r>
            <a:rPr lang="en-ID" sz="3200" kern="1200" dirty="0"/>
            <a:t> </a:t>
          </a:r>
          <a:r>
            <a:rPr lang="en-ID" sz="3200" kern="1200" dirty="0" err="1"/>
            <a:t>kepada</a:t>
          </a:r>
          <a:r>
            <a:rPr lang="en-ID" sz="3200" kern="1200" dirty="0"/>
            <a:t> </a:t>
          </a:r>
          <a:r>
            <a:rPr lang="en-ID" sz="3200" kern="1200" dirty="0" err="1"/>
            <a:t>kemampuan</a:t>
          </a:r>
          <a:r>
            <a:rPr lang="en-ID" sz="3200" kern="1200" dirty="0"/>
            <a:t> </a:t>
          </a:r>
          <a:r>
            <a:rPr lang="en-ID" sz="3200" kern="1200" dirty="0" err="1"/>
            <a:t>akal</a:t>
          </a:r>
          <a:r>
            <a:rPr lang="en-ID" sz="3200" kern="1200" dirty="0"/>
            <a:t> </a:t>
          </a:r>
          <a:r>
            <a:rPr lang="en-ID" sz="3200" kern="1200" dirty="0" err="1"/>
            <a:t>saja</a:t>
          </a:r>
          <a:r>
            <a:rPr lang="en-ID" sz="3200" kern="1200" dirty="0"/>
            <a:t> (</a:t>
          </a:r>
          <a:r>
            <a:rPr lang="en-ID" sz="3200" kern="1200" dirty="0" err="1"/>
            <a:t>rasionalis</a:t>
          </a:r>
          <a:r>
            <a:rPr lang="en-ID" sz="3200" kern="1200" dirty="0"/>
            <a:t>).</a:t>
          </a:r>
          <a:endParaRPr lang="en-US" sz="3200" kern="1200" dirty="0"/>
        </a:p>
      </dsp:txBody>
      <dsp:txXfrm rot="-5400000">
        <a:off x="3785615" y="605066"/>
        <a:ext cx="6560052" cy="3141206"/>
      </dsp:txXfrm>
    </dsp:sp>
    <dsp:sp modelId="{A245A65B-8661-4F0F-8324-2412911097AB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just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6200" kern="1200" dirty="0" err="1"/>
            <a:t>Manusia</a:t>
          </a:r>
          <a:r>
            <a:rPr lang="en-ID" sz="6200" kern="1200" dirty="0"/>
            <a:t> Ada:2</a:t>
          </a:r>
          <a:endParaRPr lang="en-US" sz="6200" kern="1200" dirty="0"/>
        </a:p>
      </dsp:txBody>
      <dsp:txXfrm>
        <a:off x="184799" y="184799"/>
        <a:ext cx="3416018" cy="39817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7E2F6-431F-4940-8EA2-B311DE70905F}">
      <dsp:nvSpPr>
        <dsp:cNvPr id="0" name=""/>
        <dsp:cNvSpPr/>
      </dsp:nvSpPr>
      <dsp:spPr>
        <a:xfrm>
          <a:off x="1320" y="664926"/>
          <a:ext cx="4807892" cy="2403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6400" kern="1200" dirty="0"/>
            <a:t>Faktor Sosio-Politis </a:t>
          </a:r>
          <a:endParaRPr lang="en-US" sz="6400" kern="1200" dirty="0"/>
        </a:p>
      </dsp:txBody>
      <dsp:txXfrm>
        <a:off x="71729" y="735335"/>
        <a:ext cx="4667074" cy="2263128"/>
      </dsp:txXfrm>
    </dsp:sp>
    <dsp:sp modelId="{2F210820-15B6-48D9-9E9A-2EEC28D1C760}">
      <dsp:nvSpPr>
        <dsp:cNvPr id="0" name=""/>
        <dsp:cNvSpPr/>
      </dsp:nvSpPr>
      <dsp:spPr>
        <a:xfrm>
          <a:off x="6011186" y="664926"/>
          <a:ext cx="4807892" cy="2403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6400" kern="1200" dirty="0"/>
            <a:t>Faktor </a:t>
          </a:r>
          <a:r>
            <a:rPr lang="en-ID" sz="6400" kern="1200" dirty="0" err="1"/>
            <a:t>Ilmiah</a:t>
          </a:r>
          <a:endParaRPr lang="en-US" sz="6400" kern="1200" dirty="0"/>
        </a:p>
      </dsp:txBody>
      <dsp:txXfrm>
        <a:off x="6081595" y="735335"/>
        <a:ext cx="4667074" cy="22631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0638-2440-4AD0-BC34-B1D4D5C2EA0B}">
      <dsp:nvSpPr>
        <dsp:cNvPr id="0" name=""/>
        <dsp:cNvSpPr/>
      </dsp:nvSpPr>
      <dsp:spPr>
        <a:xfrm>
          <a:off x="0" y="136988"/>
          <a:ext cx="10515600" cy="199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kern="1200" dirty="0" err="1"/>
            <a:t>Keperawatan</a:t>
          </a:r>
          <a:r>
            <a:rPr lang="en-ID" sz="2800" kern="1200" dirty="0"/>
            <a:t> </a:t>
          </a:r>
          <a:r>
            <a:rPr lang="en-ID" sz="2800" kern="1200" dirty="0" err="1"/>
            <a:t>transkultural</a:t>
          </a:r>
          <a:r>
            <a:rPr lang="en-ID" sz="2800" kern="1200" dirty="0"/>
            <a:t> </a:t>
          </a:r>
          <a:r>
            <a:rPr lang="en-ID" sz="2800" kern="1200" dirty="0" err="1"/>
            <a:t>adalah</a:t>
          </a:r>
          <a:r>
            <a:rPr lang="en-ID" sz="2800" kern="1200" dirty="0"/>
            <a:t> </a:t>
          </a:r>
          <a:r>
            <a:rPr lang="en-ID" sz="2800" kern="1200" dirty="0" err="1"/>
            <a:t>ilmu</a:t>
          </a:r>
          <a:r>
            <a:rPr lang="en-ID" sz="2800" kern="1200" dirty="0"/>
            <a:t> </a:t>
          </a:r>
          <a:r>
            <a:rPr lang="en-ID" sz="2800" kern="1200" dirty="0" err="1"/>
            <a:t>dengan</a:t>
          </a:r>
          <a:r>
            <a:rPr lang="en-ID" sz="2800" kern="1200" dirty="0"/>
            <a:t> </a:t>
          </a:r>
          <a:r>
            <a:rPr lang="en-ID" sz="2800" kern="1200" dirty="0" err="1"/>
            <a:t>kiat</a:t>
          </a:r>
          <a:r>
            <a:rPr lang="en-ID" sz="2800" kern="1200" dirty="0"/>
            <a:t> yang </a:t>
          </a:r>
          <a:r>
            <a:rPr lang="en-ID" sz="2800" kern="1200" dirty="0" err="1"/>
            <a:t>humanis</a:t>
          </a:r>
          <a:r>
            <a:rPr lang="en-ID" sz="2800" kern="1200" dirty="0"/>
            <a:t> yang </a:t>
          </a:r>
          <a:r>
            <a:rPr lang="en-ID" sz="2800" kern="1200" dirty="0" err="1"/>
            <a:t>difokuskan</a:t>
          </a:r>
          <a:r>
            <a:rPr lang="en-ID" sz="2800" kern="1200" dirty="0"/>
            <a:t> pada </a:t>
          </a:r>
          <a:r>
            <a:rPr lang="en-ID" sz="2800" kern="1200" dirty="0" err="1"/>
            <a:t>perilaku</a:t>
          </a:r>
          <a:r>
            <a:rPr lang="en-ID" sz="2800" kern="1200" dirty="0"/>
            <a:t> </a:t>
          </a:r>
          <a:r>
            <a:rPr lang="en-ID" sz="2800" kern="1200" dirty="0" err="1"/>
            <a:t>individu</a:t>
          </a:r>
          <a:r>
            <a:rPr lang="en-ID" sz="2800" kern="1200" dirty="0"/>
            <a:t>/</a:t>
          </a:r>
          <a:r>
            <a:rPr lang="en-ID" sz="2800" kern="1200" dirty="0" err="1"/>
            <a:t>kelompok</a:t>
          </a:r>
          <a:r>
            <a:rPr lang="en-ID" sz="2800" kern="1200" dirty="0"/>
            <a:t> </a:t>
          </a:r>
          <a:r>
            <a:rPr lang="en-ID" sz="2800" kern="1200" dirty="0" err="1"/>
            <a:t>serta</a:t>
          </a:r>
          <a:r>
            <a:rPr lang="en-ID" sz="2800" kern="1200" dirty="0"/>
            <a:t> proses </a:t>
          </a:r>
          <a:r>
            <a:rPr lang="en-ID" sz="2800" kern="1200" dirty="0" err="1"/>
            <a:t>untuk</a:t>
          </a:r>
          <a:r>
            <a:rPr lang="en-ID" sz="2800" kern="1200" dirty="0"/>
            <a:t> </a:t>
          </a:r>
          <a:r>
            <a:rPr lang="en-ID" sz="2800" kern="1200" dirty="0" err="1"/>
            <a:t>mempertahankan</a:t>
          </a:r>
          <a:r>
            <a:rPr lang="en-ID" sz="2800" kern="1200" dirty="0"/>
            <a:t> </a:t>
          </a:r>
          <a:r>
            <a:rPr lang="en-ID" sz="2800" kern="1200" dirty="0" err="1"/>
            <a:t>atau</a:t>
          </a:r>
          <a:r>
            <a:rPr lang="en-ID" sz="2800" kern="1200" dirty="0"/>
            <a:t> </a:t>
          </a:r>
          <a:r>
            <a:rPr lang="en-ID" sz="2800" kern="1200" dirty="0" err="1"/>
            <a:t>meningkatkan</a:t>
          </a:r>
          <a:r>
            <a:rPr lang="en-ID" sz="2800" kern="1200" dirty="0"/>
            <a:t> </a:t>
          </a:r>
          <a:r>
            <a:rPr lang="en-ID" sz="2800" kern="1200" dirty="0" err="1"/>
            <a:t>perilaku</a:t>
          </a:r>
          <a:r>
            <a:rPr lang="en-ID" sz="2800" kern="1200" dirty="0"/>
            <a:t> </a:t>
          </a:r>
          <a:r>
            <a:rPr lang="en-ID" sz="2800" kern="1200" dirty="0" err="1"/>
            <a:t>sehat</a:t>
          </a:r>
          <a:r>
            <a:rPr lang="en-ID" sz="2800" kern="1200" dirty="0"/>
            <a:t> </a:t>
          </a:r>
          <a:r>
            <a:rPr lang="en-ID" sz="2800" kern="1200" dirty="0" err="1"/>
            <a:t>atau</a:t>
          </a:r>
          <a:r>
            <a:rPr lang="en-ID" sz="2800" kern="1200" dirty="0"/>
            <a:t> </a:t>
          </a:r>
          <a:r>
            <a:rPr lang="en-ID" sz="2800" kern="1200" dirty="0" err="1"/>
            <a:t>sakit</a:t>
          </a:r>
          <a:r>
            <a:rPr lang="en-ID" sz="2800" kern="1200" dirty="0"/>
            <a:t> </a:t>
          </a:r>
          <a:r>
            <a:rPr lang="en-ID" sz="2800" kern="1200" dirty="0" err="1"/>
            <a:t>secara</a:t>
          </a:r>
          <a:r>
            <a:rPr lang="en-ID" sz="2800" kern="1200" dirty="0"/>
            <a:t> </a:t>
          </a:r>
          <a:r>
            <a:rPr lang="en-ID" sz="2800" kern="1200" dirty="0" err="1"/>
            <a:t>fisik</a:t>
          </a:r>
          <a:r>
            <a:rPr lang="en-ID" sz="2800" kern="1200" dirty="0"/>
            <a:t> dan </a:t>
          </a:r>
          <a:r>
            <a:rPr lang="en-ID" sz="2800" kern="1200" dirty="0" err="1"/>
            <a:t>psikokultural</a:t>
          </a:r>
          <a:r>
            <a:rPr lang="en-ID" sz="2800" kern="1200" dirty="0"/>
            <a:t> </a:t>
          </a:r>
          <a:r>
            <a:rPr lang="en-ID" sz="2800" kern="1200" dirty="0" err="1"/>
            <a:t>sesuai</a:t>
          </a:r>
          <a:r>
            <a:rPr lang="en-ID" sz="2800" kern="1200" dirty="0"/>
            <a:t> </a:t>
          </a:r>
          <a:r>
            <a:rPr lang="en-ID" sz="2800" kern="1200" dirty="0" err="1"/>
            <a:t>latar</a:t>
          </a:r>
          <a:r>
            <a:rPr lang="en-ID" sz="2800" kern="1200" dirty="0"/>
            <a:t> </a:t>
          </a:r>
          <a:r>
            <a:rPr lang="en-ID" sz="2800" kern="1200" dirty="0" err="1"/>
            <a:t>belakang</a:t>
          </a:r>
          <a:r>
            <a:rPr lang="en-ID" sz="2800" kern="1200" dirty="0"/>
            <a:t> </a:t>
          </a:r>
          <a:r>
            <a:rPr lang="en-ID" sz="2800" kern="1200" dirty="0" err="1"/>
            <a:t>budaya</a:t>
          </a:r>
          <a:r>
            <a:rPr lang="en-ID" sz="2800" kern="1200" dirty="0"/>
            <a:t>.</a:t>
          </a:r>
          <a:endParaRPr lang="en-US" sz="2800" kern="1200" dirty="0"/>
        </a:p>
      </dsp:txBody>
      <dsp:txXfrm>
        <a:off x="97552" y="234540"/>
        <a:ext cx="10320496" cy="1803256"/>
      </dsp:txXfrm>
    </dsp:sp>
    <dsp:sp modelId="{BEC28267-80CF-4364-9CE2-12247B1B950D}">
      <dsp:nvSpPr>
        <dsp:cNvPr id="0" name=""/>
        <dsp:cNvSpPr/>
      </dsp:nvSpPr>
      <dsp:spPr>
        <a:xfrm>
          <a:off x="0" y="2215989"/>
          <a:ext cx="10515600" cy="199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kern="1200" dirty="0" err="1"/>
            <a:t>Keperawatan</a:t>
          </a:r>
          <a:r>
            <a:rPr lang="en-ID" sz="2800" kern="1200" dirty="0"/>
            <a:t> </a:t>
          </a:r>
          <a:r>
            <a:rPr lang="en-ID" sz="2800" kern="1200" dirty="0" err="1"/>
            <a:t>transkultural</a:t>
          </a:r>
          <a:r>
            <a:rPr lang="en-ID" sz="2800" kern="1200" dirty="0"/>
            <a:t> </a:t>
          </a:r>
          <a:r>
            <a:rPr lang="en-ID" sz="2800" kern="1200" dirty="0" err="1"/>
            <a:t>adalah</a:t>
          </a:r>
          <a:r>
            <a:rPr lang="en-ID" sz="2800" kern="1200" dirty="0"/>
            <a:t> </a:t>
          </a:r>
          <a:r>
            <a:rPr lang="en-ID" sz="2800" kern="1200" dirty="0" err="1"/>
            <a:t>suatu</a:t>
          </a:r>
          <a:r>
            <a:rPr lang="en-ID" sz="2800" kern="1200" dirty="0"/>
            <a:t> </a:t>
          </a:r>
          <a:r>
            <a:rPr lang="en-ID" sz="2800" kern="1200" dirty="0" err="1"/>
            <a:t>pelayanan</a:t>
          </a:r>
          <a:r>
            <a:rPr lang="en-ID" sz="2800" kern="1200" dirty="0"/>
            <a:t> </a:t>
          </a:r>
          <a:r>
            <a:rPr lang="en-ID" sz="2800" kern="1200" dirty="0" err="1"/>
            <a:t>keperawatan</a:t>
          </a:r>
          <a:r>
            <a:rPr lang="en-ID" sz="2800" kern="1200" dirty="0"/>
            <a:t> yang </a:t>
          </a:r>
          <a:r>
            <a:rPr lang="en-ID" sz="2800" kern="1200" dirty="0" err="1"/>
            <a:t>berfokus</a:t>
          </a:r>
          <a:r>
            <a:rPr lang="en-ID" sz="2800" kern="1200" dirty="0"/>
            <a:t> pada </a:t>
          </a:r>
          <a:r>
            <a:rPr lang="en-ID" sz="2800" kern="1200" dirty="0" err="1"/>
            <a:t>analisa</a:t>
          </a:r>
          <a:r>
            <a:rPr lang="en-ID" sz="2800" kern="1200" dirty="0"/>
            <a:t> dan </a:t>
          </a:r>
          <a:r>
            <a:rPr lang="en-ID" sz="2800" kern="1200" dirty="0" err="1"/>
            <a:t>studi</a:t>
          </a:r>
          <a:r>
            <a:rPr lang="en-ID" sz="2800" kern="1200" dirty="0"/>
            <a:t> </a:t>
          </a:r>
          <a:r>
            <a:rPr lang="en-ID" sz="2800" kern="1200" dirty="0" err="1"/>
            <a:t>perbandingan</a:t>
          </a:r>
          <a:r>
            <a:rPr lang="en-ID" sz="2800" kern="1200" dirty="0"/>
            <a:t> </a:t>
          </a:r>
          <a:r>
            <a:rPr lang="en-ID" sz="2800" kern="1200" dirty="0" err="1"/>
            <a:t>tentang</a:t>
          </a:r>
          <a:r>
            <a:rPr lang="en-ID" sz="2800" kern="1200" dirty="0"/>
            <a:t> </a:t>
          </a:r>
          <a:r>
            <a:rPr lang="en-ID" sz="2800" kern="1200" dirty="0" err="1"/>
            <a:t>perbedaan</a:t>
          </a:r>
          <a:r>
            <a:rPr lang="en-ID" sz="2800" kern="1200" dirty="0"/>
            <a:t> </a:t>
          </a:r>
          <a:r>
            <a:rPr lang="en-ID" sz="2800" kern="1200" dirty="0" err="1"/>
            <a:t>budaya</a:t>
          </a:r>
          <a:endParaRPr lang="en-US" sz="2800" kern="1200" dirty="0"/>
        </a:p>
      </dsp:txBody>
      <dsp:txXfrm>
        <a:off x="97552" y="2313541"/>
        <a:ext cx="10320496" cy="18032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39735-5886-4D1E-9333-4FAE878E77DF}">
      <dsp:nvSpPr>
        <dsp:cNvPr id="0" name=""/>
        <dsp:cNvSpPr/>
      </dsp:nvSpPr>
      <dsp:spPr>
        <a:xfrm>
          <a:off x="0" y="1902"/>
          <a:ext cx="10506456" cy="9644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9DDF7-0C8F-4272-8618-05864492D5A6}">
      <dsp:nvSpPr>
        <dsp:cNvPr id="0" name=""/>
        <dsp:cNvSpPr/>
      </dsp:nvSpPr>
      <dsp:spPr>
        <a:xfrm>
          <a:off x="291746" y="218904"/>
          <a:ext cx="530447" cy="5304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FD483-9704-42D9-88DE-C8FD7DDFDE3C}">
      <dsp:nvSpPr>
        <dsp:cNvPr id="0" name=""/>
        <dsp:cNvSpPr/>
      </dsp:nvSpPr>
      <dsp:spPr>
        <a:xfrm>
          <a:off x="1113940" y="1902"/>
          <a:ext cx="9392515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/>
            <a:t>Tujuan  dari transcultural nursing adalah untuk mengidentifikasi, menguji, mengerti dan menggunakan norma pemahaman keperawatan transcultural  dalam meningkatkan kebudayaan spesifik dalam asuhan keperawatan. </a:t>
          </a:r>
          <a:endParaRPr lang="en-US" sz="1800" kern="1200"/>
        </a:p>
      </dsp:txBody>
      <dsp:txXfrm>
        <a:off x="1113940" y="1902"/>
        <a:ext cx="9392515" cy="964450"/>
      </dsp:txXfrm>
    </dsp:sp>
    <dsp:sp modelId="{BA34312A-3EFF-4D50-9A86-F0223DCFC1A5}">
      <dsp:nvSpPr>
        <dsp:cNvPr id="0" name=""/>
        <dsp:cNvSpPr/>
      </dsp:nvSpPr>
      <dsp:spPr>
        <a:xfrm>
          <a:off x="0" y="1207466"/>
          <a:ext cx="10506456" cy="9644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33708-AAAD-403B-BDE6-C7A1A8660B91}">
      <dsp:nvSpPr>
        <dsp:cNvPr id="0" name=""/>
        <dsp:cNvSpPr/>
      </dsp:nvSpPr>
      <dsp:spPr>
        <a:xfrm>
          <a:off x="291746" y="1424467"/>
          <a:ext cx="530447" cy="5304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8989F-328D-42D4-87E1-20BD5D0B3CAF}">
      <dsp:nvSpPr>
        <dsp:cNvPr id="0" name=""/>
        <dsp:cNvSpPr/>
      </dsp:nvSpPr>
      <dsp:spPr>
        <a:xfrm>
          <a:off x="1113940" y="1207466"/>
          <a:ext cx="9392515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/>
            <a:t>Asumsinya adalah berdasarkan teori caring, caring adalah esensi dari, membedakan, mendominasi serta mempersatukan tindakan keperawatan. </a:t>
          </a:r>
          <a:endParaRPr lang="en-US" sz="1800" kern="1200"/>
        </a:p>
      </dsp:txBody>
      <dsp:txXfrm>
        <a:off x="1113940" y="1207466"/>
        <a:ext cx="9392515" cy="964450"/>
      </dsp:txXfrm>
    </dsp:sp>
    <dsp:sp modelId="{7DE1D34E-C2F9-4FCA-A86C-04FE6B3EC41E}">
      <dsp:nvSpPr>
        <dsp:cNvPr id="0" name=""/>
        <dsp:cNvSpPr/>
      </dsp:nvSpPr>
      <dsp:spPr>
        <a:xfrm>
          <a:off x="0" y="2413029"/>
          <a:ext cx="10506456" cy="9644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6198A-5E29-45C4-95FB-5433AE255F6F}">
      <dsp:nvSpPr>
        <dsp:cNvPr id="0" name=""/>
        <dsp:cNvSpPr/>
      </dsp:nvSpPr>
      <dsp:spPr>
        <a:xfrm>
          <a:off x="291746" y="2630030"/>
          <a:ext cx="530447" cy="5304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BE2C3-1276-48A0-A23E-72CC86F4A353}">
      <dsp:nvSpPr>
        <dsp:cNvPr id="0" name=""/>
        <dsp:cNvSpPr/>
      </dsp:nvSpPr>
      <dsp:spPr>
        <a:xfrm>
          <a:off x="1113940" y="2413029"/>
          <a:ext cx="9392515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/>
            <a:t>Perilaku caring diberikan  kepada manusia sejak lahir hingga meninggal dunia. </a:t>
          </a:r>
          <a:endParaRPr lang="en-US" sz="1800" kern="1200"/>
        </a:p>
      </dsp:txBody>
      <dsp:txXfrm>
        <a:off x="1113940" y="2413029"/>
        <a:ext cx="9392515" cy="964450"/>
      </dsp:txXfrm>
    </dsp:sp>
    <dsp:sp modelId="{C8CCBE19-96F3-4FF6-B437-D810FA4CDC41}">
      <dsp:nvSpPr>
        <dsp:cNvPr id="0" name=""/>
        <dsp:cNvSpPr/>
      </dsp:nvSpPr>
      <dsp:spPr>
        <a:xfrm>
          <a:off x="0" y="3618592"/>
          <a:ext cx="10506456" cy="9644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39E1B-FB3C-4B83-9556-DCC73F907013}">
      <dsp:nvSpPr>
        <dsp:cNvPr id="0" name=""/>
        <dsp:cNvSpPr/>
      </dsp:nvSpPr>
      <dsp:spPr>
        <a:xfrm>
          <a:off x="291746" y="3835593"/>
          <a:ext cx="530447" cy="5304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8FC10-076F-4ABD-929C-0205AE6117D1}">
      <dsp:nvSpPr>
        <dsp:cNvPr id="0" name=""/>
        <dsp:cNvSpPr/>
      </dsp:nvSpPr>
      <dsp:spPr>
        <a:xfrm>
          <a:off x="1113940" y="3618592"/>
          <a:ext cx="9392515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/>
            <a:t>Human caring merupakan fenomena universal dimana,ekspresi, struktur polanya bervariasi diantara  kultur satu tempat dengan tempat lainnya.</a:t>
          </a:r>
          <a:endParaRPr lang="en-US" sz="1800" kern="1200"/>
        </a:p>
      </dsp:txBody>
      <dsp:txXfrm>
        <a:off x="1113940" y="3618592"/>
        <a:ext cx="9392515" cy="964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1F6AA-3CB8-73FA-5FBA-57F2A5565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27CB9-38FF-454C-FA67-5A1C6ECF5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D93BB-C63B-6215-AB42-C91FCB18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7678-FB3E-4984-8B0E-0CFFC2AF0C26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AC0DE-386A-0EEF-4C90-A280D592D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4D154-A4F8-8044-68EC-C1F3322B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755-5CCE-43B6-83BB-F667104715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340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5C01F-10C9-5DC5-30B2-F64A7C137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26569-0934-AD40-F456-E613DAD8A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42402-F6F1-5D0C-4EB4-0B5E0F77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7678-FB3E-4984-8B0E-0CFFC2AF0C26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157E2-B364-B9B0-73CF-9951C111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DB253-372B-BDEF-C5E4-77522A61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755-5CCE-43B6-83BB-F667104715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123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FB691D-A4CE-9A40-9D28-C375123CF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C5678-EF57-0751-E6E4-7B1935F3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05C4C-8D15-C140-0EFF-7550AF09B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7678-FB3E-4984-8B0E-0CFFC2AF0C26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0883A-32AE-361C-421B-271EC0207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7EAA7-B1BB-9D4B-A54B-E6993F2E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755-5CCE-43B6-83BB-F667104715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06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4A28F-1A3B-6B47-5F37-3E3E45F44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81317-EE24-7F08-AE43-6B7AD6D75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ECE60-8CA3-A95E-C8A4-203ECA5A8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7678-FB3E-4984-8B0E-0CFFC2AF0C26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7D9F9-0A47-6CFE-FB21-FAB350B1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0DD87-D223-FC7B-AE60-73076329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755-5CCE-43B6-83BB-F667104715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374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2B32F-54E0-0BB7-689B-84CCFFEB3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7DC5D-9955-C4E9-F3BB-3F9963B01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8B07A-6E58-D31B-0777-D6516EDF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7678-FB3E-4984-8B0E-0CFFC2AF0C26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AB0C0-DA1E-4A2A-6AEA-A92FF0E24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1E235-7491-F9A5-F4F6-7E5A3230E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755-5CCE-43B6-83BB-F667104715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912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0DB5-C0AF-94AE-5307-8EE9537E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2EF3B-F8D9-7093-9F72-3B27299D5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7F5FC-8591-62DE-9E17-724DFBA07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84486-B14A-8626-6C92-066AEA2A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7678-FB3E-4984-8B0E-0CFFC2AF0C26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0A4AA-A7D0-419B-0960-4D39D2E2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AD564-6B6C-2AEF-C29C-CAC3F7CD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755-5CCE-43B6-83BB-F667104715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564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DCD2F-54C7-8882-6979-4671D7FE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3EF46-265B-2A29-D2D9-D17197136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A14D6-66EB-0479-EC8C-43B10927E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57CB8-96C7-4F21-F45E-9D9C088EF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782BB6-AA15-BB8E-A8A0-49F481E16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5042D6-C136-0444-591D-888E4971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7678-FB3E-4984-8B0E-0CFFC2AF0C26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B58FF-2F1C-3BEA-F426-E24B4F43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37697-B1F5-91D8-F081-090B016C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755-5CCE-43B6-83BB-F667104715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675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5CDC4-59D4-E420-CF3F-D3D74229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5FF82-1403-A03F-5BBF-8D86F183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7678-FB3E-4984-8B0E-0CFFC2AF0C26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E80FA-A534-841E-0F2A-5344203C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8806B7-2156-CA7F-D09A-544EFC4F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755-5CCE-43B6-83BB-F667104715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852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32ECFC-928C-5FAA-9066-B320376B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7678-FB3E-4984-8B0E-0CFFC2AF0C26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58EF3-0000-B8C3-435A-D5BF3B0C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28F9B-7290-98E1-D7F1-B83C2DE9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755-5CCE-43B6-83BB-F667104715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76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8F43-A174-DCBA-2582-28C65846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88258-99F4-2823-0E52-BEB1BC52E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E2D0B-B07E-454F-E3A4-6A0B31CFA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A8E49-8777-FEC6-C920-2719810D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7678-FB3E-4984-8B0E-0CFFC2AF0C26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20432-67AD-D38A-B48B-FEF98888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6455C-6EEA-053D-98D1-583EBADD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755-5CCE-43B6-83BB-F667104715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509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02926-78EE-FC4C-2328-87259EF61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B39E22-C484-2F81-2A30-E6D90CE63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92B56-4496-FB90-3362-E8FFC8B26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AF1C1-5178-48FD-BD10-FE4B30DA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7678-FB3E-4984-8B0E-0CFFC2AF0C26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F957C-89F9-22C9-B737-949771416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0C997-7AFC-6264-F79F-DDBA1BB3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755-5CCE-43B6-83BB-F667104715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157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68734-D436-D5C2-9D83-A34620EC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68DF8-8624-89D9-B952-C764D8750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87B6B-D814-03A8-26A4-A36AA0304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327678-FB3E-4984-8B0E-0CFFC2AF0C26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20CED-40C6-5B9C-A400-B56049D01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26F38-043F-A326-1F8F-521B76226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3C7755-5CCE-43B6-83BB-F667104715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388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academy.id/blog/kelompok-sosia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03A27-B94C-E678-7D4F-AFB443D9C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en-ID" sz="8000">
                <a:solidFill>
                  <a:srgbClr val="FFFFFF"/>
                </a:solidFill>
              </a:rPr>
              <a:t>Keragaman Budaya Pada Keluarga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99F03-D72B-6154-2E42-E7F1E327B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972174"/>
            <a:ext cx="8578699" cy="504825"/>
          </a:xfrm>
        </p:spPr>
        <p:txBody>
          <a:bodyPr>
            <a:normAutofit/>
          </a:bodyPr>
          <a:lstStyle/>
          <a:p>
            <a:pPr algn="l"/>
            <a:r>
              <a:rPr lang="en-ID" sz="1000">
                <a:solidFill>
                  <a:srgbClr val="FFFFFF"/>
                </a:solidFill>
              </a:rPr>
              <a:t>Oleh </a:t>
            </a:r>
          </a:p>
          <a:p>
            <a:pPr algn="l"/>
            <a:r>
              <a:rPr lang="en-ID" sz="1000">
                <a:solidFill>
                  <a:srgbClr val="FFFFFF"/>
                </a:solidFill>
              </a:rPr>
              <a:t>Ns. Suyamto SST., MPH</a:t>
            </a:r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0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30038-BE94-081E-ADAC-19C76B90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309" y="509718"/>
            <a:ext cx="6798541" cy="55191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ID" sz="4000" b="0" i="0" dirty="0">
                <a:effectLst/>
                <a:highlight>
                  <a:srgbClr val="FFFFFF"/>
                </a:highlight>
                <a:latin typeface="Verdana Pro Black" panose="020B0A04030504040204" pitchFamily="34" charset="0"/>
              </a:rPr>
              <a:t>5. </a:t>
            </a:r>
            <a:r>
              <a:rPr lang="en-ID" sz="4000" b="0" i="0" dirty="0" err="1">
                <a:effectLst/>
                <a:highlight>
                  <a:srgbClr val="FFFFFF"/>
                </a:highlight>
                <a:latin typeface="Verdana Pro Black" panose="020B0A04030504040204" pitchFamily="34" charset="0"/>
              </a:rPr>
              <a:t>Pluralisme</a:t>
            </a:r>
            <a:r>
              <a:rPr lang="en-ID" sz="4000" b="0" i="0" dirty="0">
                <a:effectLst/>
                <a:highlight>
                  <a:srgbClr val="FFFFFF"/>
                </a:highlight>
                <a:latin typeface="Verdana Pro Black" panose="020B0A04030504040204" pitchFamily="34" charset="0"/>
              </a:rPr>
              <a:t> Media</a:t>
            </a:r>
            <a:endParaRPr lang="en-ID" sz="4000" dirty="0">
              <a:latin typeface="Verdana Pro Black" panose="020B0A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69DAEB-1218-E196-D6E0-3775FFCC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954" r="28200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7A40F7-F0F2-70D3-6C83-A2AB3F561B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072082"/>
              </p:ext>
            </p:extLst>
          </p:nvPr>
        </p:nvGraphicFramePr>
        <p:xfrm>
          <a:off x="4553734" y="1224366"/>
          <a:ext cx="7364463" cy="547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4729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414E5-5904-E441-2D60-BEB1115F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64" y="241903"/>
            <a:ext cx="9942716" cy="1554480"/>
          </a:xfrm>
        </p:spPr>
        <p:txBody>
          <a:bodyPr anchor="ctr">
            <a:normAutofit/>
          </a:bodyPr>
          <a:lstStyle/>
          <a:p>
            <a:pPr algn="ctr"/>
            <a:r>
              <a:rPr lang="en-ID" sz="4800" b="1" dirty="0" err="1"/>
              <a:t>Faktor-faktor</a:t>
            </a:r>
            <a:r>
              <a:rPr lang="en-ID" sz="4800" b="1" dirty="0"/>
              <a:t> </a:t>
            </a:r>
            <a:r>
              <a:rPr lang="en-ID" sz="4800" b="1" dirty="0" err="1"/>
              <a:t>penyebab</a:t>
            </a:r>
            <a:r>
              <a:rPr lang="en-ID" sz="4800" b="1" dirty="0"/>
              <a:t> </a:t>
            </a:r>
            <a:r>
              <a:rPr lang="en-ID" sz="4800" b="1" dirty="0" err="1"/>
              <a:t>dalam</a:t>
            </a:r>
            <a:r>
              <a:rPr lang="en-ID" sz="4800" b="1" dirty="0"/>
              <a:t> </a:t>
            </a:r>
            <a:r>
              <a:rPr lang="en-ID" sz="4800" b="1" dirty="0" err="1"/>
              <a:t>Pluralisme</a:t>
            </a:r>
            <a:endParaRPr lang="en-ID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0C9E9-F01D-4A48-5CD9-20E984F12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D" sz="3200" dirty="0" err="1"/>
              <a:t>Secara</a:t>
            </a:r>
            <a:r>
              <a:rPr lang="en-ID" sz="3200" dirty="0"/>
              <a:t> </a:t>
            </a:r>
            <a:r>
              <a:rPr lang="en-ID" sz="3200" dirty="0" err="1"/>
              <a:t>umum</a:t>
            </a:r>
            <a:r>
              <a:rPr lang="en-ID" sz="3200" dirty="0"/>
              <a:t> </a:t>
            </a:r>
            <a:r>
              <a:rPr lang="en-ID" sz="3200" dirty="0" err="1"/>
              <a:t>dapat</a:t>
            </a:r>
            <a:r>
              <a:rPr lang="en-ID" sz="3200" dirty="0"/>
              <a:t> di </a:t>
            </a:r>
            <a:r>
              <a:rPr lang="en-ID" sz="3200" dirty="0" err="1"/>
              <a:t>klasifikasikan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dua </a:t>
            </a:r>
            <a:r>
              <a:rPr lang="en-ID" sz="3200" dirty="0" err="1"/>
              <a:t>faktor</a:t>
            </a:r>
            <a:r>
              <a:rPr lang="en-ID" sz="3200" dirty="0"/>
              <a:t> </a:t>
            </a:r>
            <a:r>
              <a:rPr lang="en-ID" sz="3200" dirty="0" err="1"/>
              <a:t>utama</a:t>
            </a:r>
            <a:r>
              <a:rPr lang="en-ID" sz="3200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sz="3200" dirty="0" err="1"/>
              <a:t>Faktor</a:t>
            </a:r>
            <a:r>
              <a:rPr lang="en-ID" sz="3200" dirty="0"/>
              <a:t> internal (</a:t>
            </a:r>
            <a:r>
              <a:rPr lang="en-ID" sz="3200" dirty="0" err="1"/>
              <a:t>ideologis</a:t>
            </a:r>
            <a:r>
              <a:rPr lang="en-ID" sz="3200" dirty="0"/>
              <a:t>)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sz="3200" dirty="0" err="1"/>
              <a:t>Faktor</a:t>
            </a:r>
            <a:r>
              <a:rPr lang="en-ID" sz="3200" dirty="0"/>
              <a:t> </a:t>
            </a:r>
            <a:r>
              <a:rPr lang="en-ID" sz="3200" dirty="0" err="1"/>
              <a:t>eksternal</a:t>
            </a:r>
            <a:r>
              <a:rPr lang="en-ID" sz="3200" dirty="0"/>
              <a:t>,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69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CAB2A-0E60-336D-AA0D-9CABD488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ideologis</a:t>
            </a:r>
            <a:r>
              <a:rPr lang="en-ID" dirty="0"/>
              <a:t> internal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39A868A-FEBB-0B0D-3023-6050B20B86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905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370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30B32-7E7F-91FE-66EC-68D9E3DA3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ID" sz="4000"/>
              <a:t>Faktor Eksterna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8DEA5B-ACFC-41A8-84F4-FE355F64F2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027384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9125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8C349-5116-1816-DA4D-6FC36692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ID" sz="5400">
                <a:solidFill>
                  <a:srgbClr val="FFFFFF"/>
                </a:solidFill>
              </a:rPr>
              <a:t>Faktor Sosio-Politis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A0D1A-9EA0-452B-886E-60A5B25E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ID" sz="2200" dirty="0"/>
              <a:t>Dimana </a:t>
            </a:r>
            <a:r>
              <a:rPr lang="en-ID" sz="2200" dirty="0" err="1"/>
              <a:t>faktor</a:t>
            </a:r>
            <a:r>
              <a:rPr lang="en-ID" sz="2200" dirty="0"/>
              <a:t> yang </a:t>
            </a:r>
            <a:r>
              <a:rPr lang="en-ID" sz="2200" dirty="0" err="1"/>
              <a:t>mendorong</a:t>
            </a:r>
            <a:r>
              <a:rPr lang="en-ID" sz="2200" dirty="0"/>
              <a:t> </a:t>
            </a:r>
            <a:r>
              <a:rPr lang="en-ID" sz="2200" dirty="0" err="1"/>
              <a:t>munculnya</a:t>
            </a:r>
            <a:r>
              <a:rPr lang="en-ID" sz="2200" dirty="0"/>
              <a:t> </a:t>
            </a:r>
            <a:r>
              <a:rPr lang="en-ID" sz="2200" dirty="0" err="1"/>
              <a:t>teori</a:t>
            </a:r>
            <a:r>
              <a:rPr lang="en-ID" sz="2200" dirty="0"/>
              <a:t> </a:t>
            </a:r>
            <a:r>
              <a:rPr lang="en-ID" sz="2200" dirty="0" err="1"/>
              <a:t>pluralisme</a:t>
            </a:r>
            <a:r>
              <a:rPr lang="en-ID" sz="2200" dirty="0"/>
              <a:t> agama </a:t>
            </a:r>
            <a:r>
              <a:rPr lang="en-ID" sz="2200" dirty="0" err="1"/>
              <a:t>adalah</a:t>
            </a:r>
            <a:r>
              <a:rPr lang="en-ID" sz="2200" dirty="0"/>
              <a:t> </a:t>
            </a:r>
            <a:r>
              <a:rPr lang="en-ID" sz="2200" dirty="0" err="1"/>
              <a:t>berkembangnya</a:t>
            </a:r>
            <a:r>
              <a:rPr lang="en-ID" sz="2200" dirty="0"/>
              <a:t> </a:t>
            </a:r>
            <a:r>
              <a:rPr lang="en-ID" sz="2200" dirty="0" err="1"/>
              <a:t>wacana-wacana</a:t>
            </a:r>
            <a:r>
              <a:rPr lang="en-ID" sz="2200" dirty="0"/>
              <a:t> </a:t>
            </a:r>
            <a:r>
              <a:rPr lang="en-ID" sz="2200" dirty="0" err="1"/>
              <a:t>sosio</a:t>
            </a:r>
            <a:r>
              <a:rPr lang="en-ID" sz="2200" dirty="0"/>
              <a:t> </a:t>
            </a:r>
            <a:r>
              <a:rPr lang="en-ID" sz="2200" dirty="0" err="1"/>
              <a:t>politis</a:t>
            </a:r>
            <a:r>
              <a:rPr lang="en-ID" sz="2200" dirty="0"/>
              <a:t>, </a:t>
            </a:r>
            <a:r>
              <a:rPr lang="en-ID" sz="2200" dirty="0" err="1"/>
              <a:t>demokratis</a:t>
            </a:r>
            <a:r>
              <a:rPr lang="en-ID" sz="2200" dirty="0"/>
              <a:t> dan </a:t>
            </a:r>
            <a:r>
              <a:rPr lang="en-ID" sz="2200" dirty="0" err="1"/>
              <a:t>nasionalisme</a:t>
            </a:r>
            <a:r>
              <a:rPr lang="en-ID" sz="2200" dirty="0"/>
              <a:t> yang </a:t>
            </a:r>
            <a:r>
              <a:rPr lang="en-ID" sz="2200" dirty="0" err="1"/>
              <a:t>telah</a:t>
            </a:r>
            <a:r>
              <a:rPr lang="en-ID" sz="2200" dirty="0"/>
              <a:t> </a:t>
            </a:r>
            <a:r>
              <a:rPr lang="en-ID" sz="2200" dirty="0" err="1"/>
              <a:t>melahirkan</a:t>
            </a:r>
            <a:r>
              <a:rPr lang="en-ID" sz="2200" dirty="0"/>
              <a:t> </a:t>
            </a:r>
            <a:r>
              <a:rPr lang="en-ID" sz="2200" dirty="0" err="1"/>
              <a:t>sistem</a:t>
            </a:r>
            <a:r>
              <a:rPr lang="en-ID" sz="2200" dirty="0"/>
              <a:t> negara </a:t>
            </a:r>
            <a:r>
              <a:rPr lang="en-ID" sz="2200" dirty="0" err="1"/>
              <a:t>bangsa</a:t>
            </a:r>
            <a:r>
              <a:rPr lang="en-ID" sz="2200" dirty="0"/>
              <a:t> dan </a:t>
            </a:r>
            <a:r>
              <a:rPr lang="en-ID" sz="2200" dirty="0" err="1"/>
              <a:t>kemudian</a:t>
            </a:r>
            <a:r>
              <a:rPr lang="en-ID" sz="2200" dirty="0"/>
              <a:t> </a:t>
            </a:r>
            <a:r>
              <a:rPr lang="en-ID" sz="2200" dirty="0" err="1"/>
              <a:t>mengarah</a:t>
            </a:r>
            <a:r>
              <a:rPr lang="en-ID" sz="2200" dirty="0"/>
              <a:t> pada </a:t>
            </a:r>
            <a:r>
              <a:rPr lang="en-ID" sz="2200" dirty="0" err="1"/>
              <a:t>apa</a:t>
            </a:r>
            <a:r>
              <a:rPr lang="en-ID" sz="2200" dirty="0"/>
              <a:t> yang </a:t>
            </a:r>
            <a:r>
              <a:rPr lang="en-ID" sz="2200" dirty="0" err="1"/>
              <a:t>dewasa</a:t>
            </a:r>
            <a:r>
              <a:rPr lang="en-ID" sz="2200" dirty="0"/>
              <a:t> </a:t>
            </a:r>
            <a:r>
              <a:rPr lang="en-ID" sz="2200" dirty="0" err="1"/>
              <a:t>ini</a:t>
            </a:r>
            <a:r>
              <a:rPr lang="en-ID" sz="2200" dirty="0"/>
              <a:t> di </a:t>
            </a:r>
            <a:r>
              <a:rPr lang="en-ID" sz="2200" dirty="0" err="1"/>
              <a:t>kenal</a:t>
            </a:r>
            <a:r>
              <a:rPr lang="en-ID" sz="2200" dirty="0"/>
              <a:t> </a:t>
            </a:r>
            <a:r>
              <a:rPr lang="en-ID" sz="2200" dirty="0" err="1"/>
              <a:t>dengan</a:t>
            </a:r>
            <a:r>
              <a:rPr lang="en-ID" sz="2200" dirty="0"/>
              <a:t> </a:t>
            </a:r>
            <a:r>
              <a:rPr lang="en-ID" sz="2200" dirty="0" err="1"/>
              <a:t>globalisasi</a:t>
            </a:r>
            <a:r>
              <a:rPr lang="en-ID" sz="2200" dirty="0"/>
              <a:t>, yang </a:t>
            </a:r>
            <a:r>
              <a:rPr lang="en-ID" sz="2200" dirty="0" err="1"/>
              <a:t>merupakan</a:t>
            </a:r>
            <a:r>
              <a:rPr lang="en-ID" sz="2200" dirty="0"/>
              <a:t> </a:t>
            </a:r>
            <a:r>
              <a:rPr lang="en-ID" sz="2200" dirty="0" err="1"/>
              <a:t>hasil</a:t>
            </a:r>
            <a:r>
              <a:rPr lang="en-ID" sz="2200" dirty="0"/>
              <a:t> </a:t>
            </a:r>
            <a:r>
              <a:rPr lang="en-ID" sz="2200" dirty="0" err="1"/>
              <a:t>praktis</a:t>
            </a:r>
            <a:r>
              <a:rPr lang="en-ID" sz="2200" dirty="0"/>
              <a:t> </a:t>
            </a:r>
            <a:r>
              <a:rPr lang="en-ID" sz="2200" dirty="0" err="1"/>
              <a:t>dari</a:t>
            </a:r>
            <a:r>
              <a:rPr lang="en-ID" sz="2200" dirty="0"/>
              <a:t> </a:t>
            </a:r>
            <a:r>
              <a:rPr lang="en-ID" sz="2200" dirty="0" err="1"/>
              <a:t>sebuah</a:t>
            </a:r>
            <a:r>
              <a:rPr lang="en-ID" sz="2200" dirty="0"/>
              <a:t> proses </a:t>
            </a:r>
            <a:r>
              <a:rPr lang="en-ID" sz="2200" dirty="0" err="1"/>
              <a:t>sosial</a:t>
            </a:r>
            <a:r>
              <a:rPr lang="en-ID" sz="2200" dirty="0"/>
              <a:t> dan </a:t>
            </a:r>
            <a:r>
              <a:rPr lang="en-ID" sz="2200" dirty="0" err="1"/>
              <a:t>politis</a:t>
            </a:r>
            <a:r>
              <a:rPr lang="en-ID" sz="2200" dirty="0"/>
              <a:t> yang </a:t>
            </a:r>
            <a:r>
              <a:rPr lang="en-ID" sz="2200" dirty="0" err="1"/>
              <a:t>berlangsung</a:t>
            </a:r>
            <a:r>
              <a:rPr lang="en-ID" sz="2200" dirty="0"/>
              <a:t> </a:t>
            </a:r>
            <a:r>
              <a:rPr lang="en-ID" sz="2200" dirty="0" err="1"/>
              <a:t>selama</a:t>
            </a:r>
            <a:r>
              <a:rPr lang="en-ID" sz="2200" dirty="0"/>
              <a:t> </a:t>
            </a:r>
            <a:r>
              <a:rPr lang="en-ID" sz="2200" dirty="0" err="1"/>
              <a:t>kurang</a:t>
            </a:r>
            <a:r>
              <a:rPr lang="en-ID" sz="2200" dirty="0"/>
              <a:t> </a:t>
            </a:r>
            <a:r>
              <a:rPr lang="en-ID" sz="2200" dirty="0" err="1"/>
              <a:t>lebih</a:t>
            </a:r>
            <a:r>
              <a:rPr lang="en-ID" sz="2200" dirty="0"/>
              <a:t> </a:t>
            </a:r>
            <a:r>
              <a:rPr lang="en-ID" sz="2200" dirty="0" err="1"/>
              <a:t>tiga</a:t>
            </a:r>
            <a:r>
              <a:rPr lang="en-ID" sz="2200" dirty="0"/>
              <a:t> </a:t>
            </a:r>
            <a:r>
              <a:rPr lang="en-ID" sz="2200" dirty="0" err="1"/>
              <a:t>abad</a:t>
            </a:r>
            <a:r>
              <a:rPr lang="en-ID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886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4184E-0AC9-6C96-FD72-68DFC40C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71" y="329184"/>
            <a:ext cx="7209101" cy="948073"/>
          </a:xfrm>
        </p:spPr>
        <p:txBody>
          <a:bodyPr anchor="b">
            <a:normAutofit fontScale="90000"/>
          </a:bodyPr>
          <a:lstStyle/>
          <a:p>
            <a:r>
              <a:rPr lang="en-ID" sz="5400" dirty="0" err="1"/>
              <a:t>Faktor</a:t>
            </a:r>
            <a:r>
              <a:rPr lang="en-ID" sz="5400" dirty="0"/>
              <a:t> </a:t>
            </a:r>
            <a:r>
              <a:rPr lang="en-ID" sz="5400" dirty="0" err="1"/>
              <a:t>Keilmuan</a:t>
            </a:r>
            <a:r>
              <a:rPr lang="en-ID" sz="5400" dirty="0"/>
              <a:t> </a:t>
            </a:r>
            <a:r>
              <a:rPr lang="en-ID" sz="5400" dirty="0" err="1"/>
              <a:t>atau</a:t>
            </a:r>
            <a:r>
              <a:rPr lang="en-ID" sz="5400" dirty="0"/>
              <a:t> </a:t>
            </a:r>
            <a:r>
              <a:rPr lang="en-ID" sz="5400" dirty="0" err="1"/>
              <a:t>Ilmiah</a:t>
            </a:r>
            <a:endParaRPr lang="en-ID" sz="5400" dirty="0"/>
          </a:p>
        </p:txBody>
      </p:sp>
      <p:pic>
        <p:nvPicPr>
          <p:cNvPr id="5" name="Picture 4" descr="Tampilan lanskap dari Cottage oleh laut di senja">
            <a:extLst>
              <a:ext uri="{FF2B5EF4-FFF2-40B4-BE49-F238E27FC236}">
                <a16:creationId xmlns:a16="http://schemas.microsoft.com/office/drawing/2014/main" id="{63957C96-C2EF-DC8F-97B3-1165FF464D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58" r="3795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EE475-52AE-50E4-F149-083E47AF6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5" y="1634283"/>
            <a:ext cx="7384837" cy="45562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dirty="0"/>
              <a:t>Pada </a:t>
            </a:r>
            <a:r>
              <a:rPr lang="en-ID" dirty="0" err="1"/>
              <a:t>hakikatnya</a:t>
            </a:r>
            <a:r>
              <a:rPr lang="en-ID" dirty="0"/>
              <a:t>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keilmuan</a:t>
            </a:r>
            <a:r>
              <a:rPr lang="en-ID" dirty="0"/>
              <a:t> yang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pembahasan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 </a:t>
            </a:r>
          </a:p>
          <a:p>
            <a:pPr marL="0" indent="0" algn="just">
              <a:buNone/>
            </a:pPr>
            <a:endParaRPr lang="en-ID" dirty="0"/>
          </a:p>
          <a:p>
            <a:pPr marL="0" indent="0" algn="just">
              <a:buNone/>
            </a:pPr>
            <a:r>
              <a:rPr lang="en-ID" dirty="0" err="1"/>
              <a:t>Namun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kaitan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timbulnya</a:t>
            </a:r>
            <a:r>
              <a:rPr lang="en-ID" dirty="0"/>
              <a:t> </a:t>
            </a:r>
            <a:r>
              <a:rPr lang="en-ID" dirty="0" err="1"/>
              <a:t>teori-teori</a:t>
            </a:r>
            <a:r>
              <a:rPr lang="en-ID" dirty="0"/>
              <a:t> </a:t>
            </a:r>
            <a:r>
              <a:rPr lang="en-ID" dirty="0" err="1"/>
              <a:t>pluralisme</a:t>
            </a:r>
            <a:r>
              <a:rPr lang="en-ID" dirty="0"/>
              <a:t> agama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maraknya</a:t>
            </a:r>
            <a:r>
              <a:rPr lang="en-ID" dirty="0"/>
              <a:t> </a:t>
            </a:r>
            <a:r>
              <a:rPr lang="en-ID" dirty="0" err="1"/>
              <a:t>studi-studi</a:t>
            </a:r>
            <a:r>
              <a:rPr lang="en-ID" dirty="0"/>
              <a:t> </a:t>
            </a:r>
            <a:r>
              <a:rPr lang="en-ID" dirty="0" err="1"/>
              <a:t>ilmiah</a:t>
            </a:r>
            <a:r>
              <a:rPr lang="en-ID" dirty="0"/>
              <a:t> modern </a:t>
            </a:r>
            <a:r>
              <a:rPr lang="en-ID" dirty="0" err="1"/>
              <a:t>terhadap</a:t>
            </a:r>
            <a:r>
              <a:rPr lang="en-ID" dirty="0"/>
              <a:t> agama-agama dunia, </a:t>
            </a:r>
            <a:r>
              <a:rPr lang="en-ID" dirty="0" err="1"/>
              <a:t>atau</a:t>
            </a:r>
            <a:r>
              <a:rPr lang="en-ID" dirty="0"/>
              <a:t> yang </a:t>
            </a:r>
            <a:r>
              <a:rPr lang="en-ID" dirty="0" err="1"/>
              <a:t>sering</a:t>
            </a:r>
            <a:r>
              <a:rPr lang="en-ID" dirty="0"/>
              <a:t> juga di </a:t>
            </a:r>
            <a:r>
              <a:rPr lang="en-ID" dirty="0" err="1"/>
              <a:t>kenal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studi</a:t>
            </a:r>
            <a:r>
              <a:rPr lang="en-ID" dirty="0"/>
              <a:t> </a:t>
            </a:r>
            <a:r>
              <a:rPr lang="en-ID" dirty="0" err="1"/>
              <a:t>perbandingan</a:t>
            </a:r>
            <a:r>
              <a:rPr lang="en-ID" dirty="0"/>
              <a:t> agama.</a:t>
            </a:r>
          </a:p>
        </p:txBody>
      </p:sp>
    </p:spTree>
    <p:extLst>
      <p:ext uri="{BB962C8B-B14F-4D97-AF65-F5344CB8AC3E}">
        <p14:creationId xmlns:p14="http://schemas.microsoft.com/office/powerpoint/2010/main" val="3748878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B8697-375A-D850-F04D-4A98DD3B0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Keperawatan</a:t>
            </a:r>
            <a:r>
              <a:rPr lang="en-ID" sz="4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ID" sz="4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ranskultural</a:t>
            </a:r>
            <a:endParaRPr lang="en-ID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B4625E-7E49-1D07-B59C-7B59CE713C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0774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757D0-C3C4-1585-5635-ECCF1B9A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ID" err="1"/>
              <a:t>Tujuan</a:t>
            </a:r>
            <a:r>
              <a:rPr lang="en-ID"/>
              <a:t> </a:t>
            </a:r>
            <a:r>
              <a:rPr lang="en-ID" err="1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tTranscultural</a:t>
            </a:r>
            <a:r>
              <a:rPr lang="en-ID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nursing </a:t>
            </a:r>
            <a:endParaRPr lang="en-ID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0FF5FD2F-64AA-5E97-93B6-D11A9547A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816839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6417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DB93B-8EC9-1B8C-9FC6-6A1630E6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US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Pengkajian Asuhan Keperawatan Budaya</a:t>
            </a:r>
            <a:endParaRPr lang="en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DF450EA-3D2E-5538-7DB2-7155A576A1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088895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7206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FF88C-7FA0-4602-0EA5-09001197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2600" b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 I : Mempertahankan budaya</a:t>
            </a:r>
            <a:endParaRPr lang="en-ID" sz="26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B10EB-290C-A143-481B-85C87D27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59" y="1648870"/>
            <a:ext cx="6043001" cy="3560260"/>
          </a:xfrm>
        </p:spPr>
        <p:txBody>
          <a:bodyPr anchor="ctr">
            <a:normAutofit/>
          </a:bodyPr>
          <a:lstStyle/>
          <a:p>
            <a:pPr marL="138430" indent="0" algn="just">
              <a:spcAft>
                <a:spcPts val="800"/>
              </a:spcAft>
              <a:buNone/>
            </a:pP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Mempertahankan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bertentangan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implementasi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keperawatan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relevan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dimiliki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klien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klien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mempertahankan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status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kesehatannya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berolahraga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pagi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2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D" sz="2200" dirty="0"/>
          </a:p>
        </p:txBody>
      </p:sp>
    </p:spTree>
    <p:extLst>
      <p:ext uri="{BB962C8B-B14F-4D97-AF65-F5344CB8AC3E}">
        <p14:creationId xmlns:p14="http://schemas.microsoft.com/office/powerpoint/2010/main" val="148906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8E9CC5-B1CF-B326-7B6F-9454922CC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  <a:cs typeface="Segoe UI" panose="020B0502040204020203" pitchFamily="34" charset="0"/>
              </a:rPr>
              <a:t>Pengertian Kebudayaan</a:t>
            </a:r>
            <a:endParaRPr lang="en-ID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64699-7EDA-8EA3-5656-200D00376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20" y="649480"/>
            <a:ext cx="5960580" cy="5546047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Century725 Cn BT" panose="02040506070705020204" pitchFamily="18" charset="0"/>
              </a:rPr>
              <a:t>Kata </a:t>
            </a:r>
            <a:r>
              <a:rPr lang="en-US" sz="2000" dirty="0" err="1">
                <a:latin typeface="Century725 Cn BT" panose="02040506070705020204" pitchFamily="18" charset="0"/>
              </a:rPr>
              <a:t>budaya</a:t>
            </a:r>
            <a:r>
              <a:rPr lang="en-US" sz="2000" dirty="0">
                <a:latin typeface="Century725 Cn BT" panose="02040506070705020204" pitchFamily="18" charset="0"/>
              </a:rPr>
              <a:t> </a:t>
            </a:r>
            <a:r>
              <a:rPr lang="en-US" sz="2000" dirty="0" err="1">
                <a:latin typeface="Century725 Cn BT" panose="02040506070705020204" pitchFamily="18" charset="0"/>
              </a:rPr>
              <a:t>berasal</a:t>
            </a:r>
            <a:r>
              <a:rPr lang="en-US" sz="2000" dirty="0">
                <a:latin typeface="Century725 Cn BT" panose="02040506070705020204" pitchFamily="18" charset="0"/>
              </a:rPr>
              <a:t> </a:t>
            </a:r>
            <a:r>
              <a:rPr lang="en-US" sz="2000" dirty="0" err="1">
                <a:latin typeface="Century725 Cn BT" panose="02040506070705020204" pitchFamily="18" charset="0"/>
              </a:rPr>
              <a:t>dari</a:t>
            </a:r>
            <a:r>
              <a:rPr lang="en-US" sz="2000" dirty="0">
                <a:latin typeface="Century725 Cn BT" panose="02040506070705020204" pitchFamily="18" charset="0"/>
              </a:rPr>
              <a:t> </a:t>
            </a:r>
            <a:r>
              <a:rPr lang="en-US" sz="2000" i="1" dirty="0">
                <a:latin typeface="Century725 Cn BT" panose="02040506070705020204" pitchFamily="18" charset="0"/>
              </a:rPr>
              <a:t>Bahasa </a:t>
            </a:r>
            <a:r>
              <a:rPr lang="en-US" sz="2000" i="1" dirty="0" err="1">
                <a:latin typeface="Century725 Cn BT" panose="02040506070705020204" pitchFamily="18" charset="0"/>
              </a:rPr>
              <a:t>Sansekerta</a:t>
            </a:r>
            <a:r>
              <a:rPr lang="en-US" sz="2000" dirty="0">
                <a:latin typeface="Century725 Cn BT" panose="02040506070705020204" pitchFamily="18" charset="0"/>
              </a:rPr>
              <a:t>, </a:t>
            </a:r>
            <a:r>
              <a:rPr lang="en-US" sz="2000" dirty="0" err="1">
                <a:latin typeface="Century725 Cn BT" panose="02040506070705020204" pitchFamily="18" charset="0"/>
              </a:rPr>
              <a:t>yaitu</a:t>
            </a:r>
            <a:r>
              <a:rPr lang="en-US" sz="2000" dirty="0">
                <a:latin typeface="Century725 Cn BT" panose="02040506070705020204" pitchFamily="18" charset="0"/>
              </a:rPr>
              <a:t> </a:t>
            </a:r>
            <a:r>
              <a:rPr lang="en-US" sz="2000" i="1" dirty="0" err="1">
                <a:latin typeface="Century725 Cn BT" panose="02040506070705020204" pitchFamily="18" charset="0"/>
              </a:rPr>
              <a:t>buddhayah</a:t>
            </a:r>
            <a:r>
              <a:rPr lang="en-US" sz="2000" dirty="0">
                <a:latin typeface="Century725 Cn BT" panose="02040506070705020204" pitchFamily="18" charset="0"/>
              </a:rPr>
              <a:t>. Kata </a:t>
            </a:r>
            <a:r>
              <a:rPr lang="en-US" sz="2000" i="1" dirty="0" err="1">
                <a:latin typeface="Century725 Cn BT" panose="02040506070705020204" pitchFamily="18" charset="0"/>
              </a:rPr>
              <a:t>buddhayah</a:t>
            </a:r>
            <a:r>
              <a:rPr lang="en-US" sz="2000" dirty="0">
                <a:latin typeface="Century725 Cn BT" panose="02040506070705020204" pitchFamily="18" charset="0"/>
              </a:rPr>
              <a:t> </a:t>
            </a:r>
            <a:r>
              <a:rPr lang="en-US" sz="2000" dirty="0" err="1">
                <a:latin typeface="Century725 Cn BT" panose="02040506070705020204" pitchFamily="18" charset="0"/>
              </a:rPr>
              <a:t>merupakan</a:t>
            </a:r>
            <a:r>
              <a:rPr lang="en-US" sz="2000" dirty="0">
                <a:latin typeface="Century725 Cn BT" panose="02040506070705020204" pitchFamily="18" charset="0"/>
              </a:rPr>
              <a:t> </a:t>
            </a:r>
            <a:r>
              <a:rPr lang="en-US" sz="2000" dirty="0" err="1">
                <a:latin typeface="Century725 Cn BT" panose="02040506070705020204" pitchFamily="18" charset="0"/>
              </a:rPr>
              <a:t>bentuk</a:t>
            </a:r>
            <a:r>
              <a:rPr lang="en-US" sz="2000" dirty="0">
                <a:latin typeface="Century725 Cn BT" panose="02040506070705020204" pitchFamily="18" charset="0"/>
              </a:rPr>
              <a:t> </a:t>
            </a:r>
            <a:r>
              <a:rPr lang="en-US" sz="2000" dirty="0" err="1">
                <a:latin typeface="Century725 Cn BT" panose="02040506070705020204" pitchFamily="18" charset="0"/>
              </a:rPr>
              <a:t>jamak</a:t>
            </a:r>
            <a:r>
              <a:rPr lang="en-US" sz="2000" dirty="0">
                <a:latin typeface="Century725 Cn BT" panose="02040506070705020204" pitchFamily="18" charset="0"/>
              </a:rPr>
              <a:t> </a:t>
            </a:r>
            <a:r>
              <a:rPr lang="en-US" sz="2000" dirty="0" err="1">
                <a:latin typeface="Century725 Cn BT" panose="02040506070705020204" pitchFamily="18" charset="0"/>
              </a:rPr>
              <a:t>dari</a:t>
            </a:r>
            <a:r>
              <a:rPr lang="en-US" sz="2000" dirty="0">
                <a:latin typeface="Century725 Cn BT" panose="02040506070705020204" pitchFamily="18" charset="0"/>
              </a:rPr>
              <a:t> </a:t>
            </a:r>
            <a:r>
              <a:rPr lang="en-US" sz="2000" i="1" dirty="0">
                <a:latin typeface="Century725 Cn BT" panose="02040506070705020204" pitchFamily="18" charset="0"/>
              </a:rPr>
              <a:t>buddhi</a:t>
            </a:r>
            <a:r>
              <a:rPr lang="en-US" sz="2000" dirty="0">
                <a:latin typeface="Century725 Cn BT" panose="02040506070705020204" pitchFamily="18" charset="0"/>
              </a:rPr>
              <a:t> yang </a:t>
            </a:r>
            <a:r>
              <a:rPr lang="en-US" sz="2000" dirty="0" err="1">
                <a:latin typeface="Century725 Cn BT" panose="02040506070705020204" pitchFamily="18" charset="0"/>
              </a:rPr>
              <a:t>berarti</a:t>
            </a:r>
            <a:r>
              <a:rPr lang="en-US" sz="2000" dirty="0">
                <a:latin typeface="Century725 Cn BT" panose="02040506070705020204" pitchFamily="18" charset="0"/>
              </a:rPr>
              <a:t> “</a:t>
            </a:r>
            <a:r>
              <a:rPr lang="en-US" sz="2000" dirty="0" err="1">
                <a:latin typeface="Century725 Cn BT" panose="02040506070705020204" pitchFamily="18" charset="0"/>
              </a:rPr>
              <a:t>budi</a:t>
            </a:r>
            <a:r>
              <a:rPr lang="en-US" sz="2000" dirty="0">
                <a:latin typeface="Century725 Cn BT" panose="02040506070705020204" pitchFamily="18" charset="0"/>
              </a:rPr>
              <a:t>” </a:t>
            </a:r>
            <a:r>
              <a:rPr lang="en-US" sz="2000" dirty="0" err="1">
                <a:latin typeface="Century725 Cn BT" panose="02040506070705020204" pitchFamily="18" charset="0"/>
              </a:rPr>
              <a:t>atau</a:t>
            </a:r>
            <a:r>
              <a:rPr lang="en-US" sz="2000" dirty="0">
                <a:latin typeface="Century725 Cn BT" panose="02040506070705020204" pitchFamily="18" charset="0"/>
              </a:rPr>
              <a:t> “</a:t>
            </a:r>
            <a:r>
              <a:rPr lang="en-US" sz="2000" dirty="0" err="1">
                <a:latin typeface="Century725 Cn BT" panose="02040506070705020204" pitchFamily="18" charset="0"/>
              </a:rPr>
              <a:t>akal</a:t>
            </a:r>
            <a:r>
              <a:rPr lang="en-US" sz="2000" dirty="0">
                <a:latin typeface="Century725 Cn BT" panose="02040506070705020204" pitchFamily="18" charset="0"/>
              </a:rPr>
              <a:t>”. </a:t>
            </a:r>
          </a:p>
          <a:p>
            <a:r>
              <a:rPr lang="en-US" sz="2000" dirty="0" err="1">
                <a:latin typeface="Century725 Cn BT" panose="02040506070705020204" pitchFamily="18" charset="0"/>
              </a:rPr>
              <a:t>Dengan</a:t>
            </a:r>
            <a:r>
              <a:rPr lang="en-US" sz="2000" dirty="0">
                <a:latin typeface="Century725 Cn BT" panose="02040506070705020204" pitchFamily="18" charset="0"/>
              </a:rPr>
              <a:t> </a:t>
            </a:r>
            <a:r>
              <a:rPr lang="en-US" sz="2000" dirty="0" err="1">
                <a:latin typeface="Century725 Cn BT" panose="02040506070705020204" pitchFamily="18" charset="0"/>
              </a:rPr>
              <a:t>ini</a:t>
            </a:r>
            <a:r>
              <a:rPr lang="en-US" sz="2000" dirty="0">
                <a:latin typeface="Century725 Cn BT" panose="02040506070705020204" pitchFamily="18" charset="0"/>
              </a:rPr>
              <a:t>, </a:t>
            </a:r>
            <a:r>
              <a:rPr lang="en-US" sz="2000" dirty="0" err="1">
                <a:latin typeface="Century725 Cn BT" panose="02040506070705020204" pitchFamily="18" charset="0"/>
              </a:rPr>
              <a:t>kebudayaan</a:t>
            </a:r>
            <a:r>
              <a:rPr lang="en-US" sz="2000" dirty="0">
                <a:latin typeface="Century725 Cn BT" panose="02040506070705020204" pitchFamily="18" charset="0"/>
              </a:rPr>
              <a:t> </a:t>
            </a:r>
            <a:r>
              <a:rPr lang="en-US" sz="2000" dirty="0" err="1">
                <a:latin typeface="Century725 Cn BT" panose="02040506070705020204" pitchFamily="18" charset="0"/>
              </a:rPr>
              <a:t>dapat</a:t>
            </a:r>
            <a:r>
              <a:rPr lang="en-US" sz="2000" dirty="0">
                <a:latin typeface="Century725 Cn BT" panose="02040506070705020204" pitchFamily="18" charset="0"/>
              </a:rPr>
              <a:t> </a:t>
            </a:r>
            <a:r>
              <a:rPr lang="en-US" sz="2000" dirty="0" err="1">
                <a:latin typeface="Century725 Cn BT" panose="02040506070705020204" pitchFamily="18" charset="0"/>
              </a:rPr>
              <a:t>dipahami</a:t>
            </a:r>
            <a:r>
              <a:rPr lang="en-US" sz="2000" dirty="0">
                <a:latin typeface="Century725 Cn BT" panose="02040506070705020204" pitchFamily="18" charset="0"/>
              </a:rPr>
              <a:t> </a:t>
            </a:r>
            <a:r>
              <a:rPr lang="en-US" sz="2000" dirty="0" err="1">
                <a:latin typeface="Century725 Cn BT" panose="02040506070705020204" pitchFamily="18" charset="0"/>
              </a:rPr>
              <a:t>sebagai</a:t>
            </a:r>
            <a:r>
              <a:rPr lang="en-US" sz="2000" dirty="0">
                <a:latin typeface="Century725 Cn BT" panose="02040506070705020204" pitchFamily="18" charset="0"/>
              </a:rPr>
              <a:t> </a:t>
            </a:r>
            <a:r>
              <a:rPr lang="en-US" sz="2000" dirty="0" err="1">
                <a:latin typeface="Century725 Cn BT" panose="02040506070705020204" pitchFamily="18" charset="0"/>
              </a:rPr>
              <a:t>hal-hal</a:t>
            </a:r>
            <a:r>
              <a:rPr lang="en-US" sz="2000" dirty="0">
                <a:latin typeface="Century725 Cn BT" panose="02040506070705020204" pitchFamily="18" charset="0"/>
              </a:rPr>
              <a:t> yang </a:t>
            </a:r>
            <a:r>
              <a:rPr lang="en-US" sz="2000" dirty="0" err="1">
                <a:latin typeface="Century725 Cn BT" panose="02040506070705020204" pitchFamily="18" charset="0"/>
              </a:rPr>
              <a:t>berkaitan</a:t>
            </a:r>
            <a:r>
              <a:rPr lang="en-US" sz="2000" dirty="0">
                <a:latin typeface="Century725 Cn BT" panose="02040506070705020204" pitchFamily="18" charset="0"/>
              </a:rPr>
              <a:t> </a:t>
            </a:r>
            <a:r>
              <a:rPr lang="en-US" sz="2000" dirty="0" err="1">
                <a:latin typeface="Century725 Cn BT" panose="02040506070705020204" pitchFamily="18" charset="0"/>
              </a:rPr>
              <a:t>dengan</a:t>
            </a:r>
            <a:r>
              <a:rPr lang="en-US" sz="2000" dirty="0">
                <a:latin typeface="Century725 Cn BT" panose="02040506070705020204" pitchFamily="18" charset="0"/>
              </a:rPr>
              <a:t> </a:t>
            </a:r>
            <a:r>
              <a:rPr lang="en-US" sz="2000" dirty="0" err="1">
                <a:latin typeface="Century725 Cn BT" panose="02040506070705020204" pitchFamily="18" charset="0"/>
              </a:rPr>
              <a:t>budi</a:t>
            </a:r>
            <a:r>
              <a:rPr lang="en-US" sz="2000" dirty="0">
                <a:latin typeface="Century725 Cn BT" panose="02040506070705020204" pitchFamily="18" charset="0"/>
              </a:rPr>
              <a:t> dan </a:t>
            </a:r>
            <a:r>
              <a:rPr lang="en-US" sz="2000" dirty="0" err="1">
                <a:latin typeface="Century725 Cn BT" panose="02040506070705020204" pitchFamily="18" charset="0"/>
              </a:rPr>
              <a:t>akal</a:t>
            </a:r>
            <a:r>
              <a:rPr lang="en-US" sz="2000" dirty="0">
                <a:latin typeface="Century725 Cn BT" panose="02040506070705020204" pitchFamily="18" charset="0"/>
              </a:rPr>
              <a:t>, </a:t>
            </a:r>
            <a:r>
              <a:rPr lang="en-US" sz="2000" dirty="0" err="1">
                <a:latin typeface="Century725 Cn BT" panose="02040506070705020204" pitchFamily="18" charset="0"/>
              </a:rPr>
              <a:t>seperti</a:t>
            </a:r>
            <a:r>
              <a:rPr lang="en-US" sz="2000" dirty="0">
                <a:latin typeface="Century725 Cn BT" panose="02040506070705020204" pitchFamily="18" charset="0"/>
              </a:rPr>
              <a:t> </a:t>
            </a:r>
            <a:r>
              <a:rPr lang="en-US" sz="2000" dirty="0" err="1">
                <a:latin typeface="Century725 Cn BT" panose="02040506070705020204" pitchFamily="18" charset="0"/>
              </a:rPr>
              <a:t>pikiran</a:t>
            </a:r>
            <a:r>
              <a:rPr lang="en-US" sz="2000" dirty="0">
                <a:latin typeface="Century725 Cn BT" panose="02040506070705020204" pitchFamily="18" charset="0"/>
              </a:rPr>
              <a:t> (</a:t>
            </a:r>
            <a:r>
              <a:rPr lang="en-US" sz="2000" dirty="0" err="1">
                <a:latin typeface="Century725 Cn BT" panose="02040506070705020204" pitchFamily="18" charset="0"/>
              </a:rPr>
              <a:t>cipta</a:t>
            </a:r>
            <a:r>
              <a:rPr lang="en-US" sz="2000" dirty="0">
                <a:latin typeface="Century725 Cn BT" panose="02040506070705020204" pitchFamily="18" charset="0"/>
              </a:rPr>
              <a:t>), rasa, dan </a:t>
            </a:r>
            <a:r>
              <a:rPr lang="en-US" sz="2000" dirty="0" err="1">
                <a:latin typeface="Century725 Cn BT" panose="02040506070705020204" pitchFamily="18" charset="0"/>
              </a:rPr>
              <a:t>kehendak</a:t>
            </a:r>
            <a:r>
              <a:rPr lang="en-US" sz="2000" dirty="0">
                <a:latin typeface="Century725 Cn BT" panose="02040506070705020204" pitchFamily="18" charset="0"/>
              </a:rPr>
              <a:t> (</a:t>
            </a:r>
            <a:r>
              <a:rPr lang="en-US" sz="2000" dirty="0" err="1">
                <a:latin typeface="Century725 Cn BT" panose="02040506070705020204" pitchFamily="18" charset="0"/>
              </a:rPr>
              <a:t>karsa</a:t>
            </a:r>
            <a:r>
              <a:rPr lang="en-US" sz="2000" dirty="0">
                <a:latin typeface="Century725 Cn BT" panose="02040506070705020204" pitchFamily="18" charset="0"/>
              </a:rPr>
              <a:t>). </a:t>
            </a:r>
            <a:endParaRPr lang="en-ID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725 Cn BT" panose="02040506070705020204" pitchFamily="18" charset="0"/>
            </a:endParaRPr>
          </a:p>
          <a:p>
            <a:endParaRPr lang="en-ID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725 Cn BT" panose="02040506070705020204" pitchFamily="18" charset="0"/>
            </a:endParaRPr>
          </a:p>
          <a:p>
            <a:r>
              <a:rPr lang="id-ID" sz="2000" dirty="0">
                <a:latin typeface="Century725 Cn BT" panose="02040506070705020204" pitchFamily="18" charset="0"/>
              </a:rPr>
              <a:t>"Kebudayaan adalah keseluruhan yang kompleks, di dalamnya terdapat ilmu pengetahuan, kepercayaan, kesenian, moral, hukum, adat istiadat, dan kemampuan kemampuan yang lain serta kebiasaan yang didapat manusia sebagai anggota masyarakat".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3875870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88DEB-E11A-98CB-F6CB-3C16FD5B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US" sz="3100" b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 II : Negosiasi budaya</a:t>
            </a:r>
            <a:br>
              <a:rPr lang="en-ID" sz="310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sz="31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DC894CDF-A5DF-2CBD-9B4D-CB38758CA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180986"/>
              </p:ext>
            </p:extLst>
          </p:nvPr>
        </p:nvGraphicFramePr>
        <p:xfrm>
          <a:off x="838200" y="1380864"/>
          <a:ext cx="10506456" cy="4854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9750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4AA1C-3481-172C-7942-7DA89A886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2600" b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 III : Restrukturisasi budaya</a:t>
            </a:r>
            <a:br>
              <a:rPr lang="en-ID" sz="260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sz="26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91F0F-9F30-71E0-2480-FC87260A7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59" y="728403"/>
            <a:ext cx="6012005" cy="4603013"/>
          </a:xfrm>
        </p:spPr>
        <p:txBody>
          <a:bodyPr anchor="ctr">
            <a:normAutofit/>
          </a:bodyPr>
          <a:lstStyle/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Restrukturisasi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klien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dimiliki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merugikan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status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Perawat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berupaya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merestrukturisasi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klien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merokok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merokok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Pola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rencana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dipilih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menguntungkan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keyakinan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dianut</a:t>
            </a:r>
            <a:r>
              <a:rPr lang="en-US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2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2200" dirty="0"/>
          </a:p>
        </p:txBody>
      </p:sp>
    </p:spTree>
    <p:extLst>
      <p:ext uri="{BB962C8B-B14F-4D97-AF65-F5344CB8AC3E}">
        <p14:creationId xmlns:p14="http://schemas.microsoft.com/office/powerpoint/2010/main" val="814396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7F3FE-4488-1739-9CA8-53B809664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1968523" cy="4480726"/>
          </a:xfrm>
        </p:spPr>
        <p:txBody>
          <a:bodyPr>
            <a:normAutofit/>
          </a:bodyPr>
          <a:lstStyle/>
          <a:p>
            <a:pPr algn="r"/>
            <a:r>
              <a:rPr lang="en-ID" sz="2400" dirty="0"/>
              <a:t>MANFAAT PLURALISME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F1C01-3D36-6405-51E3-17F993EFF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00" y="623275"/>
            <a:ext cx="8287657" cy="5607882"/>
          </a:xfrm>
        </p:spPr>
        <p:txBody>
          <a:bodyPr anchor="ctr">
            <a:normAutofit/>
          </a:bodyPr>
          <a:lstStyle/>
          <a:p>
            <a:r>
              <a:rPr lang="en-ID" sz="1400" b="0" i="0" dirty="0" err="1">
                <a:effectLst/>
                <a:latin typeface="Google Sans"/>
              </a:rPr>
              <a:t>Menumbuhkan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sikap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saling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menghargai</a:t>
            </a:r>
            <a:endParaRPr lang="en-ID" sz="1400" b="0" i="0" dirty="0">
              <a:effectLst/>
              <a:latin typeface="Google Sans"/>
            </a:endParaRPr>
          </a:p>
          <a:p>
            <a:pPr marL="0" indent="0" fontAlgn="ctr">
              <a:buNone/>
            </a:pPr>
            <a:r>
              <a:rPr lang="en-ID" sz="1400" b="0" i="0" dirty="0">
                <a:effectLst/>
                <a:latin typeface="Google Sans"/>
              </a:rPr>
              <a:t>	</a:t>
            </a:r>
            <a:r>
              <a:rPr lang="en-ID" sz="1400" b="0" i="0" dirty="0" err="1">
                <a:effectLst/>
                <a:latin typeface="Google Sans"/>
              </a:rPr>
              <a:t>Pluralisme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dapat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membantu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masyarakat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untuk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saling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menghargai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perbedaan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ras</a:t>
            </a:r>
            <a:r>
              <a:rPr lang="en-ID" sz="1400" b="0" i="0" dirty="0">
                <a:effectLst/>
                <a:latin typeface="Google Sans"/>
              </a:rPr>
              <a:t>, </a:t>
            </a:r>
            <a:r>
              <a:rPr lang="en-ID" sz="1400" b="0" i="0" dirty="0" err="1">
                <a:effectLst/>
                <a:latin typeface="Google Sans"/>
              </a:rPr>
              <a:t>etnik</a:t>
            </a:r>
            <a:r>
              <a:rPr lang="en-ID" sz="1400" b="0" i="0" dirty="0">
                <a:effectLst/>
                <a:latin typeface="Google Sans"/>
              </a:rPr>
              <a:t>, 	</a:t>
            </a:r>
            <a:r>
              <a:rPr lang="en-ID" sz="1400" b="0" i="0" dirty="0" err="1">
                <a:effectLst/>
                <a:latin typeface="Google Sans"/>
              </a:rPr>
              <a:t>suku</a:t>
            </a:r>
            <a:r>
              <a:rPr lang="en-ID" sz="1400" b="0" i="0" dirty="0">
                <a:effectLst/>
                <a:latin typeface="Google Sans"/>
              </a:rPr>
              <a:t>, 	agama, </a:t>
            </a:r>
            <a:r>
              <a:rPr lang="en-ID" sz="1400" b="0" i="0" dirty="0" err="1">
                <a:effectLst/>
                <a:latin typeface="Google Sans"/>
              </a:rPr>
              <a:t>keyakinan</a:t>
            </a:r>
            <a:r>
              <a:rPr lang="en-ID" sz="1400" b="0" i="0" dirty="0">
                <a:effectLst/>
                <a:latin typeface="Google Sans"/>
              </a:rPr>
              <a:t>, dan </a:t>
            </a:r>
            <a:r>
              <a:rPr lang="en-ID" sz="1400" b="0" i="0" dirty="0" err="1">
                <a:effectLst/>
                <a:latin typeface="Google Sans"/>
              </a:rPr>
              <a:t>kelompok</a:t>
            </a:r>
            <a:r>
              <a:rPr lang="en-ID" sz="1400" b="0" i="0" dirty="0">
                <a:effectLst/>
                <a:latin typeface="Google Sans"/>
              </a:rPr>
              <a:t>. </a:t>
            </a:r>
          </a:p>
          <a:p>
            <a:r>
              <a:rPr lang="en-ID" sz="1400" b="0" i="0" dirty="0" err="1">
                <a:effectLst/>
                <a:latin typeface="Google Sans"/>
              </a:rPr>
              <a:t>Memupuk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kedewasaan</a:t>
            </a:r>
            <a:endParaRPr lang="en-ID" sz="1400" b="0" i="0" dirty="0">
              <a:effectLst/>
              <a:latin typeface="Google Sans"/>
            </a:endParaRPr>
          </a:p>
          <a:p>
            <a:pPr marL="0" indent="0" fontAlgn="ctr">
              <a:buNone/>
            </a:pPr>
            <a:r>
              <a:rPr lang="en-ID" sz="1400" dirty="0">
                <a:latin typeface="Google Sans"/>
              </a:rPr>
              <a:t>	</a:t>
            </a:r>
            <a:r>
              <a:rPr lang="en-ID" sz="1400" b="0" i="0" dirty="0" err="1">
                <a:effectLst/>
                <a:latin typeface="Google Sans"/>
              </a:rPr>
              <a:t>Pluralisme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dapat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membantu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masyarakat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untuk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belajar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bersikap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dewasa</a:t>
            </a:r>
            <a:r>
              <a:rPr lang="en-ID" sz="1400" b="0" i="0" dirty="0">
                <a:effectLst/>
                <a:latin typeface="Google Sans"/>
              </a:rPr>
              <a:t> dan </a:t>
            </a:r>
            <a:r>
              <a:rPr lang="en-ID" sz="1400" b="0" i="0" dirty="0" err="1">
                <a:effectLst/>
                <a:latin typeface="Google Sans"/>
              </a:rPr>
              <a:t>saling</a:t>
            </a:r>
            <a:r>
              <a:rPr lang="en-ID" sz="1400" b="0" i="0" dirty="0">
                <a:effectLst/>
                <a:latin typeface="Google Sans"/>
              </a:rPr>
              <a:t> 	</a:t>
            </a:r>
            <a:r>
              <a:rPr lang="en-ID" sz="1400" b="0" i="0" dirty="0" err="1">
                <a:effectLst/>
                <a:latin typeface="Google Sans"/>
              </a:rPr>
              <a:t>menghargai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perbedaan</a:t>
            </a:r>
            <a:r>
              <a:rPr lang="en-ID" sz="1400" b="0" i="0" dirty="0">
                <a:effectLst/>
                <a:latin typeface="Google Sans"/>
              </a:rPr>
              <a:t>. </a:t>
            </a:r>
          </a:p>
          <a:p>
            <a:r>
              <a:rPr lang="en-ID" sz="1400" b="0" i="0" dirty="0" err="1">
                <a:effectLst/>
                <a:latin typeface="Google Sans"/>
              </a:rPr>
              <a:t>Menumbuhkan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semangat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inovasi</a:t>
            </a:r>
            <a:endParaRPr lang="en-ID" sz="1400" b="0" i="0" dirty="0">
              <a:effectLst/>
              <a:latin typeface="Google Sans"/>
            </a:endParaRPr>
          </a:p>
          <a:p>
            <a:pPr marL="0" indent="0" fontAlgn="ctr">
              <a:buNone/>
            </a:pPr>
            <a:r>
              <a:rPr lang="en-ID" sz="1400" dirty="0">
                <a:latin typeface="Google Sans"/>
              </a:rPr>
              <a:t>	</a:t>
            </a:r>
            <a:r>
              <a:rPr lang="en-ID" sz="1400" b="0" i="0" dirty="0" err="1">
                <a:effectLst/>
                <a:latin typeface="Google Sans"/>
              </a:rPr>
              <a:t>Pluralisme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dapat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mendorong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pertukaran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gagasan</a:t>
            </a:r>
            <a:r>
              <a:rPr lang="en-ID" sz="1400" b="0" i="0" dirty="0">
                <a:effectLst/>
                <a:latin typeface="Google Sans"/>
              </a:rPr>
              <a:t> dan </a:t>
            </a:r>
            <a:r>
              <a:rPr lang="en-ID" sz="1400" b="0" i="0" dirty="0" err="1">
                <a:effectLst/>
                <a:latin typeface="Google Sans"/>
              </a:rPr>
              <a:t>pandangan</a:t>
            </a:r>
            <a:r>
              <a:rPr lang="en-ID" sz="1400" b="0" i="0" dirty="0">
                <a:effectLst/>
                <a:latin typeface="Google Sans"/>
              </a:rPr>
              <a:t> yang </a:t>
            </a:r>
            <a:r>
              <a:rPr lang="en-ID" sz="1400" b="0" i="0" dirty="0" err="1">
                <a:effectLst/>
                <a:latin typeface="Google Sans"/>
              </a:rPr>
              <a:t>berbeda-beda</a:t>
            </a:r>
            <a:r>
              <a:rPr lang="en-ID" sz="1400" b="0" i="0" dirty="0">
                <a:effectLst/>
                <a:latin typeface="Google Sans"/>
              </a:rPr>
              <a:t>, 	</a:t>
            </a:r>
            <a:r>
              <a:rPr lang="en-ID" sz="1400" b="0" i="0" dirty="0" err="1">
                <a:effectLst/>
                <a:latin typeface="Google Sans"/>
              </a:rPr>
              <a:t>sehingga</a:t>
            </a:r>
            <a:r>
              <a:rPr lang="en-ID" sz="1400" b="0" i="0" dirty="0">
                <a:effectLst/>
                <a:latin typeface="Google Sans"/>
              </a:rPr>
              <a:t> 	</a:t>
            </a:r>
            <a:r>
              <a:rPr lang="en-ID" sz="1400" b="0" i="0" dirty="0" err="1">
                <a:effectLst/>
                <a:latin typeface="Google Sans"/>
              </a:rPr>
              <a:t>dapat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menghasilkan</a:t>
            </a:r>
            <a:r>
              <a:rPr lang="en-ID" sz="1400" b="0" i="0" dirty="0">
                <a:effectLst/>
                <a:latin typeface="Google Sans"/>
              </a:rPr>
              <a:t> ide-ide </a:t>
            </a:r>
            <a:r>
              <a:rPr lang="en-ID" sz="1400" b="0" i="0" dirty="0" err="1">
                <a:effectLst/>
                <a:latin typeface="Google Sans"/>
              </a:rPr>
              <a:t>baru</a:t>
            </a:r>
            <a:r>
              <a:rPr lang="en-ID" sz="1400" b="0" i="0" dirty="0">
                <a:effectLst/>
                <a:latin typeface="Google Sans"/>
              </a:rPr>
              <a:t> 	yang </a:t>
            </a:r>
            <a:r>
              <a:rPr lang="en-ID" sz="1400" b="0" i="0" dirty="0" err="1">
                <a:effectLst/>
                <a:latin typeface="Google Sans"/>
              </a:rPr>
              <a:t>inovatif</a:t>
            </a:r>
            <a:r>
              <a:rPr lang="en-ID" sz="1400" b="0" i="0" dirty="0">
                <a:effectLst/>
                <a:latin typeface="Google Sans"/>
              </a:rPr>
              <a:t>. </a:t>
            </a:r>
          </a:p>
          <a:p>
            <a:r>
              <a:rPr lang="en-ID" sz="1400" b="0" i="0" dirty="0" err="1">
                <a:effectLst/>
                <a:latin typeface="Google Sans"/>
              </a:rPr>
              <a:t>Memperkuat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keadilan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sosial</a:t>
            </a:r>
            <a:endParaRPr lang="en-ID" sz="1400" b="0" i="0" dirty="0">
              <a:effectLst/>
              <a:latin typeface="Google Sans"/>
            </a:endParaRPr>
          </a:p>
          <a:p>
            <a:pPr marL="0" indent="0" fontAlgn="ctr">
              <a:buNone/>
            </a:pPr>
            <a:r>
              <a:rPr lang="en-ID" sz="1400" dirty="0">
                <a:latin typeface="Google Sans"/>
              </a:rPr>
              <a:t>	</a:t>
            </a:r>
            <a:r>
              <a:rPr lang="en-ID" sz="1400" b="0" i="0" dirty="0" err="1">
                <a:effectLst/>
                <a:latin typeface="Google Sans"/>
              </a:rPr>
              <a:t>Pluralisme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dapat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membantu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mengurangi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ketidakadilan</a:t>
            </a:r>
            <a:r>
              <a:rPr lang="en-ID" sz="1400" b="0" i="0" dirty="0">
                <a:effectLst/>
                <a:latin typeface="Google Sans"/>
              </a:rPr>
              <a:t> dan </a:t>
            </a:r>
            <a:r>
              <a:rPr lang="en-ID" sz="1400" b="0" i="0" dirty="0" err="1">
                <a:effectLst/>
                <a:latin typeface="Google Sans"/>
              </a:rPr>
              <a:t>diskriminasi</a:t>
            </a:r>
            <a:r>
              <a:rPr lang="en-ID" sz="1400" b="0" i="0" dirty="0">
                <a:effectLst/>
                <a:latin typeface="Google Sans"/>
              </a:rPr>
              <a:t>, </a:t>
            </a:r>
            <a:r>
              <a:rPr lang="en-ID" sz="1400" b="0" i="0" dirty="0" err="1">
                <a:effectLst/>
                <a:latin typeface="Google Sans"/>
              </a:rPr>
              <a:t>sehingga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setiap</a:t>
            </a:r>
            <a:r>
              <a:rPr lang="en-ID" sz="1400" b="0" i="0" dirty="0">
                <a:effectLst/>
                <a:latin typeface="Google Sans"/>
              </a:rPr>
              <a:t> 	</a:t>
            </a:r>
            <a:r>
              <a:rPr lang="en-ID" sz="1400" b="0" i="0" dirty="0" err="1">
                <a:effectLst/>
                <a:latin typeface="Google Sans"/>
              </a:rPr>
              <a:t>individu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diperlakukan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secara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adil</a:t>
            </a:r>
            <a:r>
              <a:rPr lang="en-ID" sz="1400" b="0" i="0" dirty="0">
                <a:effectLst/>
                <a:latin typeface="Google Sans"/>
              </a:rPr>
              <a:t>. </a:t>
            </a:r>
          </a:p>
          <a:p>
            <a:r>
              <a:rPr lang="en-ID" sz="1400" b="0" i="0" dirty="0" err="1">
                <a:effectLst/>
                <a:latin typeface="Google Sans"/>
              </a:rPr>
              <a:t>Meningkatkan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keamanan</a:t>
            </a:r>
            <a:r>
              <a:rPr lang="en-ID" sz="1400" b="0" i="0" dirty="0">
                <a:effectLst/>
                <a:latin typeface="Google Sans"/>
              </a:rPr>
              <a:t> dan </a:t>
            </a:r>
            <a:r>
              <a:rPr lang="en-ID" sz="1400" b="0" i="0" dirty="0" err="1">
                <a:effectLst/>
                <a:latin typeface="Google Sans"/>
              </a:rPr>
              <a:t>stabilitas</a:t>
            </a:r>
            <a:endParaRPr lang="en-ID" sz="1400" b="0" i="0" dirty="0">
              <a:effectLst/>
              <a:latin typeface="Google Sans"/>
            </a:endParaRPr>
          </a:p>
          <a:p>
            <a:pPr marL="0" indent="0" fontAlgn="ctr">
              <a:buNone/>
            </a:pPr>
            <a:r>
              <a:rPr lang="en-ID" sz="1400" dirty="0">
                <a:latin typeface="Google Sans"/>
              </a:rPr>
              <a:t>	</a:t>
            </a:r>
            <a:r>
              <a:rPr lang="en-ID" sz="1400" b="0" i="0" dirty="0" err="1">
                <a:effectLst/>
                <a:latin typeface="Google Sans"/>
              </a:rPr>
              <a:t>Pluralisme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dapat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membantu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mengurangi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kekerasan</a:t>
            </a:r>
            <a:r>
              <a:rPr lang="en-ID" sz="1400" b="0" i="0" dirty="0">
                <a:effectLst/>
                <a:latin typeface="Google Sans"/>
              </a:rPr>
              <a:t> dan </a:t>
            </a:r>
            <a:r>
              <a:rPr lang="en-ID" sz="1400" b="0" i="0" dirty="0" err="1">
                <a:effectLst/>
                <a:latin typeface="Google Sans"/>
              </a:rPr>
              <a:t>konflik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antarkelompok</a:t>
            </a:r>
            <a:r>
              <a:rPr lang="en-ID" sz="1400" b="0" i="0" dirty="0">
                <a:effectLst/>
                <a:latin typeface="Google Sans"/>
              </a:rPr>
              <a:t>. </a:t>
            </a:r>
          </a:p>
          <a:p>
            <a:r>
              <a:rPr lang="en-ID" sz="1400" b="0" i="0" dirty="0" err="1">
                <a:effectLst/>
                <a:latin typeface="Google Sans"/>
              </a:rPr>
              <a:t>Meningkatkan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kualitas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hidup</a:t>
            </a:r>
            <a:endParaRPr lang="en-ID" sz="1400" b="0" i="0" dirty="0">
              <a:effectLst/>
              <a:latin typeface="Google Sans"/>
            </a:endParaRPr>
          </a:p>
          <a:p>
            <a:pPr marL="0" indent="0">
              <a:buNone/>
            </a:pPr>
            <a:r>
              <a:rPr lang="en-ID" sz="1400" dirty="0">
                <a:latin typeface="Google Sans"/>
              </a:rPr>
              <a:t>	</a:t>
            </a:r>
            <a:r>
              <a:rPr lang="en-ID" sz="1400" b="0" i="0" dirty="0" err="1">
                <a:effectLst/>
                <a:latin typeface="Google Sans"/>
              </a:rPr>
              <a:t>Pluralisme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dapat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memperkaya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kehidupan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individu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dengan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memberikan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kesempatan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untuk</a:t>
            </a:r>
            <a:r>
              <a:rPr lang="en-ID" sz="1400" b="0" i="0" dirty="0">
                <a:effectLst/>
                <a:latin typeface="Google Sans"/>
              </a:rPr>
              <a:t> 	</a:t>
            </a:r>
            <a:r>
              <a:rPr lang="en-ID" sz="1400" b="0" i="0" dirty="0" err="1">
                <a:effectLst/>
                <a:latin typeface="Google Sans"/>
              </a:rPr>
              <a:t>berinteraksi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dengan</a:t>
            </a:r>
            <a:r>
              <a:rPr lang="en-ID" sz="1400" b="0" i="0" dirty="0">
                <a:effectLst/>
                <a:latin typeface="Google Sans"/>
              </a:rPr>
              <a:t> orang-orang </a:t>
            </a:r>
            <a:r>
              <a:rPr lang="en-ID" sz="1400" b="0" i="0" dirty="0" err="1">
                <a:effectLst/>
                <a:latin typeface="Google Sans"/>
              </a:rPr>
              <a:t>dari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berbagai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latar</a:t>
            </a:r>
            <a:r>
              <a:rPr lang="en-ID" sz="1400" b="0" i="0" dirty="0">
                <a:effectLst/>
                <a:latin typeface="Google Sans"/>
              </a:rPr>
              <a:t> </a:t>
            </a:r>
            <a:r>
              <a:rPr lang="en-ID" sz="1400" b="0" i="0" dirty="0" err="1">
                <a:effectLst/>
                <a:latin typeface="Google Sans"/>
              </a:rPr>
              <a:t>belakang</a:t>
            </a:r>
            <a:r>
              <a:rPr lang="en-ID" sz="1400" b="0" i="0" dirty="0">
                <a:effectLst/>
                <a:latin typeface="Google Sans"/>
              </a:rPr>
              <a:t>.</a:t>
            </a:r>
          </a:p>
          <a:p>
            <a:endParaRPr lang="en-ID" sz="1000" dirty="0"/>
          </a:p>
        </p:txBody>
      </p:sp>
    </p:spTree>
    <p:extLst>
      <p:ext uri="{BB962C8B-B14F-4D97-AF65-F5344CB8AC3E}">
        <p14:creationId xmlns:p14="http://schemas.microsoft.com/office/powerpoint/2010/main" val="2301890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A4948-F4DB-5D40-FC9A-20ADADF1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ETNIS DAN BUDAYA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C7C3AA-537B-46AA-5760-2E2DBFD8F653}"/>
              </a:ext>
            </a:extLst>
          </p:cNvPr>
          <p:cNvPicPr>
            <a:picLocks noGrp="1"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2428" y="1396758"/>
            <a:ext cx="7225748" cy="40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41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EB596-FDEA-EB80-0FB2-377F91B9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ID" sz="4000" b="1" dirty="0">
                <a:solidFill>
                  <a:srgbClr val="FFFFFF"/>
                </a:solidFill>
              </a:rPr>
              <a:t>ETNIS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71E25-E85B-F5AA-EF3E-DBA4902DC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ID" sz="3200" b="0" i="0" dirty="0" err="1">
                <a:effectLst/>
                <a:latin typeface="Google Sans"/>
              </a:rPr>
              <a:t>Etnis</a:t>
            </a:r>
            <a:r>
              <a:rPr lang="en-ID" sz="3200" b="0" i="0" dirty="0">
                <a:effectLst/>
                <a:latin typeface="Google Sans"/>
              </a:rPr>
              <a:t> </a:t>
            </a:r>
            <a:r>
              <a:rPr lang="en-ID" sz="3200" b="0" i="0" dirty="0" err="1">
                <a:effectLst/>
                <a:latin typeface="Google Sans"/>
              </a:rPr>
              <a:t>atau</a:t>
            </a:r>
            <a:r>
              <a:rPr lang="en-ID" sz="3200" b="0" i="0" dirty="0">
                <a:effectLst/>
                <a:latin typeface="Google Sans"/>
              </a:rPr>
              <a:t> </a:t>
            </a:r>
            <a:r>
              <a:rPr lang="en-ID" sz="3200" b="0" i="0" dirty="0" err="1">
                <a:effectLst/>
                <a:latin typeface="Google Sans"/>
              </a:rPr>
              <a:t>suku</a:t>
            </a:r>
            <a:r>
              <a:rPr lang="en-ID" sz="3200" b="0" i="0" dirty="0">
                <a:effectLst/>
                <a:latin typeface="Google Sans"/>
              </a:rPr>
              <a:t> </a:t>
            </a:r>
            <a:r>
              <a:rPr lang="en-ID" sz="3200" b="0" i="0" dirty="0" err="1">
                <a:effectLst/>
                <a:latin typeface="Google Sans"/>
              </a:rPr>
              <a:t>merupakan</a:t>
            </a:r>
            <a:r>
              <a:rPr lang="en-ID" sz="3200" b="0" i="0" dirty="0">
                <a:effectLst/>
                <a:latin typeface="Google Sans"/>
              </a:rPr>
              <a:t> </a:t>
            </a:r>
            <a:r>
              <a:rPr lang="en-ID" sz="3200" b="0" i="0" dirty="0" err="1">
                <a:effectLst/>
                <a:latin typeface="Google Sans"/>
              </a:rPr>
              <a:t>suatu</a:t>
            </a:r>
            <a:r>
              <a:rPr lang="en-ID" sz="3200" b="0" i="0" dirty="0">
                <a:effectLst/>
                <a:latin typeface="Google Sans"/>
              </a:rPr>
              <a:t> </a:t>
            </a:r>
            <a:r>
              <a:rPr lang="en-ID" sz="3200" b="0" i="0" dirty="0" err="1">
                <a:effectLst/>
                <a:latin typeface="Google Sans"/>
              </a:rPr>
              <a:t>kesatuan</a:t>
            </a:r>
            <a:r>
              <a:rPr lang="en-ID" sz="3200" b="0" i="0" dirty="0">
                <a:effectLst/>
                <a:latin typeface="Google Sans"/>
              </a:rPr>
              <a:t> </a:t>
            </a:r>
            <a:r>
              <a:rPr lang="en-ID" sz="3200" b="0" i="0" dirty="0" err="1">
                <a:effectLst/>
                <a:latin typeface="Google Sans"/>
              </a:rPr>
              <a:t>sosial</a:t>
            </a:r>
            <a:r>
              <a:rPr lang="en-ID" sz="3200" b="0" i="0" dirty="0">
                <a:effectLst/>
                <a:latin typeface="Google Sans"/>
              </a:rPr>
              <a:t> yang </a:t>
            </a:r>
            <a:r>
              <a:rPr lang="en-ID" sz="3200" b="0" i="0" dirty="0" err="1">
                <a:effectLst/>
                <a:latin typeface="Google Sans"/>
              </a:rPr>
              <a:t>dapat</a:t>
            </a:r>
            <a:r>
              <a:rPr lang="en-ID" sz="3200" b="0" i="0" dirty="0">
                <a:effectLst/>
                <a:latin typeface="Google Sans"/>
              </a:rPr>
              <a:t> </a:t>
            </a:r>
            <a:r>
              <a:rPr lang="en-ID" sz="3200" b="0" i="0" dirty="0" err="1">
                <a:effectLst/>
                <a:latin typeface="Google Sans"/>
              </a:rPr>
              <a:t>dibedakan</a:t>
            </a:r>
            <a:r>
              <a:rPr lang="en-ID" sz="3200" b="0" i="0" dirty="0">
                <a:effectLst/>
                <a:latin typeface="Google Sans"/>
              </a:rPr>
              <a:t> </a:t>
            </a:r>
            <a:r>
              <a:rPr lang="en-ID" sz="3200" b="0" i="0" dirty="0" err="1">
                <a:effectLst/>
                <a:latin typeface="Google Sans"/>
              </a:rPr>
              <a:t>dari</a:t>
            </a:r>
            <a:r>
              <a:rPr lang="en-ID" sz="3200" b="0" i="0" dirty="0">
                <a:effectLst/>
                <a:latin typeface="Google Sans"/>
              </a:rPr>
              <a:t> </a:t>
            </a:r>
            <a:r>
              <a:rPr lang="en-ID" sz="3200" b="0" i="0" dirty="0" err="1">
                <a:effectLst/>
                <a:latin typeface="Google Sans"/>
              </a:rPr>
              <a:t>kesatuan</a:t>
            </a:r>
            <a:r>
              <a:rPr lang="en-ID" sz="3200" b="0" i="0" dirty="0">
                <a:effectLst/>
                <a:latin typeface="Google Sans"/>
              </a:rPr>
              <a:t> yang lain </a:t>
            </a:r>
            <a:r>
              <a:rPr lang="en-ID" sz="3200" b="0" i="0" dirty="0" err="1">
                <a:effectLst/>
                <a:latin typeface="Google Sans"/>
              </a:rPr>
              <a:t>berdasarkan</a:t>
            </a:r>
            <a:r>
              <a:rPr lang="en-ID" sz="3200" b="0" i="0" dirty="0">
                <a:effectLst/>
                <a:latin typeface="Google Sans"/>
              </a:rPr>
              <a:t> </a:t>
            </a:r>
            <a:r>
              <a:rPr lang="en-ID" sz="3200" b="0" i="0" dirty="0" err="1">
                <a:effectLst/>
                <a:latin typeface="Google Sans"/>
              </a:rPr>
              <a:t>akar</a:t>
            </a:r>
            <a:r>
              <a:rPr lang="en-ID" sz="3200" b="0" i="0" dirty="0">
                <a:effectLst/>
                <a:latin typeface="Google Sans"/>
              </a:rPr>
              <a:t> dan </a:t>
            </a:r>
            <a:r>
              <a:rPr lang="en-ID" sz="3200" b="0" i="0" dirty="0" err="1">
                <a:effectLst/>
                <a:latin typeface="Google Sans"/>
              </a:rPr>
              <a:t>identitas</a:t>
            </a:r>
            <a:r>
              <a:rPr lang="en-ID" sz="3200" b="0" i="0" dirty="0">
                <a:effectLst/>
                <a:latin typeface="Google Sans"/>
              </a:rPr>
              <a:t> </a:t>
            </a:r>
            <a:r>
              <a:rPr lang="en-ID" sz="3200" b="0" i="0" dirty="0" err="1">
                <a:effectLst/>
                <a:latin typeface="Google Sans"/>
              </a:rPr>
              <a:t>kebudayaan</a:t>
            </a:r>
            <a:r>
              <a:rPr lang="en-ID" sz="3200" b="0" i="0" dirty="0">
                <a:effectLst/>
                <a:latin typeface="Google Sans"/>
              </a:rPr>
              <a:t>, </a:t>
            </a:r>
            <a:r>
              <a:rPr lang="en-ID" sz="3200" b="0" i="0" dirty="0" err="1">
                <a:effectLst/>
                <a:latin typeface="Google Sans"/>
              </a:rPr>
              <a:t>terutama</a:t>
            </a:r>
            <a:r>
              <a:rPr lang="en-ID" sz="3200" b="0" i="0" dirty="0">
                <a:effectLst/>
                <a:latin typeface="Google Sans"/>
              </a:rPr>
              <a:t> </a:t>
            </a:r>
            <a:r>
              <a:rPr lang="en-ID" sz="3200" b="0" i="0" dirty="0" err="1">
                <a:effectLst/>
                <a:latin typeface="Google Sans"/>
              </a:rPr>
              <a:t>bahasa</a:t>
            </a:r>
            <a:r>
              <a:rPr lang="en-ID" sz="3200" b="0" i="0" dirty="0">
                <a:effectLst/>
                <a:latin typeface="Google Sans"/>
              </a:rPr>
              <a:t>. </a:t>
            </a:r>
          </a:p>
          <a:p>
            <a:pPr marL="0" indent="0" algn="just">
              <a:buNone/>
            </a:pPr>
            <a:endParaRPr lang="en-ID" sz="3200" b="0" i="0" dirty="0">
              <a:effectLst/>
              <a:latin typeface="Google Sans"/>
            </a:endParaRPr>
          </a:p>
          <a:p>
            <a:pPr marL="0" indent="0" algn="just">
              <a:buNone/>
            </a:pPr>
            <a:r>
              <a:rPr lang="en-ID" sz="3200" b="0" i="0" dirty="0" err="1">
                <a:effectLst/>
                <a:latin typeface="Google Sans"/>
              </a:rPr>
              <a:t>Dengan</a:t>
            </a:r>
            <a:r>
              <a:rPr lang="en-ID" sz="3200" b="0" i="0" dirty="0">
                <a:effectLst/>
                <a:latin typeface="Google Sans"/>
              </a:rPr>
              <a:t> kata lain </a:t>
            </a:r>
            <a:r>
              <a:rPr lang="en-ID" sz="3200" b="0" i="0" dirty="0" err="1">
                <a:effectLst/>
                <a:latin typeface="Google Sans"/>
              </a:rPr>
              <a:t>etnis</a:t>
            </a:r>
            <a:r>
              <a:rPr lang="en-ID" sz="3200" b="0" i="0" dirty="0">
                <a:effectLst/>
                <a:latin typeface="Google Sans"/>
              </a:rPr>
              <a:t> </a:t>
            </a:r>
            <a:r>
              <a:rPr lang="en-ID" sz="3200" b="0" i="0" dirty="0" err="1">
                <a:effectLst/>
                <a:latin typeface="Google Sans"/>
              </a:rPr>
              <a:t>adalah</a:t>
            </a:r>
            <a:r>
              <a:rPr lang="en-ID" sz="3200" b="0" i="0" dirty="0">
                <a:effectLst/>
                <a:latin typeface="Google Sans"/>
              </a:rPr>
              <a:t> </a:t>
            </a:r>
            <a:r>
              <a:rPr lang="en-ID" sz="3200" b="0" i="0" dirty="0" err="1">
                <a:effectLst/>
                <a:latin typeface="Google Sans"/>
              </a:rPr>
              <a:t>kelompok</a:t>
            </a:r>
            <a:r>
              <a:rPr lang="en-ID" sz="3200" b="0" i="0" dirty="0">
                <a:effectLst/>
                <a:latin typeface="Google Sans"/>
              </a:rPr>
              <a:t> </a:t>
            </a:r>
            <a:r>
              <a:rPr lang="en-ID" sz="3200" b="0" i="0" dirty="0" err="1">
                <a:effectLst/>
                <a:latin typeface="Google Sans"/>
              </a:rPr>
              <a:t>manusia</a:t>
            </a:r>
            <a:r>
              <a:rPr lang="en-ID" sz="3200" b="0" i="0" dirty="0">
                <a:effectLst/>
                <a:latin typeface="Google Sans"/>
              </a:rPr>
              <a:t> yang </a:t>
            </a:r>
            <a:r>
              <a:rPr lang="en-ID" sz="3200" b="0" i="0" dirty="0" err="1">
                <a:effectLst/>
                <a:latin typeface="Google Sans"/>
              </a:rPr>
              <a:t>terikat</a:t>
            </a:r>
            <a:r>
              <a:rPr lang="en-ID" sz="3200" b="0" i="0" dirty="0">
                <a:effectLst/>
                <a:latin typeface="Google Sans"/>
              </a:rPr>
              <a:t> oleh </a:t>
            </a:r>
            <a:r>
              <a:rPr lang="en-ID" sz="3200" b="0" i="0" dirty="0" err="1">
                <a:effectLst/>
                <a:latin typeface="Google Sans"/>
              </a:rPr>
              <a:t>kesadaran</a:t>
            </a:r>
            <a:r>
              <a:rPr lang="en-ID" sz="3200" b="0" i="0" dirty="0">
                <a:effectLst/>
                <a:latin typeface="Google Sans"/>
              </a:rPr>
              <a:t> dan </a:t>
            </a:r>
            <a:r>
              <a:rPr lang="en-ID" sz="3200" b="0" i="0" dirty="0" err="1">
                <a:effectLst/>
                <a:latin typeface="Google Sans"/>
              </a:rPr>
              <a:t>identitas</a:t>
            </a:r>
            <a:r>
              <a:rPr lang="en-ID" sz="3200" b="0" i="0" dirty="0">
                <a:effectLst/>
                <a:latin typeface="Google Sans"/>
              </a:rPr>
              <a:t> </a:t>
            </a:r>
            <a:r>
              <a:rPr lang="en-ID" sz="3200" b="0" i="0" dirty="0" err="1">
                <a:effectLst/>
                <a:latin typeface="Google Sans"/>
              </a:rPr>
              <a:t>tadi</a:t>
            </a:r>
            <a:r>
              <a:rPr lang="en-ID" sz="3200" b="0" i="0" dirty="0">
                <a:effectLst/>
                <a:latin typeface="Google Sans"/>
              </a:rPr>
              <a:t> </a:t>
            </a:r>
            <a:r>
              <a:rPr lang="en-ID" sz="3200" b="0" i="0" dirty="0" err="1">
                <a:effectLst/>
                <a:latin typeface="Google Sans"/>
              </a:rPr>
              <a:t>sering</a:t>
            </a:r>
            <a:r>
              <a:rPr lang="en-ID" sz="3200" b="0" i="0" dirty="0">
                <a:effectLst/>
                <a:latin typeface="Google Sans"/>
              </a:rPr>
              <a:t> kali </a:t>
            </a:r>
            <a:r>
              <a:rPr lang="en-ID" sz="3200" b="0" i="0" dirty="0" err="1">
                <a:effectLst/>
                <a:latin typeface="Google Sans"/>
              </a:rPr>
              <a:t>dikuatkan</a:t>
            </a:r>
            <a:r>
              <a:rPr lang="en-ID" sz="3200" b="0" i="0" dirty="0">
                <a:effectLst/>
                <a:latin typeface="Google Sans"/>
              </a:rPr>
              <a:t> oleh </a:t>
            </a:r>
            <a:r>
              <a:rPr lang="en-ID" sz="3200" b="0" i="0" dirty="0" err="1">
                <a:effectLst/>
                <a:latin typeface="Google Sans"/>
              </a:rPr>
              <a:t>kesatuan</a:t>
            </a:r>
            <a:r>
              <a:rPr lang="en-ID" sz="3200" b="0" i="0" dirty="0">
                <a:effectLst/>
                <a:latin typeface="Google Sans"/>
              </a:rPr>
              <a:t> </a:t>
            </a:r>
            <a:r>
              <a:rPr lang="en-ID" sz="3200" b="0" i="0" dirty="0" err="1">
                <a:effectLst/>
                <a:latin typeface="Google Sans"/>
              </a:rPr>
              <a:t>bahasa</a:t>
            </a:r>
            <a:r>
              <a:rPr lang="en-ID" sz="3200" b="0" i="0" dirty="0">
                <a:effectLst/>
                <a:latin typeface="Google Sans"/>
              </a:rPr>
              <a:t> (</a:t>
            </a:r>
            <a:r>
              <a:rPr lang="en-ID" sz="3200" b="0" i="0" dirty="0" err="1">
                <a:effectLst/>
                <a:latin typeface="Google Sans"/>
              </a:rPr>
              <a:t>Koentjaraningrat</a:t>
            </a:r>
            <a:r>
              <a:rPr lang="en-ID" sz="3200" b="0" i="0" dirty="0">
                <a:effectLst/>
                <a:latin typeface="Google Sans"/>
              </a:rPr>
              <a:t>, 2007).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3423487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CC3B5-A27A-2089-4693-229FFC53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ID" sz="6600" b="1">
                <a:latin typeface="Abril Fatface" panose="02000503000000020003" pitchFamily="2" charset="0"/>
              </a:rPr>
              <a:t>Budaya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3DEB-A4F7-CCBE-71E3-402AA4B65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475" y="1338729"/>
            <a:ext cx="6711344" cy="41805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D" sz="2400" dirty="0" err="1"/>
              <a:t>Budaya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konsep</a:t>
            </a:r>
            <a:r>
              <a:rPr lang="en-ID" sz="2400" dirty="0"/>
              <a:t> yang </a:t>
            </a:r>
            <a:r>
              <a:rPr lang="en-ID" sz="2400" dirty="0" err="1"/>
              <a:t>membangkit</a:t>
            </a:r>
            <a:r>
              <a:rPr lang="en-ID" sz="2400" dirty="0"/>
              <a:t> </a:t>
            </a:r>
            <a:r>
              <a:rPr lang="en-ID" sz="2400" dirty="0" err="1"/>
              <a:t>minat</a:t>
            </a:r>
            <a:r>
              <a:rPr lang="en-ID" sz="2400" dirty="0"/>
              <a:t> dan </a:t>
            </a:r>
            <a:r>
              <a:rPr lang="en-ID" sz="2400" dirty="0" err="1"/>
              <a:t>berkenaan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cara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 </a:t>
            </a:r>
            <a:r>
              <a:rPr lang="en-ID" sz="2400" dirty="0" err="1"/>
              <a:t>hidup</a:t>
            </a:r>
            <a:r>
              <a:rPr lang="en-ID" sz="2400" dirty="0"/>
              <a:t>, </a:t>
            </a:r>
            <a:r>
              <a:rPr lang="en-ID" sz="2400" dirty="0" err="1"/>
              <a:t>belajar</a:t>
            </a:r>
            <a:r>
              <a:rPr lang="en-ID" sz="2400" dirty="0"/>
              <a:t> </a:t>
            </a:r>
            <a:r>
              <a:rPr lang="en-ID" sz="2400" dirty="0" err="1"/>
              <a:t>berpikir</a:t>
            </a:r>
            <a:r>
              <a:rPr lang="en-ID" sz="2400" dirty="0"/>
              <a:t>, </a:t>
            </a:r>
            <a:r>
              <a:rPr lang="en-ID" sz="2400" dirty="0" err="1"/>
              <a:t>merasa</a:t>
            </a:r>
            <a:r>
              <a:rPr lang="en-ID" sz="2400" dirty="0"/>
              <a:t>, </a:t>
            </a:r>
            <a:r>
              <a:rPr lang="en-ID" sz="2400" dirty="0" err="1"/>
              <a:t>mempercayai</a:t>
            </a:r>
            <a:r>
              <a:rPr lang="en-ID" sz="2400" dirty="0"/>
              <a:t>, dan </a:t>
            </a:r>
            <a:r>
              <a:rPr lang="en-ID" sz="2400" dirty="0" err="1"/>
              <a:t>mengusahakan</a:t>
            </a:r>
            <a:r>
              <a:rPr lang="en-ID" sz="2400" dirty="0"/>
              <a:t> </a:t>
            </a:r>
            <a:r>
              <a:rPr lang="en-ID" sz="2400" dirty="0" err="1"/>
              <a:t>apa</a:t>
            </a:r>
            <a:r>
              <a:rPr lang="en-ID" sz="2400" dirty="0"/>
              <a:t> yang </a:t>
            </a:r>
            <a:r>
              <a:rPr lang="en-ID" sz="2400" dirty="0" err="1"/>
              <a:t>patut</a:t>
            </a:r>
            <a:r>
              <a:rPr lang="en-ID" sz="2400" dirty="0"/>
              <a:t> </a:t>
            </a:r>
            <a:r>
              <a:rPr lang="en-ID" sz="2400" dirty="0" err="1"/>
              <a:t>menurut</a:t>
            </a:r>
            <a:r>
              <a:rPr lang="en-ID" sz="2400" dirty="0"/>
              <a:t> </a:t>
            </a:r>
            <a:r>
              <a:rPr lang="en-ID" sz="2400" dirty="0" err="1"/>
              <a:t>budanya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arti kata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tingkah</a:t>
            </a:r>
            <a:r>
              <a:rPr lang="en-ID" sz="2400" dirty="0"/>
              <a:t> </a:t>
            </a:r>
            <a:r>
              <a:rPr lang="en-ID" sz="2400" dirty="0" err="1"/>
              <a:t>laku</a:t>
            </a:r>
            <a:r>
              <a:rPr lang="en-ID" sz="2400" dirty="0"/>
              <a:t> dan </a:t>
            </a:r>
            <a:r>
              <a:rPr lang="en-ID" sz="2400" dirty="0" err="1"/>
              <a:t>gejala</a:t>
            </a:r>
            <a:r>
              <a:rPr lang="en-ID" sz="2400" dirty="0"/>
              <a:t> </a:t>
            </a:r>
            <a:r>
              <a:rPr lang="en-ID" sz="2400" dirty="0" err="1"/>
              <a:t>sosial</a:t>
            </a:r>
            <a:r>
              <a:rPr lang="en-ID" sz="2400" dirty="0"/>
              <a:t> yang </a:t>
            </a:r>
            <a:r>
              <a:rPr lang="en-ID" sz="2400" dirty="0" err="1"/>
              <a:t>menggambarkan</a:t>
            </a:r>
            <a:r>
              <a:rPr lang="en-ID" sz="2400" dirty="0"/>
              <a:t> </a:t>
            </a:r>
            <a:r>
              <a:rPr lang="en-ID" sz="2400" dirty="0" err="1"/>
              <a:t>identitas</a:t>
            </a:r>
            <a:r>
              <a:rPr lang="en-ID" sz="2400" dirty="0"/>
              <a:t> dan </a:t>
            </a:r>
            <a:r>
              <a:rPr lang="en-ID" sz="2400" dirty="0" err="1"/>
              <a:t>citra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masyarakat</a:t>
            </a:r>
            <a:r>
              <a:rPr lang="en-ID" sz="2400" dirty="0"/>
              <a:t> (</a:t>
            </a:r>
            <a:r>
              <a:rPr lang="en-ID" sz="2400" dirty="0" err="1"/>
              <a:t>Syaiful</a:t>
            </a:r>
            <a:r>
              <a:rPr lang="en-ID" sz="2400" dirty="0"/>
              <a:t> </a:t>
            </a:r>
            <a:r>
              <a:rPr lang="en-ID" sz="2400" dirty="0" err="1"/>
              <a:t>Sagala</a:t>
            </a:r>
            <a:r>
              <a:rPr lang="en-ID" sz="2400" dirty="0"/>
              <a:t>, 2013).</a:t>
            </a:r>
          </a:p>
        </p:txBody>
      </p:sp>
    </p:spTree>
    <p:extLst>
      <p:ext uri="{BB962C8B-B14F-4D97-AF65-F5344CB8AC3E}">
        <p14:creationId xmlns:p14="http://schemas.microsoft.com/office/powerpoint/2010/main" val="1276465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AED66-A515-EF90-8C81-6EAC6518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ID" sz="4000" b="1" i="0">
                <a:solidFill>
                  <a:srgbClr val="FFFFFF"/>
                </a:solidFill>
                <a:effectLst/>
                <a:latin typeface="Google Sans"/>
              </a:rPr>
              <a:t>PERBEDAAN ETNIS DAN BUDAYA </a:t>
            </a:r>
            <a:endParaRPr lang="en-ID" sz="4000" b="1">
              <a:solidFill>
                <a:srgbClr val="FFFFFF"/>
              </a:solidFill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11F2A64A-5E27-C313-312B-08D5C8CFB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72125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889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1D457-86F5-7DC3-5F86-CCCAD7B1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id-ID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STATUS EKONOMI </a:t>
            </a:r>
            <a:br>
              <a:rPr lang="en-ID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d-ID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id-ID" sz="3600" b="1" spc="-2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ID" sz="3600" b="1" spc="-2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d-ID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MOBILITAS</a:t>
            </a:r>
            <a:r>
              <a:rPr lang="id-ID" sz="36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SOSIAL</a:t>
            </a:r>
            <a:endParaRPr lang="en-ID" sz="3600" b="1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1C8B0-7A5F-6AD1-C43D-4190386A4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473" y="1648870"/>
            <a:ext cx="6447292" cy="3560260"/>
          </a:xfrm>
        </p:spPr>
        <p:txBody>
          <a:bodyPr anchor="ctr">
            <a:normAutofit/>
          </a:bodyPr>
          <a:lstStyle/>
          <a:p>
            <a:pPr fontAlgn="ctr"/>
            <a:endParaRPr lang="en-ID" sz="1900" b="0" i="0" dirty="0">
              <a:effectLst/>
              <a:latin typeface="Google Sans"/>
            </a:endParaRPr>
          </a:p>
          <a:p>
            <a:pPr marL="0" indent="0" fontAlgn="ctr">
              <a:buNone/>
            </a:pPr>
            <a:r>
              <a:rPr lang="en-ID" sz="1900" b="1" i="0" dirty="0">
                <a:effectLst/>
                <a:latin typeface="Google Sans"/>
              </a:rPr>
              <a:t>Status </a:t>
            </a:r>
            <a:r>
              <a:rPr lang="en-ID" sz="1900" b="1" i="0" dirty="0" err="1">
                <a:effectLst/>
                <a:latin typeface="Google Sans"/>
              </a:rPr>
              <a:t>sosial</a:t>
            </a:r>
            <a:r>
              <a:rPr lang="en-ID" sz="1900" b="0" i="0" dirty="0">
                <a:effectLst/>
                <a:latin typeface="Google Sans"/>
              </a:rPr>
              <a:t> </a:t>
            </a:r>
            <a:r>
              <a:rPr lang="en-ID" sz="1900" b="0" i="0" dirty="0" err="1">
                <a:effectLst/>
                <a:latin typeface="Google Sans"/>
              </a:rPr>
              <a:t>adalah</a:t>
            </a:r>
            <a:r>
              <a:rPr lang="en-ID" sz="1900" b="0" i="0" dirty="0">
                <a:effectLst/>
                <a:latin typeface="Google Sans"/>
              </a:rPr>
              <a:t> </a:t>
            </a:r>
            <a:r>
              <a:rPr lang="en-ID" sz="1900" b="0" i="0" dirty="0" err="1">
                <a:effectLst/>
                <a:latin typeface="Google Sans"/>
              </a:rPr>
              <a:t>kedudukan</a:t>
            </a:r>
            <a:r>
              <a:rPr lang="en-ID" sz="1900" b="0" i="0" dirty="0">
                <a:effectLst/>
                <a:latin typeface="Google Sans"/>
              </a:rPr>
              <a:t> </a:t>
            </a:r>
            <a:r>
              <a:rPr lang="en-ID" sz="1900" b="0" i="0" dirty="0" err="1">
                <a:effectLst/>
                <a:latin typeface="Google Sans"/>
              </a:rPr>
              <a:t>atau</a:t>
            </a:r>
            <a:r>
              <a:rPr lang="en-ID" sz="1900" b="0" i="0" dirty="0">
                <a:effectLst/>
                <a:latin typeface="Google Sans"/>
              </a:rPr>
              <a:t> </a:t>
            </a:r>
            <a:r>
              <a:rPr lang="en-ID" sz="1900" b="0" i="0" dirty="0" err="1">
                <a:effectLst/>
                <a:latin typeface="Google Sans"/>
              </a:rPr>
              <a:t>posisi</a:t>
            </a:r>
            <a:r>
              <a:rPr lang="en-ID" sz="1900" b="0" i="0" dirty="0">
                <a:effectLst/>
                <a:latin typeface="Google Sans"/>
              </a:rPr>
              <a:t> </a:t>
            </a:r>
            <a:r>
              <a:rPr lang="en-ID" sz="1900" b="0" i="0" dirty="0" err="1">
                <a:effectLst/>
                <a:latin typeface="Google Sans"/>
              </a:rPr>
              <a:t>seseorang</a:t>
            </a:r>
            <a:r>
              <a:rPr lang="en-ID" sz="1900" b="0" i="0" dirty="0">
                <a:effectLst/>
                <a:latin typeface="Google Sans"/>
              </a:rPr>
              <a:t> </a:t>
            </a:r>
            <a:r>
              <a:rPr lang="en-ID" sz="1900" b="0" i="0" dirty="0" err="1">
                <a:effectLst/>
                <a:latin typeface="Google Sans"/>
              </a:rPr>
              <a:t>dalam</a:t>
            </a:r>
            <a:r>
              <a:rPr lang="en-ID" sz="1900" b="0" i="0" dirty="0">
                <a:effectLst/>
                <a:latin typeface="Google Sans"/>
              </a:rPr>
              <a:t> </a:t>
            </a:r>
            <a:r>
              <a:rPr lang="en-ID" sz="1900" b="0" i="0" dirty="0" err="1">
                <a:effectLst/>
                <a:latin typeface="Google Sans"/>
              </a:rPr>
              <a:t>suatu</a:t>
            </a:r>
            <a:r>
              <a:rPr lang="en-ID" sz="1900" b="0" i="0" dirty="0">
                <a:effectLst/>
                <a:latin typeface="Google Sans"/>
              </a:rPr>
              <a:t> </a:t>
            </a:r>
            <a:r>
              <a:rPr lang="en-ID" sz="1900" b="0" i="0" dirty="0" err="1">
                <a:effectLst/>
                <a:latin typeface="Google Sans"/>
              </a:rPr>
              <a:t>kelompok</a:t>
            </a:r>
            <a:r>
              <a:rPr lang="en-ID" sz="1900" b="0" i="0" dirty="0">
                <a:effectLst/>
                <a:latin typeface="Google Sans"/>
              </a:rPr>
              <a:t> </a:t>
            </a:r>
            <a:r>
              <a:rPr lang="en-ID" sz="1900" b="0" i="0" dirty="0" err="1">
                <a:effectLst/>
                <a:latin typeface="Google Sans"/>
              </a:rPr>
              <a:t>masyarakat</a:t>
            </a:r>
            <a:r>
              <a:rPr lang="en-ID" sz="1900" b="0" i="0" dirty="0">
                <a:effectLst/>
                <a:latin typeface="Google Sans"/>
              </a:rPr>
              <a:t>. </a:t>
            </a:r>
          </a:p>
          <a:p>
            <a:pPr fontAlgn="ctr"/>
            <a:endParaRPr lang="en-ID" sz="1900" dirty="0">
              <a:latin typeface="Google Sans"/>
            </a:endParaRPr>
          </a:p>
          <a:p>
            <a:pPr marL="0" indent="0" fontAlgn="ctr">
              <a:buNone/>
            </a:pPr>
            <a:r>
              <a:rPr lang="en-ID" sz="1900" b="1" i="0" dirty="0">
                <a:effectLst/>
                <a:latin typeface="Google Sans"/>
              </a:rPr>
              <a:t>Status </a:t>
            </a:r>
            <a:r>
              <a:rPr lang="en-ID" sz="1900" b="1" i="0" dirty="0" err="1">
                <a:effectLst/>
                <a:latin typeface="Google Sans"/>
              </a:rPr>
              <a:t>sosial</a:t>
            </a:r>
            <a:r>
              <a:rPr lang="en-ID" sz="1900" b="1" i="0" dirty="0">
                <a:effectLst/>
                <a:latin typeface="Google Sans"/>
              </a:rPr>
              <a:t> </a:t>
            </a:r>
            <a:r>
              <a:rPr lang="en-ID" sz="1900" b="0" i="0" dirty="0" err="1">
                <a:effectLst/>
                <a:latin typeface="Google Sans"/>
              </a:rPr>
              <a:t>dapat</a:t>
            </a:r>
            <a:r>
              <a:rPr lang="en-ID" sz="1900" b="0" i="0" dirty="0">
                <a:effectLst/>
                <a:latin typeface="Google Sans"/>
              </a:rPr>
              <a:t> </a:t>
            </a:r>
            <a:r>
              <a:rPr lang="en-ID" sz="1900" b="0" i="0" dirty="0" err="1">
                <a:effectLst/>
                <a:latin typeface="Google Sans"/>
              </a:rPr>
              <a:t>memengaruhi</a:t>
            </a:r>
            <a:r>
              <a:rPr lang="en-ID" sz="1900" b="0" i="0" dirty="0">
                <a:effectLst/>
                <a:latin typeface="Google Sans"/>
              </a:rPr>
              <a:t> </a:t>
            </a:r>
            <a:r>
              <a:rPr lang="en-ID" sz="1900" b="0" i="0" dirty="0" err="1">
                <a:effectLst/>
                <a:latin typeface="Google Sans"/>
              </a:rPr>
              <a:t>bagaimana</a:t>
            </a:r>
            <a:r>
              <a:rPr lang="en-ID" sz="1900" b="0" i="0" dirty="0">
                <a:effectLst/>
                <a:latin typeface="Google Sans"/>
              </a:rPr>
              <a:t> </a:t>
            </a:r>
            <a:r>
              <a:rPr lang="en-ID" sz="1900" b="0" i="0" dirty="0" err="1">
                <a:effectLst/>
                <a:latin typeface="Google Sans"/>
              </a:rPr>
              <a:t>seseorang</a:t>
            </a:r>
            <a:r>
              <a:rPr lang="en-ID" sz="1900" b="0" i="0" dirty="0">
                <a:effectLst/>
                <a:latin typeface="Google Sans"/>
              </a:rPr>
              <a:t> </a:t>
            </a:r>
            <a:r>
              <a:rPr lang="en-ID" sz="1900" b="0" i="0" dirty="0" err="1">
                <a:effectLst/>
                <a:latin typeface="Google Sans"/>
              </a:rPr>
              <a:t>diperlakukan</a:t>
            </a:r>
            <a:r>
              <a:rPr lang="en-ID" sz="1900" b="0" i="0" dirty="0">
                <a:effectLst/>
                <a:latin typeface="Google Sans"/>
              </a:rPr>
              <a:t> </a:t>
            </a:r>
            <a:r>
              <a:rPr lang="en-ID" sz="1900" b="0" i="0" dirty="0" err="1">
                <a:effectLst/>
                <a:latin typeface="Google Sans"/>
              </a:rPr>
              <a:t>dalam</a:t>
            </a:r>
            <a:r>
              <a:rPr lang="en-ID" sz="1900" b="0" i="0" dirty="0">
                <a:effectLst/>
                <a:latin typeface="Google Sans"/>
              </a:rPr>
              <a:t> </a:t>
            </a:r>
            <a:r>
              <a:rPr lang="en-ID" sz="1900" b="0" i="0" dirty="0" err="1">
                <a:effectLst/>
                <a:latin typeface="Google Sans"/>
              </a:rPr>
              <a:t>masyarakat</a:t>
            </a:r>
            <a:r>
              <a:rPr lang="en-ID" sz="1900" b="0" i="0" dirty="0">
                <a:effectLst/>
                <a:latin typeface="Google Sans"/>
              </a:rPr>
              <a:t>, </a:t>
            </a:r>
            <a:r>
              <a:rPr lang="en-ID" sz="1900" b="0" i="0" dirty="0" err="1">
                <a:effectLst/>
                <a:latin typeface="Google Sans"/>
              </a:rPr>
              <a:t>serta</a:t>
            </a:r>
            <a:r>
              <a:rPr lang="en-ID" sz="1900" b="0" i="0" dirty="0">
                <a:effectLst/>
                <a:latin typeface="Google Sans"/>
              </a:rPr>
              <a:t> </a:t>
            </a:r>
            <a:r>
              <a:rPr lang="en-ID" sz="1900" b="0" i="0" dirty="0" err="1">
                <a:effectLst/>
                <a:latin typeface="Google Sans"/>
              </a:rPr>
              <a:t>menentukan</a:t>
            </a:r>
            <a:r>
              <a:rPr lang="en-ID" sz="1900" b="0" i="0" dirty="0">
                <a:effectLst/>
                <a:latin typeface="Google Sans"/>
              </a:rPr>
              <a:t> </a:t>
            </a:r>
            <a:r>
              <a:rPr lang="en-ID" sz="1900" b="0" i="0" dirty="0" err="1">
                <a:effectLst/>
                <a:latin typeface="Google Sans"/>
              </a:rPr>
              <a:t>hak</a:t>
            </a:r>
            <a:r>
              <a:rPr lang="en-ID" sz="1900" b="0" i="0" dirty="0">
                <a:effectLst/>
                <a:latin typeface="Google Sans"/>
              </a:rPr>
              <a:t>, </a:t>
            </a:r>
            <a:r>
              <a:rPr lang="en-ID" sz="1900" b="0" i="0" dirty="0" err="1">
                <a:effectLst/>
                <a:latin typeface="Google Sans"/>
              </a:rPr>
              <a:t>kewajiban</a:t>
            </a:r>
            <a:r>
              <a:rPr lang="en-ID" sz="1900" b="0" i="0" dirty="0">
                <a:effectLst/>
                <a:latin typeface="Google Sans"/>
              </a:rPr>
              <a:t>, dan </a:t>
            </a:r>
            <a:r>
              <a:rPr lang="en-ID" sz="1900" b="0" i="0" dirty="0" err="1">
                <a:effectLst/>
                <a:latin typeface="Google Sans"/>
              </a:rPr>
              <a:t>akses</a:t>
            </a:r>
            <a:r>
              <a:rPr lang="en-ID" sz="1900" b="0" i="0" dirty="0">
                <a:effectLst/>
                <a:latin typeface="Google Sans"/>
              </a:rPr>
              <a:t> </a:t>
            </a:r>
            <a:r>
              <a:rPr lang="en-ID" sz="1900" b="0" i="0" dirty="0" err="1">
                <a:effectLst/>
                <a:latin typeface="Google Sans"/>
              </a:rPr>
              <a:t>terhadap</a:t>
            </a:r>
            <a:r>
              <a:rPr lang="en-ID" sz="1900" b="0" i="0" dirty="0">
                <a:effectLst/>
                <a:latin typeface="Google Sans"/>
              </a:rPr>
              <a:t> </a:t>
            </a:r>
            <a:r>
              <a:rPr lang="en-ID" sz="1900" b="0" i="0" dirty="0" err="1">
                <a:effectLst/>
                <a:latin typeface="Google Sans"/>
              </a:rPr>
              <a:t>sumber</a:t>
            </a:r>
            <a:r>
              <a:rPr lang="en-ID" sz="1900" b="0" i="0" dirty="0">
                <a:effectLst/>
                <a:latin typeface="Google Sans"/>
              </a:rPr>
              <a:t> </a:t>
            </a:r>
            <a:r>
              <a:rPr lang="en-ID" sz="1900" b="0" i="0" dirty="0" err="1">
                <a:effectLst/>
                <a:latin typeface="Google Sans"/>
              </a:rPr>
              <a:t>daya</a:t>
            </a:r>
            <a:r>
              <a:rPr lang="en-ID" sz="1900" b="0" i="0" dirty="0">
                <a:effectLst/>
                <a:latin typeface="Google Sans"/>
              </a:rPr>
              <a:t> dan </a:t>
            </a:r>
            <a:r>
              <a:rPr lang="en-ID" sz="1900" b="0" i="0" dirty="0" err="1">
                <a:effectLst/>
                <a:latin typeface="Google Sans"/>
              </a:rPr>
              <a:t>peluang</a:t>
            </a:r>
            <a:r>
              <a:rPr lang="en-ID" sz="1900" b="0" i="0" dirty="0">
                <a:effectLst/>
                <a:latin typeface="Google Sans"/>
              </a:rPr>
              <a:t>. </a:t>
            </a:r>
          </a:p>
          <a:p>
            <a:br>
              <a:rPr lang="en-ID" sz="1900" b="0" i="0" dirty="0">
                <a:effectLst/>
                <a:highlight>
                  <a:srgbClr val="1F1F1F"/>
                </a:highlight>
                <a:latin typeface="Google Sans"/>
              </a:rPr>
            </a:br>
            <a:endParaRPr lang="en-ID" sz="1900" dirty="0"/>
          </a:p>
        </p:txBody>
      </p:sp>
    </p:spTree>
    <p:extLst>
      <p:ext uri="{BB962C8B-B14F-4D97-AF65-F5344CB8AC3E}">
        <p14:creationId xmlns:p14="http://schemas.microsoft.com/office/powerpoint/2010/main" val="3692651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CE0B3C-B596-610E-2E48-D4171F93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id-ID" sz="3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MOBILITAS</a:t>
            </a:r>
            <a:r>
              <a:rPr lang="id-ID" sz="36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3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SOSIAL</a:t>
            </a:r>
            <a:endParaRPr lang="en-ID" sz="36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C46A5-D92E-B611-6B95-068BFD1CF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469" y="728404"/>
            <a:ext cx="6571280" cy="53779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Mobilitas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sosial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adalah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perpindahan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 status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sosial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seseorang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atau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 </a:t>
            </a:r>
            <a:r>
              <a:rPr lang="en-ID" sz="2400" b="1" i="0" u="none" strike="noStrike" dirty="0" err="1">
                <a:effectLst/>
                <a:highlight>
                  <a:srgbClr val="FFFFFF"/>
                </a:highlight>
                <a:latin typeface="Inter"/>
                <a:hlinkClick r:id="rId2"/>
              </a:rPr>
              <a:t>sekelompok</a:t>
            </a:r>
            <a:r>
              <a:rPr lang="en-ID" sz="2400" b="1" i="0" u="none" strike="noStrike" dirty="0">
                <a:effectLst/>
                <a:highlight>
                  <a:srgbClr val="FFFFFF"/>
                </a:highlight>
                <a:latin typeface="Inter"/>
                <a:hlinkClick r:id="rId2"/>
              </a:rPr>
              <a:t> orang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 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ke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 status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sosial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lainnya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dalam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struktur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sosial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suatu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masyarakat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. </a:t>
            </a:r>
          </a:p>
          <a:p>
            <a:pPr marL="0" indent="0">
              <a:buNone/>
            </a:pPr>
            <a:endParaRPr lang="en-ID" sz="2400" dirty="0">
              <a:highlight>
                <a:srgbClr val="FFFFFF"/>
              </a:highlight>
              <a:latin typeface="Inter"/>
            </a:endParaRPr>
          </a:p>
          <a:p>
            <a:pPr marL="0" indent="0">
              <a:buNone/>
            </a:pP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Perpindahan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ini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bisa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 naik,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turun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,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atau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tetap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dalam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hirarki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Inter"/>
              </a:rPr>
              <a:t>sosial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Inter"/>
              </a:rPr>
              <a:t>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993182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D940D-BEFF-C68A-CA98-3B58C409F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i="0" kern="1200">
                <a:solidFill>
                  <a:schemeClr val="tx2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Kenapa bisa terjadi mobilitas sosial?</a:t>
            </a:r>
            <a:endParaRPr lang="en-US" sz="4000" b="1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Graphic 5" descr="Fan">
            <a:extLst>
              <a:ext uri="{FF2B5EF4-FFF2-40B4-BE49-F238E27FC236}">
                <a16:creationId xmlns:a16="http://schemas.microsoft.com/office/drawing/2014/main" id="{53985958-8C80-F118-6091-A22C17CAF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714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F9D13-2782-72B9-4030-7FAB875D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ID" sz="4000">
                <a:solidFill>
                  <a:srgbClr val="FFFFFF"/>
                </a:solidFill>
              </a:rPr>
              <a:t>Prulalisme 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F3E3EB9B-7833-D752-38C4-8DE1B42B6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93896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408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A4C26-C43A-5FF0-5429-B6CAD53B0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3FE909-8AAD-EA63-E306-FE45B2B99E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0551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5499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33FF1-2808-9D12-15EA-7921A96FC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20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ADA PERTANYAAN….?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4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65CBA-92AF-7666-31B5-9BA0D4A3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ID" sz="5200" b="0" i="0">
                <a:effectLst/>
                <a:highlight>
                  <a:srgbClr val="FFFFFF"/>
                </a:highlight>
                <a:latin typeface="Vesper Libre"/>
              </a:rPr>
              <a:t>Bentuk-Bentuk Pluralisme</a:t>
            </a:r>
            <a:endParaRPr lang="en-ID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6CE9C9-4F4D-2D0C-B7A0-FBFB19AC7E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56749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594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79625-B3C0-002E-0233-FAE33C28B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44" y="274232"/>
            <a:ext cx="6798541" cy="62940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ID" sz="4000" b="1" i="0" dirty="0" err="1">
                <a:effectLst/>
                <a:highlight>
                  <a:srgbClr val="FFFFFF"/>
                </a:highlight>
                <a:latin typeface="Verdana Pro Black" panose="020F0502020204030204" pitchFamily="34" charset="0"/>
              </a:rPr>
              <a:t>Pluralisme</a:t>
            </a:r>
            <a:r>
              <a:rPr lang="en-ID" sz="4000" b="1" i="0" dirty="0">
                <a:effectLst/>
                <a:highlight>
                  <a:srgbClr val="FFFFFF"/>
                </a:highlight>
                <a:latin typeface="Verdana Pro Black" panose="020F0502020204030204" pitchFamily="34" charset="0"/>
              </a:rPr>
              <a:t> </a:t>
            </a:r>
            <a:r>
              <a:rPr lang="en-ID" sz="4000" b="1" i="0" dirty="0" err="1">
                <a:effectLst/>
                <a:highlight>
                  <a:srgbClr val="FFFFFF"/>
                </a:highlight>
                <a:latin typeface="Verdana Pro Black" panose="020F0502020204030204" pitchFamily="34" charset="0"/>
              </a:rPr>
              <a:t>Budaya</a:t>
            </a:r>
            <a:endParaRPr lang="en-ID" sz="4000" b="1" dirty="0">
              <a:latin typeface="Verdana Pro Black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11E206-09EB-5349-4AE7-93569463CD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722" r="29432" b="-1"/>
          <a:stretch/>
        </p:blipFill>
        <p:spPr>
          <a:xfrm>
            <a:off x="2" y="10"/>
            <a:ext cx="743918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B001A0-17E8-2E89-6F87-8224162CB2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725011"/>
              </p:ext>
            </p:extLst>
          </p:nvPr>
        </p:nvGraphicFramePr>
        <p:xfrm>
          <a:off x="960895" y="1177871"/>
          <a:ext cx="10972799" cy="4937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120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EE70D-31CC-1636-B4E2-3A600228D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D" sz="4000" b="0" i="1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Vesper Libre"/>
              </a:rPr>
              <a:t>Lanjutan</a:t>
            </a:r>
            <a:r>
              <a:rPr lang="en-ID" sz="40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Vesper Libre"/>
              </a:rPr>
              <a:t>     </a:t>
            </a:r>
            <a:r>
              <a:rPr lang="en-ID" sz="4000" b="0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Vesper Libre"/>
              </a:rPr>
              <a:t>Pluralisme</a:t>
            </a:r>
            <a:r>
              <a:rPr lang="en-ID" sz="40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Vesper Libre"/>
              </a:rPr>
              <a:t> </a:t>
            </a:r>
            <a:r>
              <a:rPr lang="en-ID" sz="4000" b="0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Vesper Libre"/>
              </a:rPr>
              <a:t>Budaya</a:t>
            </a:r>
            <a:endParaRPr lang="en-ID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3BE7D-531C-5C9E-AC80-002F21D46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87" y="1751308"/>
            <a:ext cx="11732646" cy="4812154"/>
          </a:xfrm>
        </p:spPr>
        <p:txBody>
          <a:bodyPr anchor="ctr">
            <a:normAutofit lnSpcReduction="10000"/>
          </a:bodyPr>
          <a:lstStyle/>
          <a:p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Pluralisme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budaya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adalah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sebuah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kondisi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budaya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yang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majemuk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. Di mana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istilah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tersebut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dapat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digunakan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untuk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menggambarkan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kondisi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penerimaan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budaya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alternatif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.</a:t>
            </a:r>
          </a:p>
          <a:p>
            <a:endParaRPr lang="en-ID" sz="2400" b="0" i="0" dirty="0">
              <a:effectLst/>
              <a:highlight>
                <a:srgbClr val="FFFFFF"/>
              </a:highlight>
              <a:latin typeface="Karla" pitchFamily="2" charset="0"/>
            </a:endParaRPr>
          </a:p>
          <a:p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Artinya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orang-orang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akan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mampu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hidup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secara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bersama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dengan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menerapkan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sikap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saling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toleransi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terhadap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perbedaan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budaya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orang lain agar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bisa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tercapai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pluratis</a:t>
            </a:r>
            <a:endParaRPr lang="en-ID" sz="2400" b="0" i="0" dirty="0">
              <a:effectLst/>
              <a:highlight>
                <a:srgbClr val="FFFFFF"/>
              </a:highlight>
              <a:latin typeface="Karla" pitchFamily="2" charset="0"/>
            </a:endParaRPr>
          </a:p>
          <a:p>
            <a:endParaRPr lang="en-ID" sz="2400" dirty="0">
              <a:highlight>
                <a:srgbClr val="FFFFFF"/>
              </a:highlight>
              <a:latin typeface="Karla" pitchFamily="2" charset="0"/>
            </a:endParaRPr>
          </a:p>
          <a:p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Jika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tidak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menerapkan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sikap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toleransi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atas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perbedaan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yang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ada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maka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akan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bisa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mengakibatkan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sebuah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konflik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.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Konflik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ini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bisa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saja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disebabkan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oleh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persaingan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,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sikap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egosentrisme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dan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primordialisme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yang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percaya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jika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kebudayaan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pribadi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adalah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yang paling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baik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dibandingkan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dengan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4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kebudayaan</a:t>
            </a:r>
            <a:r>
              <a:rPr lang="en-ID" sz="2400" b="0" i="0" dirty="0">
                <a:effectLst/>
                <a:highlight>
                  <a:srgbClr val="FFFFFF"/>
                </a:highlight>
                <a:latin typeface="Karla" pitchFamily="2" charset="0"/>
              </a:rPr>
              <a:t> orang lain.</a:t>
            </a:r>
            <a:endParaRPr lang="en-ID" sz="2400" dirty="0"/>
          </a:p>
          <a:p>
            <a:endParaRPr lang="en-ID" sz="1900" dirty="0"/>
          </a:p>
        </p:txBody>
      </p:sp>
    </p:spTree>
    <p:extLst>
      <p:ext uri="{BB962C8B-B14F-4D97-AF65-F5344CB8AC3E}">
        <p14:creationId xmlns:p14="http://schemas.microsoft.com/office/powerpoint/2010/main" val="38896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315D2-96D8-9F70-4BD3-3D94252C8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5" y="649480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ID" sz="4000" b="0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Vesper Libre"/>
              </a:rPr>
              <a:t>Pluralisme</a:t>
            </a:r>
            <a:r>
              <a:rPr lang="en-ID" sz="40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Vesper Libre"/>
              </a:rPr>
              <a:t> Agama</a:t>
            </a:r>
            <a:br>
              <a:rPr lang="en-ID" sz="4000" b="0" i="0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Vesper Libre"/>
              </a:rPr>
            </a:br>
            <a:endParaRPr lang="en-ID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8ABBB-7831-49A7-2C8D-5C3B4AAFA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376" y="649480"/>
            <a:ext cx="6338807" cy="5952798"/>
          </a:xfrm>
        </p:spPr>
        <p:txBody>
          <a:bodyPr anchor="ctr">
            <a:normAutofit/>
          </a:bodyPr>
          <a:lstStyle/>
          <a:p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Pluralisme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agama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sebenarnya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memiliki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konsep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yang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begitu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luas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,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berkaitan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dengan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penerimaan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terhadap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agama yang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berbeda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den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digunakan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dengan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cara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yang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berbeda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. </a:t>
            </a:r>
          </a:p>
          <a:p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Pluralisme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agama juga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bisa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meningkatkan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jika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semua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keyakinan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itu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sama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. </a:t>
            </a:r>
          </a:p>
          <a:p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Karena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kebenaran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dalam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setiap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agama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adalah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relatif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.</a:t>
            </a:r>
          </a:p>
          <a:p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Karena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itu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setiap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umat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beragama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tidak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boleh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mengklaim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jika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keyakinan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yang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dianut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adalah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yang paling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benar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dan yang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lainnya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adalah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salah. </a:t>
            </a:r>
          </a:p>
          <a:p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Tak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hanya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itu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saja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,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pasalnya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keberagaman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agama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dalam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masyarakat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bisa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menjadikan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hidup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menjadi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lebih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indah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dan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memiliki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17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warna</a:t>
            </a:r>
            <a:r>
              <a:rPr lang="en-ID" sz="1700" b="0" i="0" dirty="0">
                <a:effectLst/>
                <a:highlight>
                  <a:srgbClr val="FFFFFF"/>
                </a:highlight>
                <a:latin typeface="Karla" pitchFamily="2" charset="0"/>
              </a:rPr>
              <a:t>.</a:t>
            </a:r>
            <a:endParaRPr lang="en-ID" sz="1700" dirty="0"/>
          </a:p>
        </p:txBody>
      </p:sp>
    </p:spTree>
    <p:extLst>
      <p:ext uri="{BB962C8B-B14F-4D97-AF65-F5344CB8AC3E}">
        <p14:creationId xmlns:p14="http://schemas.microsoft.com/office/powerpoint/2010/main" val="216152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E2861-93C0-B94B-9AF8-A57C21E2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ID" sz="4800" b="0" i="0">
                <a:effectLst/>
                <a:highlight>
                  <a:srgbClr val="FFFFFF"/>
                </a:highlight>
                <a:latin typeface="Vesper Libre"/>
              </a:rPr>
              <a:t>3. Pluralisme Sosial</a:t>
            </a:r>
            <a:endParaRPr lang="en-ID" sz="48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8C49A-55E9-EAA1-A425-539F92734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658" y="587829"/>
            <a:ext cx="6399348" cy="5175658"/>
          </a:xfrm>
        </p:spPr>
        <p:txBody>
          <a:bodyPr anchor="t">
            <a:normAutofit/>
          </a:bodyPr>
          <a:lstStyle/>
          <a:p>
            <a:pPr algn="just"/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Pluralisme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sosial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merupakan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sebuah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paham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untuk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bisa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menerima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keberagaman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berupa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sikap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saling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menghormati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dalam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interaksi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sosial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yang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terjadi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antar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individu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maupun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kelompok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pada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sebuah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tatanan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sosial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.</a:t>
            </a:r>
          </a:p>
          <a:p>
            <a:endParaRPr lang="en-ID" sz="2200" dirty="0">
              <a:highlight>
                <a:srgbClr val="FFFFFF"/>
              </a:highlight>
              <a:latin typeface="Karla" pitchFamily="2" charset="0"/>
            </a:endParaRPr>
          </a:p>
          <a:p>
            <a:pPr algn="just"/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Dalam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kehidupan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bersosial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, pluralism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bisa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tercapai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ketika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masyarakat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saling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hidup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berdampingan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dan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menunjukkan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sikap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menghargai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dan juga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menghormati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</a:t>
            </a:r>
            <a:r>
              <a:rPr lang="en-ID" sz="2200" b="0" i="0" dirty="0" err="1">
                <a:effectLst/>
                <a:highlight>
                  <a:srgbClr val="FFFFFF"/>
                </a:highlight>
                <a:latin typeface="Karla" pitchFamily="2" charset="0"/>
              </a:rPr>
              <a:t>dengan</a:t>
            </a:r>
            <a:r>
              <a:rPr lang="en-ID" sz="2200" b="0" i="0" dirty="0">
                <a:effectLst/>
                <a:highlight>
                  <a:srgbClr val="FFFFFF"/>
                </a:highlight>
                <a:latin typeface="Karla" pitchFamily="2" charset="0"/>
              </a:rPr>
              <a:t> orang lain.</a:t>
            </a:r>
            <a:endParaRPr lang="en-ID" sz="2200" dirty="0"/>
          </a:p>
        </p:txBody>
      </p:sp>
    </p:spTree>
    <p:extLst>
      <p:ext uri="{BB962C8B-B14F-4D97-AF65-F5344CB8AC3E}">
        <p14:creationId xmlns:p14="http://schemas.microsoft.com/office/powerpoint/2010/main" val="3344437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E797C6-4FD6-F758-E20F-78C12758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2" y="474744"/>
            <a:ext cx="6798541" cy="53641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ID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Vesper Libre"/>
              </a:rPr>
              <a:t>4. </a:t>
            </a:r>
            <a:r>
              <a:rPr lang="en-ID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Vesper Libre"/>
              </a:rPr>
              <a:t>Pluralisme</a:t>
            </a:r>
            <a:r>
              <a:rPr lang="en-ID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Vesper Libre"/>
              </a:rPr>
              <a:t> </a:t>
            </a:r>
            <a:r>
              <a:rPr lang="en-ID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Vesper Libre"/>
              </a:rPr>
              <a:t>Ilmu</a:t>
            </a:r>
            <a:r>
              <a:rPr lang="en-ID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Vesper Libre"/>
              </a:rPr>
              <a:t> </a:t>
            </a:r>
            <a:r>
              <a:rPr lang="en-ID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Vesper Libre"/>
              </a:rPr>
              <a:t>Pengetahuan</a:t>
            </a:r>
            <a:endParaRPr lang="en-ID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906EA-58D9-DEBA-E6C2-3655A9E332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88" r="35766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D4FAD1-423E-74A9-6BC1-92DAC015B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859649"/>
              </p:ext>
            </p:extLst>
          </p:nvPr>
        </p:nvGraphicFramePr>
        <p:xfrm>
          <a:off x="4401520" y="1485905"/>
          <a:ext cx="7578670" cy="5162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048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1527</Words>
  <Application>Microsoft Office PowerPoint</Application>
  <PresentationFormat>Widescreen</PresentationFormat>
  <Paragraphs>120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DFPOP1-W9</vt:lpstr>
      <vt:lpstr>Abril Fatface</vt:lpstr>
      <vt:lpstr>Aptos</vt:lpstr>
      <vt:lpstr>Aptos Display</vt:lpstr>
      <vt:lpstr>Arial</vt:lpstr>
      <vt:lpstr>Calibri</vt:lpstr>
      <vt:lpstr>Century725 Cn BT</vt:lpstr>
      <vt:lpstr>Google Sans</vt:lpstr>
      <vt:lpstr>Inter</vt:lpstr>
      <vt:lpstr>Karla</vt:lpstr>
      <vt:lpstr>Times New Roman</vt:lpstr>
      <vt:lpstr>Verdana Pro Black</vt:lpstr>
      <vt:lpstr>Vesper Libre</vt:lpstr>
      <vt:lpstr>Office Theme</vt:lpstr>
      <vt:lpstr>Keragaman Budaya Pada Keluarga </vt:lpstr>
      <vt:lpstr>Pengertian Kebudayaan</vt:lpstr>
      <vt:lpstr>Prulalisme </vt:lpstr>
      <vt:lpstr>Bentuk-Bentuk Pluralisme</vt:lpstr>
      <vt:lpstr>Pluralisme Budaya</vt:lpstr>
      <vt:lpstr>Lanjutan     Pluralisme Budaya</vt:lpstr>
      <vt:lpstr>Pluralisme Agama </vt:lpstr>
      <vt:lpstr>3. Pluralisme Sosial</vt:lpstr>
      <vt:lpstr>4. Pluralisme Ilmu Pengetahuan</vt:lpstr>
      <vt:lpstr>5. Pluralisme Media</vt:lpstr>
      <vt:lpstr>Faktor-faktor penyebab dalam Pluralisme</vt:lpstr>
      <vt:lpstr>Faktor ideologis internal</vt:lpstr>
      <vt:lpstr>Faktor Eksterna</vt:lpstr>
      <vt:lpstr>Faktor Sosio-Politis</vt:lpstr>
      <vt:lpstr>Faktor Keilmuan atau Ilmiah</vt:lpstr>
      <vt:lpstr>Keperawatan Transkultural</vt:lpstr>
      <vt:lpstr>Tujuan tTranscultural nursing </vt:lpstr>
      <vt:lpstr>Pengkajian Asuhan Keperawatan Budaya</vt:lpstr>
      <vt:lpstr>Cara I : Mempertahankan budaya</vt:lpstr>
      <vt:lpstr>Cara II : Negosiasi budaya </vt:lpstr>
      <vt:lpstr>Cara III : Restrukturisasi budaya </vt:lpstr>
      <vt:lpstr>MANFAAT PLURALISME </vt:lpstr>
      <vt:lpstr>ETNIS DAN BUDAYA </vt:lpstr>
      <vt:lpstr>ETNIS</vt:lpstr>
      <vt:lpstr>Budaya</vt:lpstr>
      <vt:lpstr>PERBEDAAN ETNIS DAN BUDAYA </vt:lpstr>
      <vt:lpstr>STATUS EKONOMI  DAN  MOBILITAS SOSIAL</vt:lpstr>
      <vt:lpstr>MOBILITAS SOSIAL</vt:lpstr>
      <vt:lpstr>Kenapa bisa terjadi mobilitas sosial?</vt:lpstr>
      <vt:lpstr>PowerPoint Presentation</vt:lpstr>
      <vt:lpstr>ADA PERTANYAAN….?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hasto nsp</dc:creator>
  <cp:lastModifiedBy>hasto nsp</cp:lastModifiedBy>
  <cp:revision>29</cp:revision>
  <dcterms:created xsi:type="dcterms:W3CDTF">2024-09-09T02:32:10Z</dcterms:created>
  <dcterms:modified xsi:type="dcterms:W3CDTF">2025-10-31T07:30:06Z</dcterms:modified>
</cp:coreProperties>
</file>