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82" r:id="rId3"/>
    <p:sldId id="258" r:id="rId4"/>
    <p:sldId id="289" r:id="rId5"/>
    <p:sldId id="280" r:id="rId6"/>
    <p:sldId id="260" r:id="rId7"/>
    <p:sldId id="284" r:id="rId8"/>
    <p:sldId id="285" r:id="rId9"/>
    <p:sldId id="262" r:id="rId10"/>
    <p:sldId id="287" r:id="rId11"/>
    <p:sldId id="279" r:id="rId12"/>
    <p:sldId id="264" r:id="rId13"/>
    <p:sldId id="277" r:id="rId14"/>
    <p:sldId id="290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00522-2522-55EF-D82D-3D01BA9B2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ID" sz="4200">
                <a:solidFill>
                  <a:srgbClr val="FFFFFF"/>
                </a:solidFill>
              </a:rPr>
              <a:t>KONSEP PEMBERDAYAAN KELUARGA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5944-0F6E-3CBA-87B1-0775715B1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/>
            <a:r>
              <a:rPr lang="en-ID" dirty="0" err="1"/>
              <a:t>Ns.Suyamto</a:t>
            </a:r>
            <a:r>
              <a:rPr lang="en-ID" dirty="0"/>
              <a:t> SST., MPH</a:t>
            </a:r>
            <a:endParaRPr lang="en-ID"/>
          </a:p>
          <a:p>
            <a:pPr algn="l"/>
            <a:r>
              <a:rPr lang="en-ID" dirty="0"/>
              <a:t>Stikes </a:t>
            </a:r>
            <a:r>
              <a:rPr lang="en-ID" dirty="0" err="1"/>
              <a:t>Notokusumo</a:t>
            </a:r>
            <a:r>
              <a:rPr lang="en-ID" dirty="0"/>
              <a:t> Yogyakarta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74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57F03-AC63-905C-4AE9-7BE68342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ID" b="1" dirty="0"/>
              <a:t>PEMBERDAYAAN KELUARGA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F0F58-A411-7DE0-5C7D-FFF331F4C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dirty="0"/>
              <a:t>Upaya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dan </a:t>
            </a:r>
            <a:r>
              <a:rPr lang="en-ID" dirty="0" err="1"/>
              <a:t>kemandirian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dan </a:t>
            </a:r>
            <a:r>
              <a:rPr lang="en-ID" dirty="0" err="1"/>
              <a:t>perannya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sejahtera</a:t>
            </a:r>
            <a:r>
              <a:rPr lang="en-ID" dirty="0"/>
              <a:t>, </a:t>
            </a:r>
            <a:r>
              <a:rPr lang="en-ID" dirty="0" err="1"/>
              <a:t>tangguh</a:t>
            </a:r>
            <a:r>
              <a:rPr lang="en-ID" dirty="0"/>
              <a:t>, dan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sehari-hari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2662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7FF79-A1C9-D83F-B062-06F1348B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TUJUAN PEMBERDAYAAN KELUARGA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A7D862-F93E-A15E-54C9-30E866C41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821" y="719344"/>
            <a:ext cx="5419311" cy="54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ateri-1-Konsep-Pemberdayaan-Keluarga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6BE2-11FD-7420-0937-993F72BF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>
                <a:solidFill>
                  <a:srgbClr val="FF0000"/>
                </a:solidFill>
              </a:rPr>
              <a:t>PRINSIP PEMBERDAYAAN KELUARGA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1EDBA7-4313-58FD-01A7-BAF2407CF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0519"/>
            <a:ext cx="8229600" cy="49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9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408E3-E8BE-1305-3DE9-4F4A641C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ID" sz="2400">
                <a:solidFill>
                  <a:srgbClr val="FFFFFF"/>
                </a:solidFill>
              </a:rPr>
              <a:t>PRINSIP PEMBERDAYAAN KELUARGA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C6B05-8945-4DA4-D540-E944E5152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845" y="1526033"/>
            <a:ext cx="4945263" cy="39352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ID" sz="2200" dirty="0" err="1"/>
              <a:t>Prinsip-prinsip</a:t>
            </a:r>
            <a:r>
              <a:rPr lang="en-ID" sz="2200" dirty="0"/>
              <a:t> </a:t>
            </a:r>
            <a:r>
              <a:rPr lang="en-ID" sz="2200" dirty="0" err="1"/>
              <a:t>utamanya</a:t>
            </a:r>
            <a:r>
              <a:rPr lang="en-ID" sz="2200" dirty="0"/>
              <a:t> </a:t>
            </a:r>
            <a:r>
              <a:rPr lang="en-ID" sz="2200" dirty="0" err="1"/>
              <a:t>meliputi</a:t>
            </a:r>
            <a:r>
              <a:rPr lang="en-ID" sz="2200" dirty="0"/>
              <a:t>: </a:t>
            </a:r>
            <a:r>
              <a:rPr lang="en-ID" sz="2200" dirty="0" err="1"/>
              <a:t>peningkatan</a:t>
            </a:r>
            <a:r>
              <a:rPr lang="en-ID" sz="2200" dirty="0"/>
              <a:t> </a:t>
            </a:r>
            <a:r>
              <a:rPr lang="en-ID" sz="2200" dirty="0" err="1"/>
              <a:t>kemandirian</a:t>
            </a:r>
            <a:r>
              <a:rPr lang="en-ID" sz="2200" dirty="0"/>
              <a:t> (self-reliance) </a:t>
            </a:r>
            <a:r>
              <a:rPr lang="en-ID" sz="2200" dirty="0" err="1"/>
              <a:t>keluarga</a:t>
            </a:r>
            <a:r>
              <a:rPr lang="en-ID" sz="2200" dirty="0"/>
              <a:t> </a:t>
            </a:r>
            <a:r>
              <a:rPr lang="en-ID" sz="2200" dirty="0" err="1"/>
              <a:t>melalui</a:t>
            </a:r>
            <a:r>
              <a:rPr lang="en-ID" sz="2200" dirty="0"/>
              <a:t> </a:t>
            </a:r>
            <a:r>
              <a:rPr lang="en-ID" sz="2200" dirty="0" err="1"/>
              <a:t>pelatihan</a:t>
            </a:r>
            <a:r>
              <a:rPr lang="en-ID" sz="2200" dirty="0"/>
              <a:t> dan </a:t>
            </a:r>
            <a:r>
              <a:rPr lang="en-ID" sz="2200" dirty="0" err="1"/>
              <a:t>peningkatan</a:t>
            </a:r>
            <a:r>
              <a:rPr lang="en-ID" sz="2200" dirty="0"/>
              <a:t> </a:t>
            </a:r>
            <a:r>
              <a:rPr lang="en-ID" sz="2200" dirty="0" err="1"/>
              <a:t>kapasitas</a:t>
            </a:r>
            <a:r>
              <a:rPr lang="en-ID" sz="2200" dirty="0"/>
              <a:t>, </a:t>
            </a:r>
            <a:r>
              <a:rPr lang="en-ID" sz="2200" dirty="0" err="1"/>
              <a:t>partisipasi</a:t>
            </a:r>
            <a:r>
              <a:rPr lang="en-ID" sz="2200" dirty="0"/>
              <a:t> </a:t>
            </a:r>
            <a:r>
              <a:rPr lang="en-ID" sz="2200" dirty="0" err="1"/>
              <a:t>aktif</a:t>
            </a:r>
            <a:r>
              <a:rPr lang="en-ID" sz="2200" dirty="0"/>
              <a:t> </a:t>
            </a:r>
            <a:r>
              <a:rPr lang="en-ID" sz="2200" dirty="0" err="1"/>
              <a:t>keluarga</a:t>
            </a:r>
            <a:r>
              <a:rPr lang="en-ID" sz="2200" dirty="0"/>
              <a:t>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setiap</a:t>
            </a:r>
            <a:r>
              <a:rPr lang="en-ID" sz="2200" dirty="0"/>
              <a:t> </a:t>
            </a:r>
            <a:r>
              <a:rPr lang="en-ID" sz="2200" dirty="0" err="1"/>
              <a:t>prosesnya</a:t>
            </a:r>
            <a:r>
              <a:rPr lang="en-ID" sz="2200" dirty="0"/>
              <a:t> (</a:t>
            </a:r>
            <a:r>
              <a:rPr lang="en-ID" sz="2200" dirty="0" err="1"/>
              <a:t>mulai</a:t>
            </a:r>
            <a:r>
              <a:rPr lang="en-ID" sz="2200" dirty="0"/>
              <a:t> </a:t>
            </a:r>
            <a:r>
              <a:rPr lang="en-ID" sz="2200" dirty="0" err="1"/>
              <a:t>dari</a:t>
            </a:r>
            <a:r>
              <a:rPr lang="en-ID" sz="2200" dirty="0"/>
              <a:t> </a:t>
            </a:r>
            <a:r>
              <a:rPr lang="en-ID" sz="2200" dirty="0" err="1"/>
              <a:t>persiapan</a:t>
            </a:r>
            <a:r>
              <a:rPr lang="en-ID" sz="2200" dirty="0"/>
              <a:t> </a:t>
            </a:r>
            <a:r>
              <a:rPr lang="en-ID" sz="2200" dirty="0" err="1"/>
              <a:t>hingga</a:t>
            </a:r>
            <a:r>
              <a:rPr lang="en-ID" sz="2200" dirty="0"/>
              <a:t> </a:t>
            </a:r>
            <a:r>
              <a:rPr lang="en-ID" sz="2200" dirty="0" err="1"/>
              <a:t>evaluasi</a:t>
            </a:r>
            <a:r>
              <a:rPr lang="en-ID" sz="2200" dirty="0"/>
              <a:t>), dan </a:t>
            </a:r>
            <a:r>
              <a:rPr lang="en-ID" sz="2200" dirty="0" err="1"/>
              <a:t>mendorong</a:t>
            </a:r>
            <a:r>
              <a:rPr lang="en-ID" sz="2200" dirty="0"/>
              <a:t> </a:t>
            </a:r>
            <a:r>
              <a:rPr lang="en-ID" sz="2200" dirty="0" err="1"/>
              <a:t>keluarga</a:t>
            </a:r>
            <a:r>
              <a:rPr lang="en-ID" sz="2200" dirty="0"/>
              <a:t>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mengambil</a:t>
            </a:r>
            <a:r>
              <a:rPr lang="en-ID" sz="2200" dirty="0"/>
              <a:t> </a:t>
            </a:r>
            <a:r>
              <a:rPr lang="en-ID" sz="2200" dirty="0" err="1"/>
              <a:t>kendali</a:t>
            </a:r>
            <a:r>
              <a:rPr lang="en-ID" sz="2200" dirty="0"/>
              <a:t> </a:t>
            </a:r>
            <a:r>
              <a:rPr lang="en-ID" sz="2200" dirty="0" err="1"/>
              <a:t>penuh</a:t>
            </a:r>
            <a:r>
              <a:rPr lang="en-ID" sz="2200" dirty="0"/>
              <a:t> </a:t>
            </a:r>
            <a:r>
              <a:rPr lang="en-ID" sz="2200" dirty="0" err="1"/>
              <a:t>atas</a:t>
            </a:r>
            <a:r>
              <a:rPr lang="en-ID" sz="2200" dirty="0"/>
              <a:t> </a:t>
            </a:r>
            <a:r>
              <a:rPr lang="en-ID" sz="2200" dirty="0" err="1"/>
              <a:t>masalah</a:t>
            </a:r>
            <a:r>
              <a:rPr lang="en-ID" sz="2200" dirty="0"/>
              <a:t> </a:t>
            </a:r>
            <a:r>
              <a:rPr lang="en-ID" sz="2200" dirty="0" err="1"/>
              <a:t>mereka</a:t>
            </a:r>
            <a:r>
              <a:rPr lang="en-ID" sz="2200" dirty="0"/>
              <a:t> </a:t>
            </a:r>
            <a:r>
              <a:rPr lang="en-ID" sz="2200" dirty="0" err="1"/>
              <a:t>dengan</a:t>
            </a:r>
            <a:r>
              <a:rPr lang="en-ID" sz="2200" dirty="0"/>
              <a:t> </a:t>
            </a:r>
            <a:r>
              <a:rPr lang="en-ID" sz="2200" dirty="0" err="1"/>
              <a:t>tanggung</a:t>
            </a:r>
            <a:r>
              <a:rPr lang="en-ID" sz="2200" dirty="0"/>
              <a:t> </a:t>
            </a:r>
            <a:r>
              <a:rPr lang="en-ID" sz="2200" dirty="0" err="1"/>
              <a:t>jawab</a:t>
            </a:r>
            <a:r>
              <a:rPr lang="en-ID" sz="2200" dirty="0"/>
              <a:t> </a:t>
            </a:r>
            <a:r>
              <a:rPr lang="en-ID" sz="2200" dirty="0" err="1"/>
              <a:t>penuh</a:t>
            </a:r>
            <a:r>
              <a:rPr lang="en-ID" sz="22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8278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ateri-1-Konsep-Pemberdayaan-Keluarga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ateri-1-Konsep-Pemberdayaan-Keluarga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ateri-1-Konsep-Pemberdayaan-Keluarga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ateri-1-Konsep-Pemberdayaan-Keluarga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ateri-1-Konsep-Pemberdayaan-Keluarga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CE068-6BE5-9751-FBB3-C6D330D0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KELUARGA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0EF37-C84A-3672-AFCA-A7D6CFC52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821" y="719344"/>
            <a:ext cx="5419311" cy="54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37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C1F10-E195-BECA-474C-35A807A7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687"/>
            <a:ext cx="9145160" cy="70471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ateri-1-Konsep-Pemberdayaan-Keluarga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ateri-1-Konsep-Pemberdayaan-Keluarga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ateri-1-Konsep-Pemberdayaan-Keluarga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C0322-3D71-F4C3-97D4-0FE1266F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ID" sz="3700" b="1">
                <a:solidFill>
                  <a:srgbClr val="FFFFFF"/>
                </a:solidFill>
              </a:rPr>
              <a:t>KELUARGA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7569-6874-F187-43B5-5F5970A7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D" sz="3000" dirty="0" err="1"/>
              <a:t>Sekelompok</a:t>
            </a:r>
            <a:r>
              <a:rPr lang="en-ID" sz="3000" dirty="0"/>
              <a:t> orang yang </a:t>
            </a:r>
            <a:r>
              <a:rPr lang="en-ID" sz="3000" dirty="0" err="1"/>
              <a:t>terdiri</a:t>
            </a:r>
            <a:r>
              <a:rPr lang="en-ID" sz="3000" dirty="0"/>
              <a:t> </a:t>
            </a:r>
            <a:r>
              <a:rPr lang="en-ID" sz="3000" dirty="0" err="1"/>
              <a:t>dari</a:t>
            </a:r>
            <a:r>
              <a:rPr lang="en-ID" sz="3000" dirty="0"/>
              <a:t> </a:t>
            </a:r>
            <a:r>
              <a:rPr lang="en-ID" sz="3000" dirty="0" err="1"/>
              <a:t>suami</a:t>
            </a:r>
            <a:r>
              <a:rPr lang="en-ID" sz="3000" dirty="0"/>
              <a:t>, </a:t>
            </a:r>
            <a:r>
              <a:rPr lang="en-ID" sz="3000" dirty="0" err="1"/>
              <a:t>istri</a:t>
            </a:r>
            <a:r>
              <a:rPr lang="en-ID" sz="3000" dirty="0"/>
              <a:t>, dan </a:t>
            </a:r>
            <a:r>
              <a:rPr lang="en-ID" sz="3000" dirty="0" err="1"/>
              <a:t>anak-anak</a:t>
            </a:r>
            <a:r>
              <a:rPr lang="en-ID" sz="3000" dirty="0"/>
              <a:t> (</a:t>
            </a:r>
            <a:r>
              <a:rPr lang="en-ID" sz="3000" dirty="0" err="1"/>
              <a:t>atau</a:t>
            </a:r>
            <a:r>
              <a:rPr lang="en-ID" sz="3000" dirty="0"/>
              <a:t> </a:t>
            </a:r>
            <a:r>
              <a:rPr lang="en-ID" sz="3000" dirty="0" err="1"/>
              <a:t>bentuk</a:t>
            </a:r>
            <a:r>
              <a:rPr lang="en-ID" sz="3000" dirty="0"/>
              <a:t> lain </a:t>
            </a:r>
            <a:r>
              <a:rPr lang="en-ID" sz="3000" dirty="0" err="1"/>
              <a:t>seperti</a:t>
            </a:r>
            <a:r>
              <a:rPr lang="en-ID" sz="3000" dirty="0"/>
              <a:t> ayah dan </a:t>
            </a:r>
            <a:r>
              <a:rPr lang="en-ID" sz="3000" dirty="0" err="1"/>
              <a:t>anak</a:t>
            </a:r>
            <a:r>
              <a:rPr lang="en-ID" sz="3000" dirty="0"/>
              <a:t>, </a:t>
            </a:r>
            <a:r>
              <a:rPr lang="en-ID" sz="3000" dirty="0" err="1"/>
              <a:t>ibu</a:t>
            </a:r>
            <a:r>
              <a:rPr lang="en-ID" sz="3000" dirty="0"/>
              <a:t> dan </a:t>
            </a:r>
            <a:r>
              <a:rPr lang="en-ID" sz="3000" dirty="0" err="1"/>
              <a:t>anak</a:t>
            </a:r>
            <a:r>
              <a:rPr lang="en-ID" sz="3000" dirty="0"/>
              <a:t>), yang </a:t>
            </a:r>
            <a:r>
              <a:rPr lang="en-ID" sz="3000" dirty="0" err="1"/>
              <a:t>hidup</a:t>
            </a:r>
            <a:r>
              <a:rPr lang="en-ID" sz="3000" dirty="0"/>
              <a:t> </a:t>
            </a:r>
            <a:r>
              <a:rPr lang="en-ID" sz="3000" dirty="0" err="1"/>
              <a:t>bersama</a:t>
            </a:r>
            <a:r>
              <a:rPr lang="en-ID" sz="3000" dirty="0"/>
              <a:t> di </a:t>
            </a:r>
            <a:r>
              <a:rPr lang="en-ID" sz="3000" dirty="0" err="1"/>
              <a:t>satu</a:t>
            </a:r>
            <a:r>
              <a:rPr lang="en-ID" sz="3000" dirty="0"/>
              <a:t> </a:t>
            </a:r>
            <a:r>
              <a:rPr lang="en-ID" sz="3000" dirty="0" err="1"/>
              <a:t>rumah</a:t>
            </a:r>
            <a:r>
              <a:rPr lang="en-ID" sz="3000" dirty="0"/>
              <a:t>, </a:t>
            </a:r>
            <a:r>
              <a:rPr lang="en-ID" sz="3000" dirty="0" err="1"/>
              <a:t>terikat</a:t>
            </a:r>
            <a:r>
              <a:rPr lang="en-ID" sz="3000" dirty="0"/>
              <a:t> oleh </a:t>
            </a:r>
            <a:r>
              <a:rPr lang="en-ID" sz="3000" dirty="0" err="1"/>
              <a:t>hubungan</a:t>
            </a:r>
            <a:r>
              <a:rPr lang="en-ID" sz="3000" dirty="0"/>
              <a:t> </a:t>
            </a:r>
            <a:r>
              <a:rPr lang="en-ID" sz="3000" dirty="0" err="1"/>
              <a:t>darah</a:t>
            </a:r>
            <a:r>
              <a:rPr lang="en-ID" sz="3000" dirty="0"/>
              <a:t>, </a:t>
            </a:r>
            <a:r>
              <a:rPr lang="en-ID" sz="3000" dirty="0" err="1"/>
              <a:t>perkawinan</a:t>
            </a:r>
            <a:r>
              <a:rPr lang="en-ID" sz="3000" dirty="0"/>
              <a:t>, </a:t>
            </a:r>
            <a:r>
              <a:rPr lang="en-ID" sz="3000" dirty="0" err="1"/>
              <a:t>atau</a:t>
            </a:r>
            <a:r>
              <a:rPr lang="en-ID" sz="3000" dirty="0"/>
              <a:t> </a:t>
            </a:r>
            <a:r>
              <a:rPr lang="en-ID" sz="3000" dirty="0" err="1"/>
              <a:t>adopsi</a:t>
            </a: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141827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3DF1E-3865-4ED6-C1EF-A1559764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PEMBERDAYAAN</a:t>
            </a:r>
          </a:p>
        </p:txBody>
      </p:sp>
      <p:pic>
        <p:nvPicPr>
          <p:cNvPr id="5122" name="Picture 2" descr="Foto Ikatan keluarga - Unduh Gambar Berkualitas Tinggi ...">
            <a:extLst>
              <a:ext uri="{FF2B5EF4-FFF2-40B4-BE49-F238E27FC236}">
                <a16:creationId xmlns:a16="http://schemas.microsoft.com/office/drawing/2014/main" id="{4F2049CB-D08C-B422-0B42-0959994434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821" y="1620305"/>
            <a:ext cx="5419311" cy="36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8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ateri-1-Konsep-Pemberdayaan-Keluarga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5F96E-88F3-0C54-EA9E-A1457DBB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ID" sz="2400" b="1">
                <a:solidFill>
                  <a:srgbClr val="FFFFFF"/>
                </a:solidFill>
              </a:rPr>
              <a:t>PEMBERDAYAAN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9462F-1E15-BDE2-F8F5-E577B77D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ID" sz="3000" dirty="0"/>
              <a:t>Adalah proses </a:t>
            </a:r>
            <a:r>
              <a:rPr lang="en-ID" sz="3000" dirty="0" err="1"/>
              <a:t>menguatkan</a:t>
            </a:r>
            <a:r>
              <a:rPr lang="en-ID" sz="3000" dirty="0"/>
              <a:t> </a:t>
            </a:r>
            <a:r>
              <a:rPr lang="en-ID" sz="3000" dirty="0" err="1"/>
              <a:t>diri</a:t>
            </a:r>
            <a:r>
              <a:rPr lang="en-ID" sz="3000" dirty="0"/>
              <a:t> dan </a:t>
            </a:r>
            <a:r>
              <a:rPr lang="en-ID" sz="3000" dirty="0" err="1"/>
              <a:t>kemampuan</a:t>
            </a:r>
            <a:r>
              <a:rPr lang="en-ID" sz="3000" dirty="0"/>
              <a:t> </a:t>
            </a:r>
            <a:r>
              <a:rPr lang="en-ID" sz="3000" dirty="0" err="1"/>
              <a:t>seseorang</a:t>
            </a:r>
            <a:r>
              <a:rPr lang="en-ID" sz="3000" dirty="0"/>
              <a:t> </a:t>
            </a:r>
            <a:r>
              <a:rPr lang="en-ID" sz="3000" dirty="0" err="1"/>
              <a:t>atau</a:t>
            </a:r>
            <a:r>
              <a:rPr lang="en-ID" sz="3000" dirty="0"/>
              <a:t> </a:t>
            </a:r>
            <a:r>
              <a:rPr lang="en-ID" sz="3000" dirty="0" err="1"/>
              <a:t>masyarakat</a:t>
            </a:r>
            <a:r>
              <a:rPr lang="en-ID" sz="3000" dirty="0"/>
              <a:t> agar </a:t>
            </a:r>
            <a:r>
              <a:rPr lang="en-ID" sz="3000" dirty="0" err="1"/>
              <a:t>lebih</a:t>
            </a:r>
            <a:r>
              <a:rPr lang="en-ID" sz="3000" dirty="0"/>
              <a:t> </a:t>
            </a:r>
            <a:r>
              <a:rPr lang="en-ID" sz="3000" dirty="0" err="1"/>
              <a:t>mandiri</a:t>
            </a:r>
            <a:r>
              <a:rPr lang="en-ID" sz="3000" dirty="0"/>
              <a:t>, </a:t>
            </a:r>
            <a:r>
              <a:rPr lang="en-ID" sz="3000" dirty="0" err="1"/>
              <a:t>berdaya</a:t>
            </a:r>
            <a:r>
              <a:rPr lang="en-ID" sz="3000" dirty="0"/>
              <a:t>, dan </a:t>
            </a:r>
            <a:r>
              <a:rPr lang="en-ID" sz="3000" dirty="0" err="1"/>
              <a:t>memiliki</a:t>
            </a:r>
            <a:r>
              <a:rPr lang="en-ID" sz="3000" dirty="0"/>
              <a:t> </a:t>
            </a:r>
            <a:r>
              <a:rPr lang="en-ID" sz="3000" dirty="0" err="1"/>
              <a:t>kekuatan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mengendalikan</a:t>
            </a:r>
            <a:r>
              <a:rPr lang="en-ID" sz="3000" dirty="0"/>
              <a:t> </a:t>
            </a:r>
            <a:r>
              <a:rPr lang="en-ID" sz="3000" dirty="0" err="1"/>
              <a:t>hidup</a:t>
            </a:r>
            <a:r>
              <a:rPr lang="en-ID" sz="3000" dirty="0"/>
              <a:t> </a:t>
            </a:r>
            <a:r>
              <a:rPr lang="en-ID" sz="3000" dirty="0" err="1"/>
              <a:t>mereka</a:t>
            </a:r>
            <a:r>
              <a:rPr lang="en-ID" sz="3000" dirty="0"/>
              <a:t> </a:t>
            </a:r>
            <a:r>
              <a:rPr lang="en-ID" sz="3000" dirty="0" err="1"/>
              <a:t>serta</a:t>
            </a:r>
            <a:r>
              <a:rPr lang="en-ID" sz="3000" dirty="0"/>
              <a:t> </a:t>
            </a:r>
            <a:r>
              <a:rPr lang="en-ID" sz="3000" dirty="0" err="1"/>
              <a:t>berpartisipasi</a:t>
            </a:r>
            <a:r>
              <a:rPr lang="en-ID" sz="3000" dirty="0"/>
              <a:t> </a:t>
            </a:r>
            <a:r>
              <a:rPr lang="en-ID" sz="3000" dirty="0" err="1"/>
              <a:t>aktif</a:t>
            </a: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248055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70A7B-6CAB-319F-E35F-DFCE5D13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802955"/>
            <a:ext cx="3733482" cy="1454051"/>
          </a:xfrm>
        </p:spPr>
        <p:txBody>
          <a:bodyPr>
            <a:normAutofit/>
          </a:bodyPr>
          <a:lstStyle/>
          <a:p>
            <a:r>
              <a:rPr lang="en-ID" sz="3100" b="1" dirty="0">
                <a:solidFill>
                  <a:srgbClr val="FF0000"/>
                </a:solidFill>
              </a:rPr>
              <a:t>PEMBERDAYAAN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9350540C-7E05-18F2-E752-FB710D69F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534" y="2230670"/>
            <a:ext cx="2746373" cy="2746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5D85B-CA01-1B29-23E8-0A0683E8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2421682"/>
            <a:ext cx="4076536" cy="3639289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ID" sz="2400" dirty="0">
                <a:solidFill>
                  <a:schemeClr val="tx2"/>
                </a:solidFill>
              </a:rPr>
              <a:t>Proses </a:t>
            </a:r>
            <a:r>
              <a:rPr lang="en-ID" sz="2400" dirty="0" err="1">
                <a:solidFill>
                  <a:schemeClr val="tx2"/>
                </a:solidFill>
              </a:rPr>
              <a:t>mengembangkan</a:t>
            </a:r>
            <a:r>
              <a:rPr lang="en-ID" sz="2400" dirty="0">
                <a:solidFill>
                  <a:schemeClr val="tx2"/>
                </a:solidFill>
              </a:rPr>
              <a:t>, </a:t>
            </a:r>
            <a:r>
              <a:rPr lang="en-ID" sz="2400" dirty="0" err="1">
                <a:solidFill>
                  <a:schemeClr val="tx2"/>
                </a:solidFill>
              </a:rPr>
              <a:t>memandirikan</a:t>
            </a:r>
            <a:r>
              <a:rPr lang="en-ID" sz="2400" dirty="0">
                <a:solidFill>
                  <a:schemeClr val="tx2"/>
                </a:solidFill>
              </a:rPr>
              <a:t>, </a:t>
            </a:r>
            <a:r>
              <a:rPr lang="en-ID" sz="2400" dirty="0" err="1">
                <a:solidFill>
                  <a:schemeClr val="tx2"/>
                </a:solidFill>
              </a:rPr>
              <a:t>menswadayakan</a:t>
            </a:r>
            <a:r>
              <a:rPr lang="en-ID" sz="2400" dirty="0">
                <a:solidFill>
                  <a:schemeClr val="tx2"/>
                </a:solidFill>
              </a:rPr>
              <a:t>, </a:t>
            </a:r>
            <a:r>
              <a:rPr lang="en-ID" sz="2400" dirty="0" err="1">
                <a:solidFill>
                  <a:schemeClr val="tx2"/>
                </a:solidFill>
              </a:rPr>
              <a:t>memperkuat</a:t>
            </a:r>
            <a:r>
              <a:rPr lang="en-ID" sz="2400" dirty="0">
                <a:solidFill>
                  <a:schemeClr val="tx2"/>
                </a:solidFill>
              </a:rPr>
              <a:t> </a:t>
            </a:r>
            <a:r>
              <a:rPr lang="en-ID" sz="2400" dirty="0" err="1">
                <a:solidFill>
                  <a:schemeClr val="tx2"/>
                </a:solidFill>
              </a:rPr>
              <a:t>posisi</a:t>
            </a:r>
            <a:r>
              <a:rPr lang="en-ID" sz="2400" dirty="0">
                <a:solidFill>
                  <a:schemeClr val="tx2"/>
                </a:solidFill>
              </a:rPr>
              <a:t> </a:t>
            </a:r>
            <a:r>
              <a:rPr lang="en-ID" sz="2400" dirty="0" err="1">
                <a:solidFill>
                  <a:schemeClr val="tx2"/>
                </a:solidFill>
              </a:rPr>
              <a:t>tawar</a:t>
            </a:r>
            <a:r>
              <a:rPr lang="en-ID" sz="2400" dirty="0">
                <a:solidFill>
                  <a:schemeClr val="tx2"/>
                </a:solidFill>
              </a:rPr>
              <a:t> </a:t>
            </a:r>
            <a:r>
              <a:rPr lang="en-ID" sz="2400" dirty="0" err="1">
                <a:solidFill>
                  <a:schemeClr val="tx2"/>
                </a:solidFill>
              </a:rPr>
              <a:t>menawar</a:t>
            </a:r>
            <a:r>
              <a:rPr lang="en-ID" sz="2400" dirty="0">
                <a:solidFill>
                  <a:schemeClr val="tx2"/>
                </a:solidFill>
              </a:rPr>
              <a:t> </a:t>
            </a:r>
            <a:r>
              <a:rPr lang="en-ID" sz="2400" dirty="0" err="1">
                <a:solidFill>
                  <a:schemeClr val="tx2"/>
                </a:solidFill>
              </a:rPr>
              <a:t>masyarakat</a:t>
            </a:r>
            <a:r>
              <a:rPr lang="en-ID" sz="2400" dirty="0">
                <a:solidFill>
                  <a:schemeClr val="tx2"/>
                </a:solidFill>
              </a:rPr>
              <a:t> </a:t>
            </a:r>
            <a:r>
              <a:rPr lang="en-ID" sz="2400" dirty="0" err="1">
                <a:solidFill>
                  <a:schemeClr val="tx2"/>
                </a:solidFill>
              </a:rPr>
              <a:t>lapisan</a:t>
            </a:r>
            <a:r>
              <a:rPr lang="en-ID" sz="2400" dirty="0">
                <a:solidFill>
                  <a:schemeClr val="tx2"/>
                </a:solidFill>
              </a:rPr>
              <a:t> </a:t>
            </a:r>
            <a:r>
              <a:rPr lang="en-ID" sz="2400" dirty="0" err="1">
                <a:solidFill>
                  <a:schemeClr val="tx2"/>
                </a:solidFill>
              </a:rPr>
              <a:t>bawah</a:t>
            </a:r>
            <a:r>
              <a:rPr lang="en-ID" sz="2400" dirty="0">
                <a:solidFill>
                  <a:schemeClr val="tx2"/>
                </a:solidFill>
              </a:rPr>
              <a:t> </a:t>
            </a:r>
            <a:r>
              <a:rPr lang="en-ID" sz="2400" dirty="0" err="1">
                <a:solidFill>
                  <a:schemeClr val="tx2"/>
                </a:solidFill>
              </a:rPr>
              <a:t>terhadap</a:t>
            </a:r>
            <a:r>
              <a:rPr lang="en-ID" sz="2400" dirty="0">
                <a:solidFill>
                  <a:schemeClr val="tx2"/>
                </a:solidFill>
              </a:rPr>
              <a:t> </a:t>
            </a:r>
            <a:r>
              <a:rPr lang="en-ID" sz="2400" dirty="0" err="1">
                <a:solidFill>
                  <a:schemeClr val="tx2"/>
                </a:solidFill>
              </a:rPr>
              <a:t>kekuatan-kekuatan</a:t>
            </a:r>
            <a:r>
              <a:rPr lang="en-ID" sz="2400" dirty="0">
                <a:solidFill>
                  <a:schemeClr val="tx2"/>
                </a:solidFill>
              </a:rPr>
              <a:t> </a:t>
            </a:r>
            <a:r>
              <a:rPr lang="en-ID" sz="2400" dirty="0" err="1">
                <a:solidFill>
                  <a:schemeClr val="tx2"/>
                </a:solidFill>
              </a:rPr>
              <a:t>penekan</a:t>
            </a:r>
            <a:r>
              <a:rPr lang="en-ID" sz="2400" dirty="0">
                <a:solidFill>
                  <a:schemeClr val="tx2"/>
                </a:solidFill>
              </a:rPr>
              <a:t> di </a:t>
            </a:r>
            <a:r>
              <a:rPr lang="en-ID" sz="2400" dirty="0" err="1">
                <a:solidFill>
                  <a:schemeClr val="tx2"/>
                </a:solidFill>
              </a:rPr>
              <a:t>segala</a:t>
            </a:r>
            <a:r>
              <a:rPr lang="en-ID" sz="2400" dirty="0">
                <a:solidFill>
                  <a:schemeClr val="tx2"/>
                </a:solidFill>
              </a:rPr>
              <a:t> </a:t>
            </a:r>
            <a:r>
              <a:rPr lang="en-ID" sz="2400" dirty="0" err="1">
                <a:solidFill>
                  <a:schemeClr val="tx2"/>
                </a:solidFill>
              </a:rPr>
              <a:t>bidang</a:t>
            </a:r>
            <a:r>
              <a:rPr lang="en-ID" sz="2400" dirty="0">
                <a:solidFill>
                  <a:schemeClr val="tx2"/>
                </a:solidFill>
              </a:rPr>
              <a:t> dan </a:t>
            </a:r>
            <a:r>
              <a:rPr lang="en-ID" sz="2400" dirty="0" err="1">
                <a:solidFill>
                  <a:schemeClr val="tx2"/>
                </a:solidFill>
              </a:rPr>
              <a:t>sektor</a:t>
            </a:r>
            <a:r>
              <a:rPr lang="en-ID" sz="2400" dirty="0">
                <a:solidFill>
                  <a:schemeClr val="tx2"/>
                </a:solidFill>
              </a:rPr>
              <a:t> </a:t>
            </a:r>
            <a:r>
              <a:rPr lang="en-ID" sz="2400" dirty="0" err="1">
                <a:solidFill>
                  <a:schemeClr val="tx2"/>
                </a:solidFill>
              </a:rPr>
              <a:t>kehidupan</a:t>
            </a:r>
            <a:r>
              <a:rPr lang="en-ID" sz="2400" dirty="0">
                <a:solidFill>
                  <a:schemeClr val="tx2"/>
                </a:solidFill>
              </a:rPr>
              <a:t> (</a:t>
            </a:r>
            <a:r>
              <a:rPr lang="en-ID" sz="2400" dirty="0" err="1">
                <a:solidFill>
                  <a:schemeClr val="tx2"/>
                </a:solidFill>
              </a:rPr>
              <a:t>Sutoro</a:t>
            </a:r>
            <a:r>
              <a:rPr lang="en-ID" sz="2400" dirty="0">
                <a:solidFill>
                  <a:schemeClr val="tx2"/>
                </a:solidFill>
              </a:rPr>
              <a:t> Eko, 2002).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76" y="52996"/>
            <a:ext cx="4446455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91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ateri-1-Konsep-Pemberdayaan-Keluarga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197</Words>
  <Application>Microsoft Office PowerPoint</Application>
  <PresentationFormat>On-screen Show (4:3)</PresentationFormat>
  <Paragraphs>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KONSEP PEMBERDAYAAN KELUARGA</vt:lpstr>
      <vt:lpstr>KELUARGA </vt:lpstr>
      <vt:lpstr>PowerPoint Presentation</vt:lpstr>
      <vt:lpstr>KELUARGA</vt:lpstr>
      <vt:lpstr>PEMBERDAYAAN</vt:lpstr>
      <vt:lpstr>PowerPoint Presentation</vt:lpstr>
      <vt:lpstr>PEMBERDAYAAN</vt:lpstr>
      <vt:lpstr>PEMBERDAYAAN</vt:lpstr>
      <vt:lpstr>PowerPoint Presentation</vt:lpstr>
      <vt:lpstr>PEMBERDAYAAN KELUARGA</vt:lpstr>
      <vt:lpstr>TUJUAN PEMBERDAYAAN KELUARGA</vt:lpstr>
      <vt:lpstr>PowerPoint Presentation</vt:lpstr>
      <vt:lpstr>PRINSIP PEMBERDAYAAN KELUARGA </vt:lpstr>
      <vt:lpstr>PRINSIP PEMBERDAYAAN KELUARGA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Hasto</dc:creator>
  <cp:keywords/>
  <dc:description>generated using python-pptx</dc:description>
  <cp:lastModifiedBy>hasto nsp</cp:lastModifiedBy>
  <cp:revision>5</cp:revision>
  <dcterms:created xsi:type="dcterms:W3CDTF">2013-01-27T09:14:16Z</dcterms:created>
  <dcterms:modified xsi:type="dcterms:W3CDTF">2025-10-14T11:26:51Z</dcterms:modified>
  <cp:category/>
</cp:coreProperties>
</file>