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9507200" cy="10972800"/>
  <p:notesSz cx="19507200" cy="1097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492" y="-1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3040" y="3401568"/>
            <a:ext cx="1658112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26080" y="6144768"/>
            <a:ext cx="1365504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5360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46208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0" y="438912"/>
            <a:ext cx="17556480" cy="1755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360" y="2523744"/>
            <a:ext cx="17556480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32448" y="10204704"/>
            <a:ext cx="6242304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5360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45185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E100-B855-7FD5-1711-D0E400F1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18516600" cy="985456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9600" dirty="0">
                <a:latin typeface="Abadi" panose="020B0604020104020204" pitchFamily="34" charset="0"/>
              </a:rPr>
              <a:t>KONSEP PROMOSI KESEHATAN</a:t>
            </a: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endParaRPr lang="en-ID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AADFB-912C-6676-2D62-AAE527E7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1356360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752475"/>
            <a:ext cx="17983200" cy="10220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228600"/>
            <a:ext cx="1875472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184404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28625"/>
            <a:ext cx="18897600" cy="10544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18440400" cy="1036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9050000" cy="1059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4450"/>
            <a:ext cx="19507200" cy="9658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533400"/>
            <a:ext cx="18907125" cy="1043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" y="295275"/>
            <a:ext cx="18611850" cy="10677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1143000"/>
            <a:ext cx="18726150" cy="982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18897600" cy="1036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733425"/>
            <a:ext cx="17678400" cy="10239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850" y="1019175"/>
            <a:ext cx="16516350" cy="9953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76225"/>
            <a:ext cx="1874520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18669000" cy="10067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76225"/>
            <a:ext cx="1920240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5F25D-83D3-3550-1ACD-C88D61AE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0BDADD-0397-FA2C-2954-08B95B95A30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26080" y="914400"/>
            <a:ext cx="13655040" cy="8458200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736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95072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1057275"/>
            <a:ext cx="19269075" cy="9915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8976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752475"/>
            <a:ext cx="17678400" cy="1022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47675"/>
            <a:ext cx="18592800" cy="10525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95425"/>
            <a:ext cx="18897600" cy="947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19202400" cy="10829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</Words>
  <Application>Microsoft Office PowerPoint</Application>
  <PresentationFormat>Custom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Abadi</vt:lpstr>
      <vt:lpstr>Calibri</vt:lpstr>
      <vt:lpstr>Office Theme</vt:lpstr>
      <vt:lpstr>KONSEP PROMOSI KESEHATAN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PROMOSI KESEHATAN</dc:title>
  <dc:creator>HP</dc:creator>
  <cp:lastModifiedBy>HP</cp:lastModifiedBy>
  <cp:revision>3</cp:revision>
  <dcterms:created xsi:type="dcterms:W3CDTF">2024-09-11T00:55:12Z</dcterms:created>
  <dcterms:modified xsi:type="dcterms:W3CDTF">2025-09-23T07:07:06Z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2024-09-11T00:00:00Z</vt:filetime>
  </property>
  <property fmtid="{D5CDD505-2E9C-101B-9397-08002B2CF9AE}" pid="3" name="LastSaved">
    <vt:filetime>2024-09-11T00:00:00Z</vt:filetime>
  </property>
</Properties>
</file>