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353" r:id="rId5"/>
    <p:sldId id="329" r:id="rId6"/>
    <p:sldId id="357" r:id="rId7"/>
    <p:sldId id="358" r:id="rId8"/>
    <p:sldId id="359" r:id="rId9"/>
    <p:sldId id="360" r:id="rId10"/>
    <p:sldId id="361" r:id="rId11"/>
    <p:sldId id="362" r:id="rId12"/>
    <p:sldId id="363" r:id="rId13"/>
    <p:sldId id="354" r:id="rId14"/>
    <p:sldId id="331" r:id="rId15"/>
    <p:sldId id="364" r:id="rId16"/>
    <p:sldId id="390" r:id="rId17"/>
    <p:sldId id="391" r:id="rId18"/>
    <p:sldId id="389" r:id="rId19"/>
    <p:sldId id="392" r:id="rId20"/>
    <p:sldId id="365" r:id="rId21"/>
    <p:sldId id="345" r:id="rId22"/>
    <p:sldId id="366" r:id="rId23"/>
    <p:sldId id="367" r:id="rId24"/>
    <p:sldId id="368" r:id="rId25"/>
    <p:sldId id="369" r:id="rId26"/>
    <p:sldId id="370" r:id="rId27"/>
    <p:sldId id="372" r:id="rId28"/>
    <p:sldId id="373" r:id="rId29"/>
    <p:sldId id="374" r:id="rId30"/>
    <p:sldId id="375" r:id="rId31"/>
    <p:sldId id="376" r:id="rId32"/>
    <p:sldId id="377" r:id="rId33"/>
    <p:sldId id="378" r:id="rId34"/>
    <p:sldId id="379" r:id="rId35"/>
    <p:sldId id="380" r:id="rId36"/>
    <p:sldId id="381" r:id="rId37"/>
    <p:sldId id="382" r:id="rId38"/>
    <p:sldId id="355" r:id="rId39"/>
    <p:sldId id="385" r:id="rId40"/>
    <p:sldId id="386" r:id="rId41"/>
    <p:sldId id="387" r:id="rId42"/>
    <p:sldId id="388" r:id="rId43"/>
    <p:sldId id="384" r:id="rId44"/>
    <p:sldId id="349" r:id="rId45"/>
    <p:sldId id="383" r:id="rId46"/>
    <p:sldId id="35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3D9"/>
    <a:srgbClr val="A9D7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66" autoAdjust="0"/>
  </p:normalViewPr>
  <p:slideViewPr>
    <p:cSldViewPr snapToGrid="0">
      <p:cViewPr>
        <p:scale>
          <a:sx n="63" d="100"/>
          <a:sy n="63" d="100"/>
        </p:scale>
        <p:origin x="804" y="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86E7B-0B59-4FF5-B337-0628B496783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ID"/>
        </a:p>
      </dgm:t>
    </dgm:pt>
    <dgm:pt modelId="{67ACF56B-E16A-4808-AA4D-7E6AB3F45B98}">
      <dgm:prSet phldrT="[Text]" phldr="1"/>
      <dgm:spPr>
        <a:solidFill>
          <a:schemeClr val="accent4">
            <a:lumMod val="75000"/>
          </a:schemeClr>
        </a:solidFill>
      </dgm:spPr>
      <dgm:t>
        <a:bodyPr/>
        <a:lstStyle/>
        <a:p>
          <a:endParaRPr lang="en-ID" dirty="0"/>
        </a:p>
      </dgm:t>
    </dgm:pt>
    <dgm:pt modelId="{99400F07-6C3B-4B0E-ABA4-F2832951AC72}" type="parTrans" cxnId="{7B5FF819-C055-4B6E-9670-D62EBAB98DEE}">
      <dgm:prSet/>
      <dgm:spPr/>
      <dgm:t>
        <a:bodyPr/>
        <a:lstStyle/>
        <a:p>
          <a:endParaRPr lang="en-ID"/>
        </a:p>
      </dgm:t>
    </dgm:pt>
    <dgm:pt modelId="{7DD455E3-5B0C-4D2D-B143-D6740DE989F2}" type="sibTrans" cxnId="{7B5FF819-C055-4B6E-9670-D62EBAB98DEE}">
      <dgm:prSet/>
      <dgm:spPr/>
      <dgm:t>
        <a:bodyPr/>
        <a:lstStyle/>
        <a:p>
          <a:endParaRPr lang="en-ID"/>
        </a:p>
      </dgm:t>
    </dgm:pt>
    <dgm:pt modelId="{B1DA307B-4B20-48F1-93A6-AF81FCB2B935}">
      <dgm:prSet phldrT="[Text]" custT="1"/>
      <dgm:spPr>
        <a:solidFill>
          <a:schemeClr val="accent4">
            <a:lumMod val="40000"/>
            <a:lumOff val="60000"/>
          </a:schemeClr>
        </a:solidFill>
      </dgm:spPr>
      <dgm:t>
        <a:bodyPr/>
        <a:lstStyle/>
        <a:p>
          <a:r>
            <a:rPr lang="en-US" sz="2400" b="1" dirty="0" err="1"/>
            <a:t>Jumlah</a:t>
          </a:r>
          <a:r>
            <a:rPr lang="en-US" sz="2400" b="1" dirty="0"/>
            <a:t> </a:t>
          </a:r>
          <a:r>
            <a:rPr lang="en-US" sz="2400" b="1" dirty="0" err="1"/>
            <a:t>remaja</a:t>
          </a:r>
          <a:r>
            <a:rPr lang="en-US" sz="2400" b="1" dirty="0"/>
            <a:t> di Indonesia &lt;20% </a:t>
          </a:r>
          <a:r>
            <a:rPr lang="en-US" sz="2400" b="1" dirty="0" err="1"/>
            <a:t>dari</a:t>
          </a:r>
          <a:r>
            <a:rPr lang="en-US" sz="2400" b="1" dirty="0"/>
            <a:t> </a:t>
          </a:r>
          <a:r>
            <a:rPr lang="en-US" sz="2400" b="1" dirty="0" err="1"/>
            <a:t>Populasi</a:t>
          </a:r>
          <a:r>
            <a:rPr lang="en-US" sz="2400" b="1" dirty="0"/>
            <a:t> </a:t>
          </a:r>
          <a:endParaRPr lang="en-ID" sz="2400" b="1" dirty="0"/>
        </a:p>
      </dgm:t>
    </dgm:pt>
    <dgm:pt modelId="{C608B7B3-F5C6-4BCE-93C3-7F723ABBCBFC}" type="parTrans" cxnId="{290079A2-E9F5-47D7-8007-F9E918817CEC}">
      <dgm:prSet/>
      <dgm:spPr/>
      <dgm:t>
        <a:bodyPr/>
        <a:lstStyle/>
        <a:p>
          <a:endParaRPr lang="en-ID"/>
        </a:p>
      </dgm:t>
    </dgm:pt>
    <dgm:pt modelId="{CA408712-EC3C-4069-AECD-DE39E33C04AC}" type="sibTrans" cxnId="{290079A2-E9F5-47D7-8007-F9E918817CEC}">
      <dgm:prSet/>
      <dgm:spPr/>
      <dgm:t>
        <a:bodyPr/>
        <a:lstStyle/>
        <a:p>
          <a:endParaRPr lang="en-ID"/>
        </a:p>
      </dgm:t>
    </dgm:pt>
    <dgm:pt modelId="{6A4032A0-1B34-4F85-BC2E-005ED1853E3B}">
      <dgm:prSet phldrT="[Text]" phldr="1"/>
      <dgm:spPr/>
      <dgm:t>
        <a:bodyPr/>
        <a:lstStyle/>
        <a:p>
          <a:endParaRPr lang="en-ID"/>
        </a:p>
      </dgm:t>
    </dgm:pt>
    <dgm:pt modelId="{8174F1C4-A93A-4F14-9C4B-C8242C8FFA78}" type="parTrans" cxnId="{8FCEC30F-3491-4C5F-910F-B3C9F122A5F2}">
      <dgm:prSet/>
      <dgm:spPr/>
      <dgm:t>
        <a:bodyPr/>
        <a:lstStyle/>
        <a:p>
          <a:endParaRPr lang="en-ID"/>
        </a:p>
      </dgm:t>
    </dgm:pt>
    <dgm:pt modelId="{4736B678-16F8-4A43-A85B-EC0C6F23BFF7}" type="sibTrans" cxnId="{8FCEC30F-3491-4C5F-910F-B3C9F122A5F2}">
      <dgm:prSet/>
      <dgm:spPr/>
      <dgm:t>
        <a:bodyPr/>
        <a:lstStyle/>
        <a:p>
          <a:endParaRPr lang="en-ID"/>
        </a:p>
      </dgm:t>
    </dgm:pt>
    <dgm:pt modelId="{F57F89D8-E29C-41F2-9C5A-CD81B1B328B9}">
      <dgm:prSet phldrT="[Text]" custT="1"/>
      <dgm:spPr>
        <a:solidFill>
          <a:srgbClr val="FFFF00"/>
        </a:solidFill>
      </dgm:spPr>
      <dgm:t>
        <a:bodyPr/>
        <a:lstStyle/>
        <a:p>
          <a:r>
            <a:rPr lang="en-US" sz="2400" b="1" dirty="0" err="1"/>
            <a:t>Remaja</a:t>
          </a:r>
          <a:r>
            <a:rPr lang="en-US" sz="2400" b="1" dirty="0"/>
            <a:t> </a:t>
          </a:r>
          <a:r>
            <a:rPr lang="en-US" sz="2400" b="1" dirty="0" err="1"/>
            <a:t>merupakan</a:t>
          </a:r>
          <a:r>
            <a:rPr lang="en-US" sz="2400" b="1" dirty="0"/>
            <a:t> asset </a:t>
          </a:r>
          <a:r>
            <a:rPr lang="en-US" sz="2400" b="1" dirty="0" err="1"/>
            <a:t>sekaligus</a:t>
          </a:r>
          <a:r>
            <a:rPr lang="en-US" sz="2400" b="1" dirty="0"/>
            <a:t> </a:t>
          </a:r>
          <a:r>
            <a:rPr lang="en-US" sz="2400" b="1" dirty="0" err="1"/>
            <a:t>investasi</a:t>
          </a:r>
          <a:r>
            <a:rPr lang="en-US" sz="2400" b="1" dirty="0"/>
            <a:t> </a:t>
          </a:r>
          <a:r>
            <a:rPr lang="en-US" sz="2400" b="1" dirty="0" err="1"/>
            <a:t>generasi</a:t>
          </a:r>
          <a:r>
            <a:rPr lang="en-US" sz="2400" b="1" dirty="0"/>
            <a:t> </a:t>
          </a:r>
          <a:r>
            <a:rPr lang="en-US" sz="2400" b="1" dirty="0" err="1"/>
            <a:t>mendatang</a:t>
          </a:r>
          <a:r>
            <a:rPr lang="en-US" sz="2400" b="1" dirty="0"/>
            <a:t> </a:t>
          </a:r>
          <a:endParaRPr lang="en-ID" sz="2400" b="1" dirty="0"/>
        </a:p>
      </dgm:t>
    </dgm:pt>
    <dgm:pt modelId="{1B4E8BB8-EE95-4DED-B5DB-C5488DE21278}" type="parTrans" cxnId="{D076CC00-54C1-445B-BC13-ECF7524E5C3C}">
      <dgm:prSet/>
      <dgm:spPr/>
      <dgm:t>
        <a:bodyPr/>
        <a:lstStyle/>
        <a:p>
          <a:endParaRPr lang="en-ID"/>
        </a:p>
      </dgm:t>
    </dgm:pt>
    <dgm:pt modelId="{B7ADBD51-00E6-4C9B-9F8B-6EE5978AA298}" type="sibTrans" cxnId="{D076CC00-54C1-445B-BC13-ECF7524E5C3C}">
      <dgm:prSet/>
      <dgm:spPr/>
      <dgm:t>
        <a:bodyPr/>
        <a:lstStyle/>
        <a:p>
          <a:endParaRPr lang="en-ID"/>
        </a:p>
      </dgm:t>
    </dgm:pt>
    <dgm:pt modelId="{0F7B0BD3-2803-47D1-85F4-269D1242E708}">
      <dgm:prSet phldrT="[Text]" phldr="1"/>
      <dgm:spPr>
        <a:solidFill>
          <a:schemeClr val="accent4">
            <a:lumMod val="75000"/>
          </a:schemeClr>
        </a:solidFill>
      </dgm:spPr>
      <dgm:t>
        <a:bodyPr/>
        <a:lstStyle/>
        <a:p>
          <a:endParaRPr lang="en-ID" dirty="0"/>
        </a:p>
      </dgm:t>
    </dgm:pt>
    <dgm:pt modelId="{F925A7C3-461E-4DDB-8878-B310A4B3543E}" type="parTrans" cxnId="{A3201F1A-909C-46A0-9228-454E4B2D742D}">
      <dgm:prSet/>
      <dgm:spPr/>
      <dgm:t>
        <a:bodyPr/>
        <a:lstStyle/>
        <a:p>
          <a:endParaRPr lang="en-ID"/>
        </a:p>
      </dgm:t>
    </dgm:pt>
    <dgm:pt modelId="{EF75C528-EBC9-4C48-A19F-ECC9D46F8361}" type="sibTrans" cxnId="{A3201F1A-909C-46A0-9228-454E4B2D742D}">
      <dgm:prSet/>
      <dgm:spPr/>
      <dgm:t>
        <a:bodyPr/>
        <a:lstStyle/>
        <a:p>
          <a:endParaRPr lang="en-ID"/>
        </a:p>
      </dgm:t>
    </dgm:pt>
    <dgm:pt modelId="{38DB2B25-B3EC-4019-8F1B-281BB3A74DEA}">
      <dgm:prSet phldrT="[Text]" custT="1"/>
      <dgm:spPr>
        <a:solidFill>
          <a:schemeClr val="accent4">
            <a:lumMod val="40000"/>
            <a:lumOff val="60000"/>
            <a:alpha val="90000"/>
          </a:schemeClr>
        </a:solidFill>
      </dgm:spPr>
      <dgm:t>
        <a:bodyPr/>
        <a:lstStyle/>
        <a:p>
          <a:r>
            <a:rPr lang="en-US" sz="2400" b="1" dirty="0" err="1"/>
            <a:t>Melindungi</a:t>
          </a:r>
          <a:r>
            <a:rPr lang="en-US" sz="2400" b="1" dirty="0"/>
            <a:t> </a:t>
          </a:r>
          <a:r>
            <a:rPr lang="en-US" sz="2400" b="1" dirty="0" err="1"/>
            <a:t>sumber</a:t>
          </a:r>
          <a:r>
            <a:rPr lang="en-US" sz="2400" b="1" dirty="0"/>
            <a:t> </a:t>
          </a:r>
          <a:r>
            <a:rPr lang="en-US" sz="2400" b="1" dirty="0" err="1"/>
            <a:t>daya</a:t>
          </a:r>
          <a:r>
            <a:rPr lang="en-US" sz="2400" b="1" dirty="0"/>
            <a:t> </a:t>
          </a:r>
          <a:r>
            <a:rPr lang="en-US" sz="2400" b="1" dirty="0" err="1"/>
            <a:t>manusia</a:t>
          </a:r>
          <a:r>
            <a:rPr lang="en-US" sz="2400" b="1" dirty="0"/>
            <a:t> </a:t>
          </a:r>
          <a:r>
            <a:rPr lang="en-US" sz="2400" b="1" dirty="0" err="1"/>
            <a:t>potensial</a:t>
          </a:r>
          <a:r>
            <a:rPr lang="en-US" sz="2400" b="1" dirty="0"/>
            <a:t> </a:t>
          </a:r>
          <a:endParaRPr lang="en-ID" sz="2400" b="1" dirty="0"/>
        </a:p>
      </dgm:t>
    </dgm:pt>
    <dgm:pt modelId="{8822A465-9C0F-4E10-8238-79AA086D01D7}" type="parTrans" cxnId="{FBCCD1E6-6730-44A7-A298-5780CBEF626F}">
      <dgm:prSet/>
      <dgm:spPr/>
      <dgm:t>
        <a:bodyPr/>
        <a:lstStyle/>
        <a:p>
          <a:endParaRPr lang="en-ID"/>
        </a:p>
      </dgm:t>
    </dgm:pt>
    <dgm:pt modelId="{9BFFDB61-5A45-44B0-9CA2-FEBC50EF9C83}" type="sibTrans" cxnId="{FBCCD1E6-6730-44A7-A298-5780CBEF626F}">
      <dgm:prSet/>
      <dgm:spPr/>
      <dgm:t>
        <a:bodyPr/>
        <a:lstStyle/>
        <a:p>
          <a:endParaRPr lang="en-ID"/>
        </a:p>
      </dgm:t>
    </dgm:pt>
    <dgm:pt modelId="{43AD31F2-041E-4998-9903-07B4DF1C1E6B}">
      <dgm:prSet phldrT="[Text]" phldr="1"/>
      <dgm:spPr/>
      <dgm:t>
        <a:bodyPr/>
        <a:lstStyle/>
        <a:p>
          <a:endParaRPr lang="en-ID"/>
        </a:p>
      </dgm:t>
    </dgm:pt>
    <dgm:pt modelId="{791DA567-7952-4E47-AB7A-3AC650A8B2FB}" type="parTrans" cxnId="{CC8B2BD9-7DE6-48EC-BAC5-4F687864F1B0}">
      <dgm:prSet/>
      <dgm:spPr/>
      <dgm:t>
        <a:bodyPr/>
        <a:lstStyle/>
        <a:p>
          <a:endParaRPr lang="en-ID"/>
        </a:p>
      </dgm:t>
    </dgm:pt>
    <dgm:pt modelId="{E5B51964-31B9-442E-941C-05B9919A71D1}" type="sibTrans" cxnId="{CC8B2BD9-7DE6-48EC-BAC5-4F687864F1B0}">
      <dgm:prSet/>
      <dgm:spPr/>
      <dgm:t>
        <a:bodyPr/>
        <a:lstStyle/>
        <a:p>
          <a:endParaRPr lang="en-ID"/>
        </a:p>
      </dgm:t>
    </dgm:pt>
    <dgm:pt modelId="{5B9280D9-6AEC-4424-8344-96D8F7646A50}">
      <dgm:prSet phldrT="[Text]" custT="1"/>
      <dgm:spPr>
        <a:solidFill>
          <a:srgbClr val="FFFF00"/>
        </a:solidFill>
      </dgm:spPr>
      <dgm:t>
        <a:bodyPr/>
        <a:lstStyle/>
        <a:p>
          <a:r>
            <a:rPr lang="en-US" sz="2400" b="1" dirty="0" err="1"/>
            <a:t>Upaya</a:t>
          </a:r>
          <a:r>
            <a:rPr lang="en-US" sz="2400" b="1" dirty="0"/>
            <a:t> </a:t>
          </a:r>
          <a:r>
            <a:rPr lang="en-US" sz="2400" b="1" dirty="0" err="1"/>
            <a:t>pemenuhan</a:t>
          </a:r>
          <a:r>
            <a:rPr lang="en-US" sz="2400" b="1" dirty="0"/>
            <a:t> </a:t>
          </a:r>
          <a:r>
            <a:rPr lang="en-US" sz="2400" b="1" dirty="0" err="1"/>
            <a:t>Hak</a:t>
          </a:r>
          <a:r>
            <a:rPr lang="en-US" sz="2400" b="1" dirty="0"/>
            <a:t> </a:t>
          </a:r>
          <a:r>
            <a:rPr lang="en-US" sz="2400" b="1" dirty="0" err="1"/>
            <a:t>Asasi</a:t>
          </a:r>
          <a:r>
            <a:rPr lang="en-US" sz="2400" b="1" dirty="0"/>
            <a:t> </a:t>
          </a:r>
          <a:r>
            <a:rPr lang="en-US" sz="2400" b="1" dirty="0" err="1"/>
            <a:t>Manusia</a:t>
          </a:r>
          <a:r>
            <a:rPr lang="en-US" sz="2400" b="1" dirty="0"/>
            <a:t> (HAM)</a:t>
          </a:r>
          <a:endParaRPr lang="en-ID" sz="2400" b="1" dirty="0"/>
        </a:p>
      </dgm:t>
    </dgm:pt>
    <dgm:pt modelId="{0094639C-4840-42F6-847C-900F61735FFD}" type="parTrans" cxnId="{CFFF0973-2E0B-435C-A09F-4F157D92EDC5}">
      <dgm:prSet/>
      <dgm:spPr/>
      <dgm:t>
        <a:bodyPr/>
        <a:lstStyle/>
        <a:p>
          <a:endParaRPr lang="en-ID"/>
        </a:p>
      </dgm:t>
    </dgm:pt>
    <dgm:pt modelId="{0D09106B-461B-4BE7-BC9A-E3E152FAD7F9}" type="sibTrans" cxnId="{CFFF0973-2E0B-435C-A09F-4F157D92EDC5}">
      <dgm:prSet/>
      <dgm:spPr/>
      <dgm:t>
        <a:bodyPr/>
        <a:lstStyle/>
        <a:p>
          <a:endParaRPr lang="en-ID"/>
        </a:p>
      </dgm:t>
    </dgm:pt>
    <dgm:pt modelId="{BAFDE271-18C5-446F-8484-2CF5D702A85E}" type="pres">
      <dgm:prSet presAssocID="{8A386E7B-0B59-4FF5-B337-0628B496783A}" presName="cycleMatrixDiagram" presStyleCnt="0">
        <dgm:presLayoutVars>
          <dgm:chMax val="1"/>
          <dgm:dir/>
          <dgm:animLvl val="lvl"/>
          <dgm:resizeHandles val="exact"/>
        </dgm:presLayoutVars>
      </dgm:prSet>
      <dgm:spPr/>
    </dgm:pt>
    <dgm:pt modelId="{43FE94D2-D87F-4408-A5A8-80279A2DF575}" type="pres">
      <dgm:prSet presAssocID="{8A386E7B-0B59-4FF5-B337-0628B496783A}" presName="children" presStyleCnt="0"/>
      <dgm:spPr/>
    </dgm:pt>
    <dgm:pt modelId="{422379D7-5BD5-4CFF-9DC7-F1D09E69145C}" type="pres">
      <dgm:prSet presAssocID="{8A386E7B-0B59-4FF5-B337-0628B496783A}" presName="child1group" presStyleCnt="0"/>
      <dgm:spPr/>
    </dgm:pt>
    <dgm:pt modelId="{8C976656-00CB-43E3-ACAE-564EA926399A}" type="pres">
      <dgm:prSet presAssocID="{8A386E7B-0B59-4FF5-B337-0628B496783A}" presName="child1" presStyleLbl="bgAcc1" presStyleIdx="0" presStyleCnt="4" custScaleX="199001" custLinFactNeighborX="-33721" custLinFactNeighborY="-4679"/>
      <dgm:spPr/>
    </dgm:pt>
    <dgm:pt modelId="{F091400F-A94D-497E-AF4E-3852B73B2E2F}" type="pres">
      <dgm:prSet presAssocID="{8A386E7B-0B59-4FF5-B337-0628B496783A}" presName="child1Text" presStyleLbl="bgAcc1" presStyleIdx="0" presStyleCnt="4">
        <dgm:presLayoutVars>
          <dgm:bulletEnabled val="1"/>
        </dgm:presLayoutVars>
      </dgm:prSet>
      <dgm:spPr/>
    </dgm:pt>
    <dgm:pt modelId="{FCADFEE5-3399-4F90-B51A-907F2EF6FABE}" type="pres">
      <dgm:prSet presAssocID="{8A386E7B-0B59-4FF5-B337-0628B496783A}" presName="child2group" presStyleCnt="0"/>
      <dgm:spPr/>
    </dgm:pt>
    <dgm:pt modelId="{69D3C3E3-AC2F-4763-9808-66408A3D6227}" type="pres">
      <dgm:prSet presAssocID="{8A386E7B-0B59-4FF5-B337-0628B496783A}" presName="child2" presStyleLbl="bgAcc1" presStyleIdx="1" presStyleCnt="4" custScaleX="278526" custLinFactNeighborX="75715" custLinFactNeighborY="-3364"/>
      <dgm:spPr/>
    </dgm:pt>
    <dgm:pt modelId="{565A3D47-B746-42C4-89B9-E4215516CB7B}" type="pres">
      <dgm:prSet presAssocID="{8A386E7B-0B59-4FF5-B337-0628B496783A}" presName="child2Text" presStyleLbl="bgAcc1" presStyleIdx="1" presStyleCnt="4">
        <dgm:presLayoutVars>
          <dgm:bulletEnabled val="1"/>
        </dgm:presLayoutVars>
      </dgm:prSet>
      <dgm:spPr/>
    </dgm:pt>
    <dgm:pt modelId="{C677EE12-4DBE-43CF-AB4D-3687C7411EA2}" type="pres">
      <dgm:prSet presAssocID="{8A386E7B-0B59-4FF5-B337-0628B496783A}" presName="child3group" presStyleCnt="0"/>
      <dgm:spPr/>
    </dgm:pt>
    <dgm:pt modelId="{20843E14-8EB5-4396-8607-932594BF5F9E}" type="pres">
      <dgm:prSet presAssocID="{8A386E7B-0B59-4FF5-B337-0628B496783A}" presName="child3" presStyleLbl="bgAcc1" presStyleIdx="2" presStyleCnt="4" custScaleX="276649" custLinFactNeighborX="61552" custLinFactNeighborY="-59843"/>
      <dgm:spPr/>
    </dgm:pt>
    <dgm:pt modelId="{FF02B23B-0C56-47D5-A1B2-B02436872CCA}" type="pres">
      <dgm:prSet presAssocID="{8A386E7B-0B59-4FF5-B337-0628B496783A}" presName="child3Text" presStyleLbl="bgAcc1" presStyleIdx="2" presStyleCnt="4">
        <dgm:presLayoutVars>
          <dgm:bulletEnabled val="1"/>
        </dgm:presLayoutVars>
      </dgm:prSet>
      <dgm:spPr/>
    </dgm:pt>
    <dgm:pt modelId="{3139568F-9EA7-4DB0-AA37-D827AFC60FD3}" type="pres">
      <dgm:prSet presAssocID="{8A386E7B-0B59-4FF5-B337-0628B496783A}" presName="child4group" presStyleCnt="0"/>
      <dgm:spPr/>
    </dgm:pt>
    <dgm:pt modelId="{65433120-B528-4877-A5DC-ED72F1C1F0A8}" type="pres">
      <dgm:prSet presAssocID="{8A386E7B-0B59-4FF5-B337-0628B496783A}" presName="child4" presStyleLbl="bgAcc1" presStyleIdx="3" presStyleCnt="4" custScaleX="257805" custLinFactNeighborX="-51352" custLinFactNeighborY="-59843"/>
      <dgm:spPr/>
    </dgm:pt>
    <dgm:pt modelId="{D4C764A7-9362-4CD6-9730-AC94B35AE01A}" type="pres">
      <dgm:prSet presAssocID="{8A386E7B-0B59-4FF5-B337-0628B496783A}" presName="child4Text" presStyleLbl="bgAcc1" presStyleIdx="3" presStyleCnt="4">
        <dgm:presLayoutVars>
          <dgm:bulletEnabled val="1"/>
        </dgm:presLayoutVars>
      </dgm:prSet>
      <dgm:spPr/>
    </dgm:pt>
    <dgm:pt modelId="{29835CDC-0AB9-45D6-AABA-283D3AF2308F}" type="pres">
      <dgm:prSet presAssocID="{8A386E7B-0B59-4FF5-B337-0628B496783A}" presName="childPlaceholder" presStyleCnt="0"/>
      <dgm:spPr/>
    </dgm:pt>
    <dgm:pt modelId="{1C438E40-F3FD-4BBA-A01E-7572596F44EB}" type="pres">
      <dgm:prSet presAssocID="{8A386E7B-0B59-4FF5-B337-0628B496783A}" presName="circle" presStyleCnt="0"/>
      <dgm:spPr/>
    </dgm:pt>
    <dgm:pt modelId="{0E222378-5887-4B2C-B64D-820BC9013650}" type="pres">
      <dgm:prSet presAssocID="{8A386E7B-0B59-4FF5-B337-0628B496783A}" presName="quadrant1" presStyleLbl="node1" presStyleIdx="0" presStyleCnt="4" custLinFactNeighborX="-621" custLinFactNeighborY="621">
        <dgm:presLayoutVars>
          <dgm:chMax val="1"/>
          <dgm:bulletEnabled val="1"/>
        </dgm:presLayoutVars>
      </dgm:prSet>
      <dgm:spPr/>
    </dgm:pt>
    <dgm:pt modelId="{97CB74C7-1A09-4FA9-9370-32B302D01BF8}" type="pres">
      <dgm:prSet presAssocID="{8A386E7B-0B59-4FF5-B337-0628B496783A}" presName="quadrant2" presStyleLbl="node1" presStyleIdx="1" presStyleCnt="4">
        <dgm:presLayoutVars>
          <dgm:chMax val="1"/>
          <dgm:bulletEnabled val="1"/>
        </dgm:presLayoutVars>
      </dgm:prSet>
      <dgm:spPr/>
    </dgm:pt>
    <dgm:pt modelId="{9474AA97-6281-41B2-94AE-A2BCE72D513E}" type="pres">
      <dgm:prSet presAssocID="{8A386E7B-0B59-4FF5-B337-0628B496783A}" presName="quadrant3" presStyleLbl="node1" presStyleIdx="2" presStyleCnt="4">
        <dgm:presLayoutVars>
          <dgm:chMax val="1"/>
          <dgm:bulletEnabled val="1"/>
        </dgm:presLayoutVars>
      </dgm:prSet>
      <dgm:spPr/>
    </dgm:pt>
    <dgm:pt modelId="{19C9258D-08A6-4D4E-96B5-D6E88226FC62}" type="pres">
      <dgm:prSet presAssocID="{8A386E7B-0B59-4FF5-B337-0628B496783A}" presName="quadrant4" presStyleLbl="node1" presStyleIdx="3" presStyleCnt="4" custScaleX="97278" custLinFactNeighborX="1243" custLinFactNeighborY="622">
        <dgm:presLayoutVars>
          <dgm:chMax val="1"/>
          <dgm:bulletEnabled val="1"/>
        </dgm:presLayoutVars>
      </dgm:prSet>
      <dgm:spPr/>
    </dgm:pt>
    <dgm:pt modelId="{BA8C396B-EB9F-4A75-AC2E-92B41CC2AA04}" type="pres">
      <dgm:prSet presAssocID="{8A386E7B-0B59-4FF5-B337-0628B496783A}" presName="quadrantPlaceholder" presStyleCnt="0"/>
      <dgm:spPr/>
    </dgm:pt>
    <dgm:pt modelId="{D78BE04F-F90E-4019-9172-4752FEE60CC4}" type="pres">
      <dgm:prSet presAssocID="{8A386E7B-0B59-4FF5-B337-0628B496783A}" presName="center1" presStyleLbl="fgShp" presStyleIdx="0" presStyleCnt="2"/>
      <dgm:spPr/>
    </dgm:pt>
    <dgm:pt modelId="{DC26731D-2050-4511-9BF5-92DC3C6EE129}" type="pres">
      <dgm:prSet presAssocID="{8A386E7B-0B59-4FF5-B337-0628B496783A}" presName="center2" presStyleLbl="fgShp" presStyleIdx="1" presStyleCnt="2"/>
      <dgm:spPr/>
    </dgm:pt>
  </dgm:ptLst>
  <dgm:cxnLst>
    <dgm:cxn modelId="{D076CC00-54C1-445B-BC13-ECF7524E5C3C}" srcId="{6A4032A0-1B34-4F85-BC2E-005ED1853E3B}" destId="{F57F89D8-E29C-41F2-9C5A-CD81B1B328B9}" srcOrd="0" destOrd="0" parTransId="{1B4E8BB8-EE95-4DED-B5DB-C5488DE21278}" sibTransId="{B7ADBD51-00E6-4C9B-9F8B-6EE5978AA298}"/>
    <dgm:cxn modelId="{8FCEC30F-3491-4C5F-910F-B3C9F122A5F2}" srcId="{8A386E7B-0B59-4FF5-B337-0628B496783A}" destId="{6A4032A0-1B34-4F85-BC2E-005ED1853E3B}" srcOrd="1" destOrd="0" parTransId="{8174F1C4-A93A-4F14-9C4B-C8242C8FFA78}" sibTransId="{4736B678-16F8-4A43-A85B-EC0C6F23BFF7}"/>
    <dgm:cxn modelId="{7B5FF819-C055-4B6E-9670-D62EBAB98DEE}" srcId="{8A386E7B-0B59-4FF5-B337-0628B496783A}" destId="{67ACF56B-E16A-4808-AA4D-7E6AB3F45B98}" srcOrd="0" destOrd="0" parTransId="{99400F07-6C3B-4B0E-ABA4-F2832951AC72}" sibTransId="{7DD455E3-5B0C-4D2D-B143-D6740DE989F2}"/>
    <dgm:cxn modelId="{A3201F1A-909C-46A0-9228-454E4B2D742D}" srcId="{8A386E7B-0B59-4FF5-B337-0628B496783A}" destId="{0F7B0BD3-2803-47D1-85F4-269D1242E708}" srcOrd="2" destOrd="0" parTransId="{F925A7C3-461E-4DDB-8878-B310A4B3543E}" sibTransId="{EF75C528-EBC9-4C48-A19F-ECC9D46F8361}"/>
    <dgm:cxn modelId="{5D61313B-249C-47E5-90D3-AF0280E27A04}" type="presOf" srcId="{6A4032A0-1B34-4F85-BC2E-005ED1853E3B}" destId="{97CB74C7-1A09-4FA9-9370-32B302D01BF8}" srcOrd="0" destOrd="0" presId="urn:microsoft.com/office/officeart/2005/8/layout/cycle4"/>
    <dgm:cxn modelId="{B87C9D40-34D7-4D3D-88F9-F8BCD975E4AA}" type="presOf" srcId="{5B9280D9-6AEC-4424-8344-96D8F7646A50}" destId="{65433120-B528-4877-A5DC-ED72F1C1F0A8}" srcOrd="0" destOrd="0" presId="urn:microsoft.com/office/officeart/2005/8/layout/cycle4"/>
    <dgm:cxn modelId="{AB46855E-7A59-4807-936D-BB50394E79A5}" type="presOf" srcId="{F57F89D8-E29C-41F2-9C5A-CD81B1B328B9}" destId="{565A3D47-B746-42C4-89B9-E4215516CB7B}" srcOrd="1" destOrd="0" presId="urn:microsoft.com/office/officeart/2005/8/layout/cycle4"/>
    <dgm:cxn modelId="{F3672F63-ADEE-4FD2-B20E-9BCCB190814B}" type="presOf" srcId="{8A386E7B-0B59-4FF5-B337-0628B496783A}" destId="{BAFDE271-18C5-446F-8484-2CF5D702A85E}" srcOrd="0" destOrd="0" presId="urn:microsoft.com/office/officeart/2005/8/layout/cycle4"/>
    <dgm:cxn modelId="{CFFF0973-2E0B-435C-A09F-4F157D92EDC5}" srcId="{43AD31F2-041E-4998-9903-07B4DF1C1E6B}" destId="{5B9280D9-6AEC-4424-8344-96D8F7646A50}" srcOrd="0" destOrd="0" parTransId="{0094639C-4840-42F6-847C-900F61735FFD}" sibTransId="{0D09106B-461B-4BE7-BC9A-E3E152FAD7F9}"/>
    <dgm:cxn modelId="{B0C39858-C0DF-41DA-B762-B7D48D806BA0}" type="presOf" srcId="{38DB2B25-B3EC-4019-8F1B-281BB3A74DEA}" destId="{FF02B23B-0C56-47D5-A1B2-B02436872CCA}" srcOrd="1" destOrd="0" presId="urn:microsoft.com/office/officeart/2005/8/layout/cycle4"/>
    <dgm:cxn modelId="{B1E27585-AD5A-4E52-942D-6BD3C698655C}" type="presOf" srcId="{43AD31F2-041E-4998-9903-07B4DF1C1E6B}" destId="{19C9258D-08A6-4D4E-96B5-D6E88226FC62}" srcOrd="0" destOrd="0" presId="urn:microsoft.com/office/officeart/2005/8/layout/cycle4"/>
    <dgm:cxn modelId="{EFE6CA91-F8B0-438A-9286-4B7991FDA80B}" type="presOf" srcId="{38DB2B25-B3EC-4019-8F1B-281BB3A74DEA}" destId="{20843E14-8EB5-4396-8607-932594BF5F9E}" srcOrd="0" destOrd="0" presId="urn:microsoft.com/office/officeart/2005/8/layout/cycle4"/>
    <dgm:cxn modelId="{A957E293-E80E-49D2-940F-7FE31AD9260F}" type="presOf" srcId="{B1DA307B-4B20-48F1-93A6-AF81FCB2B935}" destId="{8C976656-00CB-43E3-ACAE-564EA926399A}" srcOrd="0" destOrd="0" presId="urn:microsoft.com/office/officeart/2005/8/layout/cycle4"/>
    <dgm:cxn modelId="{290079A2-E9F5-47D7-8007-F9E918817CEC}" srcId="{67ACF56B-E16A-4808-AA4D-7E6AB3F45B98}" destId="{B1DA307B-4B20-48F1-93A6-AF81FCB2B935}" srcOrd="0" destOrd="0" parTransId="{C608B7B3-F5C6-4BCE-93C3-7F723ABBCBFC}" sibTransId="{CA408712-EC3C-4069-AECD-DE39E33C04AC}"/>
    <dgm:cxn modelId="{385D56B0-75CB-438F-A63A-0484F35995DA}" type="presOf" srcId="{0F7B0BD3-2803-47D1-85F4-269D1242E708}" destId="{9474AA97-6281-41B2-94AE-A2BCE72D513E}" srcOrd="0" destOrd="0" presId="urn:microsoft.com/office/officeart/2005/8/layout/cycle4"/>
    <dgm:cxn modelId="{166547B8-02D6-416B-87E0-229D05079AA0}" type="presOf" srcId="{B1DA307B-4B20-48F1-93A6-AF81FCB2B935}" destId="{F091400F-A94D-497E-AF4E-3852B73B2E2F}" srcOrd="1" destOrd="0" presId="urn:microsoft.com/office/officeart/2005/8/layout/cycle4"/>
    <dgm:cxn modelId="{015099C4-AEB1-4D34-8C51-F2BC2A598C15}" type="presOf" srcId="{F57F89D8-E29C-41F2-9C5A-CD81B1B328B9}" destId="{69D3C3E3-AC2F-4763-9808-66408A3D6227}" srcOrd="0" destOrd="0" presId="urn:microsoft.com/office/officeart/2005/8/layout/cycle4"/>
    <dgm:cxn modelId="{828FC0CF-2642-489A-8D5E-3863B100A531}" type="presOf" srcId="{5B9280D9-6AEC-4424-8344-96D8F7646A50}" destId="{D4C764A7-9362-4CD6-9730-AC94B35AE01A}" srcOrd="1" destOrd="0" presId="urn:microsoft.com/office/officeart/2005/8/layout/cycle4"/>
    <dgm:cxn modelId="{CC8B2BD9-7DE6-48EC-BAC5-4F687864F1B0}" srcId="{8A386E7B-0B59-4FF5-B337-0628B496783A}" destId="{43AD31F2-041E-4998-9903-07B4DF1C1E6B}" srcOrd="3" destOrd="0" parTransId="{791DA567-7952-4E47-AB7A-3AC650A8B2FB}" sibTransId="{E5B51964-31B9-442E-941C-05B9919A71D1}"/>
    <dgm:cxn modelId="{591818E3-4A2C-4DDF-9BFB-52599709FB54}" type="presOf" srcId="{67ACF56B-E16A-4808-AA4D-7E6AB3F45B98}" destId="{0E222378-5887-4B2C-B64D-820BC9013650}" srcOrd="0" destOrd="0" presId="urn:microsoft.com/office/officeart/2005/8/layout/cycle4"/>
    <dgm:cxn modelId="{FBCCD1E6-6730-44A7-A298-5780CBEF626F}" srcId="{0F7B0BD3-2803-47D1-85F4-269D1242E708}" destId="{38DB2B25-B3EC-4019-8F1B-281BB3A74DEA}" srcOrd="0" destOrd="0" parTransId="{8822A465-9C0F-4E10-8238-79AA086D01D7}" sibTransId="{9BFFDB61-5A45-44B0-9CA2-FEBC50EF9C83}"/>
    <dgm:cxn modelId="{B20FE89B-61C5-4B8D-84CF-43A76B785E24}" type="presParOf" srcId="{BAFDE271-18C5-446F-8484-2CF5D702A85E}" destId="{43FE94D2-D87F-4408-A5A8-80279A2DF575}" srcOrd="0" destOrd="0" presId="urn:microsoft.com/office/officeart/2005/8/layout/cycle4"/>
    <dgm:cxn modelId="{F277E97C-2627-4CA0-AA59-20A7DAE2FB77}" type="presParOf" srcId="{43FE94D2-D87F-4408-A5A8-80279A2DF575}" destId="{422379D7-5BD5-4CFF-9DC7-F1D09E69145C}" srcOrd="0" destOrd="0" presId="urn:microsoft.com/office/officeart/2005/8/layout/cycle4"/>
    <dgm:cxn modelId="{0A75C56D-659B-4141-A40F-1A623D58ED38}" type="presParOf" srcId="{422379D7-5BD5-4CFF-9DC7-F1D09E69145C}" destId="{8C976656-00CB-43E3-ACAE-564EA926399A}" srcOrd="0" destOrd="0" presId="urn:microsoft.com/office/officeart/2005/8/layout/cycle4"/>
    <dgm:cxn modelId="{9E020989-9725-46DA-9636-2E0E333F07B0}" type="presParOf" srcId="{422379D7-5BD5-4CFF-9DC7-F1D09E69145C}" destId="{F091400F-A94D-497E-AF4E-3852B73B2E2F}" srcOrd="1" destOrd="0" presId="urn:microsoft.com/office/officeart/2005/8/layout/cycle4"/>
    <dgm:cxn modelId="{F6452A5D-F5A7-4D93-BFF7-108ACB984CB1}" type="presParOf" srcId="{43FE94D2-D87F-4408-A5A8-80279A2DF575}" destId="{FCADFEE5-3399-4F90-B51A-907F2EF6FABE}" srcOrd="1" destOrd="0" presId="urn:microsoft.com/office/officeart/2005/8/layout/cycle4"/>
    <dgm:cxn modelId="{112A5B82-2ABB-4313-8140-AB1EF0C2B6E5}" type="presParOf" srcId="{FCADFEE5-3399-4F90-B51A-907F2EF6FABE}" destId="{69D3C3E3-AC2F-4763-9808-66408A3D6227}" srcOrd="0" destOrd="0" presId="urn:microsoft.com/office/officeart/2005/8/layout/cycle4"/>
    <dgm:cxn modelId="{73CAE99F-AE9D-4259-AA89-CA589D351376}" type="presParOf" srcId="{FCADFEE5-3399-4F90-B51A-907F2EF6FABE}" destId="{565A3D47-B746-42C4-89B9-E4215516CB7B}" srcOrd="1" destOrd="0" presId="urn:microsoft.com/office/officeart/2005/8/layout/cycle4"/>
    <dgm:cxn modelId="{9E167F8F-5EA7-4204-882C-983A42D53165}" type="presParOf" srcId="{43FE94D2-D87F-4408-A5A8-80279A2DF575}" destId="{C677EE12-4DBE-43CF-AB4D-3687C7411EA2}" srcOrd="2" destOrd="0" presId="urn:microsoft.com/office/officeart/2005/8/layout/cycle4"/>
    <dgm:cxn modelId="{2791FFC7-8A12-4AC5-B77A-3C3B0402199A}" type="presParOf" srcId="{C677EE12-4DBE-43CF-AB4D-3687C7411EA2}" destId="{20843E14-8EB5-4396-8607-932594BF5F9E}" srcOrd="0" destOrd="0" presId="urn:microsoft.com/office/officeart/2005/8/layout/cycle4"/>
    <dgm:cxn modelId="{97613072-8086-4308-AD50-B76AC7331330}" type="presParOf" srcId="{C677EE12-4DBE-43CF-AB4D-3687C7411EA2}" destId="{FF02B23B-0C56-47D5-A1B2-B02436872CCA}" srcOrd="1" destOrd="0" presId="urn:microsoft.com/office/officeart/2005/8/layout/cycle4"/>
    <dgm:cxn modelId="{47818ABA-8185-45FB-AE5A-FC22C0277FAF}" type="presParOf" srcId="{43FE94D2-D87F-4408-A5A8-80279A2DF575}" destId="{3139568F-9EA7-4DB0-AA37-D827AFC60FD3}" srcOrd="3" destOrd="0" presId="urn:microsoft.com/office/officeart/2005/8/layout/cycle4"/>
    <dgm:cxn modelId="{0822D2DB-140F-4771-92EC-C5E26918413C}" type="presParOf" srcId="{3139568F-9EA7-4DB0-AA37-D827AFC60FD3}" destId="{65433120-B528-4877-A5DC-ED72F1C1F0A8}" srcOrd="0" destOrd="0" presId="urn:microsoft.com/office/officeart/2005/8/layout/cycle4"/>
    <dgm:cxn modelId="{D8CD80BD-5323-4818-8B5F-1CC9F5DDC2E5}" type="presParOf" srcId="{3139568F-9EA7-4DB0-AA37-D827AFC60FD3}" destId="{D4C764A7-9362-4CD6-9730-AC94B35AE01A}" srcOrd="1" destOrd="0" presId="urn:microsoft.com/office/officeart/2005/8/layout/cycle4"/>
    <dgm:cxn modelId="{8BCB6974-61F3-4625-82AF-B541AC46008B}" type="presParOf" srcId="{43FE94D2-D87F-4408-A5A8-80279A2DF575}" destId="{29835CDC-0AB9-45D6-AABA-283D3AF2308F}" srcOrd="4" destOrd="0" presId="urn:microsoft.com/office/officeart/2005/8/layout/cycle4"/>
    <dgm:cxn modelId="{DA112348-8C4B-4AAB-832F-D11662D5E34C}" type="presParOf" srcId="{BAFDE271-18C5-446F-8484-2CF5D702A85E}" destId="{1C438E40-F3FD-4BBA-A01E-7572596F44EB}" srcOrd="1" destOrd="0" presId="urn:microsoft.com/office/officeart/2005/8/layout/cycle4"/>
    <dgm:cxn modelId="{211BC099-FF55-4520-8488-BBF2C8F9D12F}" type="presParOf" srcId="{1C438E40-F3FD-4BBA-A01E-7572596F44EB}" destId="{0E222378-5887-4B2C-B64D-820BC9013650}" srcOrd="0" destOrd="0" presId="urn:microsoft.com/office/officeart/2005/8/layout/cycle4"/>
    <dgm:cxn modelId="{C44A4DF2-D34F-4D77-8DF6-1CD0A026327B}" type="presParOf" srcId="{1C438E40-F3FD-4BBA-A01E-7572596F44EB}" destId="{97CB74C7-1A09-4FA9-9370-32B302D01BF8}" srcOrd="1" destOrd="0" presId="urn:microsoft.com/office/officeart/2005/8/layout/cycle4"/>
    <dgm:cxn modelId="{AE44CD4A-0E22-4138-A83E-F4829CF42395}" type="presParOf" srcId="{1C438E40-F3FD-4BBA-A01E-7572596F44EB}" destId="{9474AA97-6281-41B2-94AE-A2BCE72D513E}" srcOrd="2" destOrd="0" presId="urn:microsoft.com/office/officeart/2005/8/layout/cycle4"/>
    <dgm:cxn modelId="{E6F8A736-EBAA-4866-AD5C-83D98ADDF937}" type="presParOf" srcId="{1C438E40-F3FD-4BBA-A01E-7572596F44EB}" destId="{19C9258D-08A6-4D4E-96B5-D6E88226FC62}" srcOrd="3" destOrd="0" presId="urn:microsoft.com/office/officeart/2005/8/layout/cycle4"/>
    <dgm:cxn modelId="{36755AF4-6D5E-4788-B263-DF91ACF5BD51}" type="presParOf" srcId="{1C438E40-F3FD-4BBA-A01E-7572596F44EB}" destId="{BA8C396B-EB9F-4A75-AC2E-92B41CC2AA04}" srcOrd="4" destOrd="0" presId="urn:microsoft.com/office/officeart/2005/8/layout/cycle4"/>
    <dgm:cxn modelId="{D7E85616-3C7F-4D7A-A6DE-4C0EBF8DEA6F}" type="presParOf" srcId="{BAFDE271-18C5-446F-8484-2CF5D702A85E}" destId="{D78BE04F-F90E-4019-9172-4752FEE60CC4}" srcOrd="2" destOrd="0" presId="urn:microsoft.com/office/officeart/2005/8/layout/cycle4"/>
    <dgm:cxn modelId="{E915D227-50A1-4C45-8A44-BA2B26850E67}" type="presParOf" srcId="{BAFDE271-18C5-446F-8484-2CF5D702A85E}" destId="{DC26731D-2050-4511-9BF5-92DC3C6EE12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D373EC-AB18-418D-8468-6AA47E1F5FC0}" type="doc">
      <dgm:prSet loTypeId="urn:microsoft.com/office/officeart/2005/8/layout/pyramid2" loCatId="list" qsTypeId="urn:microsoft.com/office/officeart/2005/8/quickstyle/simple1" qsCatId="simple" csTypeId="urn:microsoft.com/office/officeart/2005/8/colors/accent1_2" csCatId="accent1" phldr="1"/>
      <dgm:spPr/>
    </dgm:pt>
    <dgm:pt modelId="{BE9055EF-7D78-4383-9416-93E2C5CEB89D}">
      <dgm:prSet phldrT="[Text]"/>
      <dgm:spPr>
        <a:solidFill>
          <a:schemeClr val="accent4">
            <a:lumMod val="40000"/>
            <a:lumOff val="60000"/>
            <a:alpha val="90000"/>
          </a:schemeClr>
        </a:solidFill>
      </dgm:spPr>
      <dgm:t>
        <a:bodyPr/>
        <a:lstStyle/>
        <a:p>
          <a:r>
            <a:rPr lang="en-US" b="1" dirty="0" err="1"/>
            <a:t>Perokok</a:t>
          </a:r>
          <a:r>
            <a:rPr lang="en-US" b="1" dirty="0"/>
            <a:t> </a:t>
          </a:r>
          <a:r>
            <a:rPr lang="en-US" b="1" dirty="0" err="1"/>
            <a:t>aktif</a:t>
          </a:r>
          <a:r>
            <a:rPr lang="en-US" b="1" dirty="0"/>
            <a:t> </a:t>
          </a:r>
          <a:endParaRPr lang="en-ID" b="1" dirty="0"/>
        </a:p>
      </dgm:t>
    </dgm:pt>
    <dgm:pt modelId="{DBFEB1FC-0C1A-42AE-8B7C-50B0070F6B1E}" type="parTrans" cxnId="{C97210D9-33E9-4BEF-854E-5999B5EF4324}">
      <dgm:prSet/>
      <dgm:spPr/>
      <dgm:t>
        <a:bodyPr/>
        <a:lstStyle/>
        <a:p>
          <a:endParaRPr lang="en-ID"/>
        </a:p>
      </dgm:t>
    </dgm:pt>
    <dgm:pt modelId="{A17F9557-5CBB-45B7-9B19-2AE62745987D}" type="sibTrans" cxnId="{C97210D9-33E9-4BEF-854E-5999B5EF4324}">
      <dgm:prSet/>
      <dgm:spPr/>
      <dgm:t>
        <a:bodyPr/>
        <a:lstStyle/>
        <a:p>
          <a:endParaRPr lang="en-ID"/>
        </a:p>
      </dgm:t>
    </dgm:pt>
    <dgm:pt modelId="{2D1C06D0-1F20-46FF-A2C1-6AD5AF4C5EB2}">
      <dgm:prSet phldrT="[Text]"/>
      <dgm:spPr>
        <a:solidFill>
          <a:srgbClr val="FFFF00">
            <a:alpha val="90000"/>
          </a:srgbClr>
        </a:solidFill>
      </dgm:spPr>
      <dgm:t>
        <a:bodyPr/>
        <a:lstStyle/>
        <a:p>
          <a:r>
            <a:rPr lang="en-US" b="1" dirty="0" err="1"/>
            <a:t>Peminum</a:t>
          </a:r>
          <a:r>
            <a:rPr lang="en-US" b="1" dirty="0"/>
            <a:t> alcohol </a:t>
          </a:r>
          <a:endParaRPr lang="en-ID" b="1" dirty="0"/>
        </a:p>
      </dgm:t>
    </dgm:pt>
    <dgm:pt modelId="{EE05E0DF-D35F-44A3-88CF-6007C956543B}" type="parTrans" cxnId="{2E4864F9-2BE5-4B77-BEF2-E6F742B62E0F}">
      <dgm:prSet/>
      <dgm:spPr/>
      <dgm:t>
        <a:bodyPr/>
        <a:lstStyle/>
        <a:p>
          <a:endParaRPr lang="en-ID"/>
        </a:p>
      </dgm:t>
    </dgm:pt>
    <dgm:pt modelId="{D0DC7CE3-48C6-4424-86B9-54145714D8F7}" type="sibTrans" cxnId="{2E4864F9-2BE5-4B77-BEF2-E6F742B62E0F}">
      <dgm:prSet/>
      <dgm:spPr/>
      <dgm:t>
        <a:bodyPr/>
        <a:lstStyle/>
        <a:p>
          <a:endParaRPr lang="en-ID"/>
        </a:p>
      </dgm:t>
    </dgm:pt>
    <dgm:pt modelId="{F09C6113-1863-4496-8ED1-4F630D1B342F}">
      <dgm:prSet phldrT="[Text]"/>
      <dgm:spPr>
        <a:solidFill>
          <a:srgbClr val="92D050">
            <a:alpha val="90000"/>
          </a:srgbClr>
        </a:solidFill>
      </dgm:spPr>
      <dgm:t>
        <a:bodyPr/>
        <a:lstStyle/>
        <a:p>
          <a:r>
            <a:rPr lang="en-US" b="1" dirty="0"/>
            <a:t>NAPZA</a:t>
          </a:r>
          <a:endParaRPr lang="en-ID" b="1" dirty="0"/>
        </a:p>
      </dgm:t>
    </dgm:pt>
    <dgm:pt modelId="{FFA94FDB-2F17-4530-BB47-EB95B76FA64A}" type="parTrans" cxnId="{A3A81C66-EB38-46EF-AB32-7321122E65E8}">
      <dgm:prSet/>
      <dgm:spPr/>
      <dgm:t>
        <a:bodyPr/>
        <a:lstStyle/>
        <a:p>
          <a:endParaRPr lang="en-ID"/>
        </a:p>
      </dgm:t>
    </dgm:pt>
    <dgm:pt modelId="{CD25F1E1-608B-4802-9F59-EFE4C80D139F}" type="sibTrans" cxnId="{A3A81C66-EB38-46EF-AB32-7321122E65E8}">
      <dgm:prSet/>
      <dgm:spPr/>
      <dgm:t>
        <a:bodyPr/>
        <a:lstStyle/>
        <a:p>
          <a:endParaRPr lang="en-ID"/>
        </a:p>
      </dgm:t>
    </dgm:pt>
    <dgm:pt modelId="{C0A9630E-A3BD-4B5E-AE5D-D94D415C6F25}" type="pres">
      <dgm:prSet presAssocID="{FBD373EC-AB18-418D-8468-6AA47E1F5FC0}" presName="compositeShape" presStyleCnt="0">
        <dgm:presLayoutVars>
          <dgm:dir/>
          <dgm:resizeHandles/>
        </dgm:presLayoutVars>
      </dgm:prSet>
      <dgm:spPr/>
    </dgm:pt>
    <dgm:pt modelId="{0108CA2F-D9D7-4956-9F35-CB7B541727C0}" type="pres">
      <dgm:prSet presAssocID="{FBD373EC-AB18-418D-8468-6AA47E1F5FC0}" presName="pyramid" presStyleLbl="node1" presStyleIdx="0" presStyleCnt="1"/>
      <dgm:spPr>
        <a:solidFill>
          <a:srgbClr val="AAD6FF"/>
        </a:solidFill>
      </dgm:spPr>
    </dgm:pt>
    <dgm:pt modelId="{3D504306-677E-423A-99EC-D6435A631C6E}" type="pres">
      <dgm:prSet presAssocID="{FBD373EC-AB18-418D-8468-6AA47E1F5FC0}" presName="theList" presStyleCnt="0"/>
      <dgm:spPr/>
    </dgm:pt>
    <dgm:pt modelId="{8A23AD10-CBF4-4CDB-A575-31C34E3E4D4E}" type="pres">
      <dgm:prSet presAssocID="{BE9055EF-7D78-4383-9416-93E2C5CEB89D}" presName="aNode" presStyleLbl="fgAcc1" presStyleIdx="0" presStyleCnt="3">
        <dgm:presLayoutVars>
          <dgm:bulletEnabled val="1"/>
        </dgm:presLayoutVars>
      </dgm:prSet>
      <dgm:spPr/>
    </dgm:pt>
    <dgm:pt modelId="{1770876B-324A-4B83-B306-3179764D6CE6}" type="pres">
      <dgm:prSet presAssocID="{BE9055EF-7D78-4383-9416-93E2C5CEB89D}" presName="aSpace" presStyleCnt="0"/>
      <dgm:spPr/>
    </dgm:pt>
    <dgm:pt modelId="{95C16B58-7799-4960-9067-822B4F82E623}" type="pres">
      <dgm:prSet presAssocID="{2D1C06D0-1F20-46FF-A2C1-6AD5AF4C5EB2}" presName="aNode" presStyleLbl="fgAcc1" presStyleIdx="1" presStyleCnt="3">
        <dgm:presLayoutVars>
          <dgm:bulletEnabled val="1"/>
        </dgm:presLayoutVars>
      </dgm:prSet>
      <dgm:spPr/>
    </dgm:pt>
    <dgm:pt modelId="{C4CD3871-7A51-49E3-89B8-88F5D5EE6C5D}" type="pres">
      <dgm:prSet presAssocID="{2D1C06D0-1F20-46FF-A2C1-6AD5AF4C5EB2}" presName="aSpace" presStyleCnt="0"/>
      <dgm:spPr/>
    </dgm:pt>
    <dgm:pt modelId="{DEA86528-919F-4C31-84B5-5FDE10D99513}" type="pres">
      <dgm:prSet presAssocID="{F09C6113-1863-4496-8ED1-4F630D1B342F}" presName="aNode" presStyleLbl="fgAcc1" presStyleIdx="2" presStyleCnt="3">
        <dgm:presLayoutVars>
          <dgm:bulletEnabled val="1"/>
        </dgm:presLayoutVars>
      </dgm:prSet>
      <dgm:spPr/>
    </dgm:pt>
    <dgm:pt modelId="{D3B242C2-6664-433C-AF45-40A216032AA7}" type="pres">
      <dgm:prSet presAssocID="{F09C6113-1863-4496-8ED1-4F630D1B342F}" presName="aSpace" presStyleCnt="0"/>
      <dgm:spPr/>
    </dgm:pt>
  </dgm:ptLst>
  <dgm:cxnLst>
    <dgm:cxn modelId="{B8812B1B-D71C-410E-B49C-E742984D8B42}" type="presOf" srcId="{F09C6113-1863-4496-8ED1-4F630D1B342F}" destId="{DEA86528-919F-4C31-84B5-5FDE10D99513}" srcOrd="0" destOrd="0" presId="urn:microsoft.com/office/officeart/2005/8/layout/pyramid2"/>
    <dgm:cxn modelId="{A5E0FE2A-F1E7-4254-AC9E-0D291E90A1EE}" type="presOf" srcId="{2D1C06D0-1F20-46FF-A2C1-6AD5AF4C5EB2}" destId="{95C16B58-7799-4960-9067-822B4F82E623}" srcOrd="0" destOrd="0" presId="urn:microsoft.com/office/officeart/2005/8/layout/pyramid2"/>
    <dgm:cxn modelId="{17257F32-F118-4748-8F15-2C86B886110F}" type="presOf" srcId="{FBD373EC-AB18-418D-8468-6AA47E1F5FC0}" destId="{C0A9630E-A3BD-4B5E-AE5D-D94D415C6F25}" srcOrd="0" destOrd="0" presId="urn:microsoft.com/office/officeart/2005/8/layout/pyramid2"/>
    <dgm:cxn modelId="{A3A81C66-EB38-46EF-AB32-7321122E65E8}" srcId="{FBD373EC-AB18-418D-8468-6AA47E1F5FC0}" destId="{F09C6113-1863-4496-8ED1-4F630D1B342F}" srcOrd="2" destOrd="0" parTransId="{FFA94FDB-2F17-4530-BB47-EB95B76FA64A}" sibTransId="{CD25F1E1-608B-4802-9F59-EFE4C80D139F}"/>
    <dgm:cxn modelId="{F02B4656-1201-4FEF-B947-85F3AD5FBA14}" type="presOf" srcId="{BE9055EF-7D78-4383-9416-93E2C5CEB89D}" destId="{8A23AD10-CBF4-4CDB-A575-31C34E3E4D4E}" srcOrd="0" destOrd="0" presId="urn:microsoft.com/office/officeart/2005/8/layout/pyramid2"/>
    <dgm:cxn modelId="{C97210D9-33E9-4BEF-854E-5999B5EF4324}" srcId="{FBD373EC-AB18-418D-8468-6AA47E1F5FC0}" destId="{BE9055EF-7D78-4383-9416-93E2C5CEB89D}" srcOrd="0" destOrd="0" parTransId="{DBFEB1FC-0C1A-42AE-8B7C-50B0070F6B1E}" sibTransId="{A17F9557-5CBB-45B7-9B19-2AE62745987D}"/>
    <dgm:cxn modelId="{2E4864F9-2BE5-4B77-BEF2-E6F742B62E0F}" srcId="{FBD373EC-AB18-418D-8468-6AA47E1F5FC0}" destId="{2D1C06D0-1F20-46FF-A2C1-6AD5AF4C5EB2}" srcOrd="1" destOrd="0" parTransId="{EE05E0DF-D35F-44A3-88CF-6007C956543B}" sibTransId="{D0DC7CE3-48C6-4424-86B9-54145714D8F7}"/>
    <dgm:cxn modelId="{10E03CB7-19F5-4642-A0E7-6ED42DFFEC77}" type="presParOf" srcId="{C0A9630E-A3BD-4B5E-AE5D-D94D415C6F25}" destId="{0108CA2F-D9D7-4956-9F35-CB7B541727C0}" srcOrd="0" destOrd="0" presId="urn:microsoft.com/office/officeart/2005/8/layout/pyramid2"/>
    <dgm:cxn modelId="{31C83384-80E7-4C14-A72F-23EE139FAE75}" type="presParOf" srcId="{C0A9630E-A3BD-4B5E-AE5D-D94D415C6F25}" destId="{3D504306-677E-423A-99EC-D6435A631C6E}" srcOrd="1" destOrd="0" presId="urn:microsoft.com/office/officeart/2005/8/layout/pyramid2"/>
    <dgm:cxn modelId="{FD433A3E-B762-4AF8-8969-AAA2132A915E}" type="presParOf" srcId="{3D504306-677E-423A-99EC-D6435A631C6E}" destId="{8A23AD10-CBF4-4CDB-A575-31C34E3E4D4E}" srcOrd="0" destOrd="0" presId="urn:microsoft.com/office/officeart/2005/8/layout/pyramid2"/>
    <dgm:cxn modelId="{E871FC0B-FFE5-4FDA-8041-30E55EE80010}" type="presParOf" srcId="{3D504306-677E-423A-99EC-D6435A631C6E}" destId="{1770876B-324A-4B83-B306-3179764D6CE6}" srcOrd="1" destOrd="0" presId="urn:microsoft.com/office/officeart/2005/8/layout/pyramid2"/>
    <dgm:cxn modelId="{D1B454CD-E56A-49DD-8201-084B18D33192}" type="presParOf" srcId="{3D504306-677E-423A-99EC-D6435A631C6E}" destId="{95C16B58-7799-4960-9067-822B4F82E623}" srcOrd="2" destOrd="0" presId="urn:microsoft.com/office/officeart/2005/8/layout/pyramid2"/>
    <dgm:cxn modelId="{01435E91-3F80-4A41-9695-6C3892BB7641}" type="presParOf" srcId="{3D504306-677E-423A-99EC-D6435A631C6E}" destId="{C4CD3871-7A51-49E3-89B8-88F5D5EE6C5D}" srcOrd="3" destOrd="0" presId="urn:microsoft.com/office/officeart/2005/8/layout/pyramid2"/>
    <dgm:cxn modelId="{708297D8-4A07-4EFD-AC00-22AA86D3ECB6}" type="presParOf" srcId="{3D504306-677E-423A-99EC-D6435A631C6E}" destId="{DEA86528-919F-4C31-84B5-5FDE10D99513}" srcOrd="4" destOrd="0" presId="urn:microsoft.com/office/officeart/2005/8/layout/pyramid2"/>
    <dgm:cxn modelId="{40D2B7E1-3DD7-4C40-B518-6A4D1C611B27}" type="presParOf" srcId="{3D504306-677E-423A-99EC-D6435A631C6E}" destId="{D3B242C2-6664-433C-AF45-40A216032AA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5E2EA-B40C-42A2-94E7-7409DF5A73E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D"/>
        </a:p>
      </dgm:t>
    </dgm:pt>
    <dgm:pt modelId="{B0B51195-EFA9-4642-A97E-2ACDA8AB444D}">
      <dgm:prSet phldrT="[Text]"/>
      <dgm:spPr>
        <a:solidFill>
          <a:srgbClr val="92D050"/>
        </a:solidFill>
      </dgm:spPr>
      <dgm:t>
        <a:bodyPr/>
        <a:lstStyle/>
        <a:p>
          <a:r>
            <a:rPr lang="en-US" b="1" dirty="0" err="1">
              <a:solidFill>
                <a:schemeClr val="tx1"/>
              </a:solidFill>
            </a:rPr>
            <a:t>Hubungan</a:t>
          </a:r>
          <a:r>
            <a:rPr lang="en-US" b="1" dirty="0">
              <a:solidFill>
                <a:schemeClr val="tx1"/>
              </a:solidFill>
            </a:rPr>
            <a:t> </a:t>
          </a:r>
          <a:r>
            <a:rPr lang="en-US" b="1" dirty="0" err="1">
              <a:solidFill>
                <a:schemeClr val="tx1"/>
              </a:solidFill>
            </a:rPr>
            <a:t>seksual</a:t>
          </a:r>
          <a:r>
            <a:rPr lang="en-US" b="1" dirty="0">
              <a:solidFill>
                <a:schemeClr val="tx1"/>
              </a:solidFill>
            </a:rPr>
            <a:t> </a:t>
          </a:r>
          <a:r>
            <a:rPr lang="en-US" b="1" dirty="0" err="1">
              <a:solidFill>
                <a:schemeClr val="tx1"/>
              </a:solidFill>
            </a:rPr>
            <a:t>sebelum</a:t>
          </a:r>
          <a:r>
            <a:rPr lang="en-US" b="1" dirty="0">
              <a:solidFill>
                <a:schemeClr val="tx1"/>
              </a:solidFill>
            </a:rPr>
            <a:t> </a:t>
          </a:r>
          <a:r>
            <a:rPr lang="en-US" b="1" dirty="0" err="1">
              <a:solidFill>
                <a:schemeClr val="tx1"/>
              </a:solidFill>
            </a:rPr>
            <a:t>menikah</a:t>
          </a:r>
          <a:r>
            <a:rPr lang="en-US" b="1" dirty="0">
              <a:solidFill>
                <a:schemeClr val="tx1"/>
              </a:solidFill>
            </a:rPr>
            <a:t> dan </a:t>
          </a:r>
          <a:r>
            <a:rPr lang="en-US" b="1" dirty="0" err="1">
              <a:solidFill>
                <a:schemeClr val="tx1"/>
              </a:solidFill>
            </a:rPr>
            <a:t>Perilaku</a:t>
          </a:r>
          <a:r>
            <a:rPr lang="en-US" b="1" dirty="0">
              <a:solidFill>
                <a:schemeClr val="tx1"/>
              </a:solidFill>
            </a:rPr>
            <a:t> </a:t>
          </a:r>
          <a:r>
            <a:rPr lang="en-US" b="1" dirty="0" err="1">
              <a:solidFill>
                <a:schemeClr val="tx1"/>
              </a:solidFill>
            </a:rPr>
            <a:t>seksual</a:t>
          </a:r>
          <a:r>
            <a:rPr lang="en-US" b="1" dirty="0">
              <a:solidFill>
                <a:schemeClr val="tx1"/>
              </a:solidFill>
            </a:rPr>
            <a:t> yang </a:t>
          </a:r>
          <a:r>
            <a:rPr lang="en-US" b="1" dirty="0" err="1">
              <a:solidFill>
                <a:schemeClr val="tx1"/>
              </a:solidFill>
            </a:rPr>
            <a:t>menyimpang</a:t>
          </a:r>
          <a:r>
            <a:rPr lang="en-US" b="1" dirty="0">
              <a:solidFill>
                <a:schemeClr val="tx1"/>
              </a:solidFill>
            </a:rPr>
            <a:t> </a:t>
          </a:r>
          <a:endParaRPr lang="en-ID" b="1" dirty="0">
            <a:solidFill>
              <a:schemeClr val="tx1"/>
            </a:solidFill>
          </a:endParaRPr>
        </a:p>
      </dgm:t>
    </dgm:pt>
    <dgm:pt modelId="{F660E825-8E9D-4532-AA7D-CFF98377966E}" type="parTrans" cxnId="{D6FC1DE8-DEFA-4904-9BA8-038855B929DC}">
      <dgm:prSet/>
      <dgm:spPr/>
      <dgm:t>
        <a:bodyPr/>
        <a:lstStyle/>
        <a:p>
          <a:endParaRPr lang="en-ID"/>
        </a:p>
      </dgm:t>
    </dgm:pt>
    <dgm:pt modelId="{9FD1EF28-1F6F-422A-8CCA-A81BA8C5F13E}" type="sibTrans" cxnId="{D6FC1DE8-DEFA-4904-9BA8-038855B929DC}">
      <dgm:prSet/>
      <dgm:spPr/>
      <dgm:t>
        <a:bodyPr/>
        <a:lstStyle/>
        <a:p>
          <a:endParaRPr lang="en-ID"/>
        </a:p>
      </dgm:t>
    </dgm:pt>
    <dgm:pt modelId="{6C1CCD07-D5B6-450F-84FD-EB82C664C7D7}">
      <dgm:prSet phldrT="[Text]"/>
      <dgm:spPr>
        <a:solidFill>
          <a:schemeClr val="accent2">
            <a:lumMod val="40000"/>
            <a:lumOff val="60000"/>
          </a:schemeClr>
        </a:solidFill>
      </dgm:spPr>
      <dgm:t>
        <a:bodyPr/>
        <a:lstStyle/>
        <a:p>
          <a:r>
            <a:rPr lang="en-US" b="1" dirty="0" err="1">
              <a:solidFill>
                <a:schemeClr val="tx1"/>
              </a:solidFill>
            </a:rPr>
            <a:t>Kehamilan</a:t>
          </a:r>
          <a:r>
            <a:rPr lang="en-US" b="1" dirty="0">
              <a:solidFill>
                <a:schemeClr val="tx1"/>
              </a:solidFill>
            </a:rPr>
            <a:t> </a:t>
          </a:r>
          <a:r>
            <a:rPr lang="en-US" b="1" dirty="0" err="1">
              <a:solidFill>
                <a:schemeClr val="tx1"/>
              </a:solidFill>
            </a:rPr>
            <a:t>tidak</a:t>
          </a:r>
          <a:r>
            <a:rPr lang="en-US" b="1" dirty="0">
              <a:solidFill>
                <a:schemeClr val="tx1"/>
              </a:solidFill>
            </a:rPr>
            <a:t> </a:t>
          </a:r>
          <a:r>
            <a:rPr lang="en-US" b="1" dirty="0" err="1">
              <a:solidFill>
                <a:schemeClr val="tx1"/>
              </a:solidFill>
            </a:rPr>
            <a:t>diinginkan</a:t>
          </a:r>
          <a:r>
            <a:rPr lang="en-US" b="1" dirty="0">
              <a:solidFill>
                <a:schemeClr val="tx1"/>
              </a:solidFill>
            </a:rPr>
            <a:t>, ABORSI</a:t>
          </a:r>
          <a:endParaRPr lang="en-ID" b="1" dirty="0">
            <a:solidFill>
              <a:schemeClr val="tx1"/>
            </a:solidFill>
          </a:endParaRPr>
        </a:p>
      </dgm:t>
    </dgm:pt>
    <dgm:pt modelId="{136D97AF-4DA7-402F-8DCC-07F0BE909508}" type="parTrans" cxnId="{D70754E1-1571-486A-8DCC-D9DAAF41023A}">
      <dgm:prSet/>
      <dgm:spPr/>
      <dgm:t>
        <a:bodyPr/>
        <a:lstStyle/>
        <a:p>
          <a:endParaRPr lang="en-ID"/>
        </a:p>
      </dgm:t>
    </dgm:pt>
    <dgm:pt modelId="{754FB4E2-4A89-42BF-ADF1-117650644777}" type="sibTrans" cxnId="{D70754E1-1571-486A-8DCC-D9DAAF41023A}">
      <dgm:prSet/>
      <dgm:spPr/>
      <dgm:t>
        <a:bodyPr/>
        <a:lstStyle/>
        <a:p>
          <a:endParaRPr lang="en-ID"/>
        </a:p>
      </dgm:t>
    </dgm:pt>
    <dgm:pt modelId="{6DBD4F73-5DAC-4116-8960-2DE376E8115D}">
      <dgm:prSet phldrT="[Text]"/>
      <dgm:spPr>
        <a:solidFill>
          <a:srgbClr val="93D3D9"/>
        </a:solidFill>
      </dgm:spPr>
      <dgm:t>
        <a:bodyPr/>
        <a:lstStyle/>
        <a:p>
          <a:r>
            <a:rPr lang="en-US" b="1" dirty="0">
              <a:solidFill>
                <a:schemeClr val="tx1"/>
              </a:solidFill>
            </a:rPr>
            <a:t>AIDS</a:t>
          </a:r>
          <a:r>
            <a:rPr lang="en-US" dirty="0"/>
            <a:t> </a:t>
          </a:r>
          <a:endParaRPr lang="en-ID" dirty="0"/>
        </a:p>
      </dgm:t>
    </dgm:pt>
    <dgm:pt modelId="{96EAED88-DA05-4348-A411-C7CB925F5BC7}" type="parTrans" cxnId="{2FBD3B57-7788-4B5B-8B03-EB2E15F6C33C}">
      <dgm:prSet/>
      <dgm:spPr/>
      <dgm:t>
        <a:bodyPr/>
        <a:lstStyle/>
        <a:p>
          <a:endParaRPr lang="en-ID"/>
        </a:p>
      </dgm:t>
    </dgm:pt>
    <dgm:pt modelId="{B0EDC2FA-B5C7-4514-A7DC-07B7BC90B0BC}" type="sibTrans" cxnId="{2FBD3B57-7788-4B5B-8B03-EB2E15F6C33C}">
      <dgm:prSet/>
      <dgm:spPr/>
      <dgm:t>
        <a:bodyPr/>
        <a:lstStyle/>
        <a:p>
          <a:endParaRPr lang="en-ID"/>
        </a:p>
      </dgm:t>
    </dgm:pt>
    <dgm:pt modelId="{71EFF38F-A21B-4682-B469-1AA3E7E22E77}" type="pres">
      <dgm:prSet presAssocID="{6FA5E2EA-B40C-42A2-94E7-7409DF5A73ED}" presName="Name0" presStyleCnt="0">
        <dgm:presLayoutVars>
          <dgm:chMax val="7"/>
          <dgm:chPref val="7"/>
          <dgm:dir/>
        </dgm:presLayoutVars>
      </dgm:prSet>
      <dgm:spPr/>
    </dgm:pt>
    <dgm:pt modelId="{CBDAEC67-24C1-454F-B4D1-202AA1CF34DE}" type="pres">
      <dgm:prSet presAssocID="{6FA5E2EA-B40C-42A2-94E7-7409DF5A73ED}" presName="Name1" presStyleCnt="0"/>
      <dgm:spPr/>
    </dgm:pt>
    <dgm:pt modelId="{8A3514FA-09F6-4CAE-9A16-CDA564B56FD0}" type="pres">
      <dgm:prSet presAssocID="{6FA5E2EA-B40C-42A2-94E7-7409DF5A73ED}" presName="cycle" presStyleCnt="0"/>
      <dgm:spPr/>
    </dgm:pt>
    <dgm:pt modelId="{5EFB6DB2-1855-437B-911C-8DF9D6177E93}" type="pres">
      <dgm:prSet presAssocID="{6FA5E2EA-B40C-42A2-94E7-7409DF5A73ED}" presName="srcNode" presStyleLbl="node1" presStyleIdx="0" presStyleCnt="3"/>
      <dgm:spPr/>
    </dgm:pt>
    <dgm:pt modelId="{749B1862-3F9E-44B6-8674-5C2C0F73C284}" type="pres">
      <dgm:prSet presAssocID="{6FA5E2EA-B40C-42A2-94E7-7409DF5A73ED}" presName="conn" presStyleLbl="parChTrans1D2" presStyleIdx="0" presStyleCnt="1"/>
      <dgm:spPr/>
    </dgm:pt>
    <dgm:pt modelId="{DE6AA8C5-75E4-4A92-B212-763571AA65CB}" type="pres">
      <dgm:prSet presAssocID="{6FA5E2EA-B40C-42A2-94E7-7409DF5A73ED}" presName="extraNode" presStyleLbl="node1" presStyleIdx="0" presStyleCnt="3"/>
      <dgm:spPr/>
    </dgm:pt>
    <dgm:pt modelId="{CC18A170-0314-4F13-94F8-A895B9C2A3AD}" type="pres">
      <dgm:prSet presAssocID="{6FA5E2EA-B40C-42A2-94E7-7409DF5A73ED}" presName="dstNode" presStyleLbl="node1" presStyleIdx="0" presStyleCnt="3"/>
      <dgm:spPr/>
    </dgm:pt>
    <dgm:pt modelId="{8D43CD16-4608-4BF5-9261-29B8AFC1D5A1}" type="pres">
      <dgm:prSet presAssocID="{B0B51195-EFA9-4642-A97E-2ACDA8AB444D}" presName="text_1" presStyleLbl="node1" presStyleIdx="0" presStyleCnt="3">
        <dgm:presLayoutVars>
          <dgm:bulletEnabled val="1"/>
        </dgm:presLayoutVars>
      </dgm:prSet>
      <dgm:spPr/>
    </dgm:pt>
    <dgm:pt modelId="{63615CEF-E463-4D5C-9762-3614DCE7553E}" type="pres">
      <dgm:prSet presAssocID="{B0B51195-EFA9-4642-A97E-2ACDA8AB444D}" presName="accent_1" presStyleCnt="0"/>
      <dgm:spPr/>
    </dgm:pt>
    <dgm:pt modelId="{216385A1-5A9C-4D9F-A816-52CC5A420143}" type="pres">
      <dgm:prSet presAssocID="{B0B51195-EFA9-4642-A97E-2ACDA8AB444D}" presName="accentRepeatNode" presStyleLbl="solidFgAcc1" presStyleIdx="0" presStyleCnt="3"/>
      <dgm:spPr>
        <a:solidFill>
          <a:schemeClr val="accent2">
            <a:lumMod val="40000"/>
            <a:lumOff val="60000"/>
          </a:schemeClr>
        </a:solidFill>
      </dgm:spPr>
    </dgm:pt>
    <dgm:pt modelId="{D94B23E3-F09D-4407-B85C-838DC13AD7B0}" type="pres">
      <dgm:prSet presAssocID="{6C1CCD07-D5B6-450F-84FD-EB82C664C7D7}" presName="text_2" presStyleLbl="node1" presStyleIdx="1" presStyleCnt="3">
        <dgm:presLayoutVars>
          <dgm:bulletEnabled val="1"/>
        </dgm:presLayoutVars>
      </dgm:prSet>
      <dgm:spPr/>
    </dgm:pt>
    <dgm:pt modelId="{03BFAD7C-CD2C-4926-9972-AE6A4B7D3387}" type="pres">
      <dgm:prSet presAssocID="{6C1CCD07-D5B6-450F-84FD-EB82C664C7D7}" presName="accent_2" presStyleCnt="0"/>
      <dgm:spPr/>
    </dgm:pt>
    <dgm:pt modelId="{F07D537E-4118-473C-ADA1-5DA46CACDBC5}" type="pres">
      <dgm:prSet presAssocID="{6C1CCD07-D5B6-450F-84FD-EB82C664C7D7}" presName="accentRepeatNode" presStyleLbl="solidFgAcc1" presStyleIdx="1" presStyleCnt="3"/>
      <dgm:spPr>
        <a:solidFill>
          <a:srgbClr val="FFFF00"/>
        </a:solidFill>
      </dgm:spPr>
    </dgm:pt>
    <dgm:pt modelId="{0849FFA5-0A33-4D7E-A223-EBA236153F19}" type="pres">
      <dgm:prSet presAssocID="{6DBD4F73-5DAC-4116-8960-2DE376E8115D}" presName="text_3" presStyleLbl="node1" presStyleIdx="2" presStyleCnt="3">
        <dgm:presLayoutVars>
          <dgm:bulletEnabled val="1"/>
        </dgm:presLayoutVars>
      </dgm:prSet>
      <dgm:spPr/>
    </dgm:pt>
    <dgm:pt modelId="{FC3CCDA9-ACF0-45B9-98F3-128D845A2EBA}" type="pres">
      <dgm:prSet presAssocID="{6DBD4F73-5DAC-4116-8960-2DE376E8115D}" presName="accent_3" presStyleCnt="0"/>
      <dgm:spPr/>
    </dgm:pt>
    <dgm:pt modelId="{1F718D1A-7F14-400E-90A2-4527D2EEDA6A}" type="pres">
      <dgm:prSet presAssocID="{6DBD4F73-5DAC-4116-8960-2DE376E8115D}" presName="accentRepeatNode" presStyleLbl="solidFgAcc1" presStyleIdx="2" presStyleCnt="3"/>
      <dgm:spPr>
        <a:solidFill>
          <a:srgbClr val="92D050"/>
        </a:solidFill>
      </dgm:spPr>
    </dgm:pt>
  </dgm:ptLst>
  <dgm:cxnLst>
    <dgm:cxn modelId="{793E011D-8DEA-4EB3-AC89-D762F9393AAB}" type="presOf" srcId="{6FA5E2EA-B40C-42A2-94E7-7409DF5A73ED}" destId="{71EFF38F-A21B-4682-B469-1AA3E7E22E77}" srcOrd="0" destOrd="0" presId="urn:microsoft.com/office/officeart/2008/layout/VerticalCurvedList"/>
    <dgm:cxn modelId="{FDC83D1D-30E6-4CE9-B3B5-3DDAFF049FDC}" type="presOf" srcId="{6DBD4F73-5DAC-4116-8960-2DE376E8115D}" destId="{0849FFA5-0A33-4D7E-A223-EBA236153F19}" srcOrd="0" destOrd="0" presId="urn:microsoft.com/office/officeart/2008/layout/VerticalCurvedList"/>
    <dgm:cxn modelId="{87029126-B25E-4352-8800-A40F9F07DF20}" type="presOf" srcId="{B0B51195-EFA9-4642-A97E-2ACDA8AB444D}" destId="{8D43CD16-4608-4BF5-9261-29B8AFC1D5A1}" srcOrd="0" destOrd="0" presId="urn:microsoft.com/office/officeart/2008/layout/VerticalCurvedList"/>
    <dgm:cxn modelId="{CFC55274-9ACE-4724-A569-AA81BD4FAC5B}" type="presOf" srcId="{9FD1EF28-1F6F-422A-8CCA-A81BA8C5F13E}" destId="{749B1862-3F9E-44B6-8674-5C2C0F73C284}" srcOrd="0" destOrd="0" presId="urn:microsoft.com/office/officeart/2008/layout/VerticalCurvedList"/>
    <dgm:cxn modelId="{2FBD3B57-7788-4B5B-8B03-EB2E15F6C33C}" srcId="{6FA5E2EA-B40C-42A2-94E7-7409DF5A73ED}" destId="{6DBD4F73-5DAC-4116-8960-2DE376E8115D}" srcOrd="2" destOrd="0" parTransId="{96EAED88-DA05-4348-A411-C7CB925F5BC7}" sibTransId="{B0EDC2FA-B5C7-4514-A7DC-07B7BC90B0BC}"/>
    <dgm:cxn modelId="{AE9C817F-2B65-42AE-ADB4-60ACB93718D2}" type="presOf" srcId="{6C1CCD07-D5B6-450F-84FD-EB82C664C7D7}" destId="{D94B23E3-F09D-4407-B85C-838DC13AD7B0}" srcOrd="0" destOrd="0" presId="urn:microsoft.com/office/officeart/2008/layout/VerticalCurvedList"/>
    <dgm:cxn modelId="{D70754E1-1571-486A-8DCC-D9DAAF41023A}" srcId="{6FA5E2EA-B40C-42A2-94E7-7409DF5A73ED}" destId="{6C1CCD07-D5B6-450F-84FD-EB82C664C7D7}" srcOrd="1" destOrd="0" parTransId="{136D97AF-4DA7-402F-8DCC-07F0BE909508}" sibTransId="{754FB4E2-4A89-42BF-ADF1-117650644777}"/>
    <dgm:cxn modelId="{D6FC1DE8-DEFA-4904-9BA8-038855B929DC}" srcId="{6FA5E2EA-B40C-42A2-94E7-7409DF5A73ED}" destId="{B0B51195-EFA9-4642-A97E-2ACDA8AB444D}" srcOrd="0" destOrd="0" parTransId="{F660E825-8E9D-4532-AA7D-CFF98377966E}" sibTransId="{9FD1EF28-1F6F-422A-8CCA-A81BA8C5F13E}"/>
    <dgm:cxn modelId="{C958570B-3FC5-4EC8-A39D-82DA074B777D}" type="presParOf" srcId="{71EFF38F-A21B-4682-B469-1AA3E7E22E77}" destId="{CBDAEC67-24C1-454F-B4D1-202AA1CF34DE}" srcOrd="0" destOrd="0" presId="urn:microsoft.com/office/officeart/2008/layout/VerticalCurvedList"/>
    <dgm:cxn modelId="{D28E438D-A163-49E5-8FEC-B93FAD26A0CE}" type="presParOf" srcId="{CBDAEC67-24C1-454F-B4D1-202AA1CF34DE}" destId="{8A3514FA-09F6-4CAE-9A16-CDA564B56FD0}" srcOrd="0" destOrd="0" presId="urn:microsoft.com/office/officeart/2008/layout/VerticalCurvedList"/>
    <dgm:cxn modelId="{1B1C8CF7-F355-4094-ACF6-E9993003B911}" type="presParOf" srcId="{8A3514FA-09F6-4CAE-9A16-CDA564B56FD0}" destId="{5EFB6DB2-1855-437B-911C-8DF9D6177E93}" srcOrd="0" destOrd="0" presId="urn:microsoft.com/office/officeart/2008/layout/VerticalCurvedList"/>
    <dgm:cxn modelId="{EE6E5B07-DD89-4488-8C09-DD510B8551B6}" type="presParOf" srcId="{8A3514FA-09F6-4CAE-9A16-CDA564B56FD0}" destId="{749B1862-3F9E-44B6-8674-5C2C0F73C284}" srcOrd="1" destOrd="0" presId="urn:microsoft.com/office/officeart/2008/layout/VerticalCurvedList"/>
    <dgm:cxn modelId="{AEDBC7CA-14BC-4BB0-8659-BE683069BB74}" type="presParOf" srcId="{8A3514FA-09F6-4CAE-9A16-CDA564B56FD0}" destId="{DE6AA8C5-75E4-4A92-B212-763571AA65CB}" srcOrd="2" destOrd="0" presId="urn:microsoft.com/office/officeart/2008/layout/VerticalCurvedList"/>
    <dgm:cxn modelId="{B58C97A1-AE75-4B3E-85BD-354A88785F4E}" type="presParOf" srcId="{8A3514FA-09F6-4CAE-9A16-CDA564B56FD0}" destId="{CC18A170-0314-4F13-94F8-A895B9C2A3AD}" srcOrd="3" destOrd="0" presId="urn:microsoft.com/office/officeart/2008/layout/VerticalCurvedList"/>
    <dgm:cxn modelId="{131EEB9D-B8FA-493F-BED3-9408E7A7A8D6}" type="presParOf" srcId="{CBDAEC67-24C1-454F-B4D1-202AA1CF34DE}" destId="{8D43CD16-4608-4BF5-9261-29B8AFC1D5A1}" srcOrd="1" destOrd="0" presId="urn:microsoft.com/office/officeart/2008/layout/VerticalCurvedList"/>
    <dgm:cxn modelId="{7EFAB36C-3E0D-4E7A-AA00-7AA977EC78EA}" type="presParOf" srcId="{CBDAEC67-24C1-454F-B4D1-202AA1CF34DE}" destId="{63615CEF-E463-4D5C-9762-3614DCE7553E}" srcOrd="2" destOrd="0" presId="urn:microsoft.com/office/officeart/2008/layout/VerticalCurvedList"/>
    <dgm:cxn modelId="{E3DBE45B-7913-414A-8C59-C7E8057F9345}" type="presParOf" srcId="{63615CEF-E463-4D5C-9762-3614DCE7553E}" destId="{216385A1-5A9C-4D9F-A816-52CC5A420143}" srcOrd="0" destOrd="0" presId="urn:microsoft.com/office/officeart/2008/layout/VerticalCurvedList"/>
    <dgm:cxn modelId="{3C28D0D6-A9CC-41E1-81E2-5C877E74EFFF}" type="presParOf" srcId="{CBDAEC67-24C1-454F-B4D1-202AA1CF34DE}" destId="{D94B23E3-F09D-4407-B85C-838DC13AD7B0}" srcOrd="3" destOrd="0" presId="urn:microsoft.com/office/officeart/2008/layout/VerticalCurvedList"/>
    <dgm:cxn modelId="{840F57FB-777C-4E4D-95DC-17566B1F7C56}" type="presParOf" srcId="{CBDAEC67-24C1-454F-B4D1-202AA1CF34DE}" destId="{03BFAD7C-CD2C-4926-9972-AE6A4B7D3387}" srcOrd="4" destOrd="0" presId="urn:microsoft.com/office/officeart/2008/layout/VerticalCurvedList"/>
    <dgm:cxn modelId="{B6050BA1-8BA6-44BF-9999-1EF9C7A1122B}" type="presParOf" srcId="{03BFAD7C-CD2C-4926-9972-AE6A4B7D3387}" destId="{F07D537E-4118-473C-ADA1-5DA46CACDBC5}" srcOrd="0" destOrd="0" presId="urn:microsoft.com/office/officeart/2008/layout/VerticalCurvedList"/>
    <dgm:cxn modelId="{94D968FD-F1A8-4EF0-8912-E416491A7BEF}" type="presParOf" srcId="{CBDAEC67-24C1-454F-B4D1-202AA1CF34DE}" destId="{0849FFA5-0A33-4D7E-A223-EBA236153F19}" srcOrd="5" destOrd="0" presId="urn:microsoft.com/office/officeart/2008/layout/VerticalCurvedList"/>
    <dgm:cxn modelId="{AB0BA203-0D10-421D-8377-9E6E1C95D4C5}" type="presParOf" srcId="{CBDAEC67-24C1-454F-B4D1-202AA1CF34DE}" destId="{FC3CCDA9-ACF0-45B9-98F3-128D845A2EBA}" srcOrd="6" destOrd="0" presId="urn:microsoft.com/office/officeart/2008/layout/VerticalCurvedList"/>
    <dgm:cxn modelId="{AD4DB81C-3DA7-417E-B974-3870EA586CC9}" type="presParOf" srcId="{FC3CCDA9-ACF0-45B9-98F3-128D845A2EBA}" destId="{1F718D1A-7F14-400E-90A2-4527D2EEDA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FD6840-59BE-46CE-B323-3309502A2C9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ID"/>
        </a:p>
      </dgm:t>
    </dgm:pt>
    <dgm:pt modelId="{AB0874ED-E72C-4CC3-8FF0-BC0988F799BF}">
      <dgm:prSet phldrT="[Text]"/>
      <dgm:spPr>
        <a:solidFill>
          <a:srgbClr val="FFC000"/>
        </a:solidFill>
      </dgm:spPr>
      <dgm:t>
        <a:bodyPr/>
        <a:lstStyle/>
        <a:p>
          <a:r>
            <a:rPr lang="en-US" b="1" dirty="0" err="1">
              <a:solidFill>
                <a:schemeClr val="tx1"/>
              </a:solidFill>
            </a:rPr>
            <a:t>Pengambilan</a:t>
          </a:r>
          <a:r>
            <a:rPr lang="en-US" b="1" dirty="0">
              <a:solidFill>
                <a:schemeClr val="tx1"/>
              </a:solidFill>
            </a:rPr>
            <a:t> </a:t>
          </a:r>
          <a:r>
            <a:rPr lang="en-US" b="1" dirty="0" err="1">
              <a:solidFill>
                <a:schemeClr val="tx1"/>
              </a:solidFill>
            </a:rPr>
            <a:t>keputusan</a:t>
          </a:r>
          <a:endParaRPr lang="en-ID" b="1" dirty="0">
            <a:solidFill>
              <a:schemeClr val="tx1"/>
            </a:solidFill>
          </a:endParaRPr>
        </a:p>
      </dgm:t>
    </dgm:pt>
    <dgm:pt modelId="{E3773A6D-2A0A-4ABC-B5C7-42279B8B473C}" type="parTrans" cxnId="{EC457BF6-9086-46CD-9084-B4C4A00F707C}">
      <dgm:prSet/>
      <dgm:spPr/>
      <dgm:t>
        <a:bodyPr/>
        <a:lstStyle/>
        <a:p>
          <a:endParaRPr lang="en-ID"/>
        </a:p>
      </dgm:t>
    </dgm:pt>
    <dgm:pt modelId="{8233EEF4-5EA8-4511-ACB1-41117BB0164C}" type="sibTrans" cxnId="{EC457BF6-9086-46CD-9084-B4C4A00F707C}">
      <dgm:prSet/>
      <dgm:spPr/>
      <dgm:t>
        <a:bodyPr/>
        <a:lstStyle/>
        <a:p>
          <a:endParaRPr lang="en-ID"/>
        </a:p>
      </dgm:t>
    </dgm:pt>
    <dgm:pt modelId="{A25C8AAE-201F-4D8A-91DB-AAC5833FFBA0}">
      <dgm:prSet phldrT="[Text]"/>
      <dgm:spPr>
        <a:solidFill>
          <a:srgbClr val="FFFF00"/>
        </a:solidFill>
      </dgm:spPr>
      <dgm:t>
        <a:bodyPr/>
        <a:lstStyle/>
        <a:p>
          <a:r>
            <a:rPr lang="en-US" b="1" dirty="0" err="1">
              <a:solidFill>
                <a:schemeClr val="tx1"/>
              </a:solidFill>
            </a:rPr>
            <a:t>Pemecahan</a:t>
          </a:r>
          <a:r>
            <a:rPr lang="en-US" b="1" dirty="0">
              <a:solidFill>
                <a:schemeClr val="tx1"/>
              </a:solidFill>
            </a:rPr>
            <a:t> </a:t>
          </a:r>
          <a:r>
            <a:rPr lang="en-US" b="1" dirty="0" err="1">
              <a:solidFill>
                <a:schemeClr val="tx1"/>
              </a:solidFill>
            </a:rPr>
            <a:t>masalah</a:t>
          </a:r>
          <a:r>
            <a:rPr lang="en-US" b="1" dirty="0">
              <a:solidFill>
                <a:schemeClr val="tx1"/>
              </a:solidFill>
            </a:rPr>
            <a:t> </a:t>
          </a:r>
          <a:endParaRPr lang="en-ID" b="1" dirty="0">
            <a:solidFill>
              <a:schemeClr val="tx1"/>
            </a:solidFill>
          </a:endParaRPr>
        </a:p>
      </dgm:t>
    </dgm:pt>
    <dgm:pt modelId="{8134E12F-D063-4B02-900C-F54C60667E6E}" type="parTrans" cxnId="{71DF61AC-C6CC-4FE6-B9E4-D6D1B8DC6B38}">
      <dgm:prSet/>
      <dgm:spPr/>
      <dgm:t>
        <a:bodyPr/>
        <a:lstStyle/>
        <a:p>
          <a:endParaRPr lang="en-ID"/>
        </a:p>
      </dgm:t>
    </dgm:pt>
    <dgm:pt modelId="{A6129FE7-DD92-40DD-B3C8-40AE31FF4403}" type="sibTrans" cxnId="{71DF61AC-C6CC-4FE6-B9E4-D6D1B8DC6B38}">
      <dgm:prSet/>
      <dgm:spPr/>
      <dgm:t>
        <a:bodyPr/>
        <a:lstStyle/>
        <a:p>
          <a:endParaRPr lang="en-ID"/>
        </a:p>
      </dgm:t>
    </dgm:pt>
    <dgm:pt modelId="{DCA34BE6-20AC-4B50-89A4-878A4ABC70A8}">
      <dgm:prSet phldrT="[Text]"/>
      <dgm:spPr>
        <a:solidFill>
          <a:srgbClr val="92D050"/>
        </a:solidFill>
      </dgm:spPr>
      <dgm:t>
        <a:bodyPr/>
        <a:lstStyle/>
        <a:p>
          <a:r>
            <a:rPr lang="en-US" b="1" dirty="0" err="1">
              <a:solidFill>
                <a:schemeClr val="tx1"/>
              </a:solidFill>
            </a:rPr>
            <a:t>Berpikir</a:t>
          </a:r>
          <a:r>
            <a:rPr lang="en-US" b="1" dirty="0">
              <a:solidFill>
                <a:schemeClr val="tx1"/>
              </a:solidFill>
            </a:rPr>
            <a:t> </a:t>
          </a:r>
          <a:r>
            <a:rPr lang="en-US" b="1" dirty="0" err="1">
              <a:solidFill>
                <a:schemeClr val="tx1"/>
              </a:solidFill>
            </a:rPr>
            <a:t>Kreatif</a:t>
          </a:r>
          <a:r>
            <a:rPr lang="en-US" b="1" dirty="0">
              <a:solidFill>
                <a:schemeClr val="tx1"/>
              </a:solidFill>
            </a:rPr>
            <a:t> </a:t>
          </a:r>
          <a:endParaRPr lang="en-ID" b="1" dirty="0">
            <a:solidFill>
              <a:schemeClr val="tx1"/>
            </a:solidFill>
          </a:endParaRPr>
        </a:p>
      </dgm:t>
    </dgm:pt>
    <dgm:pt modelId="{D0779C6D-C66A-4B0D-B327-0F3BAA2E6D92}" type="parTrans" cxnId="{C15C9790-60BC-4E1C-837E-CCAF3CEF5B09}">
      <dgm:prSet/>
      <dgm:spPr/>
      <dgm:t>
        <a:bodyPr/>
        <a:lstStyle/>
        <a:p>
          <a:endParaRPr lang="en-ID"/>
        </a:p>
      </dgm:t>
    </dgm:pt>
    <dgm:pt modelId="{9366AF34-9C93-4AA2-9534-5C9F28014A7D}" type="sibTrans" cxnId="{C15C9790-60BC-4E1C-837E-CCAF3CEF5B09}">
      <dgm:prSet/>
      <dgm:spPr/>
      <dgm:t>
        <a:bodyPr/>
        <a:lstStyle/>
        <a:p>
          <a:endParaRPr lang="en-ID"/>
        </a:p>
      </dgm:t>
    </dgm:pt>
    <dgm:pt modelId="{A403E2AC-A3D9-4248-BE1D-C779F1F395C8}">
      <dgm:prSet phldrT="[Text]"/>
      <dgm:spPr>
        <a:solidFill>
          <a:schemeClr val="accent2">
            <a:lumMod val="40000"/>
            <a:lumOff val="60000"/>
          </a:schemeClr>
        </a:solidFill>
      </dgm:spPr>
      <dgm:t>
        <a:bodyPr/>
        <a:lstStyle/>
        <a:p>
          <a:r>
            <a:rPr lang="en-US" b="1" dirty="0" err="1">
              <a:solidFill>
                <a:schemeClr val="tx1"/>
              </a:solidFill>
            </a:rPr>
            <a:t>Berpikir</a:t>
          </a:r>
          <a:r>
            <a:rPr lang="en-US" b="1" dirty="0">
              <a:solidFill>
                <a:schemeClr val="tx1"/>
              </a:solidFill>
            </a:rPr>
            <a:t> </a:t>
          </a:r>
          <a:r>
            <a:rPr lang="en-US" b="1" dirty="0" err="1">
              <a:solidFill>
                <a:schemeClr val="tx1"/>
              </a:solidFill>
            </a:rPr>
            <a:t>kritis</a:t>
          </a:r>
          <a:r>
            <a:rPr lang="en-US" b="1" dirty="0">
              <a:solidFill>
                <a:schemeClr val="tx1"/>
              </a:solidFill>
            </a:rPr>
            <a:t> </a:t>
          </a:r>
          <a:endParaRPr lang="en-ID" b="1" dirty="0">
            <a:solidFill>
              <a:schemeClr val="tx1"/>
            </a:solidFill>
          </a:endParaRPr>
        </a:p>
      </dgm:t>
    </dgm:pt>
    <dgm:pt modelId="{981AFE33-2467-48A0-98E3-6A043661AC6E}" type="parTrans" cxnId="{85679C47-211E-4BC3-9A5C-911303D9FFC9}">
      <dgm:prSet/>
      <dgm:spPr/>
      <dgm:t>
        <a:bodyPr/>
        <a:lstStyle/>
        <a:p>
          <a:endParaRPr lang="en-ID"/>
        </a:p>
      </dgm:t>
    </dgm:pt>
    <dgm:pt modelId="{513DF58C-BE05-48FA-9F82-5F30C670C692}" type="sibTrans" cxnId="{85679C47-211E-4BC3-9A5C-911303D9FFC9}">
      <dgm:prSet/>
      <dgm:spPr/>
      <dgm:t>
        <a:bodyPr/>
        <a:lstStyle/>
        <a:p>
          <a:endParaRPr lang="en-ID"/>
        </a:p>
      </dgm:t>
    </dgm:pt>
    <dgm:pt modelId="{99A942FB-5A7D-4C06-891B-2ADBB5EC037A}">
      <dgm:prSet phldrT="[Text]"/>
      <dgm:spPr>
        <a:solidFill>
          <a:srgbClr val="AAD6FF"/>
        </a:solidFill>
      </dgm:spPr>
      <dgm:t>
        <a:bodyPr/>
        <a:lstStyle/>
        <a:p>
          <a:r>
            <a:rPr lang="en-US" b="1" dirty="0" err="1">
              <a:solidFill>
                <a:schemeClr val="tx1"/>
              </a:solidFill>
            </a:rPr>
            <a:t>Komunikasi</a:t>
          </a:r>
          <a:r>
            <a:rPr lang="en-US" b="1" dirty="0">
              <a:solidFill>
                <a:schemeClr val="tx1"/>
              </a:solidFill>
            </a:rPr>
            <a:t> </a:t>
          </a:r>
          <a:r>
            <a:rPr lang="en-US" b="1" dirty="0" err="1">
              <a:solidFill>
                <a:schemeClr val="tx1"/>
              </a:solidFill>
            </a:rPr>
            <a:t>efektif</a:t>
          </a:r>
          <a:r>
            <a:rPr lang="en-US" b="1" dirty="0">
              <a:solidFill>
                <a:schemeClr val="tx1"/>
              </a:solidFill>
            </a:rPr>
            <a:t> </a:t>
          </a:r>
          <a:endParaRPr lang="en-ID" b="1" dirty="0">
            <a:solidFill>
              <a:schemeClr val="tx1"/>
            </a:solidFill>
          </a:endParaRPr>
        </a:p>
      </dgm:t>
    </dgm:pt>
    <dgm:pt modelId="{EAC63598-8207-4161-9EFE-03640A47B51A}" type="parTrans" cxnId="{ABCD57C5-F06B-402D-B3C8-7FD191F62201}">
      <dgm:prSet/>
      <dgm:spPr/>
      <dgm:t>
        <a:bodyPr/>
        <a:lstStyle/>
        <a:p>
          <a:endParaRPr lang="en-ID"/>
        </a:p>
      </dgm:t>
    </dgm:pt>
    <dgm:pt modelId="{01FEAC99-2638-4C03-AEE4-6578DFB98F14}" type="sibTrans" cxnId="{ABCD57C5-F06B-402D-B3C8-7FD191F62201}">
      <dgm:prSet/>
      <dgm:spPr/>
      <dgm:t>
        <a:bodyPr/>
        <a:lstStyle/>
        <a:p>
          <a:endParaRPr lang="en-ID"/>
        </a:p>
      </dgm:t>
    </dgm:pt>
    <dgm:pt modelId="{85FB3A18-39C0-46DB-8241-E4542BAF183C}" type="pres">
      <dgm:prSet presAssocID="{D0FD6840-59BE-46CE-B323-3309502A2C9A}" presName="Name0" presStyleCnt="0">
        <dgm:presLayoutVars>
          <dgm:dir/>
          <dgm:resizeHandles val="exact"/>
        </dgm:presLayoutVars>
      </dgm:prSet>
      <dgm:spPr/>
    </dgm:pt>
    <dgm:pt modelId="{56B6AD4D-32C6-4BBE-A33D-2852C4609D3B}" type="pres">
      <dgm:prSet presAssocID="{D0FD6840-59BE-46CE-B323-3309502A2C9A}" presName="cycle" presStyleCnt="0"/>
      <dgm:spPr/>
    </dgm:pt>
    <dgm:pt modelId="{5CF739DA-07E7-4DDF-9458-05070D27DF04}" type="pres">
      <dgm:prSet presAssocID="{AB0874ED-E72C-4CC3-8FF0-BC0988F799BF}" presName="nodeFirstNode" presStyleLbl="node1" presStyleIdx="0" presStyleCnt="5">
        <dgm:presLayoutVars>
          <dgm:bulletEnabled val="1"/>
        </dgm:presLayoutVars>
      </dgm:prSet>
      <dgm:spPr/>
    </dgm:pt>
    <dgm:pt modelId="{491D04B3-279C-4A03-9003-89E68FB55AFA}" type="pres">
      <dgm:prSet presAssocID="{8233EEF4-5EA8-4511-ACB1-41117BB0164C}" presName="sibTransFirstNode" presStyleLbl="bgShp" presStyleIdx="0" presStyleCnt="1"/>
      <dgm:spPr/>
    </dgm:pt>
    <dgm:pt modelId="{6CDDD3B2-726C-495B-B065-A4AD5903E529}" type="pres">
      <dgm:prSet presAssocID="{A25C8AAE-201F-4D8A-91DB-AAC5833FFBA0}" presName="nodeFollowingNodes" presStyleLbl="node1" presStyleIdx="1" presStyleCnt="5">
        <dgm:presLayoutVars>
          <dgm:bulletEnabled val="1"/>
        </dgm:presLayoutVars>
      </dgm:prSet>
      <dgm:spPr/>
    </dgm:pt>
    <dgm:pt modelId="{10A3F8F1-109B-47CF-92D7-B99FBB6FAB1D}" type="pres">
      <dgm:prSet presAssocID="{DCA34BE6-20AC-4B50-89A4-878A4ABC70A8}" presName="nodeFollowingNodes" presStyleLbl="node1" presStyleIdx="2" presStyleCnt="5">
        <dgm:presLayoutVars>
          <dgm:bulletEnabled val="1"/>
        </dgm:presLayoutVars>
      </dgm:prSet>
      <dgm:spPr/>
    </dgm:pt>
    <dgm:pt modelId="{1A6954D2-C225-4947-84EB-3E15526F9DC4}" type="pres">
      <dgm:prSet presAssocID="{A403E2AC-A3D9-4248-BE1D-C779F1F395C8}" presName="nodeFollowingNodes" presStyleLbl="node1" presStyleIdx="3" presStyleCnt="5">
        <dgm:presLayoutVars>
          <dgm:bulletEnabled val="1"/>
        </dgm:presLayoutVars>
      </dgm:prSet>
      <dgm:spPr/>
    </dgm:pt>
    <dgm:pt modelId="{F20E7F00-87FF-42F8-AF28-AE72C42C98EC}" type="pres">
      <dgm:prSet presAssocID="{99A942FB-5A7D-4C06-891B-2ADBB5EC037A}" presName="nodeFollowingNodes" presStyleLbl="node1" presStyleIdx="4" presStyleCnt="5">
        <dgm:presLayoutVars>
          <dgm:bulletEnabled val="1"/>
        </dgm:presLayoutVars>
      </dgm:prSet>
      <dgm:spPr/>
    </dgm:pt>
  </dgm:ptLst>
  <dgm:cxnLst>
    <dgm:cxn modelId="{19A16400-0F44-4E7F-BA81-D07DD7DFAF3C}" type="presOf" srcId="{D0FD6840-59BE-46CE-B323-3309502A2C9A}" destId="{85FB3A18-39C0-46DB-8241-E4542BAF183C}" srcOrd="0" destOrd="0" presId="urn:microsoft.com/office/officeart/2005/8/layout/cycle3"/>
    <dgm:cxn modelId="{95827A0E-3157-4273-88CB-1BE0114B4D94}" type="presOf" srcId="{DCA34BE6-20AC-4B50-89A4-878A4ABC70A8}" destId="{10A3F8F1-109B-47CF-92D7-B99FBB6FAB1D}" srcOrd="0" destOrd="0" presId="urn:microsoft.com/office/officeart/2005/8/layout/cycle3"/>
    <dgm:cxn modelId="{5BAD0A21-CC28-4238-8064-E983C11D691F}" type="presOf" srcId="{99A942FB-5A7D-4C06-891B-2ADBB5EC037A}" destId="{F20E7F00-87FF-42F8-AF28-AE72C42C98EC}" srcOrd="0" destOrd="0" presId="urn:microsoft.com/office/officeart/2005/8/layout/cycle3"/>
    <dgm:cxn modelId="{383BF72D-338D-4067-82ED-E85A37D5CACF}" type="presOf" srcId="{A403E2AC-A3D9-4248-BE1D-C779F1F395C8}" destId="{1A6954D2-C225-4947-84EB-3E15526F9DC4}" srcOrd="0" destOrd="0" presId="urn:microsoft.com/office/officeart/2005/8/layout/cycle3"/>
    <dgm:cxn modelId="{85679C47-211E-4BC3-9A5C-911303D9FFC9}" srcId="{D0FD6840-59BE-46CE-B323-3309502A2C9A}" destId="{A403E2AC-A3D9-4248-BE1D-C779F1F395C8}" srcOrd="3" destOrd="0" parTransId="{981AFE33-2467-48A0-98E3-6A043661AC6E}" sibTransId="{513DF58C-BE05-48FA-9F82-5F30C670C692}"/>
    <dgm:cxn modelId="{C15C9790-60BC-4E1C-837E-CCAF3CEF5B09}" srcId="{D0FD6840-59BE-46CE-B323-3309502A2C9A}" destId="{DCA34BE6-20AC-4B50-89A4-878A4ABC70A8}" srcOrd="2" destOrd="0" parTransId="{D0779C6D-C66A-4B0D-B327-0F3BAA2E6D92}" sibTransId="{9366AF34-9C93-4AA2-9534-5C9F28014A7D}"/>
    <dgm:cxn modelId="{71DF61AC-C6CC-4FE6-B9E4-D6D1B8DC6B38}" srcId="{D0FD6840-59BE-46CE-B323-3309502A2C9A}" destId="{A25C8AAE-201F-4D8A-91DB-AAC5833FFBA0}" srcOrd="1" destOrd="0" parTransId="{8134E12F-D063-4B02-900C-F54C60667E6E}" sibTransId="{A6129FE7-DD92-40DD-B3C8-40AE31FF4403}"/>
    <dgm:cxn modelId="{ABCD57C5-F06B-402D-B3C8-7FD191F62201}" srcId="{D0FD6840-59BE-46CE-B323-3309502A2C9A}" destId="{99A942FB-5A7D-4C06-891B-2ADBB5EC037A}" srcOrd="4" destOrd="0" parTransId="{EAC63598-8207-4161-9EFE-03640A47B51A}" sibTransId="{01FEAC99-2638-4C03-AEE4-6578DFB98F14}"/>
    <dgm:cxn modelId="{940D9ECB-061E-43D2-826B-8D36D1B61239}" type="presOf" srcId="{8233EEF4-5EA8-4511-ACB1-41117BB0164C}" destId="{491D04B3-279C-4A03-9003-89E68FB55AFA}" srcOrd="0" destOrd="0" presId="urn:microsoft.com/office/officeart/2005/8/layout/cycle3"/>
    <dgm:cxn modelId="{0D4A0AF0-3065-4AD3-B4E3-3055109B0CCA}" type="presOf" srcId="{A25C8AAE-201F-4D8A-91DB-AAC5833FFBA0}" destId="{6CDDD3B2-726C-495B-B065-A4AD5903E529}" srcOrd="0" destOrd="0" presId="urn:microsoft.com/office/officeart/2005/8/layout/cycle3"/>
    <dgm:cxn modelId="{EC457BF6-9086-46CD-9084-B4C4A00F707C}" srcId="{D0FD6840-59BE-46CE-B323-3309502A2C9A}" destId="{AB0874ED-E72C-4CC3-8FF0-BC0988F799BF}" srcOrd="0" destOrd="0" parTransId="{E3773A6D-2A0A-4ABC-B5C7-42279B8B473C}" sibTransId="{8233EEF4-5EA8-4511-ACB1-41117BB0164C}"/>
    <dgm:cxn modelId="{59647DF7-1344-48D5-92B5-2466E87CEC39}" type="presOf" srcId="{AB0874ED-E72C-4CC3-8FF0-BC0988F799BF}" destId="{5CF739DA-07E7-4DDF-9458-05070D27DF04}" srcOrd="0" destOrd="0" presId="urn:microsoft.com/office/officeart/2005/8/layout/cycle3"/>
    <dgm:cxn modelId="{4D46C662-DD2F-4911-8357-9C79945AC9C7}" type="presParOf" srcId="{85FB3A18-39C0-46DB-8241-E4542BAF183C}" destId="{56B6AD4D-32C6-4BBE-A33D-2852C4609D3B}" srcOrd="0" destOrd="0" presId="urn:microsoft.com/office/officeart/2005/8/layout/cycle3"/>
    <dgm:cxn modelId="{FA1C95D5-6843-411C-94F1-EE48933B7F27}" type="presParOf" srcId="{56B6AD4D-32C6-4BBE-A33D-2852C4609D3B}" destId="{5CF739DA-07E7-4DDF-9458-05070D27DF04}" srcOrd="0" destOrd="0" presId="urn:microsoft.com/office/officeart/2005/8/layout/cycle3"/>
    <dgm:cxn modelId="{87D7C098-895A-4D58-B72E-72DD1B599619}" type="presParOf" srcId="{56B6AD4D-32C6-4BBE-A33D-2852C4609D3B}" destId="{491D04B3-279C-4A03-9003-89E68FB55AFA}" srcOrd="1" destOrd="0" presId="urn:microsoft.com/office/officeart/2005/8/layout/cycle3"/>
    <dgm:cxn modelId="{35C7509D-7B31-4DC8-8761-3C8439E2C3DA}" type="presParOf" srcId="{56B6AD4D-32C6-4BBE-A33D-2852C4609D3B}" destId="{6CDDD3B2-726C-495B-B065-A4AD5903E529}" srcOrd="2" destOrd="0" presId="urn:microsoft.com/office/officeart/2005/8/layout/cycle3"/>
    <dgm:cxn modelId="{42972614-F2C0-4EEA-959E-31F0E87EE3F5}" type="presParOf" srcId="{56B6AD4D-32C6-4BBE-A33D-2852C4609D3B}" destId="{10A3F8F1-109B-47CF-92D7-B99FBB6FAB1D}" srcOrd="3" destOrd="0" presId="urn:microsoft.com/office/officeart/2005/8/layout/cycle3"/>
    <dgm:cxn modelId="{5F5C2663-B01E-4B0B-8EFE-121DA67EB84D}" type="presParOf" srcId="{56B6AD4D-32C6-4BBE-A33D-2852C4609D3B}" destId="{1A6954D2-C225-4947-84EB-3E15526F9DC4}" srcOrd="4" destOrd="0" presId="urn:microsoft.com/office/officeart/2005/8/layout/cycle3"/>
    <dgm:cxn modelId="{E6254B75-10C6-43F8-A013-C0F2701D5B26}" type="presParOf" srcId="{56B6AD4D-32C6-4BBE-A33D-2852C4609D3B}" destId="{F20E7F00-87FF-42F8-AF28-AE72C42C98EC}" srcOrd="5" destOrd="0" presId="urn:microsoft.com/office/officeart/2005/8/layout/cycle3"/>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80DFF6-C1C9-4C4B-AC6B-5E52DC1AD5F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ID"/>
        </a:p>
      </dgm:t>
    </dgm:pt>
    <dgm:pt modelId="{F0B2EE9B-9C1B-4AFB-B8F3-F919B4131CEA}">
      <dgm:prSet phldrT="[Text]" custT="1"/>
      <dgm:spPr>
        <a:solidFill>
          <a:srgbClr val="FFFF00"/>
        </a:solidFill>
      </dgm:spPr>
      <dgm:t>
        <a:bodyPr/>
        <a:lstStyle/>
        <a:p>
          <a:r>
            <a:rPr lang="en-US" sz="2400" b="1" dirty="0" err="1">
              <a:solidFill>
                <a:schemeClr val="tx1"/>
              </a:solidFill>
            </a:rPr>
            <a:t>Hubungan</a:t>
          </a:r>
          <a:r>
            <a:rPr lang="en-US" sz="2400" b="1" dirty="0">
              <a:solidFill>
                <a:schemeClr val="tx1"/>
              </a:solidFill>
            </a:rPr>
            <a:t> Interpersonal </a:t>
          </a:r>
          <a:endParaRPr lang="en-ID" sz="2400" b="1" dirty="0">
            <a:solidFill>
              <a:schemeClr val="tx1"/>
            </a:solidFill>
          </a:endParaRPr>
        </a:p>
      </dgm:t>
    </dgm:pt>
    <dgm:pt modelId="{C749D581-D312-48B6-99B8-F3F91B0254A1}" type="parTrans" cxnId="{AC8F1192-5E65-4307-AA4C-0CEAD867411E}">
      <dgm:prSet/>
      <dgm:spPr/>
      <dgm:t>
        <a:bodyPr/>
        <a:lstStyle/>
        <a:p>
          <a:endParaRPr lang="en-ID"/>
        </a:p>
      </dgm:t>
    </dgm:pt>
    <dgm:pt modelId="{1B4520D7-EF69-48DB-92EA-B401CB1BC296}" type="sibTrans" cxnId="{AC8F1192-5E65-4307-AA4C-0CEAD867411E}">
      <dgm:prSet/>
      <dgm:spPr/>
      <dgm:t>
        <a:bodyPr/>
        <a:lstStyle/>
        <a:p>
          <a:endParaRPr lang="en-ID"/>
        </a:p>
      </dgm:t>
    </dgm:pt>
    <dgm:pt modelId="{E87A1BCC-D535-4044-AC2B-7E659F1404BE}">
      <dgm:prSet phldrT="[Text]" custT="1"/>
      <dgm:spPr>
        <a:solidFill>
          <a:srgbClr val="92D050"/>
        </a:solidFill>
      </dgm:spPr>
      <dgm:t>
        <a:bodyPr/>
        <a:lstStyle/>
        <a:p>
          <a:r>
            <a:rPr lang="en-US" sz="2400" b="1" dirty="0" err="1">
              <a:solidFill>
                <a:schemeClr val="tx1"/>
              </a:solidFill>
            </a:rPr>
            <a:t>Kesadaran</a:t>
          </a:r>
          <a:r>
            <a:rPr lang="en-US" sz="2400" b="1" dirty="0">
              <a:solidFill>
                <a:schemeClr val="tx1"/>
              </a:solidFill>
            </a:rPr>
            <a:t> </a:t>
          </a:r>
          <a:r>
            <a:rPr lang="en-US" sz="2400" b="1" dirty="0" err="1">
              <a:solidFill>
                <a:schemeClr val="tx1"/>
              </a:solidFill>
            </a:rPr>
            <a:t>diri</a:t>
          </a:r>
          <a:r>
            <a:rPr lang="en-US" sz="2400" b="1" dirty="0">
              <a:solidFill>
                <a:schemeClr val="tx1"/>
              </a:solidFill>
            </a:rPr>
            <a:t> </a:t>
          </a:r>
          <a:endParaRPr lang="en-ID" sz="2400" b="1" dirty="0">
            <a:solidFill>
              <a:schemeClr val="tx1"/>
            </a:solidFill>
          </a:endParaRPr>
        </a:p>
      </dgm:t>
    </dgm:pt>
    <dgm:pt modelId="{76E5FADF-B430-48CB-A48E-593481A0A514}" type="parTrans" cxnId="{B0DD6BE6-5EF0-48C0-88AB-BBBF74357354}">
      <dgm:prSet/>
      <dgm:spPr/>
      <dgm:t>
        <a:bodyPr/>
        <a:lstStyle/>
        <a:p>
          <a:endParaRPr lang="en-ID"/>
        </a:p>
      </dgm:t>
    </dgm:pt>
    <dgm:pt modelId="{FACEE2D5-0195-4A6B-A591-A77F67A7E3FB}" type="sibTrans" cxnId="{B0DD6BE6-5EF0-48C0-88AB-BBBF74357354}">
      <dgm:prSet/>
      <dgm:spPr/>
      <dgm:t>
        <a:bodyPr/>
        <a:lstStyle/>
        <a:p>
          <a:endParaRPr lang="en-ID"/>
        </a:p>
      </dgm:t>
    </dgm:pt>
    <dgm:pt modelId="{1676E26B-20E8-4C12-B66B-9F843CD0E992}">
      <dgm:prSet phldrT="[Text]" custT="1"/>
      <dgm:spPr>
        <a:solidFill>
          <a:schemeClr val="accent2">
            <a:lumMod val="20000"/>
            <a:lumOff val="80000"/>
          </a:schemeClr>
        </a:solidFill>
      </dgm:spPr>
      <dgm:t>
        <a:bodyPr/>
        <a:lstStyle/>
        <a:p>
          <a:r>
            <a:rPr lang="en-US" sz="2400" b="1" dirty="0" err="1">
              <a:solidFill>
                <a:schemeClr val="tx1"/>
              </a:solidFill>
            </a:rPr>
            <a:t>Empati</a:t>
          </a:r>
          <a:r>
            <a:rPr lang="en-US" sz="2400" dirty="0"/>
            <a:t> </a:t>
          </a:r>
          <a:endParaRPr lang="en-ID" sz="2400" dirty="0"/>
        </a:p>
      </dgm:t>
    </dgm:pt>
    <dgm:pt modelId="{48DB617B-36A5-42A9-AEAD-E4D3C4303608}" type="parTrans" cxnId="{351AA9F7-37B2-42D7-A983-FE1EDCE56749}">
      <dgm:prSet/>
      <dgm:spPr/>
      <dgm:t>
        <a:bodyPr/>
        <a:lstStyle/>
        <a:p>
          <a:endParaRPr lang="en-ID"/>
        </a:p>
      </dgm:t>
    </dgm:pt>
    <dgm:pt modelId="{D6A471BC-A5EE-4B22-9094-331B2B543E07}" type="sibTrans" cxnId="{351AA9F7-37B2-42D7-A983-FE1EDCE56749}">
      <dgm:prSet/>
      <dgm:spPr/>
      <dgm:t>
        <a:bodyPr/>
        <a:lstStyle/>
        <a:p>
          <a:endParaRPr lang="en-ID"/>
        </a:p>
      </dgm:t>
    </dgm:pt>
    <dgm:pt modelId="{CE42C066-20DF-46D1-96E5-E28F22A4C661}">
      <dgm:prSet phldrT="[Text]" custT="1"/>
      <dgm:spPr>
        <a:solidFill>
          <a:srgbClr val="FFC000"/>
        </a:solidFill>
      </dgm:spPr>
      <dgm:t>
        <a:bodyPr/>
        <a:lstStyle/>
        <a:p>
          <a:r>
            <a:rPr lang="en-US" sz="2400" b="1" dirty="0" err="1">
              <a:solidFill>
                <a:schemeClr val="tx1"/>
              </a:solidFill>
            </a:rPr>
            <a:t>Mengendalikan</a:t>
          </a:r>
          <a:r>
            <a:rPr lang="en-US" sz="2400" b="1" dirty="0">
              <a:solidFill>
                <a:schemeClr val="tx1"/>
              </a:solidFill>
            </a:rPr>
            <a:t> </a:t>
          </a:r>
          <a:r>
            <a:rPr lang="en-US" sz="2400" b="1" dirty="0" err="1">
              <a:solidFill>
                <a:schemeClr val="tx1"/>
              </a:solidFill>
            </a:rPr>
            <a:t>emosi</a:t>
          </a:r>
          <a:r>
            <a:rPr lang="en-US" sz="2400" b="1" dirty="0">
              <a:solidFill>
                <a:schemeClr val="tx1"/>
              </a:solidFill>
            </a:rPr>
            <a:t> </a:t>
          </a:r>
          <a:endParaRPr lang="en-ID" sz="2400" b="1" dirty="0">
            <a:solidFill>
              <a:schemeClr val="tx1"/>
            </a:solidFill>
          </a:endParaRPr>
        </a:p>
      </dgm:t>
    </dgm:pt>
    <dgm:pt modelId="{67EFD814-9EB0-4BAC-9DC8-87F251B324E6}" type="parTrans" cxnId="{2967F6F2-DFB5-467F-9FE8-A5318AEA2641}">
      <dgm:prSet/>
      <dgm:spPr/>
      <dgm:t>
        <a:bodyPr/>
        <a:lstStyle/>
        <a:p>
          <a:endParaRPr lang="en-ID"/>
        </a:p>
      </dgm:t>
    </dgm:pt>
    <dgm:pt modelId="{E1901059-7E89-442F-9D55-31D1F94AC21F}" type="sibTrans" cxnId="{2967F6F2-DFB5-467F-9FE8-A5318AEA2641}">
      <dgm:prSet/>
      <dgm:spPr/>
      <dgm:t>
        <a:bodyPr/>
        <a:lstStyle/>
        <a:p>
          <a:endParaRPr lang="en-ID"/>
        </a:p>
      </dgm:t>
    </dgm:pt>
    <dgm:pt modelId="{57D56518-EBA7-424F-B9B2-4D6103FC524D}">
      <dgm:prSet phldrT="[Text]" custT="1"/>
      <dgm:spPr>
        <a:solidFill>
          <a:srgbClr val="AAD6FF"/>
        </a:solidFill>
      </dgm:spPr>
      <dgm:t>
        <a:bodyPr/>
        <a:lstStyle/>
        <a:p>
          <a:r>
            <a:rPr lang="en-US" sz="2400" b="1" dirty="0" err="1">
              <a:solidFill>
                <a:schemeClr val="tx1"/>
              </a:solidFill>
            </a:rPr>
            <a:t>Mengatasi</a:t>
          </a:r>
          <a:r>
            <a:rPr lang="en-US" sz="2400" b="1" dirty="0">
              <a:solidFill>
                <a:schemeClr val="tx1"/>
              </a:solidFill>
            </a:rPr>
            <a:t> </a:t>
          </a:r>
          <a:r>
            <a:rPr lang="en-US" sz="2400" b="1" dirty="0" err="1">
              <a:solidFill>
                <a:schemeClr val="tx1"/>
              </a:solidFill>
            </a:rPr>
            <a:t>Stres</a:t>
          </a:r>
          <a:endParaRPr lang="en-ID" sz="2400" b="1" dirty="0">
            <a:solidFill>
              <a:schemeClr val="tx1"/>
            </a:solidFill>
          </a:endParaRPr>
        </a:p>
      </dgm:t>
    </dgm:pt>
    <dgm:pt modelId="{ACC760BC-0221-4469-872C-BAA3C431FB0D}" type="parTrans" cxnId="{2B73F544-3D39-4441-B7DF-DEFE588FA781}">
      <dgm:prSet/>
      <dgm:spPr/>
      <dgm:t>
        <a:bodyPr/>
        <a:lstStyle/>
        <a:p>
          <a:endParaRPr lang="en-ID"/>
        </a:p>
      </dgm:t>
    </dgm:pt>
    <dgm:pt modelId="{C4982860-D1FF-4945-BAA5-7131C4C922C7}" type="sibTrans" cxnId="{2B73F544-3D39-4441-B7DF-DEFE588FA781}">
      <dgm:prSet/>
      <dgm:spPr/>
      <dgm:t>
        <a:bodyPr/>
        <a:lstStyle/>
        <a:p>
          <a:endParaRPr lang="en-ID"/>
        </a:p>
      </dgm:t>
    </dgm:pt>
    <dgm:pt modelId="{E82E9D72-DBE0-4CFB-BBE4-C2C8D3C6EA7F}" type="pres">
      <dgm:prSet presAssocID="{5580DFF6-C1C9-4C4B-AC6B-5E52DC1AD5FE}" presName="cycle" presStyleCnt="0">
        <dgm:presLayoutVars>
          <dgm:dir/>
          <dgm:resizeHandles val="exact"/>
        </dgm:presLayoutVars>
      </dgm:prSet>
      <dgm:spPr/>
    </dgm:pt>
    <dgm:pt modelId="{04E56079-78C9-4C11-BC03-8BAE5638063E}" type="pres">
      <dgm:prSet presAssocID="{F0B2EE9B-9C1B-4AFB-B8F3-F919B4131CEA}" presName="node" presStyleLbl="node1" presStyleIdx="0" presStyleCnt="5" custScaleX="185599">
        <dgm:presLayoutVars>
          <dgm:bulletEnabled val="1"/>
        </dgm:presLayoutVars>
      </dgm:prSet>
      <dgm:spPr/>
    </dgm:pt>
    <dgm:pt modelId="{D47F5B5B-A2F9-43E9-9959-46213563F879}" type="pres">
      <dgm:prSet presAssocID="{F0B2EE9B-9C1B-4AFB-B8F3-F919B4131CEA}" presName="spNode" presStyleCnt="0"/>
      <dgm:spPr/>
    </dgm:pt>
    <dgm:pt modelId="{BC8A3A3A-7BA4-4941-B5D3-AC7E802DD510}" type="pres">
      <dgm:prSet presAssocID="{1B4520D7-EF69-48DB-92EA-B401CB1BC296}" presName="sibTrans" presStyleLbl="sibTrans1D1" presStyleIdx="0" presStyleCnt="5"/>
      <dgm:spPr/>
    </dgm:pt>
    <dgm:pt modelId="{6FD0FDF6-1D56-4174-A2C6-6445E64D0298}" type="pres">
      <dgm:prSet presAssocID="{E87A1BCC-D535-4044-AC2B-7E659F1404BE}" presName="node" presStyleLbl="node1" presStyleIdx="1" presStyleCnt="5" custScaleX="151795">
        <dgm:presLayoutVars>
          <dgm:bulletEnabled val="1"/>
        </dgm:presLayoutVars>
      </dgm:prSet>
      <dgm:spPr/>
    </dgm:pt>
    <dgm:pt modelId="{E5B6E548-D348-416E-A431-CE8944144293}" type="pres">
      <dgm:prSet presAssocID="{E87A1BCC-D535-4044-AC2B-7E659F1404BE}" presName="spNode" presStyleCnt="0"/>
      <dgm:spPr/>
    </dgm:pt>
    <dgm:pt modelId="{9A1C0565-97E9-4FC1-B441-A5C9A57B1945}" type="pres">
      <dgm:prSet presAssocID="{FACEE2D5-0195-4A6B-A591-A77F67A7E3FB}" presName="sibTrans" presStyleLbl="sibTrans1D1" presStyleIdx="1" presStyleCnt="5"/>
      <dgm:spPr/>
    </dgm:pt>
    <dgm:pt modelId="{ADC34395-A2D5-420F-A647-A67F1A566E4C}" type="pres">
      <dgm:prSet presAssocID="{1676E26B-20E8-4C12-B66B-9F843CD0E992}" presName="node" presStyleLbl="node1" presStyleIdx="2" presStyleCnt="5" custScaleX="178861" custRadScaleRad="112811" custRadScaleInc="-40210">
        <dgm:presLayoutVars>
          <dgm:bulletEnabled val="1"/>
        </dgm:presLayoutVars>
      </dgm:prSet>
      <dgm:spPr/>
    </dgm:pt>
    <dgm:pt modelId="{05C9D4F9-B4FC-4D32-AD4C-530B98CF784A}" type="pres">
      <dgm:prSet presAssocID="{1676E26B-20E8-4C12-B66B-9F843CD0E992}" presName="spNode" presStyleCnt="0"/>
      <dgm:spPr/>
    </dgm:pt>
    <dgm:pt modelId="{8C1D0C57-F494-49A8-BDC5-4389C4D76BC9}" type="pres">
      <dgm:prSet presAssocID="{D6A471BC-A5EE-4B22-9094-331B2B543E07}" presName="sibTrans" presStyleLbl="sibTrans1D1" presStyleIdx="2" presStyleCnt="5"/>
      <dgm:spPr/>
    </dgm:pt>
    <dgm:pt modelId="{7EEC012C-1C24-437F-8263-43D127F91D9C}" type="pres">
      <dgm:prSet presAssocID="{CE42C066-20DF-46D1-96E5-E28F22A4C661}" presName="node" presStyleLbl="node1" presStyleIdx="3" presStyleCnt="5" custScaleX="218680" custRadScaleRad="127206" custRadScaleInc="63387">
        <dgm:presLayoutVars>
          <dgm:bulletEnabled val="1"/>
        </dgm:presLayoutVars>
      </dgm:prSet>
      <dgm:spPr/>
    </dgm:pt>
    <dgm:pt modelId="{35B927B1-3C26-414E-85DF-AB7B2444161A}" type="pres">
      <dgm:prSet presAssocID="{CE42C066-20DF-46D1-96E5-E28F22A4C661}" presName="spNode" presStyleCnt="0"/>
      <dgm:spPr/>
    </dgm:pt>
    <dgm:pt modelId="{2D90B25C-1623-42F6-8F2E-7518151AB162}" type="pres">
      <dgm:prSet presAssocID="{E1901059-7E89-442F-9D55-31D1F94AC21F}" presName="sibTrans" presStyleLbl="sibTrans1D1" presStyleIdx="3" presStyleCnt="5"/>
      <dgm:spPr/>
    </dgm:pt>
    <dgm:pt modelId="{5FB1AB5A-1C46-4768-901E-00AFD3DE1507}" type="pres">
      <dgm:prSet presAssocID="{57D56518-EBA7-424F-B9B2-4D6103FC524D}" presName="node" presStyleLbl="node1" presStyleIdx="4" presStyleCnt="5" custScaleX="198079">
        <dgm:presLayoutVars>
          <dgm:bulletEnabled val="1"/>
        </dgm:presLayoutVars>
      </dgm:prSet>
      <dgm:spPr/>
    </dgm:pt>
    <dgm:pt modelId="{0647DCED-BC23-4470-AA2A-0B11F7FB5CC1}" type="pres">
      <dgm:prSet presAssocID="{57D56518-EBA7-424F-B9B2-4D6103FC524D}" presName="spNode" presStyleCnt="0"/>
      <dgm:spPr/>
    </dgm:pt>
    <dgm:pt modelId="{8D10B031-E50F-4B9F-BEE4-14BB15CC8F8D}" type="pres">
      <dgm:prSet presAssocID="{C4982860-D1FF-4945-BAA5-7131C4C922C7}" presName="sibTrans" presStyleLbl="sibTrans1D1" presStyleIdx="4" presStyleCnt="5"/>
      <dgm:spPr/>
    </dgm:pt>
  </dgm:ptLst>
  <dgm:cxnLst>
    <dgm:cxn modelId="{83B6B103-EC93-4CED-83A1-7F71FB2D9AAA}" type="presOf" srcId="{FACEE2D5-0195-4A6B-A591-A77F67A7E3FB}" destId="{9A1C0565-97E9-4FC1-B441-A5C9A57B1945}" srcOrd="0" destOrd="0" presId="urn:microsoft.com/office/officeart/2005/8/layout/cycle6"/>
    <dgm:cxn modelId="{D619B509-81BE-4965-83F1-DBCE03C7876A}" type="presOf" srcId="{5580DFF6-C1C9-4C4B-AC6B-5E52DC1AD5FE}" destId="{E82E9D72-DBE0-4CFB-BBE4-C2C8D3C6EA7F}" srcOrd="0" destOrd="0" presId="urn:microsoft.com/office/officeart/2005/8/layout/cycle6"/>
    <dgm:cxn modelId="{F0105426-84CF-444B-8BC8-06AABB76BE69}" type="presOf" srcId="{D6A471BC-A5EE-4B22-9094-331B2B543E07}" destId="{8C1D0C57-F494-49A8-BDC5-4389C4D76BC9}" srcOrd="0" destOrd="0" presId="urn:microsoft.com/office/officeart/2005/8/layout/cycle6"/>
    <dgm:cxn modelId="{9D9F7C42-4089-4E0C-9E59-E3503715C02D}" type="presOf" srcId="{F0B2EE9B-9C1B-4AFB-B8F3-F919B4131CEA}" destId="{04E56079-78C9-4C11-BC03-8BAE5638063E}" srcOrd="0" destOrd="0" presId="urn:microsoft.com/office/officeart/2005/8/layout/cycle6"/>
    <dgm:cxn modelId="{2B73F544-3D39-4441-B7DF-DEFE588FA781}" srcId="{5580DFF6-C1C9-4C4B-AC6B-5E52DC1AD5FE}" destId="{57D56518-EBA7-424F-B9B2-4D6103FC524D}" srcOrd="4" destOrd="0" parTransId="{ACC760BC-0221-4469-872C-BAA3C431FB0D}" sibTransId="{C4982860-D1FF-4945-BAA5-7131C4C922C7}"/>
    <dgm:cxn modelId="{A42ECA7B-6CAC-49F0-ADAF-2A76E65DEC43}" type="presOf" srcId="{CE42C066-20DF-46D1-96E5-E28F22A4C661}" destId="{7EEC012C-1C24-437F-8263-43D127F91D9C}" srcOrd="0" destOrd="0" presId="urn:microsoft.com/office/officeart/2005/8/layout/cycle6"/>
    <dgm:cxn modelId="{13DD7B89-2C02-4668-BE3D-1ED68E94C534}" type="presOf" srcId="{E1901059-7E89-442F-9D55-31D1F94AC21F}" destId="{2D90B25C-1623-42F6-8F2E-7518151AB162}" srcOrd="0" destOrd="0" presId="urn:microsoft.com/office/officeart/2005/8/layout/cycle6"/>
    <dgm:cxn modelId="{AC8F1192-5E65-4307-AA4C-0CEAD867411E}" srcId="{5580DFF6-C1C9-4C4B-AC6B-5E52DC1AD5FE}" destId="{F0B2EE9B-9C1B-4AFB-B8F3-F919B4131CEA}" srcOrd="0" destOrd="0" parTransId="{C749D581-D312-48B6-99B8-F3F91B0254A1}" sibTransId="{1B4520D7-EF69-48DB-92EA-B401CB1BC296}"/>
    <dgm:cxn modelId="{9BD823A3-0E81-4472-A174-7017D9949BD8}" type="presOf" srcId="{1676E26B-20E8-4C12-B66B-9F843CD0E992}" destId="{ADC34395-A2D5-420F-A647-A67F1A566E4C}" srcOrd="0" destOrd="0" presId="urn:microsoft.com/office/officeart/2005/8/layout/cycle6"/>
    <dgm:cxn modelId="{8EE71AAA-2D1E-4B43-8BAB-4F628090C537}" type="presOf" srcId="{C4982860-D1FF-4945-BAA5-7131C4C922C7}" destId="{8D10B031-E50F-4B9F-BEE4-14BB15CC8F8D}" srcOrd="0" destOrd="0" presId="urn:microsoft.com/office/officeart/2005/8/layout/cycle6"/>
    <dgm:cxn modelId="{BE9062AB-5BE5-4F2A-B4F4-EE4DF7DE8E2A}" type="presOf" srcId="{1B4520D7-EF69-48DB-92EA-B401CB1BC296}" destId="{BC8A3A3A-7BA4-4941-B5D3-AC7E802DD510}" srcOrd="0" destOrd="0" presId="urn:microsoft.com/office/officeart/2005/8/layout/cycle6"/>
    <dgm:cxn modelId="{4106DAAB-23A6-4E0C-A74F-B8C87BEC2F9A}" type="presOf" srcId="{E87A1BCC-D535-4044-AC2B-7E659F1404BE}" destId="{6FD0FDF6-1D56-4174-A2C6-6445E64D0298}" srcOrd="0" destOrd="0" presId="urn:microsoft.com/office/officeart/2005/8/layout/cycle6"/>
    <dgm:cxn modelId="{B0DD6BE6-5EF0-48C0-88AB-BBBF74357354}" srcId="{5580DFF6-C1C9-4C4B-AC6B-5E52DC1AD5FE}" destId="{E87A1BCC-D535-4044-AC2B-7E659F1404BE}" srcOrd="1" destOrd="0" parTransId="{76E5FADF-B430-48CB-A48E-593481A0A514}" sibTransId="{FACEE2D5-0195-4A6B-A591-A77F67A7E3FB}"/>
    <dgm:cxn modelId="{552524F1-4BC4-4C1B-BFD1-9926CDE9B9A2}" type="presOf" srcId="{57D56518-EBA7-424F-B9B2-4D6103FC524D}" destId="{5FB1AB5A-1C46-4768-901E-00AFD3DE1507}" srcOrd="0" destOrd="0" presId="urn:microsoft.com/office/officeart/2005/8/layout/cycle6"/>
    <dgm:cxn modelId="{2967F6F2-DFB5-467F-9FE8-A5318AEA2641}" srcId="{5580DFF6-C1C9-4C4B-AC6B-5E52DC1AD5FE}" destId="{CE42C066-20DF-46D1-96E5-E28F22A4C661}" srcOrd="3" destOrd="0" parTransId="{67EFD814-9EB0-4BAC-9DC8-87F251B324E6}" sibTransId="{E1901059-7E89-442F-9D55-31D1F94AC21F}"/>
    <dgm:cxn modelId="{351AA9F7-37B2-42D7-A983-FE1EDCE56749}" srcId="{5580DFF6-C1C9-4C4B-AC6B-5E52DC1AD5FE}" destId="{1676E26B-20E8-4C12-B66B-9F843CD0E992}" srcOrd="2" destOrd="0" parTransId="{48DB617B-36A5-42A9-AEAD-E4D3C4303608}" sibTransId="{D6A471BC-A5EE-4B22-9094-331B2B543E07}"/>
    <dgm:cxn modelId="{93CDBCDC-B327-4842-B13E-735D1AEA754A}" type="presParOf" srcId="{E82E9D72-DBE0-4CFB-BBE4-C2C8D3C6EA7F}" destId="{04E56079-78C9-4C11-BC03-8BAE5638063E}" srcOrd="0" destOrd="0" presId="urn:microsoft.com/office/officeart/2005/8/layout/cycle6"/>
    <dgm:cxn modelId="{A0A0B6C7-CA6C-46AC-BCDE-8F42ABF9C8F5}" type="presParOf" srcId="{E82E9D72-DBE0-4CFB-BBE4-C2C8D3C6EA7F}" destId="{D47F5B5B-A2F9-43E9-9959-46213563F879}" srcOrd="1" destOrd="0" presId="urn:microsoft.com/office/officeart/2005/8/layout/cycle6"/>
    <dgm:cxn modelId="{D6151DC0-B8A5-4A1D-A2A7-9F57739D6B44}" type="presParOf" srcId="{E82E9D72-DBE0-4CFB-BBE4-C2C8D3C6EA7F}" destId="{BC8A3A3A-7BA4-4941-B5D3-AC7E802DD510}" srcOrd="2" destOrd="0" presId="urn:microsoft.com/office/officeart/2005/8/layout/cycle6"/>
    <dgm:cxn modelId="{8F25DE39-0BE9-4D2C-8F49-9BD1C22CF1EA}" type="presParOf" srcId="{E82E9D72-DBE0-4CFB-BBE4-C2C8D3C6EA7F}" destId="{6FD0FDF6-1D56-4174-A2C6-6445E64D0298}" srcOrd="3" destOrd="0" presId="urn:microsoft.com/office/officeart/2005/8/layout/cycle6"/>
    <dgm:cxn modelId="{99A723DA-6590-44FD-AB98-49FD90E0681A}" type="presParOf" srcId="{E82E9D72-DBE0-4CFB-BBE4-C2C8D3C6EA7F}" destId="{E5B6E548-D348-416E-A431-CE8944144293}" srcOrd="4" destOrd="0" presId="urn:microsoft.com/office/officeart/2005/8/layout/cycle6"/>
    <dgm:cxn modelId="{467AB31E-81CD-4850-B1E1-6657763602FD}" type="presParOf" srcId="{E82E9D72-DBE0-4CFB-BBE4-C2C8D3C6EA7F}" destId="{9A1C0565-97E9-4FC1-B441-A5C9A57B1945}" srcOrd="5" destOrd="0" presId="urn:microsoft.com/office/officeart/2005/8/layout/cycle6"/>
    <dgm:cxn modelId="{A3BDF2D9-DEDB-4906-A30E-AD961688D60B}" type="presParOf" srcId="{E82E9D72-DBE0-4CFB-BBE4-C2C8D3C6EA7F}" destId="{ADC34395-A2D5-420F-A647-A67F1A566E4C}" srcOrd="6" destOrd="0" presId="urn:microsoft.com/office/officeart/2005/8/layout/cycle6"/>
    <dgm:cxn modelId="{ED8135B7-31F8-472B-91A8-200554C86AD2}" type="presParOf" srcId="{E82E9D72-DBE0-4CFB-BBE4-C2C8D3C6EA7F}" destId="{05C9D4F9-B4FC-4D32-AD4C-530B98CF784A}" srcOrd="7" destOrd="0" presId="urn:microsoft.com/office/officeart/2005/8/layout/cycle6"/>
    <dgm:cxn modelId="{D934DE4F-2E17-41E4-9C90-4C54A0F8C4D1}" type="presParOf" srcId="{E82E9D72-DBE0-4CFB-BBE4-C2C8D3C6EA7F}" destId="{8C1D0C57-F494-49A8-BDC5-4389C4D76BC9}" srcOrd="8" destOrd="0" presId="urn:microsoft.com/office/officeart/2005/8/layout/cycle6"/>
    <dgm:cxn modelId="{9DA6A74F-CDEA-4823-9BF9-FE0C808C5152}" type="presParOf" srcId="{E82E9D72-DBE0-4CFB-BBE4-C2C8D3C6EA7F}" destId="{7EEC012C-1C24-437F-8263-43D127F91D9C}" srcOrd="9" destOrd="0" presId="urn:microsoft.com/office/officeart/2005/8/layout/cycle6"/>
    <dgm:cxn modelId="{97A66847-396A-4767-AD67-02966E57FFF7}" type="presParOf" srcId="{E82E9D72-DBE0-4CFB-BBE4-C2C8D3C6EA7F}" destId="{35B927B1-3C26-414E-85DF-AB7B2444161A}" srcOrd="10" destOrd="0" presId="urn:microsoft.com/office/officeart/2005/8/layout/cycle6"/>
    <dgm:cxn modelId="{31E093C8-9E57-4D64-B69E-E99EB742687D}" type="presParOf" srcId="{E82E9D72-DBE0-4CFB-BBE4-C2C8D3C6EA7F}" destId="{2D90B25C-1623-42F6-8F2E-7518151AB162}" srcOrd="11" destOrd="0" presId="urn:microsoft.com/office/officeart/2005/8/layout/cycle6"/>
    <dgm:cxn modelId="{2970586B-B2ED-4C8B-9819-7CE96FD05D90}" type="presParOf" srcId="{E82E9D72-DBE0-4CFB-BBE4-C2C8D3C6EA7F}" destId="{5FB1AB5A-1C46-4768-901E-00AFD3DE1507}" srcOrd="12" destOrd="0" presId="urn:microsoft.com/office/officeart/2005/8/layout/cycle6"/>
    <dgm:cxn modelId="{0D936AAB-9874-41C2-8A4D-D589AAD9ED4F}" type="presParOf" srcId="{E82E9D72-DBE0-4CFB-BBE4-C2C8D3C6EA7F}" destId="{0647DCED-BC23-4470-AA2A-0B11F7FB5CC1}" srcOrd="13" destOrd="0" presId="urn:microsoft.com/office/officeart/2005/8/layout/cycle6"/>
    <dgm:cxn modelId="{EC7E29CA-A9BB-4BC3-8C99-B3BE4F8E1B05}" type="presParOf" srcId="{E82E9D72-DBE0-4CFB-BBE4-C2C8D3C6EA7F}" destId="{8D10B031-E50F-4B9F-BEE4-14BB15CC8F8D}" srcOrd="14" destOrd="0" presId="urn:microsoft.com/office/officeart/2005/8/layout/cycle6"/>
  </dgm:cxnLst>
  <dgm:bg>
    <a:solidFill>
      <a:schemeClr val="accent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43E14-8EB5-4396-8607-932594BF5F9E}">
      <dsp:nvSpPr>
        <dsp:cNvPr id="0" name=""/>
        <dsp:cNvSpPr/>
      </dsp:nvSpPr>
      <dsp:spPr>
        <a:xfrm>
          <a:off x="5521020" y="1844443"/>
          <a:ext cx="5160059" cy="1208227"/>
        </a:xfrm>
        <a:prstGeom prst="roundRect">
          <a:avLst>
            <a:gd name="adj" fmla="val 10000"/>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t>Melindungi</a:t>
          </a:r>
          <a:r>
            <a:rPr lang="en-US" sz="2400" b="1" kern="1200" dirty="0"/>
            <a:t> </a:t>
          </a:r>
          <a:r>
            <a:rPr lang="en-US" sz="2400" b="1" kern="1200" dirty="0" err="1"/>
            <a:t>sumber</a:t>
          </a:r>
          <a:r>
            <a:rPr lang="en-US" sz="2400" b="1" kern="1200" dirty="0"/>
            <a:t> </a:t>
          </a:r>
          <a:r>
            <a:rPr lang="en-US" sz="2400" b="1" kern="1200" dirty="0" err="1"/>
            <a:t>daya</a:t>
          </a:r>
          <a:r>
            <a:rPr lang="en-US" sz="2400" b="1" kern="1200" dirty="0"/>
            <a:t> </a:t>
          </a:r>
          <a:r>
            <a:rPr lang="en-US" sz="2400" b="1" kern="1200" dirty="0" err="1"/>
            <a:t>manusia</a:t>
          </a:r>
          <a:r>
            <a:rPr lang="en-US" sz="2400" b="1" kern="1200" dirty="0"/>
            <a:t> </a:t>
          </a:r>
          <a:r>
            <a:rPr lang="en-US" sz="2400" b="1" kern="1200" dirty="0" err="1"/>
            <a:t>potensial</a:t>
          </a:r>
          <a:r>
            <a:rPr lang="en-US" sz="2400" b="1" kern="1200" dirty="0"/>
            <a:t> </a:t>
          </a:r>
          <a:endParaRPr lang="en-ID" sz="2400" b="1" kern="1200" dirty="0"/>
        </a:p>
      </dsp:txBody>
      <dsp:txXfrm>
        <a:off x="7095579" y="2173041"/>
        <a:ext cx="3558959" cy="853088"/>
      </dsp:txXfrm>
    </dsp:sp>
    <dsp:sp modelId="{65433120-B528-4877-A5DC-ED72F1C1F0A8}">
      <dsp:nvSpPr>
        <dsp:cNvPr id="0" name=""/>
        <dsp:cNvSpPr/>
      </dsp:nvSpPr>
      <dsp:spPr>
        <a:xfrm>
          <a:off x="547651" y="1844443"/>
          <a:ext cx="4808580" cy="1208227"/>
        </a:xfrm>
        <a:prstGeom prst="roundRect">
          <a:avLst>
            <a:gd name="adj" fmla="val 10000"/>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t>Upaya</a:t>
          </a:r>
          <a:r>
            <a:rPr lang="en-US" sz="2400" b="1" kern="1200" dirty="0"/>
            <a:t> </a:t>
          </a:r>
          <a:r>
            <a:rPr lang="en-US" sz="2400" b="1" kern="1200" dirty="0" err="1"/>
            <a:t>pemenuhan</a:t>
          </a:r>
          <a:r>
            <a:rPr lang="en-US" sz="2400" b="1" kern="1200" dirty="0"/>
            <a:t> </a:t>
          </a:r>
          <a:r>
            <a:rPr lang="en-US" sz="2400" b="1" kern="1200" dirty="0" err="1"/>
            <a:t>Hak</a:t>
          </a:r>
          <a:r>
            <a:rPr lang="en-US" sz="2400" b="1" kern="1200" dirty="0"/>
            <a:t> </a:t>
          </a:r>
          <a:r>
            <a:rPr lang="en-US" sz="2400" b="1" kern="1200" dirty="0" err="1"/>
            <a:t>Asasi</a:t>
          </a:r>
          <a:r>
            <a:rPr lang="en-US" sz="2400" b="1" kern="1200" dirty="0"/>
            <a:t> </a:t>
          </a:r>
          <a:r>
            <a:rPr lang="en-US" sz="2400" b="1" kern="1200" dirty="0" err="1"/>
            <a:t>Manusia</a:t>
          </a:r>
          <a:r>
            <a:rPr lang="en-US" sz="2400" b="1" kern="1200" dirty="0"/>
            <a:t> (HAM)</a:t>
          </a:r>
          <a:endParaRPr lang="en-ID" sz="2400" b="1" kern="1200" dirty="0"/>
        </a:p>
      </dsp:txBody>
      <dsp:txXfrm>
        <a:off x="574192" y="2173041"/>
        <a:ext cx="3312924" cy="853088"/>
      </dsp:txXfrm>
    </dsp:sp>
    <dsp:sp modelId="{69D3C3E3-AC2F-4763-9808-66408A3D6227}">
      <dsp:nvSpPr>
        <dsp:cNvPr id="0" name=""/>
        <dsp:cNvSpPr/>
      </dsp:nvSpPr>
      <dsp:spPr>
        <a:xfrm>
          <a:off x="5767683" y="0"/>
          <a:ext cx="5195069" cy="1208227"/>
        </a:xfrm>
        <a:prstGeom prst="roundRect">
          <a:avLst>
            <a:gd name="adj" fmla="val 10000"/>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t>Remaja</a:t>
          </a:r>
          <a:r>
            <a:rPr lang="en-US" sz="2400" b="1" kern="1200" dirty="0"/>
            <a:t> </a:t>
          </a:r>
          <a:r>
            <a:rPr lang="en-US" sz="2400" b="1" kern="1200" dirty="0" err="1"/>
            <a:t>merupakan</a:t>
          </a:r>
          <a:r>
            <a:rPr lang="en-US" sz="2400" b="1" kern="1200" dirty="0"/>
            <a:t> asset </a:t>
          </a:r>
          <a:r>
            <a:rPr lang="en-US" sz="2400" b="1" kern="1200" dirty="0" err="1"/>
            <a:t>sekaligus</a:t>
          </a:r>
          <a:r>
            <a:rPr lang="en-US" sz="2400" b="1" kern="1200" dirty="0"/>
            <a:t> </a:t>
          </a:r>
          <a:r>
            <a:rPr lang="en-US" sz="2400" b="1" kern="1200" dirty="0" err="1"/>
            <a:t>investasi</a:t>
          </a:r>
          <a:r>
            <a:rPr lang="en-US" sz="2400" b="1" kern="1200" dirty="0"/>
            <a:t> </a:t>
          </a:r>
          <a:r>
            <a:rPr lang="en-US" sz="2400" b="1" kern="1200" dirty="0" err="1"/>
            <a:t>generasi</a:t>
          </a:r>
          <a:r>
            <a:rPr lang="en-US" sz="2400" b="1" kern="1200" dirty="0"/>
            <a:t> </a:t>
          </a:r>
          <a:r>
            <a:rPr lang="en-US" sz="2400" b="1" kern="1200" dirty="0" err="1"/>
            <a:t>mendatang</a:t>
          </a:r>
          <a:r>
            <a:rPr lang="en-US" sz="2400" b="1" kern="1200" dirty="0"/>
            <a:t> </a:t>
          </a:r>
          <a:endParaRPr lang="en-ID" sz="2400" b="1" kern="1200" dirty="0"/>
        </a:p>
      </dsp:txBody>
      <dsp:txXfrm>
        <a:off x="7352745" y="26541"/>
        <a:ext cx="3583466" cy="853088"/>
      </dsp:txXfrm>
    </dsp:sp>
    <dsp:sp modelId="{8C976656-00CB-43E3-ACAE-564EA926399A}">
      <dsp:nvSpPr>
        <dsp:cNvPr id="0" name=""/>
        <dsp:cNvSpPr/>
      </dsp:nvSpPr>
      <dsp:spPr>
        <a:xfrm>
          <a:off x="1424910" y="0"/>
          <a:ext cx="3711768" cy="1208227"/>
        </a:xfrm>
        <a:prstGeom prst="roundRect">
          <a:avLst>
            <a:gd name="adj" fmla="val 10000"/>
          </a:avLst>
        </a:prstGeom>
        <a:solidFill>
          <a:schemeClr val="accent4">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err="1"/>
            <a:t>Jumlah</a:t>
          </a:r>
          <a:r>
            <a:rPr lang="en-US" sz="2400" b="1" kern="1200" dirty="0"/>
            <a:t> </a:t>
          </a:r>
          <a:r>
            <a:rPr lang="en-US" sz="2400" b="1" kern="1200" dirty="0" err="1"/>
            <a:t>remaja</a:t>
          </a:r>
          <a:r>
            <a:rPr lang="en-US" sz="2400" b="1" kern="1200" dirty="0"/>
            <a:t> di Indonesia &lt;20% </a:t>
          </a:r>
          <a:r>
            <a:rPr lang="en-US" sz="2400" b="1" kern="1200" dirty="0" err="1"/>
            <a:t>dari</a:t>
          </a:r>
          <a:r>
            <a:rPr lang="en-US" sz="2400" b="1" kern="1200" dirty="0"/>
            <a:t> </a:t>
          </a:r>
          <a:r>
            <a:rPr lang="en-US" sz="2400" b="1" kern="1200" dirty="0" err="1"/>
            <a:t>Populasi</a:t>
          </a:r>
          <a:r>
            <a:rPr lang="en-US" sz="2400" b="1" kern="1200" dirty="0"/>
            <a:t> </a:t>
          </a:r>
          <a:endParaRPr lang="en-ID" sz="2400" b="1" kern="1200" dirty="0"/>
        </a:p>
      </dsp:txBody>
      <dsp:txXfrm>
        <a:off x="1451451" y="26541"/>
        <a:ext cx="2545155" cy="853088"/>
      </dsp:txXfrm>
    </dsp:sp>
    <dsp:sp modelId="{0E222378-5887-4B2C-B64D-820BC9013650}">
      <dsp:nvSpPr>
        <dsp:cNvPr id="0" name=""/>
        <dsp:cNvSpPr/>
      </dsp:nvSpPr>
      <dsp:spPr>
        <a:xfrm>
          <a:off x="3845200" y="225368"/>
          <a:ext cx="1634882" cy="1634882"/>
        </a:xfrm>
        <a:prstGeom prst="pieWedg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ID" sz="2600" kern="1200" dirty="0"/>
        </a:p>
      </dsp:txBody>
      <dsp:txXfrm>
        <a:off x="4324046" y="704214"/>
        <a:ext cx="1156036" cy="1156036"/>
      </dsp:txXfrm>
    </dsp:sp>
    <dsp:sp modelId="{97CB74C7-1A09-4FA9-9370-32B302D01BF8}">
      <dsp:nvSpPr>
        <dsp:cNvPr id="0" name=""/>
        <dsp:cNvSpPr/>
      </dsp:nvSpPr>
      <dsp:spPr>
        <a:xfrm rot="5400000">
          <a:off x="5565749" y="215215"/>
          <a:ext cx="1634882" cy="1634882"/>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ID" sz="2600" kern="1200"/>
        </a:p>
      </dsp:txBody>
      <dsp:txXfrm rot="-5400000">
        <a:off x="5565749" y="694061"/>
        <a:ext cx="1156036" cy="1156036"/>
      </dsp:txXfrm>
    </dsp:sp>
    <dsp:sp modelId="{9474AA97-6281-41B2-94AE-A2BCE72D513E}">
      <dsp:nvSpPr>
        <dsp:cNvPr id="0" name=""/>
        <dsp:cNvSpPr/>
      </dsp:nvSpPr>
      <dsp:spPr>
        <a:xfrm rot="10800000">
          <a:off x="5565749" y="1925612"/>
          <a:ext cx="1634882" cy="1634882"/>
        </a:xfrm>
        <a:prstGeom prst="pieWedg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endParaRPr lang="en-ID" sz="2600" kern="1200" dirty="0"/>
        </a:p>
      </dsp:txBody>
      <dsp:txXfrm rot="10800000">
        <a:off x="5565749" y="1925612"/>
        <a:ext cx="1156036" cy="1156036"/>
      </dsp:txXfrm>
    </dsp:sp>
    <dsp:sp modelId="{19C9258D-08A6-4D4E-96B5-D6E88226FC62}">
      <dsp:nvSpPr>
        <dsp:cNvPr id="0" name=""/>
        <dsp:cNvSpPr/>
      </dsp:nvSpPr>
      <dsp:spPr>
        <a:xfrm rot="16200000">
          <a:off x="3875674" y="1958031"/>
          <a:ext cx="1634882" cy="159038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ID" sz="2500" kern="1200"/>
        </a:p>
      </dsp:txBody>
      <dsp:txXfrm rot="5400000">
        <a:off x="4363737" y="1935780"/>
        <a:ext cx="1124568" cy="1156036"/>
      </dsp:txXfrm>
    </dsp:sp>
    <dsp:sp modelId="{D78BE04F-F90E-4019-9172-4752FEE60CC4}">
      <dsp:nvSpPr>
        <dsp:cNvPr id="0" name=""/>
        <dsp:cNvSpPr/>
      </dsp:nvSpPr>
      <dsp:spPr>
        <a:xfrm>
          <a:off x="5245758" y="1548041"/>
          <a:ext cx="564468" cy="49084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26731D-2050-4511-9BF5-92DC3C6EE129}">
      <dsp:nvSpPr>
        <dsp:cNvPr id="0" name=""/>
        <dsp:cNvSpPr/>
      </dsp:nvSpPr>
      <dsp:spPr>
        <a:xfrm rot="10800000">
          <a:off x="5245758" y="1736826"/>
          <a:ext cx="564468" cy="49084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8CA2F-D9D7-4956-9F35-CB7B541727C0}">
      <dsp:nvSpPr>
        <dsp:cNvPr id="0" name=""/>
        <dsp:cNvSpPr/>
      </dsp:nvSpPr>
      <dsp:spPr>
        <a:xfrm>
          <a:off x="2537205" y="0"/>
          <a:ext cx="4175760" cy="4175760"/>
        </a:xfrm>
        <a:prstGeom prst="triangle">
          <a:avLst/>
        </a:prstGeom>
        <a:solidFill>
          <a:srgbClr val="AAD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3AD10-CBF4-4CDB-A575-31C34E3E4D4E}">
      <dsp:nvSpPr>
        <dsp:cNvPr id="0" name=""/>
        <dsp:cNvSpPr/>
      </dsp:nvSpPr>
      <dsp:spPr>
        <a:xfrm>
          <a:off x="4625086" y="419818"/>
          <a:ext cx="2714244" cy="988480"/>
        </a:xfrm>
        <a:prstGeom prst="round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t>Perokok</a:t>
          </a:r>
          <a:r>
            <a:rPr lang="en-US" sz="2800" b="1" kern="1200" dirty="0"/>
            <a:t> </a:t>
          </a:r>
          <a:r>
            <a:rPr lang="en-US" sz="2800" b="1" kern="1200" dirty="0" err="1"/>
            <a:t>aktif</a:t>
          </a:r>
          <a:r>
            <a:rPr lang="en-US" sz="2800" b="1" kern="1200" dirty="0"/>
            <a:t> </a:t>
          </a:r>
          <a:endParaRPr lang="en-ID" sz="2800" b="1" kern="1200" dirty="0"/>
        </a:p>
      </dsp:txBody>
      <dsp:txXfrm>
        <a:off x="4673340" y="468072"/>
        <a:ext cx="2617736" cy="891972"/>
      </dsp:txXfrm>
    </dsp:sp>
    <dsp:sp modelId="{95C16B58-7799-4960-9067-822B4F82E623}">
      <dsp:nvSpPr>
        <dsp:cNvPr id="0" name=""/>
        <dsp:cNvSpPr/>
      </dsp:nvSpPr>
      <dsp:spPr>
        <a:xfrm>
          <a:off x="4625086" y="1531859"/>
          <a:ext cx="2714244" cy="988480"/>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t>Peminum</a:t>
          </a:r>
          <a:r>
            <a:rPr lang="en-US" sz="2800" b="1" kern="1200" dirty="0"/>
            <a:t> alcohol </a:t>
          </a:r>
          <a:endParaRPr lang="en-ID" sz="2800" b="1" kern="1200" dirty="0"/>
        </a:p>
      </dsp:txBody>
      <dsp:txXfrm>
        <a:off x="4673340" y="1580113"/>
        <a:ext cx="2617736" cy="891972"/>
      </dsp:txXfrm>
    </dsp:sp>
    <dsp:sp modelId="{DEA86528-919F-4C31-84B5-5FDE10D99513}">
      <dsp:nvSpPr>
        <dsp:cNvPr id="0" name=""/>
        <dsp:cNvSpPr/>
      </dsp:nvSpPr>
      <dsp:spPr>
        <a:xfrm>
          <a:off x="4625086" y="2643900"/>
          <a:ext cx="2714244" cy="988480"/>
        </a:xfrm>
        <a:prstGeom prst="roundRect">
          <a:avLst/>
        </a:prstGeom>
        <a:solidFill>
          <a:srgbClr val="92D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NAPZA</a:t>
          </a:r>
          <a:endParaRPr lang="en-ID" sz="2800" b="1" kern="1200" dirty="0"/>
        </a:p>
      </dsp:txBody>
      <dsp:txXfrm>
        <a:off x="4673340" y="2692154"/>
        <a:ext cx="2617736" cy="891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B1862-3F9E-44B6-8674-5C2C0F73C284}">
      <dsp:nvSpPr>
        <dsp:cNvPr id="0" name=""/>
        <dsp:cNvSpPr/>
      </dsp:nvSpPr>
      <dsp:spPr>
        <a:xfrm>
          <a:off x="-3834598" y="-588907"/>
          <a:ext cx="4570302" cy="4570302"/>
        </a:xfrm>
        <a:prstGeom prst="blockArc">
          <a:avLst>
            <a:gd name="adj1" fmla="val 18900000"/>
            <a:gd name="adj2" fmla="val 2700000"/>
            <a:gd name="adj3" fmla="val 47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43CD16-4608-4BF5-9261-29B8AFC1D5A1}">
      <dsp:nvSpPr>
        <dsp:cNvPr id="0" name=""/>
        <dsp:cNvSpPr/>
      </dsp:nvSpPr>
      <dsp:spPr>
        <a:xfrm>
          <a:off x="473112" y="339248"/>
          <a:ext cx="9997906" cy="67849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557"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kern="1200" dirty="0" err="1">
              <a:solidFill>
                <a:schemeClr val="tx1"/>
              </a:solidFill>
            </a:rPr>
            <a:t>Hubungan</a:t>
          </a:r>
          <a:r>
            <a:rPr lang="en-US" sz="2500" b="1" kern="1200" dirty="0">
              <a:solidFill>
                <a:schemeClr val="tx1"/>
              </a:solidFill>
            </a:rPr>
            <a:t> </a:t>
          </a:r>
          <a:r>
            <a:rPr lang="en-US" sz="2500" b="1" kern="1200" dirty="0" err="1">
              <a:solidFill>
                <a:schemeClr val="tx1"/>
              </a:solidFill>
            </a:rPr>
            <a:t>seksual</a:t>
          </a:r>
          <a:r>
            <a:rPr lang="en-US" sz="2500" b="1" kern="1200" dirty="0">
              <a:solidFill>
                <a:schemeClr val="tx1"/>
              </a:solidFill>
            </a:rPr>
            <a:t> </a:t>
          </a:r>
          <a:r>
            <a:rPr lang="en-US" sz="2500" b="1" kern="1200" dirty="0" err="1">
              <a:solidFill>
                <a:schemeClr val="tx1"/>
              </a:solidFill>
            </a:rPr>
            <a:t>sebelum</a:t>
          </a:r>
          <a:r>
            <a:rPr lang="en-US" sz="2500" b="1" kern="1200" dirty="0">
              <a:solidFill>
                <a:schemeClr val="tx1"/>
              </a:solidFill>
            </a:rPr>
            <a:t> </a:t>
          </a:r>
          <a:r>
            <a:rPr lang="en-US" sz="2500" b="1" kern="1200" dirty="0" err="1">
              <a:solidFill>
                <a:schemeClr val="tx1"/>
              </a:solidFill>
            </a:rPr>
            <a:t>menikah</a:t>
          </a:r>
          <a:r>
            <a:rPr lang="en-US" sz="2500" b="1" kern="1200" dirty="0">
              <a:solidFill>
                <a:schemeClr val="tx1"/>
              </a:solidFill>
            </a:rPr>
            <a:t> dan </a:t>
          </a:r>
          <a:r>
            <a:rPr lang="en-US" sz="2500" b="1" kern="1200" dirty="0" err="1">
              <a:solidFill>
                <a:schemeClr val="tx1"/>
              </a:solidFill>
            </a:rPr>
            <a:t>Perilaku</a:t>
          </a:r>
          <a:r>
            <a:rPr lang="en-US" sz="2500" b="1" kern="1200" dirty="0">
              <a:solidFill>
                <a:schemeClr val="tx1"/>
              </a:solidFill>
            </a:rPr>
            <a:t> </a:t>
          </a:r>
          <a:r>
            <a:rPr lang="en-US" sz="2500" b="1" kern="1200" dirty="0" err="1">
              <a:solidFill>
                <a:schemeClr val="tx1"/>
              </a:solidFill>
            </a:rPr>
            <a:t>seksual</a:t>
          </a:r>
          <a:r>
            <a:rPr lang="en-US" sz="2500" b="1" kern="1200" dirty="0">
              <a:solidFill>
                <a:schemeClr val="tx1"/>
              </a:solidFill>
            </a:rPr>
            <a:t> yang </a:t>
          </a:r>
          <a:r>
            <a:rPr lang="en-US" sz="2500" b="1" kern="1200" dirty="0" err="1">
              <a:solidFill>
                <a:schemeClr val="tx1"/>
              </a:solidFill>
            </a:rPr>
            <a:t>menyimpang</a:t>
          </a:r>
          <a:r>
            <a:rPr lang="en-US" sz="2500" b="1" kern="1200" dirty="0">
              <a:solidFill>
                <a:schemeClr val="tx1"/>
              </a:solidFill>
            </a:rPr>
            <a:t> </a:t>
          </a:r>
          <a:endParaRPr lang="en-ID" sz="2500" b="1" kern="1200" dirty="0">
            <a:solidFill>
              <a:schemeClr val="tx1"/>
            </a:solidFill>
          </a:endParaRPr>
        </a:p>
      </dsp:txBody>
      <dsp:txXfrm>
        <a:off x="473112" y="339248"/>
        <a:ext cx="9997906" cy="678497"/>
      </dsp:txXfrm>
    </dsp:sp>
    <dsp:sp modelId="{216385A1-5A9C-4D9F-A816-52CC5A420143}">
      <dsp:nvSpPr>
        <dsp:cNvPr id="0" name=""/>
        <dsp:cNvSpPr/>
      </dsp:nvSpPr>
      <dsp:spPr>
        <a:xfrm>
          <a:off x="49051" y="254436"/>
          <a:ext cx="848121" cy="848121"/>
        </a:xfrm>
        <a:prstGeom prst="ellipse">
          <a:avLst/>
        </a:prstGeom>
        <a:solidFill>
          <a:schemeClr val="accent2">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4B23E3-F09D-4407-B85C-838DC13AD7B0}">
      <dsp:nvSpPr>
        <dsp:cNvPr id="0" name=""/>
        <dsp:cNvSpPr/>
      </dsp:nvSpPr>
      <dsp:spPr>
        <a:xfrm>
          <a:off x="719746" y="1356994"/>
          <a:ext cx="9751272" cy="678497"/>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557"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kern="1200" dirty="0" err="1">
              <a:solidFill>
                <a:schemeClr val="tx1"/>
              </a:solidFill>
            </a:rPr>
            <a:t>Kehamilan</a:t>
          </a:r>
          <a:r>
            <a:rPr lang="en-US" sz="2500" b="1" kern="1200" dirty="0">
              <a:solidFill>
                <a:schemeClr val="tx1"/>
              </a:solidFill>
            </a:rPr>
            <a:t> </a:t>
          </a:r>
          <a:r>
            <a:rPr lang="en-US" sz="2500" b="1" kern="1200" dirty="0" err="1">
              <a:solidFill>
                <a:schemeClr val="tx1"/>
              </a:solidFill>
            </a:rPr>
            <a:t>tidak</a:t>
          </a:r>
          <a:r>
            <a:rPr lang="en-US" sz="2500" b="1" kern="1200" dirty="0">
              <a:solidFill>
                <a:schemeClr val="tx1"/>
              </a:solidFill>
            </a:rPr>
            <a:t> </a:t>
          </a:r>
          <a:r>
            <a:rPr lang="en-US" sz="2500" b="1" kern="1200" dirty="0" err="1">
              <a:solidFill>
                <a:schemeClr val="tx1"/>
              </a:solidFill>
            </a:rPr>
            <a:t>diinginkan</a:t>
          </a:r>
          <a:r>
            <a:rPr lang="en-US" sz="2500" b="1" kern="1200" dirty="0">
              <a:solidFill>
                <a:schemeClr val="tx1"/>
              </a:solidFill>
            </a:rPr>
            <a:t>, ABORSI</a:t>
          </a:r>
          <a:endParaRPr lang="en-ID" sz="2500" b="1" kern="1200" dirty="0">
            <a:solidFill>
              <a:schemeClr val="tx1"/>
            </a:solidFill>
          </a:endParaRPr>
        </a:p>
      </dsp:txBody>
      <dsp:txXfrm>
        <a:off x="719746" y="1356994"/>
        <a:ext cx="9751272" cy="678497"/>
      </dsp:txXfrm>
    </dsp:sp>
    <dsp:sp modelId="{F07D537E-4118-473C-ADA1-5DA46CACDBC5}">
      <dsp:nvSpPr>
        <dsp:cNvPr id="0" name=""/>
        <dsp:cNvSpPr/>
      </dsp:nvSpPr>
      <dsp:spPr>
        <a:xfrm>
          <a:off x="295685" y="1272182"/>
          <a:ext cx="848121" cy="848121"/>
        </a:xfrm>
        <a:prstGeom prst="ellipse">
          <a:avLst/>
        </a:prstGeom>
        <a:solidFill>
          <a:srgbClr val="FFFF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9FFA5-0A33-4D7E-A223-EBA236153F19}">
      <dsp:nvSpPr>
        <dsp:cNvPr id="0" name=""/>
        <dsp:cNvSpPr/>
      </dsp:nvSpPr>
      <dsp:spPr>
        <a:xfrm>
          <a:off x="473112" y="2374740"/>
          <a:ext cx="9997906" cy="678497"/>
        </a:xfrm>
        <a:prstGeom prst="rect">
          <a:avLst/>
        </a:prstGeom>
        <a:solidFill>
          <a:srgbClr val="93D3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8557" tIns="63500" rIns="63500" bIns="6350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AIDS</a:t>
          </a:r>
          <a:r>
            <a:rPr lang="en-US" sz="2500" kern="1200" dirty="0"/>
            <a:t> </a:t>
          </a:r>
          <a:endParaRPr lang="en-ID" sz="2500" kern="1200" dirty="0"/>
        </a:p>
      </dsp:txBody>
      <dsp:txXfrm>
        <a:off x="473112" y="2374740"/>
        <a:ext cx="9997906" cy="678497"/>
      </dsp:txXfrm>
    </dsp:sp>
    <dsp:sp modelId="{1F718D1A-7F14-400E-90A2-4527D2EEDA6A}">
      <dsp:nvSpPr>
        <dsp:cNvPr id="0" name=""/>
        <dsp:cNvSpPr/>
      </dsp:nvSpPr>
      <dsp:spPr>
        <a:xfrm>
          <a:off x="49051" y="2289928"/>
          <a:ext cx="848121" cy="848121"/>
        </a:xfrm>
        <a:prstGeom prst="ellipse">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D04B3-279C-4A03-9003-89E68FB55AFA}">
      <dsp:nvSpPr>
        <dsp:cNvPr id="0" name=""/>
        <dsp:cNvSpPr/>
      </dsp:nvSpPr>
      <dsp:spPr>
        <a:xfrm>
          <a:off x="3243545" y="-26250"/>
          <a:ext cx="4028508" cy="4028508"/>
        </a:xfrm>
        <a:prstGeom prst="circularArrow">
          <a:avLst>
            <a:gd name="adj1" fmla="val 5544"/>
            <a:gd name="adj2" fmla="val 330680"/>
            <a:gd name="adj3" fmla="val 13734093"/>
            <a:gd name="adj4" fmla="val 1741147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F739DA-07E7-4DDF-9458-05070D27DF04}">
      <dsp:nvSpPr>
        <dsp:cNvPr id="0" name=""/>
        <dsp:cNvSpPr/>
      </dsp:nvSpPr>
      <dsp:spPr>
        <a:xfrm>
          <a:off x="4297635" y="1224"/>
          <a:ext cx="1920329" cy="96016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tx1"/>
              </a:solidFill>
            </a:rPr>
            <a:t>Pengambilan</a:t>
          </a:r>
          <a:r>
            <a:rPr lang="en-US" sz="2300" b="1" kern="1200" dirty="0">
              <a:solidFill>
                <a:schemeClr val="tx1"/>
              </a:solidFill>
            </a:rPr>
            <a:t> </a:t>
          </a:r>
          <a:r>
            <a:rPr lang="en-US" sz="2300" b="1" kern="1200" dirty="0" err="1">
              <a:solidFill>
                <a:schemeClr val="tx1"/>
              </a:solidFill>
            </a:rPr>
            <a:t>keputusan</a:t>
          </a:r>
          <a:endParaRPr lang="en-ID" sz="2300" b="1" kern="1200" dirty="0">
            <a:solidFill>
              <a:schemeClr val="tx1"/>
            </a:solidFill>
          </a:endParaRPr>
        </a:p>
      </dsp:txBody>
      <dsp:txXfrm>
        <a:off x="4344506" y="48095"/>
        <a:ext cx="1826587" cy="866422"/>
      </dsp:txXfrm>
    </dsp:sp>
    <dsp:sp modelId="{6CDDD3B2-726C-495B-B065-A4AD5903E529}">
      <dsp:nvSpPr>
        <dsp:cNvPr id="0" name=""/>
        <dsp:cNvSpPr/>
      </dsp:nvSpPr>
      <dsp:spPr>
        <a:xfrm>
          <a:off x="5931468" y="1188274"/>
          <a:ext cx="1920329" cy="960164"/>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tx1"/>
              </a:solidFill>
            </a:rPr>
            <a:t>Pemecahan</a:t>
          </a:r>
          <a:r>
            <a:rPr lang="en-US" sz="2300" b="1" kern="1200" dirty="0">
              <a:solidFill>
                <a:schemeClr val="tx1"/>
              </a:solidFill>
            </a:rPr>
            <a:t> </a:t>
          </a:r>
          <a:r>
            <a:rPr lang="en-US" sz="2300" b="1" kern="1200" dirty="0" err="1">
              <a:solidFill>
                <a:schemeClr val="tx1"/>
              </a:solidFill>
            </a:rPr>
            <a:t>masalah</a:t>
          </a:r>
          <a:r>
            <a:rPr lang="en-US" sz="2300" b="1" kern="1200" dirty="0">
              <a:solidFill>
                <a:schemeClr val="tx1"/>
              </a:solidFill>
            </a:rPr>
            <a:t> </a:t>
          </a:r>
          <a:endParaRPr lang="en-ID" sz="2300" b="1" kern="1200" dirty="0">
            <a:solidFill>
              <a:schemeClr val="tx1"/>
            </a:solidFill>
          </a:endParaRPr>
        </a:p>
      </dsp:txBody>
      <dsp:txXfrm>
        <a:off x="5978339" y="1235145"/>
        <a:ext cx="1826587" cy="866422"/>
      </dsp:txXfrm>
    </dsp:sp>
    <dsp:sp modelId="{10A3F8F1-109B-47CF-92D7-B99FBB6FAB1D}">
      <dsp:nvSpPr>
        <dsp:cNvPr id="0" name=""/>
        <dsp:cNvSpPr/>
      </dsp:nvSpPr>
      <dsp:spPr>
        <a:xfrm>
          <a:off x="5307399" y="3108960"/>
          <a:ext cx="1920329" cy="960164"/>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tx1"/>
              </a:solidFill>
            </a:rPr>
            <a:t>Berpikir</a:t>
          </a:r>
          <a:r>
            <a:rPr lang="en-US" sz="2300" b="1" kern="1200" dirty="0">
              <a:solidFill>
                <a:schemeClr val="tx1"/>
              </a:solidFill>
            </a:rPr>
            <a:t> </a:t>
          </a:r>
          <a:r>
            <a:rPr lang="en-US" sz="2300" b="1" kern="1200" dirty="0" err="1">
              <a:solidFill>
                <a:schemeClr val="tx1"/>
              </a:solidFill>
            </a:rPr>
            <a:t>Kreatif</a:t>
          </a:r>
          <a:r>
            <a:rPr lang="en-US" sz="2300" b="1" kern="1200" dirty="0">
              <a:solidFill>
                <a:schemeClr val="tx1"/>
              </a:solidFill>
            </a:rPr>
            <a:t> </a:t>
          </a:r>
          <a:endParaRPr lang="en-ID" sz="2300" b="1" kern="1200" dirty="0">
            <a:solidFill>
              <a:schemeClr val="tx1"/>
            </a:solidFill>
          </a:endParaRPr>
        </a:p>
      </dsp:txBody>
      <dsp:txXfrm>
        <a:off x="5354270" y="3155831"/>
        <a:ext cx="1826587" cy="866422"/>
      </dsp:txXfrm>
    </dsp:sp>
    <dsp:sp modelId="{1A6954D2-C225-4947-84EB-3E15526F9DC4}">
      <dsp:nvSpPr>
        <dsp:cNvPr id="0" name=""/>
        <dsp:cNvSpPr/>
      </dsp:nvSpPr>
      <dsp:spPr>
        <a:xfrm>
          <a:off x="3287870" y="3108960"/>
          <a:ext cx="1920329" cy="96016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tx1"/>
              </a:solidFill>
            </a:rPr>
            <a:t>Berpikir</a:t>
          </a:r>
          <a:r>
            <a:rPr lang="en-US" sz="2300" b="1" kern="1200" dirty="0">
              <a:solidFill>
                <a:schemeClr val="tx1"/>
              </a:solidFill>
            </a:rPr>
            <a:t> </a:t>
          </a:r>
          <a:r>
            <a:rPr lang="en-US" sz="2300" b="1" kern="1200" dirty="0" err="1">
              <a:solidFill>
                <a:schemeClr val="tx1"/>
              </a:solidFill>
            </a:rPr>
            <a:t>kritis</a:t>
          </a:r>
          <a:r>
            <a:rPr lang="en-US" sz="2300" b="1" kern="1200" dirty="0">
              <a:solidFill>
                <a:schemeClr val="tx1"/>
              </a:solidFill>
            </a:rPr>
            <a:t> </a:t>
          </a:r>
          <a:endParaRPr lang="en-ID" sz="2300" b="1" kern="1200" dirty="0">
            <a:solidFill>
              <a:schemeClr val="tx1"/>
            </a:solidFill>
          </a:endParaRPr>
        </a:p>
      </dsp:txBody>
      <dsp:txXfrm>
        <a:off x="3334741" y="3155831"/>
        <a:ext cx="1826587" cy="866422"/>
      </dsp:txXfrm>
    </dsp:sp>
    <dsp:sp modelId="{F20E7F00-87FF-42F8-AF28-AE72C42C98EC}">
      <dsp:nvSpPr>
        <dsp:cNvPr id="0" name=""/>
        <dsp:cNvSpPr/>
      </dsp:nvSpPr>
      <dsp:spPr>
        <a:xfrm>
          <a:off x="2663802" y="1188274"/>
          <a:ext cx="1920329" cy="960164"/>
        </a:xfrm>
        <a:prstGeom prst="roundRect">
          <a:avLst/>
        </a:prstGeom>
        <a:solidFill>
          <a:srgbClr val="AAD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err="1">
              <a:solidFill>
                <a:schemeClr val="tx1"/>
              </a:solidFill>
            </a:rPr>
            <a:t>Komunikasi</a:t>
          </a:r>
          <a:r>
            <a:rPr lang="en-US" sz="2300" b="1" kern="1200" dirty="0">
              <a:solidFill>
                <a:schemeClr val="tx1"/>
              </a:solidFill>
            </a:rPr>
            <a:t> </a:t>
          </a:r>
          <a:r>
            <a:rPr lang="en-US" sz="2300" b="1" kern="1200" dirty="0" err="1">
              <a:solidFill>
                <a:schemeClr val="tx1"/>
              </a:solidFill>
            </a:rPr>
            <a:t>efektif</a:t>
          </a:r>
          <a:r>
            <a:rPr lang="en-US" sz="2300" b="1" kern="1200" dirty="0">
              <a:solidFill>
                <a:schemeClr val="tx1"/>
              </a:solidFill>
            </a:rPr>
            <a:t> </a:t>
          </a:r>
          <a:endParaRPr lang="en-ID" sz="2300" b="1" kern="1200" dirty="0">
            <a:solidFill>
              <a:schemeClr val="tx1"/>
            </a:solidFill>
          </a:endParaRPr>
        </a:p>
      </dsp:txBody>
      <dsp:txXfrm>
        <a:off x="2710673" y="1235145"/>
        <a:ext cx="1826587" cy="866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56079-78C9-4C11-BC03-8BAE5638063E}">
      <dsp:nvSpPr>
        <dsp:cNvPr id="0" name=""/>
        <dsp:cNvSpPr/>
      </dsp:nvSpPr>
      <dsp:spPr>
        <a:xfrm>
          <a:off x="4670049" y="1937"/>
          <a:ext cx="2387606" cy="836181"/>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rPr>
            <a:t>Hubungan</a:t>
          </a:r>
          <a:r>
            <a:rPr lang="en-US" sz="2400" b="1" kern="1200" dirty="0">
              <a:solidFill>
                <a:schemeClr val="tx1"/>
              </a:solidFill>
            </a:rPr>
            <a:t> Interpersonal </a:t>
          </a:r>
          <a:endParaRPr lang="en-ID" sz="2400" b="1" kern="1200" dirty="0">
            <a:solidFill>
              <a:schemeClr val="tx1"/>
            </a:solidFill>
          </a:endParaRPr>
        </a:p>
      </dsp:txBody>
      <dsp:txXfrm>
        <a:off x="4710868" y="42756"/>
        <a:ext cx="2305968" cy="754543"/>
      </dsp:txXfrm>
    </dsp:sp>
    <dsp:sp modelId="{BC8A3A3A-7BA4-4941-B5D3-AC7E802DD510}">
      <dsp:nvSpPr>
        <dsp:cNvPr id="0" name=""/>
        <dsp:cNvSpPr/>
      </dsp:nvSpPr>
      <dsp:spPr>
        <a:xfrm>
          <a:off x="4018470" y="660312"/>
          <a:ext cx="3341612" cy="3341612"/>
        </a:xfrm>
        <a:custGeom>
          <a:avLst/>
          <a:gdLst/>
          <a:ahLst/>
          <a:cxnLst/>
          <a:rect l="0" t="0" r="0" b="0"/>
          <a:pathLst>
            <a:path>
              <a:moveTo>
                <a:pt x="2425670" y="180245"/>
              </a:moveTo>
              <a:arcTo wR="1670806" hR="1670806" stAng="17811541" swAng="10969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FD0FDF6-1D56-4174-A2C6-6445E64D0298}">
      <dsp:nvSpPr>
        <dsp:cNvPr id="0" name=""/>
        <dsp:cNvSpPr/>
      </dsp:nvSpPr>
      <dsp:spPr>
        <a:xfrm>
          <a:off x="6476513" y="1156436"/>
          <a:ext cx="1952741" cy="836181"/>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rPr>
            <a:t>Kesadaran</a:t>
          </a:r>
          <a:r>
            <a:rPr lang="en-US" sz="2400" b="1" kern="1200" dirty="0">
              <a:solidFill>
                <a:schemeClr val="tx1"/>
              </a:solidFill>
            </a:rPr>
            <a:t> </a:t>
          </a:r>
          <a:r>
            <a:rPr lang="en-US" sz="2400" b="1" kern="1200" dirty="0" err="1">
              <a:solidFill>
                <a:schemeClr val="tx1"/>
              </a:solidFill>
            </a:rPr>
            <a:t>diri</a:t>
          </a:r>
          <a:r>
            <a:rPr lang="en-US" sz="2400" b="1" kern="1200" dirty="0">
              <a:solidFill>
                <a:schemeClr val="tx1"/>
              </a:solidFill>
            </a:rPr>
            <a:t> </a:t>
          </a:r>
          <a:endParaRPr lang="en-ID" sz="2400" b="1" kern="1200" dirty="0">
            <a:solidFill>
              <a:schemeClr val="tx1"/>
            </a:solidFill>
          </a:endParaRPr>
        </a:p>
      </dsp:txBody>
      <dsp:txXfrm>
        <a:off x="6517332" y="1197255"/>
        <a:ext cx="1871103" cy="754543"/>
      </dsp:txXfrm>
    </dsp:sp>
    <dsp:sp modelId="{9A1C0565-97E9-4FC1-B441-A5C9A57B1945}">
      <dsp:nvSpPr>
        <dsp:cNvPr id="0" name=""/>
        <dsp:cNvSpPr/>
      </dsp:nvSpPr>
      <dsp:spPr>
        <a:xfrm>
          <a:off x="4260715" y="802225"/>
          <a:ext cx="3341612" cy="3341612"/>
        </a:xfrm>
        <a:custGeom>
          <a:avLst/>
          <a:gdLst/>
          <a:ahLst/>
          <a:cxnLst/>
          <a:rect l="0" t="0" r="0" b="0"/>
          <a:pathLst>
            <a:path>
              <a:moveTo>
                <a:pt x="3273894" y="1199956"/>
              </a:moveTo>
              <a:arcTo wR="1670806" hR="1670806" stAng="20617906" swAng="204368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C34395-A2D5-420F-A647-A67F1A566E4C}">
      <dsp:nvSpPr>
        <dsp:cNvPr id="0" name=""/>
        <dsp:cNvSpPr/>
      </dsp:nvSpPr>
      <dsp:spPr>
        <a:xfrm>
          <a:off x="6061225" y="2990321"/>
          <a:ext cx="2300927" cy="836181"/>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rPr>
            <a:t>Empati</a:t>
          </a:r>
          <a:r>
            <a:rPr lang="en-US" sz="2400" kern="1200" dirty="0"/>
            <a:t> </a:t>
          </a:r>
          <a:endParaRPr lang="en-ID" sz="2400" kern="1200" dirty="0"/>
        </a:p>
      </dsp:txBody>
      <dsp:txXfrm>
        <a:off x="6102044" y="3031140"/>
        <a:ext cx="2219289" cy="754543"/>
      </dsp:txXfrm>
    </dsp:sp>
    <dsp:sp modelId="{8C1D0C57-F494-49A8-BDC5-4389C4D76BC9}">
      <dsp:nvSpPr>
        <dsp:cNvPr id="0" name=""/>
        <dsp:cNvSpPr/>
      </dsp:nvSpPr>
      <dsp:spPr>
        <a:xfrm>
          <a:off x="3947414" y="802890"/>
          <a:ext cx="3341612" cy="3341612"/>
        </a:xfrm>
        <a:custGeom>
          <a:avLst/>
          <a:gdLst/>
          <a:ahLst/>
          <a:cxnLst/>
          <a:rect l="0" t="0" r="0" b="0"/>
          <a:pathLst>
            <a:path>
              <a:moveTo>
                <a:pt x="2635583" y="3034916"/>
              </a:moveTo>
              <a:arcTo wR="1670806" hR="1670806" stAng="3283792" swAng="418351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EEC012C-1C24-437F-8263-43D127F91D9C}">
      <dsp:nvSpPr>
        <dsp:cNvPr id="0" name=""/>
        <dsp:cNvSpPr/>
      </dsp:nvSpPr>
      <dsp:spPr>
        <a:xfrm>
          <a:off x="2800589" y="3004133"/>
          <a:ext cx="2813171" cy="83618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rPr>
            <a:t>Mengendalikan</a:t>
          </a:r>
          <a:r>
            <a:rPr lang="en-US" sz="2400" b="1" kern="1200" dirty="0">
              <a:solidFill>
                <a:schemeClr val="tx1"/>
              </a:solidFill>
            </a:rPr>
            <a:t> </a:t>
          </a:r>
          <a:r>
            <a:rPr lang="en-US" sz="2400" b="1" kern="1200" dirty="0" err="1">
              <a:solidFill>
                <a:schemeClr val="tx1"/>
              </a:solidFill>
            </a:rPr>
            <a:t>emosi</a:t>
          </a:r>
          <a:r>
            <a:rPr lang="en-US" sz="2400" b="1" kern="1200" dirty="0">
              <a:solidFill>
                <a:schemeClr val="tx1"/>
              </a:solidFill>
            </a:rPr>
            <a:t> </a:t>
          </a:r>
          <a:endParaRPr lang="en-ID" sz="2400" b="1" kern="1200" dirty="0">
            <a:solidFill>
              <a:schemeClr val="tx1"/>
            </a:solidFill>
          </a:endParaRPr>
        </a:p>
      </dsp:txBody>
      <dsp:txXfrm>
        <a:off x="2841408" y="3044952"/>
        <a:ext cx="2731533" cy="754543"/>
      </dsp:txXfrm>
    </dsp:sp>
    <dsp:sp modelId="{2D90B25C-1623-42F6-8F2E-7518151AB162}">
      <dsp:nvSpPr>
        <dsp:cNvPr id="0" name=""/>
        <dsp:cNvSpPr/>
      </dsp:nvSpPr>
      <dsp:spPr>
        <a:xfrm>
          <a:off x="3940179" y="1210197"/>
          <a:ext cx="3341612" cy="3341612"/>
        </a:xfrm>
        <a:custGeom>
          <a:avLst/>
          <a:gdLst/>
          <a:ahLst/>
          <a:cxnLst/>
          <a:rect l="0" t="0" r="0" b="0"/>
          <a:pathLst>
            <a:path>
              <a:moveTo>
                <a:pt x="3807" y="1783539"/>
              </a:moveTo>
              <a:arcTo wR="1670806" hR="1670806" stAng="10567871" swAng="213795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B1AB5A-1C46-4768-901E-00AFD3DE1507}">
      <dsp:nvSpPr>
        <dsp:cNvPr id="0" name=""/>
        <dsp:cNvSpPr/>
      </dsp:nvSpPr>
      <dsp:spPr>
        <a:xfrm>
          <a:off x="3000745" y="1156436"/>
          <a:ext cx="2548153" cy="836181"/>
        </a:xfrm>
        <a:prstGeom prst="roundRect">
          <a:avLst/>
        </a:prstGeom>
        <a:solidFill>
          <a:srgbClr val="AAD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rPr>
            <a:t>Mengatasi</a:t>
          </a:r>
          <a:r>
            <a:rPr lang="en-US" sz="2400" b="1" kern="1200" dirty="0">
              <a:solidFill>
                <a:schemeClr val="tx1"/>
              </a:solidFill>
            </a:rPr>
            <a:t> </a:t>
          </a:r>
          <a:r>
            <a:rPr lang="en-US" sz="2400" b="1" kern="1200" dirty="0" err="1">
              <a:solidFill>
                <a:schemeClr val="tx1"/>
              </a:solidFill>
            </a:rPr>
            <a:t>Stres</a:t>
          </a:r>
          <a:endParaRPr lang="en-ID" sz="2400" b="1" kern="1200" dirty="0">
            <a:solidFill>
              <a:schemeClr val="tx1"/>
            </a:solidFill>
          </a:endParaRPr>
        </a:p>
      </dsp:txBody>
      <dsp:txXfrm>
        <a:off x="3041564" y="1197255"/>
        <a:ext cx="2466515" cy="754543"/>
      </dsp:txXfrm>
    </dsp:sp>
    <dsp:sp modelId="{8D10B031-E50F-4B9F-BEE4-14BB15CC8F8D}">
      <dsp:nvSpPr>
        <dsp:cNvPr id="0" name=""/>
        <dsp:cNvSpPr/>
      </dsp:nvSpPr>
      <dsp:spPr>
        <a:xfrm>
          <a:off x="4367624" y="660312"/>
          <a:ext cx="3341612" cy="3341612"/>
        </a:xfrm>
        <a:custGeom>
          <a:avLst/>
          <a:gdLst/>
          <a:ahLst/>
          <a:cxnLst/>
          <a:rect l="0" t="0" r="0" b="0"/>
          <a:pathLst>
            <a:path>
              <a:moveTo>
                <a:pt x="486464" y="492278"/>
              </a:moveTo>
              <a:arcTo wR="1670806" hR="1670806" stAng="13491541" swAng="10969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12/4/2024</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1279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11</a:t>
            </a:fld>
            <a:endParaRPr lang="en-US" dirty="0"/>
          </a:p>
        </p:txBody>
      </p:sp>
    </p:spTree>
    <p:extLst>
      <p:ext uri="{BB962C8B-B14F-4D97-AF65-F5344CB8AC3E}">
        <p14:creationId xmlns:p14="http://schemas.microsoft.com/office/powerpoint/2010/main" val="323751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D90036E-D78E-7995-BEF4-F64DA613C71D}"/>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408176" y="1463040"/>
            <a:ext cx="6327648" cy="2180543"/>
          </a:xfrm>
          <a:noFill/>
        </p:spPr>
        <p:txBody>
          <a:bodyPr anchor="b">
            <a:no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911096" y="3995928"/>
            <a:ext cx="5321808" cy="824404"/>
          </a:xfrm>
          <a:no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770632"/>
            <a:ext cx="2487168" cy="3502152"/>
          </a:xfrm>
        </p:spPr>
        <p:txBody>
          <a:bodyPr lIns="91440" rIns="91440"/>
          <a:lstStyle>
            <a:lvl1pPr marL="0" indent="0">
              <a:spcAft>
                <a:spcPts val="120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3785616" y="2770632"/>
            <a:ext cx="7571232"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399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432304"/>
            <a:ext cx="6163056" cy="3739896"/>
          </a:xfrm>
        </p:spPr>
        <p:txBody>
          <a:bodyPr lIns="91440" rIns="91440"/>
          <a:lstStyle>
            <a:lvl1pPr marL="228600" indent="-228600">
              <a:spcAft>
                <a:spcPts val="0"/>
              </a:spcAft>
              <a:buClr>
                <a:schemeClr val="accent2"/>
              </a:buClr>
              <a:buFont typeface="Arial" panose="020B0604020202020204" pitchFamily="34" charset="0"/>
              <a:buChar char="•"/>
              <a:defRPr sz="2400">
                <a:solidFill>
                  <a:schemeClr val="tx2">
                    <a:lumMod val="25000"/>
                  </a:schemeClr>
                </a:solidFill>
              </a:defRPr>
            </a:lvl1pPr>
            <a:lvl2pPr marL="685800">
              <a:spcBef>
                <a:spcPts val="500"/>
              </a:spcBef>
              <a:buClr>
                <a:schemeClr val="accent2"/>
              </a:buClr>
              <a:defRPr sz="2400">
                <a:solidFill>
                  <a:schemeClr val="tx2">
                    <a:lumMod val="25000"/>
                  </a:schemeClr>
                </a:solidFill>
              </a:defRPr>
            </a:lvl2pPr>
            <a:lvl3pPr marL="1143000">
              <a:buClr>
                <a:schemeClr val="accent2"/>
              </a:buClr>
              <a:defRPr sz="2000">
                <a:solidFill>
                  <a:schemeClr val="tx2">
                    <a:lumMod val="25000"/>
                  </a:schemeClr>
                </a:solidFill>
              </a:defRPr>
            </a:lvl3pPr>
            <a:lvl4pPr marL="1600200">
              <a:buClr>
                <a:schemeClr val="accent2"/>
              </a:buClr>
              <a:defRPr sz="1800">
                <a:solidFill>
                  <a:schemeClr val="tx2">
                    <a:lumMod val="25000"/>
                  </a:schemeClr>
                </a:solidFill>
              </a:defRPr>
            </a:lvl4pPr>
            <a:lvl5pPr marL="20574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7424928" y="2441448"/>
            <a:ext cx="4169664" cy="3703320"/>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EB1C5A3-22FF-382D-3801-B6D9C4AC53E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2051"/>
          <a:stretch/>
        </p:blipFill>
        <p:spPr>
          <a:xfrm>
            <a:off x="4629335" y="1815780"/>
            <a:ext cx="5586493" cy="5042220"/>
          </a:xfrm>
          <a:prstGeom prst="rect">
            <a:avLst/>
          </a:prstGeom>
        </p:spPr>
      </p:pic>
    </p:spTree>
    <p:extLst>
      <p:ext uri="{BB962C8B-B14F-4D97-AF65-F5344CB8AC3E}">
        <p14:creationId xmlns:p14="http://schemas.microsoft.com/office/powerpoint/2010/main" val="65976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841248" y="2770632"/>
            <a:ext cx="10515600"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099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627632" y="822960"/>
            <a:ext cx="6327648" cy="2221992"/>
          </a:xfrm>
          <a:noFill/>
        </p:spPr>
        <p:txBody>
          <a:bodyPr anchor="b">
            <a:noAutofit/>
          </a:bodyPr>
          <a:lstStyle>
            <a:lvl1pPr algn="l">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627632" y="3428999"/>
            <a:ext cx="6309360" cy="1703439"/>
          </a:xfrm>
          <a:noFill/>
        </p:spPr>
        <p:txBody>
          <a:bodyPr anchor="t">
            <a:normAutofit/>
          </a:bodyPr>
          <a:lstStyle>
            <a:lvl1pPr marL="0" indent="0" algn="l">
              <a:lnSpc>
                <a:spcPct val="13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600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099048" y="530352"/>
            <a:ext cx="5385816" cy="1810512"/>
          </a:xfrm>
        </p:spPr>
        <p:txBody>
          <a:bodyPr anchor="b">
            <a:normAutofit/>
          </a:bodyPr>
          <a:lstStyle>
            <a:lvl1pPr>
              <a:defRPr sz="40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1" y="0"/>
            <a:ext cx="5174458" cy="6858000"/>
          </a:xfrm>
        </p:spPr>
        <p:txBody>
          <a:bodyPr/>
          <a:lstStyle>
            <a:lvl1pPr marL="0" indent="0">
              <a:buNone/>
              <a:defRPr/>
            </a:lvl1pPr>
          </a:lstStyle>
          <a:p>
            <a:r>
              <a:rPr lang="en-US"/>
              <a:t>Click icon to add picture</a:t>
            </a:r>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099048" y="2962656"/>
            <a:ext cx="5385816" cy="2706624"/>
          </a:xfrm>
        </p:spPr>
        <p:txBody>
          <a:bodyPr>
            <a:normAutofit/>
          </a:bodyPr>
          <a:lstStyle>
            <a:lvl1pPr marL="0" indent="0">
              <a:lnSpc>
                <a:spcPct val="10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6099048" y="6356350"/>
            <a:ext cx="4114800" cy="365125"/>
          </a:xfr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11234928" y="6356350"/>
            <a:ext cx="716280" cy="365125"/>
          </a:xfrm>
        </p:spPr>
        <p:txBody>
          <a:bodyPr/>
          <a:lstStyle/>
          <a:p>
            <a:fld id="{294A09A9-5501-47C1-A89A-A340965A2BE2}" type="slidenum">
              <a:rPr lang="en-US" smtClean="0"/>
              <a:t>‹#›</a:t>
            </a:fld>
            <a:endParaRPr lang="en-US" dirty="0"/>
          </a:p>
        </p:txBody>
      </p:sp>
      <p:sp>
        <p:nvSpPr>
          <p:cNvPr id="10" name="Rectangle 9">
            <a:extLst>
              <a:ext uri="{FF2B5EF4-FFF2-40B4-BE49-F238E27FC236}">
                <a16:creationId xmlns:a16="http://schemas.microsoft.com/office/drawing/2014/main" id="{DCAF8C32-80F8-F614-8280-02F76781F238}"/>
              </a:ext>
            </a:extLst>
          </p:cNvPr>
          <p:cNvSpPr/>
          <p:nvPr userDrawn="1"/>
        </p:nvSpPr>
        <p:spPr>
          <a:xfrm>
            <a:off x="5174459" y="0"/>
            <a:ext cx="457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02CB607F-27CE-D613-F812-E70C738FA0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4723"/>
          <a:stretch/>
        </p:blipFill>
        <p:spPr>
          <a:xfrm>
            <a:off x="9959711" y="738051"/>
            <a:ext cx="2232289" cy="5381892"/>
          </a:xfrm>
          <a:prstGeom prst="rect">
            <a:avLst/>
          </a:prstGeom>
        </p:spPr>
      </p:pic>
      <p:cxnSp>
        <p:nvCxnSpPr>
          <p:cNvPr id="4" name="Straight Connector 3">
            <a:extLst>
              <a:ext uri="{FF2B5EF4-FFF2-40B4-BE49-F238E27FC236}">
                <a16:creationId xmlns:a16="http://schemas.microsoft.com/office/drawing/2014/main" id="{0A689F60-3D32-FD74-24A9-266643081E85}"/>
              </a:ext>
            </a:extLst>
          </p:cNvPr>
          <p:cNvCxnSpPr>
            <a:cxnSpLocks/>
          </p:cNvCxnSpPr>
          <p:nvPr userDrawn="1"/>
        </p:nvCxnSpPr>
        <p:spPr>
          <a:xfrm>
            <a:off x="6189979" y="2649682"/>
            <a:ext cx="33259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B827D708-B036-EE04-B213-EC3EAAE0681B}"/>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9029920" y="2509197"/>
            <a:ext cx="972078" cy="285381"/>
          </a:xfrm>
          <a:prstGeom prst="rect">
            <a:avLst/>
          </a:prstGeom>
        </p:spPr>
      </p:pic>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81912" y="2185416"/>
            <a:ext cx="9052560" cy="2487168"/>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F691F67-3A33-EA2C-967A-86934DA1D47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401" b="24659"/>
          <a:stretch/>
        </p:blipFill>
        <p:spPr>
          <a:xfrm>
            <a:off x="5856445" y="726334"/>
            <a:ext cx="1898043" cy="540533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1792" y="722376"/>
            <a:ext cx="6419088" cy="2350008"/>
          </a:xfrm>
        </p:spPr>
        <p:txBody>
          <a:bodyPr anchor="b">
            <a:normAutofit/>
          </a:bodyPr>
          <a:lstStyle>
            <a:lvl1pPr algn="ctr">
              <a:defRPr sz="4400"/>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F6B0D1AB-E9D6-841F-7178-F60F07AF3B37}"/>
              </a:ext>
            </a:extLst>
          </p:cNvPr>
          <p:cNvSpPr>
            <a:spLocks noGrp="1"/>
          </p:cNvSpPr>
          <p:nvPr>
            <p:ph type="subTitle" idx="1"/>
          </p:nvPr>
        </p:nvSpPr>
        <p:spPr>
          <a:xfrm>
            <a:off x="640079" y="3931920"/>
            <a:ext cx="6419088" cy="138988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7754488" y="0"/>
            <a:ext cx="4434464" cy="6858000"/>
          </a:xfrm>
        </p:spPr>
        <p:txBody>
          <a:bodyPr/>
          <a:lstStyle>
            <a:lvl1pPr marL="0" indent="0">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DB41B1E5-0891-6540-C6C6-2E4CF929E2D5}"/>
              </a:ext>
            </a:extLst>
          </p:cNvPr>
          <p:cNvCxnSpPr>
            <a:cxnSpLocks/>
          </p:cNvCxnSpPr>
          <p:nvPr userDrawn="1"/>
        </p:nvCxnSpPr>
        <p:spPr>
          <a:xfrm>
            <a:off x="1679972" y="3432325"/>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2CA6CDBD-54C9-2154-A4D6-F432B3CF27F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3343169" y="3291840"/>
            <a:ext cx="972078" cy="285381"/>
          </a:xfrm>
          <a:prstGeom prst="rect">
            <a:avLst/>
          </a:prstGeom>
        </p:spPr>
      </p:pic>
      <p:sp>
        <p:nvSpPr>
          <p:cNvPr id="14" name="Rectangle 13">
            <a:extLst>
              <a:ext uri="{FF2B5EF4-FFF2-40B4-BE49-F238E27FC236}">
                <a16:creationId xmlns:a16="http://schemas.microsoft.com/office/drawing/2014/main" id="{57541814-983F-1B1C-1D5D-EBAC0D9BEB4C}"/>
              </a:ext>
            </a:extLst>
          </p:cNvPr>
          <p:cNvSpPr/>
          <p:nvPr userDrawn="1"/>
        </p:nvSpPr>
        <p:spPr>
          <a:xfrm>
            <a:off x="7711438"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317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338C08-B5A9-DA78-1FE4-12BEFEB61B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136" t="6121"/>
          <a:stretch/>
        </p:blipFill>
        <p:spPr>
          <a:xfrm rot="16200000" flipH="1" flipV="1">
            <a:off x="7528785" y="-1437953"/>
            <a:ext cx="3225262" cy="6101168"/>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0"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230C4EDD-E959-BB97-7574-864A6EDFD3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292"/>
          <a:stretch/>
        </p:blipFill>
        <p:spPr>
          <a:xfrm>
            <a:off x="602251" y="4944272"/>
            <a:ext cx="3848748" cy="1913728"/>
          </a:xfrm>
          <a:prstGeom prst="rect">
            <a:avLst/>
          </a:prstGeom>
        </p:spPr>
      </p:pic>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1408176"/>
            <a:ext cx="3392424" cy="4014216"/>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724144" y="1536192"/>
            <a:ext cx="5696712" cy="3758184"/>
          </a:xfrm>
        </p:spPr>
        <p:txBody>
          <a:bodyPr/>
          <a:lstStyle>
            <a:lvl1pPr>
              <a:spcAft>
                <a:spcPts val="600"/>
              </a:spcAft>
              <a:buClr>
                <a:schemeClr val="accent2"/>
              </a:buClr>
              <a:defRPr sz="2200"/>
            </a:lvl1pPr>
            <a:lvl2pPr>
              <a:buClr>
                <a:schemeClr val="accent2"/>
              </a:buClr>
              <a:defRPr sz="2000"/>
            </a:lvl2pPr>
            <a:lvl3pPr>
              <a:buClr>
                <a:schemeClr val="accent2"/>
              </a:buClr>
              <a:defRPr sz="18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724144"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sp>
        <p:nvSpPr>
          <p:cNvPr id="10" name="Rectangle 9">
            <a:extLst>
              <a:ext uri="{FF2B5EF4-FFF2-40B4-BE49-F238E27FC236}">
                <a16:creationId xmlns:a16="http://schemas.microsoft.com/office/drawing/2014/main" id="{377048F4-9454-D035-3356-DD623DFCEE42}"/>
              </a:ext>
            </a:extLst>
          </p:cNvPr>
          <p:cNvSpPr/>
          <p:nvPr userDrawn="1"/>
        </p:nvSpPr>
        <p:spPr>
          <a:xfrm rot="5400000">
            <a:off x="1361771"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42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Subtitl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27048" y="2276856"/>
            <a:ext cx="9144000" cy="1508760"/>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527048" y="3858768"/>
            <a:ext cx="9144000" cy="841248"/>
          </a:xfrm>
          <a:noFill/>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91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6684264"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09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7F52C37-6A33-FD57-31EC-516F581DF1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420" b="36176"/>
          <a:stretch/>
        </p:blipFill>
        <p:spPr>
          <a:xfrm>
            <a:off x="0" y="2510651"/>
            <a:ext cx="2841744" cy="4347350"/>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7397496"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8101584" y="1408176"/>
            <a:ext cx="3392424" cy="4014216"/>
          </a:xfrm>
        </p:spPr>
        <p:txBody>
          <a:bodyPr/>
          <a:lstStyle>
            <a:lvl1pPr>
              <a:defRPr>
                <a:solidFill>
                  <a:schemeClr val="bg1"/>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685800"/>
            <a:ext cx="5276088" cy="1563624"/>
          </a:xfrm>
        </p:spPr>
        <p:txBody>
          <a:bodyPr>
            <a:noAutofit/>
          </a:bodyPr>
          <a:lstStyle>
            <a:lvl1pPr marL="457200" indent="-457200">
              <a:lnSpc>
                <a:spcPct val="100000"/>
              </a:lnSpc>
              <a:spcBef>
                <a:spcPts val="1000"/>
              </a:spcBef>
              <a:spcAft>
                <a:spcPts val="0"/>
              </a:spcAft>
              <a:buClr>
                <a:schemeClr val="accent2"/>
              </a:buClr>
              <a:buFont typeface="+mj-lt"/>
              <a:buAutoNum type="arabicPeriod"/>
              <a:defRPr sz="2400">
                <a:solidFill>
                  <a:schemeClr val="tx2">
                    <a:lumMod val="25000"/>
                  </a:schemeClr>
                </a:solidFill>
              </a:defRPr>
            </a:lvl1pPr>
            <a:lvl2pPr marL="914400" indent="-457200">
              <a:buClr>
                <a:schemeClr val="accent2"/>
              </a:buClr>
              <a:buFont typeface="+mj-lt"/>
              <a:buAutoNum type="alphaLcPeriod"/>
              <a:defRPr sz="2400">
                <a:solidFill>
                  <a:schemeClr val="tx2">
                    <a:lumMod val="25000"/>
                  </a:schemeClr>
                </a:solidFill>
              </a:defRPr>
            </a:lvl2pPr>
            <a:lvl3pPr marL="1371600" indent="-457200">
              <a:buClr>
                <a:schemeClr val="accent2"/>
              </a:buClr>
              <a:buFont typeface="+mj-lt"/>
              <a:buAutoNum type="romanLcPeriod"/>
              <a:defRPr sz="2000">
                <a:solidFill>
                  <a:schemeClr val="tx2">
                    <a:lumMod val="25000"/>
                  </a:schemeClr>
                </a:solidFill>
              </a:defRPr>
            </a:lvl3pPr>
            <a:lvl4pPr marL="1714500" indent="-342900">
              <a:buClr>
                <a:schemeClr val="accent2"/>
              </a:buClr>
              <a:buFont typeface="+mj-lt"/>
              <a:buAutoNum type="arabicParenR"/>
              <a:defRPr sz="1800">
                <a:solidFill>
                  <a:schemeClr val="tx2">
                    <a:lumMod val="25000"/>
                  </a:schemeClr>
                </a:solidFill>
              </a:defRPr>
            </a:lvl4pPr>
            <a:lvl5pPr marL="2171700" indent="-342900">
              <a:buClr>
                <a:schemeClr val="accent2"/>
              </a:buClr>
              <a:buFont typeface="+mj-lt"/>
              <a:buAutoNum type="alphaLcParen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EC526101-2775-A309-0B4A-DB278C3974D2}"/>
              </a:ext>
            </a:extLst>
          </p:cNvPr>
          <p:cNvSpPr>
            <a:spLocks noGrp="1"/>
          </p:cNvSpPr>
          <p:nvPr>
            <p:ph sz="quarter" idx="13"/>
          </p:nvPr>
        </p:nvSpPr>
        <p:spPr>
          <a:xfrm>
            <a:off x="932688" y="2697480"/>
            <a:ext cx="5276088" cy="348386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1800">
                <a:solidFill>
                  <a:schemeClr val="tx2">
                    <a:lumMod val="25000"/>
                  </a:schemeClr>
                </a:solidFill>
              </a:defRPr>
            </a:lvl3pPr>
            <a:lvl4pPr marL="1143000">
              <a:buClr>
                <a:schemeClr val="accent2"/>
              </a:buClr>
              <a:defRPr sz="1600">
                <a:solidFill>
                  <a:schemeClr val="tx2">
                    <a:lumMod val="25000"/>
                  </a:schemeClr>
                </a:solidFill>
              </a:defRPr>
            </a:lvl4pPr>
            <a:lvl5pPr marL="1600200">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lvl1pPr>
              <a:defRPr>
                <a:solidFill>
                  <a:schemeClr val="bg1"/>
                </a:solidFill>
              </a:defRPr>
            </a:lvl1pPr>
          </a:lstStyle>
          <a:p>
            <a:fld id="{294A09A9-5501-47C1-A89A-A340965A2BE2}" type="slidenum">
              <a:rPr lang="en-US" smtClean="0"/>
              <a:pPr/>
              <a:t>‹#›</a:t>
            </a:fld>
            <a:endParaRPr lang="en-US" dirty="0"/>
          </a:p>
        </p:txBody>
      </p:sp>
      <p:pic>
        <p:nvPicPr>
          <p:cNvPr id="12" name="Graphic 11">
            <a:extLst>
              <a:ext uri="{FF2B5EF4-FFF2-40B4-BE49-F238E27FC236}">
                <a16:creationId xmlns:a16="http://schemas.microsoft.com/office/drawing/2014/main" id="{45719EF3-43BC-5F74-7396-273F72ED3CB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292"/>
          <a:stretch/>
        </p:blipFill>
        <p:spPr>
          <a:xfrm>
            <a:off x="8001534" y="4944272"/>
            <a:ext cx="3848748" cy="1913728"/>
          </a:xfrm>
          <a:prstGeom prst="rect">
            <a:avLst/>
          </a:prstGeom>
        </p:spPr>
      </p:pic>
      <p:sp>
        <p:nvSpPr>
          <p:cNvPr id="13" name="Rectangle 12">
            <a:extLst>
              <a:ext uri="{FF2B5EF4-FFF2-40B4-BE49-F238E27FC236}">
                <a16:creationId xmlns:a16="http://schemas.microsoft.com/office/drawing/2014/main" id="{137D205C-32E5-5A54-8D89-CB56198B06E5}"/>
              </a:ext>
            </a:extLst>
          </p:cNvPr>
          <p:cNvSpPr/>
          <p:nvPr userDrawn="1"/>
        </p:nvSpPr>
        <p:spPr>
          <a:xfrm rot="5400000">
            <a:off x="3949200"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718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16D97AE-EB24-C3DA-21A1-E8EE4631ACE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118" r="47395" b="22709"/>
          <a:stretch/>
        </p:blipFill>
        <p:spPr>
          <a:xfrm flipH="1">
            <a:off x="4448831" y="805912"/>
            <a:ext cx="1464735" cy="4961437"/>
          </a:xfrm>
          <a:prstGeom prst="rect">
            <a:avLst/>
          </a:prstGeom>
        </p:spPr>
      </p:pic>
      <p:sp>
        <p:nvSpPr>
          <p:cNvPr id="10" name="Rectangle 9">
            <a:extLst>
              <a:ext uri="{FF2B5EF4-FFF2-40B4-BE49-F238E27FC236}">
                <a16:creationId xmlns:a16="http://schemas.microsoft.com/office/drawing/2014/main" id="{5CBF43B9-3946-05E6-521F-EE4BB59B49D0}"/>
              </a:ext>
            </a:extLst>
          </p:cNvPr>
          <p:cNvSpPr/>
          <p:nvPr userDrawn="1"/>
        </p:nvSpPr>
        <p:spPr>
          <a:xfrm>
            <a:off x="4434840"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14DEF57-E0D6-D7CA-5D3C-FC97EAB0620A}"/>
              </a:ext>
            </a:extLst>
          </p:cNvPr>
          <p:cNvSpPr>
            <a:spLocks noGrp="1"/>
          </p:cNvSpPr>
          <p:nvPr>
            <p:ph type="title"/>
          </p:nvPr>
        </p:nvSpPr>
        <p:spPr>
          <a:xfrm>
            <a:off x="5193792" y="557784"/>
            <a:ext cx="6419088" cy="1929384"/>
          </a:xfrm>
        </p:spPr>
        <p:txBody>
          <a:bodyPr anchor="b">
            <a:normAutofit/>
          </a:bodyPr>
          <a:lstStyle>
            <a:lvl1pPr algn="ctr">
              <a:defRPr sz="4400"/>
            </a:lvl1pPr>
          </a:lstStyle>
          <a:p>
            <a:r>
              <a:rPr lang="en-US"/>
              <a:t>Click to edit Master title style</a:t>
            </a:r>
            <a:endParaRPr lang="en-US" dirty="0"/>
          </a:p>
        </p:txBody>
      </p:sp>
      <p:sp>
        <p:nvSpPr>
          <p:cNvPr id="8" name="Picture Placeholder 6">
            <a:extLst>
              <a:ext uri="{FF2B5EF4-FFF2-40B4-BE49-F238E27FC236}">
                <a16:creationId xmlns:a16="http://schemas.microsoft.com/office/drawing/2014/main" id="{930B4666-31C5-1F2B-27D9-2A9F6EC970DD}"/>
              </a:ext>
            </a:extLst>
          </p:cNvPr>
          <p:cNvSpPr>
            <a:spLocks noGrp="1"/>
          </p:cNvSpPr>
          <p:nvPr>
            <p:ph type="pic" sz="quarter" idx="13"/>
          </p:nvPr>
        </p:nvSpPr>
        <p:spPr>
          <a:xfrm>
            <a:off x="0" y="0"/>
            <a:ext cx="4434464" cy="6858000"/>
          </a:xfr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193792" y="3328416"/>
            <a:ext cx="6419088" cy="2441448"/>
          </a:xfrm>
        </p:spPr>
        <p:txBody>
          <a:bodyPr/>
          <a:lstStyle>
            <a:lvl1pPr marL="0" indent="0" algn="ctr">
              <a:lnSpc>
                <a:spcPct val="90000"/>
              </a:lnSpc>
              <a:spcAft>
                <a:spcPts val="1200"/>
              </a:spcAft>
              <a:buClr>
                <a:schemeClr val="accent2"/>
              </a:buClr>
              <a:buNone/>
              <a:defRPr sz="2400">
                <a:solidFill>
                  <a:schemeClr val="tx2">
                    <a:lumMod val="25000"/>
                  </a:schemeClr>
                </a:solidFill>
              </a:defRPr>
            </a:lvl1pPr>
            <a:lvl2pPr algn="ctr">
              <a:buClr>
                <a:schemeClr val="accent2"/>
              </a:buClr>
              <a:defRPr sz="2000">
                <a:solidFill>
                  <a:schemeClr val="tx2">
                    <a:lumMod val="25000"/>
                  </a:schemeClr>
                </a:solidFill>
              </a:defRPr>
            </a:lvl2pPr>
            <a:lvl3pPr algn="ctr">
              <a:buClr>
                <a:schemeClr val="accent2"/>
              </a:buClr>
              <a:defRPr sz="1800">
                <a:solidFill>
                  <a:schemeClr val="tx2">
                    <a:lumMod val="25000"/>
                  </a:schemeClr>
                </a:solidFill>
              </a:defRPr>
            </a:lvl3pPr>
            <a:lvl4pPr algn="ctr">
              <a:buClr>
                <a:schemeClr val="accent2"/>
              </a:buClr>
              <a:defRPr sz="1600">
                <a:solidFill>
                  <a:schemeClr val="tx2">
                    <a:lumMod val="25000"/>
                  </a:schemeClr>
                </a:solidFill>
              </a:defRPr>
            </a:lvl4pPr>
            <a:lvl5pPr algn="ctr">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193792"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cxnSp>
        <p:nvCxnSpPr>
          <p:cNvPr id="13" name="Straight Connector 12">
            <a:extLst>
              <a:ext uri="{FF2B5EF4-FFF2-40B4-BE49-F238E27FC236}">
                <a16:creationId xmlns:a16="http://schemas.microsoft.com/office/drawing/2014/main" id="{689EEBF9-800C-88AE-FE83-60B5F47AFC14}"/>
              </a:ext>
            </a:extLst>
          </p:cNvPr>
          <p:cNvCxnSpPr>
            <a:cxnSpLocks/>
          </p:cNvCxnSpPr>
          <p:nvPr userDrawn="1"/>
        </p:nvCxnSpPr>
        <p:spPr>
          <a:xfrm>
            <a:off x="6174481" y="2843389"/>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301D77B6-9ED1-094C-66A3-7D5AB0CDEA4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7914042" y="2702904"/>
            <a:ext cx="972078" cy="285381"/>
          </a:xfrm>
          <a:prstGeom prst="rect">
            <a:avLst/>
          </a:prstGeom>
        </p:spPr>
      </p:pic>
    </p:spTree>
    <p:extLst>
      <p:ext uri="{BB962C8B-B14F-4D97-AF65-F5344CB8AC3E}">
        <p14:creationId xmlns:p14="http://schemas.microsoft.com/office/powerpoint/2010/main" val="194264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3810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1026140" y="6356350"/>
            <a:ext cx="78486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76" r:id="rId4"/>
    <p:sldLayoutId id="2147483678" r:id="rId5"/>
    <p:sldLayoutId id="2147483684" r:id="rId6"/>
    <p:sldLayoutId id="2147483677" r:id="rId7"/>
    <p:sldLayoutId id="2147483679" r:id="rId8"/>
    <p:sldLayoutId id="2147483680" r:id="rId9"/>
    <p:sldLayoutId id="2147483681" r:id="rId10"/>
    <p:sldLayoutId id="2147483682" r:id="rId11"/>
    <p:sldLayoutId id="2147483683" r:id="rId12"/>
    <p:sldLayoutId id="2147483685" r:id="rId13"/>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5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ouquet of flowers">
            <a:extLst>
              <a:ext uri="{FF2B5EF4-FFF2-40B4-BE49-F238E27FC236}">
                <a16:creationId xmlns:a16="http://schemas.microsoft.com/office/drawing/2014/main" id="{2E09DD34-43D4-3713-535D-7E9D95D3F4B1}"/>
              </a:ext>
            </a:extLst>
          </p:cNvPr>
          <p:cNvPicPr>
            <a:picLocks noGrp="1" noChangeAspect="1"/>
          </p:cNvPicPr>
          <p:nvPr>
            <p:ph type="pic" sz="quarter" idx="10"/>
          </p:nvPr>
        </p:nvPicPr>
        <p:blipFill>
          <a:blip r:embed="rId2"/>
          <a:srcRect/>
          <a:stretch/>
        </p:blipFill>
        <p:spPr>
          <a:xfrm>
            <a:off x="0" y="10160"/>
            <a:ext cx="12192000" cy="6858000"/>
          </a:xfrm>
        </p:spPr>
      </p:pic>
      <p:sp>
        <p:nvSpPr>
          <p:cNvPr id="3" name="Title 2">
            <a:extLst>
              <a:ext uri="{FF2B5EF4-FFF2-40B4-BE49-F238E27FC236}">
                <a16:creationId xmlns:a16="http://schemas.microsoft.com/office/drawing/2014/main" id="{6F9772E4-10E9-13DE-8AE8-35BBB9DD1D9A}"/>
              </a:ext>
            </a:extLst>
          </p:cNvPr>
          <p:cNvSpPr>
            <a:spLocks noGrp="1"/>
          </p:cNvSpPr>
          <p:nvPr>
            <p:ph type="ctrTitle"/>
          </p:nvPr>
        </p:nvSpPr>
        <p:spPr>
          <a:xfrm>
            <a:off x="1408176" y="1574805"/>
            <a:ext cx="6327648" cy="2068778"/>
          </a:xfrm>
          <a:solidFill>
            <a:srgbClr val="FFFF00"/>
          </a:solidFill>
        </p:spPr>
        <p:txBody>
          <a:bodyPr/>
          <a:lstStyle/>
          <a:p>
            <a:r>
              <a:rPr lang="en-US" b="1" dirty="0" err="1">
                <a:solidFill>
                  <a:schemeClr val="tx1"/>
                </a:solidFill>
              </a:rPr>
              <a:t>Keperawatan</a:t>
            </a:r>
            <a:r>
              <a:rPr lang="en-US" b="1" dirty="0">
                <a:solidFill>
                  <a:schemeClr val="tx1"/>
                </a:solidFill>
              </a:rPr>
              <a:t> Kesehatan </a:t>
            </a:r>
            <a:r>
              <a:rPr lang="en-US" b="1" dirty="0" err="1">
                <a:solidFill>
                  <a:schemeClr val="tx1"/>
                </a:solidFill>
              </a:rPr>
              <a:t>Remaja</a:t>
            </a:r>
            <a:r>
              <a:rPr lang="en-US" b="1" dirty="0">
                <a:solidFill>
                  <a:schemeClr val="tx1"/>
                </a:solidFill>
              </a:rPr>
              <a:t> </a:t>
            </a:r>
          </a:p>
        </p:txBody>
      </p:sp>
      <p:sp>
        <p:nvSpPr>
          <p:cNvPr id="4" name="Subtitle 3">
            <a:extLst>
              <a:ext uri="{FF2B5EF4-FFF2-40B4-BE49-F238E27FC236}">
                <a16:creationId xmlns:a16="http://schemas.microsoft.com/office/drawing/2014/main" id="{F7C09E8F-C241-2F75-70EA-32EC69551E74}"/>
              </a:ext>
            </a:extLst>
          </p:cNvPr>
          <p:cNvSpPr>
            <a:spLocks noGrp="1"/>
          </p:cNvSpPr>
          <p:nvPr>
            <p:ph type="subTitle" idx="1"/>
          </p:nvPr>
        </p:nvSpPr>
        <p:spPr>
          <a:xfrm>
            <a:off x="1911096" y="4023360"/>
            <a:ext cx="5321808" cy="721359"/>
          </a:xfrm>
          <a:solidFill>
            <a:srgbClr val="92D050"/>
          </a:solidFill>
        </p:spPr>
        <p:txBody>
          <a:bodyPr/>
          <a:lstStyle/>
          <a:p>
            <a:r>
              <a:rPr lang="en-US" b="1" dirty="0">
                <a:solidFill>
                  <a:schemeClr val="tx1"/>
                </a:solidFill>
              </a:rPr>
              <a:t>Eva </a:t>
            </a:r>
            <a:r>
              <a:rPr lang="en-US" b="1" dirty="0" err="1">
                <a:solidFill>
                  <a:schemeClr val="tx1"/>
                </a:solidFill>
              </a:rPr>
              <a:t>Nurlina</a:t>
            </a:r>
            <a:r>
              <a:rPr lang="en-US" b="1" dirty="0">
                <a:solidFill>
                  <a:schemeClr val="tx1"/>
                </a:solidFill>
              </a:rPr>
              <a:t> Aprilia, M.</a:t>
            </a:r>
            <a:r>
              <a:rPr lang="en-US" b="1" dirty="0" err="1">
                <a:solidFill>
                  <a:schemeClr val="tx1"/>
                </a:solidFill>
              </a:rPr>
              <a:t>Kep</a:t>
            </a:r>
            <a:r>
              <a:rPr lang="en-US" b="1" dirty="0">
                <a:solidFill>
                  <a:schemeClr val="tx1"/>
                </a:solidFill>
              </a:rPr>
              <a:t>.,Ns.,</a:t>
            </a:r>
            <a:r>
              <a:rPr lang="en-US" b="1" dirty="0" err="1">
                <a:solidFill>
                  <a:schemeClr val="tx1"/>
                </a:solidFill>
              </a:rPr>
              <a:t>Sp.Kep.Kom</a:t>
            </a:r>
            <a:endParaRPr lang="en-US" b="1" dirty="0">
              <a:solidFill>
                <a:schemeClr val="tx1"/>
              </a:solidFill>
            </a:endParaRPr>
          </a:p>
        </p:txBody>
      </p:sp>
      <p:cxnSp>
        <p:nvCxnSpPr>
          <p:cNvPr id="12" name="Straight Connector 11">
            <a:extLst>
              <a:ext uri="{FF2B5EF4-FFF2-40B4-BE49-F238E27FC236}">
                <a16:creationId xmlns:a16="http://schemas.microsoft.com/office/drawing/2014/main" id="{9318DF20-A4C4-3800-A69E-4E11F5A11C08}"/>
              </a:ext>
              <a:ext uri="{C183D7F6-B498-43B3-948B-1728B52AA6E4}">
                <adec:decorative xmlns:adec="http://schemas.microsoft.com/office/drawing/2017/decorative" val="1"/>
              </a:ext>
            </a:extLst>
          </p:cNvPr>
          <p:cNvCxnSpPr>
            <a:cxnSpLocks/>
          </p:cNvCxnSpPr>
          <p:nvPr/>
        </p:nvCxnSpPr>
        <p:spPr>
          <a:xfrm>
            <a:off x="1915117" y="3822700"/>
            <a:ext cx="53213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Plaque 12">
            <a:extLst>
              <a:ext uri="{FF2B5EF4-FFF2-40B4-BE49-F238E27FC236}">
                <a16:creationId xmlns:a16="http://schemas.microsoft.com/office/drawing/2014/main" id="{AC9EB422-5602-36FF-E543-5B0C70E56E9A}"/>
              </a:ext>
              <a:ext uri="{C183D7F6-B498-43B3-948B-1728B52AA6E4}">
                <adec:decorative xmlns:adec="http://schemas.microsoft.com/office/drawing/2017/decorative" val="1"/>
              </a:ext>
            </a:extLst>
          </p:cNvPr>
          <p:cNvSpPr/>
          <p:nvPr/>
        </p:nvSpPr>
        <p:spPr>
          <a:xfrm>
            <a:off x="1184867" y="1269576"/>
            <a:ext cx="6781800" cy="4343824"/>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053B63A-99EB-DBC1-DE80-E5E5214EF4EE}"/>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5000"/>
                    </a14:imgEffect>
                  </a14:imgLayer>
                </a14:imgProps>
              </a:ext>
              <a:ext uri="{28A0092B-C50C-407E-A947-70E740481C1C}">
                <a14:useLocalDpi xmlns:a14="http://schemas.microsoft.com/office/drawing/2010/main"/>
              </a:ext>
            </a:extLst>
          </a:blip>
          <a:stretch>
            <a:fillRect/>
          </a:stretch>
        </p:blipFill>
        <p:spPr>
          <a:xfrm>
            <a:off x="4089728" y="3681876"/>
            <a:ext cx="972078" cy="285381"/>
          </a:xfrm>
          <a:prstGeom prst="rect">
            <a:avLst/>
          </a:prstGeom>
        </p:spPr>
      </p:pic>
      <p:pic>
        <p:nvPicPr>
          <p:cNvPr id="8" name="Picture 7" descr="Konsep kartun kembali ke perguruan tinggi dengan set siswa yang ceria. eps  | UIDownload">
            <a:extLst>
              <a:ext uri="{FF2B5EF4-FFF2-40B4-BE49-F238E27FC236}">
                <a16:creationId xmlns:a16="http://schemas.microsoft.com/office/drawing/2014/main" id="{2992058B-113D-7A26-35A0-FEF18304DE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1920" y="4800822"/>
            <a:ext cx="3566160" cy="1904778"/>
          </a:xfrm>
          <a:prstGeom prst="rect">
            <a:avLst/>
          </a:prstGeom>
          <a:noFill/>
          <a:ln>
            <a:noFill/>
          </a:ln>
        </p:spPr>
      </p:pic>
    </p:spTree>
    <p:extLst>
      <p:ext uri="{BB962C8B-B14F-4D97-AF65-F5344CB8AC3E}">
        <p14:creationId xmlns:p14="http://schemas.microsoft.com/office/powerpoint/2010/main" val="858159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descr="A bouquet of flowers">
            <a:extLst>
              <a:ext uri="{FF2B5EF4-FFF2-40B4-BE49-F238E27FC236}">
                <a16:creationId xmlns:a16="http://schemas.microsoft.com/office/drawing/2014/main" id="{D34D75C6-A35A-52D3-B03F-61494B858038}"/>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brightnessContrast bright="-66000"/>
                    </a14:imgEffect>
                  </a14:imgLayer>
                </a14:imgProps>
              </a:ext>
              <a:ext uri="{28A0092B-C50C-407E-A947-70E740481C1C}">
                <a14:useLocalDpi xmlns:a14="http://schemas.microsoft.com/office/drawing/2010/main"/>
              </a:ext>
            </a:extLst>
          </a:blip>
          <a:srcRect/>
          <a:stretch/>
        </p:blipFill>
        <p:spPr>
          <a:xfrm>
            <a:off x="0" y="0"/>
            <a:ext cx="12192000" cy="6858000"/>
          </a:xfrm>
          <a:solidFill>
            <a:schemeClr val="bg1">
              <a:lumMod val="95000"/>
            </a:schemeClr>
          </a:solidFill>
        </p:spPr>
      </p:pic>
      <p:sp>
        <p:nvSpPr>
          <p:cNvPr id="10" name="Title 9">
            <a:extLst>
              <a:ext uri="{FF2B5EF4-FFF2-40B4-BE49-F238E27FC236}">
                <a16:creationId xmlns:a16="http://schemas.microsoft.com/office/drawing/2014/main" id="{9C3427B2-C457-FC4C-BA04-44EF586F3462}"/>
              </a:ext>
            </a:extLst>
          </p:cNvPr>
          <p:cNvSpPr>
            <a:spLocks noGrp="1"/>
          </p:cNvSpPr>
          <p:nvPr>
            <p:ph type="ctrTitle"/>
          </p:nvPr>
        </p:nvSpPr>
        <p:spPr>
          <a:xfrm>
            <a:off x="1581912" y="2185416"/>
            <a:ext cx="9052560" cy="2447544"/>
          </a:xfrm>
          <a:solidFill>
            <a:srgbClr val="FFFF00"/>
          </a:solidFill>
        </p:spPr>
        <p:txBody>
          <a:bodyPr/>
          <a:lstStyle/>
          <a:p>
            <a:r>
              <a:rPr lang="en-US" sz="4800" b="1" dirty="0">
                <a:solidFill>
                  <a:schemeClr val="tx1"/>
                </a:solidFill>
              </a:rPr>
              <a:t>KESIMPULAN ?</a:t>
            </a:r>
            <a:endParaRPr lang="en-US" b="1" dirty="0">
              <a:solidFill>
                <a:schemeClr val="tx1"/>
              </a:solidFill>
            </a:endParaRPr>
          </a:p>
        </p:txBody>
      </p:sp>
      <p:sp>
        <p:nvSpPr>
          <p:cNvPr id="4" name="Footer Placeholder 3">
            <a:extLst>
              <a:ext uri="{FF2B5EF4-FFF2-40B4-BE49-F238E27FC236}">
                <a16:creationId xmlns:a16="http://schemas.microsoft.com/office/drawing/2014/main" id="{009C8D8B-2E15-875B-08A8-28C5524EF694}"/>
              </a:ext>
            </a:extLst>
          </p:cNvPr>
          <p:cNvSpPr>
            <a:spLocks noGrp="1"/>
          </p:cNvSpPr>
          <p:nvPr>
            <p:ph type="ftr" sz="quarter" idx="4294967295"/>
          </p:nvPr>
        </p:nvSpPr>
        <p:spPr>
          <a:xfrm>
            <a:off x="0" y="6356350"/>
            <a:ext cx="41148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1594F408-30BE-5DC2-806D-A217DB0281B2}"/>
              </a:ext>
            </a:extLst>
          </p:cNvPr>
          <p:cNvSpPr>
            <a:spLocks noGrp="1"/>
          </p:cNvSpPr>
          <p:nvPr>
            <p:ph type="sldNum" sz="quarter" idx="4294967295"/>
          </p:nvPr>
        </p:nvSpPr>
        <p:spPr>
          <a:xfrm>
            <a:off x="11407775" y="6356350"/>
            <a:ext cx="784225" cy="365125"/>
          </a:xfrm>
        </p:spPr>
        <p:txBody>
          <a:bodyPr/>
          <a:lstStyle/>
          <a:p>
            <a:fld id="{294A09A9-5501-47C1-A89A-A340965A2BE2}" type="slidenum">
              <a:rPr lang="en-US" smtClean="0"/>
              <a:pPr/>
              <a:t>10</a:t>
            </a:fld>
            <a:endParaRPr lang="en-US" dirty="0"/>
          </a:p>
        </p:txBody>
      </p:sp>
      <p:sp>
        <p:nvSpPr>
          <p:cNvPr id="11" name="Plaque 10">
            <a:extLst>
              <a:ext uri="{FF2B5EF4-FFF2-40B4-BE49-F238E27FC236}">
                <a16:creationId xmlns:a16="http://schemas.microsoft.com/office/drawing/2014/main" id="{95E724B3-E95F-E150-E7F9-1C3F634EF02A}"/>
              </a:ext>
              <a:ext uri="{C183D7F6-B498-43B3-948B-1728B52AA6E4}">
                <adec:decorative xmlns:adec="http://schemas.microsoft.com/office/drawing/2017/decorative" val="1"/>
              </a:ext>
            </a:extLst>
          </p:cNvPr>
          <p:cNvSpPr/>
          <p:nvPr/>
        </p:nvSpPr>
        <p:spPr>
          <a:xfrm>
            <a:off x="1332854" y="1782305"/>
            <a:ext cx="9546956" cy="3270142"/>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FEC193-4F90-6CAE-6259-21C8B6A8482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5608561" y="4925255"/>
            <a:ext cx="972078" cy="285381"/>
          </a:xfrm>
          <a:prstGeom prst="rect">
            <a:avLst/>
          </a:prstGeom>
        </p:spPr>
      </p:pic>
      <p:pic>
        <p:nvPicPr>
          <p:cNvPr id="13" name="Picture 12">
            <a:extLst>
              <a:ext uri="{FF2B5EF4-FFF2-40B4-BE49-F238E27FC236}">
                <a16:creationId xmlns:a16="http://schemas.microsoft.com/office/drawing/2014/main" id="{6F119B25-42CB-340B-ACB4-22178DF129D4}"/>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rot="10800000">
            <a:off x="5608561" y="1624116"/>
            <a:ext cx="972078" cy="285381"/>
          </a:xfrm>
          <a:prstGeom prst="rect">
            <a:avLst/>
          </a:prstGeom>
        </p:spPr>
      </p:pic>
    </p:spTree>
    <p:extLst>
      <p:ext uri="{BB962C8B-B14F-4D97-AF65-F5344CB8AC3E}">
        <p14:creationId xmlns:p14="http://schemas.microsoft.com/office/powerpoint/2010/main" val="43348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title"/>
          </p:nvPr>
        </p:nvSpPr>
        <p:spPr>
          <a:xfrm>
            <a:off x="621792" y="722376"/>
            <a:ext cx="6419088" cy="2350008"/>
          </a:xfrm>
          <a:solidFill>
            <a:srgbClr val="FFFF00"/>
          </a:solidFill>
        </p:spPr>
        <p:txBody>
          <a:bodyPr>
            <a:noAutofit/>
          </a:bodyPr>
          <a:lstStyle/>
          <a:p>
            <a:r>
              <a:rPr lang="en-US" sz="2800" dirty="0" err="1"/>
              <a:t>Tingginya</a:t>
            </a:r>
            <a:r>
              <a:rPr lang="en-US" sz="2800" dirty="0"/>
              <a:t> </a:t>
            </a:r>
            <a:r>
              <a:rPr lang="en-US" sz="2800" dirty="0" err="1"/>
              <a:t>perilaku</a:t>
            </a:r>
            <a:r>
              <a:rPr lang="en-US" sz="2800" dirty="0"/>
              <a:t> </a:t>
            </a:r>
            <a:r>
              <a:rPr lang="en-US" sz="2800" dirty="0" err="1"/>
              <a:t>berisiko</a:t>
            </a:r>
            <a:r>
              <a:rPr lang="en-US" sz="2800" dirty="0"/>
              <a:t> pd </a:t>
            </a:r>
            <a:r>
              <a:rPr lang="en-US" sz="2800" dirty="0" err="1"/>
              <a:t>remaja</a:t>
            </a:r>
            <a:r>
              <a:rPr lang="en-US" sz="2800" dirty="0"/>
              <a:t> </a:t>
            </a:r>
            <a:r>
              <a:rPr lang="en-US" sz="2800" dirty="0" err="1"/>
              <a:t>yg</a:t>
            </a:r>
            <a:r>
              <a:rPr lang="en-US" sz="2800" dirty="0"/>
              <a:t> </a:t>
            </a:r>
            <a:r>
              <a:rPr lang="en-US" sz="2800" dirty="0" err="1"/>
              <a:t>ditunjukkan</a:t>
            </a:r>
            <a:r>
              <a:rPr lang="en-US" sz="2800" dirty="0"/>
              <a:t> </a:t>
            </a:r>
            <a:r>
              <a:rPr lang="en-US" sz="2800" dirty="0" err="1"/>
              <a:t>tsb</a:t>
            </a:r>
            <a:r>
              <a:rPr lang="en-US" sz="2800" dirty="0"/>
              <a:t> </a:t>
            </a:r>
            <a:r>
              <a:rPr lang="en-US" sz="2800" dirty="0" err="1"/>
              <a:t>merupakan</a:t>
            </a:r>
            <a:r>
              <a:rPr lang="en-US" sz="2800" dirty="0"/>
              <a:t> </a:t>
            </a:r>
            <a:r>
              <a:rPr lang="en-US" sz="2800" dirty="0" err="1"/>
              <a:t>hasil</a:t>
            </a:r>
            <a:r>
              <a:rPr lang="en-US" sz="2800" dirty="0"/>
              <a:t> </a:t>
            </a:r>
            <a:r>
              <a:rPr lang="en-US" sz="2800" dirty="0" err="1"/>
              <a:t>akhir</a:t>
            </a:r>
            <a:r>
              <a:rPr lang="en-US" sz="2800" dirty="0"/>
              <a:t> </a:t>
            </a:r>
            <a:r>
              <a:rPr lang="en-US" sz="2800" dirty="0" err="1"/>
              <a:t>dari</a:t>
            </a:r>
            <a:r>
              <a:rPr lang="en-US" sz="2800" dirty="0"/>
              <a:t> </a:t>
            </a:r>
            <a:r>
              <a:rPr lang="en-US" sz="2800" dirty="0" err="1"/>
              <a:t>sifat</a:t>
            </a:r>
            <a:r>
              <a:rPr lang="en-US" sz="2800" dirty="0"/>
              <a:t> </a:t>
            </a:r>
            <a:r>
              <a:rPr lang="en-US" sz="2800" dirty="0" err="1"/>
              <a:t>khas</a:t>
            </a:r>
            <a:r>
              <a:rPr lang="en-US" sz="2800" dirty="0"/>
              <a:t> </a:t>
            </a:r>
            <a:r>
              <a:rPr lang="en-US" sz="2800" dirty="0" err="1"/>
              <a:t>remaja</a:t>
            </a:r>
            <a:r>
              <a:rPr lang="en-US" sz="2800" dirty="0"/>
              <a:t>, </a:t>
            </a:r>
            <a:r>
              <a:rPr lang="en-US" sz="2800" dirty="0" err="1"/>
              <a:t>pengetahuan</a:t>
            </a:r>
            <a:r>
              <a:rPr lang="en-US" sz="2800" dirty="0"/>
              <a:t> </a:t>
            </a:r>
            <a:r>
              <a:rPr lang="en-US" sz="2800" dirty="0" err="1"/>
              <a:t>remaja</a:t>
            </a:r>
            <a:r>
              <a:rPr lang="en-US" sz="2800" dirty="0"/>
              <a:t> </a:t>
            </a:r>
            <a:r>
              <a:rPr lang="en-US" sz="2800" dirty="0" err="1"/>
              <a:t>ttg</a:t>
            </a:r>
            <a:r>
              <a:rPr lang="en-US" sz="2800" dirty="0"/>
              <a:t> </a:t>
            </a:r>
            <a:r>
              <a:rPr lang="en-US" sz="2800" dirty="0" err="1"/>
              <a:t>kesehatan</a:t>
            </a:r>
            <a:r>
              <a:rPr lang="en-US" sz="2800" dirty="0"/>
              <a:t>, </a:t>
            </a:r>
            <a:r>
              <a:rPr lang="en-US" sz="2800" dirty="0" err="1"/>
              <a:t>nilai</a:t>
            </a:r>
            <a:r>
              <a:rPr lang="en-US" sz="2800" dirty="0"/>
              <a:t> moral </a:t>
            </a:r>
            <a:r>
              <a:rPr lang="en-US" sz="2800" dirty="0" err="1"/>
              <a:t>yg</a:t>
            </a:r>
            <a:r>
              <a:rPr lang="en-US" sz="2800" dirty="0"/>
              <a:t> </a:t>
            </a:r>
            <a:r>
              <a:rPr lang="en-US" sz="2800" dirty="0" err="1"/>
              <a:t>dianut</a:t>
            </a:r>
            <a:r>
              <a:rPr lang="en-US" sz="2800" dirty="0"/>
              <a:t> </a:t>
            </a:r>
            <a:r>
              <a:rPr lang="en-US" sz="2800" dirty="0" err="1"/>
              <a:t>serta</a:t>
            </a:r>
            <a:r>
              <a:rPr lang="en-US" sz="2800" dirty="0"/>
              <a:t> </a:t>
            </a:r>
            <a:r>
              <a:rPr lang="en-US" sz="2800" dirty="0" err="1"/>
              <a:t>ada</a:t>
            </a:r>
            <a:r>
              <a:rPr lang="en-US" sz="2800" dirty="0"/>
              <a:t> </a:t>
            </a:r>
            <a:r>
              <a:rPr lang="en-US" sz="2800" dirty="0" err="1"/>
              <a:t>tdknya</a:t>
            </a:r>
            <a:r>
              <a:rPr lang="en-US" sz="2800" dirty="0"/>
              <a:t> </a:t>
            </a:r>
            <a:r>
              <a:rPr lang="en-US" sz="2800" dirty="0" err="1"/>
              <a:t>kondisi</a:t>
            </a:r>
            <a:r>
              <a:rPr lang="en-US" sz="2800" dirty="0"/>
              <a:t> </a:t>
            </a:r>
            <a:r>
              <a:rPr lang="en-US" sz="2800" dirty="0" err="1"/>
              <a:t>lingkungan</a:t>
            </a:r>
            <a:r>
              <a:rPr lang="en-US" sz="2800" dirty="0"/>
              <a:t> </a:t>
            </a:r>
            <a:r>
              <a:rPr lang="en-US" sz="2800" dirty="0" err="1"/>
              <a:t>yg</a:t>
            </a:r>
            <a:r>
              <a:rPr lang="en-US" sz="2800" dirty="0"/>
              <a:t> </a:t>
            </a:r>
            <a:r>
              <a:rPr lang="en-US" sz="2800" dirty="0" err="1"/>
              <a:t>turut</a:t>
            </a:r>
            <a:r>
              <a:rPr lang="en-US" sz="2800" dirty="0"/>
              <a:t> </a:t>
            </a:r>
            <a:r>
              <a:rPr lang="en-US" sz="2800" dirty="0" err="1"/>
              <a:t>mempengaruhi</a:t>
            </a:r>
            <a:r>
              <a:rPr lang="en-US" sz="2800" dirty="0"/>
              <a:t> </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640079" y="3931920"/>
            <a:ext cx="6419088" cy="1950720"/>
          </a:xfrm>
          <a:solidFill>
            <a:srgbClr val="93D3D9"/>
          </a:solidFill>
        </p:spPr>
        <p:txBody>
          <a:bodyPr/>
          <a:lstStyle/>
          <a:p>
            <a:r>
              <a:rPr lang="en-US" b="1" dirty="0" err="1"/>
              <a:t>Kehamilan</a:t>
            </a:r>
            <a:r>
              <a:rPr lang="en-US" b="1" dirty="0"/>
              <a:t> </a:t>
            </a:r>
            <a:r>
              <a:rPr lang="en-US" b="1" dirty="0" err="1"/>
              <a:t>tdk</a:t>
            </a:r>
            <a:r>
              <a:rPr lang="en-US" b="1" dirty="0"/>
              <a:t> </a:t>
            </a:r>
            <a:r>
              <a:rPr lang="en-US" b="1" dirty="0" err="1"/>
              <a:t>diinginkan</a:t>
            </a:r>
            <a:r>
              <a:rPr lang="en-US" b="1" dirty="0"/>
              <a:t>, </a:t>
            </a:r>
            <a:r>
              <a:rPr lang="en-US" b="1" dirty="0" err="1"/>
              <a:t>aborsi</a:t>
            </a:r>
            <a:r>
              <a:rPr lang="en-US" b="1" dirty="0"/>
              <a:t>, HIV AIDS </a:t>
            </a:r>
            <a:r>
              <a:rPr lang="en-US" b="1" dirty="0" err="1"/>
              <a:t>turut</a:t>
            </a:r>
            <a:r>
              <a:rPr lang="en-US" b="1" dirty="0"/>
              <a:t> </a:t>
            </a:r>
            <a:r>
              <a:rPr lang="en-US" b="1" dirty="0" err="1"/>
              <a:t>menghambat</a:t>
            </a:r>
            <a:r>
              <a:rPr lang="en-US" b="1" dirty="0"/>
              <a:t> </a:t>
            </a:r>
            <a:r>
              <a:rPr lang="en-US" b="1" dirty="0" err="1"/>
              <a:t>laju</a:t>
            </a:r>
            <a:r>
              <a:rPr lang="en-US" b="1" dirty="0"/>
              <a:t> </a:t>
            </a:r>
            <a:r>
              <a:rPr lang="en-US" b="1" dirty="0" err="1"/>
              <a:t>pembangunan</a:t>
            </a:r>
            <a:r>
              <a:rPr lang="en-US" b="1" dirty="0"/>
              <a:t> </a:t>
            </a:r>
            <a:r>
              <a:rPr lang="en-US" b="1" dirty="0" err="1"/>
              <a:t>manusia</a:t>
            </a:r>
            <a:r>
              <a:rPr lang="en-US" b="1" dirty="0"/>
              <a:t> (human development) di </a:t>
            </a:r>
            <a:r>
              <a:rPr lang="en-US" b="1" dirty="0" err="1"/>
              <a:t>Inonesia</a:t>
            </a:r>
            <a:r>
              <a:rPr lang="en-US" b="1" dirty="0"/>
              <a:t> dan </a:t>
            </a:r>
            <a:r>
              <a:rPr lang="en-US" b="1" dirty="0" err="1"/>
              <a:t>Pencapaian</a:t>
            </a:r>
            <a:r>
              <a:rPr lang="en-US" b="1" dirty="0"/>
              <a:t> </a:t>
            </a:r>
            <a:r>
              <a:rPr lang="en-US" b="1" dirty="0" err="1"/>
              <a:t>tujuan</a:t>
            </a:r>
            <a:r>
              <a:rPr lang="en-US" b="1" dirty="0"/>
              <a:t> millennium </a:t>
            </a:r>
          </a:p>
        </p:txBody>
      </p:sp>
      <p:pic>
        <p:nvPicPr>
          <p:cNvPr id="9" name="Picture Placeholder 5" descr="A group of orange flowers">
            <a:extLst>
              <a:ext uri="{FF2B5EF4-FFF2-40B4-BE49-F238E27FC236}">
                <a16:creationId xmlns:a16="http://schemas.microsoft.com/office/drawing/2014/main" id="{B0E612D5-D631-0C31-BE9E-287392433299}"/>
              </a:ext>
            </a:extLst>
          </p:cNvPr>
          <p:cNvPicPr>
            <a:picLocks noGrp="1" noChangeAspect="1"/>
          </p:cNvPicPr>
          <p:nvPr>
            <p:ph type="pic" sz="quarter" idx="13"/>
          </p:nvPr>
        </p:nvPicPr>
        <p:blipFill rotWithShape="1">
          <a:blip r:embed="rId3" cstate="screen">
            <a:extLst>
              <a:ext uri="{BEBA8EAE-BF5A-486C-A8C5-ECC9F3942E4B}">
                <a14:imgProps xmlns:a14="http://schemas.microsoft.com/office/drawing/2010/main">
                  <a14:imgLayer r:embed="rId4">
                    <a14:imgEffect>
                      <a14:colorTemperature colorTemp="6501"/>
                    </a14:imgEffect>
                    <a14:imgEffect>
                      <a14:saturation sat="62000"/>
                    </a14:imgEffect>
                  </a14:imgLayer>
                </a14:imgProps>
              </a:ext>
              <a:ext uri="{28A0092B-C50C-407E-A947-70E740481C1C}">
                <a14:useLocalDpi xmlns:a14="http://schemas.microsoft.com/office/drawing/2010/main"/>
              </a:ext>
            </a:extLst>
          </a:blip>
          <a:srcRect/>
          <a:stretch/>
        </p:blipFill>
        <p:spPr>
          <a:xfrm>
            <a:off x="7754488" y="0"/>
            <a:ext cx="4434464" cy="6858000"/>
          </a:xfrm>
          <a:solidFill>
            <a:schemeClr val="bg1">
              <a:lumMod val="95000"/>
            </a:schemeClr>
          </a:solidFill>
        </p:spPr>
      </p:pic>
      <p:pic>
        <p:nvPicPr>
          <p:cNvPr id="4" name="Picture 3">
            <a:extLst>
              <a:ext uri="{FF2B5EF4-FFF2-40B4-BE49-F238E27FC236}">
                <a16:creationId xmlns:a16="http://schemas.microsoft.com/office/drawing/2014/main" id="{3D69D36C-4540-5DDF-96BF-8419097E52F0}"/>
              </a:ext>
            </a:extLst>
          </p:cNvPr>
          <p:cNvPicPr>
            <a:picLocks noChangeAspect="1"/>
          </p:cNvPicPr>
          <p:nvPr/>
        </p:nvPicPr>
        <p:blipFill>
          <a:blip r:embed="rId5"/>
          <a:stretch>
            <a:fillRect/>
          </a:stretch>
        </p:blipFill>
        <p:spPr>
          <a:xfrm>
            <a:off x="5947515" y="1387736"/>
            <a:ext cx="3426249" cy="2761727"/>
          </a:xfrm>
          <a:prstGeom prst="rect">
            <a:avLst/>
          </a:prstGeom>
        </p:spPr>
      </p:pic>
    </p:spTree>
    <p:extLst>
      <p:ext uri="{BB962C8B-B14F-4D97-AF65-F5344CB8AC3E}">
        <p14:creationId xmlns:p14="http://schemas.microsoft.com/office/powerpoint/2010/main" val="3541873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6909-A72C-EB5F-7C24-BF5CB3169C95}"/>
              </a:ext>
            </a:extLst>
          </p:cNvPr>
          <p:cNvSpPr>
            <a:spLocks noGrp="1"/>
          </p:cNvSpPr>
          <p:nvPr>
            <p:ph type="title"/>
          </p:nvPr>
        </p:nvSpPr>
        <p:spPr>
          <a:xfrm>
            <a:off x="932688" y="1046480"/>
            <a:ext cx="9528048" cy="782320"/>
          </a:xfrm>
          <a:solidFill>
            <a:srgbClr val="00B0F0"/>
          </a:solidFill>
        </p:spPr>
        <p:txBody>
          <a:bodyPr>
            <a:normAutofit fontScale="90000"/>
          </a:bodyPr>
          <a:lstStyle/>
          <a:p>
            <a:pPr algn="ctr"/>
            <a:r>
              <a:rPr lang="en-US" b="1" dirty="0" err="1">
                <a:solidFill>
                  <a:schemeClr val="tx1"/>
                </a:solidFill>
              </a:rPr>
              <a:t>Jenis</a:t>
            </a:r>
            <a:r>
              <a:rPr lang="en-US" b="1" dirty="0">
                <a:solidFill>
                  <a:schemeClr val="tx1"/>
                </a:solidFill>
              </a:rPr>
              <a:t> </a:t>
            </a:r>
            <a:r>
              <a:rPr lang="en-US" b="1" dirty="0" err="1">
                <a:solidFill>
                  <a:schemeClr val="tx1"/>
                </a:solidFill>
              </a:rPr>
              <a:t>Penyakit</a:t>
            </a:r>
            <a:r>
              <a:rPr lang="en-US" b="1" dirty="0">
                <a:solidFill>
                  <a:schemeClr val="tx1"/>
                </a:solidFill>
              </a:rPr>
              <a:t> yang </a:t>
            </a:r>
            <a:r>
              <a:rPr lang="en-US" b="1" dirty="0" err="1">
                <a:solidFill>
                  <a:schemeClr val="tx1"/>
                </a:solidFill>
              </a:rPr>
              <a:t>sering</a:t>
            </a:r>
            <a:r>
              <a:rPr lang="en-US" b="1" dirty="0">
                <a:solidFill>
                  <a:schemeClr val="tx1"/>
                </a:solidFill>
              </a:rPr>
              <a:t> di </a:t>
            </a:r>
            <a:r>
              <a:rPr lang="en-US" b="1" dirty="0" err="1">
                <a:solidFill>
                  <a:schemeClr val="tx1"/>
                </a:solidFill>
              </a:rPr>
              <a:t>alami</a:t>
            </a:r>
            <a:r>
              <a:rPr lang="en-US" b="1" dirty="0">
                <a:solidFill>
                  <a:schemeClr val="tx1"/>
                </a:solidFill>
              </a:rPr>
              <a:t> </a:t>
            </a:r>
            <a:r>
              <a:rPr lang="en-US" b="1" dirty="0" err="1">
                <a:solidFill>
                  <a:schemeClr val="tx1"/>
                </a:solidFill>
              </a:rPr>
              <a:t>Remaja</a:t>
            </a:r>
            <a:r>
              <a:rPr lang="en-US" b="1" dirty="0">
                <a:solidFill>
                  <a:schemeClr val="tx1"/>
                </a:solidFill>
              </a:rPr>
              <a:t> </a:t>
            </a:r>
            <a:endParaRPr lang="en-ID" b="1" dirty="0">
              <a:solidFill>
                <a:schemeClr val="tx1"/>
              </a:solidFill>
            </a:endParaRPr>
          </a:p>
        </p:txBody>
      </p:sp>
      <p:sp>
        <p:nvSpPr>
          <p:cNvPr id="3" name="Content Placeholder 2">
            <a:extLst>
              <a:ext uri="{FF2B5EF4-FFF2-40B4-BE49-F238E27FC236}">
                <a16:creationId xmlns:a16="http://schemas.microsoft.com/office/drawing/2014/main" id="{D5EE737B-860C-A4F3-A58D-42CEEA132580}"/>
              </a:ext>
            </a:extLst>
          </p:cNvPr>
          <p:cNvSpPr>
            <a:spLocks noGrp="1"/>
          </p:cNvSpPr>
          <p:nvPr>
            <p:ph sz="quarter" idx="12"/>
          </p:nvPr>
        </p:nvSpPr>
        <p:spPr>
          <a:xfrm>
            <a:off x="932688" y="2523744"/>
            <a:ext cx="6900672" cy="3694176"/>
          </a:xfrm>
          <a:solidFill>
            <a:srgbClr val="FFFF00"/>
          </a:solidFill>
        </p:spPr>
        <p:txBody>
          <a:bodyPr>
            <a:normAutofit/>
          </a:bodyPr>
          <a:lstStyle/>
          <a:p>
            <a:pPr marL="342900" indent="-342900">
              <a:buFont typeface="Wingdings" panose="05000000000000000000" pitchFamily="2" charset="2"/>
              <a:buChar char="q"/>
            </a:pPr>
            <a:r>
              <a:rPr lang="en-US" sz="2800" b="1" dirty="0"/>
              <a:t>Asma </a:t>
            </a:r>
          </a:p>
          <a:p>
            <a:pPr marL="342900" indent="-342900">
              <a:buFont typeface="Wingdings" panose="05000000000000000000" pitchFamily="2" charset="2"/>
              <a:buChar char="q"/>
            </a:pPr>
            <a:r>
              <a:rPr lang="en-US" sz="2800" b="1" dirty="0" err="1"/>
              <a:t>Jantung</a:t>
            </a:r>
            <a:endParaRPr lang="en-US" sz="2800" b="1" dirty="0"/>
          </a:p>
          <a:p>
            <a:pPr marL="342900" indent="-342900">
              <a:buFont typeface="Wingdings" panose="05000000000000000000" pitchFamily="2" charset="2"/>
              <a:buChar char="q"/>
            </a:pPr>
            <a:r>
              <a:rPr lang="en-US" sz="2800" b="1" dirty="0"/>
              <a:t>Diabetes </a:t>
            </a:r>
            <a:r>
              <a:rPr lang="en-US" sz="2800" b="1" dirty="0" err="1"/>
              <a:t>Melitus</a:t>
            </a:r>
            <a:r>
              <a:rPr lang="en-US" sz="2800" b="1" dirty="0"/>
              <a:t> </a:t>
            </a:r>
          </a:p>
          <a:p>
            <a:pPr marL="342900" indent="-342900">
              <a:buFont typeface="Wingdings" panose="05000000000000000000" pitchFamily="2" charset="2"/>
              <a:buChar char="q"/>
            </a:pPr>
            <a:r>
              <a:rPr lang="en-US" sz="2800" b="1" dirty="0"/>
              <a:t>Tumor </a:t>
            </a:r>
          </a:p>
          <a:p>
            <a:pPr marL="342900" indent="-342900">
              <a:buFont typeface="Wingdings" panose="05000000000000000000" pitchFamily="2" charset="2"/>
              <a:buChar char="q"/>
            </a:pPr>
            <a:r>
              <a:rPr lang="en-US" sz="2800" b="1" dirty="0"/>
              <a:t>Anemia </a:t>
            </a:r>
          </a:p>
          <a:p>
            <a:pPr marL="342900" indent="-342900">
              <a:buFont typeface="Wingdings" panose="05000000000000000000" pitchFamily="2" charset="2"/>
              <a:buChar char="q"/>
            </a:pPr>
            <a:r>
              <a:rPr lang="en-US" sz="2800" b="1" dirty="0" err="1"/>
              <a:t>Cidera</a:t>
            </a:r>
            <a:r>
              <a:rPr lang="en-US" sz="2800" b="1" dirty="0"/>
              <a:t> </a:t>
            </a:r>
          </a:p>
          <a:p>
            <a:pPr marL="342900" indent="-342900">
              <a:buFont typeface="Wingdings" panose="05000000000000000000" pitchFamily="2" charset="2"/>
              <a:buChar char="q"/>
            </a:pPr>
            <a:r>
              <a:rPr lang="en-US" sz="2800" b="1" dirty="0"/>
              <a:t>Kurang </a:t>
            </a:r>
            <a:r>
              <a:rPr lang="en-US" sz="2800" b="1" dirty="0" err="1"/>
              <a:t>aktivitas</a:t>
            </a:r>
            <a:r>
              <a:rPr lang="en-US" sz="2800" b="1" dirty="0"/>
              <a:t> </a:t>
            </a:r>
            <a:r>
              <a:rPr lang="en-US" sz="2800" b="1" dirty="0" err="1"/>
              <a:t>fisik</a:t>
            </a:r>
            <a:r>
              <a:rPr lang="en-US" sz="2800" b="1" dirty="0"/>
              <a:t> </a:t>
            </a:r>
            <a:endParaRPr lang="en-ID" sz="2800" b="1" dirty="0"/>
          </a:p>
        </p:txBody>
      </p:sp>
      <p:sp>
        <p:nvSpPr>
          <p:cNvPr id="5" name="Footer Placeholder 4">
            <a:extLst>
              <a:ext uri="{FF2B5EF4-FFF2-40B4-BE49-F238E27FC236}">
                <a16:creationId xmlns:a16="http://schemas.microsoft.com/office/drawing/2014/main" id="{866F4691-6A22-4200-A3B7-0409C8FCBC35}"/>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46D0CF6-52C7-45B2-1EB7-17CB446D1526}"/>
              </a:ext>
            </a:extLst>
          </p:cNvPr>
          <p:cNvSpPr>
            <a:spLocks noGrp="1"/>
          </p:cNvSpPr>
          <p:nvPr>
            <p:ph type="sldNum" sz="quarter" idx="11"/>
          </p:nvPr>
        </p:nvSpPr>
        <p:spPr/>
        <p:txBody>
          <a:bodyPr/>
          <a:lstStyle/>
          <a:p>
            <a:fld id="{294A09A9-5501-47C1-A89A-A340965A2BE2}" type="slidenum">
              <a:rPr lang="en-US" smtClean="0"/>
              <a:pPr/>
              <a:t>12</a:t>
            </a:fld>
            <a:endParaRPr lang="en-US" dirty="0"/>
          </a:p>
        </p:txBody>
      </p:sp>
      <p:pic>
        <p:nvPicPr>
          <p:cNvPr id="4" name="Picture 3">
            <a:extLst>
              <a:ext uri="{FF2B5EF4-FFF2-40B4-BE49-F238E27FC236}">
                <a16:creationId xmlns:a16="http://schemas.microsoft.com/office/drawing/2014/main" id="{DB79013C-3CC9-659F-1E0C-3B2839BD77B3}"/>
              </a:ext>
            </a:extLst>
          </p:cNvPr>
          <p:cNvPicPr>
            <a:picLocks noChangeAspect="1"/>
          </p:cNvPicPr>
          <p:nvPr/>
        </p:nvPicPr>
        <p:blipFill>
          <a:blip r:embed="rId2"/>
          <a:stretch>
            <a:fillRect/>
          </a:stretch>
        </p:blipFill>
        <p:spPr>
          <a:xfrm>
            <a:off x="7264400" y="2162950"/>
            <a:ext cx="4927600" cy="4105770"/>
          </a:xfrm>
          <a:prstGeom prst="rect">
            <a:avLst/>
          </a:prstGeom>
        </p:spPr>
      </p:pic>
    </p:spTree>
    <p:extLst>
      <p:ext uri="{BB962C8B-B14F-4D97-AF65-F5344CB8AC3E}">
        <p14:creationId xmlns:p14="http://schemas.microsoft.com/office/powerpoint/2010/main" val="322893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F76FC1A-5B6F-F7A8-B968-9CC2A60767C9}"/>
              </a:ext>
            </a:extLst>
          </p:cNvPr>
          <p:cNvPicPr>
            <a:picLocks noGrp="1" noChangeAspect="1"/>
          </p:cNvPicPr>
          <p:nvPr>
            <p:ph type="pic" sz="quarter" idx="10"/>
          </p:nvPr>
        </p:nvPicPr>
        <p:blipFill>
          <a:blip r:embed="rId2"/>
          <a:srcRect l="14949" r="14949"/>
          <a:stretch>
            <a:fillRect/>
          </a:stretch>
        </p:blipFill>
        <p:spPr>
          <a:prstGeom prst="rect">
            <a:avLst/>
          </a:prstGeom>
        </p:spPr>
      </p:pic>
      <p:sp>
        <p:nvSpPr>
          <p:cNvPr id="4" name="Subtitle 3">
            <a:extLst>
              <a:ext uri="{FF2B5EF4-FFF2-40B4-BE49-F238E27FC236}">
                <a16:creationId xmlns:a16="http://schemas.microsoft.com/office/drawing/2014/main" id="{8C5DDA49-834E-A55F-2AFE-54C59F31FD1F}"/>
              </a:ext>
            </a:extLst>
          </p:cNvPr>
          <p:cNvSpPr>
            <a:spLocks noGrp="1"/>
          </p:cNvSpPr>
          <p:nvPr>
            <p:ph type="subTitle" idx="1"/>
          </p:nvPr>
        </p:nvSpPr>
        <p:spPr>
          <a:xfrm>
            <a:off x="1527048" y="3759200"/>
            <a:ext cx="9144000" cy="940816"/>
          </a:xfrm>
          <a:solidFill>
            <a:srgbClr val="FFFF00"/>
          </a:solidFill>
        </p:spPr>
        <p:txBody>
          <a:bodyPr/>
          <a:lstStyle/>
          <a:p>
            <a:pPr>
              <a:spcAft>
                <a:spcPts val="750"/>
              </a:spcAft>
            </a:pPr>
            <a:r>
              <a:rPr lang="en-ID" sz="2800" b="1" dirty="0" err="1">
                <a:solidFill>
                  <a:schemeClr val="tx1"/>
                </a:solidFill>
                <a:effectLst/>
                <a:latin typeface="Arial" panose="020B0604020202020204" pitchFamily="34" charset="0"/>
                <a:ea typeface="Times New Roman" panose="02020603050405020304" pitchFamily="18" charset="0"/>
              </a:rPr>
              <a:t>Jenis</a:t>
            </a:r>
            <a:r>
              <a:rPr lang="en-ID" sz="2800" b="1" dirty="0">
                <a:solidFill>
                  <a:schemeClr val="tx1"/>
                </a:solidFill>
                <a:effectLst/>
                <a:latin typeface="Arial" panose="020B0604020202020204" pitchFamily="34" charset="0"/>
                <a:ea typeface="Times New Roman" panose="02020603050405020304" pitchFamily="18" charset="0"/>
              </a:rPr>
              <a:t> </a:t>
            </a:r>
            <a:r>
              <a:rPr lang="en-ID" sz="2800" b="1" dirty="0" err="1">
                <a:solidFill>
                  <a:schemeClr val="tx1"/>
                </a:solidFill>
                <a:effectLst/>
                <a:latin typeface="Arial" panose="020B0604020202020204" pitchFamily="34" charset="0"/>
                <a:ea typeface="Times New Roman" panose="02020603050405020304" pitchFamily="18" charset="0"/>
              </a:rPr>
              <a:t>Penyakit</a:t>
            </a:r>
            <a:r>
              <a:rPr lang="en-ID" sz="2800" b="1" dirty="0">
                <a:solidFill>
                  <a:schemeClr val="tx1"/>
                </a:solidFill>
                <a:effectLst/>
                <a:latin typeface="Arial" panose="020B0604020202020204" pitchFamily="34" charset="0"/>
                <a:ea typeface="Times New Roman" panose="02020603050405020304" pitchFamily="18" charset="0"/>
              </a:rPr>
              <a:t> yang </a:t>
            </a:r>
            <a:r>
              <a:rPr lang="en-ID" sz="2800" b="1" dirty="0" err="1">
                <a:solidFill>
                  <a:schemeClr val="tx1"/>
                </a:solidFill>
                <a:effectLst/>
                <a:latin typeface="Arial" panose="020B0604020202020204" pitchFamily="34" charset="0"/>
                <a:ea typeface="Times New Roman" panose="02020603050405020304" pitchFamily="18" charset="0"/>
              </a:rPr>
              <a:t>Rentan</a:t>
            </a:r>
            <a:r>
              <a:rPr lang="en-ID" sz="2800" b="1" dirty="0">
                <a:solidFill>
                  <a:schemeClr val="tx1"/>
                </a:solidFill>
                <a:effectLst/>
                <a:latin typeface="Arial" panose="020B0604020202020204" pitchFamily="34" charset="0"/>
                <a:ea typeface="Times New Roman" panose="02020603050405020304" pitchFamily="18" charset="0"/>
              </a:rPr>
              <a:t> </a:t>
            </a:r>
            <a:r>
              <a:rPr lang="en-ID" sz="2800" b="1" dirty="0" err="1">
                <a:solidFill>
                  <a:schemeClr val="tx1"/>
                </a:solidFill>
                <a:effectLst/>
                <a:latin typeface="Arial" panose="020B0604020202020204" pitchFamily="34" charset="0"/>
                <a:ea typeface="Times New Roman" panose="02020603050405020304" pitchFamily="18" charset="0"/>
              </a:rPr>
              <a:t>Menyerang</a:t>
            </a:r>
            <a:r>
              <a:rPr lang="en-ID" sz="2800" b="1" dirty="0">
                <a:solidFill>
                  <a:schemeClr val="tx1"/>
                </a:solidFill>
                <a:effectLst/>
                <a:latin typeface="Arial" panose="020B0604020202020204" pitchFamily="34" charset="0"/>
                <a:ea typeface="Times New Roman" panose="02020603050405020304" pitchFamily="18" charset="0"/>
              </a:rPr>
              <a:t> </a:t>
            </a:r>
            <a:r>
              <a:rPr lang="en-ID" sz="2800" b="1" dirty="0" err="1">
                <a:solidFill>
                  <a:schemeClr val="tx1"/>
                </a:solidFill>
                <a:effectLst/>
                <a:latin typeface="Arial" panose="020B0604020202020204" pitchFamily="34" charset="0"/>
                <a:ea typeface="Times New Roman" panose="02020603050405020304" pitchFamily="18" charset="0"/>
              </a:rPr>
              <a:t>Remaja</a:t>
            </a:r>
            <a:r>
              <a:rPr lang="en-ID" sz="2800" b="1" dirty="0">
                <a:solidFill>
                  <a:schemeClr val="tx1"/>
                </a:solidFill>
                <a:effectLst/>
                <a:latin typeface="Arial" panose="020B0604020202020204" pitchFamily="34" charset="0"/>
                <a:ea typeface="Times New Roman" panose="02020603050405020304" pitchFamily="18" charset="0"/>
              </a:rPr>
              <a:t> </a:t>
            </a:r>
            <a:endParaRPr lang="en-ID" sz="2800" dirty="0">
              <a:solidFill>
                <a:schemeClr val="tx1"/>
              </a:solidFill>
              <a:effectLst/>
              <a:latin typeface="Times New Roman" panose="02020603050405020304" pitchFamily="18" charset="0"/>
              <a:ea typeface="Times New Roman" panose="02020603050405020304" pitchFamily="18" charset="0"/>
            </a:endParaRPr>
          </a:p>
          <a:p>
            <a:endParaRPr lang="en-ID" dirty="0"/>
          </a:p>
        </p:txBody>
      </p:sp>
    </p:spTree>
    <p:extLst>
      <p:ext uri="{BB962C8B-B14F-4D97-AF65-F5344CB8AC3E}">
        <p14:creationId xmlns:p14="http://schemas.microsoft.com/office/powerpoint/2010/main" val="417681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3671-872A-CC26-8AC3-EEEF6F566863}"/>
              </a:ext>
            </a:extLst>
          </p:cNvPr>
          <p:cNvSpPr>
            <a:spLocks noGrp="1"/>
          </p:cNvSpPr>
          <p:nvPr>
            <p:ph type="title"/>
          </p:nvPr>
        </p:nvSpPr>
        <p:spPr>
          <a:xfrm>
            <a:off x="932688" y="538480"/>
            <a:ext cx="9528048" cy="1330960"/>
          </a:xfrm>
          <a:solidFill>
            <a:srgbClr val="FFFF00"/>
          </a:solidFill>
        </p:spPr>
        <p:txBody>
          <a:bodyPr>
            <a:normAutofit/>
          </a:bodyPr>
          <a:lstStyle/>
          <a:p>
            <a:pPr>
              <a:spcAft>
                <a:spcPts val="750"/>
              </a:spcAft>
            </a:pPr>
            <a:r>
              <a:rPr lang="en-ID" sz="4400" b="1" dirty="0">
                <a:solidFill>
                  <a:schemeClr val="tx1"/>
                </a:solidFill>
                <a:effectLst/>
                <a:latin typeface="Arial" panose="020B0604020202020204" pitchFamily="34" charset="0"/>
                <a:ea typeface="Times New Roman" panose="02020603050405020304" pitchFamily="18" charset="0"/>
              </a:rPr>
              <a:t>1. </a:t>
            </a:r>
            <a:r>
              <a:rPr lang="en-ID" sz="4400" b="1" dirty="0" err="1">
                <a:solidFill>
                  <a:schemeClr val="tx1"/>
                </a:solidFill>
                <a:effectLst/>
                <a:latin typeface="Arial" panose="020B0604020202020204" pitchFamily="34" charset="0"/>
                <a:ea typeface="Times New Roman" panose="02020603050405020304" pitchFamily="18" charset="0"/>
              </a:rPr>
              <a:t>Gangguan</a:t>
            </a:r>
            <a:r>
              <a:rPr lang="en-ID" sz="4400" b="1" dirty="0">
                <a:solidFill>
                  <a:schemeClr val="tx1"/>
                </a:solidFill>
                <a:effectLst/>
                <a:latin typeface="Arial" panose="020B0604020202020204" pitchFamily="34" charset="0"/>
                <a:ea typeface="Times New Roman" panose="02020603050405020304" pitchFamily="18" charset="0"/>
              </a:rPr>
              <a:t> Kesehatan Mental</a:t>
            </a:r>
            <a:br>
              <a:rPr lang="en-ID" sz="5400" dirty="0">
                <a:effectLst/>
                <a:latin typeface="Times New Roman" panose="02020603050405020304" pitchFamily="18" charset="0"/>
                <a:ea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5B55B895-BA0B-4D43-7FCD-967DEEF679E9}"/>
              </a:ext>
            </a:extLst>
          </p:cNvPr>
          <p:cNvSpPr>
            <a:spLocks noGrp="1"/>
          </p:cNvSpPr>
          <p:nvPr>
            <p:ph sz="quarter" idx="12"/>
          </p:nvPr>
        </p:nvSpPr>
        <p:spPr>
          <a:xfrm>
            <a:off x="355600" y="2367280"/>
            <a:ext cx="5831840" cy="3850640"/>
          </a:xfrm>
          <a:solidFill>
            <a:srgbClr val="AAD6FF"/>
          </a:solidFill>
        </p:spPr>
        <p:txBody>
          <a:bodyPr>
            <a:normAutofit lnSpcReduction="10000"/>
          </a:bodyPr>
          <a:lstStyle/>
          <a:p>
            <a:pPr marL="342900" indent="-342900">
              <a:buFont typeface="Wingdings" panose="05000000000000000000" pitchFamily="2" charset="2"/>
              <a:buChar char="q"/>
            </a:pPr>
            <a:r>
              <a:rPr lang="en-ID" sz="2400" dirty="0" err="1">
                <a:solidFill>
                  <a:schemeClr val="tx1"/>
                </a:solidFill>
                <a:effectLst/>
                <a:latin typeface="Arial" panose="020B0604020202020204" pitchFamily="34" charset="0"/>
                <a:ea typeface="Calibri" panose="020F0502020204030204" pitchFamily="34" charset="0"/>
              </a:rPr>
              <a:t>Gangguan</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kesehatan</a:t>
            </a:r>
            <a:r>
              <a:rPr lang="en-ID" sz="2400" dirty="0">
                <a:solidFill>
                  <a:schemeClr val="tx1"/>
                </a:solidFill>
                <a:effectLst/>
                <a:latin typeface="Arial" panose="020B0604020202020204" pitchFamily="34" charset="0"/>
                <a:ea typeface="Calibri" panose="020F0502020204030204" pitchFamily="34" charset="0"/>
              </a:rPr>
              <a:t> mental pada </a:t>
            </a:r>
            <a:r>
              <a:rPr lang="en-ID" sz="2400" dirty="0" err="1">
                <a:solidFill>
                  <a:schemeClr val="tx1"/>
                </a:solidFill>
                <a:effectLst/>
                <a:latin typeface="Arial" panose="020B0604020202020204" pitchFamily="34" charset="0"/>
                <a:ea typeface="Calibri" panose="020F0502020204030204" pitchFamily="34" charset="0"/>
              </a:rPr>
              <a:t>remaja</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umumnya</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disebabkan</a:t>
            </a:r>
            <a:r>
              <a:rPr lang="en-ID" sz="2400" dirty="0">
                <a:solidFill>
                  <a:schemeClr val="tx1"/>
                </a:solidFill>
                <a:effectLst/>
                <a:latin typeface="Arial" panose="020B0604020202020204" pitchFamily="34" charset="0"/>
                <a:ea typeface="Calibri" panose="020F0502020204030204" pitchFamily="34" charset="0"/>
              </a:rPr>
              <a:t> oleh </a:t>
            </a:r>
            <a:r>
              <a:rPr lang="en-ID" sz="2400" dirty="0" err="1">
                <a:solidFill>
                  <a:schemeClr val="tx1"/>
                </a:solidFill>
                <a:effectLst/>
                <a:latin typeface="Arial" panose="020B0604020202020204" pitchFamily="34" charset="0"/>
                <a:ea typeface="Calibri" panose="020F0502020204030204" pitchFamily="34" charset="0"/>
              </a:rPr>
              <a:t>depresi</a:t>
            </a:r>
            <a:r>
              <a:rPr lang="en-ID" sz="2400" dirty="0">
                <a:solidFill>
                  <a:schemeClr val="tx1"/>
                </a:solidFill>
                <a:effectLst/>
                <a:latin typeface="Arial" panose="020B0604020202020204" pitchFamily="34" charset="0"/>
                <a:ea typeface="Calibri" panose="020F0502020204030204" pitchFamily="34" charset="0"/>
              </a:rPr>
              <a:t>. Jika </a:t>
            </a:r>
            <a:r>
              <a:rPr lang="en-ID" sz="2400" dirty="0" err="1">
                <a:solidFill>
                  <a:schemeClr val="tx1"/>
                </a:solidFill>
                <a:effectLst/>
                <a:latin typeface="Arial" panose="020B0604020202020204" pitchFamily="34" charset="0"/>
                <a:ea typeface="Calibri" panose="020F0502020204030204" pitchFamily="34" charset="0"/>
              </a:rPr>
              <a:t>dibiarkan</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kondisi</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ini</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bisa</a:t>
            </a:r>
            <a:r>
              <a:rPr lang="en-ID" sz="2400" dirty="0">
                <a:solidFill>
                  <a:schemeClr val="tx1"/>
                </a:solidFill>
                <a:effectLst/>
                <a:latin typeface="Arial" panose="020B0604020202020204" pitchFamily="34" charset="0"/>
                <a:ea typeface="Calibri" panose="020F0502020204030204" pitchFamily="34" charset="0"/>
              </a:rPr>
              <a:t> </a:t>
            </a:r>
            <a:r>
              <a:rPr lang="en-ID" sz="2400" dirty="0" err="1">
                <a:solidFill>
                  <a:schemeClr val="tx1"/>
                </a:solidFill>
                <a:effectLst/>
                <a:latin typeface="Arial" panose="020B0604020202020204" pitchFamily="34" charset="0"/>
                <a:ea typeface="Calibri" panose="020F0502020204030204" pitchFamily="34" charset="0"/>
              </a:rPr>
              <a:t>berakibat</a:t>
            </a:r>
            <a:r>
              <a:rPr lang="en-ID" sz="2400" dirty="0">
                <a:solidFill>
                  <a:schemeClr val="tx1"/>
                </a:solidFill>
                <a:effectLst/>
                <a:latin typeface="Arial" panose="020B0604020202020204" pitchFamily="34" charset="0"/>
                <a:ea typeface="Calibri" panose="020F0502020204030204" pitchFamily="34" charset="0"/>
              </a:rPr>
              <a:t> fatal. </a:t>
            </a:r>
          </a:p>
          <a:p>
            <a:endParaRPr lang="en-ID" dirty="0">
              <a:solidFill>
                <a:schemeClr val="tx1"/>
              </a:solidFill>
              <a:latin typeface="Arial" panose="020B0604020202020204" pitchFamily="34" charset="0"/>
              <a:ea typeface="Calibri" panose="020F0502020204030204" pitchFamily="34" charset="0"/>
            </a:endParaRPr>
          </a:p>
          <a:p>
            <a:pPr marL="342900" indent="-342900">
              <a:spcAft>
                <a:spcPts val="750"/>
              </a:spcAft>
              <a:buFont typeface="Wingdings" panose="05000000000000000000" pitchFamily="2" charset="2"/>
              <a:buChar char="q"/>
            </a:pPr>
            <a:r>
              <a:rPr lang="en-ID" sz="2400" dirty="0">
                <a:solidFill>
                  <a:schemeClr val="tx1"/>
                </a:solidFill>
                <a:effectLst/>
                <a:latin typeface="Arial" panose="020B0604020202020204" pitchFamily="34" charset="0"/>
                <a:ea typeface="Times New Roman" panose="02020603050405020304" pitchFamily="18" charset="0"/>
              </a:rPr>
              <a:t>Orang </a:t>
            </a:r>
            <a:r>
              <a:rPr lang="en-ID" sz="2400" dirty="0" err="1">
                <a:solidFill>
                  <a:schemeClr val="tx1"/>
                </a:solidFill>
                <a:effectLst/>
                <a:latin typeface="Arial" panose="020B0604020202020204" pitchFamily="34" charset="0"/>
                <a:ea typeface="Times New Roman" panose="02020603050405020304" pitchFamily="18" charset="0"/>
              </a:rPr>
              <a:t>tua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sebaiknya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memberikan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perhatian</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cukup</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dengan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bersikap</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terbuka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selayaknya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teman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Dengan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demikian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tidak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enggan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untuk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bercerita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soal</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masalah</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dihadapinya</a:t>
            </a:r>
            <a:r>
              <a:rPr lang="en-ID" sz="2400" dirty="0">
                <a:solidFill>
                  <a:schemeClr val="tx1"/>
                </a:solidFill>
                <a:effectLst/>
                <a:latin typeface="Arial" panose="020B0604020202020204" pitchFamily="34" charset="0"/>
                <a:ea typeface="Times New Roman" panose="02020603050405020304" pitchFamily="18" charset="0"/>
              </a:rPr>
              <a:t>. </a:t>
            </a:r>
            <a:endParaRPr lang="en-ID" sz="3200" dirty="0">
              <a:solidFill>
                <a:schemeClr val="tx1"/>
              </a:solidFill>
              <a:effectLst/>
              <a:latin typeface="Times New Roman" panose="02020603050405020304" pitchFamily="18" charset="0"/>
              <a:ea typeface="Times New Roman" panose="02020603050405020304" pitchFamily="18" charset="0"/>
            </a:endParaRPr>
          </a:p>
          <a:p>
            <a:endParaRPr lang="en-ID" dirty="0"/>
          </a:p>
        </p:txBody>
      </p:sp>
      <p:sp>
        <p:nvSpPr>
          <p:cNvPr id="4" name="Content Placeholder 3">
            <a:extLst>
              <a:ext uri="{FF2B5EF4-FFF2-40B4-BE49-F238E27FC236}">
                <a16:creationId xmlns:a16="http://schemas.microsoft.com/office/drawing/2014/main" id="{58A5A741-1F8B-32A1-D3EB-62C0F8F76D31}"/>
              </a:ext>
            </a:extLst>
          </p:cNvPr>
          <p:cNvSpPr>
            <a:spLocks noGrp="1"/>
          </p:cNvSpPr>
          <p:nvPr>
            <p:ph sz="quarter" idx="13"/>
          </p:nvPr>
        </p:nvSpPr>
        <p:spPr>
          <a:xfrm>
            <a:off x="6502400" y="2367280"/>
            <a:ext cx="5435600" cy="3850640"/>
          </a:xfrm>
          <a:solidFill>
            <a:srgbClr val="93D3D9"/>
          </a:solidFill>
        </p:spPr>
        <p:txBody>
          <a:bodyPr/>
          <a:lstStyle/>
          <a:p>
            <a:pPr marL="342900" indent="-342900">
              <a:spcAft>
                <a:spcPts val="750"/>
              </a:spcAft>
              <a:buFont typeface="Wingdings" panose="05000000000000000000" pitchFamily="2" charset="2"/>
              <a:buChar char="q"/>
            </a:pPr>
            <a:r>
              <a:rPr lang="en-ID" sz="2400" dirty="0">
                <a:solidFill>
                  <a:schemeClr val="tx1"/>
                </a:solidFill>
                <a:effectLst/>
                <a:latin typeface="Arial" panose="020B0604020202020204" pitchFamily="34" charset="0"/>
                <a:ea typeface="Times New Roman" panose="02020603050405020304" pitchFamily="18" charset="0"/>
              </a:rPr>
              <a:t>Hindari </a:t>
            </a:r>
            <a:r>
              <a:rPr lang="en-ID" sz="2400" dirty="0" err="1">
                <a:solidFill>
                  <a:schemeClr val="tx1"/>
                </a:solidFill>
                <a:effectLst/>
                <a:latin typeface="Arial" panose="020B0604020202020204" pitchFamily="34" charset="0"/>
                <a:ea typeface="Times New Roman" panose="02020603050405020304" pitchFamily="18" charset="0"/>
              </a:rPr>
              <a:t>mengendalikan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kehidupan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dan </a:t>
            </a:r>
            <a:r>
              <a:rPr lang="en-ID" sz="2400" dirty="0" err="1">
                <a:solidFill>
                  <a:schemeClr val="tx1"/>
                </a:solidFill>
                <a:effectLst/>
                <a:latin typeface="Arial" panose="020B0604020202020204" pitchFamily="34" charset="0"/>
                <a:ea typeface="Times New Roman" panose="02020603050405020304" pitchFamily="18" charset="0"/>
              </a:rPr>
              <a:t>langsung</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memarahinya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ketika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melakukan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kesalahan</a:t>
            </a:r>
            <a:r>
              <a:rPr lang="en-ID" sz="2400" dirty="0">
                <a:solidFill>
                  <a:schemeClr val="tx1"/>
                </a:solidFill>
                <a:effectLst/>
                <a:latin typeface="Arial" panose="020B0604020202020204" pitchFamily="34" charset="0"/>
                <a:ea typeface="Times New Roman" panose="02020603050405020304" pitchFamily="18" charset="0"/>
              </a:rPr>
              <a:t>. Jika </a:t>
            </a:r>
            <a:r>
              <a:rPr lang="en-ID" sz="2400" dirty="0" err="1">
                <a:solidFill>
                  <a:schemeClr val="tx1"/>
                </a:solidFill>
                <a:effectLst/>
                <a:latin typeface="Arial" panose="020B0604020202020204" pitchFamily="34" charset="0"/>
                <a:ea typeface="Times New Roman" panose="02020603050405020304" pitchFamily="18" charset="0"/>
              </a:rPr>
              <a:t>ada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masalah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muncul</a:t>
            </a:r>
            <a:r>
              <a:rPr lang="en-ID" sz="2400" dirty="0">
                <a:solidFill>
                  <a:schemeClr val="tx1"/>
                </a:solidFill>
                <a:effectLst/>
                <a:latin typeface="Arial" panose="020B0604020202020204" pitchFamily="34" charset="0"/>
                <a:ea typeface="Times New Roman" panose="02020603050405020304" pitchFamily="18" charset="0"/>
              </a:rPr>
              <a:t>, orang </a:t>
            </a:r>
            <a:r>
              <a:rPr lang="en-ID" sz="2400" dirty="0" err="1">
                <a:solidFill>
                  <a:schemeClr val="tx1"/>
                </a:solidFill>
                <a:effectLst/>
                <a:latin typeface="Arial" panose="020B0604020202020204" pitchFamily="34" charset="0"/>
                <a:ea typeface="Times New Roman" panose="02020603050405020304" pitchFamily="18" charset="0"/>
              </a:rPr>
              <a:t>tua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sebaiknya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membicarakannya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dengan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baik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sembari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mencari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solusi</a:t>
            </a:r>
            <a:r>
              <a:rPr lang="en-ID" sz="2400" dirty="0">
                <a:solidFill>
                  <a:schemeClr val="tx1"/>
                </a:solidFill>
                <a:effectLst/>
                <a:latin typeface="Arial" panose="020B0604020202020204" pitchFamily="34" charset="0"/>
                <a:ea typeface="Times New Roman" panose="02020603050405020304" pitchFamily="18" charset="0"/>
              </a:rPr>
              <a:t> yang paling </a:t>
            </a:r>
            <a:r>
              <a:rPr lang="en-ID" sz="2400" dirty="0" err="1">
                <a:solidFill>
                  <a:schemeClr val="tx1"/>
                </a:solidFill>
                <a:effectLst/>
                <a:latin typeface="Arial" panose="020B0604020202020204" pitchFamily="34" charset="0"/>
                <a:ea typeface="Times New Roman" panose="02020603050405020304" pitchFamily="18" charset="0"/>
              </a:rPr>
              <a:t>tepat</a:t>
            </a:r>
            <a:r>
              <a:rPr lang="en-ID" sz="2400" dirty="0">
                <a:solidFill>
                  <a:schemeClr val="tx1"/>
                </a:solidFill>
                <a:effectLst/>
                <a:latin typeface="Arial" panose="020B0604020202020204" pitchFamily="34" charset="0"/>
                <a:ea typeface="Times New Roman" panose="02020603050405020304" pitchFamily="18" charset="0"/>
              </a:rPr>
              <a:t>. </a:t>
            </a:r>
            <a:endParaRPr lang="en-ID" sz="3200" dirty="0">
              <a:solidFill>
                <a:schemeClr val="tx1"/>
              </a:solidFill>
              <a:effectLst/>
              <a:latin typeface="Times New Roman" panose="02020603050405020304" pitchFamily="18" charset="0"/>
              <a:ea typeface="Times New Roman" panose="02020603050405020304" pitchFamily="18" charset="0"/>
            </a:endParaRPr>
          </a:p>
          <a:p>
            <a:endParaRPr lang="en-ID" dirty="0"/>
          </a:p>
        </p:txBody>
      </p:sp>
      <p:sp>
        <p:nvSpPr>
          <p:cNvPr id="5" name="Footer Placeholder 4">
            <a:extLst>
              <a:ext uri="{FF2B5EF4-FFF2-40B4-BE49-F238E27FC236}">
                <a16:creationId xmlns:a16="http://schemas.microsoft.com/office/drawing/2014/main" id="{23D73E3C-E0EA-B6C2-29BC-3725B0AA4C6E}"/>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E5152D3A-E6D3-F508-565B-14729813FDB9}"/>
              </a:ext>
            </a:extLst>
          </p:cNvPr>
          <p:cNvSpPr>
            <a:spLocks noGrp="1"/>
          </p:cNvSpPr>
          <p:nvPr>
            <p:ph type="sldNum" sz="quarter" idx="11"/>
          </p:nvPr>
        </p:nvSpPr>
        <p:spPr/>
        <p:txBody>
          <a:bodyPr/>
          <a:lstStyle/>
          <a:p>
            <a:fld id="{294A09A9-5501-47C1-A89A-A340965A2BE2}" type="slidenum">
              <a:rPr lang="en-US" smtClean="0"/>
              <a:pPr/>
              <a:t>14</a:t>
            </a:fld>
            <a:endParaRPr lang="en-US" dirty="0"/>
          </a:p>
        </p:txBody>
      </p:sp>
      <p:pic>
        <p:nvPicPr>
          <p:cNvPr id="7" name="Picture 6">
            <a:extLst>
              <a:ext uri="{FF2B5EF4-FFF2-40B4-BE49-F238E27FC236}">
                <a16:creationId xmlns:a16="http://schemas.microsoft.com/office/drawing/2014/main" id="{DFAF66C0-63AC-5D00-52F7-760D57090237}"/>
              </a:ext>
            </a:extLst>
          </p:cNvPr>
          <p:cNvPicPr>
            <a:picLocks noChangeAspect="1"/>
          </p:cNvPicPr>
          <p:nvPr/>
        </p:nvPicPr>
        <p:blipFill>
          <a:blip r:embed="rId2"/>
          <a:stretch>
            <a:fillRect/>
          </a:stretch>
        </p:blipFill>
        <p:spPr>
          <a:xfrm>
            <a:off x="9425281" y="1"/>
            <a:ext cx="2766719" cy="2367280"/>
          </a:xfrm>
          <a:prstGeom prst="rect">
            <a:avLst/>
          </a:prstGeom>
        </p:spPr>
      </p:pic>
    </p:spTree>
    <p:extLst>
      <p:ext uri="{BB962C8B-B14F-4D97-AF65-F5344CB8AC3E}">
        <p14:creationId xmlns:p14="http://schemas.microsoft.com/office/powerpoint/2010/main" val="2170370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F43B-DE28-AADD-04A9-2B3702520E82}"/>
              </a:ext>
            </a:extLst>
          </p:cNvPr>
          <p:cNvSpPr>
            <a:spLocks noGrp="1"/>
          </p:cNvSpPr>
          <p:nvPr>
            <p:ph type="title"/>
          </p:nvPr>
        </p:nvSpPr>
        <p:spPr>
          <a:xfrm>
            <a:off x="932688" y="609600"/>
            <a:ext cx="9528048" cy="1219200"/>
          </a:xfrm>
          <a:solidFill>
            <a:srgbClr val="FFFF00"/>
          </a:solidFill>
        </p:spPr>
        <p:txBody>
          <a:bodyPr>
            <a:normAutofit fontScale="90000"/>
          </a:bodyPr>
          <a:lstStyle/>
          <a:p>
            <a:pPr>
              <a:spcAft>
                <a:spcPts val="750"/>
              </a:spcAft>
            </a:pPr>
            <a:r>
              <a:rPr lang="en-ID" sz="4400" b="1" dirty="0">
                <a:solidFill>
                  <a:schemeClr val="tx1"/>
                </a:solidFill>
                <a:effectLst/>
                <a:latin typeface="Arial" panose="020B0604020202020204" pitchFamily="34" charset="0"/>
                <a:ea typeface="Times New Roman" panose="02020603050405020304" pitchFamily="18" charset="0"/>
              </a:rPr>
              <a:t>2. </a:t>
            </a:r>
            <a:r>
              <a:rPr lang="en-ID" sz="4400" b="1" dirty="0" err="1">
                <a:solidFill>
                  <a:schemeClr val="tx1"/>
                </a:solidFill>
                <a:effectLst/>
                <a:latin typeface="Arial" panose="020B0604020202020204" pitchFamily="34" charset="0"/>
                <a:ea typeface="Times New Roman" panose="02020603050405020304" pitchFamily="18" charset="0"/>
              </a:rPr>
              <a:t>Gangguan</a:t>
            </a:r>
            <a:r>
              <a:rPr lang="en-ID" sz="4400" b="1" dirty="0">
                <a:solidFill>
                  <a:schemeClr val="tx1"/>
                </a:solidFill>
                <a:effectLst/>
                <a:latin typeface="Arial" panose="020B0604020202020204" pitchFamily="34" charset="0"/>
                <a:ea typeface="Times New Roman" panose="02020603050405020304" pitchFamily="18" charset="0"/>
              </a:rPr>
              <a:t> </a:t>
            </a:r>
            <a:r>
              <a:rPr lang="en-ID" sz="4400" b="1" dirty="0" err="1">
                <a:solidFill>
                  <a:schemeClr val="tx1"/>
                </a:solidFill>
                <a:effectLst/>
                <a:latin typeface="Arial" panose="020B0604020202020204" pitchFamily="34" charset="0"/>
                <a:ea typeface="Times New Roman" panose="02020603050405020304" pitchFamily="18" charset="0"/>
              </a:rPr>
              <a:t>Makan</a:t>
            </a:r>
            <a:br>
              <a:rPr lang="en-ID" sz="5400" dirty="0">
                <a:solidFill>
                  <a:schemeClr val="tx1"/>
                </a:solidFill>
                <a:effectLst/>
                <a:latin typeface="Times New Roman" panose="02020603050405020304" pitchFamily="18" charset="0"/>
                <a:ea typeface="Times New Roman" panose="02020603050405020304" pitchFamily="18" charset="0"/>
              </a:rPr>
            </a:br>
            <a:endParaRPr lang="en-ID" dirty="0">
              <a:solidFill>
                <a:schemeClr val="tx1"/>
              </a:solidFill>
            </a:endParaRPr>
          </a:p>
        </p:txBody>
      </p:sp>
      <p:sp>
        <p:nvSpPr>
          <p:cNvPr id="3" name="Content Placeholder 2">
            <a:extLst>
              <a:ext uri="{FF2B5EF4-FFF2-40B4-BE49-F238E27FC236}">
                <a16:creationId xmlns:a16="http://schemas.microsoft.com/office/drawing/2014/main" id="{930BF5CE-D173-40D6-79E8-E5EDDA3580B1}"/>
              </a:ext>
            </a:extLst>
          </p:cNvPr>
          <p:cNvSpPr>
            <a:spLocks noGrp="1"/>
          </p:cNvSpPr>
          <p:nvPr>
            <p:ph sz="quarter" idx="13"/>
          </p:nvPr>
        </p:nvSpPr>
        <p:spPr>
          <a:xfrm>
            <a:off x="841248" y="2407920"/>
            <a:ext cx="10515600" cy="3755136"/>
          </a:xfrm>
          <a:solidFill>
            <a:srgbClr val="A9D7D9"/>
          </a:solidFill>
        </p:spPr>
        <p:txBody>
          <a:bodyPr/>
          <a:lstStyle/>
          <a:p>
            <a:pPr marL="342900" indent="-342900">
              <a:spcAft>
                <a:spcPts val="750"/>
              </a:spcAft>
              <a:buFont typeface="Wingdings" panose="05000000000000000000" pitchFamily="2" charset="2"/>
              <a:buChar char="q"/>
            </a:pPr>
            <a:r>
              <a:rPr lang="en-ID" sz="2400" dirty="0" err="1">
                <a:solidFill>
                  <a:schemeClr val="tx1"/>
                </a:solidFill>
                <a:effectLst/>
                <a:latin typeface="Arial" panose="020B0604020202020204" pitchFamily="34" charset="0"/>
                <a:ea typeface="Times New Roman" panose="02020603050405020304" pitchFamily="18" charset="0"/>
              </a:rPr>
              <a:t>Gangguan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sering</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muncul</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pertama</a:t>
            </a:r>
            <a:r>
              <a:rPr lang="en-ID" sz="2400" dirty="0">
                <a:solidFill>
                  <a:schemeClr val="tx1"/>
                </a:solidFill>
                <a:effectLst/>
                <a:latin typeface="Arial" panose="020B0604020202020204" pitchFamily="34" charset="0"/>
                <a:ea typeface="Times New Roman" panose="02020603050405020304" pitchFamily="18" charset="0"/>
              </a:rPr>
              <a:t> kali </a:t>
            </a:r>
            <a:r>
              <a:rPr lang="en-ID" sz="2400" dirty="0" err="1">
                <a:solidFill>
                  <a:schemeClr val="tx1"/>
                </a:solidFill>
                <a:effectLst/>
                <a:latin typeface="Arial" panose="020B0604020202020204" pitchFamily="34" charset="0"/>
                <a:ea typeface="Times New Roman" panose="02020603050405020304" pitchFamily="18" charset="0"/>
              </a:rPr>
              <a:t>saat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remaja</a:t>
            </a:r>
            <a:r>
              <a:rPr lang="en-ID" sz="2400" dirty="0">
                <a:solidFill>
                  <a:schemeClr val="tx1"/>
                </a:solidFill>
                <a:effectLst/>
                <a:latin typeface="Arial" panose="020B0604020202020204" pitchFamily="34" charset="0"/>
                <a:ea typeface="Times New Roman" panose="02020603050405020304" pitchFamily="18" charset="0"/>
              </a:rPr>
              <a:t>. </a:t>
            </a:r>
          </a:p>
          <a:p>
            <a:pPr marL="342900" indent="-342900">
              <a:spcAft>
                <a:spcPts val="750"/>
              </a:spcAft>
              <a:buFont typeface="Wingdings" panose="05000000000000000000" pitchFamily="2" charset="2"/>
              <a:buChar char="q"/>
            </a:pPr>
            <a:r>
              <a:rPr lang="en-ID" sz="2400" dirty="0" err="1">
                <a:solidFill>
                  <a:schemeClr val="tx1"/>
                </a:solidFill>
                <a:effectLst/>
                <a:latin typeface="Arial" panose="020B0604020202020204" pitchFamily="34" charset="0"/>
                <a:ea typeface="Times New Roman" panose="02020603050405020304" pitchFamily="18" charset="0"/>
              </a:rPr>
              <a:t>Gangguan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sering</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disalahpahami</a:t>
            </a:r>
            <a:r>
              <a:rPr lang="en-ID" sz="2400" dirty="0">
                <a:solidFill>
                  <a:schemeClr val="tx1"/>
                </a:solidFill>
                <a:effectLst/>
                <a:latin typeface="Arial" panose="020B0604020202020204" pitchFamily="34" charset="0"/>
                <a:ea typeface="Times New Roman" panose="02020603050405020304" pitchFamily="18" charset="0"/>
              </a:rPr>
              <a:t> oleh </a:t>
            </a:r>
            <a:r>
              <a:rPr lang="en-ID" sz="2400" dirty="0" err="1">
                <a:solidFill>
                  <a:schemeClr val="tx1"/>
                </a:solidFill>
                <a:effectLst/>
                <a:latin typeface="Arial" panose="020B0604020202020204" pitchFamily="34" charset="0"/>
                <a:ea typeface="Times New Roman" panose="02020603050405020304" pitchFamily="18" charset="0"/>
              </a:rPr>
              <a:t>remaja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sebagai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pilihan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gaya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hidup</a:t>
            </a:r>
            <a:r>
              <a:rPr lang="en-ID" sz="2400" dirty="0">
                <a:solidFill>
                  <a:schemeClr val="tx1"/>
                </a:solidFill>
                <a:effectLst/>
                <a:latin typeface="Arial" panose="020B0604020202020204" pitchFamily="34" charset="0"/>
                <a:ea typeface="Times New Roman" panose="02020603050405020304" pitchFamily="18" charset="0"/>
              </a:rPr>
              <a:t>. </a:t>
            </a:r>
          </a:p>
          <a:p>
            <a:pPr marL="342900" indent="-342900">
              <a:spcAft>
                <a:spcPts val="750"/>
              </a:spcAft>
              <a:buFont typeface="Wingdings" panose="05000000000000000000" pitchFamily="2" charset="2"/>
              <a:buChar char="q"/>
            </a:pPr>
            <a:r>
              <a:rPr lang="en-ID" sz="2400" dirty="0" err="1">
                <a:solidFill>
                  <a:schemeClr val="tx1"/>
                </a:solidFill>
                <a:effectLst/>
                <a:latin typeface="Arial" panose="020B0604020202020204" pitchFamily="34" charset="0"/>
                <a:ea typeface="Times New Roman" panose="02020603050405020304" pitchFamily="18" charset="0"/>
              </a:rPr>
              <a:t>Gangguan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seperti</a:t>
            </a:r>
            <a:r>
              <a:rPr lang="en-ID" sz="2400" dirty="0">
                <a:solidFill>
                  <a:schemeClr val="tx1"/>
                </a:solidFill>
                <a:effectLst/>
                <a:latin typeface="Arial" panose="020B0604020202020204" pitchFamily="34" charset="0"/>
                <a:ea typeface="Times New Roman" panose="02020603050405020304" pitchFamily="18" charset="0"/>
              </a:rPr>
              <a:t> </a:t>
            </a:r>
            <a:r>
              <a:rPr lang="en-ID" sz="2400" i="1" dirty="0" err="1">
                <a:solidFill>
                  <a:schemeClr val="tx1"/>
                </a:solidFill>
                <a:effectLst/>
                <a:latin typeface="Arial" panose="020B0604020202020204" pitchFamily="34" charset="0"/>
                <a:ea typeface="Times New Roman" panose="02020603050405020304" pitchFamily="18" charset="0"/>
              </a:rPr>
              <a:t>anoreksia</a:t>
            </a:r>
            <a:r>
              <a:rPr lang="en-ID" sz="2400" i="1" dirty="0">
                <a:solidFill>
                  <a:schemeClr val="tx1"/>
                </a:solidFill>
                <a:effectLst/>
                <a:latin typeface="Arial" panose="020B0604020202020204" pitchFamily="34" charset="0"/>
                <a:ea typeface="Times New Roman" panose="02020603050405020304" pitchFamily="18" charset="0"/>
              </a:rPr>
              <a:t> nervosa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pembatasan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secara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ketat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karena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takut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gemuk</a:t>
            </a:r>
            <a:r>
              <a:rPr lang="en-ID" sz="2400" dirty="0">
                <a:solidFill>
                  <a:schemeClr val="tx1"/>
                </a:solidFill>
                <a:effectLst/>
                <a:latin typeface="Arial" panose="020B0604020202020204" pitchFamily="34" charset="0"/>
                <a:ea typeface="Times New Roman" panose="02020603050405020304" pitchFamily="18" charset="0"/>
              </a:rPr>
              <a:t>), </a:t>
            </a:r>
            <a:r>
              <a:rPr lang="en-ID" sz="2400" i="1" dirty="0">
                <a:solidFill>
                  <a:schemeClr val="tx1"/>
                </a:solidFill>
                <a:effectLst/>
                <a:latin typeface="Arial" panose="020B0604020202020204" pitchFamily="34" charset="0"/>
                <a:ea typeface="Times New Roman" panose="02020603050405020304" pitchFamily="18" charset="0"/>
              </a:rPr>
              <a:t>bulimia nervosa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mengkonsumsi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dalam</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jumlah</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berlebihan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kemudian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diikuti</a:t>
            </a:r>
            <a:r>
              <a:rPr lang="en-ID" sz="2400" dirty="0">
                <a:solidFill>
                  <a:schemeClr val="tx1"/>
                </a:solidFill>
                <a:effectLst/>
                <a:latin typeface="Arial" panose="020B0604020202020204" pitchFamily="34" charset="0"/>
                <a:ea typeface="Times New Roman" panose="02020603050405020304" pitchFamily="18" charset="0"/>
              </a:rPr>
              <a:t> rasa </a:t>
            </a:r>
            <a:r>
              <a:rPr lang="en-ID" sz="2400" dirty="0" err="1">
                <a:solidFill>
                  <a:schemeClr val="tx1"/>
                </a:solidFill>
                <a:effectLst/>
                <a:latin typeface="Arial" panose="020B0604020202020204" pitchFamily="34" charset="0"/>
                <a:ea typeface="Times New Roman" panose="02020603050405020304" pitchFamily="18" charset="0"/>
              </a:rPr>
              <a:t>bersalah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atau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menyesal</a:t>
            </a:r>
            <a:r>
              <a:rPr lang="en-ID" sz="2400" dirty="0">
                <a:solidFill>
                  <a:schemeClr val="tx1"/>
                </a:solidFill>
                <a:effectLst/>
                <a:latin typeface="Arial" panose="020B0604020202020204" pitchFamily="34" charset="0"/>
                <a:ea typeface="Times New Roman" panose="02020603050405020304" pitchFamily="18" charset="0"/>
              </a:rPr>
              <a:t>), dan </a:t>
            </a:r>
            <a:r>
              <a:rPr lang="en-ID" sz="2400" i="1" dirty="0">
                <a:solidFill>
                  <a:schemeClr val="tx1"/>
                </a:solidFill>
                <a:effectLst/>
                <a:latin typeface="Arial" panose="020B0604020202020204" pitchFamily="34" charset="0"/>
                <a:ea typeface="Times New Roman" panose="02020603050405020304" pitchFamily="18" charset="0"/>
              </a:rPr>
              <a:t>binge eating disorder</a:t>
            </a:r>
            <a:r>
              <a:rPr lang="en-ID" sz="2400" dirty="0">
                <a:solidFill>
                  <a:schemeClr val="tx1"/>
                </a:solidFill>
                <a:effectLst/>
                <a:latin typeface="Arial" panose="020B0604020202020204" pitchFamily="34" charset="0"/>
                <a:ea typeface="Times New Roman" panose="02020603050405020304" pitchFamily="18" charset="0"/>
              </a:rPr>
              <a:t> ( </a:t>
            </a:r>
            <a:r>
              <a:rPr lang="en-ID" sz="2400" dirty="0" err="1">
                <a:solidFill>
                  <a:schemeClr val="tx1"/>
                </a:solidFill>
                <a:effectLst/>
                <a:latin typeface="Arial" panose="020B0604020202020204" pitchFamily="34" charset="0"/>
                <a:ea typeface="Times New Roman" panose="02020603050405020304" pitchFamily="18" charset="0"/>
              </a:rPr>
              <a:t>keinginan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untuk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terus</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dan </a:t>
            </a:r>
            <a:r>
              <a:rPr lang="en-ID" sz="2400" dirty="0" err="1">
                <a:solidFill>
                  <a:schemeClr val="tx1"/>
                </a:solidFill>
                <a:effectLst/>
                <a:latin typeface="Arial" panose="020B0604020202020204" pitchFamily="34" charset="0"/>
                <a:ea typeface="Times New Roman" panose="02020603050405020304" pitchFamily="18" charset="0"/>
              </a:rPr>
              <a:t>tidak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bisa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dikendalikan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sebenarnya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adalah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penyakit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serius</a:t>
            </a:r>
            <a:r>
              <a:rPr lang="en-ID" sz="2400" dirty="0">
                <a:solidFill>
                  <a:schemeClr val="tx1"/>
                </a:solidFill>
                <a:effectLst/>
                <a:latin typeface="Arial" panose="020B0604020202020204" pitchFamily="34" charset="0"/>
                <a:ea typeface="Times New Roman" panose="02020603050405020304" pitchFamily="18" charset="0"/>
              </a:rPr>
              <a:t> dan </a:t>
            </a:r>
            <a:r>
              <a:rPr lang="en-ID" sz="2400" dirty="0" err="1">
                <a:solidFill>
                  <a:schemeClr val="tx1"/>
                </a:solidFill>
                <a:effectLst/>
                <a:latin typeface="Arial" panose="020B0604020202020204" pitchFamily="34" charset="0"/>
                <a:ea typeface="Times New Roman" panose="02020603050405020304" pitchFamily="18" charset="0"/>
              </a:rPr>
              <a:t>bisa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berakibat</a:t>
            </a:r>
            <a:r>
              <a:rPr lang="en-ID" sz="2400" dirty="0">
                <a:solidFill>
                  <a:schemeClr val="tx1"/>
                </a:solidFill>
                <a:effectLst/>
                <a:latin typeface="Arial" panose="020B0604020202020204" pitchFamily="34" charset="0"/>
                <a:ea typeface="Times New Roman" panose="02020603050405020304" pitchFamily="18" charset="0"/>
              </a:rPr>
              <a:t> fatal yang </a:t>
            </a:r>
            <a:r>
              <a:rPr lang="en-ID" sz="2400" dirty="0" err="1">
                <a:solidFill>
                  <a:schemeClr val="tx1"/>
                </a:solidFill>
                <a:effectLst/>
                <a:latin typeface="Arial" panose="020B0604020202020204" pitchFamily="34" charset="0"/>
                <a:ea typeface="Times New Roman" panose="02020603050405020304" pitchFamily="18" charset="0"/>
              </a:rPr>
              <a:t>mengubah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perilaku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pikiran</a:t>
            </a:r>
            <a:r>
              <a:rPr lang="en-ID" sz="2400" dirty="0">
                <a:solidFill>
                  <a:schemeClr val="tx1"/>
                </a:solidFill>
                <a:effectLst/>
                <a:latin typeface="Arial" panose="020B0604020202020204" pitchFamily="34" charset="0"/>
                <a:ea typeface="Times New Roman" panose="02020603050405020304" pitchFamily="18" charset="0"/>
              </a:rPr>
              <a:t>, dan </a:t>
            </a:r>
            <a:r>
              <a:rPr lang="en-ID" sz="2400" dirty="0" err="1">
                <a:solidFill>
                  <a:schemeClr val="tx1"/>
                </a:solidFill>
                <a:effectLst/>
                <a:latin typeface="Arial" panose="020B0604020202020204" pitchFamily="34" charset="0"/>
                <a:ea typeface="Times New Roman" panose="02020603050405020304" pitchFamily="18" charset="0"/>
              </a:rPr>
              <a:t>emosi</a:t>
            </a:r>
            <a:r>
              <a:rPr lang="en-ID" sz="2400" dirty="0">
                <a:solidFill>
                  <a:schemeClr val="tx1"/>
                </a:solidFill>
                <a:effectLst/>
                <a:latin typeface="Arial" panose="020B0604020202020204" pitchFamily="34" charset="0"/>
                <a:ea typeface="Times New Roman" panose="02020603050405020304" pitchFamily="18" charset="0"/>
              </a:rPr>
              <a:t>. </a:t>
            </a:r>
            <a:endParaRPr lang="en-ID" sz="3200" dirty="0">
              <a:solidFill>
                <a:schemeClr val="tx1"/>
              </a:solidFill>
              <a:effectLst/>
              <a:latin typeface="Times New Roman" panose="02020603050405020304" pitchFamily="18" charset="0"/>
              <a:ea typeface="Times New Roman" panose="02020603050405020304" pitchFamily="18" charset="0"/>
            </a:endParaRPr>
          </a:p>
          <a:p>
            <a:endParaRPr lang="en-ID" dirty="0"/>
          </a:p>
        </p:txBody>
      </p:sp>
      <p:sp>
        <p:nvSpPr>
          <p:cNvPr id="4" name="Footer Placeholder 3">
            <a:extLst>
              <a:ext uri="{FF2B5EF4-FFF2-40B4-BE49-F238E27FC236}">
                <a16:creationId xmlns:a16="http://schemas.microsoft.com/office/drawing/2014/main" id="{44B70B72-4CAC-A5EF-D22D-7B7E77D16FAB}"/>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07422E2-A54C-E714-6DAE-4F45CDA4FAEB}"/>
              </a:ext>
            </a:extLst>
          </p:cNvPr>
          <p:cNvSpPr>
            <a:spLocks noGrp="1"/>
          </p:cNvSpPr>
          <p:nvPr>
            <p:ph type="sldNum" sz="quarter" idx="11"/>
          </p:nvPr>
        </p:nvSpPr>
        <p:spPr/>
        <p:txBody>
          <a:bodyPr/>
          <a:lstStyle/>
          <a:p>
            <a:fld id="{294A09A9-5501-47C1-A89A-A340965A2BE2}" type="slidenum">
              <a:rPr lang="en-US" smtClean="0"/>
              <a:pPr/>
              <a:t>15</a:t>
            </a:fld>
            <a:endParaRPr lang="en-US" dirty="0"/>
          </a:p>
        </p:txBody>
      </p:sp>
      <p:pic>
        <p:nvPicPr>
          <p:cNvPr id="6" name="Picture 5">
            <a:extLst>
              <a:ext uri="{FF2B5EF4-FFF2-40B4-BE49-F238E27FC236}">
                <a16:creationId xmlns:a16="http://schemas.microsoft.com/office/drawing/2014/main" id="{8AB92421-8EB4-446B-BB5E-89164722A1E7}"/>
              </a:ext>
            </a:extLst>
          </p:cNvPr>
          <p:cNvPicPr>
            <a:picLocks noChangeAspect="1"/>
          </p:cNvPicPr>
          <p:nvPr/>
        </p:nvPicPr>
        <p:blipFill>
          <a:blip r:embed="rId2"/>
          <a:stretch>
            <a:fillRect/>
          </a:stretch>
        </p:blipFill>
        <p:spPr>
          <a:xfrm>
            <a:off x="8134350" y="0"/>
            <a:ext cx="4057650" cy="2407920"/>
          </a:xfrm>
          <a:prstGeom prst="rect">
            <a:avLst/>
          </a:prstGeom>
        </p:spPr>
      </p:pic>
    </p:spTree>
    <p:extLst>
      <p:ext uri="{BB962C8B-B14F-4D97-AF65-F5344CB8AC3E}">
        <p14:creationId xmlns:p14="http://schemas.microsoft.com/office/powerpoint/2010/main" val="200847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3A19-1AE4-6D55-0A1F-ACA5716AA380}"/>
              </a:ext>
            </a:extLst>
          </p:cNvPr>
          <p:cNvSpPr>
            <a:spLocks noGrp="1"/>
          </p:cNvSpPr>
          <p:nvPr>
            <p:ph type="title"/>
          </p:nvPr>
        </p:nvSpPr>
        <p:spPr>
          <a:solidFill>
            <a:srgbClr val="FFFF00"/>
          </a:solidFill>
        </p:spPr>
        <p:txBody>
          <a:bodyPr/>
          <a:lstStyle/>
          <a:p>
            <a:pPr>
              <a:spcAft>
                <a:spcPts val="750"/>
              </a:spcAft>
            </a:pPr>
            <a:r>
              <a:rPr lang="en-ID" sz="4400" b="1" dirty="0">
                <a:solidFill>
                  <a:srgbClr val="919699"/>
                </a:solidFill>
                <a:effectLst/>
                <a:latin typeface="Arial" panose="020B0604020202020204" pitchFamily="34" charset="0"/>
                <a:ea typeface="Times New Roman" panose="02020603050405020304" pitchFamily="18" charset="0"/>
              </a:rPr>
              <a:t> </a:t>
            </a:r>
            <a:r>
              <a:rPr lang="en-ID" sz="4400" b="1" dirty="0">
                <a:solidFill>
                  <a:schemeClr val="tx1"/>
                </a:solidFill>
                <a:effectLst/>
                <a:latin typeface="Arial" panose="020B0604020202020204" pitchFamily="34" charset="0"/>
                <a:ea typeface="Times New Roman" panose="02020603050405020304" pitchFamily="18" charset="0"/>
              </a:rPr>
              <a:t>3. Wasting (</a:t>
            </a:r>
            <a:r>
              <a:rPr lang="en-ID" sz="4400" b="1" dirty="0" err="1">
                <a:solidFill>
                  <a:schemeClr val="tx1"/>
                </a:solidFill>
                <a:effectLst/>
                <a:latin typeface="Arial" panose="020B0604020202020204" pitchFamily="34" charset="0"/>
                <a:ea typeface="Times New Roman" panose="02020603050405020304" pitchFamily="18" charset="0"/>
              </a:rPr>
              <a:t>Terlalu</a:t>
            </a:r>
            <a:r>
              <a:rPr lang="en-ID" sz="4400" b="1" dirty="0">
                <a:solidFill>
                  <a:schemeClr val="tx1"/>
                </a:solidFill>
                <a:effectLst/>
                <a:latin typeface="Arial" panose="020B0604020202020204" pitchFamily="34" charset="0"/>
                <a:ea typeface="Times New Roman" panose="02020603050405020304" pitchFamily="18" charset="0"/>
              </a:rPr>
              <a:t> Kurus)</a:t>
            </a:r>
            <a:br>
              <a:rPr lang="en-ID" sz="5400" dirty="0">
                <a:solidFill>
                  <a:schemeClr val="tx1"/>
                </a:solidFill>
                <a:effectLst/>
                <a:latin typeface="Times New Roman" panose="02020603050405020304" pitchFamily="18" charset="0"/>
                <a:ea typeface="Times New Roman" panose="02020603050405020304" pitchFamily="18" charset="0"/>
              </a:rPr>
            </a:br>
            <a:endParaRPr lang="en-ID" dirty="0">
              <a:solidFill>
                <a:schemeClr val="tx1"/>
              </a:solidFill>
            </a:endParaRPr>
          </a:p>
        </p:txBody>
      </p:sp>
      <p:sp>
        <p:nvSpPr>
          <p:cNvPr id="3" name="Content Placeholder 2">
            <a:extLst>
              <a:ext uri="{FF2B5EF4-FFF2-40B4-BE49-F238E27FC236}">
                <a16:creationId xmlns:a16="http://schemas.microsoft.com/office/drawing/2014/main" id="{3D4D9650-38D4-42D2-295B-FCD67346770E}"/>
              </a:ext>
            </a:extLst>
          </p:cNvPr>
          <p:cNvSpPr>
            <a:spLocks noGrp="1"/>
          </p:cNvSpPr>
          <p:nvPr>
            <p:ph sz="quarter" idx="13"/>
          </p:nvPr>
        </p:nvSpPr>
        <p:spPr>
          <a:xfrm>
            <a:off x="841248" y="2468880"/>
            <a:ext cx="10515600" cy="3694176"/>
          </a:xfrm>
          <a:solidFill>
            <a:srgbClr val="93D3D9"/>
          </a:solidFill>
        </p:spPr>
        <p:txBody>
          <a:bodyPr/>
          <a:lstStyle/>
          <a:p>
            <a:pPr marL="342900" indent="-342900">
              <a:spcAft>
                <a:spcPts val="750"/>
              </a:spcAft>
              <a:buFont typeface="Wingdings" panose="05000000000000000000" pitchFamily="2" charset="2"/>
              <a:buChar char="q"/>
            </a:pPr>
            <a:r>
              <a:rPr lang="en-ID" sz="2400" dirty="0" err="1">
                <a:solidFill>
                  <a:schemeClr val="tx1"/>
                </a:solidFill>
                <a:effectLst/>
                <a:latin typeface="Arial" panose="020B0604020202020204" pitchFamily="34" charset="0"/>
                <a:ea typeface="Times New Roman" panose="02020603050405020304" pitchFamily="18" charset="0"/>
              </a:rPr>
              <a:t>Bedanya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dengan</a:t>
            </a:r>
            <a:r>
              <a:rPr lang="en-ID" sz="2400" dirty="0">
                <a:solidFill>
                  <a:schemeClr val="tx1"/>
                </a:solidFill>
                <a:effectLst/>
                <a:latin typeface="Arial" panose="020B0604020202020204" pitchFamily="34" charset="0"/>
                <a:ea typeface="Times New Roman" panose="02020603050405020304" pitchFamily="18" charset="0"/>
              </a:rPr>
              <a:t> stunting, pada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menderita</a:t>
            </a:r>
            <a:r>
              <a:rPr lang="en-ID" sz="2400" dirty="0">
                <a:solidFill>
                  <a:schemeClr val="tx1"/>
                </a:solidFill>
                <a:effectLst/>
                <a:latin typeface="Arial" panose="020B0604020202020204" pitchFamily="34" charset="0"/>
                <a:ea typeface="Times New Roman" panose="02020603050405020304" pitchFamily="18" charset="0"/>
              </a:rPr>
              <a:t> wasting, </a:t>
            </a:r>
            <a:r>
              <a:rPr lang="en-ID" sz="2400" dirty="0" err="1">
                <a:solidFill>
                  <a:schemeClr val="tx1"/>
                </a:solidFill>
                <a:effectLst/>
                <a:latin typeface="Arial" panose="020B0604020202020204" pitchFamily="34" charset="0"/>
                <a:ea typeface="Times New Roman" panose="02020603050405020304" pitchFamily="18" charset="0"/>
              </a:rPr>
              <a:t>berat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badannya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saja</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kurang</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namun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tinggi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badannya</a:t>
            </a:r>
            <a:r>
              <a:rPr lang="en-ID" sz="2400" dirty="0">
                <a:solidFill>
                  <a:schemeClr val="tx1"/>
                </a:solidFill>
                <a:effectLst/>
                <a:latin typeface="Arial" panose="020B0604020202020204" pitchFamily="34" charset="0"/>
                <a:ea typeface="Times New Roman" panose="02020603050405020304" pitchFamily="18" charset="0"/>
              </a:rPr>
              <a:t> normal. </a:t>
            </a:r>
          </a:p>
          <a:p>
            <a:pPr marL="342900" indent="-342900">
              <a:spcAft>
                <a:spcPts val="750"/>
              </a:spcAft>
              <a:buFont typeface="Wingdings" panose="05000000000000000000" pitchFamily="2" charset="2"/>
              <a:buChar char="q"/>
            </a:pPr>
            <a:r>
              <a:rPr lang="en-ID" sz="2400" dirty="0" err="1">
                <a:solidFill>
                  <a:schemeClr val="tx1"/>
                </a:solidFill>
                <a:effectLst/>
                <a:latin typeface="Arial" panose="020B0604020202020204" pitchFamily="34" charset="0"/>
                <a:ea typeface="Times New Roman" panose="02020603050405020304" pitchFamily="18" charset="0"/>
              </a:rPr>
              <a:t>Sementara</a:t>
            </a:r>
            <a:r>
              <a:rPr lang="en-ID" sz="2400" dirty="0">
                <a:solidFill>
                  <a:schemeClr val="tx1"/>
                </a:solidFill>
                <a:effectLst/>
                <a:latin typeface="Arial" panose="020B0604020202020204" pitchFamily="34" charset="0"/>
                <a:ea typeface="Times New Roman" panose="02020603050405020304" pitchFamily="18" charset="0"/>
              </a:rPr>
              <a:t> pada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stunting, </a:t>
            </a:r>
            <a:r>
              <a:rPr lang="en-ID" sz="2400" dirty="0" err="1">
                <a:solidFill>
                  <a:schemeClr val="tx1"/>
                </a:solidFill>
                <a:effectLst/>
                <a:latin typeface="Arial" panose="020B0604020202020204" pitchFamily="34" charset="0"/>
                <a:ea typeface="Times New Roman" panose="02020603050405020304" pitchFamily="18" charset="0"/>
              </a:rPr>
              <a:t>tinggi</a:t>
            </a:r>
            <a:r>
              <a:rPr lang="en-ID" sz="2400" dirty="0">
                <a:solidFill>
                  <a:schemeClr val="tx1"/>
                </a:solidFill>
                <a:effectLst/>
                <a:latin typeface="Arial" panose="020B0604020202020204" pitchFamily="34" charset="0"/>
                <a:ea typeface="Times New Roman" panose="02020603050405020304" pitchFamily="18" charset="0"/>
              </a:rPr>
              <a:t> badan </a:t>
            </a:r>
            <a:r>
              <a:rPr lang="en-ID" sz="2400" dirty="0" err="1">
                <a:solidFill>
                  <a:schemeClr val="tx1"/>
                </a:solidFill>
                <a:effectLst/>
                <a:latin typeface="Arial" panose="020B0604020202020204" pitchFamily="34" charset="0"/>
                <a:ea typeface="Times New Roman" panose="02020603050405020304" pitchFamily="18" charset="0"/>
              </a:rPr>
              <a:t>mereka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akan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jauh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lebih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pendek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dari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sebayanya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begitu</a:t>
            </a:r>
            <a:r>
              <a:rPr lang="en-ID" sz="2400" dirty="0">
                <a:solidFill>
                  <a:schemeClr val="tx1"/>
                </a:solidFill>
                <a:effectLst/>
                <a:latin typeface="Arial" panose="020B0604020202020204" pitchFamily="34" charset="0"/>
                <a:ea typeface="Times New Roman" panose="02020603050405020304" pitchFamily="18" charset="0"/>
              </a:rPr>
              <a:t> juga </a:t>
            </a:r>
            <a:r>
              <a:rPr lang="en-ID" sz="2400" dirty="0" err="1">
                <a:solidFill>
                  <a:schemeClr val="tx1"/>
                </a:solidFill>
                <a:effectLst/>
                <a:latin typeface="Arial" panose="020B0604020202020204" pitchFamily="34" charset="0"/>
                <a:ea typeface="Times New Roman" panose="02020603050405020304" pitchFamily="18" charset="0"/>
              </a:rPr>
              <a:t>berat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badannya</a:t>
            </a:r>
            <a:r>
              <a:rPr lang="en-ID" sz="2400" dirty="0">
                <a:solidFill>
                  <a:schemeClr val="tx1"/>
                </a:solidFill>
                <a:effectLst/>
                <a:latin typeface="Arial" panose="020B0604020202020204" pitchFamily="34" charset="0"/>
                <a:ea typeface="Times New Roman" panose="02020603050405020304" pitchFamily="18" charset="0"/>
              </a:rPr>
              <a:t> yang </a:t>
            </a:r>
            <a:r>
              <a:rPr lang="en-ID" sz="2400" dirty="0" err="1">
                <a:solidFill>
                  <a:schemeClr val="tx1"/>
                </a:solidFill>
                <a:effectLst/>
                <a:latin typeface="Arial" panose="020B0604020202020204" pitchFamily="34" charset="0"/>
                <a:ea typeface="Times New Roman" panose="02020603050405020304" pitchFamily="18" charset="0"/>
              </a:rPr>
              <a:t>jauh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lebih</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rendah</a:t>
            </a:r>
            <a:r>
              <a:rPr lang="en-ID" sz="2400" dirty="0">
                <a:solidFill>
                  <a:schemeClr val="tx1"/>
                </a:solidFill>
                <a:effectLst/>
                <a:latin typeface="Arial" panose="020B0604020202020204" pitchFamily="34" charset="0"/>
                <a:ea typeface="Times New Roman" panose="02020603050405020304" pitchFamily="18" charset="0"/>
              </a:rPr>
              <a:t>. </a:t>
            </a:r>
          </a:p>
          <a:p>
            <a:pPr marL="342900" indent="-342900">
              <a:spcAft>
                <a:spcPts val="750"/>
              </a:spcAft>
              <a:buFont typeface="Wingdings" panose="05000000000000000000" pitchFamily="2" charset="2"/>
              <a:buChar char="q"/>
            </a:pPr>
            <a:r>
              <a:rPr lang="en-ID" sz="2400" dirty="0">
                <a:solidFill>
                  <a:schemeClr val="tx1"/>
                </a:solidFill>
                <a:effectLst/>
                <a:latin typeface="Arial" panose="020B0604020202020204" pitchFamily="34" charset="0"/>
                <a:ea typeface="Times New Roman" panose="02020603050405020304" pitchFamily="18" charset="0"/>
              </a:rPr>
              <a:t>Wasting juga </a:t>
            </a:r>
            <a:r>
              <a:rPr lang="en-ID" sz="2400" dirty="0" err="1">
                <a:solidFill>
                  <a:schemeClr val="tx1"/>
                </a:solidFill>
                <a:effectLst/>
                <a:latin typeface="Arial" panose="020B0604020202020204" pitchFamily="34" charset="0"/>
                <a:ea typeface="Times New Roman" panose="02020603050405020304" pitchFamily="18" charset="0"/>
              </a:rPr>
              <a:t>terjadi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dalam</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waktu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singkat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Contohnya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berat</a:t>
            </a:r>
            <a:r>
              <a:rPr lang="en-ID" sz="2400" dirty="0">
                <a:solidFill>
                  <a:schemeClr val="tx1"/>
                </a:solidFill>
                <a:effectLst/>
                <a:latin typeface="Arial" panose="020B0604020202020204" pitchFamily="34" charset="0"/>
                <a:ea typeface="Times New Roman" panose="02020603050405020304" pitchFamily="18" charset="0"/>
              </a:rPr>
              <a:t> badan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turun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drastis</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karena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terserang</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diare</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atau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penyakit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infeksi</a:t>
            </a:r>
            <a:r>
              <a:rPr lang="en-ID" sz="2400" dirty="0">
                <a:solidFill>
                  <a:schemeClr val="tx1"/>
                </a:solidFill>
                <a:effectLst/>
                <a:latin typeface="Arial" panose="020B0604020202020204" pitchFamily="34" charset="0"/>
                <a:ea typeface="Times New Roman" panose="02020603050405020304" pitchFamily="18" charset="0"/>
              </a:rPr>
              <a:t> lain, </a:t>
            </a:r>
            <a:r>
              <a:rPr lang="en-ID" sz="2400" dirty="0" err="1">
                <a:solidFill>
                  <a:schemeClr val="tx1"/>
                </a:solidFill>
                <a:effectLst/>
                <a:latin typeface="Arial" panose="020B0604020202020204" pitchFamily="34" charset="0"/>
                <a:ea typeface="Times New Roman" panose="02020603050405020304" pitchFamily="18" charset="0"/>
              </a:rPr>
              <a:t>atau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kekurangan</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makan</a:t>
            </a:r>
            <a:r>
              <a:rPr lang="en-ID" sz="2400" dirty="0">
                <a:solidFill>
                  <a:schemeClr val="tx1"/>
                </a:solidFill>
                <a:effectLst/>
                <a:latin typeface="Arial" panose="020B0604020202020204" pitchFamily="34" charset="0"/>
                <a:ea typeface="Times New Roman" panose="02020603050405020304" pitchFamily="18" charset="0"/>
              </a:rPr>
              <a:t>. Karena </a:t>
            </a:r>
            <a:r>
              <a:rPr lang="en-ID" sz="2400" dirty="0" err="1">
                <a:solidFill>
                  <a:schemeClr val="tx1"/>
                </a:solidFill>
                <a:effectLst/>
                <a:latin typeface="Arial" panose="020B0604020202020204" pitchFamily="34" charset="0"/>
                <a:ea typeface="Times New Roman" panose="02020603050405020304" pitchFamily="18" charset="0"/>
              </a:rPr>
              <a:t>itu</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jika</a:t>
            </a:r>
            <a:r>
              <a:rPr lang="en-ID" sz="2400" dirty="0">
                <a:solidFill>
                  <a:schemeClr val="tx1"/>
                </a:solidFill>
                <a:effectLst/>
                <a:latin typeface="Arial" panose="020B0604020202020204" pitchFamily="34" charset="0"/>
                <a:ea typeface="Times New Roman" panose="02020603050405020304" pitchFamily="18" charset="0"/>
              </a:rPr>
              <a:t> wasting </a:t>
            </a:r>
            <a:r>
              <a:rPr lang="en-ID" sz="2400" dirty="0" err="1">
                <a:solidFill>
                  <a:schemeClr val="tx1"/>
                </a:solidFill>
                <a:effectLst/>
                <a:latin typeface="Arial" panose="020B0604020202020204" pitchFamily="34" charset="0"/>
                <a:ea typeface="Times New Roman" panose="02020603050405020304" pitchFamily="18" charset="0"/>
              </a:rPr>
              <a:t>cepat</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diatasi</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berat</a:t>
            </a:r>
            <a:r>
              <a:rPr lang="en-ID" sz="2400" dirty="0">
                <a:solidFill>
                  <a:schemeClr val="tx1"/>
                </a:solidFill>
                <a:effectLst/>
                <a:latin typeface="Arial" panose="020B0604020202020204" pitchFamily="34" charset="0"/>
                <a:ea typeface="Times New Roman" panose="02020603050405020304" pitchFamily="18" charset="0"/>
              </a:rPr>
              <a:t> badan </a:t>
            </a:r>
            <a:r>
              <a:rPr lang="en-ID" sz="2400" dirty="0" err="1">
                <a:solidFill>
                  <a:schemeClr val="tx1"/>
                </a:solidFill>
                <a:effectLst/>
                <a:latin typeface="Arial" panose="020B0604020202020204" pitchFamily="34" charset="0"/>
                <a:ea typeface="Times New Roman" panose="02020603050405020304" pitchFamily="18" charset="0"/>
              </a:rPr>
              <a:t>anak</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bisa</a:t>
            </a:r>
            <a:r>
              <a:rPr lang="en-ID" sz="2400" dirty="0">
                <a:solidFill>
                  <a:schemeClr val="tx1"/>
                </a:solidFill>
                <a:effectLst/>
                <a:latin typeface="Arial" panose="020B0604020202020204" pitchFamily="34" charset="0"/>
                <a:ea typeface="Times New Roman" panose="02020603050405020304" pitchFamily="18" charset="0"/>
              </a:rPr>
              <a:t> </a:t>
            </a:r>
            <a:r>
              <a:rPr lang="en-ID" sz="2400" dirty="0" err="1">
                <a:solidFill>
                  <a:schemeClr val="tx1"/>
                </a:solidFill>
                <a:effectLst/>
                <a:latin typeface="Arial" panose="020B0604020202020204" pitchFamily="34" charset="0"/>
                <a:ea typeface="Times New Roman" panose="02020603050405020304" pitchFamily="18" charset="0"/>
              </a:rPr>
              <a:t>kembali</a:t>
            </a:r>
            <a:r>
              <a:rPr lang="en-ID" sz="2400" dirty="0">
                <a:solidFill>
                  <a:schemeClr val="tx1"/>
                </a:solidFill>
                <a:effectLst/>
                <a:latin typeface="Arial" panose="020B0604020202020204" pitchFamily="34" charset="0"/>
                <a:ea typeface="Times New Roman" panose="02020603050405020304" pitchFamily="18" charset="0"/>
              </a:rPr>
              <a:t> normal.</a:t>
            </a:r>
            <a:endParaRPr lang="en-ID" sz="3200" dirty="0">
              <a:solidFill>
                <a:schemeClr val="tx1"/>
              </a:solidFill>
              <a:effectLst/>
              <a:latin typeface="Times New Roman" panose="02020603050405020304" pitchFamily="18" charset="0"/>
              <a:ea typeface="Times New Roman" panose="02020603050405020304" pitchFamily="18" charset="0"/>
            </a:endParaRPr>
          </a:p>
          <a:p>
            <a:endParaRPr lang="en-ID" dirty="0"/>
          </a:p>
        </p:txBody>
      </p:sp>
      <p:sp>
        <p:nvSpPr>
          <p:cNvPr id="4" name="Footer Placeholder 3">
            <a:extLst>
              <a:ext uri="{FF2B5EF4-FFF2-40B4-BE49-F238E27FC236}">
                <a16:creationId xmlns:a16="http://schemas.microsoft.com/office/drawing/2014/main" id="{FEE01BFD-A221-1835-6BD4-4C3682BB80D7}"/>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931D20-BDF0-B9B3-0A77-E7E81FBA5B1E}"/>
              </a:ext>
            </a:extLst>
          </p:cNvPr>
          <p:cNvSpPr>
            <a:spLocks noGrp="1"/>
          </p:cNvSpPr>
          <p:nvPr>
            <p:ph type="sldNum" sz="quarter" idx="11"/>
          </p:nvPr>
        </p:nvSpPr>
        <p:spPr/>
        <p:txBody>
          <a:bodyPr/>
          <a:lstStyle/>
          <a:p>
            <a:fld id="{294A09A9-5501-47C1-A89A-A340965A2BE2}" type="slidenum">
              <a:rPr lang="en-US" smtClean="0"/>
              <a:pPr/>
              <a:t>16</a:t>
            </a:fld>
            <a:endParaRPr lang="en-US" dirty="0"/>
          </a:p>
        </p:txBody>
      </p:sp>
      <p:pic>
        <p:nvPicPr>
          <p:cNvPr id="6" name="Picture 5">
            <a:extLst>
              <a:ext uri="{FF2B5EF4-FFF2-40B4-BE49-F238E27FC236}">
                <a16:creationId xmlns:a16="http://schemas.microsoft.com/office/drawing/2014/main" id="{7B117A22-EDE1-6345-B885-6AB86DE20E24}"/>
              </a:ext>
            </a:extLst>
          </p:cNvPr>
          <p:cNvPicPr>
            <a:picLocks noChangeAspect="1"/>
          </p:cNvPicPr>
          <p:nvPr/>
        </p:nvPicPr>
        <p:blipFill>
          <a:blip r:embed="rId2"/>
          <a:stretch>
            <a:fillRect/>
          </a:stretch>
        </p:blipFill>
        <p:spPr>
          <a:xfrm>
            <a:off x="10460736" y="-50800"/>
            <a:ext cx="1731264" cy="2468880"/>
          </a:xfrm>
          <a:prstGeom prst="rect">
            <a:avLst/>
          </a:prstGeom>
        </p:spPr>
      </p:pic>
    </p:spTree>
    <p:extLst>
      <p:ext uri="{BB962C8B-B14F-4D97-AF65-F5344CB8AC3E}">
        <p14:creationId xmlns:p14="http://schemas.microsoft.com/office/powerpoint/2010/main" val="2841312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3E9CF9-FE41-C0A0-C238-BF8815CCAA22}"/>
              </a:ext>
            </a:extLst>
          </p:cNvPr>
          <p:cNvPicPr>
            <a:picLocks noGrp="1" noChangeAspect="1"/>
          </p:cNvPicPr>
          <p:nvPr>
            <p:ph type="pic" sz="quarter" idx="10"/>
          </p:nvPr>
        </p:nvPicPr>
        <p:blipFill>
          <a:blip r:embed="rId2"/>
          <a:srcRect l="10248" r="10248"/>
          <a:stretch>
            <a:fillRect/>
          </a:stretch>
        </p:blipFill>
        <p:spPr>
          <a:prstGeom prst="rect">
            <a:avLst/>
          </a:prstGeom>
        </p:spPr>
      </p:pic>
      <p:sp>
        <p:nvSpPr>
          <p:cNvPr id="3" name="Title 2">
            <a:extLst>
              <a:ext uri="{FF2B5EF4-FFF2-40B4-BE49-F238E27FC236}">
                <a16:creationId xmlns:a16="http://schemas.microsoft.com/office/drawing/2014/main" id="{8C0A332F-5E12-784D-C563-649AD2A26356}"/>
              </a:ext>
            </a:extLst>
          </p:cNvPr>
          <p:cNvSpPr>
            <a:spLocks noGrp="1"/>
          </p:cNvSpPr>
          <p:nvPr>
            <p:ph type="ctrTitle"/>
          </p:nvPr>
        </p:nvSpPr>
        <p:spPr>
          <a:xfrm>
            <a:off x="1581912" y="0"/>
            <a:ext cx="9052560" cy="1463040"/>
          </a:xfrm>
          <a:solidFill>
            <a:srgbClr val="FFFF00"/>
          </a:solidFill>
        </p:spPr>
        <p:txBody>
          <a:bodyPr/>
          <a:lstStyle/>
          <a:p>
            <a:r>
              <a:rPr lang="en-US" b="1" dirty="0" err="1">
                <a:solidFill>
                  <a:schemeClr val="tx1"/>
                </a:solidFill>
              </a:rPr>
              <a:t>Bentuk</a:t>
            </a:r>
            <a:r>
              <a:rPr lang="en-US" b="1" dirty="0">
                <a:solidFill>
                  <a:schemeClr val="tx1"/>
                </a:solidFill>
              </a:rPr>
              <a:t> Pelayanan Kesehatan </a:t>
            </a:r>
            <a:r>
              <a:rPr lang="en-US" b="1" dirty="0" err="1">
                <a:solidFill>
                  <a:schemeClr val="tx1"/>
                </a:solidFill>
              </a:rPr>
              <a:t>Remaja</a:t>
            </a:r>
            <a:r>
              <a:rPr lang="en-US" b="1" dirty="0">
                <a:solidFill>
                  <a:schemeClr val="tx1"/>
                </a:solidFill>
              </a:rPr>
              <a:t> </a:t>
            </a:r>
            <a:endParaRPr lang="en-ID" b="1" dirty="0">
              <a:solidFill>
                <a:schemeClr val="tx1"/>
              </a:solidFill>
            </a:endParaRPr>
          </a:p>
        </p:txBody>
      </p:sp>
    </p:spTree>
    <p:extLst>
      <p:ext uri="{BB962C8B-B14F-4D97-AF65-F5344CB8AC3E}">
        <p14:creationId xmlns:p14="http://schemas.microsoft.com/office/powerpoint/2010/main" val="219108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932688" y="1408176"/>
            <a:ext cx="3392424" cy="1233424"/>
          </a:xfrm>
          <a:solidFill>
            <a:srgbClr val="92D050"/>
          </a:solidFill>
        </p:spPr>
        <p:txBody>
          <a:bodyPr>
            <a:normAutofit/>
          </a:bodyPr>
          <a:lstStyle/>
          <a:p>
            <a:pPr algn="ctr"/>
            <a:r>
              <a:rPr lang="en-US" b="1" dirty="0">
                <a:solidFill>
                  <a:schemeClr val="tx1"/>
                </a:solidFill>
              </a:rPr>
              <a:t>1. PKPR </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2"/>
          </p:nvPr>
        </p:nvSpPr>
        <p:spPr>
          <a:xfrm>
            <a:off x="5232400" y="304800"/>
            <a:ext cx="6583680" cy="6051550"/>
          </a:xfrm>
          <a:solidFill>
            <a:schemeClr val="accent4">
              <a:lumMod val="20000"/>
              <a:lumOff val="80000"/>
            </a:schemeClr>
          </a:solidFill>
        </p:spPr>
        <p:txBody>
          <a:bodyPr vert="horz" lIns="91440" tIns="45720" rIns="91440" bIns="45720" rtlCol="0" anchor="t">
            <a:normAutofit/>
          </a:bodyPr>
          <a:lstStyle/>
          <a:p>
            <a:r>
              <a:rPr lang="en-US" b="1" dirty="0" err="1">
                <a:highlight>
                  <a:srgbClr val="00FFFF"/>
                </a:highlight>
              </a:rPr>
              <a:t>Pemberian</a:t>
            </a:r>
            <a:r>
              <a:rPr lang="en-US" b="1" dirty="0">
                <a:highlight>
                  <a:srgbClr val="00FFFF"/>
                </a:highlight>
              </a:rPr>
              <a:t> </a:t>
            </a:r>
            <a:r>
              <a:rPr lang="en-US" b="1" dirty="0" err="1">
                <a:highlight>
                  <a:srgbClr val="00FFFF"/>
                </a:highlight>
              </a:rPr>
              <a:t>informasi</a:t>
            </a:r>
            <a:r>
              <a:rPr lang="en-US" b="1" dirty="0">
                <a:highlight>
                  <a:srgbClr val="00FFFF"/>
                </a:highlight>
              </a:rPr>
              <a:t> dan </a:t>
            </a:r>
            <a:r>
              <a:rPr lang="en-US" b="1" dirty="0" err="1">
                <a:highlight>
                  <a:srgbClr val="00FFFF"/>
                </a:highlight>
              </a:rPr>
              <a:t>Edukasi</a:t>
            </a:r>
            <a:endParaRPr lang="en-US" b="1" dirty="0">
              <a:highlight>
                <a:srgbClr val="00FFFF"/>
              </a:highlight>
            </a:endParaRPr>
          </a:p>
          <a:p>
            <a:pPr marL="457200" indent="-457200">
              <a:buAutoNum type="arabicPeriod"/>
            </a:pPr>
            <a:r>
              <a:rPr lang="en-US" b="1" dirty="0" err="1"/>
              <a:t>Dilaksanakan</a:t>
            </a:r>
            <a:r>
              <a:rPr lang="en-US" b="1" dirty="0"/>
              <a:t> di </a:t>
            </a:r>
            <a:r>
              <a:rPr lang="en-US" b="1" dirty="0" err="1"/>
              <a:t>dlm</a:t>
            </a:r>
            <a:r>
              <a:rPr lang="en-US" b="1" dirty="0"/>
              <a:t> </a:t>
            </a:r>
            <a:r>
              <a:rPr lang="en-US" b="1" dirty="0" err="1"/>
              <a:t>atau</a:t>
            </a:r>
            <a:r>
              <a:rPr lang="en-US" b="1" dirty="0"/>
              <a:t> di </a:t>
            </a:r>
            <a:r>
              <a:rPr lang="en-US" b="1" dirty="0" err="1"/>
              <a:t>luar</a:t>
            </a:r>
            <a:r>
              <a:rPr lang="en-US" b="1" dirty="0"/>
              <a:t> Gedung, </a:t>
            </a:r>
            <a:r>
              <a:rPr lang="en-US" b="1" dirty="0" err="1"/>
              <a:t>baik</a:t>
            </a:r>
            <a:r>
              <a:rPr lang="en-US" b="1" dirty="0"/>
              <a:t> </a:t>
            </a:r>
            <a:r>
              <a:rPr lang="en-US" b="1" dirty="0" err="1"/>
              <a:t>secara</a:t>
            </a:r>
            <a:r>
              <a:rPr lang="en-US" b="1" dirty="0"/>
              <a:t> </a:t>
            </a:r>
            <a:r>
              <a:rPr lang="en-US" b="1" dirty="0" err="1"/>
              <a:t>perorangan</a:t>
            </a:r>
            <a:r>
              <a:rPr lang="en-US" b="1" dirty="0"/>
              <a:t> </a:t>
            </a:r>
            <a:r>
              <a:rPr lang="en-US" b="1" dirty="0" err="1"/>
              <a:t>atau</a:t>
            </a:r>
            <a:r>
              <a:rPr lang="en-US" b="1" dirty="0"/>
              <a:t> </a:t>
            </a:r>
            <a:r>
              <a:rPr lang="en-US" b="1" dirty="0" err="1"/>
              <a:t>berkelompok</a:t>
            </a:r>
            <a:r>
              <a:rPr lang="en-US" b="1" dirty="0"/>
              <a:t> </a:t>
            </a:r>
          </a:p>
          <a:p>
            <a:pPr marL="457200" indent="-457200">
              <a:buAutoNum type="arabicPeriod"/>
            </a:pPr>
            <a:r>
              <a:rPr lang="en-US" b="1" dirty="0" err="1"/>
              <a:t>Dpt</a:t>
            </a:r>
            <a:r>
              <a:rPr lang="en-US" b="1" dirty="0"/>
              <a:t> </a:t>
            </a:r>
            <a:r>
              <a:rPr lang="en-US" b="1" dirty="0" err="1"/>
              <a:t>dilaksanakan</a:t>
            </a:r>
            <a:r>
              <a:rPr lang="en-US" b="1" dirty="0"/>
              <a:t> oleh guru, </a:t>
            </a:r>
            <a:r>
              <a:rPr lang="en-US" b="1" dirty="0" err="1"/>
              <a:t>pendidik</a:t>
            </a:r>
            <a:r>
              <a:rPr lang="en-US" b="1" dirty="0"/>
              <a:t> </a:t>
            </a:r>
            <a:r>
              <a:rPr lang="en-US" b="1" dirty="0" err="1"/>
              <a:t>sebaya</a:t>
            </a:r>
            <a:r>
              <a:rPr lang="en-US" b="1" dirty="0"/>
              <a:t> </a:t>
            </a:r>
            <a:r>
              <a:rPr lang="en-US" b="1" dirty="0" err="1"/>
              <a:t>yg</a:t>
            </a:r>
            <a:r>
              <a:rPr lang="en-US" b="1" dirty="0"/>
              <a:t> </a:t>
            </a:r>
            <a:r>
              <a:rPr lang="en-US" b="1" dirty="0" err="1"/>
              <a:t>terlatih</a:t>
            </a:r>
            <a:r>
              <a:rPr lang="en-US" b="1" dirty="0"/>
              <a:t> </a:t>
            </a:r>
            <a:r>
              <a:rPr lang="en-US" b="1" dirty="0" err="1"/>
              <a:t>dari</a:t>
            </a:r>
            <a:r>
              <a:rPr lang="en-US" b="1" dirty="0"/>
              <a:t> </a:t>
            </a:r>
            <a:r>
              <a:rPr lang="en-US" b="1" dirty="0" err="1"/>
              <a:t>sekolah</a:t>
            </a:r>
            <a:r>
              <a:rPr lang="en-US" b="1" dirty="0"/>
              <a:t> </a:t>
            </a:r>
            <a:r>
              <a:rPr lang="en-US" b="1" dirty="0" err="1"/>
              <a:t>atau</a:t>
            </a:r>
            <a:r>
              <a:rPr lang="en-US" b="1" dirty="0"/>
              <a:t> </a:t>
            </a:r>
            <a:r>
              <a:rPr lang="en-US" b="1" dirty="0" err="1"/>
              <a:t>dari</a:t>
            </a:r>
            <a:r>
              <a:rPr lang="en-US" b="1" dirty="0"/>
              <a:t> </a:t>
            </a:r>
            <a:r>
              <a:rPr lang="en-US" b="1" dirty="0" err="1"/>
              <a:t>lintas</a:t>
            </a:r>
            <a:r>
              <a:rPr lang="en-US" b="1" dirty="0"/>
              <a:t> sector </a:t>
            </a:r>
            <a:r>
              <a:rPr lang="en-US" b="1" dirty="0" err="1"/>
              <a:t>terkait</a:t>
            </a:r>
            <a:r>
              <a:rPr lang="en-US" b="1" dirty="0"/>
              <a:t> </a:t>
            </a:r>
            <a:r>
              <a:rPr lang="en-US" b="1" dirty="0" err="1"/>
              <a:t>dgn</a:t>
            </a:r>
            <a:r>
              <a:rPr lang="en-US" b="1" dirty="0"/>
              <a:t> </a:t>
            </a:r>
            <a:r>
              <a:rPr lang="en-US" b="1" dirty="0" err="1"/>
              <a:t>menggunakan</a:t>
            </a:r>
            <a:r>
              <a:rPr lang="en-US" b="1" dirty="0"/>
              <a:t> </a:t>
            </a:r>
            <a:r>
              <a:rPr lang="en-US" b="1" dirty="0" err="1"/>
              <a:t>materi</a:t>
            </a:r>
            <a:r>
              <a:rPr lang="en-US" b="1" dirty="0"/>
              <a:t> </a:t>
            </a:r>
            <a:r>
              <a:rPr lang="en-US" b="1" dirty="0" err="1"/>
              <a:t>dari</a:t>
            </a:r>
            <a:r>
              <a:rPr lang="en-US" b="1" dirty="0"/>
              <a:t> </a:t>
            </a:r>
            <a:r>
              <a:rPr lang="en-US" b="1" dirty="0" err="1"/>
              <a:t>Puskesmas</a:t>
            </a:r>
            <a:r>
              <a:rPr lang="en-US" b="1" dirty="0"/>
              <a:t> </a:t>
            </a:r>
          </a:p>
          <a:p>
            <a:pPr marL="457200" indent="-457200">
              <a:buAutoNum type="arabicPeriod"/>
            </a:pPr>
            <a:r>
              <a:rPr lang="en-US" b="1" dirty="0" err="1"/>
              <a:t>Menggunakan</a:t>
            </a:r>
            <a:r>
              <a:rPr lang="en-US" b="1" dirty="0"/>
              <a:t> </a:t>
            </a:r>
            <a:r>
              <a:rPr lang="en-US" b="1" dirty="0" err="1"/>
              <a:t>metode</a:t>
            </a:r>
            <a:r>
              <a:rPr lang="en-US" b="1" dirty="0"/>
              <a:t> </a:t>
            </a:r>
            <a:r>
              <a:rPr lang="en-US" b="1" dirty="0" err="1"/>
              <a:t>ceramah</a:t>
            </a:r>
            <a:r>
              <a:rPr lang="en-US" b="1" dirty="0"/>
              <a:t> </a:t>
            </a:r>
            <a:r>
              <a:rPr lang="en-US" b="1" dirty="0" err="1"/>
              <a:t>tanya</a:t>
            </a:r>
            <a:r>
              <a:rPr lang="en-US" b="1" dirty="0"/>
              <a:t> </a:t>
            </a:r>
            <a:r>
              <a:rPr lang="en-US" b="1" dirty="0" err="1"/>
              <a:t>jawab</a:t>
            </a:r>
            <a:r>
              <a:rPr lang="en-US" b="1" dirty="0"/>
              <a:t>, focus group discussion (FGD), </a:t>
            </a:r>
            <a:r>
              <a:rPr lang="en-US" b="1" dirty="0" err="1"/>
              <a:t>diskusi</a:t>
            </a:r>
            <a:r>
              <a:rPr lang="en-US" b="1" dirty="0"/>
              <a:t> </a:t>
            </a:r>
            <a:r>
              <a:rPr lang="en-US" b="1" dirty="0" err="1"/>
              <a:t>interaktif</a:t>
            </a:r>
            <a:r>
              <a:rPr lang="en-US" b="1" dirty="0"/>
              <a:t> </a:t>
            </a:r>
            <a:r>
              <a:rPr lang="en-US" b="1" dirty="0" err="1"/>
              <a:t>yg</a:t>
            </a:r>
            <a:r>
              <a:rPr lang="en-US" b="1" dirty="0"/>
              <a:t> </a:t>
            </a:r>
            <a:r>
              <a:rPr lang="en-US" b="1" dirty="0" err="1"/>
              <a:t>dilengkapi</a:t>
            </a:r>
            <a:r>
              <a:rPr lang="en-US" b="1" dirty="0"/>
              <a:t> </a:t>
            </a:r>
            <a:r>
              <a:rPr lang="en-US" b="1" dirty="0" err="1"/>
              <a:t>dgn</a:t>
            </a:r>
            <a:r>
              <a:rPr lang="en-US" b="1" dirty="0"/>
              <a:t> </a:t>
            </a:r>
            <a:r>
              <a:rPr lang="en-US" b="1" dirty="0" err="1"/>
              <a:t>alat</a:t>
            </a:r>
            <a:r>
              <a:rPr lang="en-US" b="1" dirty="0"/>
              <a:t> </a:t>
            </a:r>
            <a:r>
              <a:rPr lang="en-US" b="1" dirty="0" err="1"/>
              <a:t>bantu</a:t>
            </a:r>
            <a:r>
              <a:rPr lang="en-US" b="1" dirty="0"/>
              <a:t> media </a:t>
            </a:r>
            <a:r>
              <a:rPr lang="en-US" b="1" dirty="0" err="1"/>
              <a:t>cetak</a:t>
            </a:r>
            <a:r>
              <a:rPr lang="en-US" b="1" dirty="0"/>
              <a:t> </a:t>
            </a:r>
            <a:r>
              <a:rPr lang="en-US" b="1" dirty="0" err="1"/>
              <a:t>atau</a:t>
            </a:r>
            <a:r>
              <a:rPr lang="en-US" b="1" dirty="0"/>
              <a:t> media </a:t>
            </a:r>
            <a:r>
              <a:rPr lang="en-US" b="1" dirty="0" err="1"/>
              <a:t>elektronik</a:t>
            </a:r>
            <a:r>
              <a:rPr lang="en-US" b="1" dirty="0"/>
              <a:t> (radio, email dan </a:t>
            </a:r>
            <a:r>
              <a:rPr lang="en-US" b="1" dirty="0" err="1"/>
              <a:t>telepon</a:t>
            </a:r>
            <a:r>
              <a:rPr lang="en-US" b="1" dirty="0"/>
              <a:t>/hotline, SMS)</a:t>
            </a:r>
          </a:p>
          <a:p>
            <a:pPr marL="457200" indent="-457200">
              <a:buAutoNum type="arabicPeriod"/>
            </a:pPr>
            <a:r>
              <a:rPr lang="en-US" b="1" dirty="0" err="1"/>
              <a:t>Menggunakan</a:t>
            </a:r>
            <a:r>
              <a:rPr lang="en-US" b="1" dirty="0"/>
              <a:t> </a:t>
            </a:r>
            <a:r>
              <a:rPr lang="en-US" b="1" dirty="0" err="1"/>
              <a:t>sarana</a:t>
            </a:r>
            <a:r>
              <a:rPr lang="en-US" b="1" dirty="0"/>
              <a:t> </a:t>
            </a:r>
            <a:r>
              <a:rPr lang="en-US" b="1" dirty="0" err="1"/>
              <a:t>komunikasi</a:t>
            </a:r>
            <a:r>
              <a:rPr lang="en-US" b="1" dirty="0"/>
              <a:t> </a:t>
            </a:r>
            <a:r>
              <a:rPr lang="en-US" b="1" dirty="0" err="1"/>
              <a:t>informasi</a:t>
            </a:r>
            <a:r>
              <a:rPr lang="en-US" b="1" dirty="0"/>
              <a:t> </a:t>
            </a:r>
            <a:r>
              <a:rPr lang="en-US" b="1" dirty="0" err="1"/>
              <a:t>edukasi</a:t>
            </a:r>
            <a:r>
              <a:rPr lang="en-US" b="1" dirty="0"/>
              <a:t> (KIE) </a:t>
            </a:r>
            <a:r>
              <a:rPr lang="en-US" b="1" dirty="0" err="1"/>
              <a:t>yg</a:t>
            </a:r>
            <a:r>
              <a:rPr lang="en-US" b="1" dirty="0"/>
              <a:t> </a:t>
            </a:r>
            <a:r>
              <a:rPr lang="en-US" b="1" dirty="0" err="1"/>
              <a:t>lengkap</a:t>
            </a:r>
            <a:r>
              <a:rPr lang="en-US" b="1" dirty="0"/>
              <a:t>, </a:t>
            </a:r>
            <a:r>
              <a:rPr lang="en-US" b="1" dirty="0" err="1"/>
              <a:t>dgn</a:t>
            </a:r>
            <a:r>
              <a:rPr lang="en-US" b="1" dirty="0"/>
              <a:t> Bahasa </a:t>
            </a:r>
            <a:r>
              <a:rPr lang="en-US" b="1" dirty="0" err="1"/>
              <a:t>yg</a:t>
            </a:r>
            <a:r>
              <a:rPr lang="en-US" b="1" dirty="0"/>
              <a:t> </a:t>
            </a:r>
            <a:r>
              <a:rPr lang="en-US" b="1" dirty="0" err="1"/>
              <a:t>sesuai</a:t>
            </a:r>
            <a:r>
              <a:rPr lang="en-US" b="1" dirty="0"/>
              <a:t> </a:t>
            </a:r>
            <a:r>
              <a:rPr lang="en-US" b="1" dirty="0" err="1"/>
              <a:t>dgn</a:t>
            </a:r>
            <a:r>
              <a:rPr lang="en-US" b="1" dirty="0"/>
              <a:t> Bahasa </a:t>
            </a:r>
            <a:r>
              <a:rPr lang="en-US" b="1" dirty="0" err="1"/>
              <a:t>sasaran</a:t>
            </a:r>
            <a:r>
              <a:rPr lang="en-US" b="1" dirty="0"/>
              <a:t> (</a:t>
            </a:r>
            <a:r>
              <a:rPr lang="en-US" b="1" dirty="0" err="1"/>
              <a:t>remaja</a:t>
            </a:r>
            <a:r>
              <a:rPr lang="en-US" b="1" dirty="0"/>
              <a:t>, </a:t>
            </a:r>
            <a:r>
              <a:rPr lang="en-US" b="1" dirty="0" err="1"/>
              <a:t>orangtua</a:t>
            </a:r>
            <a:r>
              <a:rPr lang="en-US" b="1" dirty="0"/>
              <a:t>, guru) dan </a:t>
            </a:r>
            <a:r>
              <a:rPr lang="en-US" b="1" dirty="0" err="1"/>
              <a:t>mudah</a:t>
            </a:r>
            <a:r>
              <a:rPr lang="en-US" b="1" dirty="0"/>
              <a:t> </a:t>
            </a:r>
            <a:r>
              <a:rPr lang="en-US" b="1" dirty="0" err="1"/>
              <a:t>dimengerti</a:t>
            </a:r>
            <a:r>
              <a:rPr lang="en-US" b="1" dirty="0"/>
              <a:t>. </a:t>
            </a:r>
            <a:r>
              <a:rPr lang="en-US" b="1" dirty="0" err="1"/>
              <a:t>Khusus</a:t>
            </a:r>
            <a:r>
              <a:rPr lang="en-US" b="1" dirty="0"/>
              <a:t> </a:t>
            </a:r>
            <a:r>
              <a:rPr lang="en-US" b="1" dirty="0" err="1"/>
              <a:t>utk</a:t>
            </a:r>
            <a:r>
              <a:rPr lang="en-US" b="1" dirty="0"/>
              <a:t> </a:t>
            </a:r>
            <a:r>
              <a:rPr lang="en-US" b="1" dirty="0" err="1"/>
              <a:t>remaja</a:t>
            </a:r>
            <a:r>
              <a:rPr lang="en-US" b="1" dirty="0"/>
              <a:t> </a:t>
            </a:r>
            <a:r>
              <a:rPr lang="en-US" b="1" dirty="0" err="1"/>
              <a:t>perlu</a:t>
            </a:r>
            <a:r>
              <a:rPr lang="en-US" b="1" dirty="0"/>
              <a:t> </a:t>
            </a:r>
            <a:r>
              <a:rPr lang="en-US" b="1" dirty="0" err="1"/>
              <a:t>diingat</a:t>
            </a:r>
            <a:r>
              <a:rPr lang="en-US" b="1" dirty="0"/>
              <a:t> </a:t>
            </a:r>
            <a:r>
              <a:rPr lang="en-US" b="1" dirty="0" err="1"/>
              <a:t>utk</a:t>
            </a:r>
            <a:r>
              <a:rPr lang="en-US" b="1" dirty="0"/>
              <a:t> </a:t>
            </a:r>
            <a:r>
              <a:rPr lang="en-US" b="1" dirty="0" err="1"/>
              <a:t>bersikap</a:t>
            </a:r>
            <a:r>
              <a:rPr lang="en-US" b="1" dirty="0"/>
              <a:t> </a:t>
            </a:r>
            <a:r>
              <a:rPr lang="en-US" b="1" dirty="0" err="1"/>
              <a:t>tdk</a:t>
            </a:r>
            <a:r>
              <a:rPr lang="en-US" b="1" dirty="0"/>
              <a:t> </a:t>
            </a:r>
            <a:r>
              <a:rPr lang="en-US" b="1" dirty="0" err="1"/>
              <a:t>menggurui</a:t>
            </a:r>
            <a:r>
              <a:rPr lang="en-US" b="1" dirty="0"/>
              <a:t> </a:t>
            </a:r>
            <a:r>
              <a:rPr lang="en-US" b="1" dirty="0" err="1"/>
              <a:t>serta</a:t>
            </a:r>
            <a:r>
              <a:rPr lang="en-US" b="1" dirty="0"/>
              <a:t> </a:t>
            </a:r>
            <a:r>
              <a:rPr lang="en-US" b="1" dirty="0" err="1"/>
              <a:t>perlu</a:t>
            </a:r>
            <a:r>
              <a:rPr lang="en-US" b="1" dirty="0"/>
              <a:t> </a:t>
            </a:r>
            <a:r>
              <a:rPr lang="en-US" b="1" dirty="0" err="1"/>
              <a:t>bersikap</a:t>
            </a:r>
            <a:r>
              <a:rPr lang="en-US" b="1" dirty="0"/>
              <a:t> </a:t>
            </a:r>
            <a:r>
              <a:rPr lang="en-US" b="1" dirty="0" err="1"/>
              <a:t>santai</a:t>
            </a:r>
            <a:r>
              <a:rPr lang="en-US" b="1" dirty="0"/>
              <a:t>  </a:t>
            </a:r>
          </a:p>
          <a:p>
            <a:pPr marL="0" indent="0">
              <a:buNone/>
            </a:pPr>
            <a:endParaRPr lang="en-US" dirty="0"/>
          </a:p>
        </p:txBody>
      </p:sp>
      <p:sp>
        <p:nvSpPr>
          <p:cNvPr id="4" name="Footer Placeholder 3">
            <a:extLst>
              <a:ext uri="{FF2B5EF4-FFF2-40B4-BE49-F238E27FC236}">
                <a16:creationId xmlns:a16="http://schemas.microsoft.com/office/drawing/2014/main" id="{2B8D929C-9009-957F-5897-9AA1649E6C70}"/>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398EC13-CC66-14BE-C305-D90EB840C4EC}"/>
              </a:ext>
            </a:extLst>
          </p:cNvPr>
          <p:cNvSpPr>
            <a:spLocks noGrp="1"/>
          </p:cNvSpPr>
          <p:nvPr>
            <p:ph type="sldNum" sz="quarter" idx="11"/>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190242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7DCB-C83C-7D7B-73C9-C9454107B2AC}"/>
              </a:ext>
            </a:extLst>
          </p:cNvPr>
          <p:cNvSpPr>
            <a:spLocks noGrp="1"/>
          </p:cNvSpPr>
          <p:nvPr>
            <p:ph type="title"/>
          </p:nvPr>
        </p:nvSpPr>
        <p:spPr>
          <a:xfrm>
            <a:off x="932688" y="467360"/>
            <a:ext cx="3392424" cy="4297680"/>
          </a:xfrm>
          <a:solidFill>
            <a:srgbClr val="92D050"/>
          </a:solidFill>
        </p:spPr>
        <p:txBody>
          <a:bodyPr>
            <a:normAutofit fontScale="90000"/>
          </a:bodyPr>
          <a:lstStyle/>
          <a:p>
            <a:r>
              <a:rPr lang="en-US" b="1" dirty="0">
                <a:solidFill>
                  <a:schemeClr val="tx1"/>
                </a:solidFill>
              </a:rPr>
              <a:t>2. Pelayanan </a:t>
            </a:r>
            <a:r>
              <a:rPr lang="en-US" b="1" dirty="0" err="1">
                <a:solidFill>
                  <a:schemeClr val="tx1"/>
                </a:solidFill>
              </a:rPr>
              <a:t>klinis</a:t>
            </a:r>
            <a:r>
              <a:rPr lang="en-US" b="1" dirty="0">
                <a:solidFill>
                  <a:schemeClr val="tx1"/>
                </a:solidFill>
              </a:rPr>
              <a:t> </a:t>
            </a:r>
            <a:r>
              <a:rPr lang="en-US" b="1" dirty="0" err="1">
                <a:solidFill>
                  <a:schemeClr val="tx1"/>
                </a:solidFill>
              </a:rPr>
              <a:t>medis</a:t>
            </a:r>
            <a:r>
              <a:rPr lang="en-US" b="1" dirty="0">
                <a:solidFill>
                  <a:schemeClr val="tx1"/>
                </a:solidFill>
              </a:rPr>
              <a:t> </a:t>
            </a:r>
            <a:r>
              <a:rPr lang="en-US" b="1" dirty="0" err="1">
                <a:solidFill>
                  <a:schemeClr val="tx1"/>
                </a:solidFill>
              </a:rPr>
              <a:t>termasuk</a:t>
            </a:r>
            <a:r>
              <a:rPr lang="en-US" b="1" dirty="0">
                <a:solidFill>
                  <a:schemeClr val="tx1"/>
                </a:solidFill>
              </a:rPr>
              <a:t> </a:t>
            </a:r>
            <a:r>
              <a:rPr lang="en-US" b="1" dirty="0" err="1">
                <a:solidFill>
                  <a:schemeClr val="tx1"/>
                </a:solidFill>
              </a:rPr>
              <a:t>pemeriksaan</a:t>
            </a:r>
            <a:r>
              <a:rPr lang="en-US" b="1" dirty="0">
                <a:solidFill>
                  <a:schemeClr val="tx1"/>
                </a:solidFill>
              </a:rPr>
              <a:t> </a:t>
            </a:r>
            <a:r>
              <a:rPr lang="en-US" b="1" dirty="0" err="1">
                <a:solidFill>
                  <a:schemeClr val="tx1"/>
                </a:solidFill>
              </a:rPr>
              <a:t>penunjang</a:t>
            </a:r>
            <a:r>
              <a:rPr lang="en-US" b="1" dirty="0">
                <a:solidFill>
                  <a:schemeClr val="tx1"/>
                </a:solidFill>
              </a:rPr>
              <a:t> dan </a:t>
            </a:r>
            <a:r>
              <a:rPr lang="en-US" b="1" dirty="0" err="1">
                <a:solidFill>
                  <a:schemeClr val="tx1"/>
                </a:solidFill>
              </a:rPr>
              <a:t>rujukannya</a:t>
            </a:r>
            <a:r>
              <a:rPr lang="en-US" b="1" dirty="0">
                <a:solidFill>
                  <a:schemeClr val="tx1"/>
                </a:solidFill>
              </a:rPr>
              <a:t> </a:t>
            </a:r>
            <a:endParaRPr lang="en-ID" b="1" dirty="0">
              <a:solidFill>
                <a:schemeClr val="tx1"/>
              </a:solidFill>
            </a:endParaRPr>
          </a:p>
        </p:txBody>
      </p:sp>
      <p:sp>
        <p:nvSpPr>
          <p:cNvPr id="3" name="Content Placeholder 2">
            <a:extLst>
              <a:ext uri="{FF2B5EF4-FFF2-40B4-BE49-F238E27FC236}">
                <a16:creationId xmlns:a16="http://schemas.microsoft.com/office/drawing/2014/main" id="{0A2D8E28-CA2D-5C37-5A0F-E8C21B15A267}"/>
              </a:ext>
            </a:extLst>
          </p:cNvPr>
          <p:cNvSpPr>
            <a:spLocks noGrp="1"/>
          </p:cNvSpPr>
          <p:nvPr>
            <p:ph sz="quarter" idx="12"/>
          </p:nvPr>
        </p:nvSpPr>
        <p:spPr>
          <a:xfrm>
            <a:off x="5130800" y="314960"/>
            <a:ext cx="6685280" cy="6041390"/>
          </a:xfrm>
          <a:solidFill>
            <a:schemeClr val="accent4">
              <a:lumMod val="20000"/>
              <a:lumOff val="80000"/>
            </a:schemeClr>
          </a:solidFill>
        </p:spPr>
        <p:txBody>
          <a:bodyPr>
            <a:normAutofit lnSpcReduction="10000"/>
          </a:bodyPr>
          <a:lstStyle/>
          <a:p>
            <a:r>
              <a:rPr lang="en-US" b="1" dirty="0">
                <a:highlight>
                  <a:srgbClr val="00FFFF"/>
                </a:highlight>
              </a:rPr>
              <a:t>Hal </a:t>
            </a:r>
            <a:r>
              <a:rPr lang="en-US" b="1" dirty="0" err="1">
                <a:highlight>
                  <a:srgbClr val="00FFFF"/>
                </a:highlight>
              </a:rPr>
              <a:t>yg</a:t>
            </a:r>
            <a:r>
              <a:rPr lang="en-US" b="1" dirty="0">
                <a:highlight>
                  <a:srgbClr val="00FFFF"/>
                </a:highlight>
              </a:rPr>
              <a:t> </a:t>
            </a:r>
            <a:r>
              <a:rPr lang="en-US" b="1" dirty="0" err="1">
                <a:highlight>
                  <a:srgbClr val="00FFFF"/>
                </a:highlight>
              </a:rPr>
              <a:t>perlu</a:t>
            </a:r>
            <a:r>
              <a:rPr lang="en-US" b="1" dirty="0">
                <a:highlight>
                  <a:srgbClr val="00FFFF"/>
                </a:highlight>
              </a:rPr>
              <a:t> </a:t>
            </a:r>
            <a:r>
              <a:rPr lang="en-US" b="1" dirty="0" err="1">
                <a:highlight>
                  <a:srgbClr val="00FFFF"/>
                </a:highlight>
              </a:rPr>
              <a:t>diperhatikan</a:t>
            </a:r>
            <a:r>
              <a:rPr lang="en-US" b="1" dirty="0">
                <a:highlight>
                  <a:srgbClr val="00FFFF"/>
                </a:highlight>
              </a:rPr>
              <a:t> </a:t>
            </a:r>
            <a:r>
              <a:rPr lang="en-US" b="1" dirty="0" err="1">
                <a:highlight>
                  <a:srgbClr val="00FFFF"/>
                </a:highlight>
              </a:rPr>
              <a:t>dlm</a:t>
            </a:r>
            <a:r>
              <a:rPr lang="en-US" b="1" dirty="0">
                <a:highlight>
                  <a:srgbClr val="00FFFF"/>
                </a:highlight>
              </a:rPr>
              <a:t> </a:t>
            </a:r>
            <a:r>
              <a:rPr lang="en-US" b="1" dirty="0" err="1">
                <a:highlight>
                  <a:srgbClr val="00FFFF"/>
                </a:highlight>
              </a:rPr>
              <a:t>melayani</a:t>
            </a:r>
            <a:r>
              <a:rPr lang="en-US" b="1" dirty="0">
                <a:highlight>
                  <a:srgbClr val="00FFFF"/>
                </a:highlight>
              </a:rPr>
              <a:t> </a:t>
            </a:r>
            <a:r>
              <a:rPr lang="en-US" b="1" dirty="0" err="1">
                <a:highlight>
                  <a:srgbClr val="00FFFF"/>
                </a:highlight>
              </a:rPr>
              <a:t>remaja</a:t>
            </a:r>
            <a:r>
              <a:rPr lang="en-US" b="1" dirty="0">
                <a:highlight>
                  <a:srgbClr val="00FFFF"/>
                </a:highlight>
              </a:rPr>
              <a:t> </a:t>
            </a:r>
            <a:r>
              <a:rPr lang="en-US" b="1" dirty="0" err="1">
                <a:highlight>
                  <a:srgbClr val="00FFFF"/>
                </a:highlight>
              </a:rPr>
              <a:t>yg</a:t>
            </a:r>
            <a:r>
              <a:rPr lang="en-US" b="1" dirty="0">
                <a:highlight>
                  <a:srgbClr val="00FFFF"/>
                </a:highlight>
              </a:rPr>
              <a:t> </a:t>
            </a:r>
            <a:r>
              <a:rPr lang="en-US" b="1" dirty="0" err="1">
                <a:highlight>
                  <a:srgbClr val="00FFFF"/>
                </a:highlight>
              </a:rPr>
              <a:t>berkunjung</a:t>
            </a:r>
            <a:r>
              <a:rPr lang="en-US" b="1" dirty="0">
                <a:highlight>
                  <a:srgbClr val="00FFFF"/>
                </a:highlight>
              </a:rPr>
              <a:t> </a:t>
            </a:r>
            <a:r>
              <a:rPr lang="en-US" b="1" dirty="0" err="1">
                <a:highlight>
                  <a:srgbClr val="00FFFF"/>
                </a:highlight>
              </a:rPr>
              <a:t>ke</a:t>
            </a:r>
            <a:r>
              <a:rPr lang="en-US" b="1" dirty="0">
                <a:highlight>
                  <a:srgbClr val="00FFFF"/>
                </a:highlight>
              </a:rPr>
              <a:t> </a:t>
            </a:r>
            <a:r>
              <a:rPr lang="en-US" b="1" dirty="0" err="1">
                <a:highlight>
                  <a:srgbClr val="00FFFF"/>
                </a:highlight>
              </a:rPr>
              <a:t>Puskesmas</a:t>
            </a:r>
            <a:r>
              <a:rPr lang="en-US" b="1" dirty="0">
                <a:highlight>
                  <a:srgbClr val="00FFFF"/>
                </a:highlight>
              </a:rPr>
              <a:t> </a:t>
            </a:r>
            <a:r>
              <a:rPr lang="en-US" b="1" dirty="0" err="1">
                <a:highlight>
                  <a:srgbClr val="00FFFF"/>
                </a:highlight>
              </a:rPr>
              <a:t>adalah</a:t>
            </a:r>
            <a:r>
              <a:rPr lang="en-US" b="1" dirty="0">
                <a:highlight>
                  <a:srgbClr val="00FFFF"/>
                </a:highlight>
              </a:rPr>
              <a:t> : </a:t>
            </a:r>
          </a:p>
          <a:p>
            <a:pPr marL="457200" indent="-457200">
              <a:buAutoNum type="arabicPeriod"/>
            </a:pPr>
            <a:r>
              <a:rPr lang="en-US" b="1" dirty="0" err="1"/>
              <a:t>Bagi</a:t>
            </a:r>
            <a:r>
              <a:rPr lang="en-US" b="1" dirty="0"/>
              <a:t> </a:t>
            </a:r>
            <a:r>
              <a:rPr lang="en-US" b="1" dirty="0" err="1"/>
              <a:t>remaja</a:t>
            </a:r>
            <a:r>
              <a:rPr lang="en-US" b="1" dirty="0"/>
              <a:t> </a:t>
            </a:r>
            <a:r>
              <a:rPr lang="en-US" b="1" dirty="0" err="1"/>
              <a:t>yg</a:t>
            </a:r>
            <a:r>
              <a:rPr lang="en-US" b="1" dirty="0"/>
              <a:t> </a:t>
            </a:r>
            <a:r>
              <a:rPr lang="en-US" b="1" dirty="0" err="1"/>
              <a:t>menderita</a:t>
            </a:r>
            <a:r>
              <a:rPr lang="en-US" b="1" dirty="0"/>
              <a:t> </a:t>
            </a:r>
            <a:r>
              <a:rPr lang="en-US" b="1" dirty="0" err="1"/>
              <a:t>penyakit</a:t>
            </a:r>
            <a:r>
              <a:rPr lang="en-US" b="1" dirty="0"/>
              <a:t> </a:t>
            </a:r>
            <a:r>
              <a:rPr lang="en-US" b="1" dirty="0" err="1"/>
              <a:t>tertentu</a:t>
            </a:r>
            <a:r>
              <a:rPr lang="en-US" b="1" dirty="0"/>
              <a:t> </a:t>
            </a:r>
            <a:r>
              <a:rPr lang="en-US" b="1" dirty="0" err="1"/>
              <a:t>tetap</a:t>
            </a:r>
            <a:r>
              <a:rPr lang="en-US" b="1" dirty="0"/>
              <a:t> </a:t>
            </a:r>
            <a:r>
              <a:rPr lang="en-US" b="1" dirty="0" err="1"/>
              <a:t>dilayani</a:t>
            </a:r>
            <a:r>
              <a:rPr lang="en-US" b="1" dirty="0"/>
              <a:t> </a:t>
            </a:r>
            <a:r>
              <a:rPr lang="en-US" b="1" dirty="0" err="1"/>
              <a:t>dgn</a:t>
            </a:r>
            <a:r>
              <a:rPr lang="en-US" b="1" dirty="0"/>
              <a:t> </a:t>
            </a:r>
            <a:r>
              <a:rPr lang="en-US" b="1" dirty="0" err="1"/>
              <a:t>mengacu</a:t>
            </a:r>
            <a:r>
              <a:rPr lang="en-US" b="1" dirty="0"/>
              <a:t> pada </a:t>
            </a:r>
            <a:r>
              <a:rPr lang="en-US" b="1" dirty="0" err="1"/>
              <a:t>prosedur</a:t>
            </a:r>
            <a:r>
              <a:rPr lang="en-US" b="1" dirty="0"/>
              <a:t> </a:t>
            </a:r>
            <a:r>
              <a:rPr lang="en-US" b="1" dirty="0" err="1"/>
              <a:t>tetap</a:t>
            </a:r>
            <a:r>
              <a:rPr lang="en-US" b="1" dirty="0"/>
              <a:t> </a:t>
            </a:r>
            <a:r>
              <a:rPr lang="en-US" b="1" dirty="0" err="1"/>
              <a:t>penanganan</a:t>
            </a:r>
            <a:r>
              <a:rPr lang="en-US" b="1" dirty="0"/>
              <a:t> </a:t>
            </a:r>
            <a:r>
              <a:rPr lang="en-US" b="1" dirty="0" err="1"/>
              <a:t>penyakit</a:t>
            </a:r>
            <a:r>
              <a:rPr lang="en-US" b="1" dirty="0"/>
              <a:t> </a:t>
            </a:r>
            <a:r>
              <a:rPr lang="en-US" b="1" dirty="0" err="1"/>
              <a:t>tsb</a:t>
            </a:r>
            <a:endParaRPr lang="en-US" b="1" dirty="0"/>
          </a:p>
          <a:p>
            <a:pPr marL="457200" indent="-457200">
              <a:buAutoNum type="arabicPeriod"/>
            </a:pPr>
            <a:r>
              <a:rPr lang="en-US" b="1" dirty="0" err="1"/>
              <a:t>Petugas</a:t>
            </a:r>
            <a:r>
              <a:rPr lang="en-US" b="1" dirty="0"/>
              <a:t> </a:t>
            </a:r>
            <a:r>
              <a:rPr lang="en-US" b="1" dirty="0" err="1"/>
              <a:t>dari</a:t>
            </a:r>
            <a:r>
              <a:rPr lang="en-US" b="1" dirty="0"/>
              <a:t> </a:t>
            </a:r>
            <a:r>
              <a:rPr lang="en-US" b="1" dirty="0" err="1"/>
              <a:t>balai</a:t>
            </a:r>
            <a:r>
              <a:rPr lang="en-US" b="1" dirty="0"/>
              <a:t> </a:t>
            </a:r>
            <a:r>
              <a:rPr lang="en-US" b="1" dirty="0" err="1"/>
              <a:t>pengobatan</a:t>
            </a:r>
            <a:r>
              <a:rPr lang="en-US" b="1" dirty="0"/>
              <a:t> </a:t>
            </a:r>
            <a:r>
              <a:rPr lang="en-US" b="1" dirty="0" err="1"/>
              <a:t>umum</a:t>
            </a:r>
            <a:r>
              <a:rPr lang="en-US" b="1" dirty="0"/>
              <a:t>, </a:t>
            </a:r>
            <a:r>
              <a:rPr lang="en-US" b="1" dirty="0" err="1"/>
              <a:t>balai</a:t>
            </a:r>
            <a:r>
              <a:rPr lang="en-US" b="1" dirty="0"/>
              <a:t> </a:t>
            </a:r>
            <a:r>
              <a:rPr lang="en-US" b="1" dirty="0" err="1"/>
              <a:t>pengobatan</a:t>
            </a:r>
            <a:r>
              <a:rPr lang="en-US" b="1" dirty="0"/>
              <a:t> </a:t>
            </a:r>
            <a:r>
              <a:rPr lang="en-US" b="1" dirty="0" err="1"/>
              <a:t>gigi</a:t>
            </a:r>
            <a:r>
              <a:rPr lang="en-US" b="1" dirty="0"/>
              <a:t>, </a:t>
            </a:r>
            <a:r>
              <a:rPr lang="en-US" b="1" dirty="0" err="1"/>
              <a:t>kesehatan</a:t>
            </a:r>
            <a:r>
              <a:rPr lang="en-US" b="1" dirty="0"/>
              <a:t> </a:t>
            </a:r>
            <a:r>
              <a:rPr lang="en-US" b="1" dirty="0" err="1"/>
              <a:t>ibu</a:t>
            </a:r>
            <a:r>
              <a:rPr lang="en-US" b="1" dirty="0"/>
              <a:t> dan </a:t>
            </a:r>
            <a:r>
              <a:rPr lang="en-US" b="1" dirty="0" err="1"/>
              <a:t>anak</a:t>
            </a:r>
            <a:r>
              <a:rPr lang="en-US" b="1" dirty="0"/>
              <a:t> (KIA) </a:t>
            </a:r>
            <a:r>
              <a:rPr lang="en-US" b="1" dirty="0" err="1"/>
              <a:t>dlm</a:t>
            </a:r>
            <a:r>
              <a:rPr lang="en-US" b="1" dirty="0"/>
              <a:t> </a:t>
            </a:r>
            <a:r>
              <a:rPr lang="en-US" b="1" dirty="0" err="1"/>
              <a:t>menghadapi</a:t>
            </a:r>
            <a:r>
              <a:rPr lang="en-US" b="1" dirty="0"/>
              <a:t> </a:t>
            </a:r>
            <a:r>
              <a:rPr lang="en-US" b="1" dirty="0" err="1"/>
              <a:t>remaja</a:t>
            </a:r>
            <a:r>
              <a:rPr lang="en-US" b="1" dirty="0"/>
              <a:t> </a:t>
            </a:r>
            <a:r>
              <a:rPr lang="en-US" b="1" dirty="0" err="1"/>
              <a:t>yg</a:t>
            </a:r>
            <a:r>
              <a:rPr lang="en-US" b="1" dirty="0"/>
              <a:t> </a:t>
            </a:r>
            <a:r>
              <a:rPr lang="en-US" b="1" dirty="0" err="1"/>
              <a:t>datang</a:t>
            </a:r>
            <a:r>
              <a:rPr lang="en-US" b="1" dirty="0"/>
              <a:t>, </a:t>
            </a:r>
            <a:r>
              <a:rPr lang="en-US" b="1" dirty="0" err="1"/>
              <a:t>diharapkan</a:t>
            </a:r>
            <a:r>
              <a:rPr lang="en-US" b="1" dirty="0"/>
              <a:t> </a:t>
            </a:r>
            <a:r>
              <a:rPr lang="en-US" b="1" dirty="0" err="1"/>
              <a:t>dpt</a:t>
            </a:r>
            <a:r>
              <a:rPr lang="en-US" b="1" dirty="0"/>
              <a:t> </a:t>
            </a:r>
            <a:r>
              <a:rPr lang="en-US" b="1" dirty="0" err="1"/>
              <a:t>menggali</a:t>
            </a:r>
            <a:r>
              <a:rPr lang="en-US" b="1" dirty="0"/>
              <a:t> </a:t>
            </a:r>
            <a:r>
              <a:rPr lang="en-US" b="1" dirty="0" err="1"/>
              <a:t>masalah</a:t>
            </a:r>
            <a:r>
              <a:rPr lang="en-US" b="1" dirty="0"/>
              <a:t> </a:t>
            </a:r>
            <a:r>
              <a:rPr lang="en-US" b="1" dirty="0" err="1"/>
              <a:t>psikososial</a:t>
            </a:r>
            <a:r>
              <a:rPr lang="en-US" b="1" dirty="0"/>
              <a:t> </a:t>
            </a:r>
            <a:r>
              <a:rPr lang="en-US" b="1" dirty="0" err="1"/>
              <a:t>atau</a:t>
            </a:r>
            <a:r>
              <a:rPr lang="en-US" b="1" dirty="0"/>
              <a:t> </a:t>
            </a:r>
            <a:r>
              <a:rPr lang="en-US" b="1" dirty="0" err="1"/>
              <a:t>yg</a:t>
            </a:r>
            <a:r>
              <a:rPr lang="en-US" b="1" dirty="0"/>
              <a:t> </a:t>
            </a:r>
            <a:r>
              <a:rPr lang="en-US" b="1" dirty="0" err="1"/>
              <a:t>berpotensi</a:t>
            </a:r>
            <a:r>
              <a:rPr lang="en-US" b="1" dirty="0"/>
              <a:t> </a:t>
            </a:r>
            <a:r>
              <a:rPr lang="en-US" b="1" dirty="0" err="1"/>
              <a:t>menjadi</a:t>
            </a:r>
            <a:r>
              <a:rPr lang="en-US" b="1" dirty="0"/>
              <a:t> </a:t>
            </a:r>
            <a:r>
              <a:rPr lang="en-US" b="1" dirty="0" err="1"/>
              <a:t>masalah</a:t>
            </a:r>
            <a:r>
              <a:rPr lang="en-US" b="1" dirty="0"/>
              <a:t> </a:t>
            </a:r>
            <a:r>
              <a:rPr lang="en-US" b="1" dirty="0" err="1"/>
              <a:t>khusus</a:t>
            </a:r>
            <a:r>
              <a:rPr lang="en-US" b="1" dirty="0"/>
              <a:t> </a:t>
            </a:r>
            <a:r>
              <a:rPr lang="en-US" b="1" dirty="0" err="1"/>
              <a:t>remaja</a:t>
            </a:r>
            <a:r>
              <a:rPr lang="en-US" b="1" dirty="0"/>
              <a:t> </a:t>
            </a:r>
            <a:r>
              <a:rPr lang="en-US" b="1" dirty="0" err="1"/>
              <a:t>utk</a:t>
            </a:r>
            <a:r>
              <a:rPr lang="en-US" b="1" dirty="0"/>
              <a:t> </a:t>
            </a:r>
            <a:r>
              <a:rPr lang="en-US" b="1" dirty="0" err="1"/>
              <a:t>kemudian</a:t>
            </a:r>
            <a:r>
              <a:rPr lang="en-US" b="1" dirty="0"/>
              <a:t> </a:t>
            </a:r>
            <a:r>
              <a:rPr lang="en-US" b="1" dirty="0" err="1"/>
              <a:t>jika</a:t>
            </a:r>
            <a:r>
              <a:rPr lang="en-US" b="1" dirty="0"/>
              <a:t> </a:t>
            </a:r>
            <a:r>
              <a:rPr lang="en-US" b="1" dirty="0" err="1"/>
              <a:t>ada</a:t>
            </a:r>
            <a:r>
              <a:rPr lang="en-US" b="1" dirty="0"/>
              <a:t>, </a:t>
            </a:r>
            <a:r>
              <a:rPr lang="en-US" b="1" dirty="0" err="1"/>
              <a:t>menyalurkannya</a:t>
            </a:r>
            <a:r>
              <a:rPr lang="en-US" b="1" dirty="0"/>
              <a:t> </a:t>
            </a:r>
            <a:r>
              <a:rPr lang="en-US" b="1" dirty="0" err="1"/>
              <a:t>ke</a:t>
            </a:r>
            <a:r>
              <a:rPr lang="en-US" b="1" dirty="0"/>
              <a:t> </a:t>
            </a:r>
            <a:r>
              <a:rPr lang="en-US" b="1" dirty="0" err="1"/>
              <a:t>ruang</a:t>
            </a:r>
            <a:r>
              <a:rPr lang="en-US" b="1" dirty="0"/>
              <a:t> </a:t>
            </a:r>
            <a:r>
              <a:rPr lang="en-US" b="1" dirty="0" err="1"/>
              <a:t>konseling</a:t>
            </a:r>
            <a:r>
              <a:rPr lang="en-US" b="1" dirty="0"/>
              <a:t> </a:t>
            </a:r>
            <a:r>
              <a:rPr lang="en-US" b="1" dirty="0" err="1"/>
              <a:t>bila</a:t>
            </a:r>
            <a:r>
              <a:rPr lang="en-US" b="1" dirty="0"/>
              <a:t> </a:t>
            </a:r>
            <a:r>
              <a:rPr lang="en-US" b="1" dirty="0" err="1"/>
              <a:t>diperlukan</a:t>
            </a:r>
            <a:r>
              <a:rPr lang="en-US" b="1" dirty="0"/>
              <a:t> </a:t>
            </a:r>
          </a:p>
          <a:p>
            <a:pPr marL="457200" indent="-457200">
              <a:buAutoNum type="arabicPeriod"/>
            </a:pPr>
            <a:r>
              <a:rPr lang="en-US" b="1" dirty="0" err="1"/>
              <a:t>Petugas</a:t>
            </a:r>
            <a:r>
              <a:rPr lang="en-US" b="1" dirty="0"/>
              <a:t> yang </a:t>
            </a:r>
            <a:r>
              <a:rPr lang="en-US" b="1" dirty="0" err="1"/>
              <a:t>menjaring</a:t>
            </a:r>
            <a:r>
              <a:rPr lang="en-US" b="1" dirty="0"/>
              <a:t> </a:t>
            </a:r>
            <a:r>
              <a:rPr lang="en-US" b="1" dirty="0" err="1"/>
              <a:t>remaja</a:t>
            </a:r>
            <a:r>
              <a:rPr lang="en-US" b="1" dirty="0"/>
              <a:t> </a:t>
            </a:r>
            <a:r>
              <a:rPr lang="en-US" b="1" dirty="0" err="1"/>
              <a:t>dari</a:t>
            </a:r>
            <a:r>
              <a:rPr lang="en-US" b="1" dirty="0"/>
              <a:t> </a:t>
            </a:r>
            <a:r>
              <a:rPr lang="en-US" b="1" dirty="0" err="1"/>
              <a:t>ruangan</a:t>
            </a:r>
            <a:r>
              <a:rPr lang="en-US" b="1" dirty="0"/>
              <a:t> dan </a:t>
            </a:r>
            <a:r>
              <a:rPr lang="en-US" b="1" dirty="0" err="1"/>
              <a:t>petugas</a:t>
            </a:r>
            <a:r>
              <a:rPr lang="en-US" b="1" dirty="0"/>
              <a:t> </a:t>
            </a:r>
            <a:r>
              <a:rPr lang="en-US" b="1" dirty="0" err="1"/>
              <a:t>loket</a:t>
            </a:r>
            <a:r>
              <a:rPr lang="en-US" b="1" dirty="0"/>
              <a:t> </a:t>
            </a:r>
            <a:r>
              <a:rPr lang="en-US" b="1" dirty="0" err="1"/>
              <a:t>atau</a:t>
            </a:r>
            <a:r>
              <a:rPr lang="en-US" b="1" dirty="0"/>
              <a:t> </a:t>
            </a:r>
            <a:r>
              <a:rPr lang="en-US" b="1" dirty="0" err="1"/>
              <a:t>petugas</a:t>
            </a:r>
            <a:r>
              <a:rPr lang="en-US" b="1" dirty="0"/>
              <a:t> </a:t>
            </a:r>
            <a:r>
              <a:rPr lang="en-US" b="1" dirty="0" err="1"/>
              <a:t>laboratorium</a:t>
            </a:r>
            <a:r>
              <a:rPr lang="en-US" b="1" dirty="0"/>
              <a:t> </a:t>
            </a:r>
            <a:r>
              <a:rPr lang="en-US" b="1" dirty="0" err="1"/>
              <a:t>seperti</a:t>
            </a:r>
            <a:r>
              <a:rPr lang="en-US" b="1" dirty="0"/>
              <a:t> </a:t>
            </a:r>
            <a:r>
              <a:rPr lang="en-US" b="1" dirty="0" err="1"/>
              <a:t>halnya</a:t>
            </a:r>
            <a:r>
              <a:rPr lang="en-US" b="1" dirty="0"/>
              <a:t> </a:t>
            </a:r>
            <a:r>
              <a:rPr lang="en-US" b="1" dirty="0" err="1"/>
              <a:t>petugas</a:t>
            </a:r>
            <a:r>
              <a:rPr lang="en-US" b="1" dirty="0"/>
              <a:t> </a:t>
            </a:r>
            <a:r>
              <a:rPr lang="en-US" b="1" dirty="0" err="1"/>
              <a:t>khusus</a:t>
            </a:r>
            <a:r>
              <a:rPr lang="en-US" b="1" dirty="0"/>
              <a:t> PKPR </a:t>
            </a:r>
            <a:r>
              <a:rPr lang="en-US" b="1" dirty="0" err="1"/>
              <a:t>jg</a:t>
            </a:r>
            <a:r>
              <a:rPr lang="en-US" b="1" dirty="0"/>
              <a:t> </a:t>
            </a:r>
            <a:r>
              <a:rPr lang="en-US" b="1" dirty="0" err="1"/>
              <a:t>harus</a:t>
            </a:r>
            <a:r>
              <a:rPr lang="en-US" b="1" dirty="0"/>
              <a:t> </a:t>
            </a:r>
            <a:r>
              <a:rPr lang="en-US" b="1" dirty="0" err="1"/>
              <a:t>merahasiakan</a:t>
            </a:r>
            <a:r>
              <a:rPr lang="en-US" b="1" dirty="0"/>
              <a:t> </a:t>
            </a:r>
            <a:r>
              <a:rPr lang="en-US" b="1" dirty="0" err="1"/>
              <a:t>remaja</a:t>
            </a:r>
            <a:r>
              <a:rPr lang="en-US" b="1" dirty="0"/>
              <a:t> </a:t>
            </a:r>
            <a:r>
              <a:rPr lang="en-US" b="1" dirty="0" err="1"/>
              <a:t>tsb</a:t>
            </a:r>
            <a:r>
              <a:rPr lang="en-US" b="1" dirty="0"/>
              <a:t> dan </a:t>
            </a:r>
            <a:r>
              <a:rPr lang="en-US" b="1" dirty="0" err="1"/>
              <a:t>memenuhi</a:t>
            </a:r>
            <a:r>
              <a:rPr lang="en-US" b="1" dirty="0"/>
              <a:t> </a:t>
            </a:r>
            <a:r>
              <a:rPr lang="en-US" b="1" dirty="0" err="1"/>
              <a:t>kriteria</a:t>
            </a:r>
            <a:r>
              <a:rPr lang="en-US" b="1" dirty="0"/>
              <a:t> </a:t>
            </a:r>
            <a:r>
              <a:rPr lang="en-US" b="1" dirty="0" err="1"/>
              <a:t>peduli</a:t>
            </a:r>
            <a:r>
              <a:rPr lang="en-US" b="1" dirty="0"/>
              <a:t> </a:t>
            </a:r>
            <a:r>
              <a:rPr lang="en-US" b="1" dirty="0" err="1"/>
              <a:t>remaja</a:t>
            </a:r>
            <a:r>
              <a:rPr lang="en-US" b="1" dirty="0"/>
              <a:t> </a:t>
            </a:r>
          </a:p>
          <a:p>
            <a:pPr marL="457200" indent="-457200">
              <a:buAutoNum type="arabicPeriod"/>
            </a:pPr>
            <a:r>
              <a:rPr lang="en-US" b="1" dirty="0" err="1"/>
              <a:t>Petugas</a:t>
            </a:r>
            <a:r>
              <a:rPr lang="en-US" b="1" dirty="0"/>
              <a:t> PKPR </a:t>
            </a:r>
            <a:r>
              <a:rPr lang="en-US" b="1" dirty="0" err="1"/>
              <a:t>harus</a:t>
            </a:r>
            <a:r>
              <a:rPr lang="en-US" b="1" dirty="0"/>
              <a:t> Menjaga </a:t>
            </a:r>
            <a:r>
              <a:rPr lang="en-US" b="1" dirty="0" err="1"/>
              <a:t>kelangsungan</a:t>
            </a:r>
            <a:r>
              <a:rPr lang="en-US" b="1" dirty="0"/>
              <a:t> </a:t>
            </a:r>
            <a:r>
              <a:rPr lang="en-US" b="1" dirty="0" err="1"/>
              <a:t>pelayanan</a:t>
            </a:r>
            <a:r>
              <a:rPr lang="en-US" b="1" dirty="0"/>
              <a:t> dan </a:t>
            </a:r>
            <a:r>
              <a:rPr lang="en-US" b="1" dirty="0" err="1"/>
              <a:t>mencatat</a:t>
            </a:r>
            <a:r>
              <a:rPr lang="en-US" b="1" dirty="0"/>
              <a:t> </a:t>
            </a:r>
            <a:r>
              <a:rPr lang="en-US" b="1" dirty="0" err="1"/>
              <a:t>hasil</a:t>
            </a:r>
            <a:r>
              <a:rPr lang="en-US" b="1" dirty="0"/>
              <a:t> </a:t>
            </a:r>
            <a:r>
              <a:rPr lang="en-US" b="1" dirty="0" err="1"/>
              <a:t>rujukan</a:t>
            </a:r>
            <a:r>
              <a:rPr lang="en-US" b="1" dirty="0"/>
              <a:t> </a:t>
            </a:r>
            <a:r>
              <a:rPr lang="en-US" b="1" dirty="0" err="1"/>
              <a:t>kasus</a:t>
            </a:r>
            <a:r>
              <a:rPr lang="en-US" b="1" dirty="0"/>
              <a:t> per </a:t>
            </a:r>
            <a:r>
              <a:rPr lang="en-US" b="1" dirty="0" err="1"/>
              <a:t>kasus</a:t>
            </a:r>
            <a:r>
              <a:rPr lang="en-US" b="1" dirty="0"/>
              <a:t> </a:t>
            </a:r>
          </a:p>
          <a:p>
            <a:pPr marL="0" indent="0">
              <a:buNone/>
            </a:pPr>
            <a:endParaRPr lang="en-ID" dirty="0"/>
          </a:p>
        </p:txBody>
      </p:sp>
      <p:sp>
        <p:nvSpPr>
          <p:cNvPr id="4" name="Footer Placeholder 3">
            <a:extLst>
              <a:ext uri="{FF2B5EF4-FFF2-40B4-BE49-F238E27FC236}">
                <a16:creationId xmlns:a16="http://schemas.microsoft.com/office/drawing/2014/main" id="{6EE85D76-D95D-4368-EB26-CD6D0B8DE96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B04E840-2B57-4473-9A04-BA42E2BA274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339259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099048" y="530352"/>
            <a:ext cx="5385816" cy="739648"/>
          </a:xfrm>
          <a:solidFill>
            <a:srgbClr val="FFFF00"/>
          </a:solidFill>
        </p:spPr>
        <p:txBody>
          <a:bodyPr anchor="b">
            <a:normAutofit/>
          </a:bodyPr>
          <a:lstStyle/>
          <a:p>
            <a:r>
              <a:rPr lang="en-US" dirty="0"/>
              <a:t>OUTLINE </a:t>
            </a:r>
          </a:p>
        </p:txBody>
      </p:sp>
      <p:pic>
        <p:nvPicPr>
          <p:cNvPr id="12" name="Picture Placeholder 11" descr="A close up of white and pink flowers">
            <a:extLst>
              <a:ext uri="{FF2B5EF4-FFF2-40B4-BE49-F238E27FC236}">
                <a16:creationId xmlns:a16="http://schemas.microsoft.com/office/drawing/2014/main" id="{638025BA-3E49-3EFD-417E-955B4B95B2B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1" y="0"/>
            <a:ext cx="5174458" cy="6858000"/>
          </a:xfr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5455920" y="2763520"/>
            <a:ext cx="6495288" cy="3592830"/>
          </a:xfrm>
          <a:solidFill>
            <a:schemeClr val="accent2">
              <a:lumMod val="20000"/>
              <a:lumOff val="80000"/>
            </a:schemeClr>
          </a:solidFill>
        </p:spPr>
        <p:txBody>
          <a:bodyPr vert="horz" lIns="91440" tIns="45720" rIns="91440" bIns="45720" rtlCol="0" anchor="t">
            <a:normAutofit lnSpcReduction="10000"/>
          </a:bodyPr>
          <a:lstStyle/>
          <a:p>
            <a:r>
              <a:rPr lang="en-US" b="1" dirty="0"/>
              <a:t>a. </a:t>
            </a:r>
            <a:r>
              <a:rPr lang="en-US" b="1" dirty="0" err="1"/>
              <a:t>Latar</a:t>
            </a:r>
            <a:r>
              <a:rPr lang="en-US" b="1" dirty="0"/>
              <a:t> </a:t>
            </a:r>
            <a:r>
              <a:rPr lang="en-US" b="1" dirty="0" err="1"/>
              <a:t>Belakang</a:t>
            </a:r>
            <a:r>
              <a:rPr lang="en-US" b="1" dirty="0"/>
              <a:t> </a:t>
            </a:r>
          </a:p>
          <a:p>
            <a:r>
              <a:rPr lang="en-US" b="1" dirty="0"/>
              <a:t>b. </a:t>
            </a:r>
            <a:r>
              <a:rPr lang="en-US" b="1" dirty="0" err="1"/>
              <a:t>Siapa</a:t>
            </a:r>
            <a:r>
              <a:rPr lang="en-US" b="1" dirty="0"/>
              <a:t> </a:t>
            </a:r>
            <a:r>
              <a:rPr lang="en-US" b="1" dirty="0" err="1"/>
              <a:t>itu</a:t>
            </a:r>
            <a:r>
              <a:rPr lang="en-US" b="1" dirty="0"/>
              <a:t> </a:t>
            </a:r>
            <a:r>
              <a:rPr lang="en-US" b="1" dirty="0" err="1"/>
              <a:t>Kelompok</a:t>
            </a:r>
            <a:r>
              <a:rPr lang="en-US" b="1" dirty="0"/>
              <a:t> </a:t>
            </a:r>
            <a:r>
              <a:rPr lang="en-US" b="1" dirty="0" err="1"/>
              <a:t>Remaja</a:t>
            </a:r>
            <a:r>
              <a:rPr lang="en-US" b="1" dirty="0"/>
              <a:t> ?</a:t>
            </a:r>
          </a:p>
          <a:p>
            <a:r>
              <a:rPr lang="en-US" b="1" dirty="0"/>
              <a:t>c. </a:t>
            </a:r>
            <a:r>
              <a:rPr lang="en-US" b="1" dirty="0" err="1"/>
              <a:t>Mengapa</a:t>
            </a:r>
            <a:r>
              <a:rPr lang="en-US" b="1" dirty="0"/>
              <a:t> </a:t>
            </a:r>
            <a:r>
              <a:rPr lang="en-US" b="1" dirty="0" err="1"/>
              <a:t>perlu</a:t>
            </a:r>
            <a:r>
              <a:rPr lang="en-US" b="1" dirty="0"/>
              <a:t> </a:t>
            </a:r>
            <a:r>
              <a:rPr lang="en-US" b="1" dirty="0" err="1"/>
              <a:t>memperhatikan</a:t>
            </a:r>
            <a:r>
              <a:rPr lang="en-US" b="1" dirty="0"/>
              <a:t> </a:t>
            </a:r>
            <a:r>
              <a:rPr lang="en-US" b="1" dirty="0" err="1"/>
              <a:t>kesehatan</a:t>
            </a:r>
            <a:r>
              <a:rPr lang="en-US" b="1" dirty="0"/>
              <a:t> </a:t>
            </a:r>
            <a:r>
              <a:rPr lang="en-US" b="1" dirty="0" err="1"/>
              <a:t>remaja</a:t>
            </a:r>
            <a:r>
              <a:rPr lang="en-US" b="1" dirty="0"/>
              <a:t> ? </a:t>
            </a:r>
          </a:p>
          <a:p>
            <a:r>
              <a:rPr lang="en-US" b="1" dirty="0"/>
              <a:t>d. </a:t>
            </a:r>
            <a:r>
              <a:rPr lang="en-US" b="1" dirty="0" err="1"/>
              <a:t>Alasan</a:t>
            </a:r>
            <a:r>
              <a:rPr lang="en-US" b="1" dirty="0"/>
              <a:t> Program Kesehatan </a:t>
            </a:r>
            <a:r>
              <a:rPr lang="en-US" b="1" dirty="0" err="1"/>
              <a:t>Remaja</a:t>
            </a:r>
            <a:r>
              <a:rPr lang="en-US" b="1" dirty="0"/>
              <a:t> </a:t>
            </a:r>
            <a:r>
              <a:rPr lang="en-US" b="1" dirty="0" err="1"/>
              <a:t>perlu</a:t>
            </a:r>
            <a:r>
              <a:rPr lang="en-US" b="1" dirty="0"/>
              <a:t> </a:t>
            </a:r>
            <a:r>
              <a:rPr lang="en-US" b="1" dirty="0" err="1"/>
              <a:t>diperhatikan</a:t>
            </a:r>
            <a:r>
              <a:rPr lang="en-US" b="1" dirty="0"/>
              <a:t> ?</a:t>
            </a:r>
          </a:p>
          <a:p>
            <a:r>
              <a:rPr lang="en-US" b="1" dirty="0"/>
              <a:t>e. </a:t>
            </a:r>
            <a:r>
              <a:rPr lang="en-US" b="1" dirty="0" err="1"/>
              <a:t>Kondisi</a:t>
            </a:r>
            <a:r>
              <a:rPr lang="en-US" b="1" dirty="0"/>
              <a:t> Kesehatan </a:t>
            </a:r>
            <a:r>
              <a:rPr lang="en-US" b="1" dirty="0" err="1"/>
              <a:t>Remaja</a:t>
            </a:r>
            <a:r>
              <a:rPr lang="en-US" b="1" dirty="0"/>
              <a:t> di Indonesia </a:t>
            </a:r>
          </a:p>
          <a:p>
            <a:r>
              <a:rPr lang="en-US" b="1" dirty="0"/>
              <a:t>f. </a:t>
            </a:r>
            <a:r>
              <a:rPr lang="en-US" b="1" dirty="0" err="1"/>
              <a:t>Bentuk</a:t>
            </a:r>
            <a:r>
              <a:rPr lang="en-US" b="1" dirty="0"/>
              <a:t> Pelayanan Kesehatan </a:t>
            </a:r>
            <a:r>
              <a:rPr lang="en-US" b="1" dirty="0" err="1"/>
              <a:t>Remaja</a:t>
            </a:r>
            <a:r>
              <a:rPr lang="en-US" b="1" dirty="0"/>
              <a:t> </a:t>
            </a:r>
          </a:p>
          <a:p>
            <a:r>
              <a:rPr lang="en-US" b="1" dirty="0"/>
              <a:t>g. Langkah </a:t>
            </a:r>
            <a:r>
              <a:rPr lang="en-US" b="1" dirty="0" err="1"/>
              <a:t>Upaya</a:t>
            </a:r>
            <a:r>
              <a:rPr lang="en-US" b="1" dirty="0"/>
              <a:t> </a:t>
            </a:r>
            <a:r>
              <a:rPr lang="en-US" b="1" dirty="0" err="1"/>
              <a:t>Hidup</a:t>
            </a:r>
            <a:r>
              <a:rPr lang="en-US" b="1" dirty="0"/>
              <a:t> </a:t>
            </a:r>
            <a:r>
              <a:rPr lang="en-US" b="1" dirty="0" err="1"/>
              <a:t>Sehat</a:t>
            </a:r>
            <a:r>
              <a:rPr lang="en-US" b="1" dirty="0"/>
              <a:t> </a:t>
            </a:r>
            <a:r>
              <a:rPr lang="en-US" b="1" dirty="0" err="1"/>
              <a:t>bagi</a:t>
            </a:r>
            <a:r>
              <a:rPr lang="en-US" b="1" dirty="0"/>
              <a:t> </a:t>
            </a:r>
            <a:r>
              <a:rPr lang="en-US" b="1" dirty="0" err="1"/>
              <a:t>Remaja</a:t>
            </a:r>
            <a:r>
              <a:rPr lang="en-US" b="1" dirty="0"/>
              <a:t> </a:t>
            </a:r>
          </a:p>
          <a:p>
            <a:endParaRPr lang="en-US" dirty="0"/>
          </a:p>
          <a:p>
            <a:endParaRPr lang="en-US" dirty="0"/>
          </a:p>
        </p:txBody>
      </p:sp>
      <p:sp>
        <p:nvSpPr>
          <p:cNvPr id="4" name="Footer Placeholder 3">
            <a:extLst>
              <a:ext uri="{FF2B5EF4-FFF2-40B4-BE49-F238E27FC236}">
                <a16:creationId xmlns:a16="http://schemas.microsoft.com/office/drawing/2014/main" id="{0E1BC27E-ED02-E738-1B43-E66F422BD1FC}"/>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902A7C2-1D63-EFD6-869B-2F167F966380}"/>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6" name="Picture 5">
            <a:extLst>
              <a:ext uri="{FF2B5EF4-FFF2-40B4-BE49-F238E27FC236}">
                <a16:creationId xmlns:a16="http://schemas.microsoft.com/office/drawing/2014/main" id="{61846B7A-494C-89BF-8F0E-73B2D51A5B30}"/>
              </a:ext>
            </a:extLst>
          </p:cNvPr>
          <p:cNvPicPr>
            <a:picLocks noChangeAspect="1"/>
          </p:cNvPicPr>
          <p:nvPr/>
        </p:nvPicPr>
        <p:blipFill>
          <a:blip r:embed="rId4"/>
          <a:stretch>
            <a:fillRect/>
          </a:stretch>
        </p:blipFill>
        <p:spPr>
          <a:xfrm>
            <a:off x="5283200" y="1171575"/>
            <a:ext cx="6908801" cy="1591945"/>
          </a:xfrm>
          <a:prstGeom prst="rect">
            <a:avLst/>
          </a:prstGeom>
        </p:spPr>
      </p:pic>
    </p:spTree>
    <p:extLst>
      <p:ext uri="{BB962C8B-B14F-4D97-AF65-F5344CB8AC3E}">
        <p14:creationId xmlns:p14="http://schemas.microsoft.com/office/powerpoint/2010/main" val="3724599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37C4-2CC4-A1EB-FA8A-6176989BFB4C}"/>
              </a:ext>
            </a:extLst>
          </p:cNvPr>
          <p:cNvSpPr>
            <a:spLocks noGrp="1"/>
          </p:cNvSpPr>
          <p:nvPr>
            <p:ph type="title"/>
          </p:nvPr>
        </p:nvSpPr>
        <p:spPr>
          <a:xfrm>
            <a:off x="932688" y="1910080"/>
            <a:ext cx="3392424" cy="1371600"/>
          </a:xfrm>
          <a:solidFill>
            <a:srgbClr val="92D050"/>
          </a:solidFill>
        </p:spPr>
        <p:txBody>
          <a:bodyPr/>
          <a:lstStyle/>
          <a:p>
            <a:pPr algn="ctr"/>
            <a:r>
              <a:rPr lang="en-US" b="1" dirty="0">
                <a:solidFill>
                  <a:schemeClr val="tx1"/>
                </a:solidFill>
              </a:rPr>
              <a:t>3. </a:t>
            </a:r>
            <a:r>
              <a:rPr lang="en-US" b="1" dirty="0" err="1">
                <a:solidFill>
                  <a:schemeClr val="tx1"/>
                </a:solidFill>
              </a:rPr>
              <a:t>Konseling</a:t>
            </a:r>
            <a:r>
              <a:rPr lang="en-US" dirty="0"/>
              <a:t> </a:t>
            </a:r>
            <a:endParaRPr lang="en-ID" dirty="0"/>
          </a:p>
        </p:txBody>
      </p:sp>
      <p:sp>
        <p:nvSpPr>
          <p:cNvPr id="3" name="Content Placeholder 2">
            <a:extLst>
              <a:ext uri="{FF2B5EF4-FFF2-40B4-BE49-F238E27FC236}">
                <a16:creationId xmlns:a16="http://schemas.microsoft.com/office/drawing/2014/main" id="{76F00FD5-FED2-6B7F-352D-0ED060414740}"/>
              </a:ext>
            </a:extLst>
          </p:cNvPr>
          <p:cNvSpPr>
            <a:spLocks noGrp="1"/>
          </p:cNvSpPr>
          <p:nvPr>
            <p:ph sz="quarter" idx="12"/>
          </p:nvPr>
        </p:nvSpPr>
        <p:spPr>
          <a:xfrm>
            <a:off x="5222240" y="375920"/>
            <a:ext cx="6604000" cy="5842000"/>
          </a:xfrm>
          <a:solidFill>
            <a:schemeClr val="accent4">
              <a:lumMod val="20000"/>
              <a:lumOff val="80000"/>
            </a:schemeClr>
          </a:solidFill>
        </p:spPr>
        <p:txBody>
          <a:bodyPr/>
          <a:lstStyle/>
          <a:p>
            <a:r>
              <a:rPr lang="en-US" b="1" dirty="0" err="1">
                <a:highlight>
                  <a:srgbClr val="00FFFF"/>
                </a:highlight>
              </a:rPr>
              <a:t>Tujuan</a:t>
            </a:r>
            <a:r>
              <a:rPr lang="en-US" b="1" dirty="0">
                <a:highlight>
                  <a:srgbClr val="00FFFF"/>
                </a:highlight>
              </a:rPr>
              <a:t> </a:t>
            </a:r>
            <a:r>
              <a:rPr lang="en-US" b="1" dirty="0" err="1">
                <a:highlight>
                  <a:srgbClr val="00FFFF"/>
                </a:highlight>
              </a:rPr>
              <a:t>Konseling</a:t>
            </a:r>
            <a:r>
              <a:rPr lang="en-US" b="1" dirty="0">
                <a:highlight>
                  <a:srgbClr val="00FFFF"/>
                </a:highlight>
              </a:rPr>
              <a:t> </a:t>
            </a:r>
            <a:r>
              <a:rPr lang="en-US" b="1" dirty="0" err="1">
                <a:highlight>
                  <a:srgbClr val="00FFFF"/>
                </a:highlight>
              </a:rPr>
              <a:t>dalam</a:t>
            </a:r>
            <a:r>
              <a:rPr lang="en-US" b="1" dirty="0">
                <a:highlight>
                  <a:srgbClr val="00FFFF"/>
                </a:highlight>
              </a:rPr>
              <a:t> PKPR </a:t>
            </a:r>
            <a:r>
              <a:rPr lang="en-US" b="1" dirty="0" err="1">
                <a:highlight>
                  <a:srgbClr val="00FFFF"/>
                </a:highlight>
              </a:rPr>
              <a:t>yaitu</a:t>
            </a:r>
            <a:r>
              <a:rPr lang="en-US" b="1" dirty="0">
                <a:highlight>
                  <a:srgbClr val="00FFFF"/>
                </a:highlight>
              </a:rPr>
              <a:t> : </a:t>
            </a:r>
          </a:p>
          <a:p>
            <a:pPr marL="457200" indent="-457200">
              <a:buAutoNum type="arabicPeriod"/>
            </a:pPr>
            <a:r>
              <a:rPr lang="en-US" b="1" dirty="0" err="1"/>
              <a:t>Membantu</a:t>
            </a:r>
            <a:r>
              <a:rPr lang="en-US" b="1" dirty="0"/>
              <a:t> </a:t>
            </a:r>
            <a:r>
              <a:rPr lang="en-US" b="1" dirty="0" err="1"/>
              <a:t>remaja</a:t>
            </a:r>
            <a:r>
              <a:rPr lang="en-US" b="1" dirty="0"/>
              <a:t> </a:t>
            </a:r>
            <a:r>
              <a:rPr lang="en-US" b="1" dirty="0" err="1"/>
              <a:t>utk</a:t>
            </a:r>
            <a:r>
              <a:rPr lang="en-US" b="1" dirty="0"/>
              <a:t> </a:t>
            </a:r>
            <a:r>
              <a:rPr lang="en-US" b="1" dirty="0" err="1"/>
              <a:t>dpt</a:t>
            </a:r>
            <a:r>
              <a:rPr lang="en-US" b="1" dirty="0"/>
              <a:t> </a:t>
            </a:r>
            <a:r>
              <a:rPr lang="en-US" b="1" dirty="0" err="1"/>
              <a:t>mengenali</a:t>
            </a:r>
            <a:r>
              <a:rPr lang="en-US" b="1" dirty="0"/>
              <a:t> </a:t>
            </a:r>
            <a:r>
              <a:rPr lang="en-US" b="1" dirty="0" err="1"/>
              <a:t>masalahnya</a:t>
            </a:r>
            <a:r>
              <a:rPr lang="en-US" b="1" dirty="0"/>
              <a:t> dan </a:t>
            </a:r>
            <a:r>
              <a:rPr lang="en-US" b="1" dirty="0" err="1"/>
              <a:t>membantunya</a:t>
            </a:r>
            <a:r>
              <a:rPr lang="en-US" b="1" dirty="0"/>
              <a:t> agar </a:t>
            </a:r>
            <a:r>
              <a:rPr lang="en-US" b="1" dirty="0" err="1"/>
              <a:t>dpt</a:t>
            </a:r>
            <a:r>
              <a:rPr lang="en-US" b="1" dirty="0"/>
              <a:t> </a:t>
            </a:r>
            <a:r>
              <a:rPr lang="en-US" b="1" dirty="0" err="1"/>
              <a:t>mengambil</a:t>
            </a:r>
            <a:r>
              <a:rPr lang="en-US" b="1" dirty="0"/>
              <a:t> </a:t>
            </a:r>
            <a:r>
              <a:rPr lang="en-US" b="1" dirty="0" err="1"/>
              <a:t>keputusan</a:t>
            </a:r>
            <a:r>
              <a:rPr lang="en-US" b="1" dirty="0"/>
              <a:t> </a:t>
            </a:r>
            <a:r>
              <a:rPr lang="en-US" b="1" dirty="0" err="1"/>
              <a:t>dgn</a:t>
            </a:r>
            <a:r>
              <a:rPr lang="en-US" b="1" dirty="0"/>
              <a:t> </a:t>
            </a:r>
            <a:r>
              <a:rPr lang="en-US" b="1" dirty="0" err="1"/>
              <a:t>mantap</a:t>
            </a:r>
            <a:r>
              <a:rPr lang="en-US" b="1" dirty="0"/>
              <a:t> </a:t>
            </a:r>
            <a:r>
              <a:rPr lang="en-US" b="1" dirty="0" err="1"/>
              <a:t>ttg</a:t>
            </a:r>
            <a:r>
              <a:rPr lang="en-US" b="1" dirty="0"/>
              <a:t> </a:t>
            </a:r>
            <a:r>
              <a:rPr lang="en-US" b="1" dirty="0" err="1"/>
              <a:t>apa</a:t>
            </a:r>
            <a:r>
              <a:rPr lang="en-US" b="1" dirty="0"/>
              <a:t> </a:t>
            </a:r>
            <a:r>
              <a:rPr lang="en-US" b="1" dirty="0" err="1"/>
              <a:t>yg</a:t>
            </a:r>
            <a:r>
              <a:rPr lang="en-US" b="1" dirty="0"/>
              <a:t> </a:t>
            </a:r>
            <a:r>
              <a:rPr lang="en-US" b="1" dirty="0" err="1"/>
              <a:t>harus</a:t>
            </a:r>
            <a:r>
              <a:rPr lang="en-US" b="1" dirty="0"/>
              <a:t> </a:t>
            </a:r>
            <a:r>
              <a:rPr lang="en-US" b="1" dirty="0" err="1"/>
              <a:t>dilakukannya</a:t>
            </a:r>
            <a:r>
              <a:rPr lang="en-US" b="1" dirty="0"/>
              <a:t> </a:t>
            </a:r>
            <a:r>
              <a:rPr lang="en-US" b="1" dirty="0" err="1"/>
              <a:t>utk</a:t>
            </a:r>
            <a:r>
              <a:rPr lang="en-US" b="1" dirty="0"/>
              <a:t> </a:t>
            </a:r>
            <a:r>
              <a:rPr lang="en-US" b="1" dirty="0" err="1"/>
              <a:t>mengatasi</a:t>
            </a:r>
            <a:r>
              <a:rPr lang="en-US" b="1" dirty="0"/>
              <a:t> </a:t>
            </a:r>
            <a:r>
              <a:rPr lang="en-US" b="1" dirty="0" err="1"/>
              <a:t>masalah</a:t>
            </a:r>
            <a:r>
              <a:rPr lang="en-US" b="1" dirty="0"/>
              <a:t> </a:t>
            </a:r>
            <a:r>
              <a:rPr lang="en-US" b="1" dirty="0" err="1"/>
              <a:t>tsb</a:t>
            </a:r>
            <a:r>
              <a:rPr lang="en-US" b="1" dirty="0"/>
              <a:t> </a:t>
            </a:r>
          </a:p>
          <a:p>
            <a:pPr marL="457200" indent="-457200">
              <a:buAutoNum type="arabicPeriod"/>
            </a:pPr>
            <a:r>
              <a:rPr lang="en-US" b="1" dirty="0"/>
              <a:t>Memberikan </a:t>
            </a:r>
            <a:r>
              <a:rPr lang="en-US" b="1" dirty="0" err="1"/>
              <a:t>pengetahuan</a:t>
            </a:r>
            <a:r>
              <a:rPr lang="en-US" b="1" dirty="0"/>
              <a:t>, </a:t>
            </a:r>
            <a:r>
              <a:rPr lang="en-US" b="1" dirty="0" err="1"/>
              <a:t>keterampilan</a:t>
            </a:r>
            <a:r>
              <a:rPr lang="en-US" b="1" dirty="0"/>
              <a:t>, </a:t>
            </a:r>
            <a:r>
              <a:rPr lang="en-US" b="1" dirty="0" err="1"/>
              <a:t>penggalian</a:t>
            </a:r>
            <a:r>
              <a:rPr lang="en-US" b="1" dirty="0"/>
              <a:t> </a:t>
            </a:r>
            <a:r>
              <a:rPr lang="en-US" b="1" dirty="0" err="1"/>
              <a:t>potensi</a:t>
            </a:r>
            <a:r>
              <a:rPr lang="en-US" b="1" dirty="0"/>
              <a:t> dan </a:t>
            </a:r>
            <a:r>
              <a:rPr lang="en-US" b="1" dirty="0" err="1"/>
              <a:t>sumber</a:t>
            </a:r>
            <a:r>
              <a:rPr lang="en-US" b="1" dirty="0"/>
              <a:t> </a:t>
            </a:r>
            <a:r>
              <a:rPr lang="en-US" b="1" dirty="0" err="1"/>
              <a:t>daya</a:t>
            </a:r>
            <a:r>
              <a:rPr lang="en-US" b="1" dirty="0"/>
              <a:t> </a:t>
            </a:r>
            <a:r>
              <a:rPr lang="en-US" b="1" dirty="0" err="1"/>
              <a:t>secara</a:t>
            </a:r>
            <a:r>
              <a:rPr lang="en-US" b="1" dirty="0"/>
              <a:t> </a:t>
            </a:r>
            <a:r>
              <a:rPr lang="en-US" b="1" dirty="0" err="1"/>
              <a:t>berkesinambungan</a:t>
            </a:r>
            <a:r>
              <a:rPr lang="en-US" b="1" dirty="0"/>
              <a:t> </a:t>
            </a:r>
            <a:r>
              <a:rPr lang="en-US" b="1" dirty="0" err="1"/>
              <a:t>hingga</a:t>
            </a:r>
            <a:r>
              <a:rPr lang="en-US" b="1" dirty="0"/>
              <a:t> </a:t>
            </a:r>
            <a:r>
              <a:rPr lang="en-US" b="1" dirty="0" err="1"/>
              <a:t>dpt</a:t>
            </a:r>
            <a:r>
              <a:rPr lang="en-US" b="1" dirty="0"/>
              <a:t> </a:t>
            </a:r>
            <a:r>
              <a:rPr lang="en-US" b="1" dirty="0" err="1"/>
              <a:t>membantu</a:t>
            </a:r>
            <a:r>
              <a:rPr lang="en-US" b="1" dirty="0"/>
              <a:t> </a:t>
            </a:r>
            <a:r>
              <a:rPr lang="en-US" b="1" dirty="0" err="1"/>
              <a:t>remaja</a:t>
            </a:r>
            <a:r>
              <a:rPr lang="en-US" b="1" dirty="0"/>
              <a:t> agar </a:t>
            </a:r>
            <a:r>
              <a:rPr lang="en-US" b="1" dirty="0" err="1"/>
              <a:t>mampu</a:t>
            </a:r>
            <a:r>
              <a:rPr lang="en-US" b="1" dirty="0"/>
              <a:t> : </a:t>
            </a:r>
          </a:p>
          <a:p>
            <a:pPr marL="457200" indent="-457200">
              <a:buAutoNum type="alphaLcPeriod"/>
            </a:pPr>
            <a:r>
              <a:rPr lang="en-US" b="1" dirty="0" err="1"/>
              <a:t>Mengatasi</a:t>
            </a:r>
            <a:r>
              <a:rPr lang="en-US" b="1" dirty="0"/>
              <a:t> </a:t>
            </a:r>
            <a:r>
              <a:rPr lang="en-US" b="1" dirty="0" err="1"/>
              <a:t>kecemasan</a:t>
            </a:r>
            <a:r>
              <a:rPr lang="en-US" b="1" dirty="0"/>
              <a:t>, </a:t>
            </a:r>
            <a:r>
              <a:rPr lang="en-US" b="1" dirty="0" err="1"/>
              <a:t>depresi</a:t>
            </a:r>
            <a:r>
              <a:rPr lang="en-US" b="1" dirty="0"/>
              <a:t> </a:t>
            </a:r>
            <a:r>
              <a:rPr lang="en-US" b="1" dirty="0" err="1"/>
              <a:t>aatu</a:t>
            </a:r>
            <a:r>
              <a:rPr lang="en-US" b="1" dirty="0"/>
              <a:t> </a:t>
            </a:r>
            <a:r>
              <a:rPr lang="en-US" b="1" dirty="0" err="1"/>
              <a:t>masalah</a:t>
            </a:r>
            <a:r>
              <a:rPr lang="en-US" b="1" dirty="0"/>
              <a:t> </a:t>
            </a:r>
            <a:r>
              <a:rPr lang="en-US" b="1" dirty="0" err="1"/>
              <a:t>kesehatan</a:t>
            </a:r>
            <a:r>
              <a:rPr lang="en-US" b="1" dirty="0"/>
              <a:t> mental </a:t>
            </a:r>
            <a:r>
              <a:rPr lang="en-US" b="1" dirty="0" err="1"/>
              <a:t>lainnya</a:t>
            </a:r>
            <a:r>
              <a:rPr lang="en-US" b="1" dirty="0"/>
              <a:t> </a:t>
            </a:r>
          </a:p>
          <a:p>
            <a:pPr marL="457200" indent="-457200">
              <a:buAutoNum type="alphaLcPeriod"/>
            </a:pPr>
            <a:r>
              <a:rPr lang="en-US" b="1" dirty="0" err="1"/>
              <a:t>Meninngkatkan</a:t>
            </a:r>
            <a:r>
              <a:rPr lang="en-US" b="1" dirty="0"/>
              <a:t> </a:t>
            </a:r>
            <a:r>
              <a:rPr lang="en-US" b="1" dirty="0" err="1"/>
              <a:t>kewaspadaan</a:t>
            </a:r>
            <a:r>
              <a:rPr lang="en-US" b="1" dirty="0"/>
              <a:t> </a:t>
            </a:r>
            <a:r>
              <a:rPr lang="en-US" b="1" dirty="0" err="1"/>
              <a:t>terhadap</a:t>
            </a:r>
            <a:r>
              <a:rPr lang="en-US" b="1" dirty="0"/>
              <a:t> </a:t>
            </a:r>
            <a:r>
              <a:rPr lang="en-US" b="1" dirty="0" err="1"/>
              <a:t>isu</a:t>
            </a:r>
            <a:r>
              <a:rPr lang="en-US" b="1" dirty="0"/>
              <a:t> </a:t>
            </a:r>
            <a:r>
              <a:rPr lang="en-US" b="1" dirty="0" err="1"/>
              <a:t>maslaah</a:t>
            </a:r>
            <a:r>
              <a:rPr lang="en-US" b="1" dirty="0"/>
              <a:t> </a:t>
            </a:r>
            <a:r>
              <a:rPr lang="en-US" b="1" dirty="0" err="1"/>
              <a:t>yg</a:t>
            </a:r>
            <a:r>
              <a:rPr lang="en-US" b="1" dirty="0"/>
              <a:t> </a:t>
            </a:r>
            <a:r>
              <a:rPr lang="en-US" b="1" dirty="0" err="1"/>
              <a:t>mungkin</a:t>
            </a:r>
            <a:r>
              <a:rPr lang="en-US" b="1" dirty="0"/>
              <a:t> </a:t>
            </a:r>
            <a:r>
              <a:rPr lang="en-US" b="1" dirty="0" err="1"/>
              <a:t>terjadi</a:t>
            </a:r>
            <a:r>
              <a:rPr lang="en-US" b="1" dirty="0"/>
              <a:t> pada </a:t>
            </a:r>
            <a:r>
              <a:rPr lang="en-US" b="1" dirty="0" err="1"/>
              <a:t>dirinya</a:t>
            </a:r>
            <a:r>
              <a:rPr lang="en-US" b="1" dirty="0"/>
              <a:t> </a:t>
            </a:r>
          </a:p>
          <a:p>
            <a:pPr marL="457200" indent="-457200">
              <a:buAutoNum type="alphaLcPeriod"/>
            </a:pPr>
            <a:r>
              <a:rPr lang="en-US" b="1" dirty="0" err="1"/>
              <a:t>Mempunyai</a:t>
            </a:r>
            <a:r>
              <a:rPr lang="en-US" b="1" dirty="0"/>
              <a:t> </a:t>
            </a:r>
            <a:r>
              <a:rPr lang="en-US" b="1" dirty="0" err="1"/>
              <a:t>motivasi</a:t>
            </a:r>
            <a:r>
              <a:rPr lang="en-US" b="1" dirty="0"/>
              <a:t> </a:t>
            </a:r>
            <a:r>
              <a:rPr lang="en-US" b="1" dirty="0" err="1"/>
              <a:t>utk</a:t>
            </a:r>
            <a:r>
              <a:rPr lang="en-US" b="1" dirty="0"/>
              <a:t> </a:t>
            </a:r>
            <a:r>
              <a:rPr lang="en-US" b="1" dirty="0" err="1"/>
              <a:t>mencari</a:t>
            </a:r>
            <a:r>
              <a:rPr lang="en-US" b="1" dirty="0"/>
              <a:t> </a:t>
            </a:r>
            <a:r>
              <a:rPr lang="en-US" b="1" dirty="0" err="1"/>
              <a:t>bantuan</a:t>
            </a:r>
            <a:r>
              <a:rPr lang="en-US" b="1" dirty="0"/>
              <a:t> </a:t>
            </a:r>
            <a:r>
              <a:rPr lang="en-US" b="1" dirty="0" err="1"/>
              <a:t>bila</a:t>
            </a:r>
            <a:r>
              <a:rPr lang="en-US" b="1" dirty="0"/>
              <a:t> </a:t>
            </a:r>
            <a:r>
              <a:rPr lang="en-US" b="1" dirty="0" err="1"/>
              <a:t>menghadapi</a:t>
            </a:r>
            <a:r>
              <a:rPr lang="en-US" b="1" dirty="0"/>
              <a:t> </a:t>
            </a:r>
            <a:r>
              <a:rPr lang="en-US" b="1" dirty="0" err="1"/>
              <a:t>masalah</a:t>
            </a:r>
            <a:r>
              <a:rPr lang="en-US" b="1" dirty="0"/>
              <a:t> </a:t>
            </a:r>
            <a:endParaRPr lang="en-ID" b="1" dirty="0"/>
          </a:p>
        </p:txBody>
      </p:sp>
      <p:sp>
        <p:nvSpPr>
          <p:cNvPr id="4" name="Footer Placeholder 3">
            <a:extLst>
              <a:ext uri="{FF2B5EF4-FFF2-40B4-BE49-F238E27FC236}">
                <a16:creationId xmlns:a16="http://schemas.microsoft.com/office/drawing/2014/main" id="{8789AAF6-2A66-39EB-76C6-446BB79C1E0B}"/>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80DDC3A-74DC-C49A-1E9D-477B97CC84A5}"/>
              </a:ext>
            </a:extLst>
          </p:cNvPr>
          <p:cNvSpPr>
            <a:spLocks noGrp="1"/>
          </p:cNvSpPr>
          <p:nvPr>
            <p:ph type="sldNum" sz="quarter" idx="11"/>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369960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2DB1-2410-D322-16AD-77392ADAA8DD}"/>
              </a:ext>
            </a:extLst>
          </p:cNvPr>
          <p:cNvSpPr>
            <a:spLocks noGrp="1"/>
          </p:cNvSpPr>
          <p:nvPr>
            <p:ph type="title"/>
          </p:nvPr>
        </p:nvSpPr>
        <p:spPr>
          <a:xfrm>
            <a:off x="932688" y="1408176"/>
            <a:ext cx="3392424" cy="2757424"/>
          </a:xfrm>
          <a:solidFill>
            <a:srgbClr val="92D050"/>
          </a:solidFill>
        </p:spPr>
        <p:txBody>
          <a:bodyPr/>
          <a:lstStyle/>
          <a:p>
            <a:r>
              <a:rPr lang="en-US" b="1" dirty="0">
                <a:solidFill>
                  <a:schemeClr val="tx1"/>
                </a:solidFill>
              </a:rPr>
              <a:t>4. Pendidikan </a:t>
            </a:r>
            <a:r>
              <a:rPr lang="en-US" b="1" dirty="0" err="1">
                <a:solidFill>
                  <a:schemeClr val="tx1"/>
                </a:solidFill>
              </a:rPr>
              <a:t>Keterampilan</a:t>
            </a:r>
            <a:r>
              <a:rPr lang="en-US" b="1" dirty="0">
                <a:solidFill>
                  <a:schemeClr val="tx1"/>
                </a:solidFill>
              </a:rPr>
              <a:t> </a:t>
            </a:r>
            <a:r>
              <a:rPr lang="en-US" b="1" dirty="0" err="1">
                <a:solidFill>
                  <a:schemeClr val="tx1"/>
                </a:solidFill>
              </a:rPr>
              <a:t>Hidup</a:t>
            </a:r>
            <a:r>
              <a:rPr lang="en-US" b="1" dirty="0">
                <a:solidFill>
                  <a:schemeClr val="tx1"/>
                </a:solidFill>
              </a:rPr>
              <a:t> </a:t>
            </a:r>
            <a:r>
              <a:rPr lang="en-US" b="1" dirty="0" err="1">
                <a:solidFill>
                  <a:schemeClr val="tx1"/>
                </a:solidFill>
              </a:rPr>
              <a:t>Sehat</a:t>
            </a:r>
            <a:r>
              <a:rPr lang="en-US" b="1" dirty="0">
                <a:solidFill>
                  <a:schemeClr val="tx1"/>
                </a:solidFill>
              </a:rPr>
              <a:t> (PKHS)</a:t>
            </a:r>
            <a:endParaRPr lang="en-ID" b="1" dirty="0">
              <a:solidFill>
                <a:schemeClr val="tx1"/>
              </a:solidFill>
            </a:endParaRPr>
          </a:p>
        </p:txBody>
      </p:sp>
      <p:sp>
        <p:nvSpPr>
          <p:cNvPr id="3" name="Content Placeholder 2">
            <a:extLst>
              <a:ext uri="{FF2B5EF4-FFF2-40B4-BE49-F238E27FC236}">
                <a16:creationId xmlns:a16="http://schemas.microsoft.com/office/drawing/2014/main" id="{18AE6246-FEDF-F9FA-5178-69E186CCC157}"/>
              </a:ext>
            </a:extLst>
          </p:cNvPr>
          <p:cNvSpPr>
            <a:spLocks noGrp="1"/>
          </p:cNvSpPr>
          <p:nvPr>
            <p:ph sz="quarter" idx="12"/>
          </p:nvPr>
        </p:nvSpPr>
        <p:spPr>
          <a:xfrm>
            <a:off x="5151120" y="1056639"/>
            <a:ext cx="6543040" cy="4064001"/>
          </a:xfrm>
          <a:solidFill>
            <a:schemeClr val="accent4">
              <a:lumMod val="20000"/>
              <a:lumOff val="80000"/>
            </a:schemeClr>
          </a:solidFill>
        </p:spPr>
        <p:txBody>
          <a:bodyPr>
            <a:normAutofit lnSpcReduction="10000"/>
          </a:bodyPr>
          <a:lstStyle/>
          <a:p>
            <a:r>
              <a:rPr lang="en-US" sz="2400" b="1" dirty="0"/>
              <a:t>Pendidikan </a:t>
            </a:r>
            <a:r>
              <a:rPr lang="en-US" sz="2400" b="1" dirty="0" err="1"/>
              <a:t>keterampilan</a:t>
            </a:r>
            <a:r>
              <a:rPr lang="en-US" sz="2400" b="1" dirty="0"/>
              <a:t> </a:t>
            </a:r>
            <a:r>
              <a:rPr lang="en-US" sz="2400" b="1" dirty="0" err="1"/>
              <a:t>hidup</a:t>
            </a:r>
            <a:r>
              <a:rPr lang="en-US" sz="2400" b="1" dirty="0"/>
              <a:t> </a:t>
            </a:r>
            <a:r>
              <a:rPr lang="en-US" sz="2400" b="1" dirty="0" err="1"/>
              <a:t>sehat</a:t>
            </a:r>
            <a:r>
              <a:rPr lang="en-US" sz="2400" b="1" dirty="0"/>
              <a:t> </a:t>
            </a:r>
            <a:r>
              <a:rPr lang="en-US" sz="2400" b="1" dirty="0" err="1"/>
              <a:t>merupakan</a:t>
            </a:r>
            <a:r>
              <a:rPr lang="en-US" sz="2400" b="1" dirty="0"/>
              <a:t> </a:t>
            </a:r>
            <a:r>
              <a:rPr lang="en-US" sz="2400" b="1" dirty="0" err="1"/>
              <a:t>adaptasi</a:t>
            </a:r>
            <a:r>
              <a:rPr lang="en-US" sz="2400" b="1" dirty="0"/>
              <a:t> </a:t>
            </a:r>
            <a:r>
              <a:rPr lang="en-US" sz="2400" b="1" dirty="0" err="1"/>
              <a:t>dari</a:t>
            </a:r>
            <a:r>
              <a:rPr lang="en-US" sz="2400" b="1" dirty="0"/>
              <a:t> Life Skills Education (LSE). </a:t>
            </a:r>
          </a:p>
          <a:p>
            <a:r>
              <a:rPr lang="en-US" sz="2400" b="1" dirty="0"/>
              <a:t>Life Skill </a:t>
            </a:r>
            <a:r>
              <a:rPr lang="en-US" sz="2400" b="1" dirty="0" err="1"/>
              <a:t>atau</a:t>
            </a:r>
            <a:r>
              <a:rPr lang="en-US" sz="2400" b="1" dirty="0"/>
              <a:t> </a:t>
            </a:r>
            <a:r>
              <a:rPr lang="en-US" sz="2400" b="1" dirty="0" err="1"/>
              <a:t>keterampilan</a:t>
            </a:r>
            <a:r>
              <a:rPr lang="en-US" sz="2400" b="1" dirty="0"/>
              <a:t> </a:t>
            </a:r>
            <a:r>
              <a:rPr lang="en-US" sz="2400" b="1" dirty="0" err="1"/>
              <a:t>hiduo</a:t>
            </a:r>
            <a:r>
              <a:rPr lang="en-US" sz="2400" b="1" dirty="0"/>
              <a:t> </a:t>
            </a:r>
            <a:r>
              <a:rPr lang="en-US" sz="2400" b="1" dirty="0" err="1"/>
              <a:t>merupakan</a:t>
            </a:r>
            <a:r>
              <a:rPr lang="en-US" sz="2400" b="1" dirty="0"/>
              <a:t> </a:t>
            </a:r>
            <a:r>
              <a:rPr lang="en-US" sz="2400" b="1" dirty="0" err="1"/>
              <a:t>kemampuan</a:t>
            </a:r>
            <a:r>
              <a:rPr lang="en-US" sz="2400" b="1" dirty="0"/>
              <a:t> </a:t>
            </a:r>
            <a:r>
              <a:rPr lang="en-US" sz="2400" b="1" dirty="0" err="1"/>
              <a:t>psikososial</a:t>
            </a:r>
            <a:r>
              <a:rPr lang="en-US" sz="2400" b="1" dirty="0"/>
              <a:t> </a:t>
            </a:r>
            <a:r>
              <a:rPr lang="en-US" sz="2400" b="1" dirty="0" err="1"/>
              <a:t>seseorang</a:t>
            </a:r>
            <a:r>
              <a:rPr lang="en-US" sz="2400" b="1" dirty="0"/>
              <a:t> </a:t>
            </a:r>
            <a:r>
              <a:rPr lang="en-US" sz="2400" b="1" dirty="0" err="1"/>
              <a:t>utk</a:t>
            </a:r>
            <a:r>
              <a:rPr lang="en-US" sz="2400" b="1" dirty="0"/>
              <a:t> </a:t>
            </a:r>
            <a:r>
              <a:rPr lang="en-US" sz="2400" b="1" dirty="0" err="1"/>
              <a:t>memenuhi</a:t>
            </a:r>
            <a:r>
              <a:rPr lang="en-US" sz="2400" b="1" dirty="0"/>
              <a:t> </a:t>
            </a:r>
            <a:r>
              <a:rPr lang="en-US" sz="2400" b="1" dirty="0" err="1"/>
              <a:t>kebutuhan</a:t>
            </a:r>
            <a:r>
              <a:rPr lang="en-US" sz="2400" b="1" dirty="0"/>
              <a:t> dan </a:t>
            </a:r>
            <a:r>
              <a:rPr lang="en-US" sz="2400" b="1" dirty="0" err="1"/>
              <a:t>mengatasi</a:t>
            </a:r>
            <a:r>
              <a:rPr lang="en-US" sz="2400" b="1" dirty="0"/>
              <a:t> </a:t>
            </a:r>
            <a:r>
              <a:rPr lang="en-US" sz="2400" b="1" dirty="0" err="1"/>
              <a:t>masalah</a:t>
            </a:r>
            <a:r>
              <a:rPr lang="en-US" sz="2400" b="1" dirty="0"/>
              <a:t> </a:t>
            </a:r>
            <a:r>
              <a:rPr lang="en-US" sz="2400" b="1" dirty="0" err="1"/>
              <a:t>dlm</a:t>
            </a:r>
            <a:r>
              <a:rPr lang="en-US" sz="2400" b="1" dirty="0"/>
              <a:t> </a:t>
            </a:r>
            <a:r>
              <a:rPr lang="en-US" sz="2400" b="1" dirty="0" err="1"/>
              <a:t>kehidupan</a:t>
            </a:r>
            <a:r>
              <a:rPr lang="en-US" sz="2400" b="1" dirty="0"/>
              <a:t> </a:t>
            </a:r>
            <a:r>
              <a:rPr lang="en-US" sz="2400" b="1" dirty="0" err="1"/>
              <a:t>sehari-hari</a:t>
            </a:r>
            <a:r>
              <a:rPr lang="en-US" sz="2400" b="1" dirty="0"/>
              <a:t> </a:t>
            </a:r>
            <a:r>
              <a:rPr lang="en-US" sz="2400" b="1" dirty="0" err="1"/>
              <a:t>secara</a:t>
            </a:r>
            <a:r>
              <a:rPr lang="en-US" sz="2400" b="1" dirty="0"/>
              <a:t> </a:t>
            </a:r>
            <a:r>
              <a:rPr lang="en-US" sz="2400" b="1" dirty="0" err="1"/>
              <a:t>efektif</a:t>
            </a:r>
            <a:r>
              <a:rPr lang="en-US" sz="2400" b="1" dirty="0"/>
              <a:t> </a:t>
            </a:r>
          </a:p>
          <a:p>
            <a:r>
              <a:rPr lang="en-US" sz="2400" b="1" dirty="0" err="1"/>
              <a:t>Keterampilan</a:t>
            </a:r>
            <a:r>
              <a:rPr lang="en-US" sz="2400" b="1" dirty="0"/>
              <a:t> </a:t>
            </a:r>
            <a:r>
              <a:rPr lang="en-US" sz="2400" b="1" dirty="0" err="1"/>
              <a:t>ini</a:t>
            </a:r>
            <a:r>
              <a:rPr lang="en-US" sz="2400" b="1" dirty="0"/>
              <a:t> </a:t>
            </a:r>
            <a:r>
              <a:rPr lang="en-US" sz="2400" b="1" dirty="0" err="1"/>
              <a:t>memiliki</a:t>
            </a:r>
            <a:r>
              <a:rPr lang="en-US" sz="2400" b="1" dirty="0"/>
              <a:t> </a:t>
            </a:r>
            <a:r>
              <a:rPr lang="en-US" sz="2400" b="1" dirty="0" err="1"/>
              <a:t>peran</a:t>
            </a:r>
            <a:r>
              <a:rPr lang="en-US" sz="2400" b="1" dirty="0"/>
              <a:t> </a:t>
            </a:r>
            <a:r>
              <a:rPr lang="en-US" sz="2400" b="1" dirty="0" err="1"/>
              <a:t>penting</a:t>
            </a:r>
            <a:r>
              <a:rPr lang="en-US" sz="2400" b="1" dirty="0"/>
              <a:t> </a:t>
            </a:r>
            <a:r>
              <a:rPr lang="en-US" sz="2400" b="1" dirty="0" err="1"/>
              <a:t>dlm</a:t>
            </a:r>
            <a:r>
              <a:rPr lang="en-US" sz="2400" b="1" dirty="0"/>
              <a:t> </a:t>
            </a:r>
            <a:r>
              <a:rPr lang="en-US" sz="2400" b="1" dirty="0" err="1"/>
              <a:t>promosi</a:t>
            </a:r>
            <a:r>
              <a:rPr lang="en-US" sz="2400" b="1" dirty="0"/>
              <a:t> </a:t>
            </a:r>
            <a:r>
              <a:rPr lang="en-US" sz="2400" b="1" dirty="0" err="1"/>
              <a:t>kesehatan</a:t>
            </a:r>
            <a:r>
              <a:rPr lang="en-US" sz="2400" b="1" dirty="0"/>
              <a:t> </a:t>
            </a:r>
            <a:r>
              <a:rPr lang="en-US" sz="2400" b="1" dirty="0" err="1"/>
              <a:t>dlm</a:t>
            </a:r>
            <a:r>
              <a:rPr lang="en-US" sz="2400" b="1" dirty="0"/>
              <a:t> </a:t>
            </a:r>
            <a:r>
              <a:rPr lang="en-US" sz="2400" b="1" dirty="0" err="1"/>
              <a:t>lingkup</a:t>
            </a:r>
            <a:r>
              <a:rPr lang="en-US" sz="2400" b="1" dirty="0"/>
              <a:t> </a:t>
            </a:r>
            <a:r>
              <a:rPr lang="en-US" sz="2400" b="1" dirty="0" err="1"/>
              <a:t>yg</a:t>
            </a:r>
            <a:r>
              <a:rPr lang="en-US" sz="2400" b="1" dirty="0"/>
              <a:t> </a:t>
            </a:r>
            <a:r>
              <a:rPr lang="en-US" sz="2400" b="1" dirty="0" err="1"/>
              <a:t>luas</a:t>
            </a:r>
            <a:r>
              <a:rPr lang="en-US" sz="2400" b="1" dirty="0"/>
              <a:t> </a:t>
            </a:r>
            <a:r>
              <a:rPr lang="en-US" sz="2400" b="1" dirty="0" err="1"/>
              <a:t>yaitu</a:t>
            </a:r>
            <a:r>
              <a:rPr lang="en-US" sz="2400" b="1" dirty="0"/>
              <a:t> </a:t>
            </a:r>
            <a:r>
              <a:rPr lang="en-US" sz="2400" b="1" dirty="0" err="1"/>
              <a:t>kesehatan</a:t>
            </a:r>
            <a:r>
              <a:rPr lang="en-US" sz="2400" b="1" dirty="0"/>
              <a:t> </a:t>
            </a:r>
            <a:r>
              <a:rPr lang="en-US" sz="2400" b="1" dirty="0" err="1"/>
              <a:t>fisik</a:t>
            </a:r>
            <a:r>
              <a:rPr lang="en-US" sz="2400" b="1" dirty="0"/>
              <a:t>, mental dan social </a:t>
            </a:r>
          </a:p>
          <a:p>
            <a:r>
              <a:rPr lang="en-US" sz="2400" b="1" dirty="0" err="1"/>
              <a:t>Kompetensi</a:t>
            </a:r>
            <a:r>
              <a:rPr lang="en-US" sz="2400" b="1" dirty="0"/>
              <a:t> </a:t>
            </a:r>
            <a:r>
              <a:rPr lang="en-US" sz="2400" b="1" dirty="0" err="1"/>
              <a:t>psikososial</a:t>
            </a:r>
            <a:r>
              <a:rPr lang="en-US" sz="2400" b="1" dirty="0"/>
              <a:t> </a:t>
            </a:r>
            <a:r>
              <a:rPr lang="en-US" sz="2400" b="1" dirty="0" err="1"/>
              <a:t>meliputi</a:t>
            </a:r>
            <a:r>
              <a:rPr lang="en-US" sz="2400" b="1" dirty="0"/>
              <a:t> 10 </a:t>
            </a:r>
            <a:r>
              <a:rPr lang="en-US" sz="2400" b="1" dirty="0" err="1"/>
              <a:t>aspek</a:t>
            </a:r>
            <a:r>
              <a:rPr lang="en-US" sz="2400" b="1" dirty="0"/>
              <a:t> </a:t>
            </a:r>
            <a:r>
              <a:rPr lang="en-US" sz="2400" b="1" dirty="0" err="1"/>
              <a:t>keterampilan</a:t>
            </a:r>
            <a:r>
              <a:rPr lang="en-US" sz="2400" b="1" dirty="0"/>
              <a:t> </a:t>
            </a:r>
            <a:endParaRPr lang="en-ID" sz="2400" b="1" dirty="0"/>
          </a:p>
        </p:txBody>
      </p:sp>
      <p:sp>
        <p:nvSpPr>
          <p:cNvPr id="4" name="Footer Placeholder 3">
            <a:extLst>
              <a:ext uri="{FF2B5EF4-FFF2-40B4-BE49-F238E27FC236}">
                <a16:creationId xmlns:a16="http://schemas.microsoft.com/office/drawing/2014/main" id="{17B63C85-B37E-3128-5170-063436CFA145}"/>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57D0FEC-3D03-96F5-2061-F96510B24D83}"/>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Tree>
    <p:extLst>
      <p:ext uri="{BB962C8B-B14F-4D97-AF65-F5344CB8AC3E}">
        <p14:creationId xmlns:p14="http://schemas.microsoft.com/office/powerpoint/2010/main" val="4291846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B758-41F8-0335-27BD-24017AAB82AD}"/>
              </a:ext>
            </a:extLst>
          </p:cNvPr>
          <p:cNvSpPr>
            <a:spLocks noGrp="1"/>
          </p:cNvSpPr>
          <p:nvPr>
            <p:ph type="title"/>
          </p:nvPr>
        </p:nvSpPr>
        <p:spPr>
          <a:xfrm>
            <a:off x="932688" y="436880"/>
            <a:ext cx="9528048" cy="822960"/>
          </a:xfrm>
        </p:spPr>
        <p:txBody>
          <a:bodyPr/>
          <a:lstStyle/>
          <a:p>
            <a:r>
              <a:rPr lang="en-US" b="1" dirty="0">
                <a:solidFill>
                  <a:schemeClr val="tx1"/>
                </a:solidFill>
                <a:highlight>
                  <a:srgbClr val="00FFFF"/>
                </a:highlight>
              </a:rPr>
              <a:t>10 </a:t>
            </a:r>
            <a:r>
              <a:rPr lang="en-US" b="1" dirty="0" err="1">
                <a:solidFill>
                  <a:schemeClr val="tx1"/>
                </a:solidFill>
                <a:highlight>
                  <a:srgbClr val="00FFFF"/>
                </a:highlight>
              </a:rPr>
              <a:t>Aspek</a:t>
            </a:r>
            <a:r>
              <a:rPr lang="en-US" b="1" dirty="0">
                <a:solidFill>
                  <a:schemeClr val="tx1"/>
                </a:solidFill>
                <a:highlight>
                  <a:srgbClr val="00FFFF"/>
                </a:highlight>
              </a:rPr>
              <a:t> </a:t>
            </a:r>
            <a:r>
              <a:rPr lang="en-US" b="1" dirty="0" err="1">
                <a:solidFill>
                  <a:schemeClr val="tx1"/>
                </a:solidFill>
                <a:highlight>
                  <a:srgbClr val="00FFFF"/>
                </a:highlight>
              </a:rPr>
              <a:t>Keterampilan</a:t>
            </a:r>
            <a:r>
              <a:rPr lang="en-US" b="1" dirty="0">
                <a:solidFill>
                  <a:schemeClr val="tx1"/>
                </a:solidFill>
                <a:highlight>
                  <a:srgbClr val="00FFFF"/>
                </a:highlight>
              </a:rPr>
              <a:t> </a:t>
            </a:r>
            <a:endParaRPr lang="en-ID" b="1" dirty="0">
              <a:solidFill>
                <a:schemeClr val="tx1"/>
              </a:solidFill>
              <a:highlight>
                <a:srgbClr val="00FFFF"/>
              </a:highlight>
            </a:endParaRPr>
          </a:p>
        </p:txBody>
      </p:sp>
      <p:graphicFrame>
        <p:nvGraphicFramePr>
          <p:cNvPr id="6" name="Content Placeholder 5">
            <a:extLst>
              <a:ext uri="{FF2B5EF4-FFF2-40B4-BE49-F238E27FC236}">
                <a16:creationId xmlns:a16="http://schemas.microsoft.com/office/drawing/2014/main" id="{A0984A60-505C-9615-C6DF-034F3F706BE1}"/>
              </a:ext>
            </a:extLst>
          </p:cNvPr>
          <p:cNvGraphicFramePr>
            <a:graphicFrameLocks noGrp="1"/>
          </p:cNvGraphicFramePr>
          <p:nvPr>
            <p:ph sz="quarter" idx="13"/>
            <p:extLst>
              <p:ext uri="{D42A27DB-BD31-4B8C-83A1-F6EECF244321}">
                <p14:modId xmlns:p14="http://schemas.microsoft.com/office/powerpoint/2010/main" val="507768458"/>
              </p:ext>
            </p:extLst>
          </p:nvPr>
        </p:nvGraphicFramePr>
        <p:xfrm>
          <a:off x="841375" y="2286000"/>
          <a:ext cx="10515600" cy="407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4ADB9D5-C3AC-A873-F010-8BF1D53406D9}"/>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AAF9854-1693-3A1E-0444-0BBB40D81A36}"/>
              </a:ext>
            </a:extLst>
          </p:cNvPr>
          <p:cNvSpPr>
            <a:spLocks noGrp="1"/>
          </p:cNvSpPr>
          <p:nvPr>
            <p:ph type="sldNum" sz="quarter" idx="11"/>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225548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2D2B-885D-3DE3-E6CF-6E4681DB68F7}"/>
              </a:ext>
            </a:extLst>
          </p:cNvPr>
          <p:cNvSpPr>
            <a:spLocks noGrp="1"/>
          </p:cNvSpPr>
          <p:nvPr>
            <p:ph type="title"/>
          </p:nvPr>
        </p:nvSpPr>
        <p:spPr>
          <a:xfrm>
            <a:off x="932688" y="501650"/>
            <a:ext cx="9528048" cy="768350"/>
          </a:xfrm>
          <a:solidFill>
            <a:srgbClr val="00B0F0"/>
          </a:solidFill>
        </p:spPr>
        <p:txBody>
          <a:bodyPr/>
          <a:lstStyle/>
          <a:p>
            <a:r>
              <a:rPr lang="en-US" b="1" dirty="0" err="1">
                <a:solidFill>
                  <a:schemeClr val="tx1"/>
                </a:solidFill>
              </a:rPr>
              <a:t>Lanjutan</a:t>
            </a:r>
            <a:r>
              <a:rPr lang="en-US" b="1" dirty="0">
                <a:solidFill>
                  <a:schemeClr val="tx1"/>
                </a:solidFill>
              </a:rPr>
              <a:t> 10 </a:t>
            </a:r>
            <a:r>
              <a:rPr lang="en-US" b="1" dirty="0" err="1">
                <a:solidFill>
                  <a:schemeClr val="tx1"/>
                </a:solidFill>
              </a:rPr>
              <a:t>Aspek</a:t>
            </a:r>
            <a:r>
              <a:rPr lang="en-US" b="1" dirty="0">
                <a:solidFill>
                  <a:schemeClr val="tx1"/>
                </a:solidFill>
              </a:rPr>
              <a:t> </a:t>
            </a:r>
            <a:r>
              <a:rPr lang="en-US" b="1" dirty="0" err="1">
                <a:solidFill>
                  <a:schemeClr val="tx1"/>
                </a:solidFill>
              </a:rPr>
              <a:t>Keterampilan</a:t>
            </a:r>
            <a:r>
              <a:rPr lang="en-US" b="1" dirty="0">
                <a:solidFill>
                  <a:schemeClr val="tx1"/>
                </a:solidFill>
              </a:rPr>
              <a:t> </a:t>
            </a:r>
            <a:endParaRPr lang="en-ID" b="1" dirty="0">
              <a:solidFill>
                <a:schemeClr val="tx1"/>
              </a:solidFill>
            </a:endParaRPr>
          </a:p>
        </p:txBody>
      </p:sp>
      <p:graphicFrame>
        <p:nvGraphicFramePr>
          <p:cNvPr id="6" name="Content Placeholder 5">
            <a:extLst>
              <a:ext uri="{FF2B5EF4-FFF2-40B4-BE49-F238E27FC236}">
                <a16:creationId xmlns:a16="http://schemas.microsoft.com/office/drawing/2014/main" id="{D2413464-3AEE-038D-3BDD-0CFF24D7BE47}"/>
              </a:ext>
            </a:extLst>
          </p:cNvPr>
          <p:cNvGraphicFramePr>
            <a:graphicFrameLocks noGrp="1"/>
          </p:cNvGraphicFramePr>
          <p:nvPr>
            <p:ph sz="quarter" idx="13"/>
            <p:extLst>
              <p:ext uri="{D42A27DB-BD31-4B8C-83A1-F6EECF244321}">
                <p14:modId xmlns:p14="http://schemas.microsoft.com/office/powerpoint/2010/main" val="2455006085"/>
              </p:ext>
            </p:extLst>
          </p:nvPr>
        </p:nvGraphicFramePr>
        <p:xfrm>
          <a:off x="426720" y="2438400"/>
          <a:ext cx="11430000" cy="391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F2BECE96-3FE9-55D2-2C53-C9F69B5762A6}"/>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C1F9360-9BD8-027B-FD48-0BB3C837E465}"/>
              </a:ext>
            </a:extLst>
          </p:cNvPr>
          <p:cNvSpPr>
            <a:spLocks noGrp="1"/>
          </p:cNvSpPr>
          <p:nvPr>
            <p:ph type="sldNum" sz="quarter" idx="11"/>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31061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BF581-8E9E-E4F0-D04C-92E895FD4BEA}"/>
              </a:ext>
            </a:extLst>
          </p:cNvPr>
          <p:cNvPicPr>
            <a:picLocks noChangeAspect="1"/>
          </p:cNvPicPr>
          <p:nvPr/>
        </p:nvPicPr>
        <p:blipFill>
          <a:blip r:embed="rId2"/>
          <a:stretch>
            <a:fillRect/>
          </a:stretch>
        </p:blipFill>
        <p:spPr>
          <a:xfrm>
            <a:off x="7306057" y="0"/>
            <a:ext cx="4885943" cy="6858000"/>
          </a:xfrm>
          <a:prstGeom prst="rect">
            <a:avLst/>
          </a:prstGeom>
        </p:spPr>
      </p:pic>
      <p:sp>
        <p:nvSpPr>
          <p:cNvPr id="2" name="Title 1">
            <a:extLst>
              <a:ext uri="{FF2B5EF4-FFF2-40B4-BE49-F238E27FC236}">
                <a16:creationId xmlns:a16="http://schemas.microsoft.com/office/drawing/2014/main" id="{7D62CC31-9793-4FC7-3ADD-01B8850C8F96}"/>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788DEF26-A9CC-B395-3061-A3D00AF7B135}"/>
              </a:ext>
            </a:extLst>
          </p:cNvPr>
          <p:cNvSpPr>
            <a:spLocks noGrp="1"/>
          </p:cNvSpPr>
          <p:nvPr>
            <p:ph sz="quarter" idx="12"/>
          </p:nvPr>
        </p:nvSpPr>
        <p:spPr>
          <a:xfrm>
            <a:off x="932688" y="1564640"/>
            <a:ext cx="5276088" cy="548640"/>
          </a:xfrm>
          <a:solidFill>
            <a:srgbClr val="00B0F0"/>
          </a:solidFill>
        </p:spPr>
        <p:txBody>
          <a:bodyPr/>
          <a:lstStyle/>
          <a:p>
            <a:pPr marL="0" indent="0">
              <a:buNone/>
            </a:pPr>
            <a:r>
              <a:rPr lang="en-US" sz="2800" b="1" dirty="0"/>
              <a:t>1. </a:t>
            </a:r>
            <a:r>
              <a:rPr lang="en-US" sz="2800" b="1" dirty="0" err="1"/>
              <a:t>Pengambilan</a:t>
            </a:r>
            <a:r>
              <a:rPr lang="en-US" sz="2800" b="1" dirty="0"/>
              <a:t> </a:t>
            </a:r>
            <a:r>
              <a:rPr lang="en-US" sz="2800" b="1" dirty="0" err="1"/>
              <a:t>keputusan</a:t>
            </a:r>
            <a:r>
              <a:rPr lang="en-US" sz="2800" b="1" dirty="0"/>
              <a:t> </a:t>
            </a:r>
            <a:endParaRPr lang="en-ID" sz="2800" b="1" dirty="0"/>
          </a:p>
        </p:txBody>
      </p:sp>
      <p:sp>
        <p:nvSpPr>
          <p:cNvPr id="4" name="Content Placeholder 3">
            <a:extLst>
              <a:ext uri="{FF2B5EF4-FFF2-40B4-BE49-F238E27FC236}">
                <a16:creationId xmlns:a16="http://schemas.microsoft.com/office/drawing/2014/main" id="{FB748ADF-73F9-4CCE-D96A-CA3F206B3B0E}"/>
              </a:ext>
            </a:extLst>
          </p:cNvPr>
          <p:cNvSpPr>
            <a:spLocks noGrp="1"/>
          </p:cNvSpPr>
          <p:nvPr>
            <p:ph sz="quarter" idx="13"/>
          </p:nvPr>
        </p:nvSpPr>
        <p:spPr>
          <a:xfrm>
            <a:off x="932688" y="2357120"/>
            <a:ext cx="5276088" cy="2702560"/>
          </a:xfrm>
          <a:solidFill>
            <a:srgbClr val="FFFF00"/>
          </a:solidFill>
        </p:spPr>
        <p:txBody>
          <a:bodyPr>
            <a:noAutofit/>
          </a:bodyPr>
          <a:lstStyle/>
          <a:p>
            <a:pPr marL="342900" indent="-342900">
              <a:buFont typeface="Wingdings" panose="05000000000000000000" pitchFamily="2" charset="2"/>
              <a:buChar char="q"/>
            </a:pPr>
            <a:r>
              <a:rPr lang="en-US" sz="2800" b="1" dirty="0" err="1"/>
              <a:t>Berperan</a:t>
            </a:r>
            <a:r>
              <a:rPr lang="en-US" sz="2800" b="1" dirty="0"/>
              <a:t> </a:t>
            </a:r>
            <a:r>
              <a:rPr lang="en-US" sz="2800" b="1" dirty="0" err="1"/>
              <a:t>konstruktif</a:t>
            </a:r>
            <a:r>
              <a:rPr lang="en-US" sz="2800" b="1" dirty="0"/>
              <a:t> </a:t>
            </a:r>
            <a:r>
              <a:rPr lang="en-US" sz="2800" b="1" dirty="0" err="1"/>
              <a:t>dlm</a:t>
            </a:r>
            <a:r>
              <a:rPr lang="en-US" sz="2800" b="1" dirty="0"/>
              <a:t> </a:t>
            </a:r>
            <a:r>
              <a:rPr lang="en-US" sz="2800" b="1" dirty="0" err="1"/>
              <a:t>menyelesaikan</a:t>
            </a:r>
            <a:r>
              <a:rPr lang="en-US" sz="2800" b="1" dirty="0"/>
              <a:t> </a:t>
            </a:r>
            <a:r>
              <a:rPr lang="en-US" sz="2800" b="1" dirty="0" err="1"/>
              <a:t>masalah</a:t>
            </a:r>
            <a:r>
              <a:rPr lang="en-US" sz="2800" b="1" dirty="0"/>
              <a:t> </a:t>
            </a:r>
            <a:r>
              <a:rPr lang="en-US" sz="2800" b="1" dirty="0" err="1"/>
              <a:t>berkaitan</a:t>
            </a:r>
            <a:r>
              <a:rPr lang="en-US" sz="2800" b="1" dirty="0"/>
              <a:t> </a:t>
            </a:r>
            <a:r>
              <a:rPr lang="en-US" sz="2800" b="1" dirty="0" err="1"/>
              <a:t>dgn</a:t>
            </a:r>
            <a:r>
              <a:rPr lang="en-US" sz="2800" b="1" dirty="0"/>
              <a:t> </a:t>
            </a:r>
            <a:r>
              <a:rPr lang="en-US" sz="2800" b="1" dirty="0" err="1"/>
              <a:t>hidupnya</a:t>
            </a:r>
            <a:r>
              <a:rPr lang="en-US" sz="2800" b="1" dirty="0"/>
              <a:t>. </a:t>
            </a:r>
          </a:p>
          <a:p>
            <a:pPr marL="342900" indent="-342900">
              <a:buFont typeface="Wingdings" panose="05000000000000000000" pitchFamily="2" charset="2"/>
              <a:buChar char="q"/>
            </a:pPr>
            <a:r>
              <a:rPr lang="en-US" sz="2800" b="1" dirty="0"/>
              <a:t>Keputusan </a:t>
            </a:r>
            <a:r>
              <a:rPr lang="en-US" sz="2800" b="1" dirty="0" err="1"/>
              <a:t>yg</a:t>
            </a:r>
            <a:r>
              <a:rPr lang="en-US" sz="2800" b="1" dirty="0"/>
              <a:t> salah </a:t>
            </a:r>
            <a:r>
              <a:rPr lang="en-US" sz="2800" b="1" dirty="0" err="1"/>
              <a:t>tdk</a:t>
            </a:r>
            <a:r>
              <a:rPr lang="en-US" sz="2800" b="1" dirty="0"/>
              <a:t> </a:t>
            </a:r>
            <a:r>
              <a:rPr lang="en-US" sz="2800" b="1" dirty="0" err="1"/>
              <a:t>jarang</a:t>
            </a:r>
            <a:r>
              <a:rPr lang="en-US" sz="2800" b="1" dirty="0"/>
              <a:t> </a:t>
            </a:r>
            <a:r>
              <a:rPr lang="en-US" sz="2800" b="1" dirty="0" err="1"/>
              <a:t>mengakibatkan</a:t>
            </a:r>
            <a:r>
              <a:rPr lang="en-US" sz="2800" b="1" dirty="0"/>
              <a:t> masa </a:t>
            </a:r>
            <a:r>
              <a:rPr lang="en-US" sz="2800" b="1" dirty="0" err="1"/>
              <a:t>depan</a:t>
            </a:r>
            <a:r>
              <a:rPr lang="en-US" sz="2800" b="1" dirty="0"/>
              <a:t> </a:t>
            </a:r>
            <a:r>
              <a:rPr lang="en-US" sz="2800" b="1" dirty="0" err="1"/>
              <a:t>menjadi</a:t>
            </a:r>
            <a:r>
              <a:rPr lang="en-US" sz="2800" b="1" dirty="0"/>
              <a:t> </a:t>
            </a:r>
            <a:r>
              <a:rPr lang="en-US" sz="2800" b="1" dirty="0" err="1"/>
              <a:t>suram</a:t>
            </a:r>
            <a:r>
              <a:rPr lang="en-US" sz="2800" b="1" dirty="0"/>
              <a:t> </a:t>
            </a:r>
            <a:endParaRPr lang="en-ID" sz="2800" b="1" dirty="0"/>
          </a:p>
        </p:txBody>
      </p:sp>
      <p:sp>
        <p:nvSpPr>
          <p:cNvPr id="5" name="Footer Placeholder 4">
            <a:extLst>
              <a:ext uri="{FF2B5EF4-FFF2-40B4-BE49-F238E27FC236}">
                <a16:creationId xmlns:a16="http://schemas.microsoft.com/office/drawing/2014/main" id="{2F343559-2FDD-EF6D-7A97-A697DCF39E1F}"/>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63C3703-1653-05A9-18A5-D4CF2F48405A}"/>
              </a:ext>
            </a:extLst>
          </p:cNvPr>
          <p:cNvSpPr>
            <a:spLocks noGrp="1"/>
          </p:cNvSpPr>
          <p:nvPr>
            <p:ph type="sldNum" sz="quarter" idx="11"/>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4082123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FD63-CC55-EA95-117F-2D8A8465A67C}"/>
              </a:ext>
            </a:extLst>
          </p:cNvPr>
          <p:cNvPicPr>
            <a:picLocks noChangeAspect="1"/>
          </p:cNvPicPr>
          <p:nvPr/>
        </p:nvPicPr>
        <p:blipFill>
          <a:blip r:embed="rId2"/>
          <a:stretch>
            <a:fillRect/>
          </a:stretch>
        </p:blipFill>
        <p:spPr>
          <a:xfrm>
            <a:off x="7306056" y="0"/>
            <a:ext cx="4885944" cy="6858000"/>
          </a:xfrm>
          <a:prstGeom prst="rect">
            <a:avLst/>
          </a:prstGeom>
        </p:spPr>
      </p:pic>
      <p:sp>
        <p:nvSpPr>
          <p:cNvPr id="2" name="Title 1">
            <a:extLst>
              <a:ext uri="{FF2B5EF4-FFF2-40B4-BE49-F238E27FC236}">
                <a16:creationId xmlns:a16="http://schemas.microsoft.com/office/drawing/2014/main" id="{899D0AC7-301B-FF40-1457-ED0A0AFAE58C}"/>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F703ADE0-6763-6600-64FD-49E203DAD5AE}"/>
              </a:ext>
            </a:extLst>
          </p:cNvPr>
          <p:cNvSpPr>
            <a:spLocks noGrp="1"/>
          </p:cNvSpPr>
          <p:nvPr>
            <p:ph sz="quarter" idx="12"/>
          </p:nvPr>
        </p:nvSpPr>
        <p:spPr>
          <a:xfrm>
            <a:off x="932688" y="1584960"/>
            <a:ext cx="5276088" cy="664464"/>
          </a:xfrm>
          <a:solidFill>
            <a:srgbClr val="00B0F0"/>
          </a:solidFill>
        </p:spPr>
        <p:txBody>
          <a:bodyPr/>
          <a:lstStyle/>
          <a:p>
            <a:pPr marL="0" indent="0">
              <a:buNone/>
            </a:pPr>
            <a:r>
              <a:rPr lang="en-US" sz="2800" b="1" dirty="0"/>
              <a:t>2. </a:t>
            </a:r>
            <a:r>
              <a:rPr lang="en-US" sz="2800" b="1" dirty="0" err="1"/>
              <a:t>Pemecahan</a:t>
            </a:r>
            <a:r>
              <a:rPr lang="en-US" sz="2800" b="1" dirty="0"/>
              <a:t> </a:t>
            </a:r>
            <a:r>
              <a:rPr lang="en-US" sz="2800" b="1" dirty="0" err="1"/>
              <a:t>masalah</a:t>
            </a:r>
            <a:r>
              <a:rPr lang="en-US" sz="2800" b="1" dirty="0"/>
              <a:t> </a:t>
            </a:r>
            <a:endParaRPr lang="en-ID" sz="2800" b="1" dirty="0"/>
          </a:p>
        </p:txBody>
      </p:sp>
      <p:sp>
        <p:nvSpPr>
          <p:cNvPr id="4" name="Content Placeholder 3">
            <a:extLst>
              <a:ext uri="{FF2B5EF4-FFF2-40B4-BE49-F238E27FC236}">
                <a16:creationId xmlns:a16="http://schemas.microsoft.com/office/drawing/2014/main" id="{204089E0-FA0F-9176-6D5E-514414256E6E}"/>
              </a:ext>
            </a:extLst>
          </p:cNvPr>
          <p:cNvSpPr>
            <a:spLocks noGrp="1"/>
          </p:cNvSpPr>
          <p:nvPr>
            <p:ph sz="quarter" idx="13"/>
          </p:nvPr>
        </p:nvSpPr>
        <p:spPr>
          <a:xfrm>
            <a:off x="932688" y="2697480"/>
            <a:ext cx="5276088" cy="2724912"/>
          </a:xfrm>
          <a:solidFill>
            <a:srgbClr val="FFFF00"/>
          </a:solidFill>
        </p:spPr>
        <p:txBody>
          <a:bodyPr>
            <a:normAutofit/>
          </a:bodyPr>
          <a:lstStyle/>
          <a:p>
            <a:r>
              <a:rPr lang="en-US" sz="2800" b="1" dirty="0"/>
              <a:t>Masalah yang </a:t>
            </a:r>
            <a:r>
              <a:rPr lang="en-US" sz="2800" b="1" dirty="0" err="1"/>
              <a:t>tidak</a:t>
            </a:r>
            <a:r>
              <a:rPr lang="en-US" sz="2800" b="1" dirty="0"/>
              <a:t> </a:t>
            </a:r>
            <a:r>
              <a:rPr lang="en-US" sz="2800" b="1" dirty="0" err="1"/>
              <a:t>terselesaikan</a:t>
            </a:r>
            <a:r>
              <a:rPr lang="en-US" sz="2800" b="1" dirty="0"/>
              <a:t> </a:t>
            </a:r>
            <a:r>
              <a:rPr lang="en-US" sz="2800" b="1" dirty="0" err="1"/>
              <a:t>yg</a:t>
            </a:r>
            <a:r>
              <a:rPr lang="en-US" sz="2800" b="1" dirty="0"/>
              <a:t> </a:t>
            </a:r>
            <a:r>
              <a:rPr lang="en-US" sz="2800" b="1" dirty="0" err="1"/>
              <a:t>terjadi</a:t>
            </a:r>
            <a:r>
              <a:rPr lang="en-US" sz="2800" b="1" dirty="0"/>
              <a:t> </a:t>
            </a:r>
            <a:r>
              <a:rPr lang="en-US" sz="2800" b="1" dirty="0" err="1"/>
              <a:t>karena</a:t>
            </a:r>
            <a:r>
              <a:rPr lang="en-US" sz="2800" b="1" dirty="0"/>
              <a:t> </a:t>
            </a:r>
            <a:r>
              <a:rPr lang="en-US" sz="2800" b="1" dirty="0" err="1"/>
              <a:t>kurangnya</a:t>
            </a:r>
            <a:r>
              <a:rPr lang="en-US" sz="2800" b="1" dirty="0"/>
              <a:t> </a:t>
            </a:r>
            <a:r>
              <a:rPr lang="en-US" sz="2800" b="1" dirty="0" err="1"/>
              <a:t>keterampilan</a:t>
            </a:r>
            <a:r>
              <a:rPr lang="en-US" sz="2800" b="1" dirty="0"/>
              <a:t> </a:t>
            </a:r>
            <a:r>
              <a:rPr lang="en-US" sz="2800" b="1" dirty="0" err="1"/>
              <a:t>pengambilan</a:t>
            </a:r>
            <a:r>
              <a:rPr lang="en-US" sz="2800" b="1" dirty="0"/>
              <a:t> </a:t>
            </a:r>
            <a:r>
              <a:rPr lang="en-US" sz="2800" b="1" dirty="0" err="1"/>
              <a:t>keputusan</a:t>
            </a:r>
            <a:r>
              <a:rPr lang="en-US" sz="2800" b="1" dirty="0"/>
              <a:t> </a:t>
            </a:r>
            <a:r>
              <a:rPr lang="en-US" sz="2800" b="1" dirty="0" err="1"/>
              <a:t>akan</a:t>
            </a:r>
            <a:r>
              <a:rPr lang="en-US" sz="2800" b="1" dirty="0"/>
              <a:t> </a:t>
            </a:r>
            <a:r>
              <a:rPr lang="en-US" sz="2800" b="1" dirty="0" err="1"/>
              <a:t>menyebabkan</a:t>
            </a:r>
            <a:r>
              <a:rPr lang="en-US" sz="2800" b="1" dirty="0"/>
              <a:t> </a:t>
            </a:r>
            <a:r>
              <a:rPr lang="en-US" sz="2800" b="1" dirty="0" err="1"/>
              <a:t>stres</a:t>
            </a:r>
            <a:r>
              <a:rPr lang="en-US" sz="2800" b="1" dirty="0"/>
              <a:t> dan </a:t>
            </a:r>
            <a:r>
              <a:rPr lang="en-US" sz="2800" b="1" dirty="0" err="1"/>
              <a:t>ketegangan</a:t>
            </a:r>
            <a:r>
              <a:rPr lang="en-US" sz="2800" b="1" dirty="0"/>
              <a:t> </a:t>
            </a:r>
            <a:r>
              <a:rPr lang="en-US" sz="2800" b="1" dirty="0" err="1"/>
              <a:t>fisik</a:t>
            </a:r>
            <a:r>
              <a:rPr lang="en-US" sz="2800" b="1" dirty="0"/>
              <a:t> </a:t>
            </a:r>
            <a:endParaRPr lang="en-ID" sz="2800" b="1" dirty="0"/>
          </a:p>
        </p:txBody>
      </p:sp>
      <p:sp>
        <p:nvSpPr>
          <p:cNvPr id="5" name="Footer Placeholder 4">
            <a:extLst>
              <a:ext uri="{FF2B5EF4-FFF2-40B4-BE49-F238E27FC236}">
                <a16:creationId xmlns:a16="http://schemas.microsoft.com/office/drawing/2014/main" id="{277775F4-7DF3-A08A-6B85-837E88DEB47B}"/>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E566B3D5-8045-3C90-BF60-DD65FD5D74E2}"/>
              </a:ext>
            </a:extLst>
          </p:cNvPr>
          <p:cNvSpPr>
            <a:spLocks noGrp="1"/>
          </p:cNvSpPr>
          <p:nvPr>
            <p:ph type="sldNum" sz="quarter" idx="11"/>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500010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53C99-3307-8CAF-B408-ACC5D1ABC3A5}"/>
              </a:ext>
            </a:extLst>
          </p:cNvPr>
          <p:cNvPicPr>
            <a:picLocks noChangeAspect="1"/>
          </p:cNvPicPr>
          <p:nvPr/>
        </p:nvPicPr>
        <p:blipFill>
          <a:blip r:embed="rId2"/>
          <a:stretch>
            <a:fillRect/>
          </a:stretch>
        </p:blipFill>
        <p:spPr>
          <a:xfrm>
            <a:off x="7172960" y="0"/>
            <a:ext cx="5019040" cy="6858000"/>
          </a:xfrm>
          <a:prstGeom prst="rect">
            <a:avLst/>
          </a:prstGeom>
        </p:spPr>
      </p:pic>
      <p:sp>
        <p:nvSpPr>
          <p:cNvPr id="2" name="Title 1">
            <a:extLst>
              <a:ext uri="{FF2B5EF4-FFF2-40B4-BE49-F238E27FC236}">
                <a16:creationId xmlns:a16="http://schemas.microsoft.com/office/drawing/2014/main" id="{F371D1CC-97D8-FD10-7AE2-CDE78CAF9E40}"/>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A15F05DC-3F97-55E9-C40B-91AD48DE8D59}"/>
              </a:ext>
            </a:extLst>
          </p:cNvPr>
          <p:cNvSpPr>
            <a:spLocks noGrp="1"/>
          </p:cNvSpPr>
          <p:nvPr>
            <p:ph sz="quarter" idx="12"/>
          </p:nvPr>
        </p:nvSpPr>
        <p:spPr>
          <a:xfrm>
            <a:off x="932688" y="1503680"/>
            <a:ext cx="5276088" cy="745744"/>
          </a:xfrm>
          <a:solidFill>
            <a:srgbClr val="00B0F0"/>
          </a:solidFill>
        </p:spPr>
        <p:txBody>
          <a:bodyPr/>
          <a:lstStyle/>
          <a:p>
            <a:pPr marL="0" indent="0">
              <a:buNone/>
            </a:pPr>
            <a:r>
              <a:rPr lang="en-US" b="1" dirty="0"/>
              <a:t>3. </a:t>
            </a:r>
            <a:r>
              <a:rPr lang="en-US" b="1" dirty="0" err="1"/>
              <a:t>Berpikir</a:t>
            </a:r>
            <a:r>
              <a:rPr lang="en-US" b="1" dirty="0"/>
              <a:t> </a:t>
            </a:r>
            <a:r>
              <a:rPr lang="en-US" b="1" dirty="0" err="1"/>
              <a:t>Kreatif</a:t>
            </a:r>
            <a:endParaRPr lang="en-ID" b="1" dirty="0"/>
          </a:p>
        </p:txBody>
      </p:sp>
      <p:sp>
        <p:nvSpPr>
          <p:cNvPr id="4" name="Content Placeholder 3">
            <a:extLst>
              <a:ext uri="{FF2B5EF4-FFF2-40B4-BE49-F238E27FC236}">
                <a16:creationId xmlns:a16="http://schemas.microsoft.com/office/drawing/2014/main" id="{AA74C06D-47EB-C065-329D-FF839147FFA8}"/>
              </a:ext>
            </a:extLst>
          </p:cNvPr>
          <p:cNvSpPr>
            <a:spLocks noGrp="1"/>
          </p:cNvSpPr>
          <p:nvPr>
            <p:ph sz="quarter" idx="13"/>
          </p:nvPr>
        </p:nvSpPr>
        <p:spPr>
          <a:xfrm>
            <a:off x="932688" y="2357120"/>
            <a:ext cx="5276088" cy="3824224"/>
          </a:xfrm>
          <a:solidFill>
            <a:srgbClr val="FFFF00"/>
          </a:solidFill>
        </p:spPr>
        <p:txBody>
          <a:bodyPr>
            <a:normAutofit fontScale="92500"/>
          </a:bodyPr>
          <a:lstStyle/>
          <a:p>
            <a:pPr marL="342900" indent="-342900">
              <a:buFont typeface="Wingdings" panose="05000000000000000000" pitchFamily="2" charset="2"/>
              <a:buChar char="q"/>
            </a:pPr>
            <a:r>
              <a:rPr lang="en-US" b="1" dirty="0" err="1"/>
              <a:t>Membantu</a:t>
            </a:r>
            <a:r>
              <a:rPr lang="en-US" b="1" dirty="0"/>
              <a:t> </a:t>
            </a:r>
            <a:r>
              <a:rPr lang="en-US" b="1" dirty="0" err="1"/>
              <a:t>pengambilan</a:t>
            </a:r>
            <a:r>
              <a:rPr lang="en-US" b="1" dirty="0"/>
              <a:t> </a:t>
            </a:r>
            <a:r>
              <a:rPr lang="en-US" b="1" dirty="0" err="1"/>
              <a:t>keputusan</a:t>
            </a:r>
            <a:r>
              <a:rPr lang="en-US" b="1" dirty="0"/>
              <a:t> dan </a:t>
            </a:r>
            <a:r>
              <a:rPr lang="en-US" b="1" dirty="0" err="1"/>
              <a:t>pemecahan</a:t>
            </a:r>
            <a:r>
              <a:rPr lang="en-US" b="1" dirty="0"/>
              <a:t> </a:t>
            </a:r>
            <a:r>
              <a:rPr lang="en-US" b="1" dirty="0" err="1"/>
              <a:t>masalah</a:t>
            </a:r>
            <a:r>
              <a:rPr lang="en-US" b="1" dirty="0"/>
              <a:t>. </a:t>
            </a:r>
          </a:p>
          <a:p>
            <a:pPr marL="342900" indent="-342900">
              <a:buFont typeface="Wingdings" panose="05000000000000000000" pitchFamily="2" charset="2"/>
              <a:buChar char="q"/>
            </a:pPr>
            <a:r>
              <a:rPr lang="en-US" b="1" dirty="0" err="1"/>
              <a:t>Berpikir</a:t>
            </a:r>
            <a:r>
              <a:rPr lang="en-US" b="1" dirty="0"/>
              <a:t> </a:t>
            </a:r>
            <a:r>
              <a:rPr lang="en-US" b="1" dirty="0" err="1"/>
              <a:t>kreatif</a:t>
            </a:r>
            <a:r>
              <a:rPr lang="en-US" b="1" dirty="0"/>
              <a:t> </a:t>
            </a:r>
            <a:r>
              <a:rPr lang="en-US" b="1" dirty="0" err="1"/>
              <a:t>terealisasi</a:t>
            </a:r>
            <a:r>
              <a:rPr lang="en-US" b="1" dirty="0"/>
              <a:t> </a:t>
            </a:r>
            <a:r>
              <a:rPr lang="en-US" b="1" dirty="0" err="1"/>
              <a:t>krn</a:t>
            </a:r>
            <a:r>
              <a:rPr lang="en-US" b="1" dirty="0"/>
              <a:t> </a:t>
            </a:r>
            <a:r>
              <a:rPr lang="en-US" b="1" dirty="0" err="1"/>
              <a:t>adanya</a:t>
            </a:r>
            <a:r>
              <a:rPr lang="en-US" b="1" dirty="0"/>
              <a:t> </a:t>
            </a:r>
            <a:r>
              <a:rPr lang="en-US" b="1" dirty="0" err="1"/>
              <a:t>kesanggupan</a:t>
            </a:r>
            <a:r>
              <a:rPr lang="en-US" b="1" dirty="0"/>
              <a:t> </a:t>
            </a:r>
            <a:r>
              <a:rPr lang="en-US" b="1" dirty="0" err="1"/>
              <a:t>utk</a:t>
            </a:r>
            <a:r>
              <a:rPr lang="en-US" b="1" dirty="0"/>
              <a:t> </a:t>
            </a:r>
            <a:r>
              <a:rPr lang="en-US" b="1" dirty="0" err="1"/>
              <a:t>menggali</a:t>
            </a:r>
            <a:r>
              <a:rPr lang="en-US" b="1" dirty="0"/>
              <a:t> </a:t>
            </a:r>
            <a:r>
              <a:rPr lang="en-US" b="1" dirty="0" err="1"/>
              <a:t>alternatif</a:t>
            </a:r>
            <a:r>
              <a:rPr lang="en-US" b="1" dirty="0"/>
              <a:t> </a:t>
            </a:r>
            <a:r>
              <a:rPr lang="en-US" b="1" dirty="0" err="1"/>
              <a:t>yg</a:t>
            </a:r>
            <a:r>
              <a:rPr lang="en-US" b="1" dirty="0"/>
              <a:t> </a:t>
            </a:r>
            <a:r>
              <a:rPr lang="en-US" b="1" dirty="0" err="1"/>
              <a:t>ada</a:t>
            </a:r>
            <a:r>
              <a:rPr lang="en-US" b="1" dirty="0"/>
              <a:t> dan </a:t>
            </a:r>
            <a:r>
              <a:rPr lang="en-US" b="1" dirty="0" err="1"/>
              <a:t>mempertimbangkan</a:t>
            </a:r>
            <a:r>
              <a:rPr lang="en-US" b="1" dirty="0"/>
              <a:t> </a:t>
            </a:r>
            <a:r>
              <a:rPr lang="en-US" b="1" dirty="0" err="1"/>
              <a:t>sisi</a:t>
            </a:r>
            <a:r>
              <a:rPr lang="en-US" b="1" dirty="0"/>
              <a:t> </a:t>
            </a:r>
            <a:r>
              <a:rPr lang="en-US" b="1" dirty="0" err="1"/>
              <a:t>baik</a:t>
            </a:r>
            <a:r>
              <a:rPr lang="en-US" b="1" dirty="0"/>
              <a:t> dan </a:t>
            </a:r>
            <a:r>
              <a:rPr lang="en-US" b="1" dirty="0" err="1"/>
              <a:t>buruk</a:t>
            </a:r>
            <a:r>
              <a:rPr lang="en-US" b="1" dirty="0"/>
              <a:t> </a:t>
            </a:r>
            <a:r>
              <a:rPr lang="en-US" b="1" dirty="0" err="1"/>
              <a:t>dari</a:t>
            </a:r>
            <a:r>
              <a:rPr lang="en-US" b="1" dirty="0"/>
              <a:t> </a:t>
            </a:r>
            <a:r>
              <a:rPr lang="en-US" b="1" dirty="0" err="1"/>
              <a:t>tindakan</a:t>
            </a:r>
            <a:r>
              <a:rPr lang="en-US" b="1" dirty="0"/>
              <a:t> </a:t>
            </a:r>
            <a:r>
              <a:rPr lang="en-US" b="1" dirty="0" err="1"/>
              <a:t>yg</a:t>
            </a:r>
            <a:r>
              <a:rPr lang="en-US" b="1" dirty="0"/>
              <a:t> </a:t>
            </a:r>
            <a:r>
              <a:rPr lang="en-US" b="1" dirty="0" err="1"/>
              <a:t>akan</a:t>
            </a:r>
            <a:r>
              <a:rPr lang="en-US" b="1" dirty="0"/>
              <a:t> di </a:t>
            </a:r>
            <a:r>
              <a:rPr lang="en-US" b="1" dirty="0" err="1"/>
              <a:t>ambil</a:t>
            </a:r>
            <a:r>
              <a:rPr lang="en-US" b="1" dirty="0"/>
              <a:t>. </a:t>
            </a:r>
          </a:p>
          <a:p>
            <a:pPr marL="342900" indent="-342900">
              <a:buFont typeface="Wingdings" panose="05000000000000000000" pitchFamily="2" charset="2"/>
              <a:buChar char="q"/>
            </a:pPr>
            <a:r>
              <a:rPr lang="en-US" b="1" dirty="0" err="1"/>
              <a:t>Meski</a:t>
            </a:r>
            <a:r>
              <a:rPr lang="en-US" b="1" dirty="0"/>
              <a:t> </a:t>
            </a:r>
            <a:r>
              <a:rPr lang="en-US" b="1" dirty="0" err="1"/>
              <a:t>tdk</a:t>
            </a:r>
            <a:r>
              <a:rPr lang="en-US" b="1" dirty="0"/>
              <a:t> </a:t>
            </a:r>
            <a:r>
              <a:rPr lang="en-US" b="1" dirty="0" err="1"/>
              <a:t>menghasilkan</a:t>
            </a:r>
            <a:r>
              <a:rPr lang="en-US" b="1" dirty="0"/>
              <a:t> </a:t>
            </a:r>
            <a:r>
              <a:rPr lang="en-US" b="1" dirty="0" err="1"/>
              <a:t>suatu</a:t>
            </a:r>
            <a:r>
              <a:rPr lang="en-US" b="1" dirty="0"/>
              <a:t> </a:t>
            </a:r>
            <a:r>
              <a:rPr lang="en-US" b="1" dirty="0" err="1"/>
              <a:t>keputusan</a:t>
            </a:r>
            <a:r>
              <a:rPr lang="en-US" b="1" dirty="0"/>
              <a:t>, </a:t>
            </a:r>
            <a:r>
              <a:rPr lang="en-US" b="1" dirty="0" err="1"/>
              <a:t>berpikir</a:t>
            </a:r>
            <a:r>
              <a:rPr lang="en-US" b="1" dirty="0"/>
              <a:t> </a:t>
            </a:r>
            <a:r>
              <a:rPr lang="en-US" b="1" dirty="0" err="1"/>
              <a:t>kreatif</a:t>
            </a:r>
            <a:r>
              <a:rPr lang="en-US" b="1" dirty="0"/>
              <a:t> </a:t>
            </a:r>
            <a:r>
              <a:rPr lang="en-US" b="1" dirty="0" err="1"/>
              <a:t>akan</a:t>
            </a:r>
            <a:r>
              <a:rPr lang="en-US" b="1" dirty="0"/>
              <a:t> </a:t>
            </a:r>
            <a:r>
              <a:rPr lang="en-US" b="1" dirty="0" err="1"/>
              <a:t>membantu</a:t>
            </a:r>
            <a:r>
              <a:rPr lang="en-US" b="1" dirty="0"/>
              <a:t> </a:t>
            </a:r>
            <a:r>
              <a:rPr lang="en-US" b="1" dirty="0" err="1"/>
              <a:t>remaja</a:t>
            </a:r>
            <a:r>
              <a:rPr lang="en-US" b="1" dirty="0"/>
              <a:t> </a:t>
            </a:r>
            <a:r>
              <a:rPr lang="en-US" b="1" dirty="0" err="1"/>
              <a:t>merespons</a:t>
            </a:r>
            <a:r>
              <a:rPr lang="en-US" b="1" dirty="0"/>
              <a:t> </a:t>
            </a:r>
            <a:r>
              <a:rPr lang="en-US" b="1" dirty="0" err="1"/>
              <a:t>secara</a:t>
            </a:r>
            <a:r>
              <a:rPr lang="en-US" b="1" dirty="0"/>
              <a:t> </a:t>
            </a:r>
            <a:r>
              <a:rPr lang="en-US" b="1" dirty="0" err="1"/>
              <a:t>fleksibel</a:t>
            </a:r>
            <a:r>
              <a:rPr lang="en-US" b="1" dirty="0"/>
              <a:t> </a:t>
            </a:r>
            <a:r>
              <a:rPr lang="en-US" b="1" dirty="0" err="1"/>
              <a:t>segala</a:t>
            </a:r>
            <a:r>
              <a:rPr lang="en-US" b="1" dirty="0"/>
              <a:t> </a:t>
            </a:r>
            <a:r>
              <a:rPr lang="en-US" b="1" dirty="0" err="1"/>
              <a:t>sesuatu</a:t>
            </a:r>
            <a:r>
              <a:rPr lang="en-US" b="1" dirty="0"/>
              <a:t> </a:t>
            </a:r>
            <a:r>
              <a:rPr lang="en-US" b="1" dirty="0" err="1"/>
              <a:t>dlm</a:t>
            </a:r>
            <a:r>
              <a:rPr lang="en-US" b="1" dirty="0"/>
              <a:t> </a:t>
            </a:r>
            <a:r>
              <a:rPr lang="en-US" b="1" dirty="0" err="1"/>
              <a:t>keseharian</a:t>
            </a:r>
            <a:r>
              <a:rPr lang="en-US" b="1" dirty="0"/>
              <a:t> </a:t>
            </a:r>
            <a:r>
              <a:rPr lang="en-US" b="1" dirty="0" err="1"/>
              <a:t>hidup</a:t>
            </a:r>
            <a:r>
              <a:rPr lang="en-US" b="1" dirty="0"/>
              <a:t> </a:t>
            </a:r>
            <a:endParaRPr lang="en-ID" b="1" dirty="0"/>
          </a:p>
        </p:txBody>
      </p:sp>
      <p:sp>
        <p:nvSpPr>
          <p:cNvPr id="5" name="Footer Placeholder 4">
            <a:extLst>
              <a:ext uri="{FF2B5EF4-FFF2-40B4-BE49-F238E27FC236}">
                <a16:creationId xmlns:a16="http://schemas.microsoft.com/office/drawing/2014/main" id="{42970AD7-5D60-DE6B-D88A-41FFB6C1DDB9}"/>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F9E63DA1-0E64-E261-F420-A6F50AD4FFA1}"/>
              </a:ext>
            </a:extLst>
          </p:cNvPr>
          <p:cNvSpPr>
            <a:spLocks noGrp="1"/>
          </p:cNvSpPr>
          <p:nvPr>
            <p:ph type="sldNum" sz="quarter" idx="11"/>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2495739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F0CFFA-0D90-F56E-3E9A-2198397130CB}"/>
              </a:ext>
            </a:extLst>
          </p:cNvPr>
          <p:cNvPicPr>
            <a:picLocks noChangeAspect="1"/>
          </p:cNvPicPr>
          <p:nvPr/>
        </p:nvPicPr>
        <p:blipFill>
          <a:blip r:embed="rId2"/>
          <a:stretch>
            <a:fillRect/>
          </a:stretch>
        </p:blipFill>
        <p:spPr>
          <a:xfrm>
            <a:off x="7366000" y="-13716"/>
            <a:ext cx="4826000" cy="6871716"/>
          </a:xfrm>
          <a:prstGeom prst="rect">
            <a:avLst/>
          </a:prstGeom>
        </p:spPr>
      </p:pic>
      <p:sp>
        <p:nvSpPr>
          <p:cNvPr id="2" name="Title 1">
            <a:extLst>
              <a:ext uri="{FF2B5EF4-FFF2-40B4-BE49-F238E27FC236}">
                <a16:creationId xmlns:a16="http://schemas.microsoft.com/office/drawing/2014/main" id="{78566F88-A5F5-8AFD-B38C-B40051023CB6}"/>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76F6ECF5-B5DF-A300-EB1A-250BACBF0DA7}"/>
              </a:ext>
            </a:extLst>
          </p:cNvPr>
          <p:cNvSpPr>
            <a:spLocks noGrp="1"/>
          </p:cNvSpPr>
          <p:nvPr>
            <p:ph sz="quarter" idx="12"/>
          </p:nvPr>
        </p:nvSpPr>
        <p:spPr>
          <a:xfrm>
            <a:off x="932688" y="1717040"/>
            <a:ext cx="5276088" cy="568960"/>
          </a:xfrm>
          <a:solidFill>
            <a:srgbClr val="00B0F0"/>
          </a:solidFill>
        </p:spPr>
        <p:txBody>
          <a:bodyPr/>
          <a:lstStyle/>
          <a:p>
            <a:pPr marL="0" indent="0">
              <a:buNone/>
            </a:pPr>
            <a:r>
              <a:rPr lang="en-US" sz="2800" b="1" dirty="0"/>
              <a:t>4. </a:t>
            </a:r>
            <a:r>
              <a:rPr lang="en-US" sz="2800" b="1" dirty="0" err="1"/>
              <a:t>Berpikir</a:t>
            </a:r>
            <a:r>
              <a:rPr lang="en-US" sz="2800" b="1" dirty="0"/>
              <a:t> </a:t>
            </a:r>
            <a:r>
              <a:rPr lang="en-US" sz="2800" b="1" dirty="0" err="1"/>
              <a:t>Kritis</a:t>
            </a:r>
            <a:r>
              <a:rPr lang="en-US" sz="2800" b="1" dirty="0"/>
              <a:t> </a:t>
            </a:r>
            <a:endParaRPr lang="en-ID" sz="2800" b="1" dirty="0"/>
          </a:p>
        </p:txBody>
      </p:sp>
      <p:sp>
        <p:nvSpPr>
          <p:cNvPr id="4" name="Content Placeholder 3">
            <a:extLst>
              <a:ext uri="{FF2B5EF4-FFF2-40B4-BE49-F238E27FC236}">
                <a16:creationId xmlns:a16="http://schemas.microsoft.com/office/drawing/2014/main" id="{ADE9C14F-3CB9-EF64-B6A4-C16571904788}"/>
              </a:ext>
            </a:extLst>
          </p:cNvPr>
          <p:cNvSpPr>
            <a:spLocks noGrp="1"/>
          </p:cNvSpPr>
          <p:nvPr>
            <p:ph sz="quarter" idx="13"/>
          </p:nvPr>
        </p:nvSpPr>
        <p:spPr>
          <a:solidFill>
            <a:srgbClr val="FFFF00"/>
          </a:solidFill>
        </p:spPr>
        <p:txBody>
          <a:bodyPr>
            <a:normAutofit/>
          </a:bodyPr>
          <a:lstStyle/>
          <a:p>
            <a:pPr marL="342900" indent="-342900">
              <a:buFont typeface="Wingdings" panose="05000000000000000000" pitchFamily="2" charset="2"/>
              <a:buChar char="q"/>
            </a:pPr>
            <a:r>
              <a:rPr lang="en-US" sz="2800" b="1" dirty="0" err="1"/>
              <a:t>Merupakan</a:t>
            </a:r>
            <a:r>
              <a:rPr lang="en-US" sz="2800" b="1" dirty="0"/>
              <a:t> </a:t>
            </a:r>
            <a:r>
              <a:rPr lang="en-US" sz="2800" b="1" dirty="0" err="1"/>
              <a:t>kesanggupan</a:t>
            </a:r>
            <a:r>
              <a:rPr lang="en-US" sz="2800" b="1" dirty="0"/>
              <a:t> </a:t>
            </a:r>
            <a:r>
              <a:rPr lang="en-US" sz="2800" b="1" dirty="0" err="1"/>
              <a:t>utk</a:t>
            </a:r>
            <a:r>
              <a:rPr lang="en-US" sz="2800" b="1" dirty="0"/>
              <a:t> </a:t>
            </a:r>
            <a:r>
              <a:rPr lang="en-US" sz="2800" b="1" dirty="0" err="1"/>
              <a:t>menganalisa</a:t>
            </a:r>
            <a:r>
              <a:rPr lang="en-US" sz="2800" b="1" dirty="0"/>
              <a:t> </a:t>
            </a:r>
            <a:r>
              <a:rPr lang="en-US" sz="2800" b="1" dirty="0" err="1"/>
              <a:t>informasi</a:t>
            </a:r>
            <a:r>
              <a:rPr lang="en-US" sz="2800" b="1" dirty="0"/>
              <a:t> dan </a:t>
            </a:r>
            <a:r>
              <a:rPr lang="en-US" sz="2800" b="1" dirty="0" err="1"/>
              <a:t>pengalaman</a:t>
            </a:r>
            <a:r>
              <a:rPr lang="en-US" sz="2800" b="1" dirty="0"/>
              <a:t> </a:t>
            </a:r>
            <a:r>
              <a:rPr lang="en-US" sz="2800" b="1" dirty="0" err="1"/>
              <a:t>secara</a:t>
            </a:r>
            <a:r>
              <a:rPr lang="en-US" sz="2800" b="1" dirty="0"/>
              <a:t> </a:t>
            </a:r>
            <a:r>
              <a:rPr lang="en-US" sz="2800" b="1" dirty="0" err="1"/>
              <a:t>objektif</a:t>
            </a:r>
            <a:r>
              <a:rPr lang="en-US" sz="2800" b="1" dirty="0"/>
              <a:t>. </a:t>
            </a:r>
          </a:p>
          <a:p>
            <a:pPr marL="342900" indent="-342900">
              <a:buFont typeface="Wingdings" panose="05000000000000000000" pitchFamily="2" charset="2"/>
              <a:buChar char="q"/>
            </a:pPr>
            <a:r>
              <a:rPr lang="en-US" sz="2800" b="1" dirty="0"/>
              <a:t>Hal </a:t>
            </a:r>
            <a:r>
              <a:rPr lang="en-US" sz="2800" b="1" dirty="0" err="1"/>
              <a:t>ini</a:t>
            </a:r>
            <a:r>
              <a:rPr lang="en-US" sz="2800" b="1" dirty="0"/>
              <a:t> </a:t>
            </a:r>
            <a:r>
              <a:rPr lang="en-US" sz="2800" b="1" dirty="0" err="1"/>
              <a:t>akan</a:t>
            </a:r>
            <a:r>
              <a:rPr lang="en-US" sz="2800" b="1" dirty="0"/>
              <a:t> </a:t>
            </a:r>
            <a:r>
              <a:rPr lang="en-US" sz="2800" b="1" dirty="0" err="1"/>
              <a:t>membantu</a:t>
            </a:r>
            <a:r>
              <a:rPr lang="en-US" sz="2800" b="1" dirty="0"/>
              <a:t> </a:t>
            </a:r>
            <a:r>
              <a:rPr lang="en-US" sz="2800" b="1" dirty="0" err="1"/>
              <a:t>mengenali</a:t>
            </a:r>
            <a:r>
              <a:rPr lang="en-US" sz="2800" b="1" dirty="0"/>
              <a:t> dan </a:t>
            </a:r>
            <a:r>
              <a:rPr lang="en-US" sz="2800" b="1" dirty="0" err="1"/>
              <a:t>menilai</a:t>
            </a:r>
            <a:r>
              <a:rPr lang="en-US" sz="2800" b="1" dirty="0"/>
              <a:t> </a:t>
            </a:r>
            <a:r>
              <a:rPr lang="en-US" sz="2800" b="1" dirty="0" err="1"/>
              <a:t>faktir</a:t>
            </a:r>
            <a:r>
              <a:rPr lang="en-US" sz="2800" b="1" dirty="0"/>
              <a:t> </a:t>
            </a:r>
            <a:r>
              <a:rPr lang="en-US" sz="2800" b="1" dirty="0" err="1"/>
              <a:t>yg</a:t>
            </a:r>
            <a:r>
              <a:rPr lang="en-US" sz="2800" b="1" dirty="0"/>
              <a:t> </a:t>
            </a:r>
            <a:r>
              <a:rPr lang="en-US" sz="2800" b="1" dirty="0" err="1"/>
              <a:t>mempengaruhi</a:t>
            </a:r>
            <a:r>
              <a:rPr lang="en-US" sz="2800" b="1" dirty="0"/>
              <a:t> </a:t>
            </a:r>
            <a:r>
              <a:rPr lang="en-US" sz="2800" b="1" dirty="0" err="1"/>
              <a:t>sikap</a:t>
            </a:r>
            <a:r>
              <a:rPr lang="en-US" sz="2800" b="1" dirty="0"/>
              <a:t> dan </a:t>
            </a:r>
            <a:r>
              <a:rPr lang="en-US" sz="2800" b="1" dirty="0" err="1"/>
              <a:t>perilaku</a:t>
            </a:r>
            <a:r>
              <a:rPr lang="en-US" sz="2800" b="1" dirty="0"/>
              <a:t>, </a:t>
            </a:r>
            <a:r>
              <a:rPr lang="en-US" sz="2800" b="1" dirty="0" err="1"/>
              <a:t>misalnya</a:t>
            </a:r>
            <a:r>
              <a:rPr lang="en-US" sz="2800" b="1" dirty="0"/>
              <a:t> : Tata </a:t>
            </a:r>
            <a:r>
              <a:rPr lang="en-US" sz="2800" b="1" dirty="0" err="1"/>
              <a:t>nilai</a:t>
            </a:r>
            <a:r>
              <a:rPr lang="en-US" sz="2800" b="1" dirty="0"/>
              <a:t>, </a:t>
            </a:r>
            <a:r>
              <a:rPr lang="en-US" sz="2800" b="1" dirty="0" err="1"/>
              <a:t>tekanan</a:t>
            </a:r>
            <a:r>
              <a:rPr lang="en-US" sz="2800" b="1" dirty="0"/>
              <a:t> </a:t>
            </a:r>
            <a:r>
              <a:rPr lang="en-US" sz="2800" b="1" dirty="0" err="1"/>
              <a:t>teman</a:t>
            </a:r>
            <a:r>
              <a:rPr lang="en-US" sz="2800" b="1" dirty="0"/>
              <a:t> </a:t>
            </a:r>
            <a:r>
              <a:rPr lang="en-US" sz="2800" b="1" dirty="0" err="1"/>
              <a:t>sebaya</a:t>
            </a:r>
            <a:r>
              <a:rPr lang="en-US" sz="2800" b="1" dirty="0"/>
              <a:t> dan media </a:t>
            </a:r>
            <a:endParaRPr lang="en-ID" sz="2800" b="1" dirty="0"/>
          </a:p>
        </p:txBody>
      </p:sp>
      <p:sp>
        <p:nvSpPr>
          <p:cNvPr id="5" name="Footer Placeholder 4">
            <a:extLst>
              <a:ext uri="{FF2B5EF4-FFF2-40B4-BE49-F238E27FC236}">
                <a16:creationId xmlns:a16="http://schemas.microsoft.com/office/drawing/2014/main" id="{A6D9E6BA-DE2E-708B-1542-AFC39F581273}"/>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A8750E2-F0D3-A520-BF9B-1AF3B79531F7}"/>
              </a:ext>
            </a:extLst>
          </p:cNvPr>
          <p:cNvSpPr>
            <a:spLocks noGrp="1"/>
          </p:cNvSpPr>
          <p:nvPr>
            <p:ph type="sldNum" sz="quarter" idx="11"/>
          </p:nvPr>
        </p:nvSpPr>
        <p:spPr/>
        <p:txBody>
          <a:bodyPr/>
          <a:lstStyle/>
          <a:p>
            <a:fld id="{294A09A9-5501-47C1-A89A-A340965A2BE2}" type="slidenum">
              <a:rPr lang="en-US" smtClean="0"/>
              <a:pPr/>
              <a:t>27</a:t>
            </a:fld>
            <a:endParaRPr lang="en-US" dirty="0"/>
          </a:p>
        </p:txBody>
      </p:sp>
    </p:spTree>
    <p:extLst>
      <p:ext uri="{BB962C8B-B14F-4D97-AF65-F5344CB8AC3E}">
        <p14:creationId xmlns:p14="http://schemas.microsoft.com/office/powerpoint/2010/main" val="314306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6CE2DC-642D-4B6C-9CF2-E054D7E76C1E}"/>
              </a:ext>
            </a:extLst>
          </p:cNvPr>
          <p:cNvPicPr>
            <a:picLocks noChangeAspect="1"/>
          </p:cNvPicPr>
          <p:nvPr/>
        </p:nvPicPr>
        <p:blipFill>
          <a:blip r:embed="rId2"/>
          <a:stretch>
            <a:fillRect/>
          </a:stretch>
        </p:blipFill>
        <p:spPr>
          <a:xfrm>
            <a:off x="7306056" y="0"/>
            <a:ext cx="4885944" cy="6858000"/>
          </a:xfrm>
          <a:prstGeom prst="rect">
            <a:avLst/>
          </a:prstGeom>
        </p:spPr>
      </p:pic>
      <p:sp>
        <p:nvSpPr>
          <p:cNvPr id="2" name="Title 1">
            <a:extLst>
              <a:ext uri="{FF2B5EF4-FFF2-40B4-BE49-F238E27FC236}">
                <a16:creationId xmlns:a16="http://schemas.microsoft.com/office/drawing/2014/main" id="{6AEF2796-9053-06E8-9EEB-63CCD913A865}"/>
              </a:ext>
            </a:extLst>
          </p:cNvPr>
          <p:cNvSpPr>
            <a:spLocks noGrp="1"/>
          </p:cNvSpPr>
          <p:nvPr>
            <p:ph type="title"/>
          </p:nvPr>
        </p:nvSpPr>
        <p:spPr>
          <a:xfrm>
            <a:off x="8101584" y="1408176"/>
            <a:ext cx="3392424" cy="5449824"/>
          </a:xfrm>
        </p:spPr>
        <p:txBody>
          <a:bodyPr/>
          <a:lstStyle/>
          <a:p>
            <a:endParaRPr lang="en-ID" dirty="0"/>
          </a:p>
        </p:txBody>
      </p:sp>
      <p:sp>
        <p:nvSpPr>
          <p:cNvPr id="3" name="Content Placeholder 2">
            <a:extLst>
              <a:ext uri="{FF2B5EF4-FFF2-40B4-BE49-F238E27FC236}">
                <a16:creationId xmlns:a16="http://schemas.microsoft.com/office/drawing/2014/main" id="{2D7CE7AB-5DC0-0E07-B059-D83EE065A815}"/>
              </a:ext>
            </a:extLst>
          </p:cNvPr>
          <p:cNvSpPr>
            <a:spLocks noGrp="1"/>
          </p:cNvSpPr>
          <p:nvPr>
            <p:ph sz="quarter" idx="12"/>
          </p:nvPr>
        </p:nvSpPr>
        <p:spPr>
          <a:xfrm>
            <a:off x="932688" y="975360"/>
            <a:ext cx="5276088" cy="619760"/>
          </a:xfrm>
          <a:solidFill>
            <a:srgbClr val="00B0F0"/>
          </a:solidFill>
        </p:spPr>
        <p:txBody>
          <a:bodyPr/>
          <a:lstStyle/>
          <a:p>
            <a:pPr marL="0" indent="0">
              <a:buNone/>
            </a:pPr>
            <a:r>
              <a:rPr lang="en-US" sz="2800" b="1" dirty="0"/>
              <a:t>5. </a:t>
            </a:r>
            <a:r>
              <a:rPr lang="en-US" sz="2800" b="1" dirty="0" err="1"/>
              <a:t>Komunikasi</a:t>
            </a:r>
            <a:r>
              <a:rPr lang="en-US" sz="2800" b="1" dirty="0"/>
              <a:t> </a:t>
            </a:r>
            <a:r>
              <a:rPr lang="en-US" sz="2800" b="1" dirty="0" err="1"/>
              <a:t>efektif</a:t>
            </a:r>
            <a:r>
              <a:rPr lang="en-US" sz="2800" b="1" dirty="0"/>
              <a:t> </a:t>
            </a:r>
            <a:endParaRPr lang="en-ID" sz="2800" b="1" dirty="0"/>
          </a:p>
        </p:txBody>
      </p:sp>
      <p:sp>
        <p:nvSpPr>
          <p:cNvPr id="4" name="Content Placeholder 3">
            <a:extLst>
              <a:ext uri="{FF2B5EF4-FFF2-40B4-BE49-F238E27FC236}">
                <a16:creationId xmlns:a16="http://schemas.microsoft.com/office/drawing/2014/main" id="{56B2B750-48E4-07FC-CCDB-D5C6010F53CB}"/>
              </a:ext>
            </a:extLst>
          </p:cNvPr>
          <p:cNvSpPr>
            <a:spLocks noGrp="1"/>
          </p:cNvSpPr>
          <p:nvPr>
            <p:ph sz="quarter" idx="13"/>
          </p:nvPr>
        </p:nvSpPr>
        <p:spPr>
          <a:xfrm>
            <a:off x="932688" y="1879600"/>
            <a:ext cx="5276088" cy="3860800"/>
          </a:xfrm>
          <a:solidFill>
            <a:srgbClr val="FFFF00"/>
          </a:solidFill>
        </p:spPr>
        <p:txBody>
          <a:bodyPr>
            <a:noAutofit/>
          </a:bodyPr>
          <a:lstStyle/>
          <a:p>
            <a:pPr marL="457200" indent="-457200">
              <a:buFont typeface="Wingdings" panose="05000000000000000000" pitchFamily="2" charset="2"/>
              <a:buChar char="q"/>
            </a:pPr>
            <a:r>
              <a:rPr lang="en-US" b="1" dirty="0" err="1"/>
              <a:t>Komunikasi</a:t>
            </a:r>
            <a:r>
              <a:rPr lang="en-US" b="1" dirty="0"/>
              <a:t> </a:t>
            </a:r>
            <a:r>
              <a:rPr lang="en-US" b="1" dirty="0" err="1"/>
              <a:t>efektif</a:t>
            </a:r>
            <a:r>
              <a:rPr lang="en-US" b="1" dirty="0"/>
              <a:t> </a:t>
            </a:r>
            <a:r>
              <a:rPr lang="en-US" b="1" dirty="0" err="1"/>
              <a:t>membuat</a:t>
            </a:r>
            <a:r>
              <a:rPr lang="en-US" b="1" dirty="0"/>
              <a:t> </a:t>
            </a:r>
            <a:r>
              <a:rPr lang="en-US" b="1" dirty="0" err="1"/>
              <a:t>remaja</a:t>
            </a:r>
            <a:r>
              <a:rPr lang="en-US" b="1" dirty="0"/>
              <a:t> </a:t>
            </a:r>
            <a:r>
              <a:rPr lang="en-US" b="1" dirty="0" err="1"/>
              <a:t>dapat</a:t>
            </a:r>
            <a:r>
              <a:rPr lang="en-US" b="1" dirty="0"/>
              <a:t> </a:t>
            </a:r>
            <a:r>
              <a:rPr lang="en-US" b="1" dirty="0" err="1"/>
              <a:t>memgekspresikan</a:t>
            </a:r>
            <a:r>
              <a:rPr lang="en-US" b="1" dirty="0"/>
              <a:t> </a:t>
            </a:r>
            <a:r>
              <a:rPr lang="en-US" b="1" dirty="0" err="1"/>
              <a:t>dirinya</a:t>
            </a:r>
            <a:r>
              <a:rPr lang="en-US" b="1" dirty="0"/>
              <a:t> </a:t>
            </a:r>
            <a:r>
              <a:rPr lang="en-US" b="1" dirty="0" err="1"/>
              <a:t>secara</a:t>
            </a:r>
            <a:r>
              <a:rPr lang="en-US" b="1" dirty="0"/>
              <a:t> verbal </a:t>
            </a:r>
            <a:r>
              <a:rPr lang="en-US" b="1" dirty="0" err="1"/>
              <a:t>maupun</a:t>
            </a:r>
            <a:r>
              <a:rPr lang="en-US" b="1" dirty="0"/>
              <a:t> non-verbal</a:t>
            </a:r>
          </a:p>
          <a:p>
            <a:pPr marL="457200" indent="-457200">
              <a:buFont typeface="Wingdings" panose="05000000000000000000" pitchFamily="2" charset="2"/>
              <a:buChar char="q"/>
            </a:pPr>
            <a:r>
              <a:rPr lang="en-US" b="1" dirty="0"/>
              <a:t>Harus </a:t>
            </a:r>
            <a:r>
              <a:rPr lang="en-US" b="1" dirty="0" err="1"/>
              <a:t>disesuaikan</a:t>
            </a:r>
            <a:r>
              <a:rPr lang="en-US" b="1" dirty="0"/>
              <a:t>  </a:t>
            </a:r>
            <a:r>
              <a:rPr lang="en-US" b="1" dirty="0" err="1"/>
              <a:t>antara</a:t>
            </a:r>
            <a:r>
              <a:rPr lang="en-US" b="1" dirty="0"/>
              <a:t> </a:t>
            </a:r>
            <a:r>
              <a:rPr lang="en-US" b="1" dirty="0" err="1"/>
              <a:t>budaya</a:t>
            </a:r>
            <a:r>
              <a:rPr lang="en-US" b="1" dirty="0"/>
              <a:t> dan </a:t>
            </a:r>
            <a:r>
              <a:rPr lang="en-US" b="1" dirty="0" err="1"/>
              <a:t>situasi</a:t>
            </a:r>
            <a:r>
              <a:rPr lang="en-US" b="1" dirty="0"/>
              <a:t> </a:t>
            </a:r>
            <a:r>
              <a:rPr lang="en-US" b="1" dirty="0" err="1"/>
              <a:t>dgn</a:t>
            </a:r>
            <a:r>
              <a:rPr lang="en-US" b="1" dirty="0"/>
              <a:t> </a:t>
            </a:r>
            <a:r>
              <a:rPr lang="en-US" b="1" dirty="0" err="1"/>
              <a:t>cara</a:t>
            </a:r>
            <a:r>
              <a:rPr lang="en-US" b="1" dirty="0"/>
              <a:t> </a:t>
            </a:r>
            <a:r>
              <a:rPr lang="en-US" b="1" dirty="0" err="1"/>
              <a:t>menyampaikan</a:t>
            </a:r>
            <a:r>
              <a:rPr lang="en-US" b="1" dirty="0"/>
              <a:t> </a:t>
            </a:r>
            <a:r>
              <a:rPr lang="en-US" b="1" dirty="0" err="1"/>
              <a:t>keinginan</a:t>
            </a:r>
            <a:r>
              <a:rPr lang="en-US" b="1" dirty="0"/>
              <a:t>, </a:t>
            </a:r>
            <a:r>
              <a:rPr lang="en-US" b="1" dirty="0" err="1"/>
              <a:t>pendapat</a:t>
            </a:r>
            <a:r>
              <a:rPr lang="en-US" b="1" dirty="0"/>
              <a:t>, </a:t>
            </a:r>
            <a:r>
              <a:rPr lang="en-US" b="1" dirty="0" err="1"/>
              <a:t>kebutuhan</a:t>
            </a:r>
            <a:r>
              <a:rPr lang="en-US" b="1" dirty="0"/>
              <a:t> dan </a:t>
            </a:r>
            <a:r>
              <a:rPr lang="en-US" b="1" dirty="0" err="1"/>
              <a:t>kekhawatirannya</a:t>
            </a:r>
            <a:endParaRPr lang="en-US" b="1" dirty="0"/>
          </a:p>
          <a:p>
            <a:pPr marL="457200" indent="-457200">
              <a:buFont typeface="Wingdings" panose="05000000000000000000" pitchFamily="2" charset="2"/>
              <a:buChar char="q"/>
            </a:pPr>
            <a:r>
              <a:rPr lang="en-US" b="1" dirty="0"/>
              <a:t>Hal </a:t>
            </a:r>
            <a:r>
              <a:rPr lang="en-US" b="1" dirty="0" err="1"/>
              <a:t>ini</a:t>
            </a:r>
            <a:r>
              <a:rPr lang="en-US" b="1" dirty="0"/>
              <a:t> </a:t>
            </a:r>
            <a:r>
              <a:rPr lang="en-US" b="1" dirty="0" err="1"/>
              <a:t>akan</a:t>
            </a:r>
            <a:r>
              <a:rPr lang="en-US" b="1" dirty="0"/>
              <a:t> </a:t>
            </a:r>
            <a:r>
              <a:rPr lang="en-US" b="1" dirty="0" err="1"/>
              <a:t>mempermudah</a:t>
            </a:r>
            <a:r>
              <a:rPr lang="en-US" b="1" dirty="0"/>
              <a:t> </a:t>
            </a:r>
            <a:r>
              <a:rPr lang="en-US" b="1" dirty="0" err="1"/>
              <a:t>remaja</a:t>
            </a:r>
            <a:r>
              <a:rPr lang="en-US" b="1" dirty="0"/>
              <a:t> </a:t>
            </a:r>
            <a:r>
              <a:rPr lang="en-US" b="1" dirty="0" err="1"/>
              <a:t>utk</a:t>
            </a:r>
            <a:r>
              <a:rPr lang="en-US" b="1" dirty="0"/>
              <a:t> </a:t>
            </a:r>
            <a:r>
              <a:rPr lang="en-US" b="1" dirty="0" err="1"/>
              <a:t>meminta</a:t>
            </a:r>
            <a:r>
              <a:rPr lang="en-US" b="1" dirty="0"/>
              <a:t> </a:t>
            </a:r>
            <a:r>
              <a:rPr lang="en-US" b="1" dirty="0" err="1"/>
              <a:t>nasihat</a:t>
            </a:r>
            <a:r>
              <a:rPr lang="en-US" b="1" dirty="0"/>
              <a:t> </a:t>
            </a:r>
            <a:r>
              <a:rPr lang="en-US" b="1" dirty="0" err="1"/>
              <a:t>atau</a:t>
            </a:r>
            <a:r>
              <a:rPr lang="en-US" b="1" dirty="0"/>
              <a:t> </a:t>
            </a:r>
            <a:r>
              <a:rPr lang="en-US" b="1" dirty="0" err="1"/>
              <a:t>pertolongan</a:t>
            </a:r>
            <a:r>
              <a:rPr lang="en-US" b="1" dirty="0"/>
              <a:t> </a:t>
            </a:r>
            <a:r>
              <a:rPr lang="en-US" b="1" dirty="0" err="1"/>
              <a:t>jika</a:t>
            </a:r>
            <a:r>
              <a:rPr lang="en-US" b="1" dirty="0"/>
              <a:t> </a:t>
            </a:r>
            <a:r>
              <a:rPr lang="en-US" b="1" dirty="0" err="1"/>
              <a:t>mereka</a:t>
            </a:r>
            <a:r>
              <a:rPr lang="en-US" b="1" dirty="0"/>
              <a:t> </a:t>
            </a:r>
            <a:r>
              <a:rPr lang="en-US" b="1" dirty="0" err="1"/>
              <a:t>membutuhkan</a:t>
            </a:r>
            <a:r>
              <a:rPr lang="en-US" b="1" dirty="0"/>
              <a:t> </a:t>
            </a:r>
            <a:endParaRPr lang="en-ID" b="1" dirty="0"/>
          </a:p>
        </p:txBody>
      </p:sp>
      <p:sp>
        <p:nvSpPr>
          <p:cNvPr id="5" name="Footer Placeholder 4">
            <a:extLst>
              <a:ext uri="{FF2B5EF4-FFF2-40B4-BE49-F238E27FC236}">
                <a16:creationId xmlns:a16="http://schemas.microsoft.com/office/drawing/2014/main" id="{A6FF5878-03BD-B272-5190-3391BA323FF1}"/>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74AAEE81-18FE-9B15-C6B1-D71166E40D39}"/>
              </a:ext>
            </a:extLst>
          </p:cNvPr>
          <p:cNvSpPr>
            <a:spLocks noGrp="1"/>
          </p:cNvSpPr>
          <p:nvPr>
            <p:ph type="sldNum" sz="quarter" idx="11"/>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1712812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25253F-3EBE-4D49-586D-2D291765F417}"/>
              </a:ext>
            </a:extLst>
          </p:cNvPr>
          <p:cNvPicPr>
            <a:picLocks noChangeAspect="1"/>
          </p:cNvPicPr>
          <p:nvPr/>
        </p:nvPicPr>
        <p:blipFill>
          <a:blip r:embed="rId2"/>
          <a:stretch>
            <a:fillRect/>
          </a:stretch>
        </p:blipFill>
        <p:spPr>
          <a:xfrm>
            <a:off x="7366000" y="-20574"/>
            <a:ext cx="4826000" cy="6878574"/>
          </a:xfrm>
          <a:prstGeom prst="rect">
            <a:avLst/>
          </a:prstGeom>
        </p:spPr>
      </p:pic>
      <p:sp>
        <p:nvSpPr>
          <p:cNvPr id="2" name="Title 1">
            <a:extLst>
              <a:ext uri="{FF2B5EF4-FFF2-40B4-BE49-F238E27FC236}">
                <a16:creationId xmlns:a16="http://schemas.microsoft.com/office/drawing/2014/main" id="{1BBC595D-9848-7EBE-C9AB-8C7CD5471E47}"/>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1615CC22-A816-7749-05E3-8522EB6727CB}"/>
              </a:ext>
            </a:extLst>
          </p:cNvPr>
          <p:cNvSpPr>
            <a:spLocks noGrp="1"/>
          </p:cNvSpPr>
          <p:nvPr>
            <p:ph sz="quarter" idx="12"/>
          </p:nvPr>
        </p:nvSpPr>
        <p:spPr>
          <a:xfrm>
            <a:off x="932688" y="711200"/>
            <a:ext cx="5276088" cy="696976"/>
          </a:xfrm>
          <a:solidFill>
            <a:srgbClr val="00B0F0"/>
          </a:solidFill>
        </p:spPr>
        <p:txBody>
          <a:bodyPr/>
          <a:lstStyle/>
          <a:p>
            <a:pPr marL="0" indent="0">
              <a:buNone/>
            </a:pPr>
            <a:r>
              <a:rPr lang="en-US" sz="2800" b="1" dirty="0"/>
              <a:t>6. </a:t>
            </a:r>
            <a:r>
              <a:rPr lang="en-US" sz="2800" b="1" dirty="0" err="1"/>
              <a:t>Hubungan</a:t>
            </a:r>
            <a:r>
              <a:rPr lang="en-US" sz="2800" b="1" dirty="0"/>
              <a:t> Interpersonal </a:t>
            </a:r>
            <a:endParaRPr lang="en-ID" sz="2800" b="1" dirty="0"/>
          </a:p>
        </p:txBody>
      </p:sp>
      <p:sp>
        <p:nvSpPr>
          <p:cNvPr id="4" name="Content Placeholder 3">
            <a:extLst>
              <a:ext uri="{FF2B5EF4-FFF2-40B4-BE49-F238E27FC236}">
                <a16:creationId xmlns:a16="http://schemas.microsoft.com/office/drawing/2014/main" id="{D75734EF-EF12-2696-5707-4890D28CCEA7}"/>
              </a:ext>
            </a:extLst>
          </p:cNvPr>
          <p:cNvSpPr>
            <a:spLocks noGrp="1"/>
          </p:cNvSpPr>
          <p:nvPr>
            <p:ph sz="quarter" idx="13"/>
          </p:nvPr>
        </p:nvSpPr>
        <p:spPr>
          <a:xfrm>
            <a:off x="932688" y="1493520"/>
            <a:ext cx="5276088" cy="4687824"/>
          </a:xfrm>
          <a:solidFill>
            <a:srgbClr val="FFFF00"/>
          </a:solidFill>
        </p:spPr>
        <p:txBody>
          <a:bodyPr/>
          <a:lstStyle/>
          <a:p>
            <a:pPr marL="342900" indent="-342900">
              <a:buFont typeface="Wingdings" panose="05000000000000000000" pitchFamily="2" charset="2"/>
              <a:buChar char="q"/>
            </a:pPr>
            <a:r>
              <a:rPr lang="en-US" b="1" dirty="0" err="1"/>
              <a:t>Membantu</a:t>
            </a:r>
            <a:r>
              <a:rPr lang="en-US" b="1" dirty="0"/>
              <a:t> </a:t>
            </a:r>
            <a:r>
              <a:rPr lang="en-US" b="1" dirty="0" err="1"/>
              <a:t>menjalin</a:t>
            </a:r>
            <a:r>
              <a:rPr lang="en-US" b="1" dirty="0"/>
              <a:t> </a:t>
            </a:r>
            <a:r>
              <a:rPr lang="en-US" b="1" dirty="0" err="1"/>
              <a:t>hubungan</a:t>
            </a:r>
            <a:r>
              <a:rPr lang="en-US" b="1" dirty="0"/>
              <a:t> </a:t>
            </a:r>
            <a:r>
              <a:rPr lang="en-US" b="1" dirty="0" err="1"/>
              <a:t>dgn</a:t>
            </a:r>
            <a:r>
              <a:rPr lang="en-US" b="1" dirty="0"/>
              <a:t> </a:t>
            </a:r>
            <a:r>
              <a:rPr lang="en-US" b="1" dirty="0" err="1"/>
              <a:t>cara</a:t>
            </a:r>
            <a:r>
              <a:rPr lang="en-US" b="1" dirty="0"/>
              <a:t> </a:t>
            </a:r>
            <a:r>
              <a:rPr lang="en-US" b="1" dirty="0" err="1"/>
              <a:t>positif</a:t>
            </a:r>
            <a:r>
              <a:rPr lang="en-US" b="1" dirty="0"/>
              <a:t> </a:t>
            </a:r>
            <a:r>
              <a:rPr lang="en-US" b="1" dirty="0" err="1"/>
              <a:t>dgn</a:t>
            </a:r>
            <a:r>
              <a:rPr lang="en-US" b="1" dirty="0"/>
              <a:t> org lain </a:t>
            </a:r>
            <a:r>
              <a:rPr lang="en-US" b="1" dirty="0" err="1"/>
              <a:t>sehingga</a:t>
            </a:r>
            <a:r>
              <a:rPr lang="en-US" b="1" dirty="0"/>
              <a:t> </a:t>
            </a:r>
            <a:r>
              <a:rPr lang="en-US" b="1" dirty="0" err="1"/>
              <a:t>mereka</a:t>
            </a:r>
            <a:r>
              <a:rPr lang="en-US" b="1" dirty="0"/>
              <a:t> </a:t>
            </a:r>
            <a:r>
              <a:rPr lang="en-US" b="1" dirty="0" err="1"/>
              <a:t>dpt</a:t>
            </a:r>
            <a:r>
              <a:rPr lang="en-US" b="1" dirty="0"/>
              <a:t> </a:t>
            </a:r>
            <a:r>
              <a:rPr lang="en-US" b="1" dirty="0" err="1"/>
              <a:t>menciptakan</a:t>
            </a:r>
            <a:r>
              <a:rPr lang="en-US" b="1" dirty="0"/>
              <a:t> </a:t>
            </a:r>
            <a:r>
              <a:rPr lang="en-US" b="1" dirty="0" err="1"/>
              <a:t>persahabatan</a:t>
            </a:r>
            <a:r>
              <a:rPr lang="en-US" b="1" dirty="0"/>
              <a:t>, </a:t>
            </a:r>
            <a:r>
              <a:rPr lang="en-US" b="1" dirty="0" err="1"/>
              <a:t>meningkatkan</a:t>
            </a:r>
            <a:r>
              <a:rPr lang="en-US" b="1" dirty="0"/>
              <a:t> </a:t>
            </a:r>
            <a:r>
              <a:rPr lang="en-US" b="1" dirty="0" err="1"/>
              <a:t>hubungan</a:t>
            </a:r>
            <a:r>
              <a:rPr lang="en-US" b="1" dirty="0"/>
              <a:t> </a:t>
            </a:r>
            <a:r>
              <a:rPr lang="en-US" b="1" dirty="0" err="1"/>
              <a:t>baik</a:t>
            </a:r>
            <a:r>
              <a:rPr lang="en-US" b="1" dirty="0"/>
              <a:t> </a:t>
            </a:r>
            <a:r>
              <a:rPr lang="en-US" b="1" dirty="0" err="1"/>
              <a:t>sesama</a:t>
            </a:r>
            <a:r>
              <a:rPr lang="en-US" b="1" dirty="0"/>
              <a:t> </a:t>
            </a:r>
            <a:r>
              <a:rPr lang="en-US" b="1" dirty="0" err="1"/>
              <a:t>anggota</a:t>
            </a:r>
            <a:r>
              <a:rPr lang="en-US" b="1" dirty="0"/>
              <a:t> </a:t>
            </a:r>
            <a:r>
              <a:rPr lang="en-US" b="1" dirty="0" err="1"/>
              <a:t>keluarga</a:t>
            </a:r>
            <a:r>
              <a:rPr lang="en-US" b="1" dirty="0"/>
              <a:t>, </a:t>
            </a:r>
            <a:r>
              <a:rPr lang="en-US" b="1" dirty="0" err="1"/>
              <a:t>utk</a:t>
            </a:r>
            <a:r>
              <a:rPr lang="en-US" b="1" dirty="0"/>
              <a:t> </a:t>
            </a:r>
            <a:r>
              <a:rPr lang="en-US" b="1" dirty="0" err="1"/>
              <a:t>mendapatkan</a:t>
            </a:r>
            <a:r>
              <a:rPr lang="en-US" b="1" dirty="0"/>
              <a:t> </a:t>
            </a:r>
            <a:r>
              <a:rPr lang="en-US" b="1" dirty="0" err="1"/>
              <a:t>dukungan</a:t>
            </a:r>
            <a:r>
              <a:rPr lang="en-US" b="1" dirty="0"/>
              <a:t> social dan </a:t>
            </a:r>
            <a:r>
              <a:rPr lang="en-US" b="1" dirty="0" err="1"/>
              <a:t>yg</a:t>
            </a:r>
            <a:r>
              <a:rPr lang="en-US" b="1" dirty="0"/>
              <a:t> </a:t>
            </a:r>
            <a:r>
              <a:rPr lang="en-US" b="1" dirty="0" err="1"/>
              <a:t>terpenting</a:t>
            </a:r>
            <a:r>
              <a:rPr lang="en-US" b="1" dirty="0"/>
              <a:t> </a:t>
            </a:r>
            <a:r>
              <a:rPr lang="en-US" b="1" dirty="0" err="1"/>
              <a:t>mereka</a:t>
            </a:r>
            <a:r>
              <a:rPr lang="en-US" b="1" dirty="0"/>
              <a:t> </a:t>
            </a:r>
            <a:r>
              <a:rPr lang="en-US" b="1" dirty="0" err="1"/>
              <a:t>dpt</a:t>
            </a:r>
            <a:r>
              <a:rPr lang="en-US" b="1" dirty="0"/>
              <a:t> </a:t>
            </a:r>
            <a:r>
              <a:rPr lang="en-US" b="1" dirty="0" err="1"/>
              <a:t>mempertahankan</a:t>
            </a:r>
            <a:r>
              <a:rPr lang="en-US" b="1" dirty="0"/>
              <a:t> </a:t>
            </a:r>
            <a:r>
              <a:rPr lang="en-US" b="1" dirty="0" err="1"/>
              <a:t>hubungan</a:t>
            </a:r>
            <a:r>
              <a:rPr lang="en-US" b="1" dirty="0"/>
              <a:t> </a:t>
            </a:r>
            <a:r>
              <a:rPr lang="en-US" b="1" dirty="0" err="1"/>
              <a:t>tsb</a:t>
            </a:r>
            <a:endParaRPr lang="en-US" b="1" dirty="0"/>
          </a:p>
          <a:p>
            <a:pPr marL="342900" indent="-342900">
              <a:buFont typeface="Wingdings" panose="05000000000000000000" pitchFamily="2" charset="2"/>
              <a:buChar char="q"/>
            </a:pPr>
            <a:r>
              <a:rPr lang="en-US" b="1" dirty="0" err="1"/>
              <a:t>Hubungan</a:t>
            </a:r>
            <a:r>
              <a:rPr lang="en-US" b="1" dirty="0"/>
              <a:t> interpersonal </a:t>
            </a:r>
            <a:r>
              <a:rPr lang="en-US" b="1" dirty="0" err="1"/>
              <a:t>penting</a:t>
            </a:r>
            <a:r>
              <a:rPr lang="en-US" b="1" dirty="0"/>
              <a:t> </a:t>
            </a:r>
            <a:r>
              <a:rPr lang="en-US" b="1" dirty="0" err="1"/>
              <a:t>utk</a:t>
            </a:r>
            <a:r>
              <a:rPr lang="en-US" b="1" dirty="0"/>
              <a:t> </a:t>
            </a:r>
            <a:r>
              <a:rPr lang="en-US" b="1" dirty="0" err="1"/>
              <a:t>kesejahteraan</a:t>
            </a:r>
            <a:r>
              <a:rPr lang="en-US" b="1" dirty="0"/>
              <a:t> mental </a:t>
            </a:r>
            <a:r>
              <a:rPr lang="en-US" b="1" dirty="0" err="1"/>
              <a:t>remaja</a:t>
            </a:r>
            <a:endParaRPr lang="en-US" b="1" dirty="0"/>
          </a:p>
          <a:p>
            <a:pPr marL="342900" indent="-342900">
              <a:buFont typeface="Wingdings" panose="05000000000000000000" pitchFamily="2" charset="2"/>
              <a:buChar char="q"/>
            </a:pPr>
            <a:r>
              <a:rPr lang="en-US" b="1" dirty="0" err="1"/>
              <a:t>Keahlian</a:t>
            </a:r>
            <a:r>
              <a:rPr lang="en-US" b="1" dirty="0"/>
              <a:t> </a:t>
            </a:r>
            <a:r>
              <a:rPr lang="en-US" b="1" dirty="0" err="1"/>
              <a:t>diperlukan</a:t>
            </a:r>
            <a:r>
              <a:rPr lang="en-US" b="1" dirty="0"/>
              <a:t> agar </a:t>
            </a:r>
            <a:r>
              <a:rPr lang="en-US" b="1" dirty="0" err="1"/>
              <a:t>terampil</a:t>
            </a:r>
            <a:r>
              <a:rPr lang="en-US" b="1" dirty="0"/>
              <a:t> </a:t>
            </a:r>
            <a:r>
              <a:rPr lang="en-US" b="1" dirty="0" err="1"/>
              <a:t>dlm</a:t>
            </a:r>
            <a:r>
              <a:rPr lang="en-US" b="1" dirty="0"/>
              <a:t> </a:t>
            </a:r>
            <a:r>
              <a:rPr lang="en-US" b="1" dirty="0" err="1"/>
              <a:t>mengakhiri</a:t>
            </a:r>
            <a:r>
              <a:rPr lang="en-US" b="1" dirty="0"/>
              <a:t> </a:t>
            </a:r>
            <a:r>
              <a:rPr lang="en-US" b="1" dirty="0" err="1"/>
              <a:t>hubungan</a:t>
            </a:r>
            <a:r>
              <a:rPr lang="en-US" b="1" dirty="0"/>
              <a:t> </a:t>
            </a:r>
            <a:r>
              <a:rPr lang="en-US" b="1" dirty="0" err="1"/>
              <a:t>yg</a:t>
            </a:r>
            <a:r>
              <a:rPr lang="en-US" b="1" dirty="0"/>
              <a:t> </a:t>
            </a:r>
            <a:r>
              <a:rPr lang="en-US" b="1" dirty="0" err="1"/>
              <a:t>tdk</a:t>
            </a:r>
            <a:r>
              <a:rPr lang="en-US" b="1" dirty="0"/>
              <a:t> </a:t>
            </a:r>
            <a:r>
              <a:rPr lang="en-US" b="1" dirty="0" err="1"/>
              <a:t>sehat</a:t>
            </a:r>
            <a:r>
              <a:rPr lang="en-US" b="1" dirty="0"/>
              <a:t> </a:t>
            </a:r>
            <a:r>
              <a:rPr lang="en-US" b="1" dirty="0" err="1"/>
              <a:t>dgn</a:t>
            </a:r>
            <a:r>
              <a:rPr lang="en-US" b="1" dirty="0"/>
              <a:t> </a:t>
            </a:r>
            <a:r>
              <a:rPr lang="en-US" b="1" dirty="0" err="1"/>
              <a:t>cara</a:t>
            </a:r>
            <a:r>
              <a:rPr lang="en-US" b="1" dirty="0"/>
              <a:t> </a:t>
            </a:r>
            <a:r>
              <a:rPr lang="en-US" b="1" dirty="0" err="1"/>
              <a:t>yg</a:t>
            </a:r>
            <a:r>
              <a:rPr lang="en-US" b="1" dirty="0"/>
              <a:t> </a:t>
            </a:r>
            <a:r>
              <a:rPr lang="en-US" b="1" dirty="0" err="1"/>
              <a:t>positif</a:t>
            </a:r>
            <a:r>
              <a:rPr lang="en-US" b="1" dirty="0"/>
              <a:t> </a:t>
            </a:r>
            <a:endParaRPr lang="en-ID" b="1" dirty="0"/>
          </a:p>
        </p:txBody>
      </p:sp>
      <p:sp>
        <p:nvSpPr>
          <p:cNvPr id="5" name="Footer Placeholder 4">
            <a:extLst>
              <a:ext uri="{FF2B5EF4-FFF2-40B4-BE49-F238E27FC236}">
                <a16:creationId xmlns:a16="http://schemas.microsoft.com/office/drawing/2014/main" id="{13CE8B63-5C25-74BD-51DA-51C425D24DE0}"/>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E4777019-0CCF-95E4-63A1-CB6A2912B0D8}"/>
              </a:ext>
            </a:extLst>
          </p:cNvPr>
          <p:cNvSpPr>
            <a:spLocks noGrp="1"/>
          </p:cNvSpPr>
          <p:nvPr>
            <p:ph type="sldNum" sz="quarter" idx="11"/>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237397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60CD-DECD-76C9-3DB3-2C4DB8E965F6}"/>
              </a:ext>
            </a:extLst>
          </p:cNvPr>
          <p:cNvSpPr>
            <a:spLocks noGrp="1"/>
          </p:cNvSpPr>
          <p:nvPr>
            <p:ph type="title"/>
          </p:nvPr>
        </p:nvSpPr>
        <p:spPr>
          <a:xfrm>
            <a:off x="386080" y="995680"/>
            <a:ext cx="10074656" cy="833120"/>
          </a:xfrm>
          <a:solidFill>
            <a:srgbClr val="00B0F0"/>
          </a:solidFill>
        </p:spPr>
        <p:txBody>
          <a:bodyPr/>
          <a:lstStyle/>
          <a:p>
            <a:r>
              <a:rPr lang="en-US" b="1" dirty="0" err="1">
                <a:solidFill>
                  <a:schemeClr val="tx1"/>
                </a:solidFill>
              </a:rPr>
              <a:t>Latar</a:t>
            </a:r>
            <a:r>
              <a:rPr lang="en-US" b="1" dirty="0">
                <a:solidFill>
                  <a:schemeClr val="tx1"/>
                </a:solidFill>
              </a:rPr>
              <a:t> </a:t>
            </a:r>
            <a:r>
              <a:rPr lang="en-US" b="1" dirty="0" err="1">
                <a:solidFill>
                  <a:schemeClr val="tx1"/>
                </a:solidFill>
              </a:rPr>
              <a:t>Belakang</a:t>
            </a:r>
            <a:r>
              <a:rPr lang="en-US" b="1" dirty="0">
                <a:solidFill>
                  <a:schemeClr val="tx1"/>
                </a:solidFill>
              </a:rPr>
              <a:t> ………</a:t>
            </a:r>
            <a:endParaRPr lang="en-ID" b="1" dirty="0">
              <a:solidFill>
                <a:schemeClr val="tx1"/>
              </a:solidFill>
            </a:endParaRPr>
          </a:p>
        </p:txBody>
      </p:sp>
      <p:sp>
        <p:nvSpPr>
          <p:cNvPr id="3" name="Content Placeholder 2">
            <a:extLst>
              <a:ext uri="{FF2B5EF4-FFF2-40B4-BE49-F238E27FC236}">
                <a16:creationId xmlns:a16="http://schemas.microsoft.com/office/drawing/2014/main" id="{44E93BA5-66E3-88F4-9EA8-ED231CA65E7C}"/>
              </a:ext>
            </a:extLst>
          </p:cNvPr>
          <p:cNvSpPr>
            <a:spLocks noGrp="1"/>
          </p:cNvSpPr>
          <p:nvPr>
            <p:ph sz="quarter" idx="13"/>
          </p:nvPr>
        </p:nvSpPr>
        <p:spPr>
          <a:xfrm>
            <a:off x="314960" y="2316480"/>
            <a:ext cx="11653520" cy="4039870"/>
          </a:xfrm>
          <a:solidFill>
            <a:srgbClr val="FFFF00"/>
          </a:solidFill>
        </p:spPr>
        <p:txBody>
          <a:bodyPr/>
          <a:lstStyle/>
          <a:p>
            <a:pPr marL="342900" indent="-342900">
              <a:buFont typeface="Wingdings" panose="05000000000000000000" pitchFamily="2" charset="2"/>
              <a:buChar char="q"/>
            </a:pPr>
            <a:r>
              <a:rPr lang="en-US" b="1" dirty="0" err="1"/>
              <a:t>Sehat</a:t>
            </a:r>
            <a:r>
              <a:rPr lang="en-US" b="1" dirty="0"/>
              <a:t> </a:t>
            </a:r>
            <a:r>
              <a:rPr lang="en-US" b="1" dirty="0" err="1"/>
              <a:t>merupakan</a:t>
            </a:r>
            <a:r>
              <a:rPr lang="en-US" b="1" dirty="0"/>
              <a:t> </a:t>
            </a:r>
            <a:r>
              <a:rPr lang="en-US" b="1" dirty="0" err="1"/>
              <a:t>keadaan</a:t>
            </a:r>
            <a:r>
              <a:rPr lang="en-US" b="1" dirty="0"/>
              <a:t> </a:t>
            </a:r>
            <a:r>
              <a:rPr lang="en-US" b="1" dirty="0" err="1"/>
              <a:t>sejahtera</a:t>
            </a:r>
            <a:r>
              <a:rPr lang="en-US" b="1" dirty="0"/>
              <a:t> </a:t>
            </a:r>
            <a:r>
              <a:rPr lang="en-US" b="1" dirty="0" err="1"/>
              <a:t>seutuhnya</a:t>
            </a:r>
            <a:r>
              <a:rPr lang="en-US" b="1" dirty="0"/>
              <a:t> </a:t>
            </a:r>
            <a:r>
              <a:rPr lang="en-US" b="1" dirty="0" err="1"/>
              <a:t>secara</a:t>
            </a:r>
            <a:r>
              <a:rPr lang="en-US" b="1" dirty="0"/>
              <a:t> </a:t>
            </a:r>
            <a:r>
              <a:rPr lang="en-US" b="1" dirty="0" err="1"/>
              <a:t>fisik</a:t>
            </a:r>
            <a:r>
              <a:rPr lang="en-US" b="1" dirty="0"/>
              <a:t>, </a:t>
            </a:r>
            <a:r>
              <a:rPr lang="en-US" b="1" dirty="0" err="1"/>
              <a:t>jiwa</a:t>
            </a:r>
            <a:r>
              <a:rPr lang="en-US" b="1" dirty="0"/>
              <a:t> </a:t>
            </a:r>
            <a:r>
              <a:rPr lang="en-US" b="1" dirty="0" err="1"/>
              <a:t>maupun</a:t>
            </a:r>
            <a:r>
              <a:rPr lang="en-US" b="1" dirty="0"/>
              <a:t> social, BUKAN HANYA </a:t>
            </a:r>
            <a:r>
              <a:rPr lang="en-US" b="1" dirty="0" err="1"/>
              <a:t>terbatas</a:t>
            </a:r>
            <a:r>
              <a:rPr lang="en-US" b="1" dirty="0"/>
              <a:t> </a:t>
            </a:r>
            <a:r>
              <a:rPr lang="en-US" b="1" dirty="0" err="1"/>
              <a:t>dari</a:t>
            </a:r>
            <a:r>
              <a:rPr lang="en-US" b="1" dirty="0"/>
              <a:t> </a:t>
            </a:r>
            <a:r>
              <a:rPr lang="en-US" b="1" dirty="0" err="1"/>
              <a:t>penyakit</a:t>
            </a:r>
            <a:r>
              <a:rPr lang="en-US" b="1" dirty="0"/>
              <a:t> </a:t>
            </a:r>
            <a:r>
              <a:rPr lang="en-US" b="1" dirty="0" err="1"/>
              <a:t>atau</a:t>
            </a:r>
            <a:r>
              <a:rPr lang="en-US" b="1" dirty="0"/>
              <a:t> </a:t>
            </a:r>
            <a:r>
              <a:rPr lang="en-US" b="1" dirty="0" err="1"/>
              <a:t>kecacatan</a:t>
            </a:r>
            <a:r>
              <a:rPr lang="en-US" b="1" dirty="0"/>
              <a:t> </a:t>
            </a:r>
          </a:p>
          <a:p>
            <a:pPr marL="342900" indent="-342900">
              <a:buFont typeface="Wingdings" panose="05000000000000000000" pitchFamily="2" charset="2"/>
              <a:buChar char="q"/>
            </a:pPr>
            <a:r>
              <a:rPr lang="en-US" b="1" dirty="0" err="1"/>
              <a:t>Remaja</a:t>
            </a:r>
            <a:r>
              <a:rPr lang="en-US" b="1" dirty="0"/>
              <a:t> </a:t>
            </a:r>
            <a:r>
              <a:rPr lang="en-US" b="1" dirty="0" err="1"/>
              <a:t>merupakan</a:t>
            </a:r>
            <a:r>
              <a:rPr lang="en-US" b="1" dirty="0"/>
              <a:t> </a:t>
            </a:r>
            <a:r>
              <a:rPr lang="en-US" b="1" dirty="0" err="1"/>
              <a:t>kelompok</a:t>
            </a:r>
            <a:r>
              <a:rPr lang="en-US" b="1" dirty="0"/>
              <a:t> </a:t>
            </a:r>
            <a:r>
              <a:rPr lang="en-US" b="1" dirty="0" err="1"/>
              <a:t>masyarakat</a:t>
            </a:r>
            <a:r>
              <a:rPr lang="en-US" b="1" dirty="0"/>
              <a:t> yang </a:t>
            </a:r>
            <a:r>
              <a:rPr lang="en-US" b="1" dirty="0" err="1"/>
              <a:t>hampir</a:t>
            </a:r>
            <a:r>
              <a:rPr lang="en-US" b="1" dirty="0"/>
              <a:t> </a:t>
            </a:r>
            <a:r>
              <a:rPr lang="en-US" b="1" dirty="0" err="1"/>
              <a:t>selalu</a:t>
            </a:r>
            <a:r>
              <a:rPr lang="en-US" b="1" dirty="0"/>
              <a:t> </a:t>
            </a:r>
            <a:r>
              <a:rPr lang="en-US" b="1" dirty="0" err="1"/>
              <a:t>diasumsikan</a:t>
            </a:r>
            <a:r>
              <a:rPr lang="en-US" b="1" dirty="0"/>
              <a:t> </a:t>
            </a:r>
            <a:r>
              <a:rPr lang="en-US" b="1" dirty="0" err="1"/>
              <a:t>dalam</a:t>
            </a:r>
            <a:r>
              <a:rPr lang="en-US" b="1" dirty="0"/>
              <a:t> </a:t>
            </a:r>
            <a:r>
              <a:rPr lang="en-US" b="1" dirty="0" err="1"/>
              <a:t>keadaan</a:t>
            </a:r>
            <a:r>
              <a:rPr lang="en-US" b="1" dirty="0"/>
              <a:t> </a:t>
            </a:r>
            <a:r>
              <a:rPr lang="en-US" b="1" dirty="0" err="1"/>
              <a:t>sehat</a:t>
            </a:r>
            <a:endParaRPr lang="en-US" b="1" dirty="0"/>
          </a:p>
          <a:p>
            <a:pPr marL="342900" indent="-342900">
              <a:buFont typeface="Wingdings" panose="05000000000000000000" pitchFamily="2" charset="2"/>
              <a:buChar char="q"/>
            </a:pPr>
            <a:r>
              <a:rPr lang="en-US" b="1" dirty="0"/>
              <a:t>Banyak </a:t>
            </a:r>
            <a:r>
              <a:rPr lang="en-US" b="1" dirty="0" err="1"/>
              <a:t>penyakit</a:t>
            </a:r>
            <a:r>
              <a:rPr lang="en-US" b="1" dirty="0"/>
              <a:t> </a:t>
            </a:r>
            <a:r>
              <a:rPr lang="en-US" b="1" dirty="0" err="1"/>
              <a:t>serius</a:t>
            </a:r>
            <a:r>
              <a:rPr lang="en-US" b="1" dirty="0"/>
              <a:t> </a:t>
            </a:r>
            <a:r>
              <a:rPr lang="en-US" b="1" dirty="0" err="1"/>
              <a:t>akibat</a:t>
            </a:r>
            <a:r>
              <a:rPr lang="en-US" b="1" dirty="0"/>
              <a:t> </a:t>
            </a:r>
            <a:r>
              <a:rPr lang="en-US" b="1" dirty="0" err="1"/>
              <a:t>perilaku</a:t>
            </a:r>
            <a:r>
              <a:rPr lang="en-US" b="1" dirty="0"/>
              <a:t> </a:t>
            </a:r>
            <a:r>
              <a:rPr lang="en-US" b="1" dirty="0" err="1"/>
              <a:t>yg</a:t>
            </a:r>
            <a:r>
              <a:rPr lang="en-US" b="1" dirty="0"/>
              <a:t> </a:t>
            </a:r>
            <a:r>
              <a:rPr lang="en-US" b="1" dirty="0" err="1"/>
              <a:t>dimulai</a:t>
            </a:r>
            <a:r>
              <a:rPr lang="en-US" b="1" dirty="0"/>
              <a:t> </a:t>
            </a:r>
            <a:r>
              <a:rPr lang="en-US" b="1" dirty="0" err="1"/>
              <a:t>sejak</a:t>
            </a:r>
            <a:r>
              <a:rPr lang="en-US" b="1" dirty="0"/>
              <a:t> masa </a:t>
            </a:r>
            <a:r>
              <a:rPr lang="en-US" b="1" dirty="0" err="1"/>
              <a:t>remaja</a:t>
            </a:r>
            <a:r>
              <a:rPr lang="en-US" b="1" dirty="0"/>
              <a:t> : </a:t>
            </a:r>
          </a:p>
          <a:p>
            <a:pPr marL="457200" indent="-457200">
              <a:buAutoNum type="arabicPeriod"/>
            </a:pPr>
            <a:r>
              <a:rPr lang="en-US" b="1" dirty="0" err="1"/>
              <a:t>Merokok</a:t>
            </a:r>
            <a:r>
              <a:rPr lang="en-US" b="1" dirty="0"/>
              <a:t>				6. HIV-AIDS</a:t>
            </a:r>
          </a:p>
          <a:p>
            <a:pPr marL="457200" indent="-457200">
              <a:buAutoNum type="arabicPeriod"/>
            </a:pPr>
            <a:r>
              <a:rPr lang="en-US" b="1" dirty="0" err="1"/>
              <a:t>Penyakit</a:t>
            </a:r>
            <a:r>
              <a:rPr lang="en-US" b="1" dirty="0"/>
              <a:t> </a:t>
            </a:r>
            <a:r>
              <a:rPr lang="en-US" b="1" dirty="0" err="1"/>
              <a:t>menular</a:t>
            </a:r>
            <a:r>
              <a:rPr lang="en-US" b="1" dirty="0"/>
              <a:t> </a:t>
            </a:r>
            <a:r>
              <a:rPr lang="en-US" b="1" dirty="0" err="1"/>
              <a:t>seksual</a:t>
            </a:r>
            <a:r>
              <a:rPr lang="en-US" b="1" dirty="0"/>
              <a:t> 		7. Kurang </a:t>
            </a:r>
            <a:r>
              <a:rPr lang="en-US" b="1" dirty="0" err="1"/>
              <a:t>gizi</a:t>
            </a:r>
            <a:r>
              <a:rPr lang="en-US" b="1" dirty="0"/>
              <a:t> dan </a:t>
            </a:r>
            <a:r>
              <a:rPr lang="en-US" b="1" dirty="0" err="1"/>
              <a:t>kurang</a:t>
            </a:r>
            <a:r>
              <a:rPr lang="en-US" b="1" dirty="0"/>
              <a:t> </a:t>
            </a:r>
            <a:r>
              <a:rPr lang="en-US" b="1" dirty="0" err="1"/>
              <a:t>berolahraga</a:t>
            </a:r>
            <a:r>
              <a:rPr lang="en-US" b="1" dirty="0"/>
              <a:t> </a:t>
            </a:r>
          </a:p>
          <a:p>
            <a:pPr marL="457200" indent="-457200">
              <a:buAutoNum type="arabicPeriod"/>
            </a:pPr>
            <a:r>
              <a:rPr lang="en-US" b="1" dirty="0" err="1"/>
              <a:t>Penyalahgunaan</a:t>
            </a:r>
            <a:r>
              <a:rPr lang="en-US" b="1" dirty="0"/>
              <a:t> </a:t>
            </a:r>
            <a:r>
              <a:rPr lang="en-US" b="1" dirty="0" err="1"/>
              <a:t>narkotika</a:t>
            </a:r>
            <a:r>
              <a:rPr lang="en-US" b="1" dirty="0"/>
              <a:t> </a:t>
            </a:r>
          </a:p>
          <a:p>
            <a:pPr marL="457200" indent="-457200">
              <a:buAutoNum type="arabicPeriod"/>
            </a:pPr>
            <a:r>
              <a:rPr lang="en-US" b="1" dirty="0" err="1"/>
              <a:t>Alkohol</a:t>
            </a:r>
            <a:endParaRPr lang="en-US" b="1" dirty="0"/>
          </a:p>
          <a:p>
            <a:pPr marL="457200" indent="-457200">
              <a:buAutoNum type="arabicPeriod"/>
            </a:pPr>
            <a:r>
              <a:rPr lang="en-US" b="1" dirty="0" err="1"/>
              <a:t>Psikotropika</a:t>
            </a:r>
            <a:r>
              <a:rPr lang="en-US" dirty="0"/>
              <a:t> </a:t>
            </a:r>
            <a:endParaRPr lang="en-ID" dirty="0"/>
          </a:p>
        </p:txBody>
      </p:sp>
      <p:sp>
        <p:nvSpPr>
          <p:cNvPr id="4" name="Footer Placeholder 3">
            <a:extLst>
              <a:ext uri="{FF2B5EF4-FFF2-40B4-BE49-F238E27FC236}">
                <a16:creationId xmlns:a16="http://schemas.microsoft.com/office/drawing/2014/main" id="{7498A833-5787-261F-8906-3BB149AC4E1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9EF36C8-4558-EF92-32BD-EEA4C28DD7E5}"/>
              </a:ext>
            </a:extLst>
          </p:cNvPr>
          <p:cNvSpPr>
            <a:spLocks noGrp="1"/>
          </p:cNvSpPr>
          <p:nvPr>
            <p:ph type="sldNum" sz="quarter" idx="11"/>
          </p:nvPr>
        </p:nvSpPr>
        <p:spPr/>
        <p:txBody>
          <a:bodyPr/>
          <a:lstStyle/>
          <a:p>
            <a:fld id="{294A09A9-5501-47C1-A89A-A340965A2BE2}" type="slidenum">
              <a:rPr lang="en-US" smtClean="0"/>
              <a:pPr/>
              <a:t>3</a:t>
            </a:fld>
            <a:endParaRPr lang="en-US" dirty="0"/>
          </a:p>
        </p:txBody>
      </p:sp>
      <p:pic>
        <p:nvPicPr>
          <p:cNvPr id="6" name="Picture 5">
            <a:extLst>
              <a:ext uri="{FF2B5EF4-FFF2-40B4-BE49-F238E27FC236}">
                <a16:creationId xmlns:a16="http://schemas.microsoft.com/office/drawing/2014/main" id="{8A879FF6-20CA-FA6D-5F37-49F6FCD21B27}"/>
              </a:ext>
            </a:extLst>
          </p:cNvPr>
          <p:cNvPicPr>
            <a:picLocks noChangeAspect="1"/>
          </p:cNvPicPr>
          <p:nvPr/>
        </p:nvPicPr>
        <p:blipFill>
          <a:blip r:embed="rId2"/>
          <a:stretch>
            <a:fillRect/>
          </a:stretch>
        </p:blipFill>
        <p:spPr>
          <a:xfrm>
            <a:off x="8921496" y="3779519"/>
            <a:ext cx="3429000" cy="2759393"/>
          </a:xfrm>
          <a:prstGeom prst="rect">
            <a:avLst/>
          </a:prstGeom>
        </p:spPr>
      </p:pic>
    </p:spTree>
    <p:extLst>
      <p:ext uri="{BB962C8B-B14F-4D97-AF65-F5344CB8AC3E}">
        <p14:creationId xmlns:p14="http://schemas.microsoft.com/office/powerpoint/2010/main" val="513693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A851-956E-9405-919A-95FBD4FC525A}"/>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B1D82908-CA87-5719-8F46-61AF350C9547}"/>
              </a:ext>
            </a:extLst>
          </p:cNvPr>
          <p:cNvSpPr>
            <a:spLocks noGrp="1"/>
          </p:cNvSpPr>
          <p:nvPr>
            <p:ph sz="quarter" idx="12"/>
          </p:nvPr>
        </p:nvSpPr>
        <p:spPr>
          <a:xfrm>
            <a:off x="932688" y="685800"/>
            <a:ext cx="5276088" cy="547370"/>
          </a:xfrm>
          <a:solidFill>
            <a:srgbClr val="00B0F0"/>
          </a:solidFill>
        </p:spPr>
        <p:txBody>
          <a:bodyPr/>
          <a:lstStyle/>
          <a:p>
            <a:pPr marL="0" indent="0">
              <a:buNone/>
            </a:pPr>
            <a:r>
              <a:rPr lang="en-US" b="1" dirty="0"/>
              <a:t>7. </a:t>
            </a:r>
            <a:r>
              <a:rPr lang="en-US" b="1" dirty="0" err="1"/>
              <a:t>Kesadaran</a:t>
            </a:r>
            <a:r>
              <a:rPr lang="en-US" b="1" dirty="0"/>
              <a:t> </a:t>
            </a:r>
            <a:r>
              <a:rPr lang="en-US" b="1" dirty="0" err="1"/>
              <a:t>diri</a:t>
            </a:r>
            <a:r>
              <a:rPr lang="en-US" b="1" dirty="0"/>
              <a:t> </a:t>
            </a:r>
            <a:endParaRPr lang="en-ID" b="1" dirty="0"/>
          </a:p>
        </p:txBody>
      </p:sp>
      <p:sp>
        <p:nvSpPr>
          <p:cNvPr id="4" name="Content Placeholder 3">
            <a:extLst>
              <a:ext uri="{FF2B5EF4-FFF2-40B4-BE49-F238E27FC236}">
                <a16:creationId xmlns:a16="http://schemas.microsoft.com/office/drawing/2014/main" id="{BB84042F-BA4B-2AF3-B92A-25EF020DA288}"/>
              </a:ext>
            </a:extLst>
          </p:cNvPr>
          <p:cNvSpPr>
            <a:spLocks noGrp="1"/>
          </p:cNvSpPr>
          <p:nvPr>
            <p:ph sz="quarter" idx="13"/>
          </p:nvPr>
        </p:nvSpPr>
        <p:spPr>
          <a:xfrm>
            <a:off x="932688" y="1408176"/>
            <a:ext cx="5276088" cy="4773168"/>
          </a:xfrm>
          <a:solidFill>
            <a:srgbClr val="FFFF00"/>
          </a:solidFill>
        </p:spPr>
        <p:txBody>
          <a:bodyPr/>
          <a:lstStyle/>
          <a:p>
            <a:pPr marL="342900" indent="-342900">
              <a:buFont typeface="Wingdings" panose="05000000000000000000" pitchFamily="2" charset="2"/>
              <a:buChar char="q"/>
            </a:pPr>
            <a:r>
              <a:rPr lang="en-US" b="1" dirty="0" err="1"/>
              <a:t>Keterampilan</a:t>
            </a:r>
            <a:r>
              <a:rPr lang="en-US" b="1" dirty="0"/>
              <a:t> </a:t>
            </a:r>
            <a:r>
              <a:rPr lang="en-US" b="1" dirty="0" err="1"/>
              <a:t>pengenalan</a:t>
            </a:r>
            <a:r>
              <a:rPr lang="en-US" b="1" dirty="0"/>
              <a:t> </a:t>
            </a:r>
            <a:r>
              <a:rPr lang="en-US" b="1" dirty="0" err="1"/>
              <a:t>terhadap</a:t>
            </a:r>
            <a:r>
              <a:rPr lang="en-US" b="1" dirty="0"/>
              <a:t> </a:t>
            </a:r>
            <a:r>
              <a:rPr lang="en-US" b="1" dirty="0" err="1"/>
              <a:t>diri</a:t>
            </a:r>
            <a:r>
              <a:rPr lang="en-US" b="1" dirty="0"/>
              <a:t>, </a:t>
            </a:r>
            <a:r>
              <a:rPr lang="en-US" b="1" dirty="0" err="1"/>
              <a:t>sifat</a:t>
            </a:r>
            <a:r>
              <a:rPr lang="en-US" b="1" dirty="0"/>
              <a:t>, </a:t>
            </a:r>
            <a:r>
              <a:rPr lang="en-US" b="1" dirty="0" err="1"/>
              <a:t>kekuatan</a:t>
            </a:r>
            <a:r>
              <a:rPr lang="en-US" b="1" dirty="0"/>
              <a:t> dan </a:t>
            </a:r>
            <a:r>
              <a:rPr lang="en-US" b="1" dirty="0" err="1"/>
              <a:t>kelemahan</a:t>
            </a:r>
            <a:r>
              <a:rPr lang="en-US" b="1" dirty="0"/>
              <a:t> </a:t>
            </a:r>
            <a:r>
              <a:rPr lang="en-US" b="1" dirty="0" err="1"/>
              <a:t>serta</a:t>
            </a:r>
            <a:r>
              <a:rPr lang="en-US" b="1" dirty="0"/>
              <a:t> </a:t>
            </a:r>
            <a:r>
              <a:rPr lang="en-US" b="1" dirty="0" err="1"/>
              <a:t>pengenalan</a:t>
            </a:r>
            <a:r>
              <a:rPr lang="en-US" b="1" dirty="0"/>
              <a:t> </a:t>
            </a:r>
            <a:r>
              <a:rPr lang="en-US" b="1" dirty="0" err="1"/>
              <a:t>akan</a:t>
            </a:r>
            <a:r>
              <a:rPr lang="en-US" b="1" dirty="0"/>
              <a:t> </a:t>
            </a:r>
            <a:r>
              <a:rPr lang="en-US" b="1" dirty="0" err="1"/>
              <a:t>hal</a:t>
            </a:r>
            <a:r>
              <a:rPr lang="en-US" b="1" dirty="0"/>
              <a:t> yang </a:t>
            </a:r>
            <a:r>
              <a:rPr lang="en-US" b="1" dirty="0" err="1"/>
              <a:t>disukai</a:t>
            </a:r>
            <a:r>
              <a:rPr lang="en-US" b="1" dirty="0"/>
              <a:t> dan </a:t>
            </a:r>
            <a:r>
              <a:rPr lang="en-US" b="1" dirty="0" err="1"/>
              <a:t>dibenci</a:t>
            </a:r>
            <a:r>
              <a:rPr lang="en-US" b="1" dirty="0"/>
              <a:t>. </a:t>
            </a:r>
          </a:p>
          <a:p>
            <a:pPr marL="342900" indent="-342900">
              <a:buFont typeface="Wingdings" panose="05000000000000000000" pitchFamily="2" charset="2"/>
              <a:buChar char="q"/>
            </a:pPr>
            <a:r>
              <a:rPr lang="en-US" b="1" dirty="0" err="1"/>
              <a:t>Kesadaran</a:t>
            </a:r>
            <a:r>
              <a:rPr lang="en-US" b="1" dirty="0"/>
              <a:t> </a:t>
            </a:r>
            <a:r>
              <a:rPr lang="en-US" b="1" dirty="0" err="1"/>
              <a:t>diri</a:t>
            </a:r>
            <a:r>
              <a:rPr lang="en-US" b="1" dirty="0"/>
              <a:t> </a:t>
            </a:r>
            <a:r>
              <a:rPr lang="en-US" b="1" dirty="0" err="1"/>
              <a:t>akan</a:t>
            </a:r>
            <a:r>
              <a:rPr lang="en-US" b="1" dirty="0"/>
              <a:t> </a:t>
            </a:r>
            <a:r>
              <a:rPr lang="en-US" b="1" dirty="0" err="1"/>
              <a:t>mengembangkan</a:t>
            </a:r>
            <a:r>
              <a:rPr lang="en-US" b="1" dirty="0"/>
              <a:t> </a:t>
            </a:r>
            <a:r>
              <a:rPr lang="en-US" b="1" dirty="0" err="1"/>
              <a:t>kepekaan</a:t>
            </a:r>
            <a:r>
              <a:rPr lang="en-US" b="1" dirty="0"/>
              <a:t> </a:t>
            </a:r>
            <a:r>
              <a:rPr lang="en-US" b="1" dirty="0" err="1"/>
              <a:t>pengenalan</a:t>
            </a:r>
            <a:r>
              <a:rPr lang="en-US" b="1" dirty="0"/>
              <a:t> </a:t>
            </a:r>
            <a:r>
              <a:rPr lang="en-US" b="1" dirty="0" err="1"/>
              <a:t>dini</a:t>
            </a:r>
            <a:r>
              <a:rPr lang="en-US" b="1" dirty="0"/>
              <a:t> </a:t>
            </a:r>
            <a:r>
              <a:rPr lang="en-US" b="1" dirty="0" err="1"/>
              <a:t>akan</a:t>
            </a:r>
            <a:r>
              <a:rPr lang="en-US" b="1" dirty="0"/>
              <a:t> </a:t>
            </a:r>
            <a:r>
              <a:rPr lang="en-US" b="1" dirty="0" err="1"/>
              <a:t>adanya</a:t>
            </a:r>
            <a:r>
              <a:rPr lang="en-US" b="1" dirty="0"/>
              <a:t> stress dan </a:t>
            </a:r>
            <a:r>
              <a:rPr lang="en-US" b="1" dirty="0" err="1"/>
              <a:t>tekanan</a:t>
            </a:r>
            <a:r>
              <a:rPr lang="en-US" b="1" dirty="0"/>
              <a:t> </a:t>
            </a:r>
            <a:r>
              <a:rPr lang="en-US" b="1" dirty="0" err="1"/>
              <a:t>yg</a:t>
            </a:r>
            <a:r>
              <a:rPr lang="en-US" b="1" dirty="0"/>
              <a:t> </a:t>
            </a:r>
            <a:r>
              <a:rPr lang="en-US" b="1" dirty="0" err="1"/>
              <a:t>harus</a:t>
            </a:r>
            <a:r>
              <a:rPr lang="en-US" b="1" dirty="0"/>
              <a:t> di </a:t>
            </a:r>
            <a:r>
              <a:rPr lang="en-US" b="1" dirty="0" err="1"/>
              <a:t>hadapi</a:t>
            </a:r>
            <a:r>
              <a:rPr lang="en-US" b="1" dirty="0"/>
              <a:t> </a:t>
            </a:r>
          </a:p>
          <a:p>
            <a:pPr marL="342900" indent="-342900">
              <a:buFont typeface="Wingdings" panose="05000000000000000000" pitchFamily="2" charset="2"/>
              <a:buChar char="q"/>
            </a:pPr>
            <a:r>
              <a:rPr lang="en-US" b="1" dirty="0" err="1"/>
              <a:t>Kesadaran</a:t>
            </a:r>
            <a:r>
              <a:rPr lang="en-US" b="1" dirty="0"/>
              <a:t> </a:t>
            </a:r>
            <a:r>
              <a:rPr lang="en-US" b="1" dirty="0" err="1"/>
              <a:t>diri</a:t>
            </a:r>
            <a:r>
              <a:rPr lang="en-US" b="1" dirty="0"/>
              <a:t> </a:t>
            </a:r>
            <a:r>
              <a:rPr lang="en-US" b="1" dirty="0" err="1"/>
              <a:t>ini</a:t>
            </a:r>
            <a:r>
              <a:rPr lang="en-US" b="1" dirty="0"/>
              <a:t> </a:t>
            </a:r>
            <a:r>
              <a:rPr lang="en-US" b="1" dirty="0" err="1"/>
              <a:t>harus</a:t>
            </a:r>
            <a:r>
              <a:rPr lang="en-US" b="1" dirty="0"/>
              <a:t> </a:t>
            </a:r>
            <a:r>
              <a:rPr lang="en-US" b="1" dirty="0" err="1"/>
              <a:t>dimiliki</a:t>
            </a:r>
            <a:r>
              <a:rPr lang="en-US" b="1" dirty="0"/>
              <a:t> </a:t>
            </a:r>
            <a:r>
              <a:rPr lang="en-US" b="1" dirty="0" err="1"/>
              <a:t>utk</a:t>
            </a:r>
            <a:r>
              <a:rPr lang="en-US" b="1" dirty="0"/>
              <a:t> </a:t>
            </a:r>
            <a:r>
              <a:rPr lang="en-US" b="1" dirty="0" err="1"/>
              <a:t>menciptakan</a:t>
            </a:r>
            <a:r>
              <a:rPr lang="en-US" b="1" dirty="0"/>
              <a:t> </a:t>
            </a:r>
            <a:r>
              <a:rPr lang="en-US" b="1" dirty="0" err="1"/>
              <a:t>komunikasi</a:t>
            </a:r>
            <a:r>
              <a:rPr lang="en-US" b="1" dirty="0"/>
              <a:t> </a:t>
            </a:r>
            <a:r>
              <a:rPr lang="en-US" b="1" dirty="0" err="1"/>
              <a:t>yg</a:t>
            </a:r>
            <a:r>
              <a:rPr lang="en-US" b="1" dirty="0"/>
              <a:t> </a:t>
            </a:r>
            <a:r>
              <a:rPr lang="en-US" b="1" dirty="0" err="1"/>
              <a:t>efektif</a:t>
            </a:r>
            <a:r>
              <a:rPr lang="en-US" b="1" dirty="0"/>
              <a:t> dan </a:t>
            </a:r>
            <a:r>
              <a:rPr lang="en-US" b="1" dirty="0" err="1"/>
              <a:t>hubungan</a:t>
            </a:r>
            <a:r>
              <a:rPr lang="en-US" b="1" dirty="0"/>
              <a:t> interpersonal </a:t>
            </a:r>
            <a:r>
              <a:rPr lang="en-US" b="1" dirty="0" err="1"/>
              <a:t>yg</a:t>
            </a:r>
            <a:r>
              <a:rPr lang="en-US" b="1" dirty="0"/>
              <a:t> </a:t>
            </a:r>
            <a:r>
              <a:rPr lang="en-US" b="1" dirty="0" err="1"/>
              <a:t>baik</a:t>
            </a:r>
            <a:r>
              <a:rPr lang="en-US" b="1" dirty="0"/>
              <a:t>, </a:t>
            </a:r>
            <a:r>
              <a:rPr lang="en-US" b="1" dirty="0" err="1"/>
              <a:t>serta</a:t>
            </a:r>
            <a:r>
              <a:rPr lang="en-US" b="1" dirty="0"/>
              <a:t> </a:t>
            </a:r>
            <a:r>
              <a:rPr lang="en-US" b="1" dirty="0" err="1"/>
              <a:t>mengembangkan</a:t>
            </a:r>
            <a:r>
              <a:rPr lang="en-US" b="1" dirty="0"/>
              <a:t> </a:t>
            </a:r>
            <a:r>
              <a:rPr lang="en-US" b="1" dirty="0" err="1"/>
              <a:t>empati</a:t>
            </a:r>
            <a:r>
              <a:rPr lang="en-US" b="1" dirty="0"/>
              <a:t> </a:t>
            </a:r>
            <a:r>
              <a:rPr lang="en-US" b="1" dirty="0" err="1"/>
              <a:t>terhadap</a:t>
            </a:r>
            <a:r>
              <a:rPr lang="en-US" b="1" dirty="0"/>
              <a:t> orang lain </a:t>
            </a:r>
            <a:endParaRPr lang="en-ID" b="1" dirty="0"/>
          </a:p>
        </p:txBody>
      </p:sp>
      <p:sp>
        <p:nvSpPr>
          <p:cNvPr id="5" name="Footer Placeholder 4">
            <a:extLst>
              <a:ext uri="{FF2B5EF4-FFF2-40B4-BE49-F238E27FC236}">
                <a16:creationId xmlns:a16="http://schemas.microsoft.com/office/drawing/2014/main" id="{9A9435AE-7DED-8E7D-1318-5249A089547D}"/>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9D09FE1-E22C-5079-2D84-0D0D8582711B}"/>
              </a:ext>
            </a:extLst>
          </p:cNvPr>
          <p:cNvSpPr>
            <a:spLocks noGrp="1"/>
          </p:cNvSpPr>
          <p:nvPr>
            <p:ph type="sldNum" sz="quarter" idx="11"/>
          </p:nvPr>
        </p:nvSpPr>
        <p:spPr/>
        <p:txBody>
          <a:bodyPr/>
          <a:lstStyle/>
          <a:p>
            <a:fld id="{294A09A9-5501-47C1-A89A-A340965A2BE2}" type="slidenum">
              <a:rPr lang="en-US" smtClean="0"/>
              <a:pPr/>
              <a:t>30</a:t>
            </a:fld>
            <a:endParaRPr lang="en-US" dirty="0"/>
          </a:p>
        </p:txBody>
      </p:sp>
      <p:pic>
        <p:nvPicPr>
          <p:cNvPr id="7" name="Picture 6">
            <a:extLst>
              <a:ext uri="{FF2B5EF4-FFF2-40B4-BE49-F238E27FC236}">
                <a16:creationId xmlns:a16="http://schemas.microsoft.com/office/drawing/2014/main" id="{31FED9AD-0B84-03BF-D2EB-50677A42000F}"/>
              </a:ext>
            </a:extLst>
          </p:cNvPr>
          <p:cNvPicPr>
            <a:picLocks noChangeAspect="1"/>
          </p:cNvPicPr>
          <p:nvPr/>
        </p:nvPicPr>
        <p:blipFill>
          <a:blip r:embed="rId2"/>
          <a:stretch>
            <a:fillRect/>
          </a:stretch>
        </p:blipFill>
        <p:spPr>
          <a:xfrm>
            <a:off x="7359396" y="0"/>
            <a:ext cx="4832604" cy="6858000"/>
          </a:xfrm>
          <a:prstGeom prst="rect">
            <a:avLst/>
          </a:prstGeom>
        </p:spPr>
      </p:pic>
    </p:spTree>
    <p:extLst>
      <p:ext uri="{BB962C8B-B14F-4D97-AF65-F5344CB8AC3E}">
        <p14:creationId xmlns:p14="http://schemas.microsoft.com/office/powerpoint/2010/main" val="3033178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B35EF3-CDE8-1373-7BCD-087757CBDC24}"/>
              </a:ext>
            </a:extLst>
          </p:cNvPr>
          <p:cNvPicPr>
            <a:picLocks noChangeAspect="1"/>
          </p:cNvPicPr>
          <p:nvPr/>
        </p:nvPicPr>
        <p:blipFill>
          <a:blip r:embed="rId2"/>
          <a:stretch>
            <a:fillRect/>
          </a:stretch>
        </p:blipFill>
        <p:spPr>
          <a:xfrm>
            <a:off x="7142480" y="0"/>
            <a:ext cx="5049520" cy="6858000"/>
          </a:xfrm>
          <a:prstGeom prst="rect">
            <a:avLst/>
          </a:prstGeom>
        </p:spPr>
      </p:pic>
      <p:sp>
        <p:nvSpPr>
          <p:cNvPr id="2" name="Title 1">
            <a:extLst>
              <a:ext uri="{FF2B5EF4-FFF2-40B4-BE49-F238E27FC236}">
                <a16:creationId xmlns:a16="http://schemas.microsoft.com/office/drawing/2014/main" id="{45FCFFD8-AA6E-A815-E4D8-C179957DADDC}"/>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D8B4FD43-947F-5FBE-E2A7-9BAB7D43F665}"/>
              </a:ext>
            </a:extLst>
          </p:cNvPr>
          <p:cNvSpPr>
            <a:spLocks noGrp="1"/>
          </p:cNvSpPr>
          <p:nvPr>
            <p:ph sz="quarter" idx="12"/>
          </p:nvPr>
        </p:nvSpPr>
        <p:spPr>
          <a:xfrm>
            <a:off x="932688" y="934720"/>
            <a:ext cx="5276088" cy="640080"/>
          </a:xfrm>
          <a:solidFill>
            <a:srgbClr val="00B0F0"/>
          </a:solidFill>
        </p:spPr>
        <p:txBody>
          <a:bodyPr/>
          <a:lstStyle/>
          <a:p>
            <a:pPr marL="0" indent="0">
              <a:buNone/>
            </a:pPr>
            <a:r>
              <a:rPr lang="en-US" sz="2800" b="1" dirty="0"/>
              <a:t>8. </a:t>
            </a:r>
            <a:r>
              <a:rPr lang="en-US" sz="2800" b="1" dirty="0" err="1"/>
              <a:t>Empati</a:t>
            </a:r>
            <a:endParaRPr lang="en-ID" sz="2800" b="1" dirty="0"/>
          </a:p>
        </p:txBody>
      </p:sp>
      <p:sp>
        <p:nvSpPr>
          <p:cNvPr id="4" name="Content Placeholder 3">
            <a:extLst>
              <a:ext uri="{FF2B5EF4-FFF2-40B4-BE49-F238E27FC236}">
                <a16:creationId xmlns:a16="http://schemas.microsoft.com/office/drawing/2014/main" id="{BB3C91E4-ABD1-8B65-D4DA-20629A8771B8}"/>
              </a:ext>
            </a:extLst>
          </p:cNvPr>
          <p:cNvSpPr>
            <a:spLocks noGrp="1"/>
          </p:cNvSpPr>
          <p:nvPr>
            <p:ph sz="quarter" idx="13"/>
          </p:nvPr>
        </p:nvSpPr>
        <p:spPr>
          <a:xfrm>
            <a:off x="932688" y="1666240"/>
            <a:ext cx="5276088" cy="4328160"/>
          </a:xfrm>
          <a:solidFill>
            <a:srgbClr val="FFFF00"/>
          </a:solidFill>
        </p:spPr>
        <p:txBody>
          <a:bodyPr>
            <a:noAutofit/>
          </a:bodyPr>
          <a:lstStyle/>
          <a:p>
            <a:pPr marL="342900" indent="-342900">
              <a:buFont typeface="Wingdings" panose="05000000000000000000" pitchFamily="2" charset="2"/>
              <a:buChar char="q"/>
            </a:pPr>
            <a:r>
              <a:rPr lang="en-US" sz="2800" b="1" dirty="0" err="1"/>
              <a:t>Dgn</a:t>
            </a:r>
            <a:r>
              <a:rPr lang="en-US" sz="2800" b="1" dirty="0"/>
              <a:t> </a:t>
            </a:r>
            <a:r>
              <a:rPr lang="en-US" sz="2800" b="1" dirty="0" err="1"/>
              <a:t>empati</a:t>
            </a:r>
            <a:r>
              <a:rPr lang="en-US" sz="2800" b="1" dirty="0"/>
              <a:t>, </a:t>
            </a:r>
            <a:r>
              <a:rPr lang="en-US" sz="2800" b="1" dirty="0" err="1"/>
              <a:t>meskipun</a:t>
            </a:r>
            <a:r>
              <a:rPr lang="en-US" sz="2800" b="1" dirty="0"/>
              <a:t> </a:t>
            </a:r>
            <a:r>
              <a:rPr lang="en-US" sz="2800" b="1" dirty="0" err="1"/>
              <a:t>dlm</a:t>
            </a:r>
            <a:r>
              <a:rPr lang="en-US" sz="2800" b="1" dirty="0"/>
              <a:t> </a:t>
            </a:r>
            <a:r>
              <a:rPr lang="en-US" sz="2800" b="1" dirty="0" err="1"/>
              <a:t>situasi</a:t>
            </a:r>
            <a:r>
              <a:rPr lang="en-US" sz="2800" b="1" dirty="0"/>
              <a:t> </a:t>
            </a:r>
            <a:r>
              <a:rPr lang="en-US" sz="2800" b="1" dirty="0" err="1"/>
              <a:t>yg</a:t>
            </a:r>
            <a:r>
              <a:rPr lang="en-US" sz="2800" b="1" dirty="0"/>
              <a:t> </a:t>
            </a:r>
            <a:r>
              <a:rPr lang="en-US" sz="2800" b="1" dirty="0" err="1"/>
              <a:t>tdk</a:t>
            </a:r>
            <a:r>
              <a:rPr lang="en-US" sz="2800" b="1" dirty="0"/>
              <a:t> </a:t>
            </a:r>
            <a:r>
              <a:rPr lang="en-US" sz="2800" b="1" dirty="0" err="1"/>
              <a:t>dikenal</a:t>
            </a:r>
            <a:r>
              <a:rPr lang="en-US" sz="2800" b="1" dirty="0"/>
              <a:t> </a:t>
            </a:r>
            <a:r>
              <a:rPr lang="en-US" sz="2800" b="1" dirty="0" err="1"/>
              <a:t>dgn</a:t>
            </a:r>
            <a:r>
              <a:rPr lang="en-US" sz="2800" b="1" dirty="0"/>
              <a:t> </a:t>
            </a:r>
            <a:r>
              <a:rPr lang="en-US" sz="2800" b="1" dirty="0" err="1"/>
              <a:t>baik</a:t>
            </a:r>
            <a:r>
              <a:rPr lang="en-US" sz="2800" b="1" dirty="0"/>
              <a:t>, </a:t>
            </a:r>
            <a:r>
              <a:rPr lang="en-US" sz="2800" b="1" dirty="0" err="1"/>
              <a:t>remaja</a:t>
            </a:r>
            <a:r>
              <a:rPr lang="en-US" sz="2800" b="1" dirty="0"/>
              <a:t> </a:t>
            </a:r>
            <a:r>
              <a:rPr lang="en-US" sz="2800" b="1" dirty="0" err="1"/>
              <a:t>mampu</a:t>
            </a:r>
            <a:r>
              <a:rPr lang="en-US" sz="2800" b="1" dirty="0"/>
              <a:t> </a:t>
            </a:r>
            <a:r>
              <a:rPr lang="en-US" sz="2800" b="1" dirty="0" err="1"/>
              <a:t>membayangkan</a:t>
            </a:r>
            <a:r>
              <a:rPr lang="en-US" sz="2800" b="1" dirty="0"/>
              <a:t> </a:t>
            </a:r>
            <a:r>
              <a:rPr lang="en-US" sz="2800" b="1" dirty="0" err="1"/>
              <a:t>bagaimana</a:t>
            </a:r>
            <a:r>
              <a:rPr lang="en-US" sz="2800" b="1" dirty="0"/>
              <a:t> </a:t>
            </a:r>
            <a:r>
              <a:rPr lang="en-US" sz="2800" b="1" dirty="0" err="1"/>
              <a:t>kehidupan</a:t>
            </a:r>
            <a:r>
              <a:rPr lang="en-US" sz="2800" b="1" dirty="0"/>
              <a:t> org lain. </a:t>
            </a:r>
          </a:p>
          <a:p>
            <a:pPr marL="342900" indent="-342900">
              <a:buFont typeface="Wingdings" panose="05000000000000000000" pitchFamily="2" charset="2"/>
              <a:buChar char="q"/>
            </a:pPr>
            <a:r>
              <a:rPr lang="en-US" sz="2800" b="1" dirty="0" err="1"/>
              <a:t>Empati</a:t>
            </a:r>
            <a:r>
              <a:rPr lang="en-US" sz="2800" b="1" dirty="0"/>
              <a:t> </a:t>
            </a:r>
            <a:r>
              <a:rPr lang="en-US" sz="2800" b="1" dirty="0" err="1"/>
              <a:t>melatih</a:t>
            </a:r>
            <a:r>
              <a:rPr lang="en-US" sz="2800" b="1" dirty="0"/>
              <a:t> </a:t>
            </a:r>
            <a:r>
              <a:rPr lang="en-US" sz="2800" b="1" dirty="0" err="1"/>
              <a:t>remaja</a:t>
            </a:r>
            <a:r>
              <a:rPr lang="en-US" sz="2800" b="1" dirty="0"/>
              <a:t> </a:t>
            </a:r>
            <a:r>
              <a:rPr lang="en-US" sz="2800" b="1" dirty="0" err="1"/>
              <a:t>utk</a:t>
            </a:r>
            <a:r>
              <a:rPr lang="en-US" sz="2800" b="1" dirty="0"/>
              <a:t> </a:t>
            </a:r>
            <a:r>
              <a:rPr lang="en-US" sz="2800" b="1" dirty="0" err="1"/>
              <a:t>mengerti</a:t>
            </a:r>
            <a:r>
              <a:rPr lang="en-US" sz="2800" b="1" dirty="0"/>
              <a:t> dan </a:t>
            </a:r>
            <a:r>
              <a:rPr lang="en-US" sz="2800" b="1" dirty="0" err="1"/>
              <a:t>menerima</a:t>
            </a:r>
            <a:r>
              <a:rPr lang="en-US" sz="2800" b="1" dirty="0"/>
              <a:t> org lain </a:t>
            </a:r>
            <a:r>
              <a:rPr lang="en-US" sz="2800" b="1" dirty="0" err="1"/>
              <a:t>yg</a:t>
            </a:r>
            <a:r>
              <a:rPr lang="en-US" sz="2800" b="1" dirty="0"/>
              <a:t> </a:t>
            </a:r>
            <a:r>
              <a:rPr lang="en-US" sz="2800" b="1" dirty="0" err="1"/>
              <a:t>mgkin</a:t>
            </a:r>
            <a:r>
              <a:rPr lang="en-US" sz="2800" b="1" dirty="0"/>
              <a:t> </a:t>
            </a:r>
            <a:r>
              <a:rPr lang="en-US" sz="2800" b="1" dirty="0" err="1"/>
              <a:t>berbeda</a:t>
            </a:r>
            <a:r>
              <a:rPr lang="en-US" sz="2800" b="1" dirty="0"/>
              <a:t> </a:t>
            </a:r>
            <a:r>
              <a:rPr lang="en-US" sz="2800" b="1" dirty="0" err="1"/>
              <a:t>dgn</a:t>
            </a:r>
            <a:r>
              <a:rPr lang="en-US" sz="2800" b="1" dirty="0"/>
              <a:t> </a:t>
            </a:r>
            <a:r>
              <a:rPr lang="en-US" sz="2800" b="1" dirty="0" err="1"/>
              <a:t>dirinya</a:t>
            </a:r>
            <a:r>
              <a:rPr lang="en-US" sz="2800" b="1" dirty="0"/>
              <a:t> dan </a:t>
            </a:r>
            <a:r>
              <a:rPr lang="en-US" sz="2800" b="1" dirty="0" err="1"/>
              <a:t>jg</a:t>
            </a:r>
            <a:r>
              <a:rPr lang="en-US" sz="2800" b="1" dirty="0"/>
              <a:t> </a:t>
            </a:r>
            <a:r>
              <a:rPr lang="en-US" sz="2800" b="1" dirty="0" err="1"/>
              <a:t>membantu</a:t>
            </a:r>
            <a:r>
              <a:rPr lang="en-US" sz="2800" b="1" dirty="0"/>
              <a:t> </a:t>
            </a:r>
            <a:r>
              <a:rPr lang="en-US" sz="2800" b="1" dirty="0" err="1"/>
              <a:t>menimbulkan</a:t>
            </a:r>
            <a:r>
              <a:rPr lang="en-US" sz="2800" b="1" dirty="0"/>
              <a:t> </a:t>
            </a:r>
            <a:r>
              <a:rPr lang="en-US" sz="2800" b="1" dirty="0" err="1"/>
              <a:t>perilaku</a:t>
            </a:r>
            <a:r>
              <a:rPr lang="en-US" sz="2800" b="1" dirty="0"/>
              <a:t> </a:t>
            </a:r>
            <a:r>
              <a:rPr lang="en-US" sz="2800" b="1" dirty="0" err="1"/>
              <a:t>positif</a:t>
            </a:r>
            <a:r>
              <a:rPr lang="en-US" sz="2800" b="1" dirty="0"/>
              <a:t> </a:t>
            </a:r>
            <a:r>
              <a:rPr lang="en-US" sz="2800" b="1" dirty="0" err="1"/>
              <a:t>trhdap</a:t>
            </a:r>
            <a:r>
              <a:rPr lang="en-US" sz="2800" b="1" dirty="0"/>
              <a:t> </a:t>
            </a:r>
            <a:r>
              <a:rPr lang="en-US" sz="2800" b="1" dirty="0" err="1"/>
              <a:t>sesama</a:t>
            </a:r>
            <a:r>
              <a:rPr lang="en-US" sz="2800" b="1" dirty="0"/>
              <a:t> </a:t>
            </a:r>
            <a:r>
              <a:rPr lang="en-US" sz="2800" b="1" dirty="0" err="1"/>
              <a:t>yg</a:t>
            </a:r>
            <a:r>
              <a:rPr lang="en-US" sz="2800" b="1" dirty="0"/>
              <a:t> </a:t>
            </a:r>
            <a:r>
              <a:rPr lang="en-US" sz="2800" b="1" dirty="0" err="1"/>
              <a:t>mengalaminya</a:t>
            </a:r>
            <a:r>
              <a:rPr lang="en-US" sz="2800" b="1" dirty="0"/>
              <a:t> </a:t>
            </a:r>
            <a:endParaRPr lang="en-ID" sz="2800" b="1" dirty="0"/>
          </a:p>
        </p:txBody>
      </p:sp>
      <p:sp>
        <p:nvSpPr>
          <p:cNvPr id="5" name="Footer Placeholder 4">
            <a:extLst>
              <a:ext uri="{FF2B5EF4-FFF2-40B4-BE49-F238E27FC236}">
                <a16:creationId xmlns:a16="http://schemas.microsoft.com/office/drawing/2014/main" id="{6C9FC6B0-EAB0-9F45-BE39-008FD4CF125D}"/>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CD954E5-4A5E-46D0-0B69-FC244B11C87C}"/>
              </a:ext>
            </a:extLst>
          </p:cNvPr>
          <p:cNvSpPr>
            <a:spLocks noGrp="1"/>
          </p:cNvSpPr>
          <p:nvPr>
            <p:ph type="sldNum" sz="quarter" idx="11"/>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172641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54186A-27F7-EAE1-EDC3-8D0B35F53E5A}"/>
              </a:ext>
            </a:extLst>
          </p:cNvPr>
          <p:cNvPicPr>
            <a:picLocks noChangeAspect="1"/>
          </p:cNvPicPr>
          <p:nvPr/>
        </p:nvPicPr>
        <p:blipFill>
          <a:blip r:embed="rId2"/>
          <a:stretch>
            <a:fillRect/>
          </a:stretch>
        </p:blipFill>
        <p:spPr>
          <a:xfrm>
            <a:off x="7213600" y="0"/>
            <a:ext cx="4978400" cy="3291840"/>
          </a:xfrm>
          <a:prstGeom prst="rect">
            <a:avLst/>
          </a:prstGeom>
        </p:spPr>
      </p:pic>
      <p:pic>
        <p:nvPicPr>
          <p:cNvPr id="8" name="Picture 7">
            <a:extLst>
              <a:ext uri="{FF2B5EF4-FFF2-40B4-BE49-F238E27FC236}">
                <a16:creationId xmlns:a16="http://schemas.microsoft.com/office/drawing/2014/main" id="{A4C5A08F-5C02-1DF2-69D2-8FB92EA11241}"/>
              </a:ext>
            </a:extLst>
          </p:cNvPr>
          <p:cNvPicPr>
            <a:picLocks noChangeAspect="1"/>
          </p:cNvPicPr>
          <p:nvPr/>
        </p:nvPicPr>
        <p:blipFill>
          <a:blip r:embed="rId3"/>
          <a:stretch>
            <a:fillRect/>
          </a:stretch>
        </p:blipFill>
        <p:spPr>
          <a:xfrm>
            <a:off x="7366000" y="3291840"/>
            <a:ext cx="4826000" cy="3648837"/>
          </a:xfrm>
          <a:prstGeom prst="rect">
            <a:avLst/>
          </a:prstGeom>
        </p:spPr>
      </p:pic>
      <p:sp>
        <p:nvSpPr>
          <p:cNvPr id="2" name="Title 1">
            <a:extLst>
              <a:ext uri="{FF2B5EF4-FFF2-40B4-BE49-F238E27FC236}">
                <a16:creationId xmlns:a16="http://schemas.microsoft.com/office/drawing/2014/main" id="{BFA2CE1A-ADFA-24EA-C63D-E5BFD760E47D}"/>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99EB1AC3-6BFC-3FCE-AD98-0A3F9838EFDA}"/>
              </a:ext>
            </a:extLst>
          </p:cNvPr>
          <p:cNvSpPr>
            <a:spLocks noGrp="1"/>
          </p:cNvSpPr>
          <p:nvPr>
            <p:ph sz="quarter" idx="12"/>
          </p:nvPr>
        </p:nvSpPr>
        <p:spPr>
          <a:xfrm>
            <a:off x="932688" y="667258"/>
            <a:ext cx="5276088" cy="722376"/>
          </a:xfrm>
          <a:solidFill>
            <a:srgbClr val="00B0F0"/>
          </a:solidFill>
        </p:spPr>
        <p:txBody>
          <a:bodyPr/>
          <a:lstStyle/>
          <a:p>
            <a:pPr marL="0" indent="0">
              <a:buNone/>
            </a:pPr>
            <a:r>
              <a:rPr lang="en-US" sz="2800" b="1" dirty="0"/>
              <a:t>9. </a:t>
            </a:r>
            <a:r>
              <a:rPr lang="en-US" sz="2800" b="1" dirty="0" err="1"/>
              <a:t>Mengendalikan</a:t>
            </a:r>
            <a:r>
              <a:rPr lang="en-US" sz="2800" b="1" dirty="0"/>
              <a:t> </a:t>
            </a:r>
            <a:r>
              <a:rPr lang="en-US" sz="2800" b="1" dirty="0" err="1"/>
              <a:t>emosi</a:t>
            </a:r>
            <a:r>
              <a:rPr lang="en-US" sz="2800" b="1" dirty="0"/>
              <a:t> </a:t>
            </a:r>
            <a:endParaRPr lang="en-ID" sz="2800" b="1" dirty="0"/>
          </a:p>
        </p:txBody>
      </p:sp>
      <p:sp>
        <p:nvSpPr>
          <p:cNvPr id="4" name="Content Placeholder 3">
            <a:extLst>
              <a:ext uri="{FF2B5EF4-FFF2-40B4-BE49-F238E27FC236}">
                <a16:creationId xmlns:a16="http://schemas.microsoft.com/office/drawing/2014/main" id="{99461682-87DF-8444-3E16-5D67A681E1C4}"/>
              </a:ext>
            </a:extLst>
          </p:cNvPr>
          <p:cNvSpPr>
            <a:spLocks noGrp="1"/>
          </p:cNvSpPr>
          <p:nvPr>
            <p:ph sz="quarter" idx="13"/>
          </p:nvPr>
        </p:nvSpPr>
        <p:spPr>
          <a:xfrm>
            <a:off x="932688" y="1564640"/>
            <a:ext cx="5276088" cy="4791710"/>
          </a:xfrm>
          <a:solidFill>
            <a:srgbClr val="FFFF00"/>
          </a:solidFill>
        </p:spPr>
        <p:txBody>
          <a:bodyPr>
            <a:noAutofit/>
          </a:bodyPr>
          <a:lstStyle/>
          <a:p>
            <a:pPr marL="342900" indent="-342900">
              <a:buFont typeface="Wingdings" panose="05000000000000000000" pitchFamily="2" charset="2"/>
              <a:buChar char="q"/>
            </a:pPr>
            <a:r>
              <a:rPr lang="en-US" sz="2800" b="1" dirty="0" err="1"/>
              <a:t>Keterampilan</a:t>
            </a:r>
            <a:r>
              <a:rPr lang="en-US" sz="2800" b="1" dirty="0"/>
              <a:t> </a:t>
            </a:r>
            <a:r>
              <a:rPr lang="en-US" sz="2800" b="1" dirty="0" err="1"/>
              <a:t>mengenali</a:t>
            </a:r>
            <a:r>
              <a:rPr lang="en-US" sz="2800" b="1" dirty="0"/>
              <a:t> </a:t>
            </a:r>
            <a:r>
              <a:rPr lang="en-US" sz="2800" b="1" dirty="0" err="1"/>
              <a:t>emosi</a:t>
            </a:r>
            <a:r>
              <a:rPr lang="en-US" sz="2800" b="1" dirty="0"/>
              <a:t> </a:t>
            </a:r>
            <a:r>
              <a:rPr lang="en-US" sz="2800" b="1" dirty="0" err="1"/>
              <a:t>diri</a:t>
            </a:r>
            <a:r>
              <a:rPr lang="en-US" sz="2800" b="1" dirty="0"/>
              <a:t> dan orang lain </a:t>
            </a:r>
            <a:r>
              <a:rPr lang="en-US" sz="2800" b="1" dirty="0" err="1"/>
              <a:t>serta</a:t>
            </a:r>
            <a:r>
              <a:rPr lang="en-US" sz="2800" b="1" dirty="0"/>
              <a:t> </a:t>
            </a:r>
            <a:r>
              <a:rPr lang="en-US" sz="2800" b="1" dirty="0" err="1"/>
              <a:t>mengetahui</a:t>
            </a:r>
            <a:r>
              <a:rPr lang="en-US" sz="2800" b="1" dirty="0"/>
              <a:t> </a:t>
            </a:r>
            <a:r>
              <a:rPr lang="en-US" sz="2800" b="1" dirty="0" err="1"/>
              <a:t>bagaimana</a:t>
            </a:r>
            <a:r>
              <a:rPr lang="en-US" sz="2800" b="1" dirty="0"/>
              <a:t> </a:t>
            </a:r>
            <a:r>
              <a:rPr lang="en-US" sz="2800" b="1" dirty="0" err="1"/>
              <a:t>emosi</a:t>
            </a:r>
            <a:r>
              <a:rPr lang="en-US" sz="2800" b="1" dirty="0"/>
              <a:t> </a:t>
            </a:r>
            <a:r>
              <a:rPr lang="en-US" sz="2800" b="1" dirty="0" err="1"/>
              <a:t>dapat</a:t>
            </a:r>
            <a:r>
              <a:rPr lang="en-US" sz="2800" b="1" dirty="0"/>
              <a:t> </a:t>
            </a:r>
            <a:r>
              <a:rPr lang="en-US" sz="2800" b="1" dirty="0" err="1"/>
              <a:t>mempengaruhi</a:t>
            </a:r>
            <a:r>
              <a:rPr lang="en-US" sz="2800" b="1" dirty="0"/>
              <a:t> </a:t>
            </a:r>
            <a:r>
              <a:rPr lang="en-US" sz="2800" b="1" dirty="0" err="1"/>
              <a:t>perilaku</a:t>
            </a:r>
            <a:r>
              <a:rPr lang="en-US" sz="2800" b="1" dirty="0"/>
              <a:t>, </a:t>
            </a:r>
            <a:r>
              <a:rPr lang="en-US" sz="2800" b="1" dirty="0" err="1"/>
              <a:t>memudahkan</a:t>
            </a:r>
            <a:r>
              <a:rPr lang="en-US" sz="2800" b="1" dirty="0"/>
              <a:t> </a:t>
            </a:r>
            <a:r>
              <a:rPr lang="en-US" sz="2800" b="1" dirty="0" err="1"/>
              <a:t>menggali</a:t>
            </a:r>
            <a:r>
              <a:rPr lang="en-US" sz="2800" b="1" dirty="0"/>
              <a:t> </a:t>
            </a:r>
            <a:r>
              <a:rPr lang="en-US" sz="2800" b="1" dirty="0" err="1"/>
              <a:t>kemampuan</a:t>
            </a:r>
            <a:r>
              <a:rPr lang="en-US" sz="2800" b="1" dirty="0"/>
              <a:t> </a:t>
            </a:r>
            <a:r>
              <a:rPr lang="en-US" sz="2800" b="1" dirty="0" err="1"/>
              <a:t>merespons</a:t>
            </a:r>
            <a:r>
              <a:rPr lang="en-US" sz="2800" b="1" dirty="0"/>
              <a:t> </a:t>
            </a:r>
            <a:r>
              <a:rPr lang="en-US" sz="2800" b="1" dirty="0" err="1"/>
              <a:t>emosi</a:t>
            </a:r>
            <a:r>
              <a:rPr lang="en-US" sz="2800" b="1" dirty="0"/>
              <a:t> </a:t>
            </a:r>
            <a:r>
              <a:rPr lang="en-US" sz="2800" b="1" dirty="0" err="1"/>
              <a:t>dgn</a:t>
            </a:r>
            <a:r>
              <a:rPr lang="en-US" sz="2800" b="1" dirty="0"/>
              <a:t> </a:t>
            </a:r>
            <a:r>
              <a:rPr lang="en-US" sz="2800" b="1" dirty="0" err="1"/>
              <a:t>benar</a:t>
            </a:r>
            <a:r>
              <a:rPr lang="en-US" sz="2800" b="1" dirty="0"/>
              <a:t>.</a:t>
            </a:r>
          </a:p>
          <a:p>
            <a:pPr marL="342900" indent="-342900">
              <a:buFont typeface="Wingdings" panose="05000000000000000000" pitchFamily="2" charset="2"/>
              <a:buChar char="q"/>
            </a:pPr>
            <a:r>
              <a:rPr lang="en-US" sz="2800" b="1" dirty="0" err="1"/>
              <a:t>Mengendalikan</a:t>
            </a:r>
            <a:r>
              <a:rPr lang="en-US" sz="2800" b="1" dirty="0"/>
              <a:t> dan </a:t>
            </a:r>
            <a:r>
              <a:rPr lang="en-US" sz="2800" b="1" dirty="0" err="1"/>
              <a:t>mengatasi</a:t>
            </a:r>
            <a:r>
              <a:rPr lang="en-US" sz="2800" b="1" dirty="0"/>
              <a:t> </a:t>
            </a:r>
            <a:r>
              <a:rPr lang="en-US" sz="2800" b="1" dirty="0" err="1"/>
              <a:t>emosi</a:t>
            </a:r>
            <a:r>
              <a:rPr lang="en-US" sz="2800" b="1" dirty="0"/>
              <a:t> </a:t>
            </a:r>
            <a:r>
              <a:rPr lang="en-US" sz="2800" b="1" dirty="0" err="1"/>
              <a:t>diperlukan</a:t>
            </a:r>
            <a:r>
              <a:rPr lang="en-US" sz="2800" b="1" dirty="0"/>
              <a:t> </a:t>
            </a:r>
            <a:r>
              <a:rPr lang="en-US" sz="2800" b="1" dirty="0" err="1"/>
              <a:t>karena</a:t>
            </a:r>
            <a:r>
              <a:rPr lang="en-US" sz="2800" b="1" dirty="0"/>
              <a:t> </a:t>
            </a:r>
            <a:r>
              <a:rPr lang="en-US" sz="2800" b="1" dirty="0" err="1"/>
              <a:t>luapan</a:t>
            </a:r>
            <a:r>
              <a:rPr lang="en-US" sz="2800" b="1" dirty="0"/>
              <a:t> </a:t>
            </a:r>
            <a:r>
              <a:rPr lang="en-US" sz="2800" b="1" dirty="0" err="1"/>
              <a:t>emosi</a:t>
            </a:r>
            <a:r>
              <a:rPr lang="en-US" sz="2800" b="1" dirty="0"/>
              <a:t> </a:t>
            </a:r>
            <a:r>
              <a:rPr lang="en-US" sz="2800" b="1" dirty="0" err="1"/>
              <a:t>kemarahan</a:t>
            </a:r>
            <a:r>
              <a:rPr lang="en-US" sz="2800" b="1" dirty="0"/>
              <a:t> </a:t>
            </a:r>
            <a:r>
              <a:rPr lang="en-US" sz="2800" b="1" dirty="0" err="1"/>
              <a:t>atau</a:t>
            </a:r>
            <a:r>
              <a:rPr lang="en-US" sz="2800" b="1" dirty="0"/>
              <a:t> </a:t>
            </a:r>
            <a:r>
              <a:rPr lang="en-US" sz="2800" b="1" dirty="0" err="1"/>
              <a:t>kesedihan</a:t>
            </a:r>
            <a:r>
              <a:rPr lang="en-US" sz="2800" b="1" dirty="0"/>
              <a:t> </a:t>
            </a:r>
            <a:r>
              <a:rPr lang="en-US" sz="2800" b="1" dirty="0" err="1"/>
              <a:t>dapat</a:t>
            </a:r>
            <a:r>
              <a:rPr lang="en-US" sz="2800" b="1" dirty="0"/>
              <a:t> </a:t>
            </a:r>
            <a:r>
              <a:rPr lang="en-US" sz="2800" b="1" dirty="0" err="1"/>
              <a:t>merugikan</a:t>
            </a:r>
            <a:r>
              <a:rPr lang="en-US" sz="2800" b="1" dirty="0"/>
              <a:t> </a:t>
            </a:r>
            <a:r>
              <a:rPr lang="en-US" sz="2800" b="1" dirty="0" err="1"/>
              <a:t>kesehatan</a:t>
            </a:r>
            <a:r>
              <a:rPr lang="en-US" sz="2800" b="1" dirty="0"/>
              <a:t> </a:t>
            </a:r>
            <a:r>
              <a:rPr lang="en-US" sz="2800" b="1" dirty="0" err="1"/>
              <a:t>jika</a:t>
            </a:r>
            <a:r>
              <a:rPr lang="en-US" sz="2800" b="1" dirty="0"/>
              <a:t> </a:t>
            </a:r>
            <a:r>
              <a:rPr lang="en-US" sz="2800" b="1" dirty="0" err="1"/>
              <a:t>tdk</a:t>
            </a:r>
            <a:r>
              <a:rPr lang="en-US" sz="2800" b="1" dirty="0"/>
              <a:t> </a:t>
            </a:r>
            <a:r>
              <a:rPr lang="en-US" sz="2800" b="1" dirty="0" err="1"/>
              <a:t>disikapi</a:t>
            </a:r>
            <a:r>
              <a:rPr lang="en-US" sz="2800" b="1" dirty="0"/>
              <a:t> </a:t>
            </a:r>
            <a:r>
              <a:rPr lang="en-US" sz="2800" b="1" dirty="0" err="1"/>
              <a:t>secara</a:t>
            </a:r>
            <a:r>
              <a:rPr lang="en-US" sz="2800" b="1" dirty="0"/>
              <a:t> </a:t>
            </a:r>
            <a:r>
              <a:rPr lang="en-US" sz="2800" b="1" dirty="0" err="1"/>
              <a:t>benar</a:t>
            </a:r>
            <a:endParaRPr lang="en-ID" sz="2800" b="1" dirty="0"/>
          </a:p>
        </p:txBody>
      </p:sp>
      <p:sp>
        <p:nvSpPr>
          <p:cNvPr id="5" name="Footer Placeholder 4">
            <a:extLst>
              <a:ext uri="{FF2B5EF4-FFF2-40B4-BE49-F238E27FC236}">
                <a16:creationId xmlns:a16="http://schemas.microsoft.com/office/drawing/2014/main" id="{662DAE35-36B2-87C4-4070-BEC8EFA62D75}"/>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3EF39624-F4AA-B241-CC60-1A37CFC1416F}"/>
              </a:ext>
            </a:extLst>
          </p:cNvPr>
          <p:cNvSpPr>
            <a:spLocks noGrp="1"/>
          </p:cNvSpPr>
          <p:nvPr>
            <p:ph type="sldNum" sz="quarter" idx="11"/>
          </p:nvPr>
        </p:nvSpPr>
        <p:spPr/>
        <p:txBody>
          <a:bodyPr/>
          <a:lstStyle/>
          <a:p>
            <a:fld id="{294A09A9-5501-47C1-A89A-A340965A2BE2}" type="slidenum">
              <a:rPr lang="en-US" smtClean="0"/>
              <a:pPr/>
              <a:t>32</a:t>
            </a:fld>
            <a:endParaRPr lang="en-US" dirty="0"/>
          </a:p>
        </p:txBody>
      </p:sp>
    </p:spTree>
    <p:extLst>
      <p:ext uri="{BB962C8B-B14F-4D97-AF65-F5344CB8AC3E}">
        <p14:creationId xmlns:p14="http://schemas.microsoft.com/office/powerpoint/2010/main" val="3296699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B0F2EF-52BB-4FF4-0553-CDFA3EA1BC11}"/>
              </a:ext>
            </a:extLst>
          </p:cNvPr>
          <p:cNvPicPr>
            <a:picLocks noChangeAspect="1"/>
          </p:cNvPicPr>
          <p:nvPr/>
        </p:nvPicPr>
        <p:blipFill>
          <a:blip r:embed="rId2"/>
          <a:stretch>
            <a:fillRect/>
          </a:stretch>
        </p:blipFill>
        <p:spPr>
          <a:xfrm>
            <a:off x="7345680" y="0"/>
            <a:ext cx="4846320" cy="6858000"/>
          </a:xfrm>
          <a:prstGeom prst="rect">
            <a:avLst/>
          </a:prstGeom>
        </p:spPr>
      </p:pic>
      <p:sp>
        <p:nvSpPr>
          <p:cNvPr id="2" name="Title 1">
            <a:extLst>
              <a:ext uri="{FF2B5EF4-FFF2-40B4-BE49-F238E27FC236}">
                <a16:creationId xmlns:a16="http://schemas.microsoft.com/office/drawing/2014/main" id="{A0BA50FE-6DC4-0801-0C83-D1FB1B9DF561}"/>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FEFFBA20-8483-32AD-DFE5-9088733F3CF5}"/>
              </a:ext>
            </a:extLst>
          </p:cNvPr>
          <p:cNvSpPr>
            <a:spLocks noGrp="1"/>
          </p:cNvSpPr>
          <p:nvPr>
            <p:ph sz="quarter" idx="12"/>
          </p:nvPr>
        </p:nvSpPr>
        <p:spPr>
          <a:xfrm>
            <a:off x="932688" y="685800"/>
            <a:ext cx="5276088" cy="722376"/>
          </a:xfrm>
          <a:solidFill>
            <a:srgbClr val="00B0F0"/>
          </a:solidFill>
        </p:spPr>
        <p:txBody>
          <a:bodyPr/>
          <a:lstStyle/>
          <a:p>
            <a:pPr marL="0" indent="0">
              <a:buNone/>
            </a:pPr>
            <a:r>
              <a:rPr lang="en-US" sz="2800" b="1" dirty="0"/>
              <a:t>10. </a:t>
            </a:r>
            <a:r>
              <a:rPr lang="en-US" sz="2800" b="1" dirty="0" err="1"/>
              <a:t>Mengatasi</a:t>
            </a:r>
            <a:r>
              <a:rPr lang="en-US" sz="2800" b="1" dirty="0"/>
              <a:t> </a:t>
            </a:r>
            <a:r>
              <a:rPr lang="en-US" sz="2800" b="1" dirty="0" err="1"/>
              <a:t>Stres</a:t>
            </a:r>
            <a:r>
              <a:rPr lang="en-US" sz="2800" b="1" dirty="0"/>
              <a:t> </a:t>
            </a:r>
            <a:endParaRPr lang="en-ID" sz="2800" b="1" dirty="0"/>
          </a:p>
        </p:txBody>
      </p:sp>
      <p:sp>
        <p:nvSpPr>
          <p:cNvPr id="4" name="Content Placeholder 3">
            <a:extLst>
              <a:ext uri="{FF2B5EF4-FFF2-40B4-BE49-F238E27FC236}">
                <a16:creationId xmlns:a16="http://schemas.microsoft.com/office/drawing/2014/main" id="{0E9C1D51-148D-1E6A-49BD-529D8EACF11B}"/>
              </a:ext>
            </a:extLst>
          </p:cNvPr>
          <p:cNvSpPr>
            <a:spLocks noGrp="1"/>
          </p:cNvSpPr>
          <p:nvPr>
            <p:ph sz="quarter" idx="13"/>
          </p:nvPr>
        </p:nvSpPr>
        <p:spPr>
          <a:xfrm>
            <a:off x="932688" y="1645920"/>
            <a:ext cx="5276088" cy="4535424"/>
          </a:xfrm>
          <a:solidFill>
            <a:srgbClr val="FFFF00"/>
          </a:solidFill>
        </p:spPr>
        <p:txBody>
          <a:bodyPr>
            <a:noAutofit/>
          </a:bodyPr>
          <a:lstStyle/>
          <a:p>
            <a:pPr marL="342900" indent="-342900">
              <a:buFont typeface="Wingdings" panose="05000000000000000000" pitchFamily="2" charset="2"/>
              <a:buChar char="q"/>
            </a:pPr>
            <a:r>
              <a:rPr lang="en-US" sz="2800" b="1" dirty="0" err="1"/>
              <a:t>Pengenalan</a:t>
            </a:r>
            <a:r>
              <a:rPr lang="en-US" sz="2800" b="1" dirty="0"/>
              <a:t> stress dan </a:t>
            </a:r>
            <a:r>
              <a:rPr lang="en-US" sz="2800" b="1" dirty="0" err="1"/>
              <a:t>mengetahui</a:t>
            </a:r>
            <a:r>
              <a:rPr lang="en-US" sz="2800" b="1" dirty="0"/>
              <a:t> </a:t>
            </a:r>
            <a:r>
              <a:rPr lang="en-US" sz="2800" b="1" dirty="0" err="1"/>
              <a:t>bagaimana</a:t>
            </a:r>
            <a:r>
              <a:rPr lang="en-US" sz="2800" b="1" dirty="0"/>
              <a:t> </a:t>
            </a:r>
            <a:r>
              <a:rPr lang="en-US" sz="2800" b="1" dirty="0" err="1"/>
              <a:t>pengaruhnya</a:t>
            </a:r>
            <a:r>
              <a:rPr lang="en-US" sz="2800" b="1" dirty="0"/>
              <a:t> </a:t>
            </a:r>
            <a:r>
              <a:rPr lang="en-US" sz="2800" b="1" dirty="0" err="1"/>
              <a:t>terhadap</a:t>
            </a:r>
            <a:r>
              <a:rPr lang="en-US" sz="2800" b="1" dirty="0"/>
              <a:t> </a:t>
            </a:r>
            <a:r>
              <a:rPr lang="en-US" sz="2800" b="1" dirty="0" err="1"/>
              <a:t>tubuh</a:t>
            </a:r>
            <a:r>
              <a:rPr lang="en-US" sz="2800" b="1" dirty="0"/>
              <a:t>, </a:t>
            </a:r>
            <a:r>
              <a:rPr lang="en-US" sz="2800" b="1" dirty="0" err="1"/>
              <a:t>membantu</a:t>
            </a:r>
            <a:r>
              <a:rPr lang="en-US" sz="2800" b="1" dirty="0"/>
              <a:t> </a:t>
            </a:r>
            <a:r>
              <a:rPr lang="en-US" sz="2800" b="1" dirty="0" err="1"/>
              <a:t>mengontrol</a:t>
            </a:r>
            <a:r>
              <a:rPr lang="en-US" sz="2800" b="1" dirty="0"/>
              <a:t> stress dan </a:t>
            </a:r>
            <a:r>
              <a:rPr lang="en-US" sz="2800" b="1" dirty="0" err="1"/>
              <a:t>mengurangi</a:t>
            </a:r>
            <a:r>
              <a:rPr lang="en-US" sz="2800" b="1" dirty="0"/>
              <a:t> </a:t>
            </a:r>
            <a:r>
              <a:rPr lang="en-US" sz="2800" b="1" dirty="0" err="1"/>
              <a:t>sumber</a:t>
            </a:r>
            <a:r>
              <a:rPr lang="en-US" sz="2800" b="1" dirty="0"/>
              <a:t> </a:t>
            </a:r>
            <a:r>
              <a:rPr lang="en-US" sz="2800" b="1" dirty="0" err="1"/>
              <a:t>penyebabnya</a:t>
            </a:r>
            <a:r>
              <a:rPr lang="en-US" sz="2800" b="1" dirty="0"/>
              <a:t>. </a:t>
            </a:r>
          </a:p>
          <a:p>
            <a:pPr marL="342900" indent="-342900">
              <a:buFont typeface="Wingdings" panose="05000000000000000000" pitchFamily="2" charset="2"/>
              <a:buChar char="q"/>
            </a:pPr>
            <a:r>
              <a:rPr lang="en-US" sz="2800" b="1" dirty="0"/>
              <a:t>Contoh : </a:t>
            </a:r>
          </a:p>
          <a:p>
            <a:r>
              <a:rPr lang="en-US" sz="2800" b="1" dirty="0" err="1"/>
              <a:t>Diajarkan</a:t>
            </a:r>
            <a:r>
              <a:rPr lang="en-US" sz="2800" b="1" dirty="0"/>
              <a:t> </a:t>
            </a:r>
            <a:r>
              <a:rPr lang="en-US" sz="2800" b="1" dirty="0" err="1"/>
              <a:t>bagaimana</a:t>
            </a:r>
            <a:r>
              <a:rPr lang="en-US" sz="2800" b="1" dirty="0"/>
              <a:t> </a:t>
            </a:r>
            <a:r>
              <a:rPr lang="en-US" sz="2800" b="1" dirty="0" err="1"/>
              <a:t>bersikap</a:t>
            </a:r>
            <a:r>
              <a:rPr lang="en-US" sz="2800" b="1" dirty="0"/>
              <a:t> </a:t>
            </a:r>
            <a:r>
              <a:rPr lang="en-US" sz="2800" b="1" dirty="0" err="1"/>
              <a:t>santai</a:t>
            </a:r>
            <a:r>
              <a:rPr lang="en-US" sz="2800" b="1" dirty="0"/>
              <a:t> </a:t>
            </a:r>
            <a:r>
              <a:rPr lang="en-US" sz="2800" b="1" dirty="0" err="1"/>
              <a:t>sehingga</a:t>
            </a:r>
            <a:r>
              <a:rPr lang="en-US" sz="2800" b="1" dirty="0"/>
              <a:t> </a:t>
            </a:r>
            <a:r>
              <a:rPr lang="en-US" sz="2800" b="1" dirty="0" err="1"/>
              <a:t>tekanan</a:t>
            </a:r>
            <a:r>
              <a:rPr lang="en-US" sz="2800" b="1" dirty="0"/>
              <a:t> yang </a:t>
            </a:r>
            <a:r>
              <a:rPr lang="en-US" sz="2800" b="1" dirty="0" err="1"/>
              <a:t>terjadi</a:t>
            </a:r>
            <a:r>
              <a:rPr lang="en-US" sz="2800" b="1" dirty="0"/>
              <a:t> oleh stress </a:t>
            </a:r>
            <a:r>
              <a:rPr lang="en-US" sz="2800" b="1" dirty="0" err="1"/>
              <a:t>yg</a:t>
            </a:r>
            <a:r>
              <a:rPr lang="en-US" sz="2800" b="1" dirty="0"/>
              <a:t> </a:t>
            </a:r>
            <a:r>
              <a:rPr lang="en-US" sz="2800" b="1" dirty="0" err="1"/>
              <a:t>tdk</a:t>
            </a:r>
            <a:r>
              <a:rPr lang="en-US" sz="2800" b="1" dirty="0"/>
              <a:t> </a:t>
            </a:r>
            <a:r>
              <a:rPr lang="en-US" sz="2800" b="1" dirty="0" err="1"/>
              <a:t>terhindarkan</a:t>
            </a:r>
            <a:r>
              <a:rPr lang="en-US" sz="2800" b="1" dirty="0"/>
              <a:t> </a:t>
            </a:r>
            <a:r>
              <a:rPr lang="en-US" sz="2800" b="1" dirty="0" err="1"/>
              <a:t>tdk</a:t>
            </a:r>
            <a:r>
              <a:rPr lang="en-US" sz="2800" b="1" dirty="0"/>
              <a:t> </a:t>
            </a:r>
            <a:r>
              <a:rPr lang="en-US" sz="2800" b="1" dirty="0" err="1"/>
              <a:t>berkembang</a:t>
            </a:r>
            <a:r>
              <a:rPr lang="en-US" sz="2800" b="1" dirty="0"/>
              <a:t> </a:t>
            </a:r>
            <a:r>
              <a:rPr lang="en-US" sz="2800" b="1" dirty="0" err="1"/>
              <a:t>menjadi</a:t>
            </a:r>
            <a:r>
              <a:rPr lang="en-US" sz="2800" b="1" dirty="0"/>
              <a:t> </a:t>
            </a:r>
            <a:r>
              <a:rPr lang="en-US" sz="2800" b="1" dirty="0" err="1"/>
              <a:t>masalah</a:t>
            </a:r>
            <a:r>
              <a:rPr lang="en-US" sz="2800" b="1" dirty="0"/>
              <a:t> </a:t>
            </a:r>
            <a:r>
              <a:rPr lang="en-US" sz="2800" b="1" dirty="0" err="1"/>
              <a:t>kesehatan</a:t>
            </a:r>
            <a:r>
              <a:rPr lang="en-US" sz="2800" b="1" dirty="0"/>
              <a:t> </a:t>
            </a:r>
            <a:r>
              <a:rPr lang="en-US" sz="2800" b="1" dirty="0" err="1"/>
              <a:t>yg</a:t>
            </a:r>
            <a:r>
              <a:rPr lang="en-US" sz="2800" b="1" dirty="0"/>
              <a:t> </a:t>
            </a:r>
            <a:r>
              <a:rPr lang="en-US" sz="2800" b="1" dirty="0" err="1"/>
              <a:t>serius</a:t>
            </a:r>
            <a:r>
              <a:rPr lang="en-US" sz="2800" b="1" dirty="0"/>
              <a:t> </a:t>
            </a:r>
            <a:endParaRPr lang="en-ID" sz="2800" b="1" dirty="0"/>
          </a:p>
        </p:txBody>
      </p:sp>
      <p:sp>
        <p:nvSpPr>
          <p:cNvPr id="5" name="Footer Placeholder 4">
            <a:extLst>
              <a:ext uri="{FF2B5EF4-FFF2-40B4-BE49-F238E27FC236}">
                <a16:creationId xmlns:a16="http://schemas.microsoft.com/office/drawing/2014/main" id="{C3385665-F60A-FFB6-870E-6E98AACD21F8}"/>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4CC2398-3FD4-DBEB-5EE4-FF3B08E563EF}"/>
              </a:ext>
            </a:extLst>
          </p:cNvPr>
          <p:cNvSpPr>
            <a:spLocks noGrp="1"/>
          </p:cNvSpPr>
          <p:nvPr>
            <p:ph type="sldNum" sz="quarter" idx="11"/>
          </p:nvPr>
        </p:nvSpPr>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409682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F9C0-EC76-3DB8-ED9D-34C5B9790526}"/>
              </a:ext>
            </a:extLst>
          </p:cNvPr>
          <p:cNvSpPr>
            <a:spLocks noGrp="1"/>
          </p:cNvSpPr>
          <p:nvPr>
            <p:ph type="title"/>
          </p:nvPr>
        </p:nvSpPr>
        <p:spPr>
          <a:solidFill>
            <a:srgbClr val="92D050"/>
          </a:solidFill>
        </p:spPr>
        <p:txBody>
          <a:bodyPr/>
          <a:lstStyle/>
          <a:p>
            <a:r>
              <a:rPr lang="en-US" b="1" dirty="0">
                <a:solidFill>
                  <a:schemeClr val="tx1"/>
                </a:solidFill>
              </a:rPr>
              <a:t>5. </a:t>
            </a:r>
            <a:r>
              <a:rPr lang="en-US" b="1" dirty="0" err="1">
                <a:solidFill>
                  <a:schemeClr val="tx1"/>
                </a:solidFill>
              </a:rPr>
              <a:t>Pelatihan</a:t>
            </a:r>
            <a:r>
              <a:rPr lang="en-US" b="1" dirty="0">
                <a:solidFill>
                  <a:schemeClr val="tx1"/>
                </a:solidFill>
              </a:rPr>
              <a:t> </a:t>
            </a:r>
            <a:r>
              <a:rPr lang="en-US" b="1" dirty="0" err="1">
                <a:solidFill>
                  <a:schemeClr val="tx1"/>
                </a:solidFill>
              </a:rPr>
              <a:t>pendidik</a:t>
            </a:r>
            <a:r>
              <a:rPr lang="en-US" b="1" dirty="0">
                <a:solidFill>
                  <a:schemeClr val="tx1"/>
                </a:solidFill>
              </a:rPr>
              <a:t> </a:t>
            </a:r>
            <a:r>
              <a:rPr lang="en-US" b="1" dirty="0" err="1">
                <a:solidFill>
                  <a:schemeClr val="tx1"/>
                </a:solidFill>
              </a:rPr>
              <a:t>sebaya</a:t>
            </a:r>
            <a:r>
              <a:rPr lang="en-US" b="1" dirty="0">
                <a:solidFill>
                  <a:schemeClr val="tx1"/>
                </a:solidFill>
              </a:rPr>
              <a:t> dan </a:t>
            </a:r>
            <a:r>
              <a:rPr lang="en-US" b="1" dirty="0" err="1">
                <a:solidFill>
                  <a:schemeClr val="tx1"/>
                </a:solidFill>
              </a:rPr>
              <a:t>konselor</a:t>
            </a:r>
            <a:r>
              <a:rPr lang="en-US" b="1" dirty="0">
                <a:solidFill>
                  <a:schemeClr val="tx1"/>
                </a:solidFill>
              </a:rPr>
              <a:t> </a:t>
            </a:r>
            <a:r>
              <a:rPr lang="en-US" b="1" dirty="0" err="1">
                <a:solidFill>
                  <a:schemeClr val="tx1"/>
                </a:solidFill>
              </a:rPr>
              <a:t>sebaya</a:t>
            </a:r>
            <a:endParaRPr lang="en-ID" b="1" dirty="0">
              <a:solidFill>
                <a:schemeClr val="tx1"/>
              </a:solidFill>
            </a:endParaRPr>
          </a:p>
        </p:txBody>
      </p:sp>
      <p:sp>
        <p:nvSpPr>
          <p:cNvPr id="3" name="Content Placeholder 2">
            <a:extLst>
              <a:ext uri="{FF2B5EF4-FFF2-40B4-BE49-F238E27FC236}">
                <a16:creationId xmlns:a16="http://schemas.microsoft.com/office/drawing/2014/main" id="{D7ED350E-613A-0F11-5E30-12D66FEFA58F}"/>
              </a:ext>
            </a:extLst>
          </p:cNvPr>
          <p:cNvSpPr>
            <a:spLocks noGrp="1"/>
          </p:cNvSpPr>
          <p:nvPr>
            <p:ph sz="quarter" idx="12"/>
          </p:nvPr>
        </p:nvSpPr>
        <p:spPr>
          <a:xfrm>
            <a:off x="5201920" y="487680"/>
            <a:ext cx="6604000" cy="5730240"/>
          </a:xfrm>
          <a:solidFill>
            <a:srgbClr val="FFFF00"/>
          </a:solidFill>
        </p:spPr>
        <p:txBody>
          <a:bodyPr>
            <a:normAutofit/>
          </a:bodyPr>
          <a:lstStyle/>
          <a:p>
            <a:r>
              <a:rPr lang="en-US" sz="2400" b="1" dirty="0" err="1"/>
              <a:t>Pelatihan</a:t>
            </a:r>
            <a:r>
              <a:rPr lang="en-US" sz="2400" b="1" dirty="0"/>
              <a:t> </a:t>
            </a:r>
            <a:r>
              <a:rPr lang="en-US" sz="2400" b="1" dirty="0" err="1"/>
              <a:t>ini</a:t>
            </a:r>
            <a:r>
              <a:rPr lang="en-US" sz="2400" b="1" dirty="0"/>
              <a:t> </a:t>
            </a:r>
            <a:r>
              <a:rPr lang="en-US" sz="2400" b="1" dirty="0" err="1"/>
              <a:t>merupakan</a:t>
            </a:r>
            <a:r>
              <a:rPr lang="en-US" sz="2400" b="1" dirty="0"/>
              <a:t> salah </a:t>
            </a:r>
            <a:r>
              <a:rPr lang="en-US" sz="2400" b="1" dirty="0" err="1"/>
              <a:t>satu</a:t>
            </a:r>
            <a:r>
              <a:rPr lang="en-US" sz="2400" b="1" dirty="0"/>
              <a:t> </a:t>
            </a:r>
            <a:r>
              <a:rPr lang="en-US" sz="2400" b="1" dirty="0" err="1"/>
              <a:t>upaya</a:t>
            </a:r>
            <a:r>
              <a:rPr lang="en-US" sz="2400" b="1" dirty="0"/>
              <a:t> </a:t>
            </a:r>
            <a:r>
              <a:rPr lang="en-US" sz="2400" b="1" dirty="0" err="1"/>
              <a:t>nyata</a:t>
            </a:r>
            <a:r>
              <a:rPr lang="en-US" sz="2400" b="1" dirty="0"/>
              <a:t> </a:t>
            </a:r>
            <a:r>
              <a:rPr lang="en-US" sz="2400" b="1" dirty="0" err="1"/>
              <a:t>mengikutsertakan</a:t>
            </a:r>
            <a:r>
              <a:rPr lang="en-US" sz="2400" b="1" dirty="0"/>
              <a:t> </a:t>
            </a:r>
            <a:r>
              <a:rPr lang="en-US" sz="2400" b="1" dirty="0" err="1"/>
              <a:t>remaja</a:t>
            </a:r>
            <a:r>
              <a:rPr lang="en-US" sz="2400" b="1" dirty="0"/>
              <a:t> </a:t>
            </a:r>
            <a:r>
              <a:rPr lang="en-US" sz="2400" b="1" dirty="0" err="1"/>
              <a:t>sbg</a:t>
            </a:r>
            <a:r>
              <a:rPr lang="en-US" sz="2400" b="1" dirty="0"/>
              <a:t> salah </a:t>
            </a:r>
            <a:r>
              <a:rPr lang="en-US" sz="2400" b="1" dirty="0" err="1"/>
              <a:t>stu</a:t>
            </a:r>
            <a:r>
              <a:rPr lang="en-US" sz="2400" b="1" dirty="0"/>
              <a:t> </a:t>
            </a:r>
            <a:r>
              <a:rPr lang="en-US" sz="2400" b="1" dirty="0" err="1"/>
              <a:t>syarat</a:t>
            </a:r>
            <a:r>
              <a:rPr lang="en-US" sz="2400" b="1" dirty="0"/>
              <a:t> </a:t>
            </a:r>
            <a:r>
              <a:rPr lang="en-US" sz="2400" b="1" dirty="0" err="1"/>
              <a:t>keberhasilab</a:t>
            </a:r>
            <a:r>
              <a:rPr lang="en-US" sz="2400" b="1" dirty="0"/>
              <a:t> PKPR. </a:t>
            </a:r>
          </a:p>
          <a:p>
            <a:r>
              <a:rPr lang="en-US" sz="2400" b="1" dirty="0" err="1"/>
              <a:t>Dgn</a:t>
            </a:r>
            <a:r>
              <a:rPr lang="en-US" sz="2400" b="1" dirty="0"/>
              <a:t> </a:t>
            </a:r>
            <a:r>
              <a:rPr lang="en-US" sz="2400" b="1" dirty="0" err="1"/>
              <a:t>melatih</a:t>
            </a:r>
            <a:r>
              <a:rPr lang="en-US" sz="2400" b="1" dirty="0"/>
              <a:t> </a:t>
            </a:r>
            <a:r>
              <a:rPr lang="en-US" sz="2400" b="1" dirty="0" err="1"/>
              <a:t>remaja</a:t>
            </a:r>
            <a:r>
              <a:rPr lang="en-US" sz="2400" b="1" dirty="0"/>
              <a:t> </a:t>
            </a:r>
            <a:r>
              <a:rPr lang="en-US" sz="2400" b="1" dirty="0" err="1"/>
              <a:t>menjadi</a:t>
            </a:r>
            <a:r>
              <a:rPr lang="en-US" sz="2400" b="1" dirty="0"/>
              <a:t> </a:t>
            </a:r>
            <a:r>
              <a:rPr lang="en-US" sz="2400" b="1" dirty="0" err="1"/>
              <a:t>kader</a:t>
            </a:r>
            <a:r>
              <a:rPr lang="en-US" sz="2400" b="1" dirty="0"/>
              <a:t> </a:t>
            </a:r>
            <a:r>
              <a:rPr lang="en-US" sz="2400" b="1" dirty="0" err="1"/>
              <a:t>kesehatan</a:t>
            </a:r>
            <a:r>
              <a:rPr lang="en-US" sz="2400" b="1" dirty="0"/>
              <a:t> </a:t>
            </a:r>
            <a:r>
              <a:rPr lang="en-US" sz="2400" b="1" dirty="0" err="1"/>
              <a:t>remaja</a:t>
            </a:r>
            <a:r>
              <a:rPr lang="en-US" sz="2400" b="1" dirty="0"/>
              <a:t> </a:t>
            </a:r>
            <a:r>
              <a:rPr lang="en-US" sz="2400" b="1" dirty="0" err="1"/>
              <a:t>atau</a:t>
            </a:r>
            <a:r>
              <a:rPr lang="en-US" sz="2400" b="1" dirty="0"/>
              <a:t> </a:t>
            </a:r>
            <a:r>
              <a:rPr lang="en-US" sz="2400" b="1" dirty="0" err="1"/>
              <a:t>konselor</a:t>
            </a:r>
            <a:r>
              <a:rPr lang="en-US" sz="2400" b="1" dirty="0"/>
              <a:t> </a:t>
            </a:r>
            <a:r>
              <a:rPr lang="en-US" sz="2400" b="1" dirty="0" err="1"/>
              <a:t>sebaya</a:t>
            </a:r>
            <a:r>
              <a:rPr lang="en-US" sz="2400" b="1" dirty="0"/>
              <a:t> dan </a:t>
            </a:r>
            <a:r>
              <a:rPr lang="en-US" sz="2400" b="1" dirty="0" err="1"/>
              <a:t>pendidik</a:t>
            </a:r>
            <a:r>
              <a:rPr lang="en-US" sz="2400" b="1" dirty="0"/>
              <a:t> </a:t>
            </a:r>
            <a:r>
              <a:rPr lang="en-US" sz="2400" b="1" dirty="0" err="1"/>
              <a:t>sebaya</a:t>
            </a:r>
            <a:r>
              <a:rPr lang="en-US" sz="2400" b="1" dirty="0"/>
              <a:t>, </a:t>
            </a:r>
            <a:r>
              <a:rPr lang="en-US" sz="2400" b="1" dirty="0" err="1"/>
              <a:t>beberapa</a:t>
            </a:r>
            <a:r>
              <a:rPr lang="en-US" sz="2400" b="1" dirty="0"/>
              <a:t> </a:t>
            </a:r>
            <a:r>
              <a:rPr lang="en-US" sz="2400" b="1" dirty="0" err="1"/>
              <a:t>keuntungan</a:t>
            </a:r>
            <a:r>
              <a:rPr lang="en-US" sz="2400" b="1" dirty="0"/>
              <a:t> </a:t>
            </a:r>
            <a:r>
              <a:rPr lang="en-US" sz="2400" b="1" dirty="0" err="1"/>
              <a:t>diperoleh</a:t>
            </a:r>
            <a:r>
              <a:rPr lang="en-US" sz="2400" b="1" dirty="0"/>
              <a:t> </a:t>
            </a:r>
            <a:r>
              <a:rPr lang="en-US" sz="2400" b="1" dirty="0" err="1"/>
              <a:t>yaitu</a:t>
            </a:r>
            <a:r>
              <a:rPr lang="en-US" sz="2400" b="1" dirty="0"/>
              <a:t> </a:t>
            </a:r>
            <a:r>
              <a:rPr lang="en-US" sz="2400" b="1" dirty="0" err="1"/>
              <a:t>kelompok</a:t>
            </a:r>
            <a:r>
              <a:rPr lang="en-US" sz="2400" b="1" dirty="0"/>
              <a:t> </a:t>
            </a:r>
            <a:r>
              <a:rPr lang="en-US" sz="2400" b="1" dirty="0" err="1"/>
              <a:t>berperan</a:t>
            </a:r>
            <a:r>
              <a:rPr lang="en-US" sz="2400" b="1" dirty="0"/>
              <a:t> </a:t>
            </a:r>
            <a:r>
              <a:rPr lang="en-US" sz="2400" b="1" dirty="0" err="1"/>
              <a:t>dbg</a:t>
            </a:r>
            <a:r>
              <a:rPr lang="en-US" sz="2400" b="1" dirty="0"/>
              <a:t> </a:t>
            </a:r>
            <a:r>
              <a:rPr lang="en-US" sz="2400" b="1" dirty="0" err="1"/>
              <a:t>agen</a:t>
            </a:r>
            <a:r>
              <a:rPr lang="en-US" sz="2400" b="1" dirty="0"/>
              <a:t> </a:t>
            </a:r>
            <a:r>
              <a:rPr lang="en-US" sz="2400" b="1" dirty="0" err="1"/>
              <a:t>perubahan</a:t>
            </a:r>
            <a:r>
              <a:rPr lang="en-US" sz="2400" b="1" dirty="0"/>
              <a:t> </a:t>
            </a:r>
            <a:r>
              <a:rPr lang="en-US" sz="2400" b="1" dirty="0" err="1"/>
              <a:t>diantara</a:t>
            </a:r>
            <a:r>
              <a:rPr lang="en-US" sz="2400" b="1" dirty="0"/>
              <a:t> </a:t>
            </a:r>
            <a:r>
              <a:rPr lang="en-US" sz="2400" b="1" dirty="0" err="1"/>
              <a:t>kelompok</a:t>
            </a:r>
            <a:r>
              <a:rPr lang="en-US" sz="2400" b="1" dirty="0"/>
              <a:t> </a:t>
            </a:r>
            <a:r>
              <a:rPr lang="en-US" sz="2400" b="1" dirty="0" err="1"/>
              <a:t>sebayanya</a:t>
            </a:r>
            <a:r>
              <a:rPr lang="en-US" sz="2400" b="1" dirty="0"/>
              <a:t> agar </a:t>
            </a:r>
            <a:r>
              <a:rPr lang="en-US" sz="2400" b="1" dirty="0" err="1"/>
              <a:t>berperilaku</a:t>
            </a:r>
            <a:r>
              <a:rPr lang="en-US" sz="2400" b="1" dirty="0"/>
              <a:t> </a:t>
            </a:r>
            <a:r>
              <a:rPr lang="en-US" sz="2400" b="1" dirty="0" err="1"/>
              <a:t>sehat</a:t>
            </a:r>
            <a:r>
              <a:rPr lang="en-US" sz="2400" b="1" dirty="0"/>
              <a:t>. </a:t>
            </a:r>
          </a:p>
          <a:p>
            <a:r>
              <a:rPr lang="en-US" sz="2400" b="1" dirty="0" err="1"/>
              <a:t>Lebih</a:t>
            </a:r>
            <a:r>
              <a:rPr lang="en-US" sz="2400" b="1" dirty="0"/>
              <a:t> </a:t>
            </a:r>
            <a:r>
              <a:rPr lang="en-US" sz="2400" b="1" dirty="0" err="1"/>
              <a:t>dari</a:t>
            </a:r>
            <a:r>
              <a:rPr lang="en-US" sz="2400" b="1" dirty="0"/>
              <a:t> </a:t>
            </a:r>
            <a:r>
              <a:rPr lang="en-US" sz="2400" b="1" dirty="0" err="1"/>
              <a:t>itu</a:t>
            </a:r>
            <a:r>
              <a:rPr lang="en-US" sz="2400" b="1" dirty="0"/>
              <a:t>, </a:t>
            </a:r>
            <a:r>
              <a:rPr lang="en-US" sz="2400" b="1" dirty="0" err="1"/>
              <a:t>kelompok</a:t>
            </a:r>
            <a:r>
              <a:rPr lang="en-US" sz="2400" b="1" dirty="0"/>
              <a:t> </a:t>
            </a:r>
            <a:r>
              <a:rPr lang="en-US" sz="2400" b="1" dirty="0" err="1"/>
              <a:t>terlibat</a:t>
            </a:r>
            <a:r>
              <a:rPr lang="en-US" sz="2400" b="1" dirty="0"/>
              <a:t> dan </a:t>
            </a:r>
            <a:r>
              <a:rPr lang="en-US" sz="2400" b="1" dirty="0" err="1"/>
              <a:t>siap</a:t>
            </a:r>
            <a:r>
              <a:rPr lang="en-US" sz="2400" b="1" dirty="0"/>
              <a:t> </a:t>
            </a:r>
            <a:r>
              <a:rPr lang="en-US" sz="2400" b="1" dirty="0" err="1"/>
              <a:t>membantu</a:t>
            </a:r>
            <a:r>
              <a:rPr lang="en-US" sz="2400" b="1" dirty="0"/>
              <a:t> </a:t>
            </a:r>
            <a:r>
              <a:rPr lang="en-US" sz="2400" b="1" dirty="0" err="1"/>
              <a:t>dlm</a:t>
            </a:r>
            <a:r>
              <a:rPr lang="en-US" sz="2400" b="1" dirty="0"/>
              <a:t> </a:t>
            </a:r>
            <a:r>
              <a:rPr lang="en-US" sz="2400" b="1" dirty="0" err="1"/>
              <a:t>perencanaa</a:t>
            </a:r>
            <a:r>
              <a:rPr lang="en-US" sz="2400" b="1" dirty="0"/>
              <a:t>, </a:t>
            </a:r>
            <a:r>
              <a:rPr lang="en-US" sz="2400" b="1" dirty="0" err="1"/>
              <a:t>pelaksanaan</a:t>
            </a:r>
            <a:r>
              <a:rPr lang="en-US" sz="2400" b="1" dirty="0"/>
              <a:t> dan </a:t>
            </a:r>
            <a:r>
              <a:rPr lang="en-US" sz="2400" b="1" dirty="0" err="1"/>
              <a:t>evaluasi</a:t>
            </a:r>
            <a:r>
              <a:rPr lang="en-US" sz="2400" b="1" dirty="0"/>
              <a:t> PKPR</a:t>
            </a:r>
          </a:p>
          <a:p>
            <a:r>
              <a:rPr lang="en-US" sz="2400" b="1" dirty="0"/>
              <a:t>Kader </a:t>
            </a:r>
            <a:r>
              <a:rPr lang="en-US" sz="2400" b="1" dirty="0" err="1"/>
              <a:t>yg</a:t>
            </a:r>
            <a:r>
              <a:rPr lang="en-US" sz="2400" b="1" dirty="0"/>
              <a:t> </a:t>
            </a:r>
            <a:r>
              <a:rPr lang="en-US" sz="2400" b="1" dirty="0" err="1"/>
              <a:t>berminat</a:t>
            </a:r>
            <a:r>
              <a:rPr lang="en-US" sz="2400" b="1" dirty="0"/>
              <a:t>, </a:t>
            </a:r>
            <a:r>
              <a:rPr lang="en-US" sz="2400" b="1" dirty="0" err="1"/>
              <a:t>berbakat</a:t>
            </a:r>
            <a:r>
              <a:rPr lang="en-US" sz="2400" b="1" dirty="0"/>
              <a:t> dan </a:t>
            </a:r>
            <a:r>
              <a:rPr lang="en-US" sz="2400" b="1" dirty="0" err="1"/>
              <a:t>sering</a:t>
            </a:r>
            <a:r>
              <a:rPr lang="en-US" sz="2400" b="1" dirty="0"/>
              <a:t> </a:t>
            </a:r>
            <a:r>
              <a:rPr lang="en-US" sz="2400" b="1" dirty="0" err="1"/>
              <a:t>menjadi</a:t>
            </a:r>
            <a:r>
              <a:rPr lang="en-US" sz="2400" b="1" dirty="0"/>
              <a:t> </a:t>
            </a:r>
            <a:r>
              <a:rPr lang="en-US" sz="2400" b="1" dirty="0" err="1"/>
              <a:t>tempat</a:t>
            </a:r>
            <a:r>
              <a:rPr lang="en-US" sz="2400" b="1" dirty="0"/>
              <a:t> </a:t>
            </a:r>
            <a:r>
              <a:rPr lang="en-US" sz="2400" b="1" dirty="0" err="1"/>
              <a:t>curhat</a:t>
            </a:r>
            <a:r>
              <a:rPr lang="en-US" sz="2400" b="1" dirty="0"/>
              <a:t> </a:t>
            </a:r>
            <a:r>
              <a:rPr lang="en-US" sz="2400" b="1" dirty="0" err="1"/>
              <a:t>bagi</a:t>
            </a:r>
            <a:r>
              <a:rPr lang="en-US" sz="2400" b="1" dirty="0"/>
              <a:t> </a:t>
            </a:r>
            <a:r>
              <a:rPr lang="en-US" sz="2400" b="1" dirty="0" err="1"/>
              <a:t>teman</a:t>
            </a:r>
            <a:r>
              <a:rPr lang="en-US" sz="2400" b="1" dirty="0"/>
              <a:t> </a:t>
            </a:r>
            <a:r>
              <a:rPr lang="en-US" sz="2400" b="1" dirty="0" err="1"/>
              <a:t>yg</a:t>
            </a:r>
            <a:r>
              <a:rPr lang="en-US" sz="2400" b="1" dirty="0"/>
              <a:t> </a:t>
            </a:r>
            <a:r>
              <a:rPr lang="en-US" sz="2400" b="1" dirty="0" err="1"/>
              <a:t>membutuhkannya</a:t>
            </a:r>
            <a:r>
              <a:rPr lang="en-US" sz="2400" b="1" dirty="0"/>
              <a:t> </a:t>
            </a:r>
            <a:r>
              <a:rPr lang="en-US" sz="2400" b="1" dirty="0" err="1"/>
              <a:t>dpt</a:t>
            </a:r>
            <a:r>
              <a:rPr lang="en-US" sz="2400" b="1" dirty="0"/>
              <a:t> </a:t>
            </a:r>
            <a:r>
              <a:rPr lang="en-US" sz="2400" b="1" dirty="0" err="1"/>
              <a:t>diberikan</a:t>
            </a:r>
            <a:r>
              <a:rPr lang="en-US" sz="2400" b="1" dirty="0"/>
              <a:t> </a:t>
            </a:r>
            <a:r>
              <a:rPr lang="en-US" sz="2400" b="1" dirty="0" err="1"/>
              <a:t>pelatihan</a:t>
            </a:r>
            <a:r>
              <a:rPr lang="en-US" sz="2400" b="1" dirty="0"/>
              <a:t> </a:t>
            </a:r>
            <a:r>
              <a:rPr lang="en-US" sz="2400" b="1" dirty="0" err="1"/>
              <a:t>tambahan</a:t>
            </a:r>
            <a:r>
              <a:rPr lang="en-US" sz="2400" b="1" dirty="0"/>
              <a:t> </a:t>
            </a:r>
            <a:r>
              <a:rPr lang="en-US" sz="2400" b="1" dirty="0" err="1"/>
              <a:t>utk</a:t>
            </a:r>
            <a:r>
              <a:rPr lang="en-US" sz="2400" b="1" dirty="0"/>
              <a:t> </a:t>
            </a:r>
            <a:r>
              <a:rPr lang="en-US" sz="2400" b="1" dirty="0" err="1"/>
              <a:t>memperdalamketerampilan</a:t>
            </a:r>
            <a:r>
              <a:rPr lang="en-US" sz="2400" b="1" dirty="0"/>
              <a:t> interpersonal relationship dan </a:t>
            </a:r>
            <a:r>
              <a:rPr lang="en-US" sz="2400" b="1" dirty="0" err="1"/>
              <a:t>konseling</a:t>
            </a:r>
            <a:r>
              <a:rPr lang="en-US" sz="2400" b="1" dirty="0"/>
              <a:t> </a:t>
            </a:r>
            <a:endParaRPr lang="en-ID" sz="2400" b="1" dirty="0"/>
          </a:p>
        </p:txBody>
      </p:sp>
      <p:sp>
        <p:nvSpPr>
          <p:cNvPr id="4" name="Footer Placeholder 3">
            <a:extLst>
              <a:ext uri="{FF2B5EF4-FFF2-40B4-BE49-F238E27FC236}">
                <a16:creationId xmlns:a16="http://schemas.microsoft.com/office/drawing/2014/main" id="{D2440D17-A2B9-8504-A33B-7ED63F2475D7}"/>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F68E568-818A-9954-A0B6-99A2069100DF}"/>
              </a:ext>
            </a:extLst>
          </p:cNvPr>
          <p:cNvSpPr>
            <a:spLocks noGrp="1"/>
          </p:cNvSpPr>
          <p:nvPr>
            <p:ph type="sldNum" sz="quarter" idx="11"/>
          </p:nvPr>
        </p:nvSpPr>
        <p:spPr/>
        <p:txBody>
          <a:bodyPr/>
          <a:lstStyle/>
          <a:p>
            <a:fld id="{294A09A9-5501-47C1-A89A-A340965A2BE2}" type="slidenum">
              <a:rPr lang="en-US" smtClean="0"/>
              <a:pPr/>
              <a:t>34</a:t>
            </a:fld>
            <a:endParaRPr lang="en-US" dirty="0"/>
          </a:p>
        </p:txBody>
      </p:sp>
    </p:spTree>
    <p:extLst>
      <p:ext uri="{BB962C8B-B14F-4D97-AF65-F5344CB8AC3E}">
        <p14:creationId xmlns:p14="http://schemas.microsoft.com/office/powerpoint/2010/main" val="2853810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ouquet of flowers">
            <a:extLst>
              <a:ext uri="{FF2B5EF4-FFF2-40B4-BE49-F238E27FC236}">
                <a16:creationId xmlns:a16="http://schemas.microsoft.com/office/drawing/2014/main" id="{82C0F469-9EA6-0942-67ED-8D4851C74BF6}"/>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109000"/>
                    </a14:imgEffect>
                    <a14:imgEffect>
                      <a14:brightnessContrast bright="-60000"/>
                    </a14:imgEffect>
                  </a14:imgLayer>
                </a14:imgProps>
              </a:ext>
              <a:ext uri="{28A0092B-C50C-407E-A947-70E740481C1C}">
                <a14:useLocalDpi xmlns:a14="http://schemas.microsoft.com/office/drawing/2010/main"/>
              </a:ext>
            </a:extLst>
          </a:blip>
          <a:srcRect/>
          <a:stretch/>
        </p:blipFill>
        <p:spPr>
          <a:xfrm>
            <a:off x="-274320" y="-2157984"/>
            <a:ext cx="12466320" cy="9015984"/>
          </a:xfrm>
          <a:solidFill>
            <a:schemeClr val="bg1">
              <a:lumMod val="95000"/>
            </a:schemeClr>
          </a:solidFill>
        </p:spPr>
      </p:pic>
      <p:sp>
        <p:nvSpPr>
          <p:cNvPr id="7" name="Title 6">
            <a:extLst>
              <a:ext uri="{FF2B5EF4-FFF2-40B4-BE49-F238E27FC236}">
                <a16:creationId xmlns:a16="http://schemas.microsoft.com/office/drawing/2014/main" id="{DF951822-544C-11FC-36D3-F53CE376B9C9}"/>
              </a:ext>
            </a:extLst>
          </p:cNvPr>
          <p:cNvSpPr>
            <a:spLocks noGrp="1"/>
          </p:cNvSpPr>
          <p:nvPr>
            <p:ph type="ctrTitle"/>
          </p:nvPr>
        </p:nvSpPr>
        <p:spPr>
          <a:xfrm>
            <a:off x="1527048" y="2276856"/>
            <a:ext cx="9144000" cy="1508760"/>
          </a:xfrm>
        </p:spPr>
        <p:txBody>
          <a:bodyPr/>
          <a:lstStyle/>
          <a:p>
            <a:r>
              <a:rPr lang="en-US" dirty="0"/>
              <a:t>LANGKAH UPAYA HIDUP SEHAT BAGI REMAJA  </a:t>
            </a:r>
          </a:p>
        </p:txBody>
      </p:sp>
      <p:sp>
        <p:nvSpPr>
          <p:cNvPr id="12" name="Plaque 11">
            <a:extLst>
              <a:ext uri="{FF2B5EF4-FFF2-40B4-BE49-F238E27FC236}">
                <a16:creationId xmlns:a16="http://schemas.microsoft.com/office/drawing/2014/main" id="{F6C1C551-67AC-029A-A3FE-5521A1CD6826}"/>
              </a:ext>
              <a:ext uri="{C183D7F6-B498-43B3-948B-1728B52AA6E4}">
                <adec:decorative xmlns:adec="http://schemas.microsoft.com/office/drawing/2017/decorative" val="1"/>
              </a:ext>
            </a:extLst>
          </p:cNvPr>
          <p:cNvSpPr/>
          <p:nvPr/>
        </p:nvSpPr>
        <p:spPr>
          <a:xfrm>
            <a:off x="1332854" y="1782305"/>
            <a:ext cx="9546956" cy="3270142"/>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27F1579-738B-D9DF-6A9B-98AB5F50D599}"/>
              </a:ext>
              <a:ext uri="{C183D7F6-B498-43B3-948B-1728B52AA6E4}">
                <adec:decorative xmlns:adec="http://schemas.microsoft.com/office/drawing/2017/decorative" val="1"/>
              </a:ext>
            </a:extLst>
          </p:cNvPr>
          <p:cNvCxnSpPr>
            <a:cxnSpLocks/>
          </p:cNvCxnSpPr>
          <p:nvPr/>
        </p:nvCxnSpPr>
        <p:spPr>
          <a:xfrm>
            <a:off x="3433949" y="3605726"/>
            <a:ext cx="53213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96736DE-5AE2-4B04-69F4-474224408D30}"/>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5608560" y="3464902"/>
            <a:ext cx="972078" cy="285381"/>
          </a:xfrm>
          <a:prstGeom prst="rect">
            <a:avLst/>
          </a:prstGeom>
        </p:spPr>
      </p:pic>
      <p:pic>
        <p:nvPicPr>
          <p:cNvPr id="2" name="Picture 1">
            <a:extLst>
              <a:ext uri="{FF2B5EF4-FFF2-40B4-BE49-F238E27FC236}">
                <a16:creationId xmlns:a16="http://schemas.microsoft.com/office/drawing/2014/main" id="{DAF062A7-BD11-E3D6-98C6-CCA373931CCA}"/>
              </a:ext>
            </a:extLst>
          </p:cNvPr>
          <p:cNvPicPr>
            <a:picLocks noChangeAspect="1"/>
          </p:cNvPicPr>
          <p:nvPr/>
        </p:nvPicPr>
        <p:blipFill>
          <a:blip r:embed="rId6"/>
          <a:stretch>
            <a:fillRect/>
          </a:stretch>
        </p:blipFill>
        <p:spPr>
          <a:xfrm>
            <a:off x="4872844" y="3785616"/>
            <a:ext cx="2686196" cy="2838704"/>
          </a:xfrm>
          <a:prstGeom prst="rect">
            <a:avLst/>
          </a:prstGeom>
        </p:spPr>
      </p:pic>
    </p:spTree>
    <p:extLst>
      <p:ext uri="{BB962C8B-B14F-4D97-AF65-F5344CB8AC3E}">
        <p14:creationId xmlns:p14="http://schemas.microsoft.com/office/powerpoint/2010/main" val="3088177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D16BCE-F0DF-C13A-7170-BDC7ECE2A3E3}"/>
              </a:ext>
            </a:extLst>
          </p:cNvPr>
          <p:cNvPicPr>
            <a:picLocks noChangeAspect="1"/>
          </p:cNvPicPr>
          <p:nvPr/>
        </p:nvPicPr>
        <p:blipFill>
          <a:blip r:embed="rId2"/>
          <a:stretch>
            <a:fillRect/>
          </a:stretch>
        </p:blipFill>
        <p:spPr>
          <a:xfrm>
            <a:off x="7366000" y="3021214"/>
            <a:ext cx="4826000" cy="3836785"/>
          </a:xfrm>
          <a:prstGeom prst="rect">
            <a:avLst/>
          </a:prstGeom>
        </p:spPr>
      </p:pic>
      <p:sp>
        <p:nvSpPr>
          <p:cNvPr id="2" name="Title 1">
            <a:extLst>
              <a:ext uri="{FF2B5EF4-FFF2-40B4-BE49-F238E27FC236}">
                <a16:creationId xmlns:a16="http://schemas.microsoft.com/office/drawing/2014/main" id="{23D1F1EB-FC6A-BEC2-8C48-294A0F6F01CA}"/>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FDF664C3-51B0-B56D-0260-00CC3D4D3D7D}"/>
              </a:ext>
            </a:extLst>
          </p:cNvPr>
          <p:cNvSpPr>
            <a:spLocks noGrp="1"/>
          </p:cNvSpPr>
          <p:nvPr>
            <p:ph sz="quarter" idx="12"/>
          </p:nvPr>
        </p:nvSpPr>
        <p:spPr>
          <a:xfrm>
            <a:off x="932688" y="223520"/>
            <a:ext cx="5276088" cy="528320"/>
          </a:xfrm>
          <a:solidFill>
            <a:srgbClr val="00B0F0"/>
          </a:solidFill>
        </p:spPr>
        <p:txBody>
          <a:bodyPr/>
          <a:lstStyle/>
          <a:p>
            <a:pPr marL="0" indent="0">
              <a:buNone/>
            </a:pPr>
            <a:r>
              <a:rPr lang="en-US" b="1" dirty="0"/>
              <a:t>1. Gaya </a:t>
            </a:r>
            <a:r>
              <a:rPr lang="en-US" b="1" dirty="0" err="1"/>
              <a:t>Hidup</a:t>
            </a:r>
            <a:r>
              <a:rPr lang="en-US" b="1" dirty="0"/>
              <a:t> </a:t>
            </a:r>
            <a:r>
              <a:rPr lang="en-US" b="1" dirty="0" err="1"/>
              <a:t>Sehat</a:t>
            </a:r>
            <a:r>
              <a:rPr lang="en-US" b="1" dirty="0"/>
              <a:t> </a:t>
            </a:r>
            <a:r>
              <a:rPr lang="en-US" b="1" dirty="0" err="1"/>
              <a:t>Remaja</a:t>
            </a:r>
            <a:r>
              <a:rPr lang="en-US" b="1" dirty="0"/>
              <a:t> </a:t>
            </a:r>
            <a:r>
              <a:rPr lang="en-US" b="1" dirty="0" err="1"/>
              <a:t>secara</a:t>
            </a:r>
            <a:r>
              <a:rPr lang="en-US" b="1" dirty="0"/>
              <a:t> </a:t>
            </a:r>
            <a:r>
              <a:rPr lang="en-US" b="1" dirty="0" err="1"/>
              <a:t>Fisik</a:t>
            </a:r>
            <a:r>
              <a:rPr lang="en-US" b="1" dirty="0"/>
              <a:t> </a:t>
            </a:r>
            <a:endParaRPr lang="en-ID" b="1" dirty="0"/>
          </a:p>
        </p:txBody>
      </p:sp>
      <p:sp>
        <p:nvSpPr>
          <p:cNvPr id="4" name="Content Placeholder 3">
            <a:extLst>
              <a:ext uri="{FF2B5EF4-FFF2-40B4-BE49-F238E27FC236}">
                <a16:creationId xmlns:a16="http://schemas.microsoft.com/office/drawing/2014/main" id="{0C85E43C-C9E7-F05B-9339-67E9A792565B}"/>
              </a:ext>
            </a:extLst>
          </p:cNvPr>
          <p:cNvSpPr>
            <a:spLocks noGrp="1"/>
          </p:cNvSpPr>
          <p:nvPr>
            <p:ph sz="quarter" idx="13"/>
          </p:nvPr>
        </p:nvSpPr>
        <p:spPr>
          <a:xfrm>
            <a:off x="436880" y="988948"/>
            <a:ext cx="6563360" cy="5367401"/>
          </a:xfrm>
          <a:solidFill>
            <a:schemeClr val="accent6"/>
          </a:solidFill>
        </p:spPr>
        <p:txBody>
          <a:bodyPr>
            <a:normAutofit fontScale="85000" lnSpcReduction="20000"/>
          </a:bodyPr>
          <a:lstStyle/>
          <a:p>
            <a:pPr marL="457200" indent="-457200">
              <a:buAutoNum type="alphaLcPeriod"/>
            </a:pPr>
            <a:r>
              <a:rPr lang="en-US" b="1" dirty="0" err="1">
                <a:solidFill>
                  <a:schemeClr val="tx1"/>
                </a:solidFill>
              </a:rPr>
              <a:t>Olahraga</a:t>
            </a:r>
            <a:r>
              <a:rPr lang="en-US" b="1" dirty="0">
                <a:solidFill>
                  <a:schemeClr val="tx1"/>
                </a:solidFill>
              </a:rPr>
              <a:t> </a:t>
            </a:r>
            <a:r>
              <a:rPr lang="en-US" b="1" dirty="0" err="1">
                <a:solidFill>
                  <a:schemeClr val="tx1"/>
                </a:solidFill>
              </a:rPr>
              <a:t>secara</a:t>
            </a:r>
            <a:r>
              <a:rPr lang="en-US" b="1" dirty="0">
                <a:solidFill>
                  <a:schemeClr val="tx1"/>
                </a:solidFill>
              </a:rPr>
              <a:t> </a:t>
            </a:r>
            <a:r>
              <a:rPr lang="en-US" b="1" dirty="0" err="1">
                <a:solidFill>
                  <a:schemeClr val="tx1"/>
                </a:solidFill>
              </a:rPr>
              <a:t>teratur</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harus</a:t>
            </a:r>
            <a:r>
              <a:rPr lang="en-US" b="1" dirty="0">
                <a:solidFill>
                  <a:schemeClr val="tx1"/>
                </a:solidFill>
              </a:rPr>
              <a:t> </a:t>
            </a:r>
            <a:r>
              <a:rPr lang="en-US" b="1" dirty="0" err="1">
                <a:solidFill>
                  <a:schemeClr val="tx1"/>
                </a:solidFill>
              </a:rPr>
              <a:t>aktif</a:t>
            </a:r>
            <a:r>
              <a:rPr lang="en-US" b="1" dirty="0">
                <a:solidFill>
                  <a:schemeClr val="tx1"/>
                </a:solidFill>
              </a:rPr>
              <a:t> </a:t>
            </a:r>
            <a:r>
              <a:rPr lang="en-US" b="1" dirty="0" err="1">
                <a:solidFill>
                  <a:schemeClr val="tx1"/>
                </a:solidFill>
              </a:rPr>
              <a:t>secara</a:t>
            </a:r>
            <a:r>
              <a:rPr lang="en-US" b="1" dirty="0">
                <a:solidFill>
                  <a:schemeClr val="tx1"/>
                </a:solidFill>
              </a:rPr>
              <a:t> </a:t>
            </a:r>
            <a:r>
              <a:rPr lang="en-US" b="1" dirty="0" err="1">
                <a:solidFill>
                  <a:schemeClr val="tx1"/>
                </a:solidFill>
              </a:rPr>
              <a:t>fisik</a:t>
            </a:r>
            <a:r>
              <a:rPr lang="en-US" b="1" dirty="0">
                <a:solidFill>
                  <a:schemeClr val="tx1"/>
                </a:solidFill>
              </a:rPr>
              <a:t> </a:t>
            </a:r>
            <a:r>
              <a:rPr lang="en-US" b="1" dirty="0" err="1">
                <a:solidFill>
                  <a:schemeClr val="tx1"/>
                </a:solidFill>
              </a:rPr>
              <a:t>setidaknya</a:t>
            </a:r>
            <a:r>
              <a:rPr lang="en-US" b="1" dirty="0">
                <a:solidFill>
                  <a:schemeClr val="tx1"/>
                </a:solidFill>
              </a:rPr>
              <a:t> 60 </a:t>
            </a:r>
            <a:r>
              <a:rPr lang="en-US" b="1" dirty="0" err="1">
                <a:solidFill>
                  <a:schemeClr val="tx1"/>
                </a:solidFill>
              </a:rPr>
              <a:t>menit</a:t>
            </a:r>
            <a:r>
              <a:rPr lang="en-US" b="1" dirty="0">
                <a:solidFill>
                  <a:schemeClr val="tx1"/>
                </a:solidFill>
              </a:rPr>
              <a:t> </a:t>
            </a:r>
            <a:r>
              <a:rPr lang="en-US" b="1" dirty="0" err="1">
                <a:solidFill>
                  <a:schemeClr val="tx1"/>
                </a:solidFill>
              </a:rPr>
              <a:t>setiap</a:t>
            </a:r>
            <a:r>
              <a:rPr lang="en-US" b="1" dirty="0">
                <a:solidFill>
                  <a:schemeClr val="tx1"/>
                </a:solidFill>
              </a:rPr>
              <a:t> </a:t>
            </a:r>
            <a:r>
              <a:rPr lang="en-US" b="1" dirty="0" err="1">
                <a:solidFill>
                  <a:schemeClr val="tx1"/>
                </a:solidFill>
              </a:rPr>
              <a:t>hari</a:t>
            </a:r>
            <a:r>
              <a:rPr lang="en-US" b="1" dirty="0">
                <a:solidFill>
                  <a:schemeClr val="tx1"/>
                </a:solidFill>
              </a:rPr>
              <a:t> </a:t>
            </a:r>
          </a:p>
          <a:p>
            <a:pPr marL="457200" indent="-457200">
              <a:buAutoNum type="alphaLcPeriod"/>
            </a:pPr>
            <a:r>
              <a:rPr lang="en-US" b="1" dirty="0" err="1">
                <a:solidFill>
                  <a:schemeClr val="tx1"/>
                </a:solidFill>
              </a:rPr>
              <a:t>Makan-makanan</a:t>
            </a:r>
            <a:r>
              <a:rPr lang="en-US" b="1" dirty="0">
                <a:solidFill>
                  <a:schemeClr val="tx1"/>
                </a:solidFill>
              </a:rPr>
              <a:t> </a:t>
            </a:r>
            <a:r>
              <a:rPr lang="en-US" b="1" dirty="0" err="1">
                <a:solidFill>
                  <a:schemeClr val="tx1"/>
                </a:solidFill>
              </a:rPr>
              <a:t>yg</a:t>
            </a:r>
            <a:r>
              <a:rPr lang="en-US" b="1" dirty="0">
                <a:solidFill>
                  <a:schemeClr val="tx1"/>
                </a:solidFill>
              </a:rPr>
              <a:t> </a:t>
            </a:r>
            <a:r>
              <a:rPr lang="en-US" b="1" dirty="0" err="1">
                <a:solidFill>
                  <a:schemeClr val="tx1"/>
                </a:solidFill>
              </a:rPr>
              <a:t>sehat</a:t>
            </a:r>
            <a:r>
              <a:rPr lang="en-US" b="1" dirty="0">
                <a:solidFill>
                  <a:schemeClr val="tx1"/>
                </a:solidFill>
              </a:rPr>
              <a:t> dan </a:t>
            </a:r>
            <a:r>
              <a:rPr lang="en-US" b="1" dirty="0" err="1">
                <a:solidFill>
                  <a:schemeClr val="tx1"/>
                </a:solidFill>
              </a:rPr>
              <a:t>minum</a:t>
            </a:r>
            <a:r>
              <a:rPr lang="en-US" b="1" dirty="0">
                <a:solidFill>
                  <a:schemeClr val="tx1"/>
                </a:solidFill>
              </a:rPr>
              <a:t> air </a:t>
            </a:r>
            <a:r>
              <a:rPr lang="en-US" b="1" dirty="0" err="1">
                <a:solidFill>
                  <a:schemeClr val="tx1"/>
                </a:solidFill>
              </a:rPr>
              <a:t>putih</a:t>
            </a:r>
            <a:r>
              <a:rPr lang="en-US" b="1" dirty="0">
                <a:solidFill>
                  <a:schemeClr val="tx1"/>
                </a:solidFill>
              </a:rPr>
              <a:t> (</a:t>
            </a:r>
            <a:r>
              <a:rPr lang="en-US" b="1" dirty="0" err="1">
                <a:solidFill>
                  <a:schemeClr val="tx1"/>
                </a:solidFill>
              </a:rPr>
              <a:t>bagian</a:t>
            </a:r>
            <a:r>
              <a:rPr lang="en-US" b="1" dirty="0">
                <a:solidFill>
                  <a:schemeClr val="tx1"/>
                </a:solidFill>
              </a:rPr>
              <a:t> </a:t>
            </a:r>
            <a:r>
              <a:rPr lang="en-US" b="1" dirty="0" err="1">
                <a:solidFill>
                  <a:schemeClr val="tx1"/>
                </a:solidFill>
              </a:rPr>
              <a:t>penting</a:t>
            </a:r>
            <a:r>
              <a:rPr lang="en-US" b="1" dirty="0">
                <a:solidFill>
                  <a:schemeClr val="tx1"/>
                </a:solidFill>
              </a:rPr>
              <a:t> </a:t>
            </a:r>
            <a:r>
              <a:rPr lang="en-US" b="1" dirty="0" err="1">
                <a:solidFill>
                  <a:schemeClr val="tx1"/>
                </a:solidFill>
              </a:rPr>
              <a:t>dari</a:t>
            </a:r>
            <a:r>
              <a:rPr lang="en-US" b="1" dirty="0">
                <a:solidFill>
                  <a:schemeClr val="tx1"/>
                </a:solidFill>
              </a:rPr>
              <a:t> </a:t>
            </a:r>
            <a:r>
              <a:rPr lang="en-US" b="1" dirty="0" err="1">
                <a:solidFill>
                  <a:schemeClr val="tx1"/>
                </a:solidFill>
              </a:rPr>
              <a:t>pertumbuhan</a:t>
            </a:r>
            <a:r>
              <a:rPr lang="en-US" b="1" dirty="0">
                <a:solidFill>
                  <a:schemeClr val="tx1"/>
                </a:solidFill>
              </a:rPr>
              <a:t> dan </a:t>
            </a:r>
            <a:r>
              <a:rPr lang="en-US" b="1" dirty="0" err="1">
                <a:solidFill>
                  <a:schemeClr val="tx1"/>
                </a:solidFill>
              </a:rPr>
              <a:t>perkembangan</a:t>
            </a:r>
            <a:r>
              <a:rPr lang="en-US" b="1" dirty="0">
                <a:solidFill>
                  <a:schemeClr val="tx1"/>
                </a:solidFill>
              </a:rPr>
              <a:t>) </a:t>
            </a:r>
          </a:p>
          <a:p>
            <a:pPr marL="457200" indent="-457200">
              <a:buAutoNum type="alphaLcPeriod"/>
            </a:pPr>
            <a:r>
              <a:rPr lang="en-US" b="1" dirty="0">
                <a:solidFill>
                  <a:schemeClr val="tx1"/>
                </a:solidFill>
              </a:rPr>
              <a:t>Konsumsi tablet </a:t>
            </a:r>
            <a:r>
              <a:rPr lang="en-US" b="1" dirty="0" err="1">
                <a:solidFill>
                  <a:schemeClr val="tx1"/>
                </a:solidFill>
              </a:rPr>
              <a:t>tambah</a:t>
            </a:r>
            <a:r>
              <a:rPr lang="en-US" b="1" dirty="0">
                <a:solidFill>
                  <a:schemeClr val="tx1"/>
                </a:solidFill>
              </a:rPr>
              <a:t> </a:t>
            </a:r>
            <a:r>
              <a:rPr lang="en-US" b="1" dirty="0" err="1">
                <a:solidFill>
                  <a:schemeClr val="tx1"/>
                </a:solidFill>
              </a:rPr>
              <a:t>darah</a:t>
            </a:r>
            <a:r>
              <a:rPr lang="en-US" b="1" dirty="0">
                <a:solidFill>
                  <a:schemeClr val="tx1"/>
                </a:solidFill>
              </a:rPr>
              <a:t> </a:t>
            </a:r>
            <a:r>
              <a:rPr lang="en-US" b="1" dirty="0" err="1">
                <a:solidFill>
                  <a:schemeClr val="tx1"/>
                </a:solidFill>
              </a:rPr>
              <a:t>khusus</a:t>
            </a:r>
            <a:r>
              <a:rPr lang="en-US" b="1" dirty="0">
                <a:solidFill>
                  <a:schemeClr val="tx1"/>
                </a:solidFill>
              </a:rPr>
              <a:t> </a:t>
            </a:r>
            <a:r>
              <a:rPr lang="en-US" b="1" dirty="0" err="1">
                <a:solidFill>
                  <a:schemeClr val="tx1"/>
                </a:solidFill>
              </a:rPr>
              <a:t>utk</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putri</a:t>
            </a:r>
            <a:r>
              <a:rPr lang="en-US" b="1" dirty="0">
                <a:solidFill>
                  <a:schemeClr val="tx1"/>
                </a:solidFill>
              </a:rPr>
              <a:t> </a:t>
            </a:r>
            <a:r>
              <a:rPr lang="en-US" b="1" dirty="0" err="1">
                <a:solidFill>
                  <a:schemeClr val="tx1"/>
                </a:solidFill>
              </a:rPr>
              <a:t>terutama</a:t>
            </a:r>
            <a:r>
              <a:rPr lang="en-US" b="1" dirty="0">
                <a:solidFill>
                  <a:schemeClr val="tx1"/>
                </a:solidFill>
              </a:rPr>
              <a:t> </a:t>
            </a:r>
            <a:r>
              <a:rPr lang="en-US" b="1" dirty="0" err="1">
                <a:solidFill>
                  <a:schemeClr val="tx1"/>
                </a:solidFill>
              </a:rPr>
              <a:t>saat</a:t>
            </a:r>
            <a:r>
              <a:rPr lang="en-US" b="1" dirty="0">
                <a:solidFill>
                  <a:schemeClr val="tx1"/>
                </a:solidFill>
              </a:rPr>
              <a:t> </a:t>
            </a:r>
            <a:r>
              <a:rPr lang="en-US" b="1" dirty="0" err="1">
                <a:solidFill>
                  <a:schemeClr val="tx1"/>
                </a:solidFill>
              </a:rPr>
              <a:t>menjelang</a:t>
            </a:r>
            <a:r>
              <a:rPr lang="en-US" b="1" dirty="0">
                <a:solidFill>
                  <a:schemeClr val="tx1"/>
                </a:solidFill>
              </a:rPr>
              <a:t> dan </a:t>
            </a:r>
            <a:r>
              <a:rPr lang="en-US" b="1" dirty="0" err="1">
                <a:solidFill>
                  <a:schemeClr val="tx1"/>
                </a:solidFill>
              </a:rPr>
              <a:t>sesudah</a:t>
            </a:r>
            <a:r>
              <a:rPr lang="en-US" b="1" dirty="0">
                <a:solidFill>
                  <a:schemeClr val="tx1"/>
                </a:solidFill>
              </a:rPr>
              <a:t> </a:t>
            </a:r>
            <a:r>
              <a:rPr lang="en-US" b="1" dirty="0" err="1">
                <a:solidFill>
                  <a:schemeClr val="tx1"/>
                </a:solidFill>
              </a:rPr>
              <a:t>menstruasi</a:t>
            </a:r>
            <a:r>
              <a:rPr lang="en-US" b="1" dirty="0">
                <a:solidFill>
                  <a:schemeClr val="tx1"/>
                </a:solidFill>
              </a:rPr>
              <a:t> </a:t>
            </a:r>
            <a:r>
              <a:rPr lang="en-US" b="1" dirty="0" err="1">
                <a:solidFill>
                  <a:schemeClr val="tx1"/>
                </a:solidFill>
              </a:rPr>
              <a:t>utk</a:t>
            </a:r>
            <a:r>
              <a:rPr lang="en-US" b="1" dirty="0">
                <a:solidFill>
                  <a:schemeClr val="tx1"/>
                </a:solidFill>
              </a:rPr>
              <a:t> </a:t>
            </a:r>
            <a:r>
              <a:rPr lang="en-US" b="1" dirty="0" err="1">
                <a:solidFill>
                  <a:schemeClr val="tx1"/>
                </a:solidFill>
              </a:rPr>
              <a:t>mencegah</a:t>
            </a:r>
            <a:r>
              <a:rPr lang="en-US" b="1" dirty="0">
                <a:solidFill>
                  <a:schemeClr val="tx1"/>
                </a:solidFill>
              </a:rPr>
              <a:t> Anemia </a:t>
            </a:r>
          </a:p>
          <a:p>
            <a:pPr marL="457200" indent="-457200">
              <a:buAutoNum type="alphaLcPeriod"/>
            </a:pPr>
            <a:r>
              <a:rPr lang="en-US" b="1" dirty="0" err="1">
                <a:solidFill>
                  <a:schemeClr val="tx1"/>
                </a:solidFill>
              </a:rPr>
              <a:t>Pertahankan</a:t>
            </a:r>
            <a:r>
              <a:rPr lang="en-US" b="1" dirty="0">
                <a:solidFill>
                  <a:schemeClr val="tx1"/>
                </a:solidFill>
              </a:rPr>
              <a:t> </a:t>
            </a:r>
            <a:r>
              <a:rPr lang="en-US" b="1" dirty="0" err="1">
                <a:solidFill>
                  <a:schemeClr val="tx1"/>
                </a:solidFill>
              </a:rPr>
              <a:t>berat</a:t>
            </a:r>
            <a:r>
              <a:rPr lang="en-US" b="1" dirty="0">
                <a:solidFill>
                  <a:schemeClr val="tx1"/>
                </a:solidFill>
              </a:rPr>
              <a:t> badan </a:t>
            </a:r>
            <a:r>
              <a:rPr lang="en-US" b="1" dirty="0" err="1">
                <a:solidFill>
                  <a:schemeClr val="tx1"/>
                </a:solidFill>
              </a:rPr>
              <a:t>yg</a:t>
            </a:r>
            <a:r>
              <a:rPr lang="en-US" b="1" dirty="0">
                <a:solidFill>
                  <a:schemeClr val="tx1"/>
                </a:solidFill>
              </a:rPr>
              <a:t> </a:t>
            </a:r>
            <a:r>
              <a:rPr lang="en-US" b="1" dirty="0" err="1">
                <a:solidFill>
                  <a:schemeClr val="tx1"/>
                </a:solidFill>
              </a:rPr>
              <a:t>sehat</a:t>
            </a:r>
            <a:r>
              <a:rPr lang="en-US" b="1" dirty="0">
                <a:solidFill>
                  <a:schemeClr val="tx1"/>
                </a:solidFill>
              </a:rPr>
              <a:t>. Anak2 dan </a:t>
            </a:r>
            <a:r>
              <a:rPr lang="en-US" b="1" dirty="0" err="1">
                <a:solidFill>
                  <a:schemeClr val="tx1"/>
                </a:solidFill>
              </a:rPr>
              <a:t>remaja</a:t>
            </a:r>
            <a:r>
              <a:rPr lang="en-US" b="1" dirty="0">
                <a:solidFill>
                  <a:schemeClr val="tx1"/>
                </a:solidFill>
              </a:rPr>
              <a:t> </a:t>
            </a:r>
            <a:r>
              <a:rPr lang="en-US" b="1" dirty="0" err="1">
                <a:solidFill>
                  <a:schemeClr val="tx1"/>
                </a:solidFill>
              </a:rPr>
              <a:t>dgn</a:t>
            </a:r>
            <a:r>
              <a:rPr lang="en-US" b="1" dirty="0">
                <a:solidFill>
                  <a:schemeClr val="tx1"/>
                </a:solidFill>
              </a:rPr>
              <a:t> Obesitas </a:t>
            </a:r>
            <a:r>
              <a:rPr lang="en-US" b="1" dirty="0" err="1">
                <a:solidFill>
                  <a:schemeClr val="tx1"/>
                </a:solidFill>
              </a:rPr>
              <a:t>lbh</a:t>
            </a:r>
            <a:r>
              <a:rPr lang="en-US" b="1" dirty="0">
                <a:solidFill>
                  <a:schemeClr val="tx1"/>
                </a:solidFill>
              </a:rPr>
              <a:t> </a:t>
            </a:r>
            <a:r>
              <a:rPr lang="en-US" b="1" dirty="0" err="1">
                <a:solidFill>
                  <a:schemeClr val="tx1"/>
                </a:solidFill>
              </a:rPr>
              <a:t>cenderung</a:t>
            </a:r>
            <a:r>
              <a:rPr lang="en-US" b="1" dirty="0">
                <a:solidFill>
                  <a:schemeClr val="tx1"/>
                </a:solidFill>
              </a:rPr>
              <a:t> </a:t>
            </a:r>
            <a:r>
              <a:rPr lang="en-US" b="1" dirty="0" err="1">
                <a:solidFill>
                  <a:schemeClr val="tx1"/>
                </a:solidFill>
              </a:rPr>
              <a:t>mengalami</a:t>
            </a:r>
            <a:r>
              <a:rPr lang="en-US" b="1" dirty="0">
                <a:solidFill>
                  <a:schemeClr val="tx1"/>
                </a:solidFill>
              </a:rPr>
              <a:t> Obesitas </a:t>
            </a:r>
            <a:r>
              <a:rPr lang="en-US" b="1" dirty="0" err="1">
                <a:solidFill>
                  <a:schemeClr val="tx1"/>
                </a:solidFill>
              </a:rPr>
              <a:t>saat</a:t>
            </a:r>
            <a:r>
              <a:rPr lang="en-US" b="1" dirty="0">
                <a:solidFill>
                  <a:schemeClr val="tx1"/>
                </a:solidFill>
              </a:rPr>
              <a:t> </a:t>
            </a:r>
            <a:r>
              <a:rPr lang="en-US" b="1" dirty="0" err="1">
                <a:solidFill>
                  <a:schemeClr val="tx1"/>
                </a:solidFill>
              </a:rPr>
              <a:t>dewasa</a:t>
            </a:r>
            <a:r>
              <a:rPr lang="en-US" b="1" dirty="0">
                <a:solidFill>
                  <a:schemeClr val="tx1"/>
                </a:solidFill>
              </a:rPr>
              <a:t> </a:t>
            </a:r>
          </a:p>
          <a:p>
            <a:pPr marL="457200" indent="-457200">
              <a:buAutoNum type="alphaLcPeriod"/>
            </a:pPr>
            <a:r>
              <a:rPr lang="en-US" b="1" dirty="0" err="1">
                <a:solidFill>
                  <a:schemeClr val="tx1"/>
                </a:solidFill>
              </a:rPr>
              <a:t>Tidur</a:t>
            </a:r>
            <a:r>
              <a:rPr lang="en-US" b="1" dirty="0">
                <a:solidFill>
                  <a:schemeClr val="tx1"/>
                </a:solidFill>
              </a:rPr>
              <a:t> </a:t>
            </a:r>
            <a:r>
              <a:rPr lang="en-US" b="1" dirty="0" err="1">
                <a:solidFill>
                  <a:schemeClr val="tx1"/>
                </a:solidFill>
              </a:rPr>
              <a:t>yg</a:t>
            </a:r>
            <a:r>
              <a:rPr lang="en-US" b="1" dirty="0">
                <a:solidFill>
                  <a:schemeClr val="tx1"/>
                </a:solidFill>
              </a:rPr>
              <a:t> </a:t>
            </a:r>
            <a:r>
              <a:rPr lang="en-US" b="1" dirty="0" err="1">
                <a:solidFill>
                  <a:schemeClr val="tx1"/>
                </a:solidFill>
              </a:rPr>
              <a:t>cukup</a:t>
            </a:r>
            <a:r>
              <a:rPr lang="en-US" b="1" dirty="0">
                <a:solidFill>
                  <a:schemeClr val="tx1"/>
                </a:solidFill>
              </a:rPr>
              <a:t>. </a:t>
            </a:r>
            <a:r>
              <a:rPr lang="en-US" b="1" dirty="0" err="1">
                <a:solidFill>
                  <a:schemeClr val="tx1"/>
                </a:solidFill>
              </a:rPr>
              <a:t>Kebanyakan</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membutuhkan</a:t>
            </a:r>
            <a:r>
              <a:rPr lang="en-US" b="1" dirty="0">
                <a:solidFill>
                  <a:schemeClr val="tx1"/>
                </a:solidFill>
              </a:rPr>
              <a:t> </a:t>
            </a:r>
            <a:r>
              <a:rPr lang="en-US" b="1" dirty="0" err="1">
                <a:solidFill>
                  <a:schemeClr val="tx1"/>
                </a:solidFill>
              </a:rPr>
              <a:t>antara</a:t>
            </a:r>
            <a:r>
              <a:rPr lang="en-US" b="1" dirty="0">
                <a:solidFill>
                  <a:schemeClr val="tx1"/>
                </a:solidFill>
              </a:rPr>
              <a:t> 9 dan 9,5 jam </a:t>
            </a:r>
            <a:r>
              <a:rPr lang="en-US" b="1" dirty="0" err="1">
                <a:solidFill>
                  <a:schemeClr val="tx1"/>
                </a:solidFill>
              </a:rPr>
              <a:t>tidur</a:t>
            </a:r>
            <a:r>
              <a:rPr lang="en-US" b="1" dirty="0">
                <a:solidFill>
                  <a:schemeClr val="tx1"/>
                </a:solidFill>
              </a:rPr>
              <a:t> </a:t>
            </a:r>
            <a:r>
              <a:rPr lang="en-US" b="1" dirty="0" err="1">
                <a:solidFill>
                  <a:schemeClr val="tx1"/>
                </a:solidFill>
              </a:rPr>
              <a:t>setiap</a:t>
            </a:r>
            <a:r>
              <a:rPr lang="en-US" b="1" dirty="0">
                <a:solidFill>
                  <a:schemeClr val="tx1"/>
                </a:solidFill>
              </a:rPr>
              <a:t> </a:t>
            </a:r>
            <a:r>
              <a:rPr lang="en-US" b="1" dirty="0" err="1">
                <a:solidFill>
                  <a:schemeClr val="tx1"/>
                </a:solidFill>
              </a:rPr>
              <a:t>malam</a:t>
            </a:r>
            <a:r>
              <a:rPr lang="en-US" b="1" dirty="0">
                <a:solidFill>
                  <a:schemeClr val="tx1"/>
                </a:solidFill>
              </a:rPr>
              <a:t> </a:t>
            </a:r>
          </a:p>
          <a:p>
            <a:pPr marL="457200" indent="-457200">
              <a:buAutoNum type="alphaLcPeriod"/>
            </a:pPr>
            <a:r>
              <a:rPr lang="en-US" b="1" dirty="0" err="1">
                <a:solidFill>
                  <a:schemeClr val="tx1"/>
                </a:solidFill>
              </a:rPr>
              <a:t>Membatasi</a:t>
            </a:r>
            <a:r>
              <a:rPr lang="en-US" b="1" dirty="0">
                <a:solidFill>
                  <a:schemeClr val="tx1"/>
                </a:solidFill>
              </a:rPr>
              <a:t> </a:t>
            </a:r>
            <a:r>
              <a:rPr lang="en-US" b="1" dirty="0" err="1">
                <a:solidFill>
                  <a:schemeClr val="tx1"/>
                </a:solidFill>
              </a:rPr>
              <a:t>penggunaan</a:t>
            </a:r>
            <a:r>
              <a:rPr lang="en-US" b="1" dirty="0">
                <a:solidFill>
                  <a:schemeClr val="tx1"/>
                </a:solidFill>
              </a:rPr>
              <a:t> </a:t>
            </a:r>
            <a:r>
              <a:rPr lang="en-US" b="1" dirty="0" err="1">
                <a:solidFill>
                  <a:schemeClr val="tx1"/>
                </a:solidFill>
              </a:rPr>
              <a:t>gawai</a:t>
            </a:r>
            <a:r>
              <a:rPr lang="en-US" b="1" dirty="0">
                <a:solidFill>
                  <a:schemeClr val="tx1"/>
                </a:solidFill>
              </a:rPr>
              <a:t>. </a:t>
            </a:r>
            <a:r>
              <a:rPr lang="en-US" b="1" dirty="0" err="1">
                <a:solidFill>
                  <a:schemeClr val="tx1"/>
                </a:solidFill>
              </a:rPr>
              <a:t>Penggunaan</a:t>
            </a:r>
            <a:r>
              <a:rPr lang="en-US" b="1" dirty="0">
                <a:solidFill>
                  <a:schemeClr val="tx1"/>
                </a:solidFill>
              </a:rPr>
              <a:t> </a:t>
            </a:r>
            <a:r>
              <a:rPr lang="en-US" b="1" dirty="0" err="1">
                <a:solidFill>
                  <a:schemeClr val="tx1"/>
                </a:solidFill>
              </a:rPr>
              <a:t>gawai</a:t>
            </a:r>
            <a:r>
              <a:rPr lang="en-US" b="1" dirty="0">
                <a:solidFill>
                  <a:schemeClr val="tx1"/>
                </a:solidFill>
              </a:rPr>
              <a:t> </a:t>
            </a:r>
            <a:r>
              <a:rPr lang="en-US" b="1" dirty="0" err="1">
                <a:solidFill>
                  <a:schemeClr val="tx1"/>
                </a:solidFill>
              </a:rPr>
              <a:t>yg</a:t>
            </a:r>
            <a:r>
              <a:rPr lang="en-US" b="1" dirty="0">
                <a:solidFill>
                  <a:schemeClr val="tx1"/>
                </a:solidFill>
              </a:rPr>
              <a:t> </a:t>
            </a:r>
            <a:r>
              <a:rPr lang="en-US" b="1" dirty="0" err="1">
                <a:solidFill>
                  <a:schemeClr val="tx1"/>
                </a:solidFill>
              </a:rPr>
              <a:t>berlebihan</a:t>
            </a:r>
            <a:r>
              <a:rPr lang="en-US" b="1" dirty="0">
                <a:solidFill>
                  <a:schemeClr val="tx1"/>
                </a:solidFill>
              </a:rPr>
              <a:t> </a:t>
            </a:r>
            <a:r>
              <a:rPr lang="en-US" b="1" dirty="0" err="1">
                <a:solidFill>
                  <a:schemeClr val="tx1"/>
                </a:solidFill>
              </a:rPr>
              <a:t>dpt</a:t>
            </a:r>
            <a:r>
              <a:rPr lang="en-US" b="1" dirty="0">
                <a:solidFill>
                  <a:schemeClr val="tx1"/>
                </a:solidFill>
              </a:rPr>
              <a:t> </a:t>
            </a:r>
            <a:r>
              <a:rPr lang="en-US" b="1" dirty="0" err="1">
                <a:solidFill>
                  <a:schemeClr val="tx1"/>
                </a:solidFill>
              </a:rPr>
              <a:t>menyebabkan</a:t>
            </a:r>
            <a:r>
              <a:rPr lang="en-US" b="1" dirty="0">
                <a:solidFill>
                  <a:schemeClr val="tx1"/>
                </a:solidFill>
              </a:rPr>
              <a:t> </a:t>
            </a:r>
            <a:r>
              <a:rPr lang="en-US" b="1" dirty="0" err="1">
                <a:solidFill>
                  <a:schemeClr val="tx1"/>
                </a:solidFill>
              </a:rPr>
              <a:t>mata</a:t>
            </a:r>
            <a:r>
              <a:rPr lang="en-US" b="1" dirty="0">
                <a:solidFill>
                  <a:schemeClr val="tx1"/>
                </a:solidFill>
              </a:rPr>
              <a:t> </a:t>
            </a:r>
            <a:r>
              <a:rPr lang="en-US" b="1" dirty="0" err="1">
                <a:solidFill>
                  <a:schemeClr val="tx1"/>
                </a:solidFill>
              </a:rPr>
              <a:t>terlalu</a:t>
            </a:r>
            <a:r>
              <a:rPr lang="en-US" b="1" dirty="0">
                <a:solidFill>
                  <a:schemeClr val="tx1"/>
                </a:solidFill>
              </a:rPr>
              <a:t> Lelah </a:t>
            </a:r>
            <a:r>
              <a:rPr lang="en-US" b="1" dirty="0" err="1">
                <a:solidFill>
                  <a:schemeClr val="tx1"/>
                </a:solidFill>
              </a:rPr>
              <a:t>atau</a:t>
            </a:r>
            <a:r>
              <a:rPr lang="en-US" b="1" dirty="0">
                <a:solidFill>
                  <a:schemeClr val="tx1"/>
                </a:solidFill>
              </a:rPr>
              <a:t> </a:t>
            </a:r>
            <a:r>
              <a:rPr lang="en-US" b="1" dirty="0" err="1">
                <a:solidFill>
                  <a:schemeClr val="tx1"/>
                </a:solidFill>
              </a:rPr>
              <a:t>yg</a:t>
            </a:r>
            <a:r>
              <a:rPr lang="en-US" b="1" dirty="0">
                <a:solidFill>
                  <a:schemeClr val="tx1"/>
                </a:solidFill>
              </a:rPr>
              <a:t> </a:t>
            </a:r>
            <a:r>
              <a:rPr lang="en-US" b="1" dirty="0" err="1">
                <a:solidFill>
                  <a:schemeClr val="tx1"/>
                </a:solidFill>
              </a:rPr>
              <a:t>biasa</a:t>
            </a:r>
            <a:r>
              <a:rPr lang="en-US" b="1" dirty="0">
                <a:solidFill>
                  <a:schemeClr val="tx1"/>
                </a:solidFill>
              </a:rPr>
              <a:t> </a:t>
            </a:r>
            <a:r>
              <a:rPr lang="en-US" b="1" dirty="0" err="1">
                <a:solidFill>
                  <a:schemeClr val="tx1"/>
                </a:solidFill>
              </a:rPr>
              <a:t>disebut</a:t>
            </a:r>
            <a:r>
              <a:rPr lang="en-US" b="1" dirty="0">
                <a:solidFill>
                  <a:schemeClr val="tx1"/>
                </a:solidFill>
              </a:rPr>
              <a:t> Computer Vision Syndrome </a:t>
            </a:r>
          </a:p>
          <a:p>
            <a:pPr marL="457200" indent="-457200">
              <a:buAutoNum type="alphaLcPeriod"/>
            </a:pPr>
            <a:r>
              <a:rPr lang="en-US" b="1" dirty="0" err="1">
                <a:solidFill>
                  <a:schemeClr val="tx1"/>
                </a:solidFill>
              </a:rPr>
              <a:t>Kenakan</a:t>
            </a:r>
            <a:r>
              <a:rPr lang="en-US" b="1" dirty="0">
                <a:solidFill>
                  <a:schemeClr val="tx1"/>
                </a:solidFill>
              </a:rPr>
              <a:t> </a:t>
            </a:r>
            <a:r>
              <a:rPr lang="en-US" b="1" dirty="0" err="1">
                <a:solidFill>
                  <a:schemeClr val="tx1"/>
                </a:solidFill>
              </a:rPr>
              <a:t>tabir</a:t>
            </a:r>
            <a:r>
              <a:rPr lang="en-US" b="1" dirty="0">
                <a:solidFill>
                  <a:schemeClr val="tx1"/>
                </a:solidFill>
              </a:rPr>
              <a:t> </a:t>
            </a:r>
            <a:r>
              <a:rPr lang="en-US" b="1" dirty="0" err="1">
                <a:solidFill>
                  <a:schemeClr val="tx1"/>
                </a:solidFill>
              </a:rPr>
              <a:t>surya</a:t>
            </a:r>
            <a:r>
              <a:rPr lang="en-US" b="1" dirty="0">
                <a:solidFill>
                  <a:schemeClr val="tx1"/>
                </a:solidFill>
              </a:rPr>
              <a:t> </a:t>
            </a:r>
            <a:r>
              <a:rPr lang="en-US" b="1" dirty="0" err="1">
                <a:solidFill>
                  <a:schemeClr val="tx1"/>
                </a:solidFill>
              </a:rPr>
              <a:t>utk</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yg</a:t>
            </a:r>
            <a:r>
              <a:rPr lang="en-US" b="1" dirty="0">
                <a:solidFill>
                  <a:schemeClr val="tx1"/>
                </a:solidFill>
              </a:rPr>
              <a:t> </a:t>
            </a:r>
            <a:r>
              <a:rPr lang="en-US" b="1" dirty="0" err="1">
                <a:solidFill>
                  <a:schemeClr val="tx1"/>
                </a:solidFill>
              </a:rPr>
              <a:t>selalu</a:t>
            </a:r>
            <a:r>
              <a:rPr lang="en-US" b="1" dirty="0">
                <a:solidFill>
                  <a:schemeClr val="tx1"/>
                </a:solidFill>
              </a:rPr>
              <a:t> </a:t>
            </a:r>
            <a:r>
              <a:rPr lang="en-US" b="1" dirty="0" err="1">
                <a:solidFill>
                  <a:schemeClr val="tx1"/>
                </a:solidFill>
              </a:rPr>
              <a:t>beraktivitas</a:t>
            </a:r>
            <a:r>
              <a:rPr lang="en-US" b="1" dirty="0">
                <a:solidFill>
                  <a:schemeClr val="tx1"/>
                </a:solidFill>
              </a:rPr>
              <a:t> </a:t>
            </a:r>
            <a:r>
              <a:rPr lang="en-US" b="1" dirty="0" err="1">
                <a:solidFill>
                  <a:schemeClr val="tx1"/>
                </a:solidFill>
              </a:rPr>
              <a:t>diluar</a:t>
            </a:r>
            <a:r>
              <a:rPr lang="en-US" b="1" dirty="0">
                <a:solidFill>
                  <a:schemeClr val="tx1"/>
                </a:solidFill>
              </a:rPr>
              <a:t> </a:t>
            </a:r>
            <a:r>
              <a:rPr lang="en-US" b="1" dirty="0" err="1">
                <a:solidFill>
                  <a:schemeClr val="tx1"/>
                </a:solidFill>
              </a:rPr>
              <a:t>ruangan</a:t>
            </a:r>
            <a:r>
              <a:rPr lang="en-US" b="1" dirty="0">
                <a:solidFill>
                  <a:schemeClr val="tx1"/>
                </a:solidFill>
              </a:rPr>
              <a:t> </a:t>
            </a:r>
          </a:p>
          <a:p>
            <a:pPr marL="457200" indent="-457200">
              <a:buAutoNum type="alphaLcPeriod"/>
            </a:pPr>
            <a:r>
              <a:rPr lang="en-ID" b="1" dirty="0" err="1">
                <a:solidFill>
                  <a:schemeClr val="tx1"/>
                </a:solidFill>
              </a:rPr>
              <a:t>Jangan</a:t>
            </a:r>
            <a:r>
              <a:rPr lang="en-ID" b="1" dirty="0">
                <a:solidFill>
                  <a:schemeClr val="tx1"/>
                </a:solidFill>
              </a:rPr>
              <a:t> </a:t>
            </a:r>
            <a:r>
              <a:rPr lang="en-ID" b="1" dirty="0" err="1">
                <a:solidFill>
                  <a:schemeClr val="tx1"/>
                </a:solidFill>
              </a:rPr>
              <a:t>mendengarkan</a:t>
            </a:r>
            <a:r>
              <a:rPr lang="en-ID" b="1" dirty="0">
                <a:solidFill>
                  <a:schemeClr val="tx1"/>
                </a:solidFill>
              </a:rPr>
              <a:t> music </a:t>
            </a:r>
            <a:r>
              <a:rPr lang="en-ID" b="1" dirty="0" err="1">
                <a:solidFill>
                  <a:schemeClr val="tx1"/>
                </a:solidFill>
              </a:rPr>
              <a:t>keras</a:t>
            </a:r>
            <a:r>
              <a:rPr lang="en-ID" b="1" dirty="0">
                <a:solidFill>
                  <a:schemeClr val="tx1"/>
                </a:solidFill>
              </a:rPr>
              <a:t> (</a:t>
            </a:r>
            <a:r>
              <a:rPr lang="en-ID" b="1" dirty="0" err="1">
                <a:solidFill>
                  <a:schemeClr val="tx1"/>
                </a:solidFill>
              </a:rPr>
              <a:t>Ini</a:t>
            </a:r>
            <a:r>
              <a:rPr lang="en-ID" b="1" dirty="0">
                <a:solidFill>
                  <a:schemeClr val="tx1"/>
                </a:solidFill>
              </a:rPr>
              <a:t> </a:t>
            </a:r>
            <a:r>
              <a:rPr lang="en-ID" b="1" dirty="0" err="1">
                <a:solidFill>
                  <a:schemeClr val="tx1"/>
                </a:solidFill>
              </a:rPr>
              <a:t>dpt</a:t>
            </a:r>
            <a:r>
              <a:rPr lang="en-ID" b="1" dirty="0">
                <a:solidFill>
                  <a:schemeClr val="tx1"/>
                </a:solidFill>
              </a:rPr>
              <a:t> </a:t>
            </a:r>
            <a:r>
              <a:rPr lang="en-ID" b="1" dirty="0" err="1">
                <a:solidFill>
                  <a:schemeClr val="tx1"/>
                </a:solidFill>
              </a:rPr>
              <a:t>mengganggu</a:t>
            </a:r>
            <a:r>
              <a:rPr lang="en-ID" b="1" dirty="0">
                <a:solidFill>
                  <a:schemeClr val="tx1"/>
                </a:solidFill>
              </a:rPr>
              <a:t> </a:t>
            </a:r>
            <a:r>
              <a:rPr lang="en-ID" b="1" dirty="0" err="1">
                <a:solidFill>
                  <a:schemeClr val="tx1"/>
                </a:solidFill>
              </a:rPr>
              <a:t>pendengaran</a:t>
            </a:r>
            <a:r>
              <a:rPr lang="en-ID" b="1" dirty="0">
                <a:solidFill>
                  <a:schemeClr val="tx1"/>
                </a:solidFill>
              </a:rPr>
              <a:t> di masa </a:t>
            </a:r>
            <a:r>
              <a:rPr lang="en-ID" b="1" dirty="0" err="1">
                <a:solidFill>
                  <a:schemeClr val="tx1"/>
                </a:solidFill>
              </a:rPr>
              <a:t>depan</a:t>
            </a:r>
            <a:r>
              <a:rPr lang="en-ID" b="1" dirty="0">
                <a:solidFill>
                  <a:schemeClr val="tx1"/>
                </a:solidFill>
              </a:rPr>
              <a:t>) </a:t>
            </a:r>
          </a:p>
        </p:txBody>
      </p:sp>
      <p:sp>
        <p:nvSpPr>
          <p:cNvPr id="5" name="Footer Placeholder 4">
            <a:extLst>
              <a:ext uri="{FF2B5EF4-FFF2-40B4-BE49-F238E27FC236}">
                <a16:creationId xmlns:a16="http://schemas.microsoft.com/office/drawing/2014/main" id="{D8400AB2-0625-5C03-DC62-330D3E697276}"/>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E9A4241A-A04C-7A1C-CC37-C3F9CC6C4CF5}"/>
              </a:ext>
            </a:extLst>
          </p:cNvPr>
          <p:cNvSpPr>
            <a:spLocks noGrp="1"/>
          </p:cNvSpPr>
          <p:nvPr>
            <p:ph type="sldNum" sz="quarter" idx="11"/>
          </p:nvPr>
        </p:nvSpPr>
        <p:spPr/>
        <p:txBody>
          <a:bodyPr/>
          <a:lstStyle/>
          <a:p>
            <a:fld id="{294A09A9-5501-47C1-A89A-A340965A2BE2}" type="slidenum">
              <a:rPr lang="en-US" smtClean="0"/>
              <a:pPr/>
              <a:t>36</a:t>
            </a:fld>
            <a:endParaRPr lang="en-US" dirty="0"/>
          </a:p>
        </p:txBody>
      </p:sp>
      <p:pic>
        <p:nvPicPr>
          <p:cNvPr id="7" name="Picture 6">
            <a:extLst>
              <a:ext uri="{FF2B5EF4-FFF2-40B4-BE49-F238E27FC236}">
                <a16:creationId xmlns:a16="http://schemas.microsoft.com/office/drawing/2014/main" id="{56863215-D5E7-D2DF-7952-CC399C49F4F1}"/>
              </a:ext>
            </a:extLst>
          </p:cNvPr>
          <p:cNvPicPr>
            <a:picLocks noChangeAspect="1"/>
          </p:cNvPicPr>
          <p:nvPr/>
        </p:nvPicPr>
        <p:blipFill>
          <a:blip r:embed="rId3"/>
          <a:stretch>
            <a:fillRect/>
          </a:stretch>
        </p:blipFill>
        <p:spPr>
          <a:xfrm>
            <a:off x="7366000" y="-50800"/>
            <a:ext cx="4826000" cy="3429000"/>
          </a:xfrm>
          <a:prstGeom prst="rect">
            <a:avLst/>
          </a:prstGeom>
        </p:spPr>
      </p:pic>
    </p:spTree>
    <p:extLst>
      <p:ext uri="{BB962C8B-B14F-4D97-AF65-F5344CB8AC3E}">
        <p14:creationId xmlns:p14="http://schemas.microsoft.com/office/powerpoint/2010/main" val="200772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853706-E521-9DBE-9702-198D1104D484}"/>
              </a:ext>
            </a:extLst>
          </p:cNvPr>
          <p:cNvPicPr>
            <a:picLocks noChangeAspect="1"/>
          </p:cNvPicPr>
          <p:nvPr/>
        </p:nvPicPr>
        <p:blipFill>
          <a:blip r:embed="rId2"/>
          <a:stretch>
            <a:fillRect/>
          </a:stretch>
        </p:blipFill>
        <p:spPr>
          <a:xfrm>
            <a:off x="7334798" y="0"/>
            <a:ext cx="4925995" cy="6858000"/>
          </a:xfrm>
          <a:prstGeom prst="rect">
            <a:avLst/>
          </a:prstGeom>
        </p:spPr>
      </p:pic>
      <p:sp>
        <p:nvSpPr>
          <p:cNvPr id="2" name="Title 1">
            <a:extLst>
              <a:ext uri="{FF2B5EF4-FFF2-40B4-BE49-F238E27FC236}">
                <a16:creationId xmlns:a16="http://schemas.microsoft.com/office/drawing/2014/main" id="{938C2619-CC96-ED5E-B949-B77B8AA50F71}"/>
              </a:ext>
            </a:extLst>
          </p:cNvPr>
          <p:cNvSpPr>
            <a:spLocks noGrp="1"/>
          </p:cNvSpPr>
          <p:nvPr>
            <p:ph type="title"/>
          </p:nvPr>
        </p:nvSpPr>
        <p:spPr/>
        <p:txBody>
          <a:bodyPr/>
          <a:lstStyle/>
          <a:p>
            <a:endParaRPr lang="en-ID" dirty="0"/>
          </a:p>
        </p:txBody>
      </p:sp>
      <p:sp>
        <p:nvSpPr>
          <p:cNvPr id="3" name="Content Placeholder 2">
            <a:extLst>
              <a:ext uri="{FF2B5EF4-FFF2-40B4-BE49-F238E27FC236}">
                <a16:creationId xmlns:a16="http://schemas.microsoft.com/office/drawing/2014/main" id="{7CC456DB-9ADB-126F-D2CA-3F4AD8A43AED}"/>
              </a:ext>
            </a:extLst>
          </p:cNvPr>
          <p:cNvSpPr>
            <a:spLocks noGrp="1"/>
          </p:cNvSpPr>
          <p:nvPr>
            <p:ph sz="quarter" idx="12"/>
          </p:nvPr>
        </p:nvSpPr>
        <p:spPr>
          <a:xfrm>
            <a:off x="932688" y="685800"/>
            <a:ext cx="6199632" cy="523240"/>
          </a:xfrm>
          <a:solidFill>
            <a:srgbClr val="00B0F0"/>
          </a:solidFill>
        </p:spPr>
        <p:txBody>
          <a:bodyPr/>
          <a:lstStyle/>
          <a:p>
            <a:pPr marL="0" indent="0">
              <a:buNone/>
            </a:pPr>
            <a:r>
              <a:rPr lang="en-US" b="1" dirty="0"/>
              <a:t>2. Gaya </a:t>
            </a:r>
            <a:r>
              <a:rPr lang="en-US" b="1" dirty="0" err="1"/>
              <a:t>hidup</a:t>
            </a:r>
            <a:r>
              <a:rPr lang="en-US" b="1" dirty="0"/>
              <a:t> </a:t>
            </a:r>
            <a:r>
              <a:rPr lang="en-US" b="1" dirty="0" err="1"/>
              <a:t>sehat</a:t>
            </a:r>
            <a:r>
              <a:rPr lang="en-US" b="1" dirty="0"/>
              <a:t> </a:t>
            </a:r>
            <a:r>
              <a:rPr lang="en-US" b="1" dirty="0" err="1"/>
              <a:t>remaja</a:t>
            </a:r>
            <a:r>
              <a:rPr lang="en-US" b="1" dirty="0"/>
              <a:t> </a:t>
            </a:r>
            <a:r>
              <a:rPr lang="en-US" b="1" dirty="0" err="1"/>
              <a:t>secara</a:t>
            </a:r>
            <a:r>
              <a:rPr lang="en-US" b="1" dirty="0"/>
              <a:t> </a:t>
            </a:r>
            <a:r>
              <a:rPr lang="en-US" b="1" dirty="0" err="1"/>
              <a:t>emosional</a:t>
            </a:r>
            <a:r>
              <a:rPr lang="en-US" b="1" dirty="0"/>
              <a:t> </a:t>
            </a:r>
            <a:endParaRPr lang="en-ID" b="1" dirty="0"/>
          </a:p>
        </p:txBody>
      </p:sp>
      <p:sp>
        <p:nvSpPr>
          <p:cNvPr id="4" name="Content Placeholder 3">
            <a:extLst>
              <a:ext uri="{FF2B5EF4-FFF2-40B4-BE49-F238E27FC236}">
                <a16:creationId xmlns:a16="http://schemas.microsoft.com/office/drawing/2014/main" id="{99060FDE-C54A-9814-F16A-14F537AF4B12}"/>
              </a:ext>
            </a:extLst>
          </p:cNvPr>
          <p:cNvSpPr>
            <a:spLocks noGrp="1"/>
          </p:cNvSpPr>
          <p:nvPr>
            <p:ph sz="quarter" idx="13"/>
          </p:nvPr>
        </p:nvSpPr>
        <p:spPr>
          <a:xfrm>
            <a:off x="284480" y="1408176"/>
            <a:ext cx="6766560" cy="4948174"/>
          </a:xfrm>
          <a:solidFill>
            <a:schemeClr val="accent3">
              <a:lumMod val="20000"/>
              <a:lumOff val="80000"/>
            </a:schemeClr>
          </a:solidFill>
        </p:spPr>
        <p:txBody>
          <a:bodyPr>
            <a:normAutofit lnSpcReduction="10000"/>
          </a:bodyPr>
          <a:lstStyle/>
          <a:p>
            <a:pPr marL="457200" indent="-457200">
              <a:buAutoNum type="alphaLcPeriod"/>
            </a:pPr>
            <a:r>
              <a:rPr lang="en-US" b="1" dirty="0" err="1"/>
              <a:t>Ketahui</a:t>
            </a:r>
            <a:r>
              <a:rPr lang="en-US" b="1" dirty="0"/>
              <a:t> tanda2 </a:t>
            </a:r>
            <a:r>
              <a:rPr lang="en-US" b="1" dirty="0" err="1"/>
              <a:t>penyakit</a:t>
            </a:r>
            <a:r>
              <a:rPr lang="en-US" b="1" dirty="0"/>
              <a:t> mental. </a:t>
            </a:r>
            <a:r>
              <a:rPr lang="en-US" b="1" dirty="0" err="1"/>
              <a:t>Ini</a:t>
            </a:r>
            <a:r>
              <a:rPr lang="en-US" b="1" dirty="0"/>
              <a:t> </a:t>
            </a:r>
            <a:r>
              <a:rPr lang="en-US" b="1" dirty="0" err="1"/>
              <a:t>termasuk</a:t>
            </a:r>
            <a:r>
              <a:rPr lang="en-US" b="1" dirty="0"/>
              <a:t> </a:t>
            </a:r>
            <a:r>
              <a:rPr lang="en-US" b="1" dirty="0" err="1"/>
              <a:t>gelisah</a:t>
            </a:r>
            <a:r>
              <a:rPr lang="en-US" b="1" dirty="0"/>
              <a:t>, </a:t>
            </a:r>
            <a:r>
              <a:rPr lang="en-US" b="1" dirty="0" err="1"/>
              <a:t>depresi</a:t>
            </a:r>
            <a:r>
              <a:rPr lang="en-US" b="1" dirty="0"/>
              <a:t>, </a:t>
            </a:r>
            <a:r>
              <a:rPr lang="en-US" b="1" dirty="0" err="1"/>
              <a:t>kelelahan</a:t>
            </a:r>
            <a:r>
              <a:rPr lang="en-US" b="1" dirty="0"/>
              <a:t> </a:t>
            </a:r>
            <a:r>
              <a:rPr lang="en-US" b="1" dirty="0" err="1"/>
              <a:t>yg</a:t>
            </a:r>
            <a:r>
              <a:rPr lang="en-US" b="1" dirty="0"/>
              <a:t> </a:t>
            </a:r>
            <a:r>
              <a:rPr lang="en-US" b="1" dirty="0" err="1"/>
              <a:t>berlebihan</a:t>
            </a:r>
            <a:r>
              <a:rPr lang="en-US" b="1" dirty="0"/>
              <a:t>, </a:t>
            </a:r>
            <a:r>
              <a:rPr lang="en-US" b="1" dirty="0" err="1"/>
              <a:t>kehilangan</a:t>
            </a:r>
            <a:r>
              <a:rPr lang="en-US" b="1" dirty="0"/>
              <a:t> </a:t>
            </a:r>
            <a:r>
              <a:rPr lang="en-US" b="1" dirty="0" err="1"/>
              <a:t>harga</a:t>
            </a:r>
            <a:r>
              <a:rPr lang="en-US" b="1" dirty="0"/>
              <a:t> </a:t>
            </a:r>
            <a:r>
              <a:rPr lang="en-US" b="1" dirty="0" err="1"/>
              <a:t>diri</a:t>
            </a:r>
            <a:r>
              <a:rPr lang="en-US" b="1" dirty="0"/>
              <a:t>, </a:t>
            </a:r>
            <a:r>
              <a:rPr lang="en-US" b="1" dirty="0" err="1"/>
              <a:t>kehilangan</a:t>
            </a:r>
            <a:r>
              <a:rPr lang="en-US" b="1" dirty="0"/>
              <a:t> </a:t>
            </a:r>
            <a:r>
              <a:rPr lang="en-US" b="1" dirty="0" err="1"/>
              <a:t>minat</a:t>
            </a:r>
            <a:r>
              <a:rPr lang="en-US" b="1" dirty="0"/>
              <a:t> pada hal2 </a:t>
            </a:r>
            <a:r>
              <a:rPr lang="en-US" b="1" dirty="0" err="1"/>
              <a:t>yg</a:t>
            </a:r>
            <a:r>
              <a:rPr lang="en-US" b="1" dirty="0"/>
              <a:t> </a:t>
            </a:r>
            <a:r>
              <a:rPr lang="en-US" b="1" dirty="0" err="1"/>
              <a:t>dulu</a:t>
            </a:r>
            <a:r>
              <a:rPr lang="en-US" b="1" dirty="0"/>
              <a:t> </a:t>
            </a:r>
            <a:r>
              <a:rPr lang="en-US" b="1" dirty="0" err="1"/>
              <a:t>disukai</a:t>
            </a:r>
            <a:r>
              <a:rPr lang="en-US" b="1" dirty="0"/>
              <a:t>, </a:t>
            </a:r>
            <a:r>
              <a:rPr lang="en-US" b="1" dirty="0" err="1"/>
              <a:t>kehilangan</a:t>
            </a:r>
            <a:r>
              <a:rPr lang="en-US" b="1" dirty="0"/>
              <a:t> </a:t>
            </a:r>
            <a:r>
              <a:rPr lang="en-US" b="1" dirty="0" err="1"/>
              <a:t>selera</a:t>
            </a:r>
            <a:r>
              <a:rPr lang="en-US" b="1" dirty="0"/>
              <a:t> </a:t>
            </a:r>
            <a:r>
              <a:rPr lang="en-US" b="1" dirty="0" err="1"/>
              <a:t>makan</a:t>
            </a:r>
            <a:r>
              <a:rPr lang="en-US" b="1" dirty="0"/>
              <a:t>. </a:t>
            </a:r>
            <a:r>
              <a:rPr lang="en-US" b="1" dirty="0" err="1"/>
              <a:t>Kenaikan</a:t>
            </a:r>
            <a:r>
              <a:rPr lang="en-US" b="1" dirty="0"/>
              <a:t> </a:t>
            </a:r>
            <a:r>
              <a:rPr lang="en-US" b="1" dirty="0" err="1"/>
              <a:t>atau</a:t>
            </a:r>
            <a:r>
              <a:rPr lang="en-US" b="1" dirty="0"/>
              <a:t> Penurunan </a:t>
            </a:r>
            <a:r>
              <a:rPr lang="en-US" b="1" dirty="0" err="1"/>
              <a:t>berat</a:t>
            </a:r>
            <a:r>
              <a:rPr lang="en-US" b="1" dirty="0"/>
              <a:t> badan dan </a:t>
            </a:r>
            <a:r>
              <a:rPr lang="en-US" b="1" dirty="0" err="1"/>
              <a:t>perubahan</a:t>
            </a:r>
            <a:r>
              <a:rPr lang="en-US" b="1" dirty="0"/>
              <a:t> </a:t>
            </a:r>
            <a:r>
              <a:rPr lang="en-US" b="1" dirty="0" err="1"/>
              <a:t>kepribadian</a:t>
            </a:r>
            <a:r>
              <a:rPr lang="en-US" b="1" dirty="0"/>
              <a:t> </a:t>
            </a:r>
            <a:r>
              <a:rPr lang="en-US" b="1" dirty="0" err="1"/>
              <a:t>diluar</a:t>
            </a:r>
            <a:r>
              <a:rPr lang="en-US" b="1" dirty="0"/>
              <a:t> </a:t>
            </a:r>
            <a:r>
              <a:rPr lang="en-US" b="1" dirty="0" err="1"/>
              <a:t>karakter</a:t>
            </a:r>
            <a:r>
              <a:rPr lang="en-US" b="1" dirty="0"/>
              <a:t> </a:t>
            </a:r>
          </a:p>
          <a:p>
            <a:pPr marL="457200" indent="-457200">
              <a:buAutoNum type="alphaLcPeriod"/>
            </a:pPr>
            <a:r>
              <a:rPr lang="en-US" b="1" dirty="0" err="1"/>
              <a:t>Jangan</a:t>
            </a:r>
            <a:r>
              <a:rPr lang="en-US" b="1" dirty="0"/>
              <a:t> </a:t>
            </a:r>
            <a:r>
              <a:rPr lang="en-US" b="1" dirty="0" err="1"/>
              <a:t>takut</a:t>
            </a:r>
            <a:r>
              <a:rPr lang="en-US" b="1" dirty="0"/>
              <a:t> </a:t>
            </a:r>
            <a:r>
              <a:rPr lang="en-US" b="1" dirty="0" err="1"/>
              <a:t>utk</a:t>
            </a:r>
            <a:r>
              <a:rPr lang="en-US" b="1" dirty="0"/>
              <a:t> </a:t>
            </a:r>
            <a:r>
              <a:rPr lang="en-US" b="1" dirty="0" err="1"/>
              <a:t>meminta</a:t>
            </a:r>
            <a:r>
              <a:rPr lang="en-US" b="1" dirty="0"/>
              <a:t> </a:t>
            </a:r>
            <a:r>
              <a:rPr lang="en-US" b="1" dirty="0" err="1"/>
              <a:t>bantuan</a:t>
            </a:r>
            <a:r>
              <a:rPr lang="en-US" b="1" dirty="0"/>
              <a:t> </a:t>
            </a:r>
            <a:r>
              <a:rPr lang="en-US" b="1" dirty="0" err="1"/>
              <a:t>jika</a:t>
            </a:r>
            <a:r>
              <a:rPr lang="en-US" b="1" dirty="0"/>
              <a:t> </a:t>
            </a:r>
            <a:r>
              <a:rPr lang="en-US" b="1" dirty="0" err="1"/>
              <a:t>membutuhkannya</a:t>
            </a:r>
            <a:r>
              <a:rPr lang="en-US" b="1" dirty="0"/>
              <a:t>. Jika </a:t>
            </a:r>
            <a:r>
              <a:rPr lang="en-US" b="1" dirty="0" err="1"/>
              <a:t>tdk</a:t>
            </a:r>
            <a:r>
              <a:rPr lang="en-US" b="1" dirty="0"/>
              <a:t> </a:t>
            </a:r>
            <a:r>
              <a:rPr lang="en-US" b="1" dirty="0" err="1"/>
              <a:t>dpt</a:t>
            </a:r>
            <a:r>
              <a:rPr lang="en-US" b="1" dirty="0"/>
              <a:t> </a:t>
            </a:r>
            <a:r>
              <a:rPr lang="en-US" b="1" dirty="0" err="1"/>
              <a:t>berbicara</a:t>
            </a:r>
            <a:r>
              <a:rPr lang="en-US" b="1" dirty="0"/>
              <a:t> pd </a:t>
            </a:r>
            <a:r>
              <a:rPr lang="en-US" b="1" dirty="0" err="1"/>
              <a:t>orangtua</a:t>
            </a:r>
            <a:r>
              <a:rPr lang="en-US" b="1" dirty="0"/>
              <a:t> </a:t>
            </a:r>
          </a:p>
          <a:p>
            <a:pPr marL="457200" indent="-457200">
              <a:buAutoNum type="alphaLcPeriod"/>
            </a:pPr>
            <a:r>
              <a:rPr lang="en-US" b="1" dirty="0" err="1"/>
              <a:t>Terima</a:t>
            </a:r>
            <a:r>
              <a:rPr lang="en-US" b="1" dirty="0"/>
              <a:t> </a:t>
            </a:r>
            <a:r>
              <a:rPr lang="en-US" b="1" dirty="0" err="1"/>
              <a:t>diri</a:t>
            </a:r>
            <a:r>
              <a:rPr lang="en-US" b="1" dirty="0"/>
              <a:t> </a:t>
            </a:r>
            <a:r>
              <a:rPr lang="en-US" b="1" dirty="0" err="1"/>
              <a:t>sendiri</a:t>
            </a:r>
            <a:r>
              <a:rPr lang="en-US" b="1" dirty="0"/>
              <a:t>. Jika </a:t>
            </a:r>
            <a:r>
              <a:rPr lang="en-US" b="1" dirty="0" err="1"/>
              <a:t>merasa</a:t>
            </a:r>
            <a:r>
              <a:rPr lang="en-US" b="1" dirty="0"/>
              <a:t> </a:t>
            </a:r>
            <a:r>
              <a:rPr lang="en-US" b="1" dirty="0" err="1"/>
              <a:t>memiliki</a:t>
            </a:r>
            <a:r>
              <a:rPr lang="en-US" b="1" dirty="0"/>
              <a:t> </a:t>
            </a:r>
            <a:r>
              <a:rPr lang="en-US" b="1" dirty="0" err="1"/>
              <a:t>harga</a:t>
            </a:r>
            <a:r>
              <a:rPr lang="en-US" b="1" dirty="0"/>
              <a:t> </a:t>
            </a:r>
            <a:r>
              <a:rPr lang="en-US" b="1" dirty="0" err="1"/>
              <a:t>diri</a:t>
            </a:r>
            <a:r>
              <a:rPr lang="en-US" b="1" dirty="0"/>
              <a:t> </a:t>
            </a:r>
            <a:r>
              <a:rPr lang="en-US" b="1" dirty="0" err="1"/>
              <a:t>rendah</a:t>
            </a:r>
            <a:r>
              <a:rPr lang="en-US" b="1" dirty="0"/>
              <a:t> </a:t>
            </a:r>
            <a:r>
              <a:rPr lang="en-US" b="1" dirty="0" err="1"/>
              <a:t>atau</a:t>
            </a:r>
            <a:r>
              <a:rPr lang="en-US" b="1" dirty="0"/>
              <a:t> </a:t>
            </a:r>
            <a:r>
              <a:rPr lang="en-US" b="1" dirty="0" err="1"/>
              <a:t>citra</a:t>
            </a:r>
            <a:r>
              <a:rPr lang="en-US" b="1" dirty="0"/>
              <a:t> </a:t>
            </a:r>
            <a:r>
              <a:rPr lang="en-US" b="1" dirty="0" err="1"/>
              <a:t>tubuh</a:t>
            </a:r>
            <a:r>
              <a:rPr lang="en-US" b="1" dirty="0"/>
              <a:t> </a:t>
            </a:r>
            <a:r>
              <a:rPr lang="en-US" b="1" dirty="0" err="1"/>
              <a:t>yg</a:t>
            </a:r>
            <a:r>
              <a:rPr lang="en-US" b="1" dirty="0"/>
              <a:t> </a:t>
            </a:r>
            <a:r>
              <a:rPr lang="en-US" b="1" dirty="0" err="1"/>
              <a:t>buruk</a:t>
            </a:r>
            <a:r>
              <a:rPr lang="en-US" b="1" dirty="0"/>
              <a:t>, </a:t>
            </a:r>
            <a:r>
              <a:rPr lang="en-US" b="1" dirty="0" err="1"/>
              <a:t>bicarakan</a:t>
            </a:r>
            <a:r>
              <a:rPr lang="en-US" b="1" dirty="0"/>
              <a:t> </a:t>
            </a:r>
            <a:r>
              <a:rPr lang="en-US" b="1" dirty="0" err="1"/>
              <a:t>dgn</a:t>
            </a:r>
            <a:r>
              <a:rPr lang="en-US" b="1" dirty="0"/>
              <a:t> </a:t>
            </a:r>
            <a:r>
              <a:rPr lang="en-US" b="1" dirty="0" err="1"/>
              <a:t>seseorang</a:t>
            </a:r>
            <a:r>
              <a:rPr lang="en-US" b="1" dirty="0"/>
              <a:t> </a:t>
            </a:r>
            <a:r>
              <a:rPr lang="en-US" b="1" dirty="0" err="1"/>
              <a:t>ttg</a:t>
            </a:r>
            <a:r>
              <a:rPr lang="en-US" b="1" dirty="0"/>
              <a:t> </a:t>
            </a:r>
            <a:r>
              <a:rPr lang="en-US" b="1" dirty="0" err="1"/>
              <a:t>hal</a:t>
            </a:r>
            <a:r>
              <a:rPr lang="en-US" b="1" dirty="0"/>
              <a:t> </a:t>
            </a:r>
            <a:r>
              <a:rPr lang="en-US" b="1" dirty="0" err="1"/>
              <a:t>ini</a:t>
            </a:r>
            <a:endParaRPr lang="en-US" b="1" dirty="0"/>
          </a:p>
          <a:p>
            <a:pPr marL="457200" indent="-457200">
              <a:buAutoNum type="alphaLcPeriod"/>
            </a:pPr>
            <a:r>
              <a:rPr lang="en-US" b="1" dirty="0" err="1"/>
              <a:t>Jangan</a:t>
            </a:r>
            <a:r>
              <a:rPr lang="en-US" b="1" dirty="0"/>
              <a:t> </a:t>
            </a:r>
            <a:r>
              <a:rPr lang="en-US" b="1" dirty="0" err="1"/>
              <a:t>menindas</a:t>
            </a:r>
            <a:r>
              <a:rPr lang="en-US" b="1" dirty="0"/>
              <a:t> orang lain, dan </a:t>
            </a:r>
            <a:r>
              <a:rPr lang="en-US" b="1" dirty="0" err="1"/>
              <a:t>jika</a:t>
            </a:r>
            <a:r>
              <a:rPr lang="en-US" b="1" dirty="0"/>
              <a:t> </a:t>
            </a:r>
            <a:r>
              <a:rPr lang="en-US" b="1" dirty="0" err="1"/>
              <a:t>ditindas</a:t>
            </a:r>
            <a:r>
              <a:rPr lang="en-US" b="1" dirty="0"/>
              <a:t>, </a:t>
            </a:r>
            <a:r>
              <a:rPr lang="en-US" b="1" dirty="0" err="1"/>
              <a:t>segera</a:t>
            </a:r>
            <a:r>
              <a:rPr lang="en-US" b="1" dirty="0"/>
              <a:t> </a:t>
            </a:r>
            <a:r>
              <a:rPr lang="en-US" b="1" dirty="0" err="1"/>
              <a:t>berutahu</a:t>
            </a:r>
            <a:r>
              <a:rPr lang="en-US" b="1" dirty="0"/>
              <a:t> </a:t>
            </a:r>
            <a:r>
              <a:rPr lang="en-US" b="1" dirty="0" err="1"/>
              <a:t>orangtua</a:t>
            </a:r>
            <a:r>
              <a:rPr lang="en-US" b="1" dirty="0"/>
              <a:t>, guru </a:t>
            </a:r>
            <a:r>
              <a:rPr lang="en-US" b="1" dirty="0" err="1"/>
              <a:t>atau</a:t>
            </a:r>
            <a:r>
              <a:rPr lang="en-US" b="1" dirty="0"/>
              <a:t> orang </a:t>
            </a:r>
            <a:r>
              <a:rPr lang="en-US" b="1" dirty="0" err="1"/>
              <a:t>dewasa</a:t>
            </a:r>
            <a:r>
              <a:rPr lang="en-US" b="1" dirty="0"/>
              <a:t> </a:t>
            </a:r>
            <a:r>
              <a:rPr lang="en-US" b="1" dirty="0" err="1"/>
              <a:t>lainnya</a:t>
            </a:r>
            <a:r>
              <a:rPr lang="en-US" b="1" dirty="0"/>
              <a:t>.</a:t>
            </a:r>
            <a:endParaRPr lang="en-ID" b="1" dirty="0"/>
          </a:p>
        </p:txBody>
      </p:sp>
      <p:sp>
        <p:nvSpPr>
          <p:cNvPr id="5" name="Footer Placeholder 4">
            <a:extLst>
              <a:ext uri="{FF2B5EF4-FFF2-40B4-BE49-F238E27FC236}">
                <a16:creationId xmlns:a16="http://schemas.microsoft.com/office/drawing/2014/main" id="{DED9BF18-900F-076C-A86D-3F211A9F1F32}"/>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43BA0959-10C9-A68B-373C-0BCC8B295DCD}"/>
              </a:ext>
            </a:extLst>
          </p:cNvPr>
          <p:cNvSpPr>
            <a:spLocks noGrp="1"/>
          </p:cNvSpPr>
          <p:nvPr>
            <p:ph type="sldNum" sz="quarter" idx="11"/>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2042167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D994-23F5-4761-9F4A-771119E175B7}"/>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66B2DBF6-7302-4996-4749-DC0B28472AF1}"/>
              </a:ext>
            </a:extLst>
          </p:cNvPr>
          <p:cNvSpPr>
            <a:spLocks noGrp="1"/>
          </p:cNvSpPr>
          <p:nvPr>
            <p:ph sz="quarter" idx="12"/>
          </p:nvPr>
        </p:nvSpPr>
        <p:spPr>
          <a:xfrm>
            <a:off x="932688" y="685800"/>
            <a:ext cx="5276088" cy="614680"/>
          </a:xfrm>
          <a:solidFill>
            <a:srgbClr val="00B0F0"/>
          </a:solidFill>
        </p:spPr>
        <p:txBody>
          <a:bodyPr/>
          <a:lstStyle/>
          <a:p>
            <a:pPr marL="0" indent="0">
              <a:buNone/>
            </a:pPr>
            <a:r>
              <a:rPr lang="en-US" b="1" dirty="0"/>
              <a:t>3. Gaya </a:t>
            </a:r>
            <a:r>
              <a:rPr lang="en-US" b="1" dirty="0" err="1"/>
              <a:t>hidup</a:t>
            </a:r>
            <a:r>
              <a:rPr lang="en-US" b="1" dirty="0"/>
              <a:t> </a:t>
            </a:r>
            <a:r>
              <a:rPr lang="en-US" b="1" dirty="0" err="1"/>
              <a:t>sehat</a:t>
            </a:r>
            <a:r>
              <a:rPr lang="en-US" b="1" dirty="0"/>
              <a:t> </a:t>
            </a:r>
            <a:r>
              <a:rPr lang="en-US" b="1" dirty="0" err="1"/>
              <a:t>remaja</a:t>
            </a:r>
            <a:r>
              <a:rPr lang="en-US" b="1" dirty="0"/>
              <a:t> </a:t>
            </a:r>
            <a:r>
              <a:rPr lang="en-US" b="1" dirty="0" err="1"/>
              <a:t>secara</a:t>
            </a:r>
            <a:r>
              <a:rPr lang="en-US" b="1" dirty="0"/>
              <a:t> mental </a:t>
            </a:r>
            <a:endParaRPr lang="en-ID" b="1" dirty="0"/>
          </a:p>
        </p:txBody>
      </p:sp>
      <p:sp>
        <p:nvSpPr>
          <p:cNvPr id="4" name="Content Placeholder 3">
            <a:extLst>
              <a:ext uri="{FF2B5EF4-FFF2-40B4-BE49-F238E27FC236}">
                <a16:creationId xmlns:a16="http://schemas.microsoft.com/office/drawing/2014/main" id="{3B97ECD3-2FE8-8E66-5001-BA36362634CE}"/>
              </a:ext>
            </a:extLst>
          </p:cNvPr>
          <p:cNvSpPr>
            <a:spLocks noGrp="1"/>
          </p:cNvSpPr>
          <p:nvPr>
            <p:ph sz="quarter" idx="13"/>
          </p:nvPr>
        </p:nvSpPr>
        <p:spPr>
          <a:xfrm>
            <a:off x="932688" y="1717040"/>
            <a:ext cx="5276088" cy="3180080"/>
          </a:xfrm>
          <a:solidFill>
            <a:schemeClr val="accent3">
              <a:lumMod val="20000"/>
              <a:lumOff val="80000"/>
            </a:schemeClr>
          </a:solidFill>
        </p:spPr>
        <p:txBody>
          <a:bodyPr/>
          <a:lstStyle/>
          <a:p>
            <a:pPr marL="457200" indent="-457200">
              <a:buAutoNum type="alphaLcPeriod"/>
            </a:pPr>
            <a:r>
              <a:rPr lang="en-US" b="1" dirty="0" err="1"/>
              <a:t>Pelajari</a:t>
            </a:r>
            <a:r>
              <a:rPr lang="en-US" b="1" dirty="0"/>
              <a:t> </a:t>
            </a:r>
            <a:r>
              <a:rPr lang="en-US" b="1" dirty="0" err="1"/>
              <a:t>cara</a:t>
            </a:r>
            <a:r>
              <a:rPr lang="en-US" b="1" dirty="0"/>
              <a:t> </a:t>
            </a:r>
            <a:r>
              <a:rPr lang="en-US" b="1" dirty="0" err="1"/>
              <a:t>utk</a:t>
            </a:r>
            <a:r>
              <a:rPr lang="en-US" b="1" dirty="0"/>
              <a:t> </a:t>
            </a:r>
            <a:r>
              <a:rPr lang="en-US" b="1" dirty="0" err="1"/>
              <a:t>mengelola</a:t>
            </a:r>
            <a:r>
              <a:rPr lang="en-US" b="1" dirty="0"/>
              <a:t> stress </a:t>
            </a:r>
          </a:p>
          <a:p>
            <a:pPr marL="457200" indent="-457200">
              <a:buAutoNum type="alphaLcPeriod"/>
            </a:pPr>
            <a:r>
              <a:rPr lang="en-US" b="1" dirty="0" err="1"/>
              <a:t>Belajar</a:t>
            </a:r>
            <a:r>
              <a:rPr lang="en-US" b="1" dirty="0"/>
              <a:t> dan Lakukan </a:t>
            </a:r>
            <a:r>
              <a:rPr lang="en-US" b="1" dirty="0" err="1"/>
              <a:t>yg</a:t>
            </a:r>
            <a:r>
              <a:rPr lang="en-US" b="1" dirty="0"/>
              <a:t> </a:t>
            </a:r>
            <a:r>
              <a:rPr lang="en-US" b="1" dirty="0" err="1"/>
              <a:t>terbaik</a:t>
            </a:r>
            <a:r>
              <a:rPr lang="en-US" b="1" dirty="0"/>
              <a:t> di </a:t>
            </a:r>
            <a:r>
              <a:rPr lang="en-US" b="1" dirty="0" err="1"/>
              <a:t>sekolah</a:t>
            </a:r>
            <a:r>
              <a:rPr lang="en-US" b="1" dirty="0"/>
              <a:t> </a:t>
            </a:r>
          </a:p>
          <a:p>
            <a:pPr marL="457200" indent="-457200">
              <a:buAutoNum type="alphaLcPeriod"/>
            </a:pPr>
            <a:r>
              <a:rPr lang="en-US" b="1" dirty="0" err="1"/>
              <a:t>Cobalah</a:t>
            </a:r>
            <a:r>
              <a:rPr lang="en-US" b="1" dirty="0"/>
              <a:t> </a:t>
            </a:r>
            <a:r>
              <a:rPr lang="en-US" b="1" dirty="0" err="1"/>
              <a:t>utk</a:t>
            </a:r>
            <a:r>
              <a:rPr lang="en-US" b="1" dirty="0"/>
              <a:t> </a:t>
            </a:r>
            <a:r>
              <a:rPr lang="en-US" b="1" dirty="0" err="1"/>
              <a:t>menjaga</a:t>
            </a:r>
            <a:r>
              <a:rPr lang="en-US" b="1" dirty="0"/>
              <a:t> </a:t>
            </a:r>
            <a:r>
              <a:rPr lang="en-US" b="1" dirty="0" err="1"/>
              <a:t>hubungan</a:t>
            </a:r>
            <a:r>
              <a:rPr lang="en-US" b="1" dirty="0"/>
              <a:t> </a:t>
            </a:r>
            <a:r>
              <a:rPr lang="en-US" b="1" dirty="0" err="1"/>
              <a:t>baij</a:t>
            </a:r>
            <a:r>
              <a:rPr lang="en-US" b="1" dirty="0"/>
              <a:t> </a:t>
            </a:r>
            <a:r>
              <a:rPr lang="en-US" b="1" dirty="0" err="1"/>
              <a:t>dgn</a:t>
            </a:r>
            <a:r>
              <a:rPr lang="en-US" b="1" dirty="0"/>
              <a:t> </a:t>
            </a:r>
            <a:r>
              <a:rPr lang="en-US" b="1" dirty="0" err="1"/>
              <a:t>orangtua</a:t>
            </a:r>
            <a:r>
              <a:rPr lang="en-US" b="1" dirty="0"/>
              <a:t> </a:t>
            </a:r>
          </a:p>
          <a:p>
            <a:pPr marL="457200" indent="-457200">
              <a:buAutoNum type="alphaLcPeriod"/>
            </a:pPr>
            <a:r>
              <a:rPr lang="en-US" b="1" dirty="0" err="1"/>
              <a:t>Kembangkan</a:t>
            </a:r>
            <a:r>
              <a:rPr lang="en-US" b="1" dirty="0"/>
              <a:t> </a:t>
            </a:r>
            <a:r>
              <a:rPr lang="en-US" b="1" dirty="0" err="1"/>
              <a:t>keseimbangan</a:t>
            </a:r>
            <a:r>
              <a:rPr lang="en-US" b="1" dirty="0"/>
              <a:t> </a:t>
            </a:r>
            <a:r>
              <a:rPr lang="en-US" b="1" dirty="0" err="1"/>
              <a:t>yg</a:t>
            </a:r>
            <a:r>
              <a:rPr lang="en-US" b="1" dirty="0"/>
              <a:t> </a:t>
            </a:r>
            <a:r>
              <a:rPr lang="en-US" b="1" dirty="0" err="1"/>
              <a:t>baik</a:t>
            </a:r>
            <a:r>
              <a:rPr lang="en-US" b="1" dirty="0"/>
              <a:t> </a:t>
            </a:r>
            <a:r>
              <a:rPr lang="en-US" b="1" dirty="0" err="1"/>
              <a:t>antara</a:t>
            </a:r>
            <a:r>
              <a:rPr lang="en-US" b="1" dirty="0"/>
              <a:t> </a:t>
            </a:r>
            <a:r>
              <a:rPr lang="en-US" b="1" dirty="0" err="1"/>
              <a:t>sekolah</a:t>
            </a:r>
            <a:r>
              <a:rPr lang="en-US" b="1" dirty="0"/>
              <a:t>, </a:t>
            </a:r>
            <a:r>
              <a:rPr lang="en-US" b="1" dirty="0" err="1"/>
              <a:t>pekerjaan</a:t>
            </a:r>
            <a:r>
              <a:rPr lang="en-US" b="1" dirty="0"/>
              <a:t> dan </a:t>
            </a:r>
            <a:r>
              <a:rPr lang="en-US" b="1" dirty="0" err="1"/>
              <a:t>kehidupan</a:t>
            </a:r>
            <a:r>
              <a:rPr lang="en-US" b="1" dirty="0"/>
              <a:t> social </a:t>
            </a:r>
          </a:p>
          <a:p>
            <a:endParaRPr lang="en-US" dirty="0"/>
          </a:p>
          <a:p>
            <a:endParaRPr lang="en-ID" dirty="0"/>
          </a:p>
        </p:txBody>
      </p:sp>
      <p:sp>
        <p:nvSpPr>
          <p:cNvPr id="5" name="Footer Placeholder 4">
            <a:extLst>
              <a:ext uri="{FF2B5EF4-FFF2-40B4-BE49-F238E27FC236}">
                <a16:creationId xmlns:a16="http://schemas.microsoft.com/office/drawing/2014/main" id="{11A84F43-C877-B65C-6CAD-DF54872233AF}"/>
              </a:ext>
            </a:extLst>
          </p:cNvPr>
          <p:cNvSpPr>
            <a:spLocks noGrp="1"/>
          </p:cNvSpPr>
          <p:nvPr>
            <p:ph type="ftr" sz="quarter" idx="1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E2F5BA7-1C04-E634-9479-FAD687A2267F}"/>
              </a:ext>
            </a:extLst>
          </p:cNvPr>
          <p:cNvSpPr>
            <a:spLocks noGrp="1"/>
          </p:cNvSpPr>
          <p:nvPr>
            <p:ph type="sldNum" sz="quarter" idx="11"/>
          </p:nvPr>
        </p:nvSpPr>
        <p:spPr/>
        <p:txBody>
          <a:bodyPr/>
          <a:lstStyle/>
          <a:p>
            <a:fld id="{294A09A9-5501-47C1-A89A-A340965A2BE2}" type="slidenum">
              <a:rPr lang="en-US" smtClean="0"/>
              <a:pPr/>
              <a:t>38</a:t>
            </a:fld>
            <a:endParaRPr lang="en-US" dirty="0"/>
          </a:p>
        </p:txBody>
      </p:sp>
      <p:pic>
        <p:nvPicPr>
          <p:cNvPr id="7" name="Picture 6">
            <a:extLst>
              <a:ext uri="{FF2B5EF4-FFF2-40B4-BE49-F238E27FC236}">
                <a16:creationId xmlns:a16="http://schemas.microsoft.com/office/drawing/2014/main" id="{F446362B-8626-C697-CF14-CB90B83A0618}"/>
              </a:ext>
            </a:extLst>
          </p:cNvPr>
          <p:cNvPicPr>
            <a:picLocks noChangeAspect="1"/>
          </p:cNvPicPr>
          <p:nvPr/>
        </p:nvPicPr>
        <p:blipFill>
          <a:blip r:embed="rId2"/>
          <a:stretch>
            <a:fillRect/>
          </a:stretch>
        </p:blipFill>
        <p:spPr>
          <a:xfrm>
            <a:off x="7335012" y="0"/>
            <a:ext cx="4925568" cy="6858000"/>
          </a:xfrm>
          <a:prstGeom prst="rect">
            <a:avLst/>
          </a:prstGeom>
        </p:spPr>
      </p:pic>
    </p:spTree>
    <p:extLst>
      <p:ext uri="{BB962C8B-B14F-4D97-AF65-F5344CB8AC3E}">
        <p14:creationId xmlns:p14="http://schemas.microsoft.com/office/powerpoint/2010/main" val="664303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989E-323C-0CCE-72BB-3DF630F8FBC0}"/>
              </a:ext>
            </a:extLst>
          </p:cNvPr>
          <p:cNvSpPr>
            <a:spLocks noGrp="1"/>
          </p:cNvSpPr>
          <p:nvPr>
            <p:ph type="title"/>
          </p:nvPr>
        </p:nvSpPr>
        <p:spPr>
          <a:solidFill>
            <a:srgbClr val="00B0F0"/>
          </a:solidFill>
        </p:spPr>
        <p:txBody>
          <a:bodyPr/>
          <a:lstStyle/>
          <a:p>
            <a:r>
              <a:rPr lang="en-US" b="1" dirty="0">
                <a:solidFill>
                  <a:schemeClr val="tx1"/>
                </a:solidFill>
              </a:rPr>
              <a:t>Pada </a:t>
            </a:r>
            <a:r>
              <a:rPr lang="en-US" b="1" dirty="0" err="1">
                <a:solidFill>
                  <a:schemeClr val="tx1"/>
                </a:solidFill>
              </a:rPr>
              <a:t>gaya</a:t>
            </a:r>
            <a:r>
              <a:rPr lang="en-US" b="1" dirty="0">
                <a:solidFill>
                  <a:schemeClr val="tx1"/>
                </a:solidFill>
              </a:rPr>
              <a:t> </a:t>
            </a:r>
            <a:r>
              <a:rPr lang="en-US" b="1" dirty="0" err="1">
                <a:solidFill>
                  <a:schemeClr val="tx1"/>
                </a:solidFill>
              </a:rPr>
              <a:t>hidup</a:t>
            </a:r>
            <a:r>
              <a:rPr lang="en-US" b="1" dirty="0">
                <a:solidFill>
                  <a:schemeClr val="tx1"/>
                </a:solidFill>
              </a:rPr>
              <a:t> </a:t>
            </a:r>
            <a:r>
              <a:rPr lang="en-US" b="1" dirty="0" err="1">
                <a:solidFill>
                  <a:schemeClr val="tx1"/>
                </a:solidFill>
              </a:rPr>
              <a:t>sehat</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secara</a:t>
            </a:r>
            <a:r>
              <a:rPr lang="en-US" b="1" dirty="0">
                <a:solidFill>
                  <a:schemeClr val="tx1"/>
                </a:solidFill>
              </a:rPr>
              <a:t> mental ………</a:t>
            </a:r>
            <a:endParaRPr lang="en-ID" b="1" dirty="0">
              <a:solidFill>
                <a:schemeClr val="tx1"/>
              </a:solidFill>
            </a:endParaRPr>
          </a:p>
        </p:txBody>
      </p:sp>
      <p:sp>
        <p:nvSpPr>
          <p:cNvPr id="3" name="Content Placeholder 2">
            <a:extLst>
              <a:ext uri="{FF2B5EF4-FFF2-40B4-BE49-F238E27FC236}">
                <a16:creationId xmlns:a16="http://schemas.microsoft.com/office/drawing/2014/main" id="{3D8A6C6C-18D3-DC95-12E3-2962A0A56B37}"/>
              </a:ext>
            </a:extLst>
          </p:cNvPr>
          <p:cNvSpPr>
            <a:spLocks noGrp="1"/>
          </p:cNvSpPr>
          <p:nvPr>
            <p:ph sz="quarter" idx="13"/>
          </p:nvPr>
        </p:nvSpPr>
        <p:spPr>
          <a:solidFill>
            <a:schemeClr val="accent4">
              <a:lumMod val="20000"/>
              <a:lumOff val="80000"/>
            </a:schemeClr>
          </a:solidFill>
        </p:spPr>
        <p:txBody>
          <a:bodyPr>
            <a:normAutofit/>
          </a:bodyPr>
          <a:lstStyle/>
          <a:p>
            <a:pPr marL="342900" indent="-342900">
              <a:buFont typeface="Wingdings" panose="05000000000000000000" pitchFamily="2" charset="2"/>
              <a:buChar char="q"/>
            </a:pPr>
            <a:r>
              <a:rPr lang="en-US" sz="2800" b="1" dirty="0" err="1"/>
              <a:t>Jadilah</a:t>
            </a:r>
            <a:r>
              <a:rPr lang="en-US" sz="2800" b="1" dirty="0"/>
              <a:t> </a:t>
            </a:r>
            <a:r>
              <a:rPr lang="en-US" sz="2800" b="1" dirty="0" err="1"/>
              <a:t>remaja</a:t>
            </a:r>
            <a:r>
              <a:rPr lang="en-US" sz="2800" b="1" dirty="0"/>
              <a:t> </a:t>
            </a:r>
            <a:r>
              <a:rPr lang="en-US" sz="2800" b="1" dirty="0" err="1"/>
              <a:t>yg</a:t>
            </a:r>
            <a:r>
              <a:rPr lang="en-US" sz="2800" b="1" dirty="0"/>
              <a:t> </a:t>
            </a:r>
            <a:r>
              <a:rPr lang="en-US" sz="2800" b="1" dirty="0" err="1"/>
              <a:t>sehat</a:t>
            </a:r>
            <a:r>
              <a:rPr lang="en-US" sz="2800" b="1" dirty="0"/>
              <a:t> dan </a:t>
            </a:r>
            <a:r>
              <a:rPr lang="en-US" sz="2800" b="1" dirty="0" err="1"/>
              <a:t>dapat</a:t>
            </a:r>
            <a:r>
              <a:rPr lang="en-US" sz="2800" b="1" dirty="0"/>
              <a:t> </a:t>
            </a:r>
            <a:r>
              <a:rPr lang="en-US" sz="2800" b="1" dirty="0" err="1"/>
              <a:t>bermanfaat</a:t>
            </a:r>
            <a:r>
              <a:rPr lang="en-US" sz="2800" b="1" dirty="0"/>
              <a:t> </a:t>
            </a:r>
            <a:r>
              <a:rPr lang="en-US" sz="2800" b="1" dirty="0" err="1"/>
              <a:t>bagi</a:t>
            </a:r>
            <a:r>
              <a:rPr lang="en-US" sz="2800" b="1" dirty="0"/>
              <a:t> </a:t>
            </a:r>
            <a:r>
              <a:rPr lang="en-US" sz="2800" b="1" dirty="0" err="1"/>
              <a:t>lingkungan</a:t>
            </a:r>
            <a:r>
              <a:rPr lang="en-US" sz="2800" b="1" dirty="0"/>
              <a:t> </a:t>
            </a:r>
            <a:r>
              <a:rPr lang="en-US" sz="2800" b="1" dirty="0" err="1"/>
              <a:t>sekitar</a:t>
            </a:r>
            <a:r>
              <a:rPr lang="en-US" sz="2800" b="1" dirty="0"/>
              <a:t> </a:t>
            </a:r>
            <a:r>
              <a:rPr lang="en-US" sz="2800" b="1" dirty="0" err="1"/>
              <a:t>karena</a:t>
            </a:r>
            <a:r>
              <a:rPr lang="en-US" sz="2800" b="1" dirty="0"/>
              <a:t> </a:t>
            </a:r>
            <a:r>
              <a:rPr lang="en-US" sz="2800" b="1" dirty="0" err="1"/>
              <a:t>apabila</a:t>
            </a:r>
            <a:r>
              <a:rPr lang="en-US" sz="2800" b="1" dirty="0"/>
              <a:t> </a:t>
            </a:r>
            <a:r>
              <a:rPr lang="en-US" sz="2800" b="1" dirty="0" err="1"/>
              <a:t>gagal</a:t>
            </a:r>
            <a:r>
              <a:rPr lang="en-US" sz="2800" b="1" dirty="0"/>
              <a:t> </a:t>
            </a:r>
            <a:r>
              <a:rPr lang="en-US" sz="2800" b="1" dirty="0" err="1"/>
              <a:t>dalam</a:t>
            </a:r>
            <a:r>
              <a:rPr lang="en-US" sz="2800" b="1" dirty="0"/>
              <a:t> </a:t>
            </a:r>
            <a:r>
              <a:rPr lang="en-US" sz="2800" b="1" dirty="0" err="1"/>
              <a:t>fase</a:t>
            </a:r>
            <a:r>
              <a:rPr lang="en-US" sz="2800" b="1" dirty="0"/>
              <a:t> </a:t>
            </a:r>
            <a:r>
              <a:rPr lang="en-US" sz="2800" b="1" dirty="0" err="1"/>
              <a:t>ini</a:t>
            </a:r>
            <a:r>
              <a:rPr lang="en-US" sz="2800" b="1" dirty="0"/>
              <a:t> </a:t>
            </a:r>
            <a:r>
              <a:rPr lang="en-US" sz="2800" b="1" dirty="0" err="1"/>
              <a:t>maka</a:t>
            </a:r>
            <a:r>
              <a:rPr lang="en-US" sz="2800" b="1" dirty="0"/>
              <a:t> </a:t>
            </a:r>
            <a:r>
              <a:rPr lang="en-US" sz="2800" b="1" dirty="0" err="1"/>
              <a:t>tdk</a:t>
            </a:r>
            <a:r>
              <a:rPr lang="en-US" sz="2800" b="1" dirty="0"/>
              <a:t> </a:t>
            </a:r>
            <a:r>
              <a:rPr lang="en-US" sz="2800" b="1" dirty="0" err="1"/>
              <a:t>dipungkiri</a:t>
            </a:r>
            <a:r>
              <a:rPr lang="en-US" sz="2800" b="1" dirty="0"/>
              <a:t> </a:t>
            </a:r>
            <a:r>
              <a:rPr lang="en-US" sz="2800" b="1" dirty="0" err="1"/>
              <a:t>akan</a:t>
            </a:r>
            <a:r>
              <a:rPr lang="en-US" sz="2800" b="1" dirty="0"/>
              <a:t> </a:t>
            </a:r>
            <a:r>
              <a:rPr lang="en-US" sz="2800" b="1" dirty="0" err="1"/>
              <a:t>gagal</a:t>
            </a:r>
            <a:r>
              <a:rPr lang="en-US" sz="2800" b="1" dirty="0"/>
              <a:t> juga pada </a:t>
            </a:r>
            <a:r>
              <a:rPr lang="en-US" sz="2800" b="1" dirty="0" err="1"/>
              <a:t>fase</a:t>
            </a:r>
            <a:r>
              <a:rPr lang="en-US" sz="2800" b="1" dirty="0"/>
              <a:t> </a:t>
            </a:r>
            <a:r>
              <a:rPr lang="en-US" sz="2800" b="1" dirty="0" err="1"/>
              <a:t>berikutnya</a:t>
            </a:r>
            <a:r>
              <a:rPr lang="en-US" sz="2800" b="1" dirty="0"/>
              <a:t>. </a:t>
            </a:r>
          </a:p>
          <a:p>
            <a:pPr marL="342900" indent="-342900">
              <a:buFont typeface="Wingdings" panose="05000000000000000000" pitchFamily="2" charset="2"/>
              <a:buChar char="q"/>
            </a:pPr>
            <a:r>
              <a:rPr lang="en-US" sz="2800" b="1" dirty="0" err="1"/>
              <a:t>Pendampingan</a:t>
            </a:r>
            <a:r>
              <a:rPr lang="en-US" sz="2800" b="1" dirty="0"/>
              <a:t> </a:t>
            </a:r>
            <a:r>
              <a:rPr lang="en-US" sz="2800" b="1" dirty="0" err="1"/>
              <a:t>orangtua</a:t>
            </a:r>
            <a:r>
              <a:rPr lang="en-US" sz="2800" b="1" dirty="0"/>
              <a:t> </a:t>
            </a:r>
            <a:r>
              <a:rPr lang="en-US" sz="2800" b="1" dirty="0" err="1"/>
              <a:t>yg</a:t>
            </a:r>
            <a:r>
              <a:rPr lang="en-US" sz="2800" b="1" dirty="0"/>
              <a:t> </a:t>
            </a:r>
            <a:r>
              <a:rPr lang="en-US" sz="2800" b="1" dirty="0" err="1"/>
              <a:t>sehat</a:t>
            </a:r>
            <a:r>
              <a:rPr lang="en-US" sz="2800" b="1" dirty="0"/>
              <a:t> </a:t>
            </a:r>
            <a:r>
              <a:rPr lang="en-US" sz="2800" b="1" dirty="0" err="1"/>
              <a:t>akan</a:t>
            </a:r>
            <a:r>
              <a:rPr lang="en-US" sz="2800" b="1" dirty="0"/>
              <a:t> </a:t>
            </a:r>
            <a:r>
              <a:rPr lang="en-US" sz="2800" b="1" dirty="0" err="1"/>
              <a:t>berdampak</a:t>
            </a:r>
            <a:r>
              <a:rPr lang="en-US" sz="2800" b="1" dirty="0"/>
              <a:t> </a:t>
            </a:r>
            <a:r>
              <a:rPr lang="en-US" sz="2800" b="1" dirty="0" err="1"/>
              <a:t>positif</a:t>
            </a:r>
            <a:r>
              <a:rPr lang="en-US" sz="2800" b="1" dirty="0"/>
              <a:t> </a:t>
            </a:r>
            <a:r>
              <a:rPr lang="en-US" sz="2800" b="1" dirty="0" err="1"/>
              <a:t>bagi</a:t>
            </a:r>
            <a:r>
              <a:rPr lang="en-US" sz="2800" b="1" dirty="0"/>
              <a:t> </a:t>
            </a:r>
            <a:r>
              <a:rPr lang="en-US" sz="2800" b="1" dirty="0" err="1"/>
              <a:t>tumbuh</a:t>
            </a:r>
            <a:r>
              <a:rPr lang="en-US" sz="2800" b="1" dirty="0"/>
              <a:t> </a:t>
            </a:r>
            <a:r>
              <a:rPr lang="en-US" sz="2800" b="1" dirty="0" err="1"/>
              <a:t>kembang</a:t>
            </a:r>
            <a:r>
              <a:rPr lang="en-US" sz="2800" b="1" dirty="0"/>
              <a:t> </a:t>
            </a:r>
            <a:r>
              <a:rPr lang="en-US" sz="2800" b="1" dirty="0" err="1"/>
              <a:t>remaja</a:t>
            </a:r>
            <a:r>
              <a:rPr lang="en-US" sz="2800" b="1" dirty="0"/>
              <a:t> </a:t>
            </a:r>
            <a:r>
              <a:rPr lang="en-US" sz="2800" b="1" dirty="0" err="1"/>
              <a:t>untuk</a:t>
            </a:r>
            <a:r>
              <a:rPr lang="en-US" sz="2800" b="1" dirty="0"/>
              <a:t> </a:t>
            </a:r>
            <a:r>
              <a:rPr lang="en-US" sz="2800" b="1" dirty="0" err="1"/>
              <a:t>mencapai</a:t>
            </a:r>
            <a:r>
              <a:rPr lang="en-US" sz="2800" b="1" dirty="0"/>
              <a:t> target </a:t>
            </a:r>
            <a:r>
              <a:rPr lang="en-US" sz="2800" b="1" dirty="0" err="1"/>
              <a:t>perkembangan</a:t>
            </a:r>
            <a:r>
              <a:rPr lang="en-US" sz="2800" b="1" dirty="0"/>
              <a:t>, </a:t>
            </a:r>
            <a:r>
              <a:rPr lang="en-US" sz="2800" b="1" dirty="0" err="1"/>
              <a:t>dampak</a:t>
            </a:r>
            <a:r>
              <a:rPr lang="en-US" sz="2800" b="1" dirty="0"/>
              <a:t> </a:t>
            </a:r>
            <a:r>
              <a:rPr lang="en-US" sz="2800" b="1" dirty="0" err="1"/>
              <a:t>positif</a:t>
            </a:r>
            <a:r>
              <a:rPr lang="en-US" sz="2800" b="1" dirty="0"/>
              <a:t> agar </a:t>
            </a:r>
            <a:r>
              <a:rPr lang="en-US" sz="2800" b="1" dirty="0" err="1"/>
              <a:t>menjadi</a:t>
            </a:r>
            <a:r>
              <a:rPr lang="en-US" sz="2800" b="1" dirty="0"/>
              <a:t> </a:t>
            </a:r>
            <a:r>
              <a:rPr lang="en-US" sz="2800" b="1" dirty="0" err="1"/>
              <a:t>remaja</a:t>
            </a:r>
            <a:r>
              <a:rPr lang="en-US" sz="2800" b="1" dirty="0"/>
              <a:t> </a:t>
            </a:r>
            <a:r>
              <a:rPr lang="en-US" sz="2800" b="1" dirty="0" err="1"/>
              <a:t>yg</a:t>
            </a:r>
            <a:r>
              <a:rPr lang="en-US" sz="2800" b="1" dirty="0"/>
              <a:t> </a:t>
            </a:r>
            <a:r>
              <a:rPr lang="en-US" sz="2800" b="1" dirty="0" err="1"/>
              <a:t>sehat</a:t>
            </a:r>
            <a:r>
              <a:rPr lang="en-US" sz="2800" b="1" dirty="0"/>
              <a:t> juga </a:t>
            </a:r>
            <a:r>
              <a:rPr lang="en-US" sz="2800" b="1" dirty="0" err="1"/>
              <a:t>akan</a:t>
            </a:r>
            <a:r>
              <a:rPr lang="en-US" sz="2800" b="1" dirty="0"/>
              <a:t> </a:t>
            </a:r>
            <a:r>
              <a:rPr lang="en-US" sz="2800" b="1" dirty="0" err="1"/>
              <a:t>dirasakan</a:t>
            </a:r>
            <a:r>
              <a:rPr lang="en-US" sz="2800" b="1" dirty="0"/>
              <a:t> </a:t>
            </a:r>
            <a:r>
              <a:rPr lang="en-US" sz="2800" b="1" dirty="0" err="1"/>
              <a:t>maksimal</a:t>
            </a:r>
            <a:r>
              <a:rPr lang="en-US" sz="2800" b="1" dirty="0"/>
              <a:t> oleh </a:t>
            </a:r>
            <a:r>
              <a:rPr lang="en-US" sz="2800" b="1" dirty="0" err="1"/>
              <a:t>remaja</a:t>
            </a:r>
            <a:r>
              <a:rPr lang="en-US" sz="2800" b="1" dirty="0"/>
              <a:t> </a:t>
            </a:r>
            <a:r>
              <a:rPr lang="en-US" sz="2800" b="1" dirty="0" err="1"/>
              <a:t>itu</a:t>
            </a:r>
            <a:r>
              <a:rPr lang="en-US" sz="2800" b="1" dirty="0"/>
              <a:t> </a:t>
            </a:r>
            <a:r>
              <a:rPr lang="en-US" sz="2800" b="1" dirty="0" err="1"/>
              <a:t>sendiri</a:t>
            </a:r>
            <a:r>
              <a:rPr lang="en-US" sz="2800" b="1" dirty="0"/>
              <a:t>. </a:t>
            </a:r>
            <a:endParaRPr lang="en-ID" sz="2800" b="1" dirty="0"/>
          </a:p>
        </p:txBody>
      </p:sp>
      <p:sp>
        <p:nvSpPr>
          <p:cNvPr id="4" name="Footer Placeholder 3">
            <a:extLst>
              <a:ext uri="{FF2B5EF4-FFF2-40B4-BE49-F238E27FC236}">
                <a16:creationId xmlns:a16="http://schemas.microsoft.com/office/drawing/2014/main" id="{F477379A-7386-6DA8-EEF7-2F6C8249CF44}"/>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B2CC0E5-684D-7A59-31C5-E728BC8A7180}"/>
              </a:ext>
            </a:extLst>
          </p:cNvPr>
          <p:cNvSpPr>
            <a:spLocks noGrp="1"/>
          </p:cNvSpPr>
          <p:nvPr>
            <p:ph type="sldNum" sz="quarter" idx="11"/>
          </p:nvPr>
        </p:nvSpPr>
        <p:spPr/>
        <p:txBody>
          <a:bodyPr/>
          <a:lstStyle/>
          <a:p>
            <a:fld id="{294A09A9-5501-47C1-A89A-A340965A2BE2}" type="slidenum">
              <a:rPr lang="en-US" smtClean="0"/>
              <a:pPr/>
              <a:t>39</a:t>
            </a:fld>
            <a:endParaRPr lang="en-US" dirty="0"/>
          </a:p>
        </p:txBody>
      </p:sp>
      <p:pic>
        <p:nvPicPr>
          <p:cNvPr id="7" name="Picture 6">
            <a:extLst>
              <a:ext uri="{FF2B5EF4-FFF2-40B4-BE49-F238E27FC236}">
                <a16:creationId xmlns:a16="http://schemas.microsoft.com/office/drawing/2014/main" id="{88D5D0C7-EF2C-7174-E334-12129CCEEF6B}"/>
              </a:ext>
            </a:extLst>
          </p:cNvPr>
          <p:cNvPicPr>
            <a:picLocks noChangeAspect="1"/>
          </p:cNvPicPr>
          <p:nvPr/>
        </p:nvPicPr>
        <p:blipFill>
          <a:blip r:embed="rId2"/>
          <a:stretch>
            <a:fillRect/>
          </a:stretch>
        </p:blipFill>
        <p:spPr>
          <a:xfrm>
            <a:off x="9347201" y="-81280"/>
            <a:ext cx="2844800" cy="2851912"/>
          </a:xfrm>
          <a:prstGeom prst="rect">
            <a:avLst/>
          </a:prstGeom>
        </p:spPr>
      </p:pic>
    </p:spTree>
    <p:extLst>
      <p:ext uri="{BB962C8B-B14F-4D97-AF65-F5344CB8AC3E}">
        <p14:creationId xmlns:p14="http://schemas.microsoft.com/office/powerpoint/2010/main" val="152458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4D47-BB5A-3DAD-A88A-BDF1A89E67D0}"/>
              </a:ext>
            </a:extLst>
          </p:cNvPr>
          <p:cNvSpPr>
            <a:spLocks noGrp="1"/>
          </p:cNvSpPr>
          <p:nvPr>
            <p:ph type="title"/>
          </p:nvPr>
        </p:nvSpPr>
        <p:spPr>
          <a:xfrm>
            <a:off x="932688" y="802640"/>
            <a:ext cx="9528048" cy="1026160"/>
          </a:xfrm>
          <a:solidFill>
            <a:srgbClr val="00B0F0"/>
          </a:solidFill>
        </p:spPr>
        <p:txBody>
          <a:bodyPr/>
          <a:lstStyle/>
          <a:p>
            <a:r>
              <a:rPr lang="en-US" b="1" dirty="0" err="1">
                <a:solidFill>
                  <a:schemeClr val="tx1"/>
                </a:solidFill>
              </a:rPr>
              <a:t>Con’t</a:t>
            </a:r>
            <a:r>
              <a:rPr lang="en-US" b="1" dirty="0">
                <a:solidFill>
                  <a:schemeClr val="tx1"/>
                </a:solidFill>
              </a:rPr>
              <a:t> ……..</a:t>
            </a:r>
            <a:endParaRPr lang="en-ID" b="1" dirty="0">
              <a:solidFill>
                <a:schemeClr val="tx1"/>
              </a:solidFill>
            </a:endParaRPr>
          </a:p>
        </p:txBody>
      </p:sp>
      <p:sp>
        <p:nvSpPr>
          <p:cNvPr id="3" name="Content Placeholder 2">
            <a:extLst>
              <a:ext uri="{FF2B5EF4-FFF2-40B4-BE49-F238E27FC236}">
                <a16:creationId xmlns:a16="http://schemas.microsoft.com/office/drawing/2014/main" id="{E937F471-6212-1E39-1572-8F13BAAD1B38}"/>
              </a:ext>
            </a:extLst>
          </p:cNvPr>
          <p:cNvSpPr>
            <a:spLocks noGrp="1"/>
          </p:cNvSpPr>
          <p:nvPr>
            <p:ph sz="quarter" idx="13"/>
          </p:nvPr>
        </p:nvSpPr>
        <p:spPr>
          <a:xfrm>
            <a:off x="396240" y="2326640"/>
            <a:ext cx="11436096" cy="4029710"/>
          </a:xfrm>
          <a:solidFill>
            <a:srgbClr val="FFFF00"/>
          </a:solidFill>
        </p:spPr>
        <p:txBody>
          <a:bodyPr>
            <a:normAutofit fontScale="92500" lnSpcReduction="10000"/>
          </a:bodyPr>
          <a:lstStyle/>
          <a:p>
            <a:pPr marL="342900" indent="-342900">
              <a:buFont typeface="Wingdings" panose="05000000000000000000" pitchFamily="2" charset="2"/>
              <a:buChar char="q"/>
            </a:pPr>
            <a:r>
              <a:rPr lang="en-US" b="1" dirty="0"/>
              <a:t>Pada masa </a:t>
            </a:r>
            <a:r>
              <a:rPr lang="en-US" b="1" dirty="0" err="1"/>
              <a:t>remaja</a:t>
            </a:r>
            <a:r>
              <a:rPr lang="en-US" b="1" dirty="0"/>
              <a:t> </a:t>
            </a:r>
            <a:r>
              <a:rPr lang="en-US" b="1" dirty="0" err="1"/>
              <a:t>terjadi</a:t>
            </a:r>
            <a:r>
              <a:rPr lang="en-US" b="1" dirty="0"/>
              <a:t> </a:t>
            </a:r>
            <a:r>
              <a:rPr lang="en-US" b="1" dirty="0" err="1"/>
              <a:t>perubahan</a:t>
            </a:r>
            <a:r>
              <a:rPr lang="en-US" b="1" dirty="0"/>
              <a:t> </a:t>
            </a:r>
            <a:r>
              <a:rPr lang="en-US" b="1" dirty="0" err="1"/>
              <a:t>baik</a:t>
            </a:r>
            <a:r>
              <a:rPr lang="en-US" b="1" dirty="0"/>
              <a:t> </a:t>
            </a:r>
            <a:r>
              <a:rPr lang="en-US" b="1" dirty="0" err="1"/>
              <a:t>fisik</a:t>
            </a:r>
            <a:r>
              <a:rPr lang="en-US" b="1" dirty="0"/>
              <a:t> </a:t>
            </a:r>
            <a:r>
              <a:rPr lang="en-US" b="1" dirty="0" err="1"/>
              <a:t>maupun</a:t>
            </a:r>
            <a:r>
              <a:rPr lang="en-US" b="1" dirty="0"/>
              <a:t> </a:t>
            </a:r>
            <a:r>
              <a:rPr lang="en-US" b="1" dirty="0" err="1"/>
              <a:t>psikis</a:t>
            </a:r>
            <a:r>
              <a:rPr lang="en-US" b="1" dirty="0"/>
              <a:t> </a:t>
            </a:r>
            <a:r>
              <a:rPr lang="en-US" b="1" dirty="0" err="1"/>
              <a:t>yg</a:t>
            </a:r>
            <a:r>
              <a:rPr lang="en-US" b="1" dirty="0"/>
              <a:t> </a:t>
            </a:r>
            <a:r>
              <a:rPr lang="en-US" b="1" dirty="0" err="1"/>
              <a:t>menyebabkan</a:t>
            </a:r>
            <a:r>
              <a:rPr lang="en-US" b="1" dirty="0"/>
              <a:t> </a:t>
            </a:r>
            <a:r>
              <a:rPr lang="en-US" b="1" dirty="0" err="1"/>
              <a:t>remaja</a:t>
            </a:r>
            <a:r>
              <a:rPr lang="en-US" b="1" dirty="0"/>
              <a:t> </a:t>
            </a:r>
            <a:r>
              <a:rPr lang="en-US" b="1" dirty="0" err="1"/>
              <a:t>dlm</a:t>
            </a:r>
            <a:r>
              <a:rPr lang="en-US" b="1" dirty="0"/>
              <a:t> </a:t>
            </a:r>
            <a:r>
              <a:rPr lang="en-US" b="1" dirty="0" err="1"/>
              <a:t>kondisi</a:t>
            </a:r>
            <a:r>
              <a:rPr lang="en-US" b="1" dirty="0"/>
              <a:t> </a:t>
            </a:r>
            <a:r>
              <a:rPr lang="en-US" b="1" dirty="0" err="1"/>
              <a:t>rawan</a:t>
            </a:r>
            <a:r>
              <a:rPr lang="en-US" b="1" dirty="0"/>
              <a:t> pada proses </a:t>
            </a:r>
            <a:r>
              <a:rPr lang="en-US" b="1" dirty="0" err="1"/>
              <a:t>pertumbuhan</a:t>
            </a:r>
            <a:r>
              <a:rPr lang="en-US" b="1" dirty="0"/>
              <a:t> dan </a:t>
            </a:r>
            <a:r>
              <a:rPr lang="en-US" b="1" dirty="0" err="1"/>
              <a:t>perkembangannya</a:t>
            </a:r>
            <a:r>
              <a:rPr lang="en-US" b="1" dirty="0"/>
              <a:t>. </a:t>
            </a:r>
          </a:p>
          <a:p>
            <a:pPr marL="342900" indent="-342900">
              <a:buFont typeface="Wingdings" panose="05000000000000000000" pitchFamily="2" charset="2"/>
              <a:buChar char="q"/>
            </a:pPr>
            <a:r>
              <a:rPr lang="en-US" b="1" dirty="0"/>
              <a:t>Masa </a:t>
            </a:r>
            <a:r>
              <a:rPr lang="en-US" b="1" dirty="0" err="1"/>
              <a:t>tsb</a:t>
            </a:r>
            <a:r>
              <a:rPr lang="en-US" b="1" dirty="0"/>
              <a:t> </a:t>
            </a:r>
            <a:r>
              <a:rPr lang="en-US" b="1" dirty="0" err="1"/>
              <a:t>merupakan</a:t>
            </a:r>
            <a:r>
              <a:rPr lang="en-US" b="1" dirty="0"/>
              <a:t> masa </a:t>
            </a:r>
            <a:r>
              <a:rPr lang="en-US" b="1" dirty="0" err="1"/>
              <a:t>terjadinya</a:t>
            </a:r>
            <a:r>
              <a:rPr lang="en-US" b="1" dirty="0"/>
              <a:t> proses </a:t>
            </a:r>
            <a:r>
              <a:rPr lang="en-US" b="1" dirty="0" err="1"/>
              <a:t>awal</a:t>
            </a:r>
            <a:r>
              <a:rPr lang="en-US" b="1" dirty="0"/>
              <a:t> </a:t>
            </a:r>
            <a:r>
              <a:rPr lang="en-US" b="1" dirty="0" err="1"/>
              <a:t>pematangan</a:t>
            </a:r>
            <a:r>
              <a:rPr lang="en-US" b="1" dirty="0"/>
              <a:t> organ </a:t>
            </a:r>
            <a:r>
              <a:rPr lang="en-US" b="1" dirty="0" err="1"/>
              <a:t>reproduksi</a:t>
            </a:r>
            <a:r>
              <a:rPr lang="en-US" b="1" dirty="0"/>
              <a:t> dan </a:t>
            </a:r>
            <a:r>
              <a:rPr lang="en-US" b="1" dirty="0" err="1"/>
              <a:t>perubahan</a:t>
            </a:r>
            <a:r>
              <a:rPr lang="en-US" b="1" dirty="0"/>
              <a:t> hormonal yang </a:t>
            </a:r>
            <a:r>
              <a:rPr lang="en-US" b="1" dirty="0" err="1"/>
              <a:t>nyata</a:t>
            </a:r>
            <a:r>
              <a:rPr lang="en-US" b="1" dirty="0"/>
              <a:t>. </a:t>
            </a:r>
          </a:p>
          <a:p>
            <a:pPr marL="342900" indent="-342900">
              <a:buFont typeface="Wingdings" panose="05000000000000000000" pitchFamily="2" charset="2"/>
              <a:buChar char="q"/>
            </a:pPr>
            <a:r>
              <a:rPr lang="en-US" b="1" dirty="0" err="1"/>
              <a:t>Remaja</a:t>
            </a:r>
            <a:r>
              <a:rPr lang="en-US" b="1" dirty="0"/>
              <a:t> </a:t>
            </a:r>
            <a:r>
              <a:rPr lang="en-US" b="1" dirty="0" err="1"/>
              <a:t>menghadapi</a:t>
            </a:r>
            <a:r>
              <a:rPr lang="en-US" b="1" dirty="0"/>
              <a:t> </a:t>
            </a:r>
            <a:r>
              <a:rPr lang="en-US" b="1" dirty="0" err="1"/>
              <a:t>berbagai</a:t>
            </a:r>
            <a:r>
              <a:rPr lang="en-US" b="1" dirty="0"/>
              <a:t> </a:t>
            </a:r>
            <a:r>
              <a:rPr lang="en-US" b="1" dirty="0" err="1"/>
              <a:t>masalah</a:t>
            </a:r>
            <a:r>
              <a:rPr lang="en-US" b="1" dirty="0"/>
              <a:t> </a:t>
            </a:r>
            <a:r>
              <a:rPr lang="en-US" b="1" dirty="0" err="1"/>
              <a:t>yg</a:t>
            </a:r>
            <a:r>
              <a:rPr lang="en-US" b="1" dirty="0"/>
              <a:t> </a:t>
            </a:r>
            <a:r>
              <a:rPr lang="en-US" b="1" dirty="0" err="1"/>
              <a:t>kompleks</a:t>
            </a:r>
            <a:r>
              <a:rPr lang="en-US" b="1" dirty="0"/>
              <a:t> </a:t>
            </a:r>
            <a:r>
              <a:rPr lang="en-US" b="1" dirty="0" err="1"/>
              <a:t>terkait</a:t>
            </a:r>
            <a:r>
              <a:rPr lang="en-US" b="1" dirty="0"/>
              <a:t> </a:t>
            </a:r>
            <a:r>
              <a:rPr lang="en-US" b="1" dirty="0" err="1"/>
              <a:t>dgn</a:t>
            </a:r>
            <a:r>
              <a:rPr lang="en-US" b="1" dirty="0"/>
              <a:t> </a:t>
            </a:r>
            <a:r>
              <a:rPr lang="en-US" b="1" dirty="0" err="1"/>
              <a:t>perubahan</a:t>
            </a:r>
            <a:r>
              <a:rPr lang="en-US" b="1" dirty="0"/>
              <a:t> </a:t>
            </a:r>
            <a:r>
              <a:rPr lang="en-US" b="1" dirty="0" err="1"/>
              <a:t>fisik</a:t>
            </a:r>
            <a:r>
              <a:rPr lang="en-US" b="1" dirty="0"/>
              <a:t>, </a:t>
            </a:r>
            <a:r>
              <a:rPr lang="en-US" b="1" dirty="0" err="1"/>
              <a:t>kecukupan</a:t>
            </a:r>
            <a:r>
              <a:rPr lang="en-US" b="1" dirty="0"/>
              <a:t> </a:t>
            </a:r>
            <a:r>
              <a:rPr lang="en-US" b="1" dirty="0" err="1"/>
              <a:t>gizi</a:t>
            </a:r>
            <a:r>
              <a:rPr lang="en-US" b="1" dirty="0"/>
              <a:t>, </a:t>
            </a:r>
            <a:r>
              <a:rPr lang="en-US" b="1" dirty="0" err="1"/>
              <a:t>perkembangan</a:t>
            </a:r>
            <a:r>
              <a:rPr lang="en-US" b="1" dirty="0"/>
              <a:t> </a:t>
            </a:r>
            <a:r>
              <a:rPr lang="en-US" b="1" dirty="0" err="1"/>
              <a:t>psikososial</a:t>
            </a:r>
            <a:r>
              <a:rPr lang="en-US" b="1" dirty="0"/>
              <a:t>, </a:t>
            </a:r>
            <a:r>
              <a:rPr lang="en-US" b="1" dirty="0" err="1"/>
              <a:t>emosi</a:t>
            </a:r>
            <a:r>
              <a:rPr lang="en-US" b="1" dirty="0"/>
              <a:t>, </a:t>
            </a:r>
            <a:r>
              <a:rPr lang="en-US" b="1" dirty="0" err="1"/>
              <a:t>kecerdasan</a:t>
            </a:r>
            <a:r>
              <a:rPr lang="en-US" b="1" dirty="0"/>
              <a:t> </a:t>
            </a:r>
            <a:r>
              <a:rPr lang="en-US" b="1" dirty="0" err="1"/>
              <a:t>yg</a:t>
            </a:r>
            <a:r>
              <a:rPr lang="en-US" b="1" dirty="0"/>
              <a:t> </a:t>
            </a:r>
            <a:r>
              <a:rPr lang="en-US" b="1" dirty="0" err="1"/>
              <a:t>akhirnya</a:t>
            </a:r>
            <a:r>
              <a:rPr lang="en-US" b="1" dirty="0"/>
              <a:t> </a:t>
            </a:r>
            <a:r>
              <a:rPr lang="en-US" b="1" dirty="0" err="1"/>
              <a:t>menimbulkan</a:t>
            </a:r>
            <a:r>
              <a:rPr lang="en-US" b="1" dirty="0"/>
              <a:t> </a:t>
            </a:r>
            <a:r>
              <a:rPr lang="en-US" b="1" dirty="0" err="1"/>
              <a:t>konflik</a:t>
            </a:r>
            <a:r>
              <a:rPr lang="en-US" b="1" dirty="0"/>
              <a:t> </a:t>
            </a:r>
            <a:r>
              <a:rPr lang="en-US" b="1" dirty="0" err="1"/>
              <a:t>dlm</a:t>
            </a:r>
            <a:r>
              <a:rPr lang="en-US" b="1" dirty="0"/>
              <a:t> </a:t>
            </a:r>
            <a:r>
              <a:rPr lang="en-US" b="1" dirty="0" err="1"/>
              <a:t>dirinya</a:t>
            </a:r>
            <a:r>
              <a:rPr lang="en-US" b="1" dirty="0"/>
              <a:t> </a:t>
            </a:r>
            <a:r>
              <a:rPr lang="en-US" b="1" dirty="0" err="1"/>
              <a:t>yg</a:t>
            </a:r>
            <a:r>
              <a:rPr lang="en-US" b="1" dirty="0"/>
              <a:t> </a:t>
            </a:r>
            <a:r>
              <a:rPr lang="en-US" b="1" dirty="0" err="1"/>
              <a:t>kemudian</a:t>
            </a:r>
            <a:r>
              <a:rPr lang="en-US" b="1" dirty="0"/>
              <a:t> </a:t>
            </a:r>
            <a:r>
              <a:rPr lang="en-US" b="1" dirty="0" err="1"/>
              <a:t>mempengaruhi</a:t>
            </a:r>
            <a:r>
              <a:rPr lang="en-US" b="1" dirty="0"/>
              <a:t> </a:t>
            </a:r>
            <a:r>
              <a:rPr lang="en-US" b="1" dirty="0" err="1"/>
              <a:t>kesehatannya</a:t>
            </a:r>
            <a:r>
              <a:rPr lang="en-US" b="1" dirty="0"/>
              <a:t>. </a:t>
            </a:r>
          </a:p>
          <a:p>
            <a:pPr marL="342900" indent="-342900">
              <a:buFont typeface="Wingdings" panose="05000000000000000000" pitchFamily="2" charset="2"/>
              <a:buChar char="q"/>
            </a:pPr>
            <a:r>
              <a:rPr lang="en-US" b="1" dirty="0" err="1"/>
              <a:t>Remaja</a:t>
            </a:r>
            <a:r>
              <a:rPr lang="en-US" b="1" dirty="0"/>
              <a:t> </a:t>
            </a:r>
            <a:r>
              <a:rPr lang="en-US" b="1" dirty="0" err="1"/>
              <a:t>yg</a:t>
            </a:r>
            <a:r>
              <a:rPr lang="en-US" b="1" dirty="0"/>
              <a:t> </a:t>
            </a:r>
            <a:r>
              <a:rPr lang="en-US" b="1" dirty="0" err="1"/>
              <a:t>mengalami</a:t>
            </a:r>
            <a:r>
              <a:rPr lang="en-US" b="1" dirty="0"/>
              <a:t> </a:t>
            </a:r>
            <a:r>
              <a:rPr lang="en-US" b="1" dirty="0" err="1"/>
              <a:t>gangguan</a:t>
            </a:r>
            <a:r>
              <a:rPr lang="en-US" b="1" dirty="0"/>
              <a:t> </a:t>
            </a:r>
            <a:r>
              <a:rPr lang="en-US" b="1" dirty="0" err="1"/>
              <a:t>kesehatan</a:t>
            </a:r>
            <a:r>
              <a:rPr lang="en-US" b="1" dirty="0"/>
              <a:t> </a:t>
            </a:r>
            <a:r>
              <a:rPr lang="en-US" b="1" dirty="0" err="1"/>
              <a:t>berupaya</a:t>
            </a:r>
            <a:r>
              <a:rPr lang="en-US" b="1" dirty="0"/>
              <a:t> </a:t>
            </a:r>
            <a:r>
              <a:rPr lang="en-US" b="1" dirty="0" err="1"/>
              <a:t>utk</a:t>
            </a:r>
            <a:r>
              <a:rPr lang="en-US" b="1" dirty="0"/>
              <a:t> </a:t>
            </a:r>
            <a:r>
              <a:rPr lang="en-US" b="1" dirty="0" err="1"/>
              <a:t>melakukan</a:t>
            </a:r>
            <a:r>
              <a:rPr lang="en-US" b="1" dirty="0"/>
              <a:t> </a:t>
            </a:r>
            <a:r>
              <a:rPr lang="en-US" b="1" dirty="0" err="1"/>
              <a:t>reaksi</a:t>
            </a:r>
            <a:r>
              <a:rPr lang="en-US" b="1" dirty="0"/>
              <a:t> </a:t>
            </a:r>
            <a:r>
              <a:rPr lang="en-US" b="1" dirty="0" err="1"/>
              <a:t>menarik</a:t>
            </a:r>
            <a:r>
              <a:rPr lang="en-US" b="1" dirty="0"/>
              <a:t> </a:t>
            </a:r>
            <a:r>
              <a:rPr lang="en-US" b="1" dirty="0" err="1"/>
              <a:t>diri</a:t>
            </a:r>
            <a:r>
              <a:rPr lang="en-US" b="1" dirty="0"/>
              <a:t> </a:t>
            </a:r>
            <a:r>
              <a:rPr lang="en-US" b="1" dirty="0" err="1"/>
              <a:t>karena</a:t>
            </a:r>
            <a:r>
              <a:rPr lang="en-US" b="1" dirty="0"/>
              <a:t> alasan2 </a:t>
            </a:r>
            <a:r>
              <a:rPr lang="en-US" b="1" dirty="0" err="1"/>
              <a:t>tsb</a:t>
            </a:r>
            <a:r>
              <a:rPr lang="en-US" b="1" dirty="0"/>
              <a:t>. </a:t>
            </a:r>
          </a:p>
          <a:p>
            <a:pPr marL="342900" indent="-342900">
              <a:buFont typeface="Wingdings" panose="05000000000000000000" pitchFamily="2" charset="2"/>
              <a:buChar char="q"/>
            </a:pPr>
            <a:r>
              <a:rPr lang="en-US" b="1" dirty="0" err="1"/>
              <a:t>Pencegaha</a:t>
            </a:r>
            <a:r>
              <a:rPr lang="en-US" b="1" dirty="0"/>
              <a:t> </a:t>
            </a:r>
            <a:r>
              <a:rPr lang="en-US" b="1" dirty="0" err="1"/>
              <a:t>trhadap</a:t>
            </a:r>
            <a:r>
              <a:rPr lang="en-US" b="1" dirty="0"/>
              <a:t> </a:t>
            </a:r>
            <a:r>
              <a:rPr lang="en-US" b="1" dirty="0" err="1"/>
              <a:t>terjadinya</a:t>
            </a:r>
            <a:r>
              <a:rPr lang="en-US" b="1" dirty="0"/>
              <a:t> </a:t>
            </a:r>
            <a:r>
              <a:rPr lang="en-US" b="1" dirty="0" err="1"/>
              <a:t>gangguan</a:t>
            </a:r>
            <a:r>
              <a:rPr lang="en-US" b="1" dirty="0"/>
              <a:t> </a:t>
            </a:r>
            <a:r>
              <a:rPr lang="en-US" b="1" dirty="0" err="1"/>
              <a:t>kesehatan</a:t>
            </a:r>
            <a:r>
              <a:rPr lang="en-US" b="1" dirty="0"/>
              <a:t> pd </a:t>
            </a:r>
            <a:r>
              <a:rPr lang="en-US" b="1" dirty="0" err="1"/>
              <a:t>remaja</a:t>
            </a:r>
            <a:r>
              <a:rPr lang="en-US" b="1" dirty="0"/>
              <a:t> </a:t>
            </a:r>
            <a:r>
              <a:rPr lang="en-US" b="1" dirty="0" err="1"/>
              <a:t>memerlukan</a:t>
            </a:r>
            <a:r>
              <a:rPr lang="en-US" b="1" dirty="0"/>
              <a:t> </a:t>
            </a:r>
            <a:r>
              <a:rPr lang="en-US" b="1" dirty="0" err="1"/>
              <a:t>pengertian</a:t>
            </a:r>
            <a:r>
              <a:rPr lang="en-US" b="1" dirty="0"/>
              <a:t> dan </a:t>
            </a:r>
            <a:r>
              <a:rPr lang="en-US" b="1" dirty="0" err="1"/>
              <a:t>perhatiana</a:t>
            </a:r>
            <a:r>
              <a:rPr lang="en-US" b="1" dirty="0"/>
              <a:t> </a:t>
            </a:r>
            <a:r>
              <a:rPr lang="en-US" b="1" dirty="0" err="1"/>
              <a:t>dari</a:t>
            </a:r>
            <a:r>
              <a:rPr lang="en-US" b="1" dirty="0"/>
              <a:t> </a:t>
            </a:r>
            <a:r>
              <a:rPr lang="en-US" b="1" dirty="0" err="1"/>
              <a:t>lingkungan</a:t>
            </a:r>
            <a:r>
              <a:rPr lang="en-US" b="1" dirty="0"/>
              <a:t> </a:t>
            </a:r>
            <a:r>
              <a:rPr lang="en-US" b="1" dirty="0" err="1"/>
              <a:t>baik</a:t>
            </a:r>
            <a:r>
              <a:rPr lang="en-US" b="1" dirty="0"/>
              <a:t> </a:t>
            </a:r>
            <a:r>
              <a:rPr lang="en-US" b="1" dirty="0" err="1"/>
              <a:t>orangtua</a:t>
            </a:r>
            <a:r>
              <a:rPr lang="en-US" b="1" dirty="0"/>
              <a:t>, guru, </a:t>
            </a:r>
            <a:r>
              <a:rPr lang="en-US" b="1" dirty="0" err="1"/>
              <a:t>teman</a:t>
            </a:r>
            <a:r>
              <a:rPr lang="en-US" b="1" dirty="0"/>
              <a:t> </a:t>
            </a:r>
            <a:r>
              <a:rPr lang="en-US" b="1" dirty="0" err="1"/>
              <a:t>sebaya</a:t>
            </a:r>
            <a:r>
              <a:rPr lang="en-US" b="1" dirty="0"/>
              <a:t> dan </a:t>
            </a:r>
            <a:r>
              <a:rPr lang="en-US" b="1" dirty="0" err="1"/>
              <a:t>pihak</a:t>
            </a:r>
            <a:r>
              <a:rPr lang="en-US" b="1" dirty="0"/>
              <a:t> </a:t>
            </a:r>
            <a:r>
              <a:rPr lang="en-US" b="1" dirty="0" err="1"/>
              <a:t>terkait</a:t>
            </a:r>
            <a:r>
              <a:rPr lang="en-US" b="1" dirty="0"/>
              <a:t> agar </a:t>
            </a:r>
            <a:r>
              <a:rPr lang="en-US" b="1" dirty="0" err="1"/>
              <a:t>mereka</a:t>
            </a:r>
            <a:r>
              <a:rPr lang="en-US" b="1" dirty="0"/>
              <a:t> </a:t>
            </a:r>
            <a:r>
              <a:rPr lang="en-US" b="1" dirty="0" err="1"/>
              <a:t>dpt</a:t>
            </a:r>
            <a:r>
              <a:rPr lang="en-US" b="1" dirty="0"/>
              <a:t> </a:t>
            </a:r>
            <a:r>
              <a:rPr lang="en-US" b="1" dirty="0" err="1"/>
              <a:t>melalui</a:t>
            </a:r>
            <a:r>
              <a:rPr lang="en-US" b="1" dirty="0"/>
              <a:t> masa </a:t>
            </a:r>
            <a:r>
              <a:rPr lang="en-US" b="1" dirty="0" err="1"/>
              <a:t>transisi</a:t>
            </a:r>
            <a:r>
              <a:rPr lang="en-US" b="1" dirty="0"/>
              <a:t> </a:t>
            </a:r>
            <a:r>
              <a:rPr lang="en-US" b="1" dirty="0" err="1"/>
              <a:t>dari</a:t>
            </a:r>
            <a:r>
              <a:rPr lang="en-US" b="1" dirty="0"/>
              <a:t> kanak2 </a:t>
            </a:r>
            <a:r>
              <a:rPr lang="en-US" b="1" dirty="0" err="1"/>
              <a:t>menjadi</a:t>
            </a:r>
            <a:r>
              <a:rPr lang="en-US" b="1" dirty="0"/>
              <a:t> </a:t>
            </a:r>
            <a:r>
              <a:rPr lang="en-US" b="1" dirty="0" err="1"/>
              <a:t>dewasa</a:t>
            </a:r>
            <a:r>
              <a:rPr lang="en-US" b="1" dirty="0"/>
              <a:t> </a:t>
            </a:r>
            <a:r>
              <a:rPr lang="en-US" b="1" dirty="0" err="1"/>
              <a:t>dgn</a:t>
            </a:r>
            <a:r>
              <a:rPr lang="en-US" b="1" dirty="0"/>
              <a:t> </a:t>
            </a:r>
            <a:r>
              <a:rPr lang="en-US" b="1" dirty="0" err="1"/>
              <a:t>baik</a:t>
            </a:r>
            <a:r>
              <a:rPr lang="en-US" b="1" dirty="0"/>
              <a:t> </a:t>
            </a:r>
            <a:endParaRPr lang="en-ID" b="1" dirty="0"/>
          </a:p>
        </p:txBody>
      </p:sp>
      <p:sp>
        <p:nvSpPr>
          <p:cNvPr id="4" name="Footer Placeholder 3">
            <a:extLst>
              <a:ext uri="{FF2B5EF4-FFF2-40B4-BE49-F238E27FC236}">
                <a16:creationId xmlns:a16="http://schemas.microsoft.com/office/drawing/2014/main" id="{2368FE32-5324-7E9F-089E-26ACC841C0D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7C42ACB-C589-FA86-B1E6-2AEF0F48C5D8}"/>
              </a:ext>
            </a:extLst>
          </p:cNvPr>
          <p:cNvSpPr>
            <a:spLocks noGrp="1"/>
          </p:cNvSpPr>
          <p:nvPr>
            <p:ph type="sldNum" sz="quarter" idx="11"/>
          </p:nvPr>
        </p:nvSpPr>
        <p:spPr/>
        <p:txBody>
          <a:bodyPr/>
          <a:lstStyle/>
          <a:p>
            <a:fld id="{294A09A9-5501-47C1-A89A-A340965A2BE2}" type="slidenum">
              <a:rPr lang="en-US" smtClean="0"/>
              <a:pPr/>
              <a:t>4</a:t>
            </a:fld>
            <a:endParaRPr lang="en-US" dirty="0"/>
          </a:p>
        </p:txBody>
      </p:sp>
      <p:pic>
        <p:nvPicPr>
          <p:cNvPr id="6" name="Picture 5">
            <a:extLst>
              <a:ext uri="{FF2B5EF4-FFF2-40B4-BE49-F238E27FC236}">
                <a16:creationId xmlns:a16="http://schemas.microsoft.com/office/drawing/2014/main" id="{40CA46C9-7257-D75C-8184-A74D895B674B}"/>
              </a:ext>
            </a:extLst>
          </p:cNvPr>
          <p:cNvPicPr>
            <a:picLocks noChangeAspect="1"/>
          </p:cNvPicPr>
          <p:nvPr/>
        </p:nvPicPr>
        <p:blipFill>
          <a:blip r:embed="rId2"/>
          <a:stretch>
            <a:fillRect/>
          </a:stretch>
        </p:blipFill>
        <p:spPr>
          <a:xfrm>
            <a:off x="9449752" y="85725"/>
            <a:ext cx="2619375" cy="1743075"/>
          </a:xfrm>
          <a:prstGeom prst="rect">
            <a:avLst/>
          </a:prstGeom>
        </p:spPr>
      </p:pic>
    </p:spTree>
    <p:extLst>
      <p:ext uri="{BB962C8B-B14F-4D97-AF65-F5344CB8AC3E}">
        <p14:creationId xmlns:p14="http://schemas.microsoft.com/office/powerpoint/2010/main" val="2395459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ouquet of flowers">
            <a:extLst>
              <a:ext uri="{FF2B5EF4-FFF2-40B4-BE49-F238E27FC236}">
                <a16:creationId xmlns:a16="http://schemas.microsoft.com/office/drawing/2014/main" id="{82C0F469-9EA6-0942-67ED-8D4851C74BF6}"/>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109000"/>
                    </a14:imgEffect>
                    <a14:imgEffect>
                      <a14:brightnessContrast bright="-60000"/>
                    </a14:imgEffect>
                  </a14:imgLayer>
                </a14:imgProps>
              </a:ext>
              <a:ext uri="{28A0092B-C50C-407E-A947-70E740481C1C}">
                <a14:useLocalDpi xmlns:a14="http://schemas.microsoft.com/office/drawing/2010/main"/>
              </a:ext>
            </a:extLst>
          </a:blip>
          <a:srcRect/>
          <a:stretch/>
        </p:blipFill>
        <p:spPr>
          <a:xfrm>
            <a:off x="-274320" y="-2147824"/>
            <a:ext cx="12466320" cy="9015984"/>
          </a:xfrm>
          <a:solidFill>
            <a:schemeClr val="bg1">
              <a:lumMod val="95000"/>
            </a:schemeClr>
          </a:solidFill>
        </p:spPr>
      </p:pic>
      <p:sp>
        <p:nvSpPr>
          <p:cNvPr id="7" name="Title 6">
            <a:extLst>
              <a:ext uri="{FF2B5EF4-FFF2-40B4-BE49-F238E27FC236}">
                <a16:creationId xmlns:a16="http://schemas.microsoft.com/office/drawing/2014/main" id="{DF951822-544C-11FC-36D3-F53CE376B9C9}"/>
              </a:ext>
            </a:extLst>
          </p:cNvPr>
          <p:cNvSpPr>
            <a:spLocks noGrp="1"/>
          </p:cNvSpPr>
          <p:nvPr>
            <p:ph type="ctrTitle"/>
          </p:nvPr>
        </p:nvSpPr>
        <p:spPr>
          <a:xfrm>
            <a:off x="1527048" y="2276856"/>
            <a:ext cx="9144000" cy="1508760"/>
          </a:xfrm>
        </p:spPr>
        <p:txBody>
          <a:bodyPr/>
          <a:lstStyle/>
          <a:p>
            <a:r>
              <a:rPr lang="en-US" dirty="0"/>
              <a:t>KESIMPULAN </a:t>
            </a:r>
          </a:p>
        </p:txBody>
      </p:sp>
      <p:sp>
        <p:nvSpPr>
          <p:cNvPr id="12" name="Plaque 11">
            <a:extLst>
              <a:ext uri="{FF2B5EF4-FFF2-40B4-BE49-F238E27FC236}">
                <a16:creationId xmlns:a16="http://schemas.microsoft.com/office/drawing/2014/main" id="{F6C1C551-67AC-029A-A3FE-5521A1CD6826}"/>
              </a:ext>
              <a:ext uri="{C183D7F6-B498-43B3-948B-1728B52AA6E4}">
                <adec:decorative xmlns:adec="http://schemas.microsoft.com/office/drawing/2017/decorative" val="1"/>
              </a:ext>
            </a:extLst>
          </p:cNvPr>
          <p:cNvSpPr/>
          <p:nvPr/>
        </p:nvSpPr>
        <p:spPr>
          <a:xfrm>
            <a:off x="1332854" y="1782305"/>
            <a:ext cx="9546956" cy="3270142"/>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327F1579-738B-D9DF-6A9B-98AB5F50D599}"/>
              </a:ext>
              <a:ext uri="{C183D7F6-B498-43B3-948B-1728B52AA6E4}">
                <adec:decorative xmlns:adec="http://schemas.microsoft.com/office/drawing/2017/decorative" val="1"/>
              </a:ext>
            </a:extLst>
          </p:cNvPr>
          <p:cNvCxnSpPr>
            <a:cxnSpLocks/>
          </p:cNvCxnSpPr>
          <p:nvPr/>
        </p:nvCxnSpPr>
        <p:spPr>
          <a:xfrm>
            <a:off x="3433949" y="3605726"/>
            <a:ext cx="53213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96736DE-5AE2-4B04-69F4-474224408D30}"/>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5608560" y="3464902"/>
            <a:ext cx="972078" cy="285381"/>
          </a:xfrm>
          <a:prstGeom prst="rect">
            <a:avLst/>
          </a:prstGeom>
        </p:spPr>
      </p:pic>
      <p:pic>
        <p:nvPicPr>
          <p:cNvPr id="2" name="Picture 1">
            <a:extLst>
              <a:ext uri="{FF2B5EF4-FFF2-40B4-BE49-F238E27FC236}">
                <a16:creationId xmlns:a16="http://schemas.microsoft.com/office/drawing/2014/main" id="{97B3A9D1-A98D-A6DA-ECC2-E21703F797AA}"/>
              </a:ext>
            </a:extLst>
          </p:cNvPr>
          <p:cNvPicPr>
            <a:picLocks noChangeAspect="1"/>
          </p:cNvPicPr>
          <p:nvPr/>
        </p:nvPicPr>
        <p:blipFill>
          <a:blip r:embed="rId6"/>
          <a:stretch>
            <a:fillRect/>
          </a:stretch>
        </p:blipFill>
        <p:spPr>
          <a:xfrm>
            <a:off x="8111365" y="502158"/>
            <a:ext cx="2466975" cy="1847850"/>
          </a:xfrm>
          <a:prstGeom prst="rect">
            <a:avLst/>
          </a:prstGeom>
        </p:spPr>
      </p:pic>
    </p:spTree>
    <p:extLst>
      <p:ext uri="{BB962C8B-B14F-4D97-AF65-F5344CB8AC3E}">
        <p14:creationId xmlns:p14="http://schemas.microsoft.com/office/powerpoint/2010/main" val="562455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57FFDB-DFEC-7174-F23F-20C423A03C6A}"/>
              </a:ext>
            </a:extLst>
          </p:cNvPr>
          <p:cNvSpPr>
            <a:spLocks noGrp="1"/>
          </p:cNvSpPr>
          <p:nvPr>
            <p:ph type="title"/>
          </p:nvPr>
        </p:nvSpPr>
        <p:spPr>
          <a:xfrm>
            <a:off x="5193792" y="557784"/>
            <a:ext cx="6419088" cy="1929384"/>
          </a:xfrm>
          <a:solidFill>
            <a:srgbClr val="FFFF00"/>
          </a:solidFill>
        </p:spPr>
        <p:txBody>
          <a:bodyPr>
            <a:normAutofit/>
          </a:bodyPr>
          <a:lstStyle/>
          <a:p>
            <a:pPr marL="342900" indent="-342900" algn="l">
              <a:buFont typeface="Wingdings" panose="05000000000000000000" pitchFamily="2" charset="2"/>
              <a:buChar char="q"/>
            </a:pPr>
            <a:r>
              <a:rPr lang="en-US" sz="2400" dirty="0" err="1"/>
              <a:t>Remaja</a:t>
            </a:r>
            <a:r>
              <a:rPr lang="en-US" sz="2400" dirty="0"/>
              <a:t> </a:t>
            </a:r>
            <a:r>
              <a:rPr lang="en-US" sz="2400" dirty="0" err="1"/>
              <a:t>bukan</a:t>
            </a:r>
            <a:r>
              <a:rPr lang="en-US" sz="2400" dirty="0"/>
              <a:t> </a:t>
            </a:r>
            <a:r>
              <a:rPr lang="en-US" sz="2400" dirty="0" err="1"/>
              <a:t>kelompok</a:t>
            </a:r>
            <a:r>
              <a:rPr lang="en-US" sz="2400" dirty="0"/>
              <a:t> </a:t>
            </a:r>
            <a:r>
              <a:rPr lang="en-US" sz="2400" dirty="0" err="1"/>
              <a:t>masyarakat</a:t>
            </a:r>
            <a:r>
              <a:rPr lang="en-US" sz="2400" dirty="0"/>
              <a:t> </a:t>
            </a:r>
            <a:r>
              <a:rPr lang="en-US" sz="2400" dirty="0" err="1"/>
              <a:t>yg</a:t>
            </a:r>
            <a:r>
              <a:rPr lang="en-US" sz="2400" dirty="0"/>
              <a:t> </a:t>
            </a:r>
            <a:r>
              <a:rPr lang="en-US" sz="2400" dirty="0" err="1"/>
              <a:t>tdk</a:t>
            </a:r>
            <a:r>
              <a:rPr lang="en-US" sz="2400" dirty="0"/>
              <a:t> </a:t>
            </a:r>
            <a:r>
              <a:rPr lang="en-US" sz="2400" dirty="0" err="1"/>
              <a:t>menghadapi</a:t>
            </a:r>
            <a:r>
              <a:rPr lang="en-US" sz="2400" dirty="0"/>
              <a:t> </a:t>
            </a:r>
            <a:r>
              <a:rPr lang="en-US" sz="2400" dirty="0" err="1"/>
              <a:t>masalah</a:t>
            </a:r>
            <a:r>
              <a:rPr lang="en-US" sz="2400" dirty="0"/>
              <a:t> </a:t>
            </a:r>
            <a:r>
              <a:rPr lang="en-US" sz="2400" dirty="0" err="1"/>
              <a:t>kesehatan</a:t>
            </a:r>
            <a:r>
              <a:rPr lang="en-US" sz="2400" dirty="0"/>
              <a:t>. </a:t>
            </a:r>
            <a:br>
              <a:rPr lang="en-US" sz="2400" dirty="0"/>
            </a:br>
            <a:r>
              <a:rPr lang="en-US" sz="2400" dirty="0" err="1"/>
              <a:t>perilaku</a:t>
            </a:r>
            <a:r>
              <a:rPr lang="en-US" sz="2400" dirty="0"/>
              <a:t> </a:t>
            </a:r>
            <a:r>
              <a:rPr lang="en-US" sz="2400" dirty="0" err="1"/>
              <a:t>berisiko</a:t>
            </a:r>
            <a:r>
              <a:rPr lang="en-US" sz="2400" dirty="0"/>
              <a:t> </a:t>
            </a:r>
            <a:r>
              <a:rPr lang="en-US" sz="2400" dirty="0" err="1"/>
              <a:t>yg</a:t>
            </a:r>
            <a:r>
              <a:rPr lang="en-US" sz="2400" dirty="0"/>
              <a:t> </a:t>
            </a:r>
            <a:r>
              <a:rPr lang="en-US" sz="2400" dirty="0" err="1"/>
              <a:t>dijalani</a:t>
            </a:r>
            <a:r>
              <a:rPr lang="en-US" sz="2400" dirty="0"/>
              <a:t> </a:t>
            </a:r>
            <a:r>
              <a:rPr lang="en-US" sz="2400" dirty="0" err="1"/>
              <a:t>akibat</a:t>
            </a:r>
            <a:r>
              <a:rPr lang="en-US" sz="2400" dirty="0"/>
              <a:t> </a:t>
            </a:r>
            <a:r>
              <a:rPr lang="en-US" sz="2400" dirty="0" err="1"/>
              <a:t>tdk</a:t>
            </a:r>
            <a:r>
              <a:rPr lang="en-US" sz="2400" dirty="0"/>
              <a:t> </a:t>
            </a:r>
            <a:r>
              <a:rPr lang="en-US" sz="2400" dirty="0" err="1"/>
              <a:t>tepatnya</a:t>
            </a:r>
            <a:r>
              <a:rPr lang="en-US" sz="2400" dirty="0"/>
              <a:t> </a:t>
            </a:r>
            <a:r>
              <a:rPr lang="en-US" sz="2400" dirty="0" err="1"/>
              <a:t>keputusan</a:t>
            </a:r>
            <a:r>
              <a:rPr lang="en-US" sz="2400" dirty="0"/>
              <a:t> </a:t>
            </a:r>
            <a:r>
              <a:rPr lang="en-US" sz="2400" dirty="0" err="1"/>
              <a:t>yg</a:t>
            </a:r>
            <a:r>
              <a:rPr lang="en-US" sz="2400" dirty="0"/>
              <a:t> </a:t>
            </a:r>
            <a:r>
              <a:rPr lang="en-US" sz="2400" dirty="0" err="1"/>
              <a:t>diambil</a:t>
            </a:r>
            <a:r>
              <a:rPr lang="en-US" sz="2400" dirty="0"/>
              <a:t> pada masa </a:t>
            </a:r>
            <a:r>
              <a:rPr lang="en-US" sz="2400" dirty="0" err="1"/>
              <a:t>remaja</a:t>
            </a:r>
            <a:r>
              <a:rPr lang="en-US" sz="2400" dirty="0"/>
              <a:t> </a:t>
            </a:r>
            <a:r>
              <a:rPr lang="en-US" sz="2400" dirty="0" err="1"/>
              <a:t>yg</a:t>
            </a:r>
            <a:r>
              <a:rPr lang="en-US" sz="2400" dirty="0"/>
              <a:t> </a:t>
            </a:r>
            <a:r>
              <a:rPr lang="en-US" sz="2400" dirty="0" err="1"/>
              <a:t>labil</a:t>
            </a:r>
            <a:r>
              <a:rPr lang="en-US" sz="2400" dirty="0"/>
              <a:t> </a:t>
            </a:r>
            <a:r>
              <a:rPr lang="en-US" sz="2400" dirty="0" err="1"/>
              <a:t>menghadapkan</a:t>
            </a:r>
            <a:r>
              <a:rPr lang="en-US" sz="2400" dirty="0"/>
              <a:t> </a:t>
            </a:r>
            <a:r>
              <a:rPr lang="en-US" sz="2400" dirty="0" err="1"/>
              <a:t>remaja</a:t>
            </a:r>
            <a:r>
              <a:rPr lang="en-US" sz="2400" dirty="0"/>
              <a:t> </a:t>
            </a:r>
            <a:r>
              <a:rPr lang="en-US" sz="2400" dirty="0" err="1"/>
              <a:t>kpd</a:t>
            </a:r>
            <a:r>
              <a:rPr lang="en-US" sz="2400" dirty="0"/>
              <a:t> </a:t>
            </a:r>
            <a:r>
              <a:rPr lang="en-US" sz="2400" dirty="0" err="1"/>
              <a:t>masalah</a:t>
            </a:r>
            <a:r>
              <a:rPr lang="en-US" sz="2400" dirty="0"/>
              <a:t> </a:t>
            </a:r>
            <a:r>
              <a:rPr lang="en-US" sz="2400" dirty="0" err="1"/>
              <a:t>kesehatan</a:t>
            </a:r>
            <a:r>
              <a:rPr lang="en-US" sz="2400" dirty="0"/>
              <a:t>. </a:t>
            </a:r>
          </a:p>
        </p:txBody>
      </p:sp>
      <p:pic>
        <p:nvPicPr>
          <p:cNvPr id="8" name="Picture Placeholder 7" descr="Close up of yellow flowers">
            <a:extLst>
              <a:ext uri="{FF2B5EF4-FFF2-40B4-BE49-F238E27FC236}">
                <a16:creationId xmlns:a16="http://schemas.microsoft.com/office/drawing/2014/main" id="{A30CECCA-DB43-3EBC-1ED9-4E7CD74EE3E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4434464" cy="6858000"/>
          </a:xfrm>
        </p:spPr>
      </p:pic>
      <p:sp>
        <p:nvSpPr>
          <p:cNvPr id="4" name="Content Placeholder 3">
            <a:extLst>
              <a:ext uri="{FF2B5EF4-FFF2-40B4-BE49-F238E27FC236}">
                <a16:creationId xmlns:a16="http://schemas.microsoft.com/office/drawing/2014/main" id="{D6F3EE20-53E0-0C62-809D-211B05B88043}"/>
              </a:ext>
            </a:extLst>
          </p:cNvPr>
          <p:cNvSpPr>
            <a:spLocks noGrp="1"/>
          </p:cNvSpPr>
          <p:nvPr>
            <p:ph sz="quarter" idx="12"/>
          </p:nvPr>
        </p:nvSpPr>
        <p:spPr>
          <a:xfrm>
            <a:off x="5193792" y="3078480"/>
            <a:ext cx="6419088" cy="3108960"/>
          </a:xfrm>
          <a:solidFill>
            <a:schemeClr val="accent4">
              <a:lumMod val="40000"/>
              <a:lumOff val="60000"/>
            </a:schemeClr>
          </a:solidFill>
        </p:spPr>
        <p:txBody>
          <a:bodyPr>
            <a:normAutofit fontScale="77500" lnSpcReduction="20000"/>
          </a:bodyPr>
          <a:lstStyle/>
          <a:p>
            <a:pPr marL="342900" indent="-342900" algn="l">
              <a:buFont typeface="Wingdings" panose="05000000000000000000" pitchFamily="2" charset="2"/>
              <a:buChar char="q"/>
            </a:pPr>
            <a:r>
              <a:rPr lang="en-US" sz="3600" b="1" dirty="0"/>
              <a:t>Di Indonesia, </a:t>
            </a:r>
            <a:r>
              <a:rPr lang="en-US" sz="3600" b="1" dirty="0" err="1"/>
              <a:t>laju</a:t>
            </a:r>
            <a:r>
              <a:rPr lang="en-US" sz="3600" b="1" dirty="0"/>
              <a:t> </a:t>
            </a:r>
            <a:r>
              <a:rPr lang="en-US" sz="3600" b="1" dirty="0" err="1"/>
              <a:t>masalah</a:t>
            </a:r>
            <a:r>
              <a:rPr lang="en-US" sz="3600" b="1" dirty="0"/>
              <a:t> </a:t>
            </a:r>
            <a:r>
              <a:rPr lang="en-US" sz="3600" b="1" dirty="0" err="1"/>
              <a:t>kesehatan</a:t>
            </a:r>
            <a:r>
              <a:rPr lang="en-US" sz="3600" b="1" dirty="0"/>
              <a:t> pd </a:t>
            </a:r>
            <a:r>
              <a:rPr lang="en-US" sz="3600" b="1" dirty="0" err="1"/>
              <a:t>remaja</a:t>
            </a:r>
            <a:r>
              <a:rPr lang="en-US" sz="3600" b="1" dirty="0"/>
              <a:t> </a:t>
            </a:r>
            <a:r>
              <a:rPr lang="en-US" sz="3600" b="1" dirty="0" err="1"/>
              <a:t>sbg</a:t>
            </a:r>
            <a:r>
              <a:rPr lang="en-US" sz="3600" b="1" dirty="0"/>
              <a:t> </a:t>
            </a:r>
            <a:r>
              <a:rPr lang="en-US" sz="3600" b="1" dirty="0" err="1"/>
              <a:t>akibat</a:t>
            </a:r>
            <a:r>
              <a:rPr lang="en-US" sz="3600" b="1" dirty="0"/>
              <a:t> </a:t>
            </a:r>
            <a:r>
              <a:rPr lang="en-US" sz="3600" b="1" dirty="0" err="1"/>
              <a:t>perilaku</a:t>
            </a:r>
            <a:r>
              <a:rPr lang="en-US" sz="3600" b="1" dirty="0"/>
              <a:t> </a:t>
            </a:r>
            <a:r>
              <a:rPr lang="en-US" sz="3600" b="1" dirty="0" err="1"/>
              <a:t>berisiko</a:t>
            </a:r>
            <a:r>
              <a:rPr lang="en-US" sz="3600" b="1" dirty="0"/>
              <a:t> </a:t>
            </a:r>
            <a:r>
              <a:rPr lang="en-US" sz="3600" b="1" dirty="0" err="1"/>
              <a:t>jauh</a:t>
            </a:r>
            <a:r>
              <a:rPr lang="en-US" sz="3600" b="1" dirty="0"/>
              <a:t> </a:t>
            </a:r>
            <a:r>
              <a:rPr lang="en-US" sz="3600" b="1" dirty="0" err="1"/>
              <a:t>lbh</a:t>
            </a:r>
            <a:r>
              <a:rPr lang="en-US" sz="3600" b="1" dirty="0"/>
              <a:t> </a:t>
            </a:r>
            <a:r>
              <a:rPr lang="en-US" sz="3600" b="1" dirty="0" err="1"/>
              <a:t>cepat</a:t>
            </a:r>
            <a:r>
              <a:rPr lang="en-US" sz="3600" b="1" dirty="0"/>
              <a:t> </a:t>
            </a:r>
            <a:r>
              <a:rPr lang="en-US" sz="3600" b="1" dirty="0" err="1"/>
              <a:t>daripada</a:t>
            </a:r>
            <a:r>
              <a:rPr lang="en-US" sz="3600" b="1" dirty="0"/>
              <a:t> </a:t>
            </a:r>
            <a:r>
              <a:rPr lang="en-US" sz="3600" b="1" dirty="0" err="1"/>
              <a:t>penanganan</a:t>
            </a:r>
            <a:r>
              <a:rPr lang="en-US" sz="3600" b="1" dirty="0"/>
              <a:t> </a:t>
            </a:r>
            <a:r>
              <a:rPr lang="en-US" sz="3600" b="1" dirty="0" err="1"/>
              <a:t>yg</a:t>
            </a:r>
            <a:r>
              <a:rPr lang="en-US" sz="3600" b="1" dirty="0"/>
              <a:t> </a:t>
            </a:r>
            <a:r>
              <a:rPr lang="en-US" sz="3600" b="1" dirty="0" err="1"/>
              <a:t>dilakukan</a:t>
            </a:r>
            <a:r>
              <a:rPr lang="en-US" sz="3600" b="1" dirty="0"/>
              <a:t> oleh </a:t>
            </a:r>
            <a:r>
              <a:rPr lang="en-US" sz="3600" b="1" dirty="0" err="1"/>
              <a:t>banyak</a:t>
            </a:r>
            <a:r>
              <a:rPr lang="en-US" sz="3600" b="1" dirty="0"/>
              <a:t> </a:t>
            </a:r>
            <a:r>
              <a:rPr lang="en-US" sz="3600" b="1" dirty="0" err="1"/>
              <a:t>pihak</a:t>
            </a:r>
            <a:r>
              <a:rPr lang="en-US" sz="3600" b="1" dirty="0"/>
              <a:t> </a:t>
            </a:r>
          </a:p>
          <a:p>
            <a:pPr marL="342900" indent="-342900" algn="l">
              <a:buFont typeface="Wingdings" panose="05000000000000000000" pitchFamily="2" charset="2"/>
              <a:buChar char="q"/>
            </a:pPr>
            <a:r>
              <a:rPr lang="en-US" sz="3600" b="1" dirty="0" err="1"/>
              <a:t>Koordinasi</a:t>
            </a:r>
            <a:r>
              <a:rPr lang="en-US" sz="3600" b="1" dirty="0"/>
              <a:t>, Integrasi dan </a:t>
            </a:r>
            <a:r>
              <a:rPr lang="en-US" sz="3600" b="1" dirty="0" err="1"/>
              <a:t>singkronisasi</a:t>
            </a:r>
            <a:r>
              <a:rPr lang="en-US" sz="3600" b="1" dirty="0"/>
              <a:t> </a:t>
            </a:r>
            <a:r>
              <a:rPr lang="en-US" sz="3600" b="1" dirty="0" err="1"/>
              <a:t>menjadi</a:t>
            </a:r>
            <a:r>
              <a:rPr lang="en-US" sz="3600" b="1" dirty="0"/>
              <a:t> </a:t>
            </a:r>
            <a:r>
              <a:rPr lang="en-US" sz="3600" b="1" dirty="0" err="1"/>
              <a:t>esensial</a:t>
            </a:r>
            <a:r>
              <a:rPr lang="en-US" sz="3600" b="1" dirty="0"/>
              <a:t> </a:t>
            </a:r>
            <a:r>
              <a:rPr lang="en-US" sz="3600" b="1" dirty="0" err="1"/>
              <a:t>bagi</a:t>
            </a:r>
            <a:r>
              <a:rPr lang="en-US" sz="3600" b="1" dirty="0"/>
              <a:t> </a:t>
            </a:r>
            <a:r>
              <a:rPr lang="en-US" sz="3600" b="1" dirty="0" err="1"/>
              <a:t>upaya</a:t>
            </a:r>
            <a:r>
              <a:rPr lang="en-US" sz="3600" b="1" dirty="0"/>
              <a:t> </a:t>
            </a:r>
            <a:r>
              <a:rPr lang="en-US" sz="3600" b="1" dirty="0" err="1"/>
              <a:t>penanganan</a:t>
            </a:r>
            <a:r>
              <a:rPr lang="en-US" sz="3600" b="1" dirty="0"/>
              <a:t> </a:t>
            </a:r>
            <a:r>
              <a:rPr lang="en-US" sz="3600" b="1" dirty="0" err="1"/>
              <a:t>masalah</a:t>
            </a:r>
            <a:r>
              <a:rPr lang="en-US" sz="3600" b="1" dirty="0"/>
              <a:t> </a:t>
            </a:r>
            <a:r>
              <a:rPr lang="en-US" sz="3600" b="1" dirty="0" err="1"/>
              <a:t>kesehatan</a:t>
            </a:r>
            <a:r>
              <a:rPr lang="en-US" sz="3600" b="1" dirty="0"/>
              <a:t> pada </a:t>
            </a:r>
            <a:r>
              <a:rPr lang="en-US" sz="3600" b="1" dirty="0" err="1"/>
              <a:t>remaja</a:t>
            </a:r>
            <a:r>
              <a:rPr lang="en-US" sz="3600" b="1" dirty="0"/>
              <a:t> </a:t>
            </a:r>
            <a:r>
              <a:rPr lang="en-US" sz="3600" b="1" dirty="0" err="1"/>
              <a:t>utk</a:t>
            </a:r>
            <a:r>
              <a:rPr lang="en-US" sz="3600" b="1" dirty="0"/>
              <a:t> </a:t>
            </a:r>
            <a:r>
              <a:rPr lang="en-US" sz="3600" b="1" dirty="0" err="1"/>
              <a:t>menekan</a:t>
            </a:r>
            <a:r>
              <a:rPr lang="en-US" sz="3600" b="1" dirty="0"/>
              <a:t> </a:t>
            </a:r>
            <a:r>
              <a:rPr lang="en-US" sz="3600" b="1" dirty="0" err="1"/>
              <a:t>laju</a:t>
            </a:r>
            <a:r>
              <a:rPr lang="en-US" sz="3600" b="1" dirty="0"/>
              <a:t> </a:t>
            </a:r>
            <a:r>
              <a:rPr lang="en-US" sz="3600" b="1" dirty="0" err="1"/>
              <a:t>tsb</a:t>
            </a:r>
            <a:endParaRPr lang="en-US" sz="3600" b="1" dirty="0"/>
          </a:p>
          <a:p>
            <a:pPr algn="l"/>
            <a:endParaRPr lang="en-US" dirty="0"/>
          </a:p>
          <a:p>
            <a:endParaRPr lang="en-US" dirty="0"/>
          </a:p>
        </p:txBody>
      </p:sp>
      <p:sp>
        <p:nvSpPr>
          <p:cNvPr id="2" name="Footer Placeholder 1">
            <a:extLst>
              <a:ext uri="{FF2B5EF4-FFF2-40B4-BE49-F238E27FC236}">
                <a16:creationId xmlns:a16="http://schemas.microsoft.com/office/drawing/2014/main" id="{0BF157F0-FCC9-135B-D7C0-66741C62659A}"/>
              </a:ext>
            </a:extLst>
          </p:cNvPr>
          <p:cNvSpPr>
            <a:spLocks noGrp="1"/>
          </p:cNvSpPr>
          <p:nvPr>
            <p:ph type="ftr" sz="quarter" idx="10"/>
          </p:nvPr>
        </p:nvSpPr>
        <p:spPr>
          <a:xfrm>
            <a:off x="5193792" y="6356350"/>
            <a:ext cx="4114800" cy="365125"/>
          </a:xfrm>
        </p:spPr>
        <p:txBody>
          <a:bodyPr/>
          <a:lstStyle/>
          <a:p>
            <a:r>
              <a:rPr lang="en-US" dirty="0"/>
              <a:t>Presentation title</a:t>
            </a:r>
          </a:p>
        </p:txBody>
      </p:sp>
      <p:sp>
        <p:nvSpPr>
          <p:cNvPr id="3" name="Slide Number Placeholder 2">
            <a:extLst>
              <a:ext uri="{FF2B5EF4-FFF2-40B4-BE49-F238E27FC236}">
                <a16:creationId xmlns:a16="http://schemas.microsoft.com/office/drawing/2014/main" id="{B8F090ED-AB65-F860-A6D0-5F6E60E175E5}"/>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2069428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57FFDB-DFEC-7174-F23F-20C423A03C6A}"/>
              </a:ext>
            </a:extLst>
          </p:cNvPr>
          <p:cNvSpPr>
            <a:spLocks noGrp="1"/>
          </p:cNvSpPr>
          <p:nvPr>
            <p:ph type="title"/>
          </p:nvPr>
        </p:nvSpPr>
        <p:spPr>
          <a:xfrm>
            <a:off x="5193792" y="557784"/>
            <a:ext cx="6419088" cy="1929384"/>
          </a:xfrm>
          <a:solidFill>
            <a:srgbClr val="FFFF00"/>
          </a:solidFill>
        </p:spPr>
        <p:txBody>
          <a:bodyPr>
            <a:normAutofit/>
          </a:bodyPr>
          <a:lstStyle/>
          <a:p>
            <a:pPr marL="342900" indent="-342900" algn="l">
              <a:buFont typeface="Wingdings" panose="05000000000000000000" pitchFamily="2" charset="2"/>
              <a:buChar char="q"/>
            </a:pPr>
            <a:r>
              <a:rPr lang="en-US" sz="2400" dirty="0" err="1"/>
              <a:t>Remaja</a:t>
            </a:r>
            <a:r>
              <a:rPr lang="en-US" sz="2400" dirty="0"/>
              <a:t> </a:t>
            </a:r>
            <a:r>
              <a:rPr lang="en-US" sz="2400" dirty="0" err="1"/>
              <a:t>dgn</a:t>
            </a:r>
            <a:r>
              <a:rPr lang="en-US" sz="2400" dirty="0"/>
              <a:t> </a:t>
            </a:r>
            <a:r>
              <a:rPr lang="en-US" sz="2400" dirty="0" err="1"/>
              <a:t>sifat</a:t>
            </a:r>
            <a:r>
              <a:rPr lang="en-US" sz="2400" dirty="0"/>
              <a:t> </a:t>
            </a:r>
            <a:r>
              <a:rPr lang="en-US" sz="2400" dirty="0" err="1"/>
              <a:t>khasnya</a:t>
            </a:r>
            <a:r>
              <a:rPr lang="en-US" sz="2400" dirty="0"/>
              <a:t> </a:t>
            </a:r>
            <a:r>
              <a:rPr lang="en-US" sz="2400" dirty="0" err="1"/>
              <a:t>dilibatkan</a:t>
            </a:r>
            <a:r>
              <a:rPr lang="en-US" sz="2400" dirty="0"/>
              <a:t> </a:t>
            </a:r>
            <a:r>
              <a:rPr lang="en-US" sz="2400" dirty="0" err="1"/>
              <a:t>secara</a:t>
            </a:r>
            <a:r>
              <a:rPr lang="en-US" sz="2400" dirty="0"/>
              <a:t> </a:t>
            </a:r>
            <a:r>
              <a:rPr lang="en-US" sz="2400" dirty="0" err="1"/>
              <a:t>aktif</a:t>
            </a:r>
            <a:r>
              <a:rPr lang="en-US" sz="2400" dirty="0"/>
              <a:t> </a:t>
            </a:r>
            <a:r>
              <a:rPr lang="en-US" sz="2400" dirty="0" err="1"/>
              <a:t>dlm</a:t>
            </a:r>
            <a:r>
              <a:rPr lang="en-US" sz="2400" dirty="0"/>
              <a:t> </a:t>
            </a:r>
            <a:r>
              <a:rPr lang="en-US" sz="2400" dirty="0" err="1"/>
              <a:t>tiap</a:t>
            </a:r>
            <a:r>
              <a:rPr lang="en-US" sz="2400" dirty="0"/>
              <a:t> </a:t>
            </a:r>
            <a:r>
              <a:rPr lang="en-US" sz="2400" dirty="0" err="1"/>
              <a:t>upaya</a:t>
            </a:r>
            <a:r>
              <a:rPr lang="en-US" sz="2400" dirty="0"/>
              <a:t>, </a:t>
            </a:r>
            <a:r>
              <a:rPr lang="en-US" sz="2400" dirty="0" err="1"/>
              <a:t>selain</a:t>
            </a:r>
            <a:r>
              <a:rPr lang="en-US" sz="2400" dirty="0"/>
              <a:t> di </a:t>
            </a:r>
            <a:r>
              <a:rPr lang="en-US" sz="2400" dirty="0" err="1"/>
              <a:t>didik</a:t>
            </a:r>
            <a:r>
              <a:rPr lang="en-US" sz="2400" dirty="0"/>
              <a:t> </a:t>
            </a:r>
            <a:r>
              <a:rPr lang="en-US" sz="2400" dirty="0" err="1"/>
              <a:t>sejak</a:t>
            </a:r>
            <a:r>
              <a:rPr lang="en-US" sz="2400" dirty="0"/>
              <a:t> </a:t>
            </a:r>
            <a:r>
              <a:rPr lang="en-US" sz="2400" dirty="0" err="1"/>
              <a:t>dini</a:t>
            </a:r>
            <a:r>
              <a:rPr lang="en-US" sz="2400" dirty="0"/>
              <a:t> dan </a:t>
            </a:r>
            <a:r>
              <a:rPr lang="en-US" sz="2400" dirty="0" err="1"/>
              <a:t>dibekali</a:t>
            </a:r>
            <a:r>
              <a:rPr lang="en-US" sz="2400" dirty="0"/>
              <a:t> </a:t>
            </a:r>
            <a:r>
              <a:rPr lang="en-US" sz="2400" dirty="0" err="1"/>
              <a:t>dgn</a:t>
            </a:r>
            <a:r>
              <a:rPr lang="en-US" sz="2400" dirty="0"/>
              <a:t> Pendidikan </a:t>
            </a:r>
            <a:r>
              <a:rPr lang="en-US" sz="2400" dirty="0" err="1"/>
              <a:t>keterampilan</a:t>
            </a:r>
            <a:r>
              <a:rPr lang="en-US" sz="2400" dirty="0"/>
              <a:t> </a:t>
            </a:r>
            <a:r>
              <a:rPr lang="en-US" sz="2400" dirty="0" err="1"/>
              <a:t>hidup</a:t>
            </a:r>
            <a:r>
              <a:rPr lang="en-US" sz="2400" dirty="0"/>
              <a:t> </a:t>
            </a:r>
            <a:r>
              <a:rPr lang="en-US" sz="2400" dirty="0" err="1"/>
              <a:t>secara</a:t>
            </a:r>
            <a:r>
              <a:rPr lang="en-US" sz="2400" dirty="0"/>
              <a:t> </a:t>
            </a:r>
            <a:r>
              <a:rPr lang="en-US" sz="2400" dirty="0" err="1"/>
              <a:t>kreatif</a:t>
            </a:r>
            <a:r>
              <a:rPr lang="en-US" sz="2400" dirty="0"/>
              <a:t> dan </a:t>
            </a:r>
            <a:r>
              <a:rPr lang="en-US" sz="2400" dirty="0" err="1"/>
              <a:t>produktif</a:t>
            </a:r>
            <a:r>
              <a:rPr lang="en-US" sz="2400" dirty="0"/>
              <a:t>. </a:t>
            </a:r>
          </a:p>
        </p:txBody>
      </p:sp>
      <p:pic>
        <p:nvPicPr>
          <p:cNvPr id="8" name="Picture Placeholder 7" descr="Close up of yellow flowers">
            <a:extLst>
              <a:ext uri="{FF2B5EF4-FFF2-40B4-BE49-F238E27FC236}">
                <a16:creationId xmlns:a16="http://schemas.microsoft.com/office/drawing/2014/main" id="{A30CECCA-DB43-3EBC-1ED9-4E7CD74EE3E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0" y="0"/>
            <a:ext cx="4434464" cy="6858000"/>
          </a:xfrm>
        </p:spPr>
      </p:pic>
      <p:sp>
        <p:nvSpPr>
          <p:cNvPr id="4" name="Content Placeholder 3">
            <a:extLst>
              <a:ext uri="{FF2B5EF4-FFF2-40B4-BE49-F238E27FC236}">
                <a16:creationId xmlns:a16="http://schemas.microsoft.com/office/drawing/2014/main" id="{D6F3EE20-53E0-0C62-809D-211B05B88043}"/>
              </a:ext>
            </a:extLst>
          </p:cNvPr>
          <p:cNvSpPr>
            <a:spLocks noGrp="1"/>
          </p:cNvSpPr>
          <p:nvPr>
            <p:ph sz="quarter" idx="12"/>
          </p:nvPr>
        </p:nvSpPr>
        <p:spPr>
          <a:xfrm>
            <a:off x="5193792" y="3078480"/>
            <a:ext cx="6419088" cy="3108960"/>
          </a:xfrm>
          <a:solidFill>
            <a:schemeClr val="accent4">
              <a:lumMod val="40000"/>
              <a:lumOff val="60000"/>
            </a:schemeClr>
          </a:solidFill>
        </p:spPr>
        <p:txBody>
          <a:bodyPr>
            <a:normAutofit fontScale="77500" lnSpcReduction="20000"/>
          </a:bodyPr>
          <a:lstStyle/>
          <a:p>
            <a:pPr marL="342900" indent="-342900" algn="l">
              <a:buFont typeface="Wingdings" panose="05000000000000000000" pitchFamily="2" charset="2"/>
              <a:buChar char="q"/>
            </a:pPr>
            <a:r>
              <a:rPr lang="en-US" sz="3600" b="1" dirty="0" err="1"/>
              <a:t>Remaja</a:t>
            </a:r>
            <a:r>
              <a:rPr lang="en-US" sz="3600" b="1" dirty="0"/>
              <a:t> </a:t>
            </a:r>
            <a:r>
              <a:rPr lang="en-US" sz="3600" b="1" dirty="0" err="1"/>
              <a:t>diberikan</a:t>
            </a:r>
            <a:r>
              <a:rPr lang="en-US" sz="3600" b="1" dirty="0"/>
              <a:t> </a:t>
            </a:r>
            <a:r>
              <a:rPr lang="en-US" sz="3600" b="1" dirty="0" err="1"/>
              <a:t>kesempatan</a:t>
            </a:r>
            <a:r>
              <a:rPr lang="en-US" sz="3600" b="1" dirty="0"/>
              <a:t> dan </a:t>
            </a:r>
            <a:r>
              <a:rPr lang="en-US" sz="3600" b="1" dirty="0" err="1"/>
              <a:t>akses</a:t>
            </a:r>
            <a:r>
              <a:rPr lang="en-US" sz="3600" b="1" dirty="0"/>
              <a:t> </a:t>
            </a:r>
            <a:r>
              <a:rPr lang="en-US" sz="3600" b="1" dirty="0" err="1"/>
              <a:t>seluas-luasnya</a:t>
            </a:r>
            <a:r>
              <a:rPr lang="en-US" sz="3600" b="1" dirty="0"/>
              <a:t> agar </a:t>
            </a:r>
            <a:r>
              <a:rPr lang="en-US" sz="3600" b="1" dirty="0" err="1"/>
              <a:t>berperilaku</a:t>
            </a:r>
            <a:r>
              <a:rPr lang="en-US" sz="3600" b="1" dirty="0"/>
              <a:t> </a:t>
            </a:r>
            <a:r>
              <a:rPr lang="en-US" sz="3600" b="1" dirty="0" err="1"/>
              <a:t>positif</a:t>
            </a:r>
            <a:r>
              <a:rPr lang="en-US" sz="3600" b="1" dirty="0"/>
              <a:t> dan </a:t>
            </a:r>
            <a:r>
              <a:rPr lang="en-US" sz="3600" b="1" dirty="0" err="1"/>
              <a:t>sanggup</a:t>
            </a:r>
            <a:r>
              <a:rPr lang="en-US" sz="3600" b="1" dirty="0"/>
              <a:t> </a:t>
            </a:r>
            <a:r>
              <a:rPr lang="en-US" sz="3600" b="1" dirty="0" err="1"/>
              <a:t>menangkal</a:t>
            </a:r>
            <a:r>
              <a:rPr lang="en-US" sz="3600" b="1" dirty="0"/>
              <a:t> </a:t>
            </a:r>
            <a:r>
              <a:rPr lang="en-US" sz="3600" b="1" dirty="0" err="1"/>
              <a:t>pengaruh</a:t>
            </a:r>
            <a:r>
              <a:rPr lang="en-US" sz="3600" b="1" dirty="0"/>
              <a:t> </a:t>
            </a:r>
            <a:r>
              <a:rPr lang="en-US" sz="3600" b="1" dirty="0" err="1"/>
              <a:t>yg</a:t>
            </a:r>
            <a:r>
              <a:rPr lang="en-US" sz="3600" b="1" dirty="0"/>
              <a:t> </a:t>
            </a:r>
            <a:r>
              <a:rPr lang="en-US" sz="3600" b="1" dirty="0" err="1"/>
              <a:t>merugikan</a:t>
            </a:r>
            <a:r>
              <a:rPr lang="en-US" sz="3600" b="1" dirty="0"/>
              <a:t> </a:t>
            </a:r>
            <a:r>
              <a:rPr lang="en-US" sz="3600" b="1" dirty="0" err="1"/>
              <a:t>bagi</a:t>
            </a:r>
            <a:r>
              <a:rPr lang="en-US" sz="3600" b="1" dirty="0"/>
              <a:t> </a:t>
            </a:r>
            <a:r>
              <a:rPr lang="en-US" sz="3600" b="1" dirty="0" err="1"/>
              <a:t>dirinya</a:t>
            </a:r>
            <a:r>
              <a:rPr lang="en-US" sz="3600" b="1" dirty="0"/>
              <a:t> </a:t>
            </a:r>
            <a:r>
              <a:rPr lang="en-US" sz="3600" b="1" dirty="0" err="1"/>
              <a:t>sendiri</a:t>
            </a:r>
            <a:r>
              <a:rPr lang="en-US" sz="3600" b="1" dirty="0"/>
              <a:t> </a:t>
            </a:r>
            <a:r>
              <a:rPr lang="en-US" sz="3600" b="1" dirty="0" err="1"/>
              <a:t>maupun</a:t>
            </a:r>
            <a:r>
              <a:rPr lang="en-US" sz="3600" b="1" dirty="0"/>
              <a:t> org lain </a:t>
            </a:r>
            <a:r>
              <a:rPr lang="en-US" sz="3600" b="1" dirty="0" err="1"/>
              <a:t>serta</a:t>
            </a:r>
            <a:r>
              <a:rPr lang="en-US" sz="3600" b="1" dirty="0"/>
              <a:t> </a:t>
            </a:r>
            <a:r>
              <a:rPr lang="en-US" sz="3600" b="1" dirty="0" err="1"/>
              <a:t>mampu</a:t>
            </a:r>
            <a:r>
              <a:rPr lang="en-US" sz="3600" b="1" dirty="0"/>
              <a:t> </a:t>
            </a:r>
            <a:r>
              <a:rPr lang="en-US" sz="3600" b="1" dirty="0" err="1"/>
              <a:t>menghadapi</a:t>
            </a:r>
            <a:r>
              <a:rPr lang="en-US" sz="3600" b="1" dirty="0"/>
              <a:t> </a:t>
            </a:r>
            <a:r>
              <a:rPr lang="en-US" sz="3600" b="1" dirty="0" err="1"/>
              <a:t>tantangan</a:t>
            </a:r>
            <a:r>
              <a:rPr lang="en-US" sz="3600" b="1" dirty="0"/>
              <a:t> </a:t>
            </a:r>
            <a:r>
              <a:rPr lang="en-US" sz="3600" b="1" dirty="0" err="1"/>
              <a:t>secara</a:t>
            </a:r>
            <a:r>
              <a:rPr lang="en-US" sz="3600" b="1" dirty="0"/>
              <a:t> </a:t>
            </a:r>
            <a:r>
              <a:rPr lang="en-US" sz="3600" b="1" dirty="0" err="1"/>
              <a:t>efektif</a:t>
            </a:r>
            <a:r>
              <a:rPr lang="en-US" sz="3600" b="1" dirty="0"/>
              <a:t> </a:t>
            </a:r>
            <a:r>
              <a:rPr lang="en-US" sz="3600" b="1" dirty="0" err="1"/>
              <a:t>dlm</a:t>
            </a:r>
            <a:r>
              <a:rPr lang="en-US" sz="3600" b="1" dirty="0"/>
              <a:t> </a:t>
            </a:r>
            <a:r>
              <a:rPr lang="en-US" sz="3600" b="1" dirty="0" err="1"/>
              <a:t>kehidupannya</a:t>
            </a:r>
            <a:r>
              <a:rPr lang="en-US" sz="3600" b="1" dirty="0"/>
              <a:t>, </a:t>
            </a:r>
            <a:r>
              <a:rPr lang="en-US" sz="3600" b="1" dirty="0" err="1"/>
              <a:t>sehingga</a:t>
            </a:r>
            <a:r>
              <a:rPr lang="en-US" sz="3600" b="1" dirty="0"/>
              <a:t> </a:t>
            </a:r>
            <a:r>
              <a:rPr lang="en-US" sz="3600" b="1" dirty="0" err="1"/>
              <a:t>pembangunan</a:t>
            </a:r>
            <a:r>
              <a:rPr lang="en-US" sz="3600" b="1" dirty="0"/>
              <a:t> </a:t>
            </a:r>
            <a:r>
              <a:rPr lang="en-US" sz="3600" b="1" dirty="0" err="1"/>
              <a:t>manusia</a:t>
            </a:r>
            <a:r>
              <a:rPr lang="en-US" sz="3600" b="1" dirty="0"/>
              <a:t> dan </a:t>
            </a:r>
            <a:r>
              <a:rPr lang="en-US" sz="3600" b="1" dirty="0" err="1"/>
              <a:t>tujuan</a:t>
            </a:r>
            <a:r>
              <a:rPr lang="en-US" sz="3600" b="1" dirty="0"/>
              <a:t> </a:t>
            </a:r>
            <a:r>
              <a:rPr lang="en-US" sz="3600" b="1" dirty="0" err="1"/>
              <a:t>pembangunan</a:t>
            </a:r>
            <a:r>
              <a:rPr lang="en-US" sz="3600" b="1" dirty="0"/>
              <a:t> millennium </a:t>
            </a:r>
            <a:r>
              <a:rPr lang="en-US" sz="3600" b="1" dirty="0" err="1"/>
              <a:t>dpt</a:t>
            </a:r>
            <a:r>
              <a:rPr lang="en-US" sz="3600" b="1" dirty="0"/>
              <a:t> </a:t>
            </a:r>
            <a:r>
              <a:rPr lang="en-US" sz="3600" b="1" dirty="0" err="1"/>
              <a:t>trcapai</a:t>
            </a:r>
            <a:r>
              <a:rPr lang="en-US" sz="3600" b="1" dirty="0"/>
              <a:t> </a:t>
            </a:r>
            <a:endParaRPr lang="en-US" dirty="0"/>
          </a:p>
          <a:p>
            <a:endParaRPr lang="en-US" dirty="0"/>
          </a:p>
        </p:txBody>
      </p:sp>
      <p:sp>
        <p:nvSpPr>
          <p:cNvPr id="2" name="Footer Placeholder 1">
            <a:extLst>
              <a:ext uri="{FF2B5EF4-FFF2-40B4-BE49-F238E27FC236}">
                <a16:creationId xmlns:a16="http://schemas.microsoft.com/office/drawing/2014/main" id="{0BF157F0-FCC9-135B-D7C0-66741C62659A}"/>
              </a:ext>
            </a:extLst>
          </p:cNvPr>
          <p:cNvSpPr>
            <a:spLocks noGrp="1"/>
          </p:cNvSpPr>
          <p:nvPr>
            <p:ph type="ftr" sz="quarter" idx="10"/>
          </p:nvPr>
        </p:nvSpPr>
        <p:spPr>
          <a:xfrm>
            <a:off x="5193792" y="6356350"/>
            <a:ext cx="4114800" cy="365125"/>
          </a:xfrm>
        </p:spPr>
        <p:txBody>
          <a:bodyPr/>
          <a:lstStyle/>
          <a:p>
            <a:r>
              <a:rPr lang="en-US" dirty="0"/>
              <a:t>Presentation title</a:t>
            </a:r>
          </a:p>
        </p:txBody>
      </p:sp>
      <p:sp>
        <p:nvSpPr>
          <p:cNvPr id="3" name="Slide Number Placeholder 2">
            <a:extLst>
              <a:ext uri="{FF2B5EF4-FFF2-40B4-BE49-F238E27FC236}">
                <a16:creationId xmlns:a16="http://schemas.microsoft.com/office/drawing/2014/main" id="{B8F090ED-AB65-F860-A6D0-5F6E60E175E5}"/>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42</a:t>
            </a:fld>
            <a:endParaRPr lang="en-US" dirty="0"/>
          </a:p>
        </p:txBody>
      </p:sp>
    </p:spTree>
    <p:extLst>
      <p:ext uri="{BB962C8B-B14F-4D97-AF65-F5344CB8AC3E}">
        <p14:creationId xmlns:p14="http://schemas.microsoft.com/office/powerpoint/2010/main" val="1798534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ouquet of flowers">
            <a:extLst>
              <a:ext uri="{FF2B5EF4-FFF2-40B4-BE49-F238E27FC236}">
                <a16:creationId xmlns:a16="http://schemas.microsoft.com/office/drawing/2014/main" id="{8AB2ECDC-2C97-9031-6EF9-11EF690976ED}"/>
              </a:ext>
            </a:extLst>
          </p:cNvPr>
          <p:cNvPicPr>
            <a:picLocks noGrp="1" noChangeAspect="1"/>
          </p:cNvPicPr>
          <p:nvPr>
            <p:ph type="pic" sz="quarter" idx="10"/>
          </p:nvPr>
        </p:nvPicPr>
        <p:blipFill>
          <a:blip r:embed="rId2"/>
          <a:srcRect/>
          <a:stretch/>
        </p:blipFill>
        <p:spPr>
          <a:xfrm>
            <a:off x="0" y="-229472"/>
            <a:ext cx="12192000" cy="6858000"/>
          </a:xfrm>
        </p:spPr>
      </p:pic>
      <p:sp>
        <p:nvSpPr>
          <p:cNvPr id="3" name="Title 2">
            <a:extLst>
              <a:ext uri="{FF2B5EF4-FFF2-40B4-BE49-F238E27FC236}">
                <a16:creationId xmlns:a16="http://schemas.microsoft.com/office/drawing/2014/main" id="{1697D649-277C-A20F-F588-7EA2B85B1299}"/>
              </a:ext>
            </a:extLst>
          </p:cNvPr>
          <p:cNvSpPr>
            <a:spLocks noGrp="1"/>
          </p:cNvSpPr>
          <p:nvPr>
            <p:ph type="ctrTitle"/>
          </p:nvPr>
        </p:nvSpPr>
        <p:spPr>
          <a:xfrm>
            <a:off x="1627632" y="1778000"/>
            <a:ext cx="6327648" cy="1266951"/>
          </a:xfrm>
        </p:spPr>
        <p:txBody>
          <a:bodyPr/>
          <a:lstStyle/>
          <a:p>
            <a:r>
              <a:rPr lang="en-US" dirty="0"/>
              <a:t>Thank you</a:t>
            </a:r>
          </a:p>
        </p:txBody>
      </p:sp>
      <p:sp>
        <p:nvSpPr>
          <p:cNvPr id="15" name="Subtitle 14">
            <a:extLst>
              <a:ext uri="{FF2B5EF4-FFF2-40B4-BE49-F238E27FC236}">
                <a16:creationId xmlns:a16="http://schemas.microsoft.com/office/drawing/2014/main" id="{6EF8E06F-4153-981B-474D-3D483B6F4F84}"/>
              </a:ext>
            </a:extLst>
          </p:cNvPr>
          <p:cNvSpPr>
            <a:spLocks noGrp="1"/>
          </p:cNvSpPr>
          <p:nvPr>
            <p:ph type="subTitle" idx="1"/>
          </p:nvPr>
        </p:nvSpPr>
        <p:spPr>
          <a:xfrm>
            <a:off x="1627632" y="4866640"/>
            <a:ext cx="6309360" cy="1666240"/>
          </a:xfrm>
        </p:spPr>
        <p:txBody>
          <a:bodyPr>
            <a:normAutofit/>
          </a:bodyPr>
          <a:lstStyle/>
          <a:p>
            <a:pPr algn="ctr"/>
            <a:endParaRPr lang="en-US" sz="2800" b="1" dirty="0"/>
          </a:p>
          <a:p>
            <a:pPr algn="ctr"/>
            <a:r>
              <a:rPr lang="en-US" sz="3200" b="1" dirty="0"/>
              <a:t>---------- </a:t>
            </a:r>
            <a:r>
              <a:rPr lang="en-US" sz="3200" b="1" dirty="0" err="1"/>
              <a:t>Semoga</a:t>
            </a:r>
            <a:r>
              <a:rPr lang="en-US" sz="3200" b="1" dirty="0"/>
              <a:t> </a:t>
            </a:r>
            <a:r>
              <a:rPr lang="en-US" sz="3200" b="1" dirty="0" err="1"/>
              <a:t>Bermanfaat</a:t>
            </a:r>
            <a:r>
              <a:rPr lang="en-US" sz="3200" b="1" dirty="0"/>
              <a:t> ---------</a:t>
            </a:r>
          </a:p>
        </p:txBody>
      </p:sp>
      <p:cxnSp>
        <p:nvCxnSpPr>
          <p:cNvPr id="25" name="Straight Connector 24">
            <a:extLst>
              <a:ext uri="{FF2B5EF4-FFF2-40B4-BE49-F238E27FC236}">
                <a16:creationId xmlns:a16="http://schemas.microsoft.com/office/drawing/2014/main" id="{DE502E84-5063-F43E-AC45-9F5CEAA69246}"/>
              </a:ext>
              <a:ext uri="{C183D7F6-B498-43B3-948B-1728B52AA6E4}">
                <adec:decorative xmlns:adec="http://schemas.microsoft.com/office/drawing/2017/decorative" val="1"/>
              </a:ext>
            </a:extLst>
          </p:cNvPr>
          <p:cNvCxnSpPr>
            <a:cxnSpLocks/>
          </p:cNvCxnSpPr>
          <p:nvPr/>
        </p:nvCxnSpPr>
        <p:spPr>
          <a:xfrm>
            <a:off x="1701285" y="3209689"/>
            <a:ext cx="362454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DE43C393-A639-F47D-D8A8-BAF189C58382}"/>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5000"/>
                    </a14:imgEffect>
                  </a14:imgLayer>
                </a14:imgProps>
              </a:ext>
              <a:ext uri="{28A0092B-C50C-407E-A947-70E740481C1C}">
                <a14:useLocalDpi xmlns:a14="http://schemas.microsoft.com/office/drawing/2010/main"/>
              </a:ext>
            </a:extLst>
          </a:blip>
          <a:stretch>
            <a:fillRect/>
          </a:stretch>
        </p:blipFill>
        <p:spPr>
          <a:xfrm>
            <a:off x="4839787" y="3066998"/>
            <a:ext cx="972078" cy="285381"/>
          </a:xfrm>
          <a:prstGeom prst="rect">
            <a:avLst/>
          </a:prstGeom>
        </p:spPr>
      </p:pic>
      <p:pic>
        <p:nvPicPr>
          <p:cNvPr id="2" name="Picture 1">
            <a:extLst>
              <a:ext uri="{FF2B5EF4-FFF2-40B4-BE49-F238E27FC236}">
                <a16:creationId xmlns:a16="http://schemas.microsoft.com/office/drawing/2014/main" id="{48414CCD-F87E-F03D-EA83-95EA168D118C}"/>
              </a:ext>
            </a:extLst>
          </p:cNvPr>
          <p:cNvPicPr>
            <a:picLocks noChangeAspect="1"/>
          </p:cNvPicPr>
          <p:nvPr/>
        </p:nvPicPr>
        <p:blipFill>
          <a:blip r:embed="rId5"/>
          <a:stretch>
            <a:fillRect/>
          </a:stretch>
        </p:blipFill>
        <p:spPr>
          <a:xfrm>
            <a:off x="2514917" y="3209690"/>
            <a:ext cx="2143125" cy="2362436"/>
          </a:xfrm>
          <a:prstGeom prst="rect">
            <a:avLst/>
          </a:prstGeom>
        </p:spPr>
      </p:pic>
    </p:spTree>
    <p:extLst>
      <p:ext uri="{BB962C8B-B14F-4D97-AF65-F5344CB8AC3E}">
        <p14:creationId xmlns:p14="http://schemas.microsoft.com/office/powerpoint/2010/main" val="438040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CC35-0975-2316-1595-6A92C26EBEF2}"/>
              </a:ext>
            </a:extLst>
          </p:cNvPr>
          <p:cNvSpPr>
            <a:spLocks noGrp="1"/>
          </p:cNvSpPr>
          <p:nvPr>
            <p:ph type="title"/>
          </p:nvPr>
        </p:nvSpPr>
        <p:spPr>
          <a:xfrm>
            <a:off x="335280" y="1117600"/>
            <a:ext cx="9052560" cy="711200"/>
          </a:xfrm>
          <a:solidFill>
            <a:srgbClr val="00B0F0"/>
          </a:solidFill>
        </p:spPr>
        <p:txBody>
          <a:bodyPr>
            <a:normAutofit fontScale="90000"/>
          </a:bodyPr>
          <a:lstStyle/>
          <a:p>
            <a:r>
              <a:rPr lang="en-US" dirty="0" err="1">
                <a:solidFill>
                  <a:schemeClr val="tx1"/>
                </a:solidFill>
              </a:rPr>
              <a:t>Siapa</a:t>
            </a:r>
            <a:r>
              <a:rPr lang="en-US" dirty="0">
                <a:solidFill>
                  <a:schemeClr val="tx1"/>
                </a:solidFill>
              </a:rPr>
              <a:t> yang </a:t>
            </a:r>
            <a:r>
              <a:rPr lang="en-US" dirty="0" err="1">
                <a:solidFill>
                  <a:schemeClr val="tx1"/>
                </a:solidFill>
              </a:rPr>
              <a:t>termasuk</a:t>
            </a:r>
            <a:r>
              <a:rPr lang="en-US" dirty="0">
                <a:solidFill>
                  <a:schemeClr val="tx1"/>
                </a:solidFill>
              </a:rPr>
              <a:t> </a:t>
            </a:r>
            <a:r>
              <a:rPr lang="en-US" dirty="0" err="1">
                <a:solidFill>
                  <a:schemeClr val="tx1"/>
                </a:solidFill>
              </a:rPr>
              <a:t>kelompok</a:t>
            </a:r>
            <a:r>
              <a:rPr lang="en-US" dirty="0">
                <a:solidFill>
                  <a:schemeClr val="tx1"/>
                </a:solidFill>
              </a:rPr>
              <a:t> </a:t>
            </a:r>
            <a:r>
              <a:rPr lang="en-US" dirty="0" err="1">
                <a:solidFill>
                  <a:schemeClr val="tx1"/>
                </a:solidFill>
              </a:rPr>
              <a:t>Remaja</a:t>
            </a:r>
            <a:r>
              <a:rPr lang="en-US" dirty="0">
                <a:solidFill>
                  <a:schemeClr val="tx1"/>
                </a:solidFill>
              </a:rPr>
              <a:t> ?</a:t>
            </a:r>
            <a:endParaRPr lang="en-ID" dirty="0">
              <a:solidFill>
                <a:schemeClr val="tx1"/>
              </a:solidFill>
            </a:endParaRPr>
          </a:p>
        </p:txBody>
      </p:sp>
      <p:sp>
        <p:nvSpPr>
          <p:cNvPr id="3" name="Content Placeholder 2">
            <a:extLst>
              <a:ext uri="{FF2B5EF4-FFF2-40B4-BE49-F238E27FC236}">
                <a16:creationId xmlns:a16="http://schemas.microsoft.com/office/drawing/2014/main" id="{7C43EEA4-2B06-4E53-C435-F1CED98EB5C8}"/>
              </a:ext>
            </a:extLst>
          </p:cNvPr>
          <p:cNvSpPr>
            <a:spLocks noGrp="1"/>
          </p:cNvSpPr>
          <p:nvPr>
            <p:ph sz="quarter" idx="13"/>
          </p:nvPr>
        </p:nvSpPr>
        <p:spPr>
          <a:xfrm>
            <a:off x="335280" y="2194560"/>
            <a:ext cx="11470640" cy="4257040"/>
          </a:xfrm>
          <a:solidFill>
            <a:srgbClr val="FFFF00"/>
          </a:solidFill>
        </p:spPr>
        <p:txBody>
          <a:bodyPr>
            <a:normAutofit/>
          </a:bodyPr>
          <a:lstStyle/>
          <a:p>
            <a:pPr marL="342900" indent="-342900">
              <a:buFont typeface="Wingdings" panose="05000000000000000000" pitchFamily="2" charset="2"/>
              <a:buChar char="q"/>
            </a:pPr>
            <a:r>
              <a:rPr lang="en-US" sz="2000" b="1" dirty="0" err="1"/>
              <a:t>Individu</a:t>
            </a:r>
            <a:r>
              <a:rPr lang="en-US" sz="2000" b="1" dirty="0"/>
              <a:t> </a:t>
            </a:r>
            <a:r>
              <a:rPr lang="en-US" sz="2000" b="1" dirty="0" err="1"/>
              <a:t>yg</a:t>
            </a:r>
            <a:r>
              <a:rPr lang="en-US" sz="2000" b="1" dirty="0"/>
              <a:t> </a:t>
            </a:r>
            <a:r>
              <a:rPr lang="en-US" sz="2000" b="1" dirty="0" err="1"/>
              <a:t>berada</a:t>
            </a:r>
            <a:r>
              <a:rPr lang="en-US" sz="2000" b="1" dirty="0"/>
              <a:t> pada masa </a:t>
            </a:r>
            <a:r>
              <a:rPr lang="en-US" sz="2000" b="1" dirty="0" err="1"/>
              <a:t>peralihan</a:t>
            </a:r>
            <a:r>
              <a:rPr lang="en-US" sz="2000" b="1" dirty="0"/>
              <a:t> </a:t>
            </a:r>
            <a:r>
              <a:rPr lang="en-US" sz="2000" b="1" dirty="0" err="1"/>
              <a:t>dari</a:t>
            </a:r>
            <a:r>
              <a:rPr lang="en-US" sz="2000" b="1" dirty="0"/>
              <a:t> masa kanak2 </a:t>
            </a:r>
            <a:r>
              <a:rPr lang="en-US" sz="2000" b="1" dirty="0" err="1"/>
              <a:t>ke</a:t>
            </a:r>
            <a:r>
              <a:rPr lang="en-US" sz="2000" b="1" dirty="0"/>
              <a:t> </a:t>
            </a:r>
            <a:r>
              <a:rPr lang="en-US" sz="2000" b="1" dirty="0" err="1"/>
              <a:t>dewasa</a:t>
            </a:r>
            <a:r>
              <a:rPr lang="en-US" sz="2000" b="1" dirty="0"/>
              <a:t>.</a:t>
            </a:r>
          </a:p>
          <a:p>
            <a:pPr marL="342900" indent="-342900">
              <a:buFont typeface="Wingdings" panose="05000000000000000000" pitchFamily="2" charset="2"/>
              <a:buChar char="q"/>
            </a:pPr>
            <a:r>
              <a:rPr lang="en-US" sz="2000" b="1" dirty="0" err="1"/>
              <a:t>Peralihan</a:t>
            </a:r>
            <a:r>
              <a:rPr lang="en-US" sz="2000" b="1" dirty="0"/>
              <a:t> </a:t>
            </a:r>
            <a:r>
              <a:rPr lang="en-US" sz="2000" b="1" dirty="0" err="1"/>
              <a:t>tsb</a:t>
            </a:r>
            <a:r>
              <a:rPr lang="en-US" sz="2000" b="1" dirty="0"/>
              <a:t> </a:t>
            </a:r>
            <a:r>
              <a:rPr lang="en-US" sz="2000" b="1" dirty="0" err="1"/>
              <a:t>disebut</a:t>
            </a:r>
            <a:r>
              <a:rPr lang="en-US" sz="2000" b="1" dirty="0"/>
              <a:t> </a:t>
            </a:r>
            <a:r>
              <a:rPr lang="en-US" sz="2000" b="1" dirty="0" err="1"/>
              <a:t>sbg</a:t>
            </a:r>
            <a:r>
              <a:rPr lang="en-US" sz="2000" b="1" dirty="0"/>
              <a:t> </a:t>
            </a:r>
            <a:r>
              <a:rPr lang="en-US" sz="2000" b="1" dirty="0" err="1"/>
              <a:t>fase</a:t>
            </a:r>
            <a:r>
              <a:rPr lang="en-US" sz="2000" b="1" dirty="0"/>
              <a:t> </a:t>
            </a:r>
            <a:r>
              <a:rPr lang="en-US" sz="2000" b="1" dirty="0" err="1"/>
              <a:t>pematangan</a:t>
            </a:r>
            <a:r>
              <a:rPr lang="en-US" sz="2000" b="1" dirty="0"/>
              <a:t> (</a:t>
            </a:r>
            <a:r>
              <a:rPr lang="en-US" sz="2000" b="1" dirty="0" err="1"/>
              <a:t>pubertas</a:t>
            </a:r>
            <a:r>
              <a:rPr lang="en-US" sz="2000" b="1" dirty="0"/>
              <a:t>), </a:t>
            </a:r>
            <a:r>
              <a:rPr lang="en-US" sz="2000" b="1" dirty="0" err="1"/>
              <a:t>yg</a:t>
            </a:r>
            <a:r>
              <a:rPr lang="en-US" sz="2000" b="1" dirty="0"/>
              <a:t> </a:t>
            </a:r>
            <a:r>
              <a:rPr lang="en-US" sz="2000" b="1" dirty="0" err="1"/>
              <a:t>ditandai</a:t>
            </a:r>
            <a:r>
              <a:rPr lang="en-US" sz="2000" b="1" dirty="0"/>
              <a:t> </a:t>
            </a:r>
            <a:r>
              <a:rPr lang="en-US" sz="2000" b="1" dirty="0" err="1"/>
              <a:t>dgn</a:t>
            </a:r>
            <a:r>
              <a:rPr lang="en-US" sz="2000" b="1" dirty="0"/>
              <a:t> </a:t>
            </a:r>
            <a:r>
              <a:rPr lang="en-US" sz="2000" b="1" dirty="0" err="1"/>
              <a:t>perubahan</a:t>
            </a:r>
            <a:r>
              <a:rPr lang="en-US" sz="2000" b="1" dirty="0"/>
              <a:t> </a:t>
            </a:r>
            <a:r>
              <a:rPr lang="en-US" sz="2000" b="1" dirty="0" err="1"/>
              <a:t>fisik</a:t>
            </a:r>
            <a:r>
              <a:rPr lang="en-US" sz="2000" b="1" dirty="0"/>
              <a:t>, </a:t>
            </a:r>
            <a:r>
              <a:rPr lang="en-US" sz="2000" b="1" dirty="0" err="1"/>
              <a:t>psikis</a:t>
            </a:r>
            <a:r>
              <a:rPr lang="en-US" sz="2000" b="1" dirty="0"/>
              <a:t> dan </a:t>
            </a:r>
            <a:r>
              <a:rPr lang="en-US" sz="2000" b="1" dirty="0" err="1"/>
              <a:t>kematangan</a:t>
            </a:r>
            <a:r>
              <a:rPr lang="en-US" sz="2000" b="1" dirty="0"/>
              <a:t> </a:t>
            </a:r>
            <a:r>
              <a:rPr lang="en-US" sz="2000" b="1" dirty="0" err="1"/>
              <a:t>fungsi</a:t>
            </a:r>
            <a:r>
              <a:rPr lang="en-US" sz="2000" b="1" dirty="0"/>
              <a:t> </a:t>
            </a:r>
            <a:r>
              <a:rPr lang="en-US" sz="2000" b="1" dirty="0" err="1"/>
              <a:t>seksual</a:t>
            </a:r>
            <a:r>
              <a:rPr lang="en-US" sz="2000" b="1" dirty="0"/>
              <a:t>. </a:t>
            </a:r>
          </a:p>
          <a:p>
            <a:pPr marL="342900" indent="-342900">
              <a:buFont typeface="Wingdings" panose="05000000000000000000" pitchFamily="2" charset="2"/>
              <a:buChar char="q"/>
            </a:pPr>
            <a:r>
              <a:rPr lang="en-US" sz="2000" b="1" dirty="0"/>
              <a:t>Pada masa </a:t>
            </a:r>
            <a:r>
              <a:rPr lang="en-US" sz="2000" b="1" dirty="0" err="1"/>
              <a:t>pubertas</a:t>
            </a:r>
            <a:r>
              <a:rPr lang="en-US" sz="2000" b="1" dirty="0"/>
              <a:t>, </a:t>
            </a:r>
            <a:r>
              <a:rPr lang="en-US" sz="2000" b="1" dirty="0" err="1"/>
              <a:t>hormon</a:t>
            </a:r>
            <a:r>
              <a:rPr lang="en-US" sz="2000" b="1" dirty="0"/>
              <a:t> </a:t>
            </a:r>
            <a:r>
              <a:rPr lang="en-US" sz="2000" b="1" dirty="0" err="1"/>
              <a:t>yg</a:t>
            </a:r>
            <a:r>
              <a:rPr lang="en-US" sz="2000" b="1" dirty="0"/>
              <a:t> </a:t>
            </a:r>
            <a:r>
              <a:rPr lang="en-US" sz="2000" b="1" dirty="0" err="1"/>
              <a:t>berhubungan</a:t>
            </a:r>
            <a:r>
              <a:rPr lang="en-US" sz="2000" b="1" dirty="0"/>
              <a:t> </a:t>
            </a:r>
            <a:r>
              <a:rPr lang="en-US" sz="2000" b="1" dirty="0" err="1"/>
              <a:t>dgn</a:t>
            </a:r>
            <a:r>
              <a:rPr lang="en-US" sz="2000" b="1" dirty="0"/>
              <a:t> </a:t>
            </a:r>
            <a:r>
              <a:rPr lang="en-US" sz="2000" b="1" dirty="0" err="1"/>
              <a:t>pertumbuhan</a:t>
            </a:r>
            <a:r>
              <a:rPr lang="en-US" sz="2000" b="1" dirty="0"/>
              <a:t>, </a:t>
            </a:r>
            <a:r>
              <a:rPr lang="en-US" sz="2000" b="1" dirty="0" err="1"/>
              <a:t>aktif</a:t>
            </a:r>
            <a:r>
              <a:rPr lang="en-US" sz="2000" b="1" dirty="0"/>
              <a:t> </a:t>
            </a:r>
            <a:r>
              <a:rPr lang="en-US" sz="2000" b="1" dirty="0" err="1"/>
              <a:t>diproduksi</a:t>
            </a:r>
            <a:r>
              <a:rPr lang="en-US" sz="2000" b="1" dirty="0"/>
              <a:t> dan </a:t>
            </a:r>
            <a:r>
              <a:rPr lang="en-US" sz="2000" b="1" dirty="0" err="1"/>
              <a:t>menjadikan</a:t>
            </a:r>
            <a:r>
              <a:rPr lang="en-US" sz="2000" b="1" dirty="0"/>
              <a:t> </a:t>
            </a:r>
            <a:r>
              <a:rPr lang="en-US" sz="2000" b="1" dirty="0" err="1"/>
              <a:t>remaja</a:t>
            </a:r>
            <a:r>
              <a:rPr lang="en-US" sz="2000" b="1" dirty="0"/>
              <a:t> </a:t>
            </a:r>
            <a:r>
              <a:rPr lang="en-US" sz="2000" b="1" dirty="0" err="1"/>
              <a:t>memiliki</a:t>
            </a:r>
            <a:r>
              <a:rPr lang="en-US" sz="2000" b="1" dirty="0"/>
              <a:t> </a:t>
            </a:r>
            <a:r>
              <a:rPr lang="en-US" sz="2000" b="1" dirty="0" err="1"/>
              <a:t>kemampuan</a:t>
            </a:r>
            <a:r>
              <a:rPr lang="en-US" sz="2000" b="1" dirty="0"/>
              <a:t> </a:t>
            </a:r>
            <a:r>
              <a:rPr lang="en-US" sz="2000" b="1" dirty="0" err="1"/>
              <a:t>reproduksi</a:t>
            </a:r>
            <a:r>
              <a:rPr lang="en-US" sz="2000" b="1" dirty="0"/>
              <a:t>. </a:t>
            </a:r>
          </a:p>
          <a:p>
            <a:pPr marL="342900" indent="-342900">
              <a:buFont typeface="Wingdings" panose="05000000000000000000" pitchFamily="2" charset="2"/>
              <a:buChar char="q"/>
            </a:pPr>
            <a:r>
              <a:rPr lang="en-US" sz="2000" b="1" dirty="0" err="1"/>
              <a:t>Perkembangan</a:t>
            </a:r>
            <a:r>
              <a:rPr lang="en-US" sz="2000" b="1" dirty="0"/>
              <a:t> </a:t>
            </a:r>
            <a:r>
              <a:rPr lang="en-US" sz="2000" b="1" dirty="0" err="1"/>
              <a:t>psikologis</a:t>
            </a:r>
            <a:r>
              <a:rPr lang="en-US" sz="2000" b="1" dirty="0"/>
              <a:t> </a:t>
            </a:r>
            <a:r>
              <a:rPr lang="en-US" sz="2000" b="1" dirty="0" err="1"/>
              <a:t>ditunjukkan</a:t>
            </a:r>
            <a:r>
              <a:rPr lang="en-US" sz="2000" b="1" dirty="0"/>
              <a:t> </a:t>
            </a:r>
            <a:r>
              <a:rPr lang="en-US" sz="2000" b="1" dirty="0" err="1"/>
              <a:t>dgn</a:t>
            </a:r>
            <a:r>
              <a:rPr lang="en-US" sz="2000" b="1" dirty="0"/>
              <a:t> </a:t>
            </a:r>
            <a:r>
              <a:rPr lang="en-US" sz="2000" b="1" dirty="0" err="1"/>
              <a:t>kemampuan</a:t>
            </a:r>
            <a:r>
              <a:rPr lang="en-US" sz="2000" b="1" dirty="0"/>
              <a:t> </a:t>
            </a:r>
            <a:r>
              <a:rPr lang="en-US" sz="2000" b="1" dirty="0" err="1"/>
              <a:t>berpikir</a:t>
            </a:r>
            <a:r>
              <a:rPr lang="en-US" sz="2000" b="1" dirty="0"/>
              <a:t> </a:t>
            </a:r>
            <a:r>
              <a:rPr lang="en-US" sz="2000" b="1" dirty="0" err="1"/>
              <a:t>logis</a:t>
            </a:r>
            <a:r>
              <a:rPr lang="en-US" sz="2000" b="1" dirty="0"/>
              <a:t> dan </a:t>
            </a:r>
            <a:r>
              <a:rPr lang="en-US" sz="2000" b="1" dirty="0" err="1"/>
              <a:t>abstrak</a:t>
            </a:r>
            <a:r>
              <a:rPr lang="en-US" sz="2000" b="1" dirty="0"/>
              <a:t> </a:t>
            </a:r>
            <a:r>
              <a:rPr lang="en-US" sz="2000" b="1" dirty="0" err="1"/>
              <a:t>sehingga</a:t>
            </a:r>
            <a:r>
              <a:rPr lang="en-US" sz="2000" b="1" dirty="0"/>
              <a:t> </a:t>
            </a:r>
            <a:r>
              <a:rPr lang="en-US" sz="2000" b="1" dirty="0" err="1"/>
              <a:t>mampu</a:t>
            </a:r>
            <a:r>
              <a:rPr lang="en-US" sz="2000" b="1" dirty="0"/>
              <a:t> </a:t>
            </a:r>
            <a:r>
              <a:rPr lang="en-US" sz="2000" b="1" dirty="0" err="1"/>
              <a:t>berpikir</a:t>
            </a:r>
            <a:r>
              <a:rPr lang="en-US" sz="2000" b="1" dirty="0"/>
              <a:t> </a:t>
            </a:r>
            <a:r>
              <a:rPr lang="en-US" sz="2000" b="1" dirty="0" err="1"/>
              <a:t>secara</a:t>
            </a:r>
            <a:r>
              <a:rPr lang="en-US" sz="2000" b="1" dirty="0"/>
              <a:t> multi-</a:t>
            </a:r>
            <a:r>
              <a:rPr lang="en-US" sz="2000" b="1" dirty="0" err="1"/>
              <a:t>dimensi</a:t>
            </a:r>
            <a:endParaRPr lang="en-US" sz="2000" b="1" dirty="0"/>
          </a:p>
          <a:p>
            <a:pPr marL="342900" indent="-342900">
              <a:buFont typeface="Wingdings" panose="05000000000000000000" pitchFamily="2" charset="2"/>
              <a:buChar char="q"/>
            </a:pPr>
            <a:r>
              <a:rPr lang="en-US" sz="2000" b="1" dirty="0" err="1"/>
              <a:t>Emosi</a:t>
            </a:r>
            <a:r>
              <a:rPr lang="en-US" sz="2000" b="1" dirty="0"/>
              <a:t> pada </a:t>
            </a:r>
            <a:r>
              <a:rPr lang="en-US" sz="2000" b="1" dirty="0" err="1"/>
              <a:t>remaja</a:t>
            </a:r>
            <a:r>
              <a:rPr lang="en-US" sz="2000" b="1" dirty="0"/>
              <a:t> </a:t>
            </a:r>
            <a:r>
              <a:rPr lang="en-US" sz="2000" b="1" dirty="0" err="1"/>
              <a:t>cenderung</a:t>
            </a:r>
            <a:r>
              <a:rPr lang="en-US" sz="2000" b="1" dirty="0"/>
              <a:t> </a:t>
            </a:r>
            <a:r>
              <a:rPr lang="en-US" sz="2000" b="1" dirty="0" err="1"/>
              <a:t>tdk</a:t>
            </a:r>
            <a:r>
              <a:rPr lang="en-US" sz="2000" b="1" dirty="0"/>
              <a:t> </a:t>
            </a:r>
            <a:r>
              <a:rPr lang="en-US" sz="2000" b="1" dirty="0" err="1"/>
              <a:t>stabil</a:t>
            </a:r>
            <a:r>
              <a:rPr lang="en-US" sz="2000" b="1" dirty="0"/>
              <a:t>, </a:t>
            </a:r>
            <a:r>
              <a:rPr lang="en-US" sz="2000" b="1" dirty="0" err="1"/>
              <a:t>sering</a:t>
            </a:r>
            <a:r>
              <a:rPr lang="en-US" sz="2000" b="1" dirty="0"/>
              <a:t> </a:t>
            </a:r>
            <a:r>
              <a:rPr lang="en-US" sz="2000" b="1" dirty="0" err="1"/>
              <a:t>berubah</a:t>
            </a:r>
            <a:r>
              <a:rPr lang="en-US" sz="2000" b="1" dirty="0"/>
              <a:t> dan </a:t>
            </a:r>
            <a:r>
              <a:rPr lang="en-US" sz="2000" b="1" dirty="0" err="1"/>
              <a:t>tdk</a:t>
            </a:r>
            <a:r>
              <a:rPr lang="en-US" sz="2000" b="1" dirty="0"/>
              <a:t> </a:t>
            </a:r>
            <a:r>
              <a:rPr lang="en-US" sz="2000" b="1" dirty="0" err="1"/>
              <a:t>menentu</a:t>
            </a:r>
            <a:endParaRPr lang="en-US" sz="2000" b="1" dirty="0"/>
          </a:p>
          <a:p>
            <a:pPr marL="342900" indent="-342900">
              <a:buFont typeface="Wingdings" panose="05000000000000000000" pitchFamily="2" charset="2"/>
              <a:buChar char="q"/>
            </a:pPr>
            <a:r>
              <a:rPr lang="en-US" sz="2000" b="1" dirty="0" err="1"/>
              <a:t>Remaja</a:t>
            </a:r>
            <a:r>
              <a:rPr lang="en-US" sz="2000" b="1" dirty="0"/>
              <a:t> </a:t>
            </a:r>
            <a:r>
              <a:rPr lang="en-US" sz="2000" b="1" dirty="0" err="1"/>
              <a:t>berupaya</a:t>
            </a:r>
            <a:r>
              <a:rPr lang="en-US" sz="2000" b="1" dirty="0"/>
              <a:t> </a:t>
            </a:r>
            <a:r>
              <a:rPr lang="en-US" sz="2000" b="1" dirty="0" err="1"/>
              <a:t>melepaskan</a:t>
            </a:r>
            <a:r>
              <a:rPr lang="en-US" sz="2000" b="1" dirty="0"/>
              <a:t> </a:t>
            </a:r>
            <a:r>
              <a:rPr lang="en-US" sz="2000" b="1" dirty="0" err="1"/>
              <a:t>ketergantungan</a:t>
            </a:r>
            <a:r>
              <a:rPr lang="en-US" sz="2000" b="1" dirty="0"/>
              <a:t> social, </a:t>
            </a:r>
            <a:r>
              <a:rPr lang="en-US" sz="2000" b="1" dirty="0" err="1"/>
              <a:t>ekonomi</a:t>
            </a:r>
            <a:r>
              <a:rPr lang="en-US" sz="2000" b="1" dirty="0"/>
              <a:t> </a:t>
            </a:r>
            <a:r>
              <a:rPr lang="en-US" sz="2000" b="1" dirty="0" err="1"/>
              <a:t>mejadi</a:t>
            </a:r>
            <a:r>
              <a:rPr lang="en-US" sz="2000" b="1" dirty="0"/>
              <a:t> relative </a:t>
            </a:r>
            <a:r>
              <a:rPr lang="en-US" sz="2000" b="1" dirty="0" err="1"/>
              <a:t>mandiri</a:t>
            </a:r>
            <a:endParaRPr lang="en-US" sz="2000" b="1" dirty="0"/>
          </a:p>
          <a:p>
            <a:pPr marL="342900" indent="-342900">
              <a:buFont typeface="Wingdings" panose="05000000000000000000" pitchFamily="2" charset="2"/>
              <a:buChar char="q"/>
            </a:pPr>
            <a:r>
              <a:rPr lang="en-US" sz="2000" b="1" dirty="0"/>
              <a:t>Masa </a:t>
            </a:r>
            <a:r>
              <a:rPr lang="en-US" sz="2000" b="1" dirty="0" err="1"/>
              <a:t>remaja</a:t>
            </a:r>
            <a:r>
              <a:rPr lang="en-US" sz="2000" b="1" dirty="0"/>
              <a:t> </a:t>
            </a:r>
            <a:r>
              <a:rPr lang="en-US" sz="2000" b="1" dirty="0" err="1"/>
              <a:t>merupakan</a:t>
            </a:r>
            <a:r>
              <a:rPr lang="en-US" sz="2000" b="1" dirty="0"/>
              <a:t> </a:t>
            </a:r>
            <a:r>
              <a:rPr lang="en-US" sz="2000" b="1" dirty="0" err="1"/>
              <a:t>periode</a:t>
            </a:r>
            <a:r>
              <a:rPr lang="en-US" sz="2000" b="1" dirty="0"/>
              <a:t> </a:t>
            </a:r>
            <a:r>
              <a:rPr lang="en-US" sz="2000" b="1" dirty="0" err="1"/>
              <a:t>krisis</a:t>
            </a:r>
            <a:r>
              <a:rPr lang="en-US" sz="2000" b="1" dirty="0"/>
              <a:t> </a:t>
            </a:r>
            <a:r>
              <a:rPr lang="en-US" sz="2000" b="1" dirty="0" err="1"/>
              <a:t>dalam</a:t>
            </a:r>
            <a:r>
              <a:rPr lang="en-US" sz="2000" b="1" dirty="0"/>
              <a:t> </a:t>
            </a:r>
            <a:r>
              <a:rPr lang="en-US" sz="2000" b="1" dirty="0" err="1"/>
              <a:t>upaya</a:t>
            </a:r>
            <a:r>
              <a:rPr lang="en-US" sz="2000" b="1" dirty="0"/>
              <a:t> </a:t>
            </a:r>
            <a:r>
              <a:rPr lang="en-US" sz="2000" b="1" dirty="0" err="1"/>
              <a:t>mencari</a:t>
            </a:r>
            <a:r>
              <a:rPr lang="en-US" sz="2000" b="1" dirty="0"/>
              <a:t> </a:t>
            </a:r>
            <a:r>
              <a:rPr lang="en-US" sz="2000" b="1" dirty="0" err="1"/>
              <a:t>identitas</a:t>
            </a:r>
            <a:r>
              <a:rPr lang="en-US" sz="2000" b="1" dirty="0"/>
              <a:t> </a:t>
            </a:r>
            <a:r>
              <a:rPr lang="en-US" sz="2000" b="1" dirty="0" err="1"/>
              <a:t>dirinya</a:t>
            </a:r>
            <a:r>
              <a:rPr lang="en-US" sz="2000" b="1" dirty="0"/>
              <a:t> </a:t>
            </a:r>
          </a:p>
          <a:p>
            <a:r>
              <a:rPr lang="en-US" sz="2000" b="1" dirty="0">
                <a:highlight>
                  <a:srgbClr val="00FF00"/>
                </a:highlight>
              </a:rPr>
              <a:t>UU RI No. 23 </a:t>
            </a:r>
            <a:r>
              <a:rPr lang="en-US" sz="2000" b="1" dirty="0" err="1">
                <a:highlight>
                  <a:srgbClr val="00FF00"/>
                </a:highlight>
              </a:rPr>
              <a:t>Tahun</a:t>
            </a:r>
            <a:r>
              <a:rPr lang="en-US" sz="2000" b="1" dirty="0">
                <a:highlight>
                  <a:srgbClr val="00FF00"/>
                </a:highlight>
              </a:rPr>
              <a:t> 2002 : </a:t>
            </a:r>
            <a:r>
              <a:rPr lang="en-US" sz="2000" b="1" dirty="0" err="1">
                <a:highlight>
                  <a:srgbClr val="00FF00"/>
                </a:highlight>
              </a:rPr>
              <a:t>Tentang</a:t>
            </a:r>
            <a:r>
              <a:rPr lang="en-US" sz="2000" b="1" dirty="0">
                <a:highlight>
                  <a:srgbClr val="00FF00"/>
                </a:highlight>
              </a:rPr>
              <a:t> </a:t>
            </a:r>
            <a:r>
              <a:rPr lang="en-US" sz="2000" b="1" dirty="0" err="1">
                <a:highlight>
                  <a:srgbClr val="00FF00"/>
                </a:highlight>
              </a:rPr>
              <a:t>Perlindungan</a:t>
            </a:r>
            <a:r>
              <a:rPr lang="en-US" sz="2000" b="1" dirty="0">
                <a:highlight>
                  <a:srgbClr val="00FF00"/>
                </a:highlight>
              </a:rPr>
              <a:t> </a:t>
            </a:r>
            <a:r>
              <a:rPr lang="en-US" sz="2000" b="1" dirty="0" err="1">
                <a:highlight>
                  <a:srgbClr val="00FF00"/>
                </a:highlight>
              </a:rPr>
              <a:t>anak</a:t>
            </a:r>
            <a:r>
              <a:rPr lang="en-US" sz="2000" b="1" dirty="0">
                <a:highlight>
                  <a:srgbClr val="00FF00"/>
                </a:highlight>
              </a:rPr>
              <a:t>, </a:t>
            </a:r>
            <a:r>
              <a:rPr lang="en-US" sz="2000" b="1" dirty="0" err="1">
                <a:highlight>
                  <a:srgbClr val="00FF00"/>
                </a:highlight>
              </a:rPr>
              <a:t>remaja</a:t>
            </a:r>
            <a:r>
              <a:rPr lang="en-US" sz="2000" b="1" dirty="0">
                <a:highlight>
                  <a:srgbClr val="00FF00"/>
                </a:highlight>
              </a:rPr>
              <a:t> </a:t>
            </a:r>
            <a:r>
              <a:rPr lang="en-US" sz="2000" b="1" dirty="0" err="1">
                <a:highlight>
                  <a:srgbClr val="00FF00"/>
                </a:highlight>
              </a:rPr>
              <a:t>berusia</a:t>
            </a:r>
            <a:r>
              <a:rPr lang="en-US" sz="2000" b="1" dirty="0">
                <a:highlight>
                  <a:srgbClr val="00FF00"/>
                </a:highlight>
              </a:rPr>
              <a:t> </a:t>
            </a:r>
            <a:r>
              <a:rPr lang="en-US" sz="2000" b="1" dirty="0" err="1">
                <a:highlight>
                  <a:srgbClr val="00FF00"/>
                </a:highlight>
              </a:rPr>
              <a:t>antara</a:t>
            </a:r>
            <a:r>
              <a:rPr lang="en-US" sz="2000" b="1" dirty="0">
                <a:highlight>
                  <a:srgbClr val="00FF00"/>
                </a:highlight>
              </a:rPr>
              <a:t> 10-18 </a:t>
            </a:r>
            <a:r>
              <a:rPr lang="en-US" sz="2000" b="1" dirty="0" err="1">
                <a:highlight>
                  <a:srgbClr val="00FF00"/>
                </a:highlight>
              </a:rPr>
              <a:t>tahun</a:t>
            </a:r>
            <a:r>
              <a:rPr lang="en-US" sz="2000" b="1" dirty="0">
                <a:highlight>
                  <a:srgbClr val="00FF00"/>
                </a:highlight>
              </a:rPr>
              <a:t> </a:t>
            </a:r>
          </a:p>
          <a:p>
            <a:endParaRPr lang="en-ID" dirty="0"/>
          </a:p>
        </p:txBody>
      </p:sp>
      <p:sp>
        <p:nvSpPr>
          <p:cNvPr id="4" name="Footer Placeholder 3">
            <a:extLst>
              <a:ext uri="{FF2B5EF4-FFF2-40B4-BE49-F238E27FC236}">
                <a16:creationId xmlns:a16="http://schemas.microsoft.com/office/drawing/2014/main" id="{0577AF66-C1EA-A6CA-BEB0-CADCD5C7A4DF}"/>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9D9C42C-15D4-61A6-2674-7A290F431F8A}"/>
              </a:ext>
            </a:extLst>
          </p:cNvPr>
          <p:cNvSpPr>
            <a:spLocks noGrp="1"/>
          </p:cNvSpPr>
          <p:nvPr>
            <p:ph type="sldNum" sz="quarter" idx="11"/>
          </p:nvPr>
        </p:nvSpPr>
        <p:spPr/>
        <p:txBody>
          <a:bodyPr/>
          <a:lstStyle/>
          <a:p>
            <a:fld id="{294A09A9-5501-47C1-A89A-A340965A2BE2}" type="slidenum">
              <a:rPr lang="en-US" smtClean="0"/>
              <a:pPr/>
              <a:t>5</a:t>
            </a:fld>
            <a:endParaRPr lang="en-US" dirty="0"/>
          </a:p>
        </p:txBody>
      </p:sp>
      <p:pic>
        <p:nvPicPr>
          <p:cNvPr id="6" name="Picture 5">
            <a:extLst>
              <a:ext uri="{FF2B5EF4-FFF2-40B4-BE49-F238E27FC236}">
                <a16:creationId xmlns:a16="http://schemas.microsoft.com/office/drawing/2014/main" id="{6C9BD034-5FB0-63F8-529E-511B6530FD39}"/>
              </a:ext>
            </a:extLst>
          </p:cNvPr>
          <p:cNvPicPr>
            <a:picLocks noChangeAspect="1"/>
          </p:cNvPicPr>
          <p:nvPr/>
        </p:nvPicPr>
        <p:blipFill>
          <a:blip r:embed="rId2"/>
          <a:stretch>
            <a:fillRect/>
          </a:stretch>
        </p:blipFill>
        <p:spPr>
          <a:xfrm>
            <a:off x="9036155" y="-115944"/>
            <a:ext cx="3426249" cy="2761727"/>
          </a:xfrm>
          <a:prstGeom prst="rect">
            <a:avLst/>
          </a:prstGeom>
        </p:spPr>
      </p:pic>
    </p:spTree>
    <p:extLst>
      <p:ext uri="{BB962C8B-B14F-4D97-AF65-F5344CB8AC3E}">
        <p14:creationId xmlns:p14="http://schemas.microsoft.com/office/powerpoint/2010/main" val="2674272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6980-94EE-19CC-B9DE-FDDC22B12907}"/>
              </a:ext>
            </a:extLst>
          </p:cNvPr>
          <p:cNvSpPr>
            <a:spLocks noGrp="1"/>
          </p:cNvSpPr>
          <p:nvPr>
            <p:ph type="title"/>
          </p:nvPr>
        </p:nvSpPr>
        <p:spPr>
          <a:xfrm>
            <a:off x="447040" y="579120"/>
            <a:ext cx="8788400" cy="1198880"/>
          </a:xfrm>
          <a:solidFill>
            <a:srgbClr val="00B0F0"/>
          </a:solidFill>
        </p:spPr>
        <p:txBody>
          <a:bodyPr>
            <a:normAutofit fontScale="90000"/>
          </a:bodyPr>
          <a:lstStyle/>
          <a:p>
            <a:r>
              <a:rPr lang="en-US" b="1" dirty="0" err="1">
                <a:solidFill>
                  <a:schemeClr val="tx1"/>
                </a:solidFill>
              </a:rPr>
              <a:t>Mengapa</a:t>
            </a:r>
            <a:r>
              <a:rPr lang="en-US" b="1" dirty="0">
                <a:solidFill>
                  <a:schemeClr val="tx1"/>
                </a:solidFill>
              </a:rPr>
              <a:t> </a:t>
            </a:r>
            <a:r>
              <a:rPr lang="en-US" b="1" dirty="0" err="1">
                <a:solidFill>
                  <a:schemeClr val="tx1"/>
                </a:solidFill>
              </a:rPr>
              <a:t>perlu</a:t>
            </a:r>
            <a:r>
              <a:rPr lang="en-US" b="1" dirty="0">
                <a:solidFill>
                  <a:schemeClr val="tx1"/>
                </a:solidFill>
              </a:rPr>
              <a:t> </a:t>
            </a:r>
            <a:r>
              <a:rPr lang="en-US" b="1" dirty="0" err="1">
                <a:solidFill>
                  <a:schemeClr val="tx1"/>
                </a:solidFill>
              </a:rPr>
              <a:t>memperhatikan</a:t>
            </a:r>
            <a:r>
              <a:rPr lang="en-US" b="1" dirty="0">
                <a:solidFill>
                  <a:schemeClr val="tx1"/>
                </a:solidFill>
              </a:rPr>
              <a:t> </a:t>
            </a:r>
            <a:r>
              <a:rPr lang="en-US" b="1" dirty="0" err="1">
                <a:solidFill>
                  <a:schemeClr val="tx1"/>
                </a:solidFill>
              </a:rPr>
              <a:t>kesehatan</a:t>
            </a:r>
            <a:r>
              <a:rPr lang="en-US" b="1" dirty="0">
                <a:solidFill>
                  <a:schemeClr val="tx1"/>
                </a:solidFill>
              </a:rPr>
              <a:t> </a:t>
            </a:r>
            <a:r>
              <a:rPr lang="en-US" b="1" dirty="0" err="1">
                <a:solidFill>
                  <a:schemeClr val="tx1"/>
                </a:solidFill>
              </a:rPr>
              <a:t>Remaja</a:t>
            </a:r>
            <a:r>
              <a:rPr lang="en-US" b="1" dirty="0">
                <a:solidFill>
                  <a:schemeClr val="tx1"/>
                </a:solidFill>
              </a:rPr>
              <a:t>  </a:t>
            </a:r>
            <a:endParaRPr lang="en-ID" b="1" dirty="0">
              <a:solidFill>
                <a:schemeClr val="tx1"/>
              </a:solidFill>
            </a:endParaRPr>
          </a:p>
        </p:txBody>
      </p:sp>
      <p:sp>
        <p:nvSpPr>
          <p:cNvPr id="3" name="Content Placeholder 2">
            <a:extLst>
              <a:ext uri="{FF2B5EF4-FFF2-40B4-BE49-F238E27FC236}">
                <a16:creationId xmlns:a16="http://schemas.microsoft.com/office/drawing/2014/main" id="{9F8EA515-1457-A5D1-A441-BE4FF039ECB1}"/>
              </a:ext>
            </a:extLst>
          </p:cNvPr>
          <p:cNvSpPr>
            <a:spLocks noGrp="1"/>
          </p:cNvSpPr>
          <p:nvPr>
            <p:ph sz="quarter" idx="13"/>
          </p:nvPr>
        </p:nvSpPr>
        <p:spPr>
          <a:xfrm>
            <a:off x="447040" y="2387600"/>
            <a:ext cx="11338560" cy="4064000"/>
          </a:xfrm>
          <a:solidFill>
            <a:srgbClr val="FFFF00"/>
          </a:solidFill>
        </p:spPr>
        <p:txBody>
          <a:bodyPr/>
          <a:lstStyle/>
          <a:p>
            <a:pPr marL="342900" indent="-342900">
              <a:buFont typeface="Wingdings" panose="05000000000000000000" pitchFamily="2" charset="2"/>
              <a:buChar char="q"/>
            </a:pPr>
            <a:r>
              <a:rPr lang="en-US" b="1" dirty="0" err="1"/>
              <a:t>Pertumbuhan</a:t>
            </a:r>
            <a:r>
              <a:rPr lang="en-US" b="1" dirty="0"/>
              <a:t> dan </a:t>
            </a:r>
            <a:r>
              <a:rPr lang="en-US" b="1" dirty="0" err="1"/>
              <a:t>perkembangan</a:t>
            </a:r>
            <a:r>
              <a:rPr lang="en-US" b="1" dirty="0"/>
              <a:t> </a:t>
            </a:r>
            <a:r>
              <a:rPr lang="en-US" b="1" dirty="0" err="1"/>
              <a:t>yg</a:t>
            </a:r>
            <a:r>
              <a:rPr lang="en-US" b="1" dirty="0"/>
              <a:t> </a:t>
            </a:r>
            <a:r>
              <a:rPr lang="en-US" b="1" dirty="0" err="1"/>
              <a:t>pesat</a:t>
            </a:r>
            <a:r>
              <a:rPr lang="en-US" b="1" dirty="0"/>
              <a:t> </a:t>
            </a:r>
            <a:r>
              <a:rPr lang="en-US" b="1" dirty="0" err="1"/>
              <a:t>dari</a:t>
            </a:r>
            <a:r>
              <a:rPr lang="en-US" b="1" dirty="0"/>
              <a:t> </a:t>
            </a:r>
            <a:r>
              <a:rPr lang="en-US" b="1" dirty="0" err="1"/>
              <a:t>aspek</a:t>
            </a:r>
            <a:r>
              <a:rPr lang="en-US" b="1" dirty="0"/>
              <a:t> </a:t>
            </a:r>
            <a:r>
              <a:rPr lang="en-US" b="1" dirty="0" err="1"/>
              <a:t>fisik</a:t>
            </a:r>
            <a:r>
              <a:rPr lang="en-US" b="1" dirty="0"/>
              <a:t>, </a:t>
            </a:r>
            <a:r>
              <a:rPr lang="en-US" b="1" dirty="0" err="1"/>
              <a:t>emosi</a:t>
            </a:r>
            <a:r>
              <a:rPr lang="en-US" b="1" dirty="0"/>
              <a:t>, </a:t>
            </a:r>
            <a:r>
              <a:rPr lang="en-US" b="1" dirty="0" err="1"/>
              <a:t>intelektual</a:t>
            </a:r>
            <a:r>
              <a:rPr lang="en-US" b="1" dirty="0"/>
              <a:t> dan social pada masa </a:t>
            </a:r>
            <a:r>
              <a:rPr lang="en-US" b="1" dirty="0" err="1"/>
              <a:t>remaja</a:t>
            </a:r>
            <a:r>
              <a:rPr lang="en-US" b="1" dirty="0"/>
              <a:t> </a:t>
            </a:r>
            <a:r>
              <a:rPr lang="en-US" b="1" dirty="0" err="1"/>
              <a:t>merupakan</a:t>
            </a:r>
            <a:r>
              <a:rPr lang="en-US" b="1" dirty="0"/>
              <a:t> </a:t>
            </a:r>
            <a:r>
              <a:rPr lang="en-US" b="1" dirty="0" err="1"/>
              <a:t>pola</a:t>
            </a:r>
            <a:r>
              <a:rPr lang="en-US" b="1" dirty="0"/>
              <a:t> </a:t>
            </a:r>
            <a:r>
              <a:rPr lang="en-US" b="1" dirty="0" err="1"/>
              <a:t>karakteristik</a:t>
            </a:r>
            <a:r>
              <a:rPr lang="en-US" b="1" dirty="0"/>
              <a:t> yang </a:t>
            </a:r>
            <a:r>
              <a:rPr lang="en-US" b="1" dirty="0" err="1"/>
              <a:t>ditunjukkan</a:t>
            </a:r>
            <a:r>
              <a:rPr lang="en-US" b="1" dirty="0"/>
              <a:t> </a:t>
            </a:r>
            <a:r>
              <a:rPr lang="en-US" b="1" dirty="0" err="1"/>
              <a:t>dgn</a:t>
            </a:r>
            <a:r>
              <a:rPr lang="en-US" b="1" dirty="0"/>
              <a:t> rasa </a:t>
            </a:r>
            <a:r>
              <a:rPr lang="en-US" b="1" dirty="0" err="1"/>
              <a:t>keingintahuan</a:t>
            </a:r>
            <a:r>
              <a:rPr lang="en-US" b="1" dirty="0"/>
              <a:t> </a:t>
            </a:r>
            <a:r>
              <a:rPr lang="en-US" b="1" dirty="0" err="1"/>
              <a:t>yg</a:t>
            </a:r>
            <a:r>
              <a:rPr lang="en-US" b="1" dirty="0"/>
              <a:t> </a:t>
            </a:r>
            <a:r>
              <a:rPr lang="en-US" b="1" dirty="0" err="1"/>
              <a:t>besar</a:t>
            </a:r>
            <a:r>
              <a:rPr lang="en-US" b="1" dirty="0"/>
              <a:t>, </a:t>
            </a:r>
            <a:r>
              <a:rPr lang="en-US" b="1" dirty="0" err="1"/>
              <a:t>keinginan</a:t>
            </a:r>
            <a:r>
              <a:rPr lang="en-US" b="1" dirty="0"/>
              <a:t> </a:t>
            </a:r>
            <a:r>
              <a:rPr lang="en-US" b="1" dirty="0" err="1"/>
              <a:t>bereksperimen</a:t>
            </a:r>
            <a:r>
              <a:rPr lang="en-US" b="1" dirty="0"/>
              <a:t>, </a:t>
            </a:r>
            <a:r>
              <a:rPr lang="en-US" b="1" dirty="0" err="1"/>
              <a:t>berpetulang</a:t>
            </a:r>
            <a:r>
              <a:rPr lang="en-US" b="1" dirty="0"/>
              <a:t> dan </a:t>
            </a:r>
            <a:r>
              <a:rPr lang="en-US" b="1" dirty="0" err="1"/>
              <a:t>mencoba</a:t>
            </a:r>
            <a:r>
              <a:rPr lang="en-US" b="1" dirty="0"/>
              <a:t> </a:t>
            </a:r>
            <a:r>
              <a:rPr lang="en-US" b="1" dirty="0" err="1"/>
              <a:t>bermacam</a:t>
            </a:r>
            <a:r>
              <a:rPr lang="en-US" b="1" dirty="0"/>
              <a:t> </a:t>
            </a:r>
            <a:r>
              <a:rPr lang="en-US" b="1" dirty="0" err="1"/>
              <a:t>tantangan</a:t>
            </a:r>
            <a:r>
              <a:rPr lang="en-US" b="1" dirty="0"/>
              <a:t>, </a:t>
            </a:r>
            <a:r>
              <a:rPr lang="en-US" b="1" dirty="0" err="1"/>
              <a:t>berani</a:t>
            </a:r>
            <a:r>
              <a:rPr lang="en-US" b="1" dirty="0"/>
              <a:t> </a:t>
            </a:r>
            <a:r>
              <a:rPr lang="en-US" b="1" dirty="0" err="1"/>
              <a:t>mengambil</a:t>
            </a:r>
            <a:r>
              <a:rPr lang="en-US" b="1" dirty="0"/>
              <a:t> </a:t>
            </a:r>
            <a:r>
              <a:rPr lang="en-US" b="1" dirty="0" err="1"/>
              <a:t>risiko</a:t>
            </a:r>
            <a:r>
              <a:rPr lang="en-US" b="1" dirty="0"/>
              <a:t> </a:t>
            </a:r>
            <a:r>
              <a:rPr lang="en-US" b="1" dirty="0" err="1"/>
              <a:t>tanpa</a:t>
            </a:r>
            <a:r>
              <a:rPr lang="en-US" b="1" dirty="0"/>
              <a:t> </a:t>
            </a:r>
            <a:r>
              <a:rPr lang="en-US" b="1" dirty="0" err="1"/>
              <a:t>pertimbangan</a:t>
            </a:r>
            <a:r>
              <a:rPr lang="en-US" b="1" dirty="0"/>
              <a:t> </a:t>
            </a:r>
            <a:r>
              <a:rPr lang="en-US" b="1" dirty="0" err="1"/>
              <a:t>matang</a:t>
            </a:r>
            <a:r>
              <a:rPr lang="en-US" b="1" dirty="0"/>
              <a:t> </a:t>
            </a:r>
            <a:r>
              <a:rPr lang="en-US" b="1" dirty="0" err="1"/>
              <a:t>terlebih</a:t>
            </a:r>
            <a:r>
              <a:rPr lang="en-US" b="1" dirty="0"/>
              <a:t> </a:t>
            </a:r>
            <a:r>
              <a:rPr lang="en-US" b="1" dirty="0" err="1"/>
              <a:t>dahulu</a:t>
            </a:r>
            <a:r>
              <a:rPr lang="en-US" b="1" dirty="0"/>
              <a:t>. </a:t>
            </a:r>
          </a:p>
          <a:p>
            <a:pPr marL="342900" indent="-342900">
              <a:buFont typeface="Wingdings" panose="05000000000000000000" pitchFamily="2" charset="2"/>
              <a:buChar char="q"/>
            </a:pPr>
            <a:r>
              <a:rPr lang="en-US" b="1" dirty="0" err="1"/>
              <a:t>Ketersediaan</a:t>
            </a:r>
            <a:r>
              <a:rPr lang="en-US" b="1" dirty="0"/>
              <a:t> </a:t>
            </a:r>
            <a:r>
              <a:rPr lang="en-US" b="1" dirty="0" err="1"/>
              <a:t>akan</a:t>
            </a:r>
            <a:r>
              <a:rPr lang="en-US" b="1" dirty="0"/>
              <a:t> </a:t>
            </a:r>
            <a:r>
              <a:rPr lang="en-US" b="1" dirty="0" err="1"/>
              <a:t>akses</a:t>
            </a:r>
            <a:r>
              <a:rPr lang="en-US" b="1" dirty="0"/>
              <a:t> </a:t>
            </a:r>
            <a:r>
              <a:rPr lang="en-US" b="1" dirty="0" err="1"/>
              <a:t>terhadap</a:t>
            </a:r>
            <a:r>
              <a:rPr lang="en-US" b="1" dirty="0"/>
              <a:t> </a:t>
            </a:r>
            <a:r>
              <a:rPr lang="en-US" b="1" dirty="0" err="1"/>
              <a:t>informasi</a:t>
            </a:r>
            <a:r>
              <a:rPr lang="en-US" b="1" dirty="0"/>
              <a:t> </a:t>
            </a:r>
            <a:r>
              <a:rPr lang="en-US" b="1" dirty="0" err="1"/>
              <a:t>yg</a:t>
            </a:r>
            <a:r>
              <a:rPr lang="en-US" b="1" dirty="0"/>
              <a:t> </a:t>
            </a:r>
            <a:r>
              <a:rPr lang="en-US" b="1" dirty="0" err="1"/>
              <a:t>baik</a:t>
            </a:r>
            <a:r>
              <a:rPr lang="en-US" b="1" dirty="0"/>
              <a:t> dan </a:t>
            </a:r>
            <a:r>
              <a:rPr lang="en-US" b="1" dirty="0" err="1"/>
              <a:t>akurat</a:t>
            </a:r>
            <a:r>
              <a:rPr lang="en-US" b="1" dirty="0"/>
              <a:t> </a:t>
            </a:r>
            <a:r>
              <a:rPr lang="en-US" b="1" dirty="0" err="1"/>
              <a:t>serta</a:t>
            </a:r>
            <a:r>
              <a:rPr lang="en-US" b="1" dirty="0"/>
              <a:t> </a:t>
            </a:r>
            <a:r>
              <a:rPr lang="en-US" b="1" dirty="0" err="1"/>
              <a:t>pengetahuan</a:t>
            </a:r>
            <a:r>
              <a:rPr lang="en-US" b="1" dirty="0"/>
              <a:t> </a:t>
            </a:r>
            <a:r>
              <a:rPr lang="en-US" b="1" dirty="0" err="1"/>
              <a:t>utk</a:t>
            </a:r>
            <a:r>
              <a:rPr lang="en-US" b="1" dirty="0"/>
              <a:t> </a:t>
            </a:r>
            <a:r>
              <a:rPr lang="en-US" b="1" dirty="0" err="1"/>
              <a:t>memenuhi</a:t>
            </a:r>
            <a:r>
              <a:rPr lang="en-US" b="1" dirty="0"/>
              <a:t> </a:t>
            </a:r>
            <a:r>
              <a:rPr lang="en-US" b="1" dirty="0" err="1"/>
              <a:t>keingintahuan</a:t>
            </a:r>
            <a:r>
              <a:rPr lang="en-US" b="1" dirty="0"/>
              <a:t> </a:t>
            </a:r>
            <a:r>
              <a:rPr lang="en-US" b="1" dirty="0" err="1"/>
              <a:t>mempengaruhi</a:t>
            </a:r>
            <a:r>
              <a:rPr lang="en-US" b="1" dirty="0"/>
              <a:t> </a:t>
            </a:r>
            <a:r>
              <a:rPr lang="en-US" b="1" dirty="0" err="1"/>
              <a:t>keterampilan</a:t>
            </a:r>
            <a:r>
              <a:rPr lang="en-US" b="1" dirty="0"/>
              <a:t> </a:t>
            </a:r>
            <a:r>
              <a:rPr lang="en-US" b="1" dirty="0" err="1"/>
              <a:t>remaja</a:t>
            </a:r>
            <a:r>
              <a:rPr lang="en-US" b="1" dirty="0"/>
              <a:t> </a:t>
            </a:r>
            <a:r>
              <a:rPr lang="en-US" b="1" dirty="0" err="1"/>
              <a:t>dlm</a:t>
            </a:r>
            <a:r>
              <a:rPr lang="en-US" b="1" dirty="0"/>
              <a:t> </a:t>
            </a:r>
            <a:r>
              <a:rPr lang="en-US" b="1" dirty="0" err="1"/>
              <a:t>mengambil</a:t>
            </a:r>
            <a:r>
              <a:rPr lang="en-US" b="1" dirty="0"/>
              <a:t> </a:t>
            </a:r>
            <a:r>
              <a:rPr lang="en-US" b="1" dirty="0" err="1"/>
              <a:t>keputusan</a:t>
            </a:r>
            <a:r>
              <a:rPr lang="en-US" b="1" dirty="0"/>
              <a:t> </a:t>
            </a:r>
            <a:r>
              <a:rPr lang="en-US" b="1" dirty="0" err="1"/>
              <a:t>utk</a:t>
            </a:r>
            <a:r>
              <a:rPr lang="en-US" b="1" dirty="0"/>
              <a:t> </a:t>
            </a:r>
            <a:r>
              <a:rPr lang="en-US" b="1" dirty="0" err="1"/>
              <a:t>berperilaku</a:t>
            </a:r>
            <a:endParaRPr lang="en-US" b="1" dirty="0"/>
          </a:p>
          <a:p>
            <a:pPr marL="342900" indent="-342900">
              <a:buFont typeface="Wingdings" panose="05000000000000000000" pitchFamily="2" charset="2"/>
              <a:buChar char="q"/>
            </a:pPr>
            <a:r>
              <a:rPr lang="en-US" b="1" dirty="0" err="1"/>
              <a:t>Remaja</a:t>
            </a:r>
            <a:r>
              <a:rPr lang="en-US" b="1" dirty="0"/>
              <a:t> </a:t>
            </a:r>
            <a:r>
              <a:rPr lang="en-US" b="1" dirty="0" err="1"/>
              <a:t>akan</a:t>
            </a:r>
            <a:r>
              <a:rPr lang="en-US" b="1" dirty="0"/>
              <a:t> </a:t>
            </a:r>
            <a:r>
              <a:rPr lang="en-US" b="1" dirty="0" err="1"/>
              <a:t>menjalani</a:t>
            </a:r>
            <a:r>
              <a:rPr lang="en-US" b="1" dirty="0"/>
              <a:t> </a:t>
            </a:r>
            <a:r>
              <a:rPr lang="en-US" b="1" dirty="0" err="1"/>
              <a:t>perilaku</a:t>
            </a:r>
            <a:r>
              <a:rPr lang="en-US" b="1" dirty="0"/>
              <a:t> </a:t>
            </a:r>
            <a:r>
              <a:rPr lang="en-US" b="1" dirty="0" err="1"/>
              <a:t>berisiko</a:t>
            </a:r>
            <a:r>
              <a:rPr lang="en-US" b="1" dirty="0"/>
              <a:t> </a:t>
            </a:r>
            <a:r>
              <a:rPr lang="en-US" b="1" dirty="0" err="1"/>
              <a:t>bila</a:t>
            </a:r>
            <a:r>
              <a:rPr lang="en-US" b="1" dirty="0"/>
              <a:t> </a:t>
            </a:r>
            <a:r>
              <a:rPr lang="en-US" b="1" dirty="0" err="1"/>
              <a:t>keputusan</a:t>
            </a:r>
            <a:r>
              <a:rPr lang="en-US" b="1" dirty="0"/>
              <a:t> </a:t>
            </a:r>
            <a:r>
              <a:rPr lang="en-US" b="1" dirty="0" err="1"/>
              <a:t>yg</a:t>
            </a:r>
            <a:r>
              <a:rPr lang="en-US" b="1" dirty="0"/>
              <a:t> </a:t>
            </a:r>
            <a:r>
              <a:rPr lang="en-US" b="1" dirty="0" err="1"/>
              <a:t>diambil</a:t>
            </a:r>
            <a:r>
              <a:rPr lang="en-US" b="1" dirty="0"/>
              <a:t> </a:t>
            </a:r>
            <a:r>
              <a:rPr lang="en-US" b="1" dirty="0" err="1"/>
              <a:t>dlm</a:t>
            </a:r>
            <a:r>
              <a:rPr lang="en-US" b="1" dirty="0"/>
              <a:t> </a:t>
            </a:r>
            <a:r>
              <a:rPr lang="en-US" b="1" dirty="0" err="1"/>
              <a:t>menghadapi</a:t>
            </a:r>
            <a:r>
              <a:rPr lang="en-US" b="1" dirty="0"/>
              <a:t> </a:t>
            </a:r>
            <a:r>
              <a:rPr lang="en-US" b="1" dirty="0" err="1"/>
              <a:t>konflik</a:t>
            </a:r>
            <a:r>
              <a:rPr lang="en-US" b="1" dirty="0"/>
              <a:t> </a:t>
            </a:r>
            <a:r>
              <a:rPr lang="en-US" b="1" dirty="0" err="1"/>
              <a:t>tdk</a:t>
            </a:r>
            <a:r>
              <a:rPr lang="en-US" b="1" dirty="0"/>
              <a:t> </a:t>
            </a:r>
            <a:r>
              <a:rPr lang="en-US" b="1" dirty="0" err="1"/>
              <a:t>tepat</a:t>
            </a:r>
            <a:r>
              <a:rPr lang="en-US" b="1" dirty="0"/>
              <a:t> dan </a:t>
            </a:r>
            <a:r>
              <a:rPr lang="en-US" b="1" dirty="0" err="1"/>
              <a:t>selanjutnya</a:t>
            </a:r>
            <a:r>
              <a:rPr lang="en-US" b="1" dirty="0"/>
              <a:t> </a:t>
            </a:r>
            <a:r>
              <a:rPr lang="en-US" b="1" dirty="0" err="1"/>
              <a:t>menerima</a:t>
            </a:r>
            <a:r>
              <a:rPr lang="en-US" b="1" dirty="0"/>
              <a:t> </a:t>
            </a:r>
            <a:r>
              <a:rPr lang="en-US" b="1" dirty="0" err="1"/>
              <a:t>akibat</a:t>
            </a:r>
            <a:r>
              <a:rPr lang="en-US" b="1" dirty="0"/>
              <a:t> </a:t>
            </a:r>
            <a:r>
              <a:rPr lang="en-US" b="1" dirty="0" err="1"/>
              <a:t>yg</a:t>
            </a:r>
            <a:r>
              <a:rPr lang="en-US" b="1" dirty="0"/>
              <a:t> </a:t>
            </a:r>
            <a:r>
              <a:rPr lang="en-US" b="1" dirty="0" err="1"/>
              <a:t>harus</a:t>
            </a:r>
            <a:r>
              <a:rPr lang="en-US" b="1" dirty="0"/>
              <a:t> </a:t>
            </a:r>
            <a:r>
              <a:rPr lang="en-US" b="1" dirty="0" err="1"/>
              <a:t>ditanggung</a:t>
            </a:r>
            <a:r>
              <a:rPr lang="en-US" b="1" dirty="0"/>
              <a:t> </a:t>
            </a:r>
            <a:r>
              <a:rPr lang="en-US" b="1" dirty="0" err="1"/>
              <a:t>seumur</a:t>
            </a:r>
            <a:r>
              <a:rPr lang="en-US" b="1" dirty="0"/>
              <a:t> </a:t>
            </a:r>
            <a:r>
              <a:rPr lang="en-US" b="1" dirty="0" err="1"/>
              <a:t>hidupnya</a:t>
            </a:r>
            <a:r>
              <a:rPr lang="en-US" b="1" dirty="0"/>
              <a:t> </a:t>
            </a:r>
            <a:r>
              <a:rPr lang="en-US" b="1" dirty="0" err="1"/>
              <a:t>dlm</a:t>
            </a:r>
            <a:r>
              <a:rPr lang="en-US" b="1" dirty="0"/>
              <a:t> </a:t>
            </a:r>
            <a:r>
              <a:rPr lang="en-US" b="1" dirty="0" err="1"/>
              <a:t>berbagai</a:t>
            </a:r>
            <a:r>
              <a:rPr lang="en-US" b="1" dirty="0"/>
              <a:t> </a:t>
            </a:r>
            <a:r>
              <a:rPr lang="en-US" b="1" dirty="0" err="1"/>
              <a:t>bentuk</a:t>
            </a:r>
            <a:r>
              <a:rPr lang="en-US" b="1" dirty="0"/>
              <a:t> </a:t>
            </a:r>
            <a:r>
              <a:rPr lang="en-US" b="1" dirty="0" err="1"/>
              <a:t>masalah</a:t>
            </a:r>
            <a:r>
              <a:rPr lang="en-US" b="1" dirty="0"/>
              <a:t> </a:t>
            </a:r>
            <a:r>
              <a:rPr lang="en-US" b="1" dirty="0" err="1"/>
              <a:t>kesehatan</a:t>
            </a:r>
            <a:r>
              <a:rPr lang="en-US" b="1" dirty="0"/>
              <a:t> </a:t>
            </a:r>
            <a:r>
              <a:rPr lang="en-US" b="1" dirty="0" err="1"/>
              <a:t>fisik</a:t>
            </a:r>
            <a:r>
              <a:rPr lang="en-US" b="1" dirty="0"/>
              <a:t> dan </a:t>
            </a:r>
            <a:r>
              <a:rPr lang="en-US" b="1" dirty="0" err="1"/>
              <a:t>psikososial</a:t>
            </a:r>
            <a:r>
              <a:rPr lang="en-US" b="1" dirty="0"/>
              <a:t> </a:t>
            </a:r>
            <a:endParaRPr lang="en-ID" b="1" dirty="0"/>
          </a:p>
        </p:txBody>
      </p:sp>
      <p:sp>
        <p:nvSpPr>
          <p:cNvPr id="4" name="Footer Placeholder 3">
            <a:extLst>
              <a:ext uri="{FF2B5EF4-FFF2-40B4-BE49-F238E27FC236}">
                <a16:creationId xmlns:a16="http://schemas.microsoft.com/office/drawing/2014/main" id="{0E9ED9C2-05B4-E552-0ED2-278BA50632EA}"/>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8ED38E5-9941-8B2C-A039-FCB2F801520D}"/>
              </a:ext>
            </a:extLst>
          </p:cNvPr>
          <p:cNvSpPr>
            <a:spLocks noGrp="1"/>
          </p:cNvSpPr>
          <p:nvPr>
            <p:ph type="sldNum" sz="quarter" idx="11"/>
          </p:nvPr>
        </p:nvSpPr>
        <p:spPr/>
        <p:txBody>
          <a:bodyPr/>
          <a:lstStyle/>
          <a:p>
            <a:fld id="{294A09A9-5501-47C1-A89A-A340965A2BE2}" type="slidenum">
              <a:rPr lang="en-US" smtClean="0"/>
              <a:pPr/>
              <a:t>6</a:t>
            </a:fld>
            <a:endParaRPr lang="en-US" dirty="0"/>
          </a:p>
        </p:txBody>
      </p:sp>
      <p:pic>
        <p:nvPicPr>
          <p:cNvPr id="6" name="Picture 5">
            <a:extLst>
              <a:ext uri="{FF2B5EF4-FFF2-40B4-BE49-F238E27FC236}">
                <a16:creationId xmlns:a16="http://schemas.microsoft.com/office/drawing/2014/main" id="{27B0C942-F74B-DD91-3CAD-3E2C4725A0CE}"/>
              </a:ext>
            </a:extLst>
          </p:cNvPr>
          <p:cNvPicPr>
            <a:picLocks noChangeAspect="1"/>
          </p:cNvPicPr>
          <p:nvPr/>
        </p:nvPicPr>
        <p:blipFill>
          <a:blip r:embed="rId2"/>
          <a:stretch>
            <a:fillRect/>
          </a:stretch>
        </p:blipFill>
        <p:spPr>
          <a:xfrm>
            <a:off x="9072880" y="0"/>
            <a:ext cx="3119120" cy="2387600"/>
          </a:xfrm>
          <a:prstGeom prst="rect">
            <a:avLst/>
          </a:prstGeom>
        </p:spPr>
      </p:pic>
    </p:spTree>
    <p:extLst>
      <p:ext uri="{BB962C8B-B14F-4D97-AF65-F5344CB8AC3E}">
        <p14:creationId xmlns:p14="http://schemas.microsoft.com/office/powerpoint/2010/main" val="50258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C57F-116F-1346-9C07-640ABBEE27FC}"/>
              </a:ext>
            </a:extLst>
          </p:cNvPr>
          <p:cNvSpPr>
            <a:spLocks noGrp="1"/>
          </p:cNvSpPr>
          <p:nvPr>
            <p:ph type="title"/>
          </p:nvPr>
        </p:nvSpPr>
        <p:spPr>
          <a:solidFill>
            <a:srgbClr val="00B0F0"/>
          </a:solidFill>
        </p:spPr>
        <p:txBody>
          <a:bodyPr/>
          <a:lstStyle/>
          <a:p>
            <a:r>
              <a:rPr lang="en-US" b="1" dirty="0" err="1">
                <a:solidFill>
                  <a:schemeClr val="tx1"/>
                </a:solidFill>
              </a:rPr>
              <a:t>Beberapa</a:t>
            </a:r>
            <a:r>
              <a:rPr lang="en-US" b="1" dirty="0">
                <a:solidFill>
                  <a:schemeClr val="tx1"/>
                </a:solidFill>
              </a:rPr>
              <a:t> </a:t>
            </a:r>
            <a:r>
              <a:rPr lang="en-US" b="1" dirty="0" err="1">
                <a:solidFill>
                  <a:schemeClr val="tx1"/>
                </a:solidFill>
              </a:rPr>
              <a:t>alasan</a:t>
            </a:r>
            <a:r>
              <a:rPr lang="en-US" b="1" dirty="0">
                <a:solidFill>
                  <a:schemeClr val="tx1"/>
                </a:solidFill>
              </a:rPr>
              <a:t> </a:t>
            </a:r>
            <a:r>
              <a:rPr lang="en-US" b="1" dirty="0" err="1">
                <a:solidFill>
                  <a:schemeClr val="tx1"/>
                </a:solidFill>
              </a:rPr>
              <a:t>mengapa</a:t>
            </a:r>
            <a:r>
              <a:rPr lang="en-US" b="1" dirty="0">
                <a:solidFill>
                  <a:schemeClr val="tx1"/>
                </a:solidFill>
              </a:rPr>
              <a:t> program </a:t>
            </a:r>
            <a:r>
              <a:rPr lang="en-US" b="1" dirty="0" err="1">
                <a:solidFill>
                  <a:schemeClr val="tx1"/>
                </a:solidFill>
              </a:rPr>
              <a:t>kesehatan</a:t>
            </a:r>
            <a:r>
              <a:rPr lang="en-US" b="1" dirty="0">
                <a:solidFill>
                  <a:schemeClr val="tx1"/>
                </a:solidFill>
              </a:rPr>
              <a:t> </a:t>
            </a:r>
            <a:r>
              <a:rPr lang="en-US" b="1" dirty="0" err="1">
                <a:solidFill>
                  <a:schemeClr val="tx1"/>
                </a:solidFill>
              </a:rPr>
              <a:t>remaja</a:t>
            </a:r>
            <a:r>
              <a:rPr lang="en-US" b="1" dirty="0">
                <a:solidFill>
                  <a:schemeClr val="tx1"/>
                </a:solidFill>
              </a:rPr>
              <a:t> </a:t>
            </a:r>
            <a:r>
              <a:rPr lang="en-US" b="1" dirty="0" err="1">
                <a:solidFill>
                  <a:schemeClr val="tx1"/>
                </a:solidFill>
              </a:rPr>
              <a:t>perlu</a:t>
            </a:r>
            <a:r>
              <a:rPr lang="en-US" b="1" dirty="0">
                <a:solidFill>
                  <a:schemeClr val="tx1"/>
                </a:solidFill>
              </a:rPr>
              <a:t> </a:t>
            </a:r>
            <a:r>
              <a:rPr lang="en-US" b="1" dirty="0" err="1">
                <a:solidFill>
                  <a:schemeClr val="tx1"/>
                </a:solidFill>
              </a:rPr>
              <a:t>diperhatikan</a:t>
            </a:r>
            <a:r>
              <a:rPr lang="en-US" b="1" dirty="0">
                <a:solidFill>
                  <a:schemeClr val="tx1"/>
                </a:solidFill>
              </a:rPr>
              <a:t> </a:t>
            </a:r>
            <a:endParaRPr lang="en-ID" b="1" dirty="0">
              <a:solidFill>
                <a:schemeClr val="tx1"/>
              </a:solidFill>
            </a:endParaRPr>
          </a:p>
        </p:txBody>
      </p:sp>
      <p:graphicFrame>
        <p:nvGraphicFramePr>
          <p:cNvPr id="6" name="Content Placeholder 5">
            <a:extLst>
              <a:ext uri="{FF2B5EF4-FFF2-40B4-BE49-F238E27FC236}">
                <a16:creationId xmlns:a16="http://schemas.microsoft.com/office/drawing/2014/main" id="{077CB73D-0B8B-503B-CF06-0BF0CE08FC01}"/>
              </a:ext>
            </a:extLst>
          </p:cNvPr>
          <p:cNvGraphicFramePr>
            <a:graphicFrameLocks noGrp="1"/>
          </p:cNvGraphicFramePr>
          <p:nvPr>
            <p:ph sz="quarter" idx="13"/>
            <p:extLst>
              <p:ext uri="{D42A27DB-BD31-4B8C-83A1-F6EECF244321}">
                <p14:modId xmlns:p14="http://schemas.microsoft.com/office/powerpoint/2010/main" val="2491056304"/>
              </p:ext>
            </p:extLst>
          </p:nvPr>
        </p:nvGraphicFramePr>
        <p:xfrm>
          <a:off x="739774" y="2580640"/>
          <a:ext cx="11055985" cy="377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011B15B-CA11-D45F-35AD-070D72DA0894}"/>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3099E327-732C-A56E-0C79-E11574BF354D}"/>
              </a:ext>
            </a:extLst>
          </p:cNvPr>
          <p:cNvSpPr>
            <a:spLocks noGrp="1"/>
          </p:cNvSpPr>
          <p:nvPr>
            <p:ph type="sldNum" sz="quarter" idx="11"/>
          </p:nvPr>
        </p:nvSpPr>
        <p:spPr/>
        <p:txBody>
          <a:bodyPr/>
          <a:lstStyle/>
          <a:p>
            <a:fld id="{294A09A9-5501-47C1-A89A-A340965A2BE2}" type="slidenum">
              <a:rPr lang="en-US" smtClean="0"/>
              <a:pPr/>
              <a:t>7</a:t>
            </a:fld>
            <a:endParaRPr lang="en-US" dirty="0"/>
          </a:p>
        </p:txBody>
      </p:sp>
    </p:spTree>
    <p:extLst>
      <p:ext uri="{BB962C8B-B14F-4D97-AF65-F5344CB8AC3E}">
        <p14:creationId xmlns:p14="http://schemas.microsoft.com/office/powerpoint/2010/main" val="949876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2A98-13BB-9DDD-8BE2-3BC1843B972F}"/>
              </a:ext>
            </a:extLst>
          </p:cNvPr>
          <p:cNvSpPr>
            <a:spLocks noGrp="1"/>
          </p:cNvSpPr>
          <p:nvPr>
            <p:ph type="title"/>
          </p:nvPr>
        </p:nvSpPr>
        <p:spPr>
          <a:xfrm>
            <a:off x="932688" y="589280"/>
            <a:ext cx="9528048" cy="1239520"/>
          </a:xfrm>
          <a:solidFill>
            <a:srgbClr val="00B0F0"/>
          </a:solidFill>
        </p:spPr>
        <p:txBody>
          <a:bodyPr>
            <a:normAutofit fontScale="90000"/>
          </a:bodyPr>
          <a:lstStyle/>
          <a:p>
            <a:r>
              <a:rPr lang="en-US" b="1" dirty="0" err="1">
                <a:solidFill>
                  <a:schemeClr val="tx1"/>
                </a:solidFill>
              </a:rPr>
              <a:t>Bagaimana</a:t>
            </a:r>
            <a:r>
              <a:rPr lang="en-US" b="1" dirty="0">
                <a:solidFill>
                  <a:schemeClr val="tx1"/>
                </a:solidFill>
              </a:rPr>
              <a:t> </a:t>
            </a:r>
            <a:r>
              <a:rPr lang="en-US" b="1" dirty="0" err="1">
                <a:solidFill>
                  <a:schemeClr val="tx1"/>
                </a:solidFill>
              </a:rPr>
              <a:t>keadaan</a:t>
            </a:r>
            <a:r>
              <a:rPr lang="en-US" b="1" dirty="0">
                <a:solidFill>
                  <a:schemeClr val="tx1"/>
                </a:solidFill>
              </a:rPr>
              <a:t> </a:t>
            </a:r>
            <a:r>
              <a:rPr lang="en-US" b="1" dirty="0" err="1">
                <a:solidFill>
                  <a:schemeClr val="tx1"/>
                </a:solidFill>
              </a:rPr>
              <a:t>kesehatan</a:t>
            </a:r>
            <a:r>
              <a:rPr lang="en-US" b="1" dirty="0">
                <a:solidFill>
                  <a:schemeClr val="tx1"/>
                </a:solidFill>
              </a:rPr>
              <a:t> </a:t>
            </a:r>
            <a:r>
              <a:rPr lang="en-US" b="1" dirty="0" err="1">
                <a:solidFill>
                  <a:schemeClr val="tx1"/>
                </a:solidFill>
              </a:rPr>
              <a:t>remaja</a:t>
            </a:r>
            <a:r>
              <a:rPr lang="en-US" b="1" dirty="0">
                <a:solidFill>
                  <a:schemeClr val="tx1"/>
                </a:solidFill>
              </a:rPr>
              <a:t> di Indonesia (Gambaran </a:t>
            </a:r>
            <a:r>
              <a:rPr lang="en-US" b="1" dirty="0" err="1">
                <a:solidFill>
                  <a:schemeClr val="tx1"/>
                </a:solidFill>
              </a:rPr>
              <a:t>Tahun</a:t>
            </a:r>
            <a:r>
              <a:rPr lang="en-US" b="1" dirty="0">
                <a:solidFill>
                  <a:schemeClr val="tx1"/>
                </a:solidFill>
              </a:rPr>
              <a:t> 2007-2009) </a:t>
            </a:r>
            <a:endParaRPr lang="en-ID" b="1" dirty="0">
              <a:solidFill>
                <a:schemeClr val="tx1"/>
              </a:solidFill>
            </a:endParaRPr>
          </a:p>
        </p:txBody>
      </p:sp>
      <p:graphicFrame>
        <p:nvGraphicFramePr>
          <p:cNvPr id="6" name="Content Placeholder 5">
            <a:extLst>
              <a:ext uri="{FF2B5EF4-FFF2-40B4-BE49-F238E27FC236}">
                <a16:creationId xmlns:a16="http://schemas.microsoft.com/office/drawing/2014/main" id="{235C4932-FDBA-7230-7343-E00C355DEB8A}"/>
              </a:ext>
            </a:extLst>
          </p:cNvPr>
          <p:cNvGraphicFramePr>
            <a:graphicFrameLocks noGrp="1"/>
          </p:cNvGraphicFramePr>
          <p:nvPr>
            <p:ph sz="quarter" idx="13"/>
            <p:extLst>
              <p:ext uri="{D42A27DB-BD31-4B8C-83A1-F6EECF244321}">
                <p14:modId xmlns:p14="http://schemas.microsoft.com/office/powerpoint/2010/main" val="3752372893"/>
              </p:ext>
            </p:extLst>
          </p:nvPr>
        </p:nvGraphicFramePr>
        <p:xfrm>
          <a:off x="771144" y="2275840"/>
          <a:ext cx="9876536" cy="4175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6D36C65-3FE1-E70D-1637-F0E19907F9C3}"/>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70B837DA-30FF-74AC-7060-3EAE457E0464}"/>
              </a:ext>
            </a:extLst>
          </p:cNvPr>
          <p:cNvSpPr>
            <a:spLocks noGrp="1"/>
          </p:cNvSpPr>
          <p:nvPr>
            <p:ph type="sldNum" sz="quarter" idx="11"/>
          </p:nvPr>
        </p:nvSpPr>
        <p:spPr/>
        <p:txBody>
          <a:bodyPr/>
          <a:lstStyle/>
          <a:p>
            <a:fld id="{294A09A9-5501-47C1-A89A-A340965A2BE2}" type="slidenum">
              <a:rPr lang="en-US" smtClean="0"/>
              <a:pPr/>
              <a:t>8</a:t>
            </a:fld>
            <a:endParaRPr lang="en-US" dirty="0"/>
          </a:p>
        </p:txBody>
      </p:sp>
      <p:pic>
        <p:nvPicPr>
          <p:cNvPr id="7" name="Picture 6">
            <a:extLst>
              <a:ext uri="{FF2B5EF4-FFF2-40B4-BE49-F238E27FC236}">
                <a16:creationId xmlns:a16="http://schemas.microsoft.com/office/drawing/2014/main" id="{D50AC3D9-C24C-41D1-F698-296FE84F8E6B}"/>
              </a:ext>
            </a:extLst>
          </p:cNvPr>
          <p:cNvPicPr>
            <a:picLocks noChangeAspect="1"/>
          </p:cNvPicPr>
          <p:nvPr/>
        </p:nvPicPr>
        <p:blipFill>
          <a:blip r:embed="rId7"/>
          <a:stretch>
            <a:fillRect/>
          </a:stretch>
        </p:blipFill>
        <p:spPr>
          <a:xfrm>
            <a:off x="1042308" y="2275840"/>
            <a:ext cx="2487384" cy="4524540"/>
          </a:xfrm>
          <a:prstGeom prst="rect">
            <a:avLst/>
          </a:prstGeom>
        </p:spPr>
      </p:pic>
      <p:pic>
        <p:nvPicPr>
          <p:cNvPr id="9" name="Picture 8">
            <a:extLst>
              <a:ext uri="{FF2B5EF4-FFF2-40B4-BE49-F238E27FC236}">
                <a16:creationId xmlns:a16="http://schemas.microsoft.com/office/drawing/2014/main" id="{8245E17B-9DE7-1360-46C4-53071BC3E309}"/>
              </a:ext>
            </a:extLst>
          </p:cNvPr>
          <p:cNvPicPr>
            <a:picLocks noChangeAspect="1"/>
          </p:cNvPicPr>
          <p:nvPr/>
        </p:nvPicPr>
        <p:blipFill>
          <a:blip r:embed="rId8"/>
          <a:stretch>
            <a:fillRect/>
          </a:stretch>
        </p:blipFill>
        <p:spPr>
          <a:xfrm>
            <a:off x="9223756" y="4363720"/>
            <a:ext cx="2856484" cy="2436660"/>
          </a:xfrm>
          <a:prstGeom prst="rect">
            <a:avLst/>
          </a:prstGeom>
        </p:spPr>
      </p:pic>
    </p:spTree>
    <p:extLst>
      <p:ext uri="{BB962C8B-B14F-4D97-AF65-F5344CB8AC3E}">
        <p14:creationId xmlns:p14="http://schemas.microsoft.com/office/powerpoint/2010/main" val="467491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732B-7413-1F5B-32E5-0E7329177815}"/>
              </a:ext>
            </a:extLst>
          </p:cNvPr>
          <p:cNvSpPr>
            <a:spLocks noGrp="1"/>
          </p:cNvSpPr>
          <p:nvPr>
            <p:ph type="title"/>
          </p:nvPr>
        </p:nvSpPr>
        <p:spPr>
          <a:xfrm>
            <a:off x="932688" y="1036320"/>
            <a:ext cx="9528048" cy="792480"/>
          </a:xfrm>
          <a:solidFill>
            <a:srgbClr val="00B0F0"/>
          </a:solidFill>
        </p:spPr>
        <p:txBody>
          <a:bodyPr/>
          <a:lstStyle/>
          <a:p>
            <a:r>
              <a:rPr lang="en-US" b="1" dirty="0" err="1">
                <a:solidFill>
                  <a:schemeClr val="tx1"/>
                </a:solidFill>
              </a:rPr>
              <a:t>Con’t</a:t>
            </a:r>
            <a:r>
              <a:rPr lang="en-US" b="1" dirty="0">
                <a:solidFill>
                  <a:schemeClr val="tx1"/>
                </a:solidFill>
              </a:rPr>
              <a:t> ……….</a:t>
            </a:r>
            <a:endParaRPr lang="en-ID" b="1" dirty="0">
              <a:solidFill>
                <a:schemeClr val="tx1"/>
              </a:solidFill>
            </a:endParaRPr>
          </a:p>
        </p:txBody>
      </p:sp>
      <p:graphicFrame>
        <p:nvGraphicFramePr>
          <p:cNvPr id="6" name="Content Placeholder 5">
            <a:extLst>
              <a:ext uri="{FF2B5EF4-FFF2-40B4-BE49-F238E27FC236}">
                <a16:creationId xmlns:a16="http://schemas.microsoft.com/office/drawing/2014/main" id="{E29EFCFC-6C25-C043-5913-804B4E4B6776}"/>
              </a:ext>
            </a:extLst>
          </p:cNvPr>
          <p:cNvGraphicFramePr>
            <a:graphicFrameLocks noGrp="1"/>
          </p:cNvGraphicFramePr>
          <p:nvPr>
            <p:ph sz="quarter" idx="13"/>
            <p:extLst>
              <p:ext uri="{D42A27DB-BD31-4B8C-83A1-F6EECF244321}">
                <p14:modId xmlns:p14="http://schemas.microsoft.com/office/powerpoint/2010/main" val="3992481424"/>
              </p:ext>
            </p:extLst>
          </p:nvPr>
        </p:nvGraphicFramePr>
        <p:xfrm>
          <a:off x="841375" y="2770188"/>
          <a:ext cx="10515600" cy="339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91DA7C4A-A3EF-FD08-6DE6-F06BC5A18B1D}"/>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F15CB0A-BBD4-4BB0-54AD-1B4118A67BED}"/>
              </a:ext>
            </a:extLst>
          </p:cNvPr>
          <p:cNvSpPr>
            <a:spLocks noGrp="1"/>
          </p:cNvSpPr>
          <p:nvPr>
            <p:ph type="sldNum" sz="quarter" idx="11"/>
          </p:nvPr>
        </p:nvSpPr>
        <p:spPr/>
        <p:txBody>
          <a:bodyPr/>
          <a:lstStyle/>
          <a:p>
            <a:fld id="{294A09A9-5501-47C1-A89A-A340965A2BE2}" type="slidenum">
              <a:rPr lang="en-US" smtClean="0"/>
              <a:pPr/>
              <a:t>9</a:t>
            </a:fld>
            <a:endParaRPr lang="en-US" dirty="0"/>
          </a:p>
        </p:txBody>
      </p:sp>
      <p:pic>
        <p:nvPicPr>
          <p:cNvPr id="3" name="Picture 2">
            <a:extLst>
              <a:ext uri="{FF2B5EF4-FFF2-40B4-BE49-F238E27FC236}">
                <a16:creationId xmlns:a16="http://schemas.microsoft.com/office/drawing/2014/main" id="{3C336348-A555-426D-D686-13B470D60D16}"/>
              </a:ext>
            </a:extLst>
          </p:cNvPr>
          <p:cNvPicPr>
            <a:picLocks noChangeAspect="1"/>
          </p:cNvPicPr>
          <p:nvPr/>
        </p:nvPicPr>
        <p:blipFill>
          <a:blip r:embed="rId7"/>
          <a:stretch>
            <a:fillRect/>
          </a:stretch>
        </p:blipFill>
        <p:spPr>
          <a:xfrm>
            <a:off x="9337040" y="0"/>
            <a:ext cx="2854960" cy="2946399"/>
          </a:xfrm>
          <a:prstGeom prst="rect">
            <a:avLst/>
          </a:prstGeom>
        </p:spPr>
      </p:pic>
    </p:spTree>
    <p:extLst>
      <p:ext uri="{BB962C8B-B14F-4D97-AF65-F5344CB8AC3E}">
        <p14:creationId xmlns:p14="http://schemas.microsoft.com/office/powerpoint/2010/main" val="1096020535"/>
      </p:ext>
    </p:extLst>
  </p:cSld>
  <p:clrMapOvr>
    <a:masterClrMapping/>
  </p:clrMapOvr>
</p:sld>
</file>

<file path=ppt/theme/theme1.xml><?xml version="1.0" encoding="utf-8"?>
<a:theme xmlns:a="http://schemas.openxmlformats.org/drawingml/2006/main" name="Custom">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 flourish_win32_CP_v3" id="{3BF332BF-22B8-49D8-950E-E9BBBBF59833}" vid="{E4E7F1DC-3AF4-489F-A450-0CED11A8EB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84BFC8-02DA-464F-AE97-4951BE47415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9915FD3-F777-4046-A12C-BE3860E324BC}">
  <ds:schemaRefs>
    <ds:schemaRef ds:uri="http://schemas.microsoft.com/sharepoint/v3/contenttype/forms"/>
  </ds:schemaRefs>
</ds:datastoreItem>
</file>

<file path=customXml/itemProps3.xml><?xml version="1.0" encoding="utf-8"?>
<ds:datastoreItem xmlns:ds="http://schemas.openxmlformats.org/officeDocument/2006/customXml" ds:itemID="{71E6BC5B-F32E-483D-A6CB-100D6BCB7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{08D024AF-B615-4941-BC23-6D5C8BF5BE53}tf56410444_win32</Template>
  <TotalTime>722</TotalTime>
  <Words>2442</Words>
  <Application>Microsoft Office PowerPoint</Application>
  <PresentationFormat>Widescreen</PresentationFormat>
  <Paragraphs>258</Paragraphs>
  <Slides>43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Baskerville Old Face</vt:lpstr>
      <vt:lpstr>Calibri</vt:lpstr>
      <vt:lpstr>Gill Sans Nova Light</vt:lpstr>
      <vt:lpstr>Times New Roman</vt:lpstr>
      <vt:lpstr>Wingdings</vt:lpstr>
      <vt:lpstr>Custom</vt:lpstr>
      <vt:lpstr>Keperawatan Kesehatan Remaja </vt:lpstr>
      <vt:lpstr>OUTLINE </vt:lpstr>
      <vt:lpstr>Latar Belakang ………</vt:lpstr>
      <vt:lpstr>Con’t ……..</vt:lpstr>
      <vt:lpstr>Siapa yang termasuk kelompok Remaja ?</vt:lpstr>
      <vt:lpstr>Mengapa perlu memperhatikan kesehatan Remaja  </vt:lpstr>
      <vt:lpstr>Beberapa alasan mengapa program kesehatan remaja perlu diperhatikan </vt:lpstr>
      <vt:lpstr>Bagaimana keadaan kesehatan remaja di Indonesia (Gambaran Tahun 2007-2009) </vt:lpstr>
      <vt:lpstr>Con’t ……….</vt:lpstr>
      <vt:lpstr>KESIMPULAN ?</vt:lpstr>
      <vt:lpstr>Tingginya perilaku berisiko pd remaja yg ditunjukkan tsb merupakan hasil akhir dari sifat khas remaja, pengetahuan remaja ttg kesehatan, nilai moral yg dianut serta ada tdknya kondisi lingkungan yg turut mempengaruhi </vt:lpstr>
      <vt:lpstr>Jenis Penyakit yang sering di alami Remaja </vt:lpstr>
      <vt:lpstr>PowerPoint Presentation</vt:lpstr>
      <vt:lpstr>1. Gangguan Kesehatan Mental </vt:lpstr>
      <vt:lpstr>2. Gangguan Makan </vt:lpstr>
      <vt:lpstr> 3. Wasting (Terlalu Kurus) </vt:lpstr>
      <vt:lpstr>Bentuk Pelayanan Kesehatan Remaja </vt:lpstr>
      <vt:lpstr>1. PKPR </vt:lpstr>
      <vt:lpstr>2. Pelayanan klinis medis termasuk pemeriksaan penunjang dan rujukannya </vt:lpstr>
      <vt:lpstr>3. Konseling </vt:lpstr>
      <vt:lpstr>4. Pendidikan Keterampilan Hidup Sehat (PKHS)</vt:lpstr>
      <vt:lpstr>10 Aspek Keterampilan </vt:lpstr>
      <vt:lpstr>Lanjutan 10 Aspek Keterampilan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Pelatihan pendidik sebaya dan konselor sebaya</vt:lpstr>
      <vt:lpstr>LANGKAH UPAYA HIDUP SEHAT BAGI REMAJA  </vt:lpstr>
      <vt:lpstr>PowerPoint Presentation</vt:lpstr>
      <vt:lpstr>PowerPoint Presentation</vt:lpstr>
      <vt:lpstr>PowerPoint Presentation</vt:lpstr>
      <vt:lpstr>Pada gaya hidup sehat remaja secara mental ………</vt:lpstr>
      <vt:lpstr>KESIMPULAN </vt:lpstr>
      <vt:lpstr>Remaja bukan kelompok masyarakat yg tdk menghadapi masalah kesehatan.  perilaku berisiko yg dijalani akibat tdk tepatnya keputusan yg diambil pada masa remaja yg labil menghadapkan remaja kpd masalah kesehatan. </vt:lpstr>
      <vt:lpstr>Remaja dgn sifat khasnya dilibatkan secara aktif dlm tiap upaya, selain di didik sejak dini dan dibekali dgn Pendidikan keterampilan hidup secara kreatif dan produktif.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Keperawatan Kesehatan Remaja </dc:title>
  <dc:creator>HP</dc:creator>
  <cp:lastModifiedBy>HP</cp:lastModifiedBy>
  <cp:revision>18</cp:revision>
  <dcterms:created xsi:type="dcterms:W3CDTF">2024-12-01T02:20:15Z</dcterms:created>
  <dcterms:modified xsi:type="dcterms:W3CDTF">2024-12-04T06:42:40Z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