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4630400" cy="14630400"/>
  <p:notesSz cx="146304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26" d="100"/>
          <a:sy n="26" d="100"/>
        </p:scale>
        <p:origin x="1996" y="2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2081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A92D4ED-DA2E-B2BB-0C39-EDC1E376AC3E}"/>
              </a:ext>
            </a:extLst>
          </p:cNvPr>
          <p:cNvSpPr txBox="1"/>
          <p:nvPr/>
        </p:nvSpPr>
        <p:spPr>
          <a:xfrm>
            <a:off x="0" y="2476084"/>
            <a:ext cx="14630400" cy="957185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Arial"/>
              </a:rPr>
              <a:t>EVALUASI </a:t>
            </a:r>
          </a:p>
          <a:p>
            <a:pPr algn="ctr"/>
            <a:r>
              <a:rPr kumimoji="0" lang="en-US" altLang="en-US" sz="4800" b="1" i="0" u="none" strike="noStrike" kern="0" cap="none" spc="0" normalizeH="0" baseline="0" noProof="0" dirty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Bell MT" panose="02020503060305020303" pitchFamily="18" charset="0"/>
                <a:ea typeface="+mj-ea"/>
                <a:cs typeface="Arial"/>
              </a:rPr>
              <a:t>KEPERAWATAN</a:t>
            </a:r>
          </a:p>
          <a:p>
            <a:pPr algn="ctr"/>
            <a:endParaRPr lang="en-US" altLang="en-US" sz="48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kumimoji="0" lang="en-US" altLang="en-US" sz="48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sz="48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sz="48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altLang="en-US" sz="32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altLang="en-US" sz="32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altLang="en-US" sz="32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kumimoji="0" lang="en-US" altLang="en-US" sz="4400" b="1" i="0" u="none" strike="noStrike" kern="0" cap="none" spc="0" normalizeH="0" baseline="0" noProof="0" dirty="0">
              <a:ln>
                <a:noFill/>
              </a:ln>
              <a:solidFill>
                <a:srgbClr val="333333"/>
              </a:solidFill>
              <a:effectLst/>
              <a:uLnTx/>
              <a:uFillTx/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US" altLang="en-US" sz="4400" b="1" kern="0" dirty="0">
              <a:solidFill>
                <a:srgbClr val="333333"/>
              </a:solidFill>
              <a:latin typeface="Bell MT" panose="02020503060305020303" pitchFamily="18" charset="0"/>
              <a:ea typeface="+mj-ea"/>
              <a:cs typeface="Arial"/>
            </a:endParaRPr>
          </a:p>
          <a:p>
            <a:pPr algn="ctr"/>
            <a:endParaRPr lang="en-ID" sz="4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91C43B9-1361-268D-C6D5-5C060BB4C7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918" y="4571762"/>
            <a:ext cx="8041341" cy="10058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483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14</Words>
  <Application>Microsoft Office PowerPoint</Application>
  <PresentationFormat>Custom</PresentationFormat>
  <Paragraphs>25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Bell MT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HP</cp:lastModifiedBy>
  <cp:revision>4</cp:revision>
  <dcterms:created xsi:type="dcterms:W3CDTF">2025-05-07T21:33:32Z</dcterms:created>
  <dcterms:modified xsi:type="dcterms:W3CDTF">2025-05-07T22:14:11Z</dcterms:modified>
</cp:coreProperties>
</file>