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6" r:id="rId13"/>
  </p:sldIdLst>
  <p:sldSz cx="14630400" cy="10972800"/>
  <p:notesSz cx="109728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40" d="100"/>
          <a:sy n="40" d="100"/>
        </p:scale>
        <p:origin x="135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9875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7351558-26C6-574B-5610-8D228C6BE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42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DB7734-CB53-9988-589F-2FAF430C6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684" y="352926"/>
            <a:ext cx="13651832" cy="1036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439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239B76-7F02-AA79-ABB0-921999BCB5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517" y="529389"/>
            <a:ext cx="13218694" cy="61793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6E671F-D535-9442-2FAE-7F9BF9F92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9074" y="5550568"/>
            <a:ext cx="3816526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05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9</Words>
  <Application>Microsoft Office PowerPoint</Application>
  <PresentationFormat>Custom</PresentationFormat>
  <Paragraphs>9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HP</cp:lastModifiedBy>
  <cp:revision>5</cp:revision>
  <dcterms:created xsi:type="dcterms:W3CDTF">2025-05-07T21:49:28Z</dcterms:created>
  <dcterms:modified xsi:type="dcterms:W3CDTF">2025-05-07T22:14:21Z</dcterms:modified>
</cp:coreProperties>
</file>