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3717925"/>
            <a:ext cx="8207375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4940300"/>
            <a:ext cx="8212138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0" y="626745"/>
            <a:ext cx="8229600" cy="1621790"/>
          </a:xfrm>
        </p:spPr>
        <p:txBody>
          <a:bodyPr>
            <a:normAutofit fontScale="90000"/>
          </a:bodyPr>
          <a:lstStyle/>
          <a:p>
            <a:r>
              <a:t>Pendokumentasian Asuhan Keperawatan</a:t>
            </a:r>
            <a:b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770" y="3006090"/>
            <a:ext cx="8229600" cy="4525963"/>
          </a:xfrm>
        </p:spPr>
        <p:txBody>
          <a:bodyPr/>
          <a:lstStyle/>
          <a:p>
            <a:r>
              <a:t>Berbasis SDKI, SLKI, dan SIKI</a:t>
            </a:r>
          </a:p>
          <a:p>
            <a:r>
              <a:t>Untuk Mahasiswa Keperawatan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5578475" y="508952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Brigitta Ayu D.S., M.Kep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Intervensi Keperawatan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Tindakan untuk mencapai luaran.</a:t>
            </a:r>
          </a:p>
          <a:p>
            <a:r>
              <a:t>Contoh: Manajemen jalan napas.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Evaluasi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Menilai apakah luaran tercapai atau belum.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Prinsip Dokumentasi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Akurat, lengkap, tepat waktu, dan sesuai standar.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Manfaat Dokumentasi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Meningkatkan kualitas pelayanan dan sebagai bukti hukum.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Pendokumentasian harus terintegrasi SDKI, SLKI, dan SIKI.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3045"/>
            <a:ext cx="8229600" cy="1027430"/>
          </a:xfrm>
        </p:spPr>
        <p:txBody>
          <a:bodyPr/>
          <a:p>
            <a:pPr algn="ctr"/>
            <a:r>
              <a:rPr lang="en-US" b="1"/>
              <a:t>Domain dan Taksonomi SDKI-SLKI-SIKI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8290"/>
            <a:ext cx="8229600" cy="4953000"/>
          </a:xfrm>
        </p:spPr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TAKSONOMI SDKI (Diagnosis Keperawatan)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endParaRPr lang="en-US" altLang="en-US"/>
          </a:p>
          <a:p>
            <a:r>
              <a:rPr lang="en-US" altLang="en-US"/>
              <a:t>SDKI disusun berdasarkan: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Domain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Kelas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Diagnosis keperawatan</a:t>
            </a: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Domain SDKI (contoh utama)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sz="2000"/>
              <a:t>Promosi Kesehatan</a:t>
            </a:r>
            <a:endParaRPr lang="en-US" altLang="en-US" sz="2000"/>
          </a:p>
          <a:p>
            <a:r>
              <a:rPr lang="en-US" altLang="en-US" sz="2000"/>
              <a:t>Nutrisi</a:t>
            </a:r>
            <a:endParaRPr lang="en-US" altLang="en-US" sz="2000"/>
          </a:p>
          <a:p>
            <a:r>
              <a:rPr lang="en-US" altLang="en-US" sz="2000"/>
              <a:t>Eliminasi</a:t>
            </a:r>
            <a:endParaRPr lang="en-US" altLang="en-US" sz="2000"/>
          </a:p>
          <a:p>
            <a:r>
              <a:rPr lang="en-US" altLang="en-US" sz="2000"/>
              <a:t>Aktivitas/Istirahat</a:t>
            </a:r>
            <a:endParaRPr lang="en-US" altLang="en-US" sz="2000"/>
          </a:p>
          <a:p>
            <a:r>
              <a:rPr lang="en-US" altLang="en-US" sz="2000"/>
              <a:t>Persepsi/Kognisi</a:t>
            </a:r>
            <a:endParaRPr lang="en-US" altLang="en-US" sz="2000"/>
          </a:p>
          <a:p>
            <a:r>
              <a:rPr lang="en-US" altLang="en-US" sz="2000"/>
              <a:t>Persepsi Diri</a:t>
            </a:r>
            <a:endParaRPr lang="en-US" altLang="en-US" sz="2000"/>
          </a:p>
          <a:p>
            <a:r>
              <a:rPr lang="en-US" altLang="en-US" sz="2000"/>
              <a:t>Peran/Relasi</a:t>
            </a:r>
            <a:endParaRPr lang="en-US" altLang="en-US" sz="2000"/>
          </a:p>
          <a:p>
            <a:r>
              <a:rPr lang="en-US" altLang="en-US" sz="2000"/>
              <a:t>Seksualitas</a:t>
            </a:r>
            <a:endParaRPr lang="en-US" altLang="en-US" sz="2000"/>
          </a:p>
          <a:p>
            <a:r>
              <a:rPr lang="en-US" altLang="en-US" sz="2000"/>
              <a:t>Koping/Stres</a:t>
            </a:r>
            <a:endParaRPr lang="en-US" altLang="en-US" sz="2000"/>
          </a:p>
          <a:p>
            <a:r>
              <a:rPr lang="en-US" altLang="en-US" sz="2000"/>
              <a:t>Prinsip Kehidupan</a:t>
            </a:r>
            <a:endParaRPr lang="en-US" altLang="en-US" sz="2000"/>
          </a:p>
          <a:p>
            <a:r>
              <a:rPr lang="en-US" altLang="en-US" sz="2000"/>
              <a:t>Keamanan/Proteksi</a:t>
            </a:r>
            <a:endParaRPr lang="en-US" altLang="en-US" sz="2000"/>
          </a:p>
          <a:p>
            <a:r>
              <a:rPr lang="en-US" altLang="en-US" sz="2000"/>
              <a:t>Kenyamanan</a:t>
            </a:r>
            <a:endParaRPr lang="en-US" altLang="en-US" sz="2000"/>
          </a:p>
          <a:p>
            <a:r>
              <a:rPr lang="en-US" altLang="en-US" sz="2000"/>
              <a:t>Pertumbuhan/Perkembangan</a:t>
            </a:r>
            <a:endParaRPr lang="en-US" alt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Contoh Taksonomi SDKI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Domain: Aktivitas/Istirahat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Kelas: Aktivitas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Diagnosis: Intoleransi aktivitas</a:t>
            </a:r>
            <a:endParaRPr lang="en-US" altLang="en-US"/>
          </a:p>
          <a:p>
            <a:r>
              <a:rPr lang="en-US" altLang="en-US"/>
              <a:t>Komponen Diagnosis (SDKI)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Label diagnosis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Definisi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Tanda dan gejala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Faktor terkait / risiko</a:t>
            </a:r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TAKSONOMI SLKI (Luaran Keperawatan)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sz="2800"/>
              <a:t>Struktur SLKI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1. Domain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2. Subdomain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3. Luaran</a:t>
            </a:r>
            <a:endParaRPr lang="en-US" altLang="en-US" sz="2800"/>
          </a:p>
          <a:p>
            <a:r>
              <a:rPr lang="en-US" altLang="en-US" sz="2800"/>
              <a:t>Domain SLKI (contoh utama)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1. Fisiologis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2. Psikologis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3. Perilaku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4. Kesehatan Fungsional</a:t>
            </a:r>
            <a:endParaRPr lang="en-US" altLang="en-US" sz="2800"/>
          </a:p>
          <a:p>
            <a:pPr marL="0" indent="0">
              <a:buNone/>
            </a:pPr>
            <a:r>
              <a:rPr lang="en-US" altLang="en-US" sz="2800"/>
              <a:t>5. Persepsi Kesehatan</a:t>
            </a:r>
            <a:endParaRPr lang="en-US" alt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Dasar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Pendokumentasian adalah proses pencatatan sistematis asuhan keperawatan.</a:t>
            </a:r>
          </a:p>
          <a:p>
            <a:r>
              <a:t>Bertujuan untuk komunikasi, legalitas, dan kualitas pelayanan.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Contoh Taksonomi SLKI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1. Domain: Fisiologis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2. Subdomain: Respirasi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3. Luaran: Status pernapasan membaik</a:t>
            </a:r>
            <a:endParaRPr lang="en-US" altLang="en-US"/>
          </a:p>
          <a:p>
            <a:r>
              <a:rPr lang="en-US" altLang="en-US"/>
              <a:t>Komponen Luaran (SLKI)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1. Label luaran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2. Definisi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3. Indikator (skala 1–5)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4. Target pencapaian</a:t>
            </a:r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TAKSONOMI SIKI (Intervensi Keperawatan)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sz="2400"/>
              <a:t>Struktur SIKI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1. Domain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2. Kelas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3. Intervensi</a:t>
            </a:r>
            <a:endParaRPr lang="en-US" altLang="en-US" sz="2400"/>
          </a:p>
          <a:p>
            <a:r>
              <a:rPr lang="en-US" altLang="en-US" sz="2400"/>
              <a:t>Domain SIKI (contoh utama)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1. Fisiologis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2. Psikologis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3. Perilaku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4. Relasional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5. Lingkungan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6. Keamanan</a:t>
            </a:r>
            <a:endParaRPr lang="en-US" altLang="en-US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4750"/>
            <a:ext cx="8229600" cy="5432425"/>
          </a:xfrm>
        </p:spPr>
        <p:txBody>
          <a:bodyPr/>
          <a:p>
            <a:r>
              <a:rPr lang="en-US" altLang="en-US" sz="2400"/>
              <a:t>Contoh Taksonomi SIKI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1. Domain: Fisiologis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2. Kelas: Respirasi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3. Intervensi: Manajemen jalan napas</a:t>
            </a:r>
            <a:endParaRPr lang="en-US" altLang="en-US" sz="2400"/>
          </a:p>
          <a:p>
            <a:r>
              <a:rPr lang="en-US" altLang="en-US" sz="2400"/>
              <a:t>Komponen Intervensi (SIKI)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1. Label intervensi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2. Definisi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3. Tindakan keperawatan: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4. Observasi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5. Terapeutik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6. Edukasi</a:t>
            </a:r>
            <a:endParaRPr lang="en-US" altLang="en-US" sz="2400"/>
          </a:p>
          <a:p>
            <a:pPr marL="0" indent="0">
              <a:buNone/>
            </a:pPr>
            <a:r>
              <a:rPr lang="en-US" altLang="en-US" sz="2400"/>
              <a:t>7. Kolaborasi</a:t>
            </a:r>
            <a:endParaRPr lang="en-US" altLang="en-US"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sz="2000"/>
              <a:t>HUBUNGAN SDKI – SLKI – SIKI</a:t>
            </a:r>
            <a:endParaRPr lang="en-US" altLang="en-US" sz="2000"/>
          </a:p>
          <a:p>
            <a:endParaRPr lang="en-US" altLang="en-US" sz="2000"/>
          </a:p>
          <a:p>
            <a:pPr marL="0" indent="0">
              <a:buNone/>
            </a:pPr>
            <a:r>
              <a:rPr lang="en-US" altLang="en-US" sz="2000"/>
              <a:t>Ketiga standar saling terintegrasi:</a:t>
            </a:r>
            <a:endParaRPr lang="en-US" altLang="en-US" sz="2000"/>
          </a:p>
          <a:p>
            <a:endParaRPr lang="en-US" altLang="en-US" sz="2000"/>
          </a:p>
          <a:p>
            <a:r>
              <a:rPr lang="en-US" altLang="en-US" sz="2000"/>
              <a:t>SDKI (Diagnosis) → Masalah pasien</a:t>
            </a:r>
            <a:endParaRPr lang="en-US" altLang="en-US" sz="2000"/>
          </a:p>
          <a:p>
            <a:r>
              <a:rPr lang="en-US" altLang="en-US" sz="2000"/>
              <a:t>SLKI (Luaran) → Target yang ingin dicapai</a:t>
            </a:r>
            <a:endParaRPr lang="en-US" altLang="en-US" sz="2000"/>
          </a:p>
          <a:p>
            <a:r>
              <a:rPr lang="en-US" altLang="en-US" sz="2000"/>
              <a:t>SIKI (Intervensi) → Tindakan untuk mencapai target</a:t>
            </a:r>
            <a:endParaRPr lang="en-US" altLang="en-US" sz="2000"/>
          </a:p>
          <a:p>
            <a:r>
              <a:rPr lang="en-US" altLang="en-US" sz="2000"/>
              <a:t>Contoh Integrasi</a:t>
            </a:r>
            <a:endParaRPr lang="en-US" altLang="en-US" sz="2000"/>
          </a:p>
          <a:p>
            <a:r>
              <a:rPr lang="en-US" altLang="en-US" sz="2000"/>
              <a:t>SDKI: Bersihan jalan napas tidak efektif</a:t>
            </a:r>
            <a:endParaRPr lang="en-US" altLang="en-US" sz="2000"/>
          </a:p>
          <a:p>
            <a:r>
              <a:rPr lang="en-US" altLang="en-US" sz="2000"/>
              <a:t>SLKI: Status pernapasan membaik</a:t>
            </a:r>
            <a:endParaRPr lang="en-US" altLang="en-US" sz="2000"/>
          </a:p>
          <a:p>
            <a:r>
              <a:rPr lang="en-US" altLang="en-US" sz="2000"/>
              <a:t>SIKI: Manajemen jalan napas</a:t>
            </a:r>
            <a:endParaRPr lang="en-US" altLang="en-US"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MANFAAT TAKSONOMI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Mempermudah clinical reasoning</a:t>
            </a:r>
            <a:endParaRPr lang="en-US" altLang="en-US"/>
          </a:p>
          <a:p>
            <a:r>
              <a:rPr lang="en-US" altLang="en-US"/>
              <a:t>Standarisasi bahasa keperawatan</a:t>
            </a:r>
            <a:endParaRPr lang="en-US" altLang="en-US"/>
          </a:p>
          <a:p>
            <a:r>
              <a:rPr lang="en-US" altLang="en-US"/>
              <a:t>Memudahkan dokumentasi</a:t>
            </a:r>
            <a:endParaRPr lang="en-US" altLang="en-US"/>
          </a:p>
          <a:p>
            <a:r>
              <a:rPr lang="en-US" altLang="en-US"/>
              <a:t>Meningkatkan kualitas asuhan</a:t>
            </a:r>
            <a:endParaRPr lang="en-US" altLang="en-US"/>
          </a:p>
          <a:p>
            <a:r>
              <a:rPr lang="en-US" altLang="en-US"/>
              <a:t>Mendukung praktik berbasis bukti</a:t>
            </a:r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KESIMPULAN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SDKI, SLKI, dan SIKI memiliki struktur domain dan taksonomi yang sistematis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Taksonomi membantu perawat dalam:</a:t>
            </a:r>
            <a:endParaRPr lang="en-US" altLang="en-US"/>
          </a:p>
          <a:p>
            <a:r>
              <a:rPr lang="en-US" altLang="en-US"/>
              <a:t>Mengidentifikasi masalah</a:t>
            </a:r>
            <a:endParaRPr lang="en-US" altLang="en-US"/>
          </a:p>
          <a:p>
            <a:r>
              <a:rPr lang="en-US" altLang="en-US"/>
              <a:t>Menentukan tujuan</a:t>
            </a:r>
            <a:endParaRPr lang="en-US" altLang="en-US"/>
          </a:p>
          <a:p>
            <a:r>
              <a:rPr lang="en-US" altLang="en-US"/>
              <a:t>Merencanakan tindakan</a:t>
            </a:r>
            <a:endParaRPr lang="en-US" altLang="en-US"/>
          </a:p>
          <a:p>
            <a:r>
              <a:rPr lang="en-US" altLang="en-US"/>
              <a:t>Ketiganya harus digunakan secara terintegrasi dalam proses keperawatan</a:t>
            </a:r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/>
              <a:t>TERIMAKASIH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SDKI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Standar Diagnosis Keperawatan Indonesia</a:t>
            </a:r>
          </a:p>
          <a:p>
            <a:r>
              <a:t>Berisi label diagnosis, definisi, tanda/gejala, dan faktor terkait.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Standar Luaran Keperawatan Indonesia</a:t>
            </a:r>
          </a:p>
          <a:p>
            <a:r>
              <a:t>Digunakan untuk menentukan hasil yang diharapkan.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Standar Intervensi Keperawatan Indonesia</a:t>
            </a:r>
          </a:p>
          <a:p>
            <a:r>
              <a:t>Berisi tindakan keperawatan yang sistematis.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Alur Dokumentasi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Pengkajian → Diagnosis (SDKI) → Luaran (SLKI) → Intervensi (SIKI) → Evaluasi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Pengkajian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Mengumpulkan data subjektif dan objektif secara lengkap dan sistematis.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 Keperawatan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Menentukan masalah pasien berdasarkan SDKI.</a:t>
            </a:r>
          </a:p>
          <a:p>
            <a:r>
              <a:t>Contoh: Bersihan jalan napas tidak efektif.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Luaran Keperawatan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Menentukan target hasil.</a:t>
            </a:r>
          </a:p>
          <a:p>
            <a:r>
              <a:t>Contoh: Jalan napas membaik.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een Color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3272</Words>
  <Application>WPS Presentation</Application>
  <PresentationFormat>On-screen Show (4:3)</PresentationFormat>
  <Paragraphs>182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Green Color</vt:lpstr>
      <vt:lpstr>Pendokumentasian Asuhan Keperawatan</vt:lpstr>
      <vt:lpstr>Konsep Dasar</vt:lpstr>
      <vt:lpstr>SDKI</vt:lpstr>
      <vt:lpstr>SLKI</vt:lpstr>
      <vt:lpstr>SIKI</vt:lpstr>
      <vt:lpstr>Alur Dokumentasi</vt:lpstr>
      <vt:lpstr>Pengkajian</vt:lpstr>
      <vt:lpstr>Diagnosis Keperawatan</vt:lpstr>
      <vt:lpstr>Luaran Keperawatan</vt:lpstr>
      <vt:lpstr>Intervensi Keperawatan</vt:lpstr>
      <vt:lpstr>Evaluasi</vt:lpstr>
      <vt:lpstr>Prinsip Dokumentasi</vt:lpstr>
      <vt:lpstr>Manfaat Dokumentasi</vt:lpstr>
      <vt:lpstr>Kesimpulan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brigitta ayu dwi susanti</cp:lastModifiedBy>
  <cp:revision>2</cp:revision>
  <dcterms:created xsi:type="dcterms:W3CDTF">2013-01-27T09:14:00Z</dcterms:created>
  <dcterms:modified xsi:type="dcterms:W3CDTF">2026-04-22T08:23:49Z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136C39D866F045418B8C1767F0AE0196_13</vt:lpwstr>
  </property>
  <property fmtid="{D5CDD505-2E9C-101B-9397-08002B2CF9AE}" pid="3" name="KSOProductBuildVer">
    <vt:lpwstr>1033-12.2.0.23196</vt:lpwstr>
  </property>
</Properties>
</file>