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9"/>
  </p:notesMasterIdLst>
  <p:sldIdLst>
    <p:sldId id="256" r:id="rId2"/>
    <p:sldId id="258" r:id="rId3"/>
    <p:sldId id="266" r:id="rId4"/>
    <p:sldId id="343" r:id="rId5"/>
    <p:sldId id="307" r:id="rId6"/>
    <p:sldId id="294" r:id="rId7"/>
    <p:sldId id="319" r:id="rId8"/>
    <p:sldId id="320" r:id="rId9"/>
    <p:sldId id="325" r:id="rId10"/>
    <p:sldId id="326" r:id="rId11"/>
    <p:sldId id="283" r:id="rId12"/>
    <p:sldId id="327" r:id="rId13"/>
    <p:sldId id="296" r:id="rId14"/>
    <p:sldId id="297" r:id="rId15"/>
    <p:sldId id="298" r:id="rId16"/>
    <p:sldId id="348" r:id="rId17"/>
    <p:sldId id="349" r:id="rId18"/>
    <p:sldId id="351" r:id="rId19"/>
    <p:sldId id="369" r:id="rId20"/>
    <p:sldId id="370" r:id="rId21"/>
    <p:sldId id="361" r:id="rId22"/>
    <p:sldId id="362" r:id="rId23"/>
    <p:sldId id="356" r:id="rId24"/>
    <p:sldId id="357" r:id="rId25"/>
    <p:sldId id="360" r:id="rId26"/>
    <p:sldId id="371" r:id="rId27"/>
    <p:sldId id="363" r:id="rId28"/>
    <p:sldId id="364" r:id="rId29"/>
    <p:sldId id="365" r:id="rId30"/>
    <p:sldId id="366" r:id="rId31"/>
    <p:sldId id="367" r:id="rId32"/>
    <p:sldId id="372" r:id="rId33"/>
    <p:sldId id="358" r:id="rId34"/>
    <p:sldId id="353" r:id="rId35"/>
    <p:sldId id="355" r:id="rId36"/>
    <p:sldId id="359" r:id="rId37"/>
    <p:sldId id="264" r:id="rId38"/>
    <p:sldId id="384" r:id="rId39"/>
    <p:sldId id="388" r:id="rId40"/>
    <p:sldId id="385" r:id="rId41"/>
    <p:sldId id="389" r:id="rId42"/>
    <p:sldId id="386" r:id="rId43"/>
    <p:sldId id="390" r:id="rId44"/>
    <p:sldId id="387" r:id="rId45"/>
    <p:sldId id="391" r:id="rId46"/>
    <p:sldId id="347" r:id="rId47"/>
    <p:sldId id="267" r:id="rId48"/>
  </p:sldIdLst>
  <p:sldSz cx="18288000" cy="10287000"/>
  <p:notesSz cx="6858000" cy="9144000"/>
  <p:embeddedFontLst>
    <p:embeddedFont>
      <p:font typeface="Montserrat Bold" pitchFamily="2" charset="77"/>
      <p:regular r:id="rId50"/>
    </p:embeddedFont>
    <p:embeddedFont>
      <p:font typeface="Montserrat Classic" pitchFamily="2" charset="77"/>
      <p:regular r:id="rId51"/>
    </p:embeddedFont>
    <p:embeddedFont>
      <p:font typeface="Poppins Bold" pitchFamily="2" charset="77"/>
      <p:regular r:id="rId52"/>
    </p:embeddedFont>
    <p:embeddedFont>
      <p:font typeface="Raleway Bold" panose="020B0803030101060003" pitchFamily="34" charset="77"/>
      <p:regular r:id="rId5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3" autoAdjust="0"/>
    <p:restoredTop sz="93071" autoAdjust="0"/>
  </p:normalViewPr>
  <p:slideViewPr>
    <p:cSldViewPr>
      <p:cViewPr varScale="1">
        <p:scale>
          <a:sx n="36" d="100"/>
          <a:sy n="36" d="100"/>
        </p:scale>
        <p:origin x="288" y="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0A979-D7CC-1D40-86D6-21D911E354E2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F74D0F8-F196-9243-98F0-B9234EEB14D4}">
      <dgm:prSet phldrT="[Text]"/>
      <dgm:spPr/>
      <dgm:t>
        <a:bodyPr/>
        <a:lstStyle/>
        <a:p>
          <a:r>
            <a:rPr lang="en-US" dirty="0" err="1"/>
            <a:t>Tengkorak</a:t>
          </a:r>
          <a:endParaRPr lang="en-US" dirty="0"/>
        </a:p>
      </dgm:t>
    </dgm:pt>
    <dgm:pt modelId="{DFA7A7C8-B65E-2B48-8742-5FBA6EFB38D3}" type="parTrans" cxnId="{029DE9A7-7298-B24B-9C20-877581EDC374}">
      <dgm:prSet/>
      <dgm:spPr/>
      <dgm:t>
        <a:bodyPr/>
        <a:lstStyle/>
        <a:p>
          <a:endParaRPr lang="en-US"/>
        </a:p>
      </dgm:t>
    </dgm:pt>
    <dgm:pt modelId="{A16776D2-AD17-9D49-8B83-BD766AC178CF}" type="sibTrans" cxnId="{029DE9A7-7298-B24B-9C20-877581EDC374}">
      <dgm:prSet/>
      <dgm:spPr/>
      <dgm:t>
        <a:bodyPr/>
        <a:lstStyle/>
        <a:p>
          <a:endParaRPr lang="en-US"/>
        </a:p>
      </dgm:t>
    </dgm:pt>
    <dgm:pt modelId="{42ECAD6A-5C5A-7B4D-B013-DA7DF16A8851}">
      <dgm:prSet phldrT="[Text]"/>
      <dgm:spPr/>
      <dgm:t>
        <a:bodyPr/>
        <a:lstStyle/>
        <a:p>
          <a:r>
            <a:rPr lang="en-US" dirty="0" err="1"/>
            <a:t>Tulang</a:t>
          </a:r>
          <a:r>
            <a:rPr lang="en-US" dirty="0"/>
            <a:t> </a:t>
          </a:r>
          <a:r>
            <a:rPr lang="en-US" dirty="0" err="1"/>
            <a:t>dada</a:t>
          </a:r>
          <a:r>
            <a:rPr lang="en-US" dirty="0"/>
            <a:t> </a:t>
          </a:r>
          <a:r>
            <a:rPr lang="en-US" dirty="0" err="1"/>
            <a:t>dan</a:t>
          </a:r>
          <a:r>
            <a:rPr lang="en-US" dirty="0"/>
            <a:t> </a:t>
          </a:r>
          <a:r>
            <a:rPr lang="en-US" dirty="0" err="1"/>
            <a:t>iga-iga</a:t>
          </a:r>
          <a:endParaRPr lang="en-US" dirty="0"/>
        </a:p>
      </dgm:t>
    </dgm:pt>
    <dgm:pt modelId="{430812F5-3E38-2A40-91FC-31C06BE9F7AD}" type="parTrans" cxnId="{D32157CC-3DC9-2946-B7D9-637C8B516D05}">
      <dgm:prSet/>
      <dgm:spPr/>
      <dgm:t>
        <a:bodyPr/>
        <a:lstStyle/>
        <a:p>
          <a:endParaRPr lang="en-US"/>
        </a:p>
      </dgm:t>
    </dgm:pt>
    <dgm:pt modelId="{8D6B7027-8277-ED43-86C9-A9B34AA6AB61}" type="sibTrans" cxnId="{D32157CC-3DC9-2946-B7D9-637C8B516D05}">
      <dgm:prSet/>
      <dgm:spPr/>
      <dgm:t>
        <a:bodyPr/>
        <a:lstStyle/>
        <a:p>
          <a:endParaRPr lang="en-US"/>
        </a:p>
      </dgm:t>
    </dgm:pt>
    <dgm:pt modelId="{8ED9F767-C19E-EA48-9302-2AC1A09C66D2}">
      <dgm:prSet phldrT="[Text]"/>
      <dgm:spPr/>
      <dgm:t>
        <a:bodyPr/>
        <a:lstStyle/>
        <a:p>
          <a:r>
            <a:rPr lang="en-US" dirty="0" err="1"/>
            <a:t>Tulang</a:t>
          </a:r>
          <a:r>
            <a:rPr lang="en-US" dirty="0"/>
            <a:t> </a:t>
          </a:r>
          <a:r>
            <a:rPr lang="en-US" dirty="0" err="1"/>
            <a:t>hioid</a:t>
          </a:r>
          <a:endParaRPr lang="en-US" dirty="0"/>
        </a:p>
      </dgm:t>
    </dgm:pt>
    <dgm:pt modelId="{D4992F3F-75A7-E145-BB8C-283213B2D8E9}" type="parTrans" cxnId="{11FE9253-30BF-0949-B9BB-3B645C360773}">
      <dgm:prSet/>
      <dgm:spPr/>
      <dgm:t>
        <a:bodyPr/>
        <a:lstStyle/>
        <a:p>
          <a:endParaRPr lang="en-US"/>
        </a:p>
      </dgm:t>
    </dgm:pt>
    <dgm:pt modelId="{62AAE6A7-3DF5-F44A-BED7-AC46D947671D}" type="sibTrans" cxnId="{11FE9253-30BF-0949-B9BB-3B645C360773}">
      <dgm:prSet/>
      <dgm:spPr/>
      <dgm:t>
        <a:bodyPr/>
        <a:lstStyle/>
        <a:p>
          <a:endParaRPr lang="en-US"/>
        </a:p>
      </dgm:t>
    </dgm:pt>
    <dgm:pt modelId="{3D0B6F90-4648-014A-902A-BBA8D4B64245}">
      <dgm:prSet/>
      <dgm:spPr/>
      <dgm:t>
        <a:bodyPr/>
        <a:lstStyle/>
        <a:p>
          <a:r>
            <a:rPr lang="en-US" dirty="0" err="1"/>
            <a:t>Tulang</a:t>
          </a:r>
          <a:r>
            <a:rPr lang="en-US" dirty="0"/>
            <a:t> </a:t>
          </a:r>
          <a:r>
            <a:rPr lang="en-US" dirty="0" err="1"/>
            <a:t>belakang</a:t>
          </a:r>
          <a:endParaRPr lang="en-US" dirty="0"/>
        </a:p>
      </dgm:t>
    </dgm:pt>
    <dgm:pt modelId="{712296B8-7BA5-C440-A7CD-5113974E0958}" type="parTrans" cxnId="{0FEA61C5-D3EB-074E-A92D-FB2D90281711}">
      <dgm:prSet/>
      <dgm:spPr/>
      <dgm:t>
        <a:bodyPr/>
        <a:lstStyle/>
        <a:p>
          <a:endParaRPr lang="en-US"/>
        </a:p>
      </dgm:t>
    </dgm:pt>
    <dgm:pt modelId="{7705D0E9-0B43-354A-93CA-C658D79BA598}" type="sibTrans" cxnId="{0FEA61C5-D3EB-074E-A92D-FB2D90281711}">
      <dgm:prSet/>
      <dgm:spPr/>
      <dgm:t>
        <a:bodyPr/>
        <a:lstStyle/>
        <a:p>
          <a:endParaRPr lang="en-US"/>
        </a:p>
      </dgm:t>
    </dgm:pt>
    <dgm:pt modelId="{FAF5DD1F-49F9-224A-B2FD-F9537981815B}" type="pres">
      <dgm:prSet presAssocID="{CE10A979-D7CC-1D40-86D6-21D911E354E2}" presName="Name0" presStyleCnt="0">
        <dgm:presLayoutVars>
          <dgm:chMax val="7"/>
          <dgm:chPref val="7"/>
          <dgm:dir/>
        </dgm:presLayoutVars>
      </dgm:prSet>
      <dgm:spPr/>
    </dgm:pt>
    <dgm:pt modelId="{1EAB9540-A7E1-424F-AD36-6CCA8CA888BE}" type="pres">
      <dgm:prSet presAssocID="{CE10A979-D7CC-1D40-86D6-21D911E354E2}" presName="Name1" presStyleCnt="0"/>
      <dgm:spPr/>
    </dgm:pt>
    <dgm:pt modelId="{400AEC6E-2F31-524F-8162-BC240B926F05}" type="pres">
      <dgm:prSet presAssocID="{CE10A979-D7CC-1D40-86D6-21D911E354E2}" presName="cycle" presStyleCnt="0"/>
      <dgm:spPr/>
    </dgm:pt>
    <dgm:pt modelId="{A34A0237-6E47-5348-A9F8-05D8E05CDF10}" type="pres">
      <dgm:prSet presAssocID="{CE10A979-D7CC-1D40-86D6-21D911E354E2}" presName="srcNode" presStyleLbl="node1" presStyleIdx="0" presStyleCnt="4"/>
      <dgm:spPr/>
    </dgm:pt>
    <dgm:pt modelId="{581439A4-6134-5944-BC57-067C29F55EDE}" type="pres">
      <dgm:prSet presAssocID="{CE10A979-D7CC-1D40-86D6-21D911E354E2}" presName="conn" presStyleLbl="parChTrans1D2" presStyleIdx="0" presStyleCnt="1"/>
      <dgm:spPr/>
    </dgm:pt>
    <dgm:pt modelId="{896E7BAA-DEA8-CE4C-9A07-3355CD66C270}" type="pres">
      <dgm:prSet presAssocID="{CE10A979-D7CC-1D40-86D6-21D911E354E2}" presName="extraNode" presStyleLbl="node1" presStyleIdx="0" presStyleCnt="4"/>
      <dgm:spPr/>
    </dgm:pt>
    <dgm:pt modelId="{85BB72D0-2AA4-2548-9C7C-7F2919425B70}" type="pres">
      <dgm:prSet presAssocID="{CE10A979-D7CC-1D40-86D6-21D911E354E2}" presName="dstNode" presStyleLbl="node1" presStyleIdx="0" presStyleCnt="4"/>
      <dgm:spPr/>
    </dgm:pt>
    <dgm:pt modelId="{222CF8B2-B435-B041-B872-2AAF8C9A09B4}" type="pres">
      <dgm:prSet presAssocID="{5F74D0F8-F196-9243-98F0-B9234EEB14D4}" presName="text_1" presStyleLbl="node1" presStyleIdx="0" presStyleCnt="4">
        <dgm:presLayoutVars>
          <dgm:bulletEnabled val="1"/>
        </dgm:presLayoutVars>
      </dgm:prSet>
      <dgm:spPr/>
    </dgm:pt>
    <dgm:pt modelId="{A315EBD5-5F41-1049-9475-E2127B33E3AD}" type="pres">
      <dgm:prSet presAssocID="{5F74D0F8-F196-9243-98F0-B9234EEB14D4}" presName="accent_1" presStyleCnt="0"/>
      <dgm:spPr/>
    </dgm:pt>
    <dgm:pt modelId="{C06E6A87-B280-E846-B177-4F373F5B0F13}" type="pres">
      <dgm:prSet presAssocID="{5F74D0F8-F196-9243-98F0-B9234EEB14D4}" presName="accentRepeatNode" presStyleLbl="solidFgAcc1" presStyleIdx="0" presStyleCnt="4"/>
      <dgm:spPr/>
    </dgm:pt>
    <dgm:pt modelId="{7C5EC553-C844-B640-B06F-CCE1D95C8ED3}" type="pres">
      <dgm:prSet presAssocID="{3D0B6F90-4648-014A-902A-BBA8D4B64245}" presName="text_2" presStyleLbl="node1" presStyleIdx="1" presStyleCnt="4">
        <dgm:presLayoutVars>
          <dgm:bulletEnabled val="1"/>
        </dgm:presLayoutVars>
      </dgm:prSet>
      <dgm:spPr/>
    </dgm:pt>
    <dgm:pt modelId="{58ED400F-BB8B-E344-A212-DD99D5D651D8}" type="pres">
      <dgm:prSet presAssocID="{3D0B6F90-4648-014A-902A-BBA8D4B64245}" presName="accent_2" presStyleCnt="0"/>
      <dgm:spPr/>
    </dgm:pt>
    <dgm:pt modelId="{02F85110-0AD8-E14D-9ED2-F0F1064ED669}" type="pres">
      <dgm:prSet presAssocID="{3D0B6F90-4648-014A-902A-BBA8D4B64245}" presName="accentRepeatNode" presStyleLbl="solidFgAcc1" presStyleIdx="1" presStyleCnt="4"/>
      <dgm:spPr/>
    </dgm:pt>
    <dgm:pt modelId="{037AC756-86B3-AB4B-9FEE-346092F5454B}" type="pres">
      <dgm:prSet presAssocID="{42ECAD6A-5C5A-7B4D-B013-DA7DF16A8851}" presName="text_3" presStyleLbl="node1" presStyleIdx="2" presStyleCnt="4">
        <dgm:presLayoutVars>
          <dgm:bulletEnabled val="1"/>
        </dgm:presLayoutVars>
      </dgm:prSet>
      <dgm:spPr/>
    </dgm:pt>
    <dgm:pt modelId="{B8236FF2-1C37-E74E-8924-A94B3BF56B2A}" type="pres">
      <dgm:prSet presAssocID="{42ECAD6A-5C5A-7B4D-B013-DA7DF16A8851}" presName="accent_3" presStyleCnt="0"/>
      <dgm:spPr/>
    </dgm:pt>
    <dgm:pt modelId="{C94DD5C3-DAFA-A946-8798-193F9860BAEB}" type="pres">
      <dgm:prSet presAssocID="{42ECAD6A-5C5A-7B4D-B013-DA7DF16A8851}" presName="accentRepeatNode" presStyleLbl="solidFgAcc1" presStyleIdx="2" presStyleCnt="4"/>
      <dgm:spPr/>
    </dgm:pt>
    <dgm:pt modelId="{751DBD55-6B4E-2648-B423-F006CE2F165C}" type="pres">
      <dgm:prSet presAssocID="{8ED9F767-C19E-EA48-9302-2AC1A09C66D2}" presName="text_4" presStyleLbl="node1" presStyleIdx="3" presStyleCnt="4">
        <dgm:presLayoutVars>
          <dgm:bulletEnabled val="1"/>
        </dgm:presLayoutVars>
      </dgm:prSet>
      <dgm:spPr/>
    </dgm:pt>
    <dgm:pt modelId="{63A36AF9-711A-284F-A184-B2A3BEED51E9}" type="pres">
      <dgm:prSet presAssocID="{8ED9F767-C19E-EA48-9302-2AC1A09C66D2}" presName="accent_4" presStyleCnt="0"/>
      <dgm:spPr/>
    </dgm:pt>
    <dgm:pt modelId="{9985BDAC-BA2D-BB46-B307-1393B67E9183}" type="pres">
      <dgm:prSet presAssocID="{8ED9F767-C19E-EA48-9302-2AC1A09C66D2}" presName="accentRepeatNode" presStyleLbl="solidFgAcc1" presStyleIdx="3" presStyleCnt="4"/>
      <dgm:spPr/>
    </dgm:pt>
  </dgm:ptLst>
  <dgm:cxnLst>
    <dgm:cxn modelId="{023DD047-3E18-504D-B687-BAF3FBE2C03C}" type="presOf" srcId="{5F74D0F8-F196-9243-98F0-B9234EEB14D4}" destId="{222CF8B2-B435-B041-B872-2AAF8C9A09B4}" srcOrd="0" destOrd="0" presId="urn:microsoft.com/office/officeart/2008/layout/VerticalCurvedList"/>
    <dgm:cxn modelId="{11FE9253-30BF-0949-B9BB-3B645C360773}" srcId="{CE10A979-D7CC-1D40-86D6-21D911E354E2}" destId="{8ED9F767-C19E-EA48-9302-2AC1A09C66D2}" srcOrd="3" destOrd="0" parTransId="{D4992F3F-75A7-E145-BB8C-283213B2D8E9}" sibTransId="{62AAE6A7-3DF5-F44A-BED7-AC46D947671D}"/>
    <dgm:cxn modelId="{E77508A2-346D-B44A-AC10-A3CEA28316CF}" type="presOf" srcId="{A16776D2-AD17-9D49-8B83-BD766AC178CF}" destId="{581439A4-6134-5944-BC57-067C29F55EDE}" srcOrd="0" destOrd="0" presId="urn:microsoft.com/office/officeart/2008/layout/VerticalCurvedList"/>
    <dgm:cxn modelId="{029DE9A7-7298-B24B-9C20-877581EDC374}" srcId="{CE10A979-D7CC-1D40-86D6-21D911E354E2}" destId="{5F74D0F8-F196-9243-98F0-B9234EEB14D4}" srcOrd="0" destOrd="0" parTransId="{DFA7A7C8-B65E-2B48-8742-5FBA6EFB38D3}" sibTransId="{A16776D2-AD17-9D49-8B83-BD766AC178CF}"/>
    <dgm:cxn modelId="{165C77B8-1481-D447-B46E-ECD4A37BC453}" type="presOf" srcId="{8ED9F767-C19E-EA48-9302-2AC1A09C66D2}" destId="{751DBD55-6B4E-2648-B423-F006CE2F165C}" srcOrd="0" destOrd="0" presId="urn:microsoft.com/office/officeart/2008/layout/VerticalCurvedList"/>
    <dgm:cxn modelId="{0FEA61C5-D3EB-074E-A92D-FB2D90281711}" srcId="{CE10A979-D7CC-1D40-86D6-21D911E354E2}" destId="{3D0B6F90-4648-014A-902A-BBA8D4B64245}" srcOrd="1" destOrd="0" parTransId="{712296B8-7BA5-C440-A7CD-5113974E0958}" sibTransId="{7705D0E9-0B43-354A-93CA-C658D79BA598}"/>
    <dgm:cxn modelId="{E037CECA-B4F9-394F-84E6-C111342F2F38}" type="presOf" srcId="{3D0B6F90-4648-014A-902A-BBA8D4B64245}" destId="{7C5EC553-C844-B640-B06F-CCE1D95C8ED3}" srcOrd="0" destOrd="0" presId="urn:microsoft.com/office/officeart/2008/layout/VerticalCurvedList"/>
    <dgm:cxn modelId="{D32157CC-3DC9-2946-B7D9-637C8B516D05}" srcId="{CE10A979-D7CC-1D40-86D6-21D911E354E2}" destId="{42ECAD6A-5C5A-7B4D-B013-DA7DF16A8851}" srcOrd="2" destOrd="0" parTransId="{430812F5-3E38-2A40-91FC-31C06BE9F7AD}" sibTransId="{8D6B7027-8277-ED43-86C9-A9B34AA6AB61}"/>
    <dgm:cxn modelId="{41FC53DF-4C7B-3A4A-A858-7AD803C7B66F}" type="presOf" srcId="{CE10A979-D7CC-1D40-86D6-21D911E354E2}" destId="{FAF5DD1F-49F9-224A-B2FD-F9537981815B}" srcOrd="0" destOrd="0" presId="urn:microsoft.com/office/officeart/2008/layout/VerticalCurvedList"/>
    <dgm:cxn modelId="{00E8FFEE-ECBC-0B4E-B7FF-C2DB1B79CAAB}" type="presOf" srcId="{42ECAD6A-5C5A-7B4D-B013-DA7DF16A8851}" destId="{037AC756-86B3-AB4B-9FEE-346092F5454B}" srcOrd="0" destOrd="0" presId="urn:microsoft.com/office/officeart/2008/layout/VerticalCurvedList"/>
    <dgm:cxn modelId="{2232EB08-C9A7-0747-B717-9D9EB81E12FB}" type="presParOf" srcId="{FAF5DD1F-49F9-224A-B2FD-F9537981815B}" destId="{1EAB9540-A7E1-424F-AD36-6CCA8CA888BE}" srcOrd="0" destOrd="0" presId="urn:microsoft.com/office/officeart/2008/layout/VerticalCurvedList"/>
    <dgm:cxn modelId="{230179A0-462C-7D41-85A3-9D34381844D0}" type="presParOf" srcId="{1EAB9540-A7E1-424F-AD36-6CCA8CA888BE}" destId="{400AEC6E-2F31-524F-8162-BC240B926F05}" srcOrd="0" destOrd="0" presId="urn:microsoft.com/office/officeart/2008/layout/VerticalCurvedList"/>
    <dgm:cxn modelId="{799993AE-51F6-CA49-8384-D6D95B2D4D91}" type="presParOf" srcId="{400AEC6E-2F31-524F-8162-BC240B926F05}" destId="{A34A0237-6E47-5348-A9F8-05D8E05CDF10}" srcOrd="0" destOrd="0" presId="urn:microsoft.com/office/officeart/2008/layout/VerticalCurvedList"/>
    <dgm:cxn modelId="{2B6D9F06-26C4-DD4F-9A2D-1F4BC09913B7}" type="presParOf" srcId="{400AEC6E-2F31-524F-8162-BC240B926F05}" destId="{581439A4-6134-5944-BC57-067C29F55EDE}" srcOrd="1" destOrd="0" presId="urn:microsoft.com/office/officeart/2008/layout/VerticalCurvedList"/>
    <dgm:cxn modelId="{32D63136-1DBC-6842-8B43-F6CA0B627F98}" type="presParOf" srcId="{400AEC6E-2F31-524F-8162-BC240B926F05}" destId="{896E7BAA-DEA8-CE4C-9A07-3355CD66C270}" srcOrd="2" destOrd="0" presId="urn:microsoft.com/office/officeart/2008/layout/VerticalCurvedList"/>
    <dgm:cxn modelId="{D0AA7DAA-6FE5-214D-8818-E836ACE275A0}" type="presParOf" srcId="{400AEC6E-2F31-524F-8162-BC240B926F05}" destId="{85BB72D0-2AA4-2548-9C7C-7F2919425B70}" srcOrd="3" destOrd="0" presId="urn:microsoft.com/office/officeart/2008/layout/VerticalCurvedList"/>
    <dgm:cxn modelId="{3DEE6452-A422-1240-854C-D1658EF74DC5}" type="presParOf" srcId="{1EAB9540-A7E1-424F-AD36-6CCA8CA888BE}" destId="{222CF8B2-B435-B041-B872-2AAF8C9A09B4}" srcOrd="1" destOrd="0" presId="urn:microsoft.com/office/officeart/2008/layout/VerticalCurvedList"/>
    <dgm:cxn modelId="{B4C4992F-8AC8-9D41-B212-BF1DFA776384}" type="presParOf" srcId="{1EAB9540-A7E1-424F-AD36-6CCA8CA888BE}" destId="{A315EBD5-5F41-1049-9475-E2127B33E3AD}" srcOrd="2" destOrd="0" presId="urn:microsoft.com/office/officeart/2008/layout/VerticalCurvedList"/>
    <dgm:cxn modelId="{E3A9414A-4041-2E48-99F8-68504983DD40}" type="presParOf" srcId="{A315EBD5-5F41-1049-9475-E2127B33E3AD}" destId="{C06E6A87-B280-E846-B177-4F373F5B0F13}" srcOrd="0" destOrd="0" presId="urn:microsoft.com/office/officeart/2008/layout/VerticalCurvedList"/>
    <dgm:cxn modelId="{7F701C7C-F439-D54E-BDDF-1B9BAA4CE2D2}" type="presParOf" srcId="{1EAB9540-A7E1-424F-AD36-6CCA8CA888BE}" destId="{7C5EC553-C844-B640-B06F-CCE1D95C8ED3}" srcOrd="3" destOrd="0" presId="urn:microsoft.com/office/officeart/2008/layout/VerticalCurvedList"/>
    <dgm:cxn modelId="{D6C7D26B-4265-C84C-86FB-4D09DAB809CD}" type="presParOf" srcId="{1EAB9540-A7E1-424F-AD36-6CCA8CA888BE}" destId="{58ED400F-BB8B-E344-A212-DD99D5D651D8}" srcOrd="4" destOrd="0" presId="urn:microsoft.com/office/officeart/2008/layout/VerticalCurvedList"/>
    <dgm:cxn modelId="{CDD864B6-DE31-C748-A2CA-FE29CCDF321C}" type="presParOf" srcId="{58ED400F-BB8B-E344-A212-DD99D5D651D8}" destId="{02F85110-0AD8-E14D-9ED2-F0F1064ED669}" srcOrd="0" destOrd="0" presId="urn:microsoft.com/office/officeart/2008/layout/VerticalCurvedList"/>
    <dgm:cxn modelId="{BF33824E-1616-7A4F-B6AE-1154835AE866}" type="presParOf" srcId="{1EAB9540-A7E1-424F-AD36-6CCA8CA888BE}" destId="{037AC756-86B3-AB4B-9FEE-346092F5454B}" srcOrd="5" destOrd="0" presId="urn:microsoft.com/office/officeart/2008/layout/VerticalCurvedList"/>
    <dgm:cxn modelId="{0EB8286F-2D68-7D48-BD81-638301B8BF33}" type="presParOf" srcId="{1EAB9540-A7E1-424F-AD36-6CCA8CA888BE}" destId="{B8236FF2-1C37-E74E-8924-A94B3BF56B2A}" srcOrd="6" destOrd="0" presId="urn:microsoft.com/office/officeart/2008/layout/VerticalCurvedList"/>
    <dgm:cxn modelId="{DD2CC872-54BB-5F44-AE17-1987355290FD}" type="presParOf" srcId="{B8236FF2-1C37-E74E-8924-A94B3BF56B2A}" destId="{C94DD5C3-DAFA-A946-8798-193F9860BAEB}" srcOrd="0" destOrd="0" presId="urn:microsoft.com/office/officeart/2008/layout/VerticalCurvedList"/>
    <dgm:cxn modelId="{1F828365-94A5-EC4B-BEEE-95D932678BA8}" type="presParOf" srcId="{1EAB9540-A7E1-424F-AD36-6CCA8CA888BE}" destId="{751DBD55-6B4E-2648-B423-F006CE2F165C}" srcOrd="7" destOrd="0" presId="urn:microsoft.com/office/officeart/2008/layout/VerticalCurvedList"/>
    <dgm:cxn modelId="{93961FD4-68E1-BA4B-B4FE-2E70CE41DB55}" type="presParOf" srcId="{1EAB9540-A7E1-424F-AD36-6CCA8CA888BE}" destId="{63A36AF9-711A-284F-A184-B2A3BEED51E9}" srcOrd="8" destOrd="0" presId="urn:microsoft.com/office/officeart/2008/layout/VerticalCurvedList"/>
    <dgm:cxn modelId="{22D3715D-2ED4-7048-AC0B-C996AF506EB7}" type="presParOf" srcId="{63A36AF9-711A-284F-A184-B2A3BEED51E9}" destId="{9985BDAC-BA2D-BB46-B307-1393B67E918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D1BCF5-C705-BE4F-85E1-98A91B9C3154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CC753CC-7570-BA43-B4CE-1C72C2670BDC}">
      <dgm:prSet phldrT="[Text]"/>
      <dgm:spPr/>
      <dgm:t>
        <a:bodyPr/>
        <a:lstStyle/>
        <a:p>
          <a:r>
            <a:rPr lang="en-US" dirty="0" err="1"/>
            <a:t>Anggota</a:t>
          </a:r>
          <a:r>
            <a:rPr lang="en-US" dirty="0"/>
            <a:t> </a:t>
          </a:r>
          <a:r>
            <a:rPr lang="en-US" dirty="0" err="1"/>
            <a:t>gerak</a:t>
          </a:r>
          <a:r>
            <a:rPr lang="en-US" dirty="0"/>
            <a:t> </a:t>
          </a:r>
          <a:r>
            <a:rPr lang="en-US" dirty="0" err="1"/>
            <a:t>atas</a:t>
          </a:r>
          <a:endParaRPr lang="en-US" dirty="0"/>
        </a:p>
      </dgm:t>
    </dgm:pt>
    <dgm:pt modelId="{EF0EBBD7-D616-CF45-8712-4A6D7C67B2B3}" type="parTrans" cxnId="{9160AA88-9FCB-0743-AA78-0EFB768FFAE7}">
      <dgm:prSet/>
      <dgm:spPr/>
      <dgm:t>
        <a:bodyPr/>
        <a:lstStyle/>
        <a:p>
          <a:endParaRPr lang="en-US"/>
        </a:p>
      </dgm:t>
    </dgm:pt>
    <dgm:pt modelId="{BDF93675-254F-4A4E-9359-C6D62528273C}" type="sibTrans" cxnId="{9160AA88-9FCB-0743-AA78-0EFB768FFAE7}">
      <dgm:prSet/>
      <dgm:spPr/>
      <dgm:t>
        <a:bodyPr/>
        <a:lstStyle/>
        <a:p>
          <a:endParaRPr lang="en-US"/>
        </a:p>
      </dgm:t>
    </dgm:pt>
    <dgm:pt modelId="{F5609968-8785-0442-9C41-999EF0543217}">
      <dgm:prSet phldrT="[Text]"/>
      <dgm:spPr/>
      <dgm:t>
        <a:bodyPr/>
        <a:lstStyle/>
        <a:p>
          <a:r>
            <a:rPr lang="en-US" dirty="0" err="1"/>
            <a:t>Anggota</a:t>
          </a:r>
          <a:r>
            <a:rPr lang="en-US" dirty="0"/>
            <a:t> </a:t>
          </a:r>
          <a:r>
            <a:rPr lang="en-US" dirty="0" err="1"/>
            <a:t>gerak</a:t>
          </a:r>
          <a:r>
            <a:rPr lang="en-US" dirty="0"/>
            <a:t> </a:t>
          </a:r>
          <a:r>
            <a:rPr lang="en-US" dirty="0" err="1"/>
            <a:t>bawah</a:t>
          </a:r>
          <a:endParaRPr lang="en-US" dirty="0"/>
        </a:p>
      </dgm:t>
    </dgm:pt>
    <dgm:pt modelId="{D4BEEE1A-D65F-5B43-807C-F3F1ADFCEA72}" type="parTrans" cxnId="{E7A4D307-1B81-6847-A8E7-9FB948836B02}">
      <dgm:prSet/>
      <dgm:spPr/>
      <dgm:t>
        <a:bodyPr/>
        <a:lstStyle/>
        <a:p>
          <a:endParaRPr lang="en-US"/>
        </a:p>
      </dgm:t>
    </dgm:pt>
    <dgm:pt modelId="{716C81CC-9E58-7B48-952E-2144FD846511}" type="sibTrans" cxnId="{E7A4D307-1B81-6847-A8E7-9FB948836B02}">
      <dgm:prSet/>
      <dgm:spPr/>
      <dgm:t>
        <a:bodyPr/>
        <a:lstStyle/>
        <a:p>
          <a:endParaRPr lang="en-US"/>
        </a:p>
      </dgm:t>
    </dgm:pt>
    <dgm:pt modelId="{1912542C-951D-0C40-9491-0854A3D0E37B}" type="pres">
      <dgm:prSet presAssocID="{3BD1BCF5-C705-BE4F-85E1-98A91B9C3154}" presName="Name0" presStyleCnt="0">
        <dgm:presLayoutVars>
          <dgm:chMax val="7"/>
          <dgm:chPref val="7"/>
          <dgm:dir/>
        </dgm:presLayoutVars>
      </dgm:prSet>
      <dgm:spPr/>
    </dgm:pt>
    <dgm:pt modelId="{CB498BAA-9F86-CE41-A642-B80B86AAEACB}" type="pres">
      <dgm:prSet presAssocID="{3BD1BCF5-C705-BE4F-85E1-98A91B9C3154}" presName="Name1" presStyleCnt="0"/>
      <dgm:spPr/>
    </dgm:pt>
    <dgm:pt modelId="{E2A7F646-63CE-FE41-97AC-AD2F108B2A48}" type="pres">
      <dgm:prSet presAssocID="{3BD1BCF5-C705-BE4F-85E1-98A91B9C3154}" presName="cycle" presStyleCnt="0"/>
      <dgm:spPr/>
    </dgm:pt>
    <dgm:pt modelId="{F489B9A0-7F4B-B04B-8CAE-6D9D0E2D6C9E}" type="pres">
      <dgm:prSet presAssocID="{3BD1BCF5-C705-BE4F-85E1-98A91B9C3154}" presName="srcNode" presStyleLbl="node1" presStyleIdx="0" presStyleCnt="2"/>
      <dgm:spPr/>
    </dgm:pt>
    <dgm:pt modelId="{A0D23A40-F993-9C48-9696-ED6EE939CBD1}" type="pres">
      <dgm:prSet presAssocID="{3BD1BCF5-C705-BE4F-85E1-98A91B9C3154}" presName="conn" presStyleLbl="parChTrans1D2" presStyleIdx="0" presStyleCnt="1"/>
      <dgm:spPr/>
    </dgm:pt>
    <dgm:pt modelId="{2AE05E72-4F32-6F43-9492-33F0B61999DD}" type="pres">
      <dgm:prSet presAssocID="{3BD1BCF5-C705-BE4F-85E1-98A91B9C3154}" presName="extraNode" presStyleLbl="node1" presStyleIdx="0" presStyleCnt="2"/>
      <dgm:spPr/>
    </dgm:pt>
    <dgm:pt modelId="{7FF8DB11-BB73-A542-9709-6908CD59969F}" type="pres">
      <dgm:prSet presAssocID="{3BD1BCF5-C705-BE4F-85E1-98A91B9C3154}" presName="dstNode" presStyleLbl="node1" presStyleIdx="0" presStyleCnt="2"/>
      <dgm:spPr/>
    </dgm:pt>
    <dgm:pt modelId="{FC989BA1-7823-9446-9452-8E1B3ED99088}" type="pres">
      <dgm:prSet presAssocID="{FCC753CC-7570-BA43-B4CE-1C72C2670BDC}" presName="text_1" presStyleLbl="node1" presStyleIdx="0" presStyleCnt="2">
        <dgm:presLayoutVars>
          <dgm:bulletEnabled val="1"/>
        </dgm:presLayoutVars>
      </dgm:prSet>
      <dgm:spPr/>
    </dgm:pt>
    <dgm:pt modelId="{ADBE16AA-107C-C447-8F50-1E336FE5931D}" type="pres">
      <dgm:prSet presAssocID="{FCC753CC-7570-BA43-B4CE-1C72C2670BDC}" presName="accent_1" presStyleCnt="0"/>
      <dgm:spPr/>
    </dgm:pt>
    <dgm:pt modelId="{A7AD6F5D-5F5A-1D44-971A-65472A0CF196}" type="pres">
      <dgm:prSet presAssocID="{FCC753CC-7570-BA43-B4CE-1C72C2670BDC}" presName="accentRepeatNode" presStyleLbl="solidFgAcc1" presStyleIdx="0" presStyleCnt="2"/>
      <dgm:spPr/>
    </dgm:pt>
    <dgm:pt modelId="{03E1F818-B05A-2B4B-9231-44E966BCF761}" type="pres">
      <dgm:prSet presAssocID="{F5609968-8785-0442-9C41-999EF0543217}" presName="text_2" presStyleLbl="node1" presStyleIdx="1" presStyleCnt="2">
        <dgm:presLayoutVars>
          <dgm:bulletEnabled val="1"/>
        </dgm:presLayoutVars>
      </dgm:prSet>
      <dgm:spPr/>
    </dgm:pt>
    <dgm:pt modelId="{FF539CDF-4531-3C4A-BC7F-B7B3CF1A5F7F}" type="pres">
      <dgm:prSet presAssocID="{F5609968-8785-0442-9C41-999EF0543217}" presName="accent_2" presStyleCnt="0"/>
      <dgm:spPr/>
    </dgm:pt>
    <dgm:pt modelId="{063FC04C-055F-6F43-8AB8-9A56CAA8D873}" type="pres">
      <dgm:prSet presAssocID="{F5609968-8785-0442-9C41-999EF0543217}" presName="accentRepeatNode" presStyleLbl="solidFgAcc1" presStyleIdx="1" presStyleCnt="2"/>
      <dgm:spPr/>
    </dgm:pt>
  </dgm:ptLst>
  <dgm:cxnLst>
    <dgm:cxn modelId="{E7A4D307-1B81-6847-A8E7-9FB948836B02}" srcId="{3BD1BCF5-C705-BE4F-85E1-98A91B9C3154}" destId="{F5609968-8785-0442-9C41-999EF0543217}" srcOrd="1" destOrd="0" parTransId="{D4BEEE1A-D65F-5B43-807C-F3F1ADFCEA72}" sibTransId="{716C81CC-9E58-7B48-952E-2144FD846511}"/>
    <dgm:cxn modelId="{FA332678-72C9-E746-82B4-CF406A7B294E}" type="presOf" srcId="{BDF93675-254F-4A4E-9359-C6D62528273C}" destId="{A0D23A40-F993-9C48-9696-ED6EE939CBD1}" srcOrd="0" destOrd="0" presId="urn:microsoft.com/office/officeart/2008/layout/VerticalCurvedList"/>
    <dgm:cxn modelId="{9160AA88-9FCB-0743-AA78-0EFB768FFAE7}" srcId="{3BD1BCF5-C705-BE4F-85E1-98A91B9C3154}" destId="{FCC753CC-7570-BA43-B4CE-1C72C2670BDC}" srcOrd="0" destOrd="0" parTransId="{EF0EBBD7-D616-CF45-8712-4A6D7C67B2B3}" sibTransId="{BDF93675-254F-4A4E-9359-C6D62528273C}"/>
    <dgm:cxn modelId="{A14A7C94-45F8-4847-ADEB-235A7BD110D6}" type="presOf" srcId="{F5609968-8785-0442-9C41-999EF0543217}" destId="{03E1F818-B05A-2B4B-9231-44E966BCF761}" srcOrd="0" destOrd="0" presId="urn:microsoft.com/office/officeart/2008/layout/VerticalCurvedList"/>
    <dgm:cxn modelId="{FE7BCEC6-C9E3-454E-8495-61A736A5997D}" type="presOf" srcId="{3BD1BCF5-C705-BE4F-85E1-98A91B9C3154}" destId="{1912542C-951D-0C40-9491-0854A3D0E37B}" srcOrd="0" destOrd="0" presId="urn:microsoft.com/office/officeart/2008/layout/VerticalCurvedList"/>
    <dgm:cxn modelId="{559DF9E1-AE6B-C74B-83AF-ED4D91F34FD9}" type="presOf" srcId="{FCC753CC-7570-BA43-B4CE-1C72C2670BDC}" destId="{FC989BA1-7823-9446-9452-8E1B3ED99088}" srcOrd="0" destOrd="0" presId="urn:microsoft.com/office/officeart/2008/layout/VerticalCurvedList"/>
    <dgm:cxn modelId="{5BF3D809-E23E-6942-A206-B5BAA7C0CD78}" type="presParOf" srcId="{1912542C-951D-0C40-9491-0854A3D0E37B}" destId="{CB498BAA-9F86-CE41-A642-B80B86AAEACB}" srcOrd="0" destOrd="0" presId="urn:microsoft.com/office/officeart/2008/layout/VerticalCurvedList"/>
    <dgm:cxn modelId="{68F22A32-0B46-004C-AED7-B0B22FB0894B}" type="presParOf" srcId="{CB498BAA-9F86-CE41-A642-B80B86AAEACB}" destId="{E2A7F646-63CE-FE41-97AC-AD2F108B2A48}" srcOrd="0" destOrd="0" presId="urn:microsoft.com/office/officeart/2008/layout/VerticalCurvedList"/>
    <dgm:cxn modelId="{C3CBFE25-C6EF-6047-A02F-74438ED0994B}" type="presParOf" srcId="{E2A7F646-63CE-FE41-97AC-AD2F108B2A48}" destId="{F489B9A0-7F4B-B04B-8CAE-6D9D0E2D6C9E}" srcOrd="0" destOrd="0" presId="urn:microsoft.com/office/officeart/2008/layout/VerticalCurvedList"/>
    <dgm:cxn modelId="{0CA86B3C-331E-0243-8FC2-E1FF9B612F1C}" type="presParOf" srcId="{E2A7F646-63CE-FE41-97AC-AD2F108B2A48}" destId="{A0D23A40-F993-9C48-9696-ED6EE939CBD1}" srcOrd="1" destOrd="0" presId="urn:microsoft.com/office/officeart/2008/layout/VerticalCurvedList"/>
    <dgm:cxn modelId="{D0B72D75-49B2-3844-8EFA-A97195272C23}" type="presParOf" srcId="{E2A7F646-63CE-FE41-97AC-AD2F108B2A48}" destId="{2AE05E72-4F32-6F43-9492-33F0B61999DD}" srcOrd="2" destOrd="0" presId="urn:microsoft.com/office/officeart/2008/layout/VerticalCurvedList"/>
    <dgm:cxn modelId="{49AEE7D9-CE7A-6843-A056-9BCFB2CE3C92}" type="presParOf" srcId="{E2A7F646-63CE-FE41-97AC-AD2F108B2A48}" destId="{7FF8DB11-BB73-A542-9709-6908CD59969F}" srcOrd="3" destOrd="0" presId="urn:microsoft.com/office/officeart/2008/layout/VerticalCurvedList"/>
    <dgm:cxn modelId="{4580A5EA-A6BF-EE44-87F0-2F8BC519BA20}" type="presParOf" srcId="{CB498BAA-9F86-CE41-A642-B80B86AAEACB}" destId="{FC989BA1-7823-9446-9452-8E1B3ED99088}" srcOrd="1" destOrd="0" presId="urn:microsoft.com/office/officeart/2008/layout/VerticalCurvedList"/>
    <dgm:cxn modelId="{CA0A6EEC-6D91-A743-BA71-3BAA587BDEB7}" type="presParOf" srcId="{CB498BAA-9F86-CE41-A642-B80B86AAEACB}" destId="{ADBE16AA-107C-C447-8F50-1E336FE5931D}" srcOrd="2" destOrd="0" presId="urn:microsoft.com/office/officeart/2008/layout/VerticalCurvedList"/>
    <dgm:cxn modelId="{539DCA5E-7BE5-7C4A-96E3-189F46C8CC40}" type="presParOf" srcId="{ADBE16AA-107C-C447-8F50-1E336FE5931D}" destId="{A7AD6F5D-5F5A-1D44-971A-65472A0CF196}" srcOrd="0" destOrd="0" presId="urn:microsoft.com/office/officeart/2008/layout/VerticalCurvedList"/>
    <dgm:cxn modelId="{E24087CA-DE43-5844-8841-CA8D29DDFE56}" type="presParOf" srcId="{CB498BAA-9F86-CE41-A642-B80B86AAEACB}" destId="{03E1F818-B05A-2B4B-9231-44E966BCF761}" srcOrd="3" destOrd="0" presId="urn:microsoft.com/office/officeart/2008/layout/VerticalCurvedList"/>
    <dgm:cxn modelId="{991FC10F-A321-A149-BC23-76D925C28DC4}" type="presParOf" srcId="{CB498BAA-9F86-CE41-A642-B80B86AAEACB}" destId="{FF539CDF-4531-3C4A-BC7F-B7B3CF1A5F7F}" srcOrd="4" destOrd="0" presId="urn:microsoft.com/office/officeart/2008/layout/VerticalCurvedList"/>
    <dgm:cxn modelId="{578E1A26-2A65-3741-9459-E84C9B74DB2D}" type="presParOf" srcId="{FF539CDF-4531-3C4A-BC7F-B7B3CF1A5F7F}" destId="{063FC04C-055F-6F43-8AB8-9A56CAA8D87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CBD0BC0-2107-6048-9209-E114657BAB77}" type="doc">
      <dgm:prSet loTypeId="urn:microsoft.com/office/officeart/2008/layout/VerticalCurvedLis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2CBBEF8-6824-9449-B8F5-904D3A8C019D}">
      <dgm:prSet phldrT="[Text]"/>
      <dgm:spPr/>
      <dgm:t>
        <a:bodyPr/>
        <a:lstStyle/>
        <a:p>
          <a:r>
            <a:rPr lang="en-US" dirty="0" err="1"/>
            <a:t>Otot</a:t>
          </a:r>
          <a:r>
            <a:rPr lang="en-US" dirty="0"/>
            <a:t> </a:t>
          </a:r>
          <a:r>
            <a:rPr lang="en-US" dirty="0" err="1"/>
            <a:t>Lurik</a:t>
          </a:r>
          <a:endParaRPr lang="en-US" dirty="0"/>
        </a:p>
      </dgm:t>
    </dgm:pt>
    <dgm:pt modelId="{0FE6DACD-3C62-A14B-B0A5-09D3DF61AC39}" type="parTrans" cxnId="{CFCFFF07-4D0D-C340-9C6E-08A24B5A4AA6}">
      <dgm:prSet/>
      <dgm:spPr/>
      <dgm:t>
        <a:bodyPr/>
        <a:lstStyle/>
        <a:p>
          <a:endParaRPr lang="en-US"/>
        </a:p>
      </dgm:t>
    </dgm:pt>
    <dgm:pt modelId="{EFD10597-FB2F-B24D-8DC8-B23C858F93C9}" type="sibTrans" cxnId="{CFCFFF07-4D0D-C340-9C6E-08A24B5A4AA6}">
      <dgm:prSet/>
      <dgm:spPr/>
      <dgm:t>
        <a:bodyPr/>
        <a:lstStyle/>
        <a:p>
          <a:endParaRPr lang="en-US"/>
        </a:p>
      </dgm:t>
    </dgm:pt>
    <dgm:pt modelId="{A22EADB6-D580-0D46-B9F6-3438CD89BE05}">
      <dgm:prSet phldrT="[Text]"/>
      <dgm:spPr/>
      <dgm:t>
        <a:bodyPr/>
        <a:lstStyle/>
        <a:p>
          <a:r>
            <a:rPr lang="en-US" dirty="0" err="1"/>
            <a:t>Otot</a:t>
          </a:r>
          <a:r>
            <a:rPr lang="en-US" dirty="0"/>
            <a:t> Polos</a:t>
          </a:r>
        </a:p>
      </dgm:t>
    </dgm:pt>
    <dgm:pt modelId="{F79824FA-C2B5-424A-940A-169F1B6B81DB}" type="parTrans" cxnId="{05834A72-0B0E-7A4E-83C4-18A6E11D7163}">
      <dgm:prSet/>
      <dgm:spPr/>
      <dgm:t>
        <a:bodyPr/>
        <a:lstStyle/>
        <a:p>
          <a:endParaRPr lang="en-US"/>
        </a:p>
      </dgm:t>
    </dgm:pt>
    <dgm:pt modelId="{B57DF0E3-B0BF-F041-A12B-CE34267635DA}" type="sibTrans" cxnId="{05834A72-0B0E-7A4E-83C4-18A6E11D7163}">
      <dgm:prSet/>
      <dgm:spPr/>
      <dgm:t>
        <a:bodyPr/>
        <a:lstStyle/>
        <a:p>
          <a:endParaRPr lang="en-US"/>
        </a:p>
      </dgm:t>
    </dgm:pt>
    <dgm:pt modelId="{41F16190-FD06-9045-87F2-54A21F64B9EA}">
      <dgm:prSet phldrT="[Text]"/>
      <dgm:spPr/>
      <dgm:t>
        <a:bodyPr/>
        <a:lstStyle/>
        <a:p>
          <a:r>
            <a:rPr lang="en-US" dirty="0" err="1"/>
            <a:t>Otot</a:t>
          </a:r>
          <a:r>
            <a:rPr lang="en-US" dirty="0"/>
            <a:t> </a:t>
          </a:r>
          <a:r>
            <a:rPr lang="en-US" dirty="0" err="1"/>
            <a:t>Jantung</a:t>
          </a:r>
          <a:endParaRPr lang="en-US" dirty="0"/>
        </a:p>
      </dgm:t>
    </dgm:pt>
    <dgm:pt modelId="{C9EF6079-5804-8548-BAAE-67C719F7BB0F}" type="parTrans" cxnId="{7EC7ED0C-E831-F945-889C-5390A61940FC}">
      <dgm:prSet/>
      <dgm:spPr/>
      <dgm:t>
        <a:bodyPr/>
        <a:lstStyle/>
        <a:p>
          <a:endParaRPr lang="en-US"/>
        </a:p>
      </dgm:t>
    </dgm:pt>
    <dgm:pt modelId="{D1A14104-6628-724D-9955-D8D23D936D4B}" type="sibTrans" cxnId="{7EC7ED0C-E831-F945-889C-5390A61940FC}">
      <dgm:prSet/>
      <dgm:spPr/>
      <dgm:t>
        <a:bodyPr/>
        <a:lstStyle/>
        <a:p>
          <a:endParaRPr lang="en-US"/>
        </a:p>
      </dgm:t>
    </dgm:pt>
    <dgm:pt modelId="{DC9B1780-CA0A-864C-B645-A605BDADCF5D}" type="pres">
      <dgm:prSet presAssocID="{BCBD0BC0-2107-6048-9209-E114657BAB77}" presName="Name0" presStyleCnt="0">
        <dgm:presLayoutVars>
          <dgm:chMax val="7"/>
          <dgm:chPref val="7"/>
          <dgm:dir/>
        </dgm:presLayoutVars>
      </dgm:prSet>
      <dgm:spPr/>
    </dgm:pt>
    <dgm:pt modelId="{635002B6-56EF-CF4E-99C2-D33123967625}" type="pres">
      <dgm:prSet presAssocID="{BCBD0BC0-2107-6048-9209-E114657BAB77}" presName="Name1" presStyleCnt="0"/>
      <dgm:spPr/>
    </dgm:pt>
    <dgm:pt modelId="{B98FD206-F4BC-DF4F-8680-D2865CDCA3D4}" type="pres">
      <dgm:prSet presAssocID="{BCBD0BC0-2107-6048-9209-E114657BAB77}" presName="cycle" presStyleCnt="0"/>
      <dgm:spPr/>
    </dgm:pt>
    <dgm:pt modelId="{2E890124-B8E4-2942-8646-C41DBB943410}" type="pres">
      <dgm:prSet presAssocID="{BCBD0BC0-2107-6048-9209-E114657BAB77}" presName="srcNode" presStyleLbl="node1" presStyleIdx="0" presStyleCnt="3"/>
      <dgm:spPr/>
    </dgm:pt>
    <dgm:pt modelId="{9F3573FA-9D99-1241-A4A5-F08F116C223B}" type="pres">
      <dgm:prSet presAssocID="{BCBD0BC0-2107-6048-9209-E114657BAB77}" presName="conn" presStyleLbl="parChTrans1D2" presStyleIdx="0" presStyleCnt="1"/>
      <dgm:spPr/>
    </dgm:pt>
    <dgm:pt modelId="{13B2170D-C5E8-4049-9660-5F61F2351941}" type="pres">
      <dgm:prSet presAssocID="{BCBD0BC0-2107-6048-9209-E114657BAB77}" presName="extraNode" presStyleLbl="node1" presStyleIdx="0" presStyleCnt="3"/>
      <dgm:spPr/>
    </dgm:pt>
    <dgm:pt modelId="{0458AFE4-2934-144A-812F-D15BD525678A}" type="pres">
      <dgm:prSet presAssocID="{BCBD0BC0-2107-6048-9209-E114657BAB77}" presName="dstNode" presStyleLbl="node1" presStyleIdx="0" presStyleCnt="3"/>
      <dgm:spPr/>
    </dgm:pt>
    <dgm:pt modelId="{8A9EBE3E-F91F-494E-B083-12530911F52D}" type="pres">
      <dgm:prSet presAssocID="{82CBBEF8-6824-9449-B8F5-904D3A8C019D}" presName="text_1" presStyleLbl="node1" presStyleIdx="0" presStyleCnt="3">
        <dgm:presLayoutVars>
          <dgm:bulletEnabled val="1"/>
        </dgm:presLayoutVars>
      </dgm:prSet>
      <dgm:spPr/>
    </dgm:pt>
    <dgm:pt modelId="{D21B958D-65E0-A94B-BB43-4C35DDD33670}" type="pres">
      <dgm:prSet presAssocID="{82CBBEF8-6824-9449-B8F5-904D3A8C019D}" presName="accent_1" presStyleCnt="0"/>
      <dgm:spPr/>
    </dgm:pt>
    <dgm:pt modelId="{E4E74450-99CB-634B-AC84-D9AB36481119}" type="pres">
      <dgm:prSet presAssocID="{82CBBEF8-6824-9449-B8F5-904D3A8C019D}" presName="accentRepeatNode" presStyleLbl="solidFgAcc1" presStyleIdx="0" presStyleCnt="3"/>
      <dgm:spPr/>
    </dgm:pt>
    <dgm:pt modelId="{56135FCE-F402-7B48-AA6C-62A889C62B08}" type="pres">
      <dgm:prSet presAssocID="{A22EADB6-D580-0D46-B9F6-3438CD89BE05}" presName="text_2" presStyleLbl="node1" presStyleIdx="1" presStyleCnt="3">
        <dgm:presLayoutVars>
          <dgm:bulletEnabled val="1"/>
        </dgm:presLayoutVars>
      </dgm:prSet>
      <dgm:spPr/>
    </dgm:pt>
    <dgm:pt modelId="{2F3B1557-21B9-174D-9F31-BE175FE40265}" type="pres">
      <dgm:prSet presAssocID="{A22EADB6-D580-0D46-B9F6-3438CD89BE05}" presName="accent_2" presStyleCnt="0"/>
      <dgm:spPr/>
    </dgm:pt>
    <dgm:pt modelId="{92FC7F05-C73E-1340-A3E6-E96644C4A499}" type="pres">
      <dgm:prSet presAssocID="{A22EADB6-D580-0D46-B9F6-3438CD89BE05}" presName="accentRepeatNode" presStyleLbl="solidFgAcc1" presStyleIdx="1" presStyleCnt="3"/>
      <dgm:spPr/>
    </dgm:pt>
    <dgm:pt modelId="{AA27E21C-CE75-254F-8E31-7F3D7DE9E4D1}" type="pres">
      <dgm:prSet presAssocID="{41F16190-FD06-9045-87F2-54A21F64B9EA}" presName="text_3" presStyleLbl="node1" presStyleIdx="2" presStyleCnt="3">
        <dgm:presLayoutVars>
          <dgm:bulletEnabled val="1"/>
        </dgm:presLayoutVars>
      </dgm:prSet>
      <dgm:spPr/>
    </dgm:pt>
    <dgm:pt modelId="{783B5F75-7E2E-C841-B290-9B95896836DC}" type="pres">
      <dgm:prSet presAssocID="{41F16190-FD06-9045-87F2-54A21F64B9EA}" presName="accent_3" presStyleCnt="0"/>
      <dgm:spPr/>
    </dgm:pt>
    <dgm:pt modelId="{CAC04D64-324F-7840-A965-C0A902FD1996}" type="pres">
      <dgm:prSet presAssocID="{41F16190-FD06-9045-87F2-54A21F64B9EA}" presName="accentRepeatNode" presStyleLbl="solidFgAcc1" presStyleIdx="2" presStyleCnt="3"/>
      <dgm:spPr/>
    </dgm:pt>
  </dgm:ptLst>
  <dgm:cxnLst>
    <dgm:cxn modelId="{CFCFFF07-4D0D-C340-9C6E-08A24B5A4AA6}" srcId="{BCBD0BC0-2107-6048-9209-E114657BAB77}" destId="{82CBBEF8-6824-9449-B8F5-904D3A8C019D}" srcOrd="0" destOrd="0" parTransId="{0FE6DACD-3C62-A14B-B0A5-09D3DF61AC39}" sibTransId="{EFD10597-FB2F-B24D-8DC8-B23C858F93C9}"/>
    <dgm:cxn modelId="{7EC7ED0C-E831-F945-889C-5390A61940FC}" srcId="{BCBD0BC0-2107-6048-9209-E114657BAB77}" destId="{41F16190-FD06-9045-87F2-54A21F64B9EA}" srcOrd="2" destOrd="0" parTransId="{C9EF6079-5804-8548-BAAE-67C719F7BB0F}" sibTransId="{D1A14104-6628-724D-9955-D8D23D936D4B}"/>
    <dgm:cxn modelId="{E58EF20F-1C23-0044-AF7B-A45E29331857}" type="presOf" srcId="{EFD10597-FB2F-B24D-8DC8-B23C858F93C9}" destId="{9F3573FA-9D99-1241-A4A5-F08F116C223B}" srcOrd="0" destOrd="0" presId="urn:microsoft.com/office/officeart/2008/layout/VerticalCurvedList"/>
    <dgm:cxn modelId="{05834A72-0B0E-7A4E-83C4-18A6E11D7163}" srcId="{BCBD0BC0-2107-6048-9209-E114657BAB77}" destId="{A22EADB6-D580-0D46-B9F6-3438CD89BE05}" srcOrd="1" destOrd="0" parTransId="{F79824FA-C2B5-424A-940A-169F1B6B81DB}" sibTransId="{B57DF0E3-B0BF-F041-A12B-CE34267635DA}"/>
    <dgm:cxn modelId="{302ABF91-E69D-1641-AB0D-A7D2E036129F}" type="presOf" srcId="{BCBD0BC0-2107-6048-9209-E114657BAB77}" destId="{DC9B1780-CA0A-864C-B645-A605BDADCF5D}" srcOrd="0" destOrd="0" presId="urn:microsoft.com/office/officeart/2008/layout/VerticalCurvedList"/>
    <dgm:cxn modelId="{16DED694-BCE0-3947-A3A0-47523380E443}" type="presOf" srcId="{82CBBEF8-6824-9449-B8F5-904D3A8C019D}" destId="{8A9EBE3E-F91F-494E-B083-12530911F52D}" srcOrd="0" destOrd="0" presId="urn:microsoft.com/office/officeart/2008/layout/VerticalCurvedList"/>
    <dgm:cxn modelId="{8057D79A-25EA-1741-9172-1A510C93B845}" type="presOf" srcId="{41F16190-FD06-9045-87F2-54A21F64B9EA}" destId="{AA27E21C-CE75-254F-8E31-7F3D7DE9E4D1}" srcOrd="0" destOrd="0" presId="urn:microsoft.com/office/officeart/2008/layout/VerticalCurvedList"/>
    <dgm:cxn modelId="{7FA6F1B0-B21C-2541-8922-74E81A856F88}" type="presOf" srcId="{A22EADB6-D580-0D46-B9F6-3438CD89BE05}" destId="{56135FCE-F402-7B48-AA6C-62A889C62B08}" srcOrd="0" destOrd="0" presId="urn:microsoft.com/office/officeart/2008/layout/VerticalCurvedList"/>
    <dgm:cxn modelId="{5551AF60-8E3E-7845-A6CA-5FC1B04E1B0F}" type="presParOf" srcId="{DC9B1780-CA0A-864C-B645-A605BDADCF5D}" destId="{635002B6-56EF-CF4E-99C2-D33123967625}" srcOrd="0" destOrd="0" presId="urn:microsoft.com/office/officeart/2008/layout/VerticalCurvedList"/>
    <dgm:cxn modelId="{FF5D817C-8318-C143-BE2C-6C2ACADEE9F2}" type="presParOf" srcId="{635002B6-56EF-CF4E-99C2-D33123967625}" destId="{B98FD206-F4BC-DF4F-8680-D2865CDCA3D4}" srcOrd="0" destOrd="0" presId="urn:microsoft.com/office/officeart/2008/layout/VerticalCurvedList"/>
    <dgm:cxn modelId="{86B1EE35-C015-3A41-8128-57A067D00E12}" type="presParOf" srcId="{B98FD206-F4BC-DF4F-8680-D2865CDCA3D4}" destId="{2E890124-B8E4-2942-8646-C41DBB943410}" srcOrd="0" destOrd="0" presId="urn:microsoft.com/office/officeart/2008/layout/VerticalCurvedList"/>
    <dgm:cxn modelId="{66874827-6DCB-C04A-B8FE-C9534BB0E449}" type="presParOf" srcId="{B98FD206-F4BC-DF4F-8680-D2865CDCA3D4}" destId="{9F3573FA-9D99-1241-A4A5-F08F116C223B}" srcOrd="1" destOrd="0" presId="urn:microsoft.com/office/officeart/2008/layout/VerticalCurvedList"/>
    <dgm:cxn modelId="{1FFE34BA-DE0D-E74C-98E7-DE8BDF352C8A}" type="presParOf" srcId="{B98FD206-F4BC-DF4F-8680-D2865CDCA3D4}" destId="{13B2170D-C5E8-4049-9660-5F61F2351941}" srcOrd="2" destOrd="0" presId="urn:microsoft.com/office/officeart/2008/layout/VerticalCurvedList"/>
    <dgm:cxn modelId="{FEAC7AEC-04D4-5044-8331-1373B344FB30}" type="presParOf" srcId="{B98FD206-F4BC-DF4F-8680-D2865CDCA3D4}" destId="{0458AFE4-2934-144A-812F-D15BD525678A}" srcOrd="3" destOrd="0" presId="urn:microsoft.com/office/officeart/2008/layout/VerticalCurvedList"/>
    <dgm:cxn modelId="{139EECDD-A014-BA42-AD46-3F26FB05CCC7}" type="presParOf" srcId="{635002B6-56EF-CF4E-99C2-D33123967625}" destId="{8A9EBE3E-F91F-494E-B083-12530911F52D}" srcOrd="1" destOrd="0" presId="urn:microsoft.com/office/officeart/2008/layout/VerticalCurvedList"/>
    <dgm:cxn modelId="{F45F2752-AC9D-ED45-8569-5285F400861C}" type="presParOf" srcId="{635002B6-56EF-CF4E-99C2-D33123967625}" destId="{D21B958D-65E0-A94B-BB43-4C35DDD33670}" srcOrd="2" destOrd="0" presId="urn:microsoft.com/office/officeart/2008/layout/VerticalCurvedList"/>
    <dgm:cxn modelId="{FF2DCAAA-0D87-A143-B0C6-F66A2A7531DA}" type="presParOf" srcId="{D21B958D-65E0-A94B-BB43-4C35DDD33670}" destId="{E4E74450-99CB-634B-AC84-D9AB36481119}" srcOrd="0" destOrd="0" presId="urn:microsoft.com/office/officeart/2008/layout/VerticalCurvedList"/>
    <dgm:cxn modelId="{D55FB098-F0E4-644E-9EC3-A3BD80323831}" type="presParOf" srcId="{635002B6-56EF-CF4E-99C2-D33123967625}" destId="{56135FCE-F402-7B48-AA6C-62A889C62B08}" srcOrd="3" destOrd="0" presId="urn:microsoft.com/office/officeart/2008/layout/VerticalCurvedList"/>
    <dgm:cxn modelId="{348F5D02-075B-664E-B2EE-CFAA9B395959}" type="presParOf" srcId="{635002B6-56EF-CF4E-99C2-D33123967625}" destId="{2F3B1557-21B9-174D-9F31-BE175FE40265}" srcOrd="4" destOrd="0" presId="urn:microsoft.com/office/officeart/2008/layout/VerticalCurvedList"/>
    <dgm:cxn modelId="{FA4A4AA1-193C-8C4B-BB80-199FF55149CA}" type="presParOf" srcId="{2F3B1557-21B9-174D-9F31-BE175FE40265}" destId="{92FC7F05-C73E-1340-A3E6-E96644C4A499}" srcOrd="0" destOrd="0" presId="urn:microsoft.com/office/officeart/2008/layout/VerticalCurvedList"/>
    <dgm:cxn modelId="{E8567926-58AC-3641-B0F3-9DB80F9E2599}" type="presParOf" srcId="{635002B6-56EF-CF4E-99C2-D33123967625}" destId="{AA27E21C-CE75-254F-8E31-7F3D7DE9E4D1}" srcOrd="5" destOrd="0" presId="urn:microsoft.com/office/officeart/2008/layout/VerticalCurvedList"/>
    <dgm:cxn modelId="{C6BE8E0B-832B-0546-8F9E-F1E5943E4AAF}" type="presParOf" srcId="{635002B6-56EF-CF4E-99C2-D33123967625}" destId="{783B5F75-7E2E-C841-B290-9B95896836DC}" srcOrd="6" destOrd="0" presId="urn:microsoft.com/office/officeart/2008/layout/VerticalCurvedList"/>
    <dgm:cxn modelId="{C815031E-8E21-8745-BAE9-77D9F4400A43}" type="presParOf" srcId="{783B5F75-7E2E-C841-B290-9B95896836DC}" destId="{CAC04D64-324F-7840-A965-C0A902FD19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1439A4-6134-5944-BC57-067C29F55EDE}">
      <dsp:nvSpPr>
        <dsp:cNvPr id="0" name=""/>
        <dsp:cNvSpPr/>
      </dsp:nvSpPr>
      <dsp:spPr>
        <a:xfrm>
          <a:off x="-6357176" y="-972406"/>
          <a:ext cx="7566944" cy="7566944"/>
        </a:xfrm>
        <a:prstGeom prst="blockArc">
          <a:avLst>
            <a:gd name="adj1" fmla="val 18900000"/>
            <a:gd name="adj2" fmla="val 2700000"/>
            <a:gd name="adj3" fmla="val 28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2CF8B2-B435-B041-B872-2AAF8C9A09B4}">
      <dsp:nvSpPr>
        <dsp:cNvPr id="0" name=""/>
        <dsp:cNvSpPr/>
      </dsp:nvSpPr>
      <dsp:spPr>
        <a:xfrm>
          <a:off x="633090" y="432229"/>
          <a:ext cx="6418956" cy="86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21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Tengkorak</a:t>
          </a:r>
          <a:endParaRPr lang="en-US" sz="4200" kern="1200" dirty="0"/>
        </a:p>
      </dsp:txBody>
      <dsp:txXfrm>
        <a:off x="633090" y="432229"/>
        <a:ext cx="6418956" cy="864908"/>
      </dsp:txXfrm>
    </dsp:sp>
    <dsp:sp modelId="{C06E6A87-B280-E846-B177-4F373F5B0F13}">
      <dsp:nvSpPr>
        <dsp:cNvPr id="0" name=""/>
        <dsp:cNvSpPr/>
      </dsp:nvSpPr>
      <dsp:spPr>
        <a:xfrm>
          <a:off x="92522" y="324115"/>
          <a:ext cx="1081135" cy="10811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5EC553-C844-B640-B06F-CCE1D95C8ED3}">
      <dsp:nvSpPr>
        <dsp:cNvPr id="0" name=""/>
        <dsp:cNvSpPr/>
      </dsp:nvSpPr>
      <dsp:spPr>
        <a:xfrm>
          <a:off x="1128962" y="1729817"/>
          <a:ext cx="5923084" cy="86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21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Tulang</a:t>
          </a:r>
          <a:r>
            <a:rPr lang="en-US" sz="4200" kern="1200" dirty="0"/>
            <a:t> </a:t>
          </a:r>
          <a:r>
            <a:rPr lang="en-US" sz="4200" kern="1200" dirty="0" err="1"/>
            <a:t>belakang</a:t>
          </a:r>
          <a:endParaRPr lang="en-US" sz="4200" kern="1200" dirty="0"/>
        </a:p>
      </dsp:txBody>
      <dsp:txXfrm>
        <a:off x="1128962" y="1729817"/>
        <a:ext cx="5923084" cy="864908"/>
      </dsp:txXfrm>
    </dsp:sp>
    <dsp:sp modelId="{02F85110-0AD8-E14D-9ED2-F0F1064ED669}">
      <dsp:nvSpPr>
        <dsp:cNvPr id="0" name=""/>
        <dsp:cNvSpPr/>
      </dsp:nvSpPr>
      <dsp:spPr>
        <a:xfrm>
          <a:off x="588394" y="1621703"/>
          <a:ext cx="1081135" cy="10811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AC756-86B3-AB4B-9FEE-346092F5454B}">
      <dsp:nvSpPr>
        <dsp:cNvPr id="0" name=""/>
        <dsp:cNvSpPr/>
      </dsp:nvSpPr>
      <dsp:spPr>
        <a:xfrm>
          <a:off x="1128962" y="3027405"/>
          <a:ext cx="5923084" cy="86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21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Tulang</a:t>
          </a:r>
          <a:r>
            <a:rPr lang="en-US" sz="4200" kern="1200" dirty="0"/>
            <a:t> </a:t>
          </a:r>
          <a:r>
            <a:rPr lang="en-US" sz="4200" kern="1200" dirty="0" err="1"/>
            <a:t>dada</a:t>
          </a:r>
          <a:r>
            <a:rPr lang="en-US" sz="4200" kern="1200" dirty="0"/>
            <a:t> </a:t>
          </a:r>
          <a:r>
            <a:rPr lang="en-US" sz="4200" kern="1200" dirty="0" err="1"/>
            <a:t>dan</a:t>
          </a:r>
          <a:r>
            <a:rPr lang="en-US" sz="4200" kern="1200" dirty="0"/>
            <a:t> </a:t>
          </a:r>
          <a:r>
            <a:rPr lang="en-US" sz="4200" kern="1200" dirty="0" err="1"/>
            <a:t>iga-iga</a:t>
          </a:r>
          <a:endParaRPr lang="en-US" sz="4200" kern="1200" dirty="0"/>
        </a:p>
      </dsp:txBody>
      <dsp:txXfrm>
        <a:off x="1128962" y="3027405"/>
        <a:ext cx="5923084" cy="864908"/>
      </dsp:txXfrm>
    </dsp:sp>
    <dsp:sp modelId="{C94DD5C3-DAFA-A946-8798-193F9860BAEB}">
      <dsp:nvSpPr>
        <dsp:cNvPr id="0" name=""/>
        <dsp:cNvSpPr/>
      </dsp:nvSpPr>
      <dsp:spPr>
        <a:xfrm>
          <a:off x="588394" y="2919291"/>
          <a:ext cx="1081135" cy="10811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1DBD55-6B4E-2648-B423-F006CE2F165C}">
      <dsp:nvSpPr>
        <dsp:cNvPr id="0" name=""/>
        <dsp:cNvSpPr/>
      </dsp:nvSpPr>
      <dsp:spPr>
        <a:xfrm>
          <a:off x="633090" y="4324992"/>
          <a:ext cx="6418956" cy="8649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6521" tIns="106680" rIns="106680" bIns="106680" numCol="1" spcCol="1270" anchor="ctr" anchorCtr="0">
          <a:noAutofit/>
        </a:bodyPr>
        <a:lstStyle/>
        <a:p>
          <a:pPr marL="0" lvl="0" indent="0" algn="l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dirty="0" err="1"/>
            <a:t>Tulang</a:t>
          </a:r>
          <a:r>
            <a:rPr lang="en-US" sz="4200" kern="1200" dirty="0"/>
            <a:t> </a:t>
          </a:r>
          <a:r>
            <a:rPr lang="en-US" sz="4200" kern="1200" dirty="0" err="1"/>
            <a:t>hioid</a:t>
          </a:r>
          <a:endParaRPr lang="en-US" sz="4200" kern="1200" dirty="0"/>
        </a:p>
      </dsp:txBody>
      <dsp:txXfrm>
        <a:off x="633090" y="4324992"/>
        <a:ext cx="6418956" cy="864908"/>
      </dsp:txXfrm>
    </dsp:sp>
    <dsp:sp modelId="{9985BDAC-BA2D-BB46-B307-1393B67E9183}">
      <dsp:nvSpPr>
        <dsp:cNvPr id="0" name=""/>
        <dsp:cNvSpPr/>
      </dsp:nvSpPr>
      <dsp:spPr>
        <a:xfrm>
          <a:off x="92522" y="4216879"/>
          <a:ext cx="1081135" cy="10811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D23A40-F993-9C48-9696-ED6EE939CBD1}">
      <dsp:nvSpPr>
        <dsp:cNvPr id="0" name=""/>
        <dsp:cNvSpPr/>
      </dsp:nvSpPr>
      <dsp:spPr>
        <a:xfrm>
          <a:off x="-6307037" y="-972406"/>
          <a:ext cx="7566944" cy="7566944"/>
        </a:xfrm>
        <a:prstGeom prst="blockArc">
          <a:avLst>
            <a:gd name="adj1" fmla="val 18900000"/>
            <a:gd name="adj2" fmla="val 2700000"/>
            <a:gd name="adj3" fmla="val 28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989BA1-7823-9446-9452-8E1B3ED99088}">
      <dsp:nvSpPr>
        <dsp:cNvPr id="0" name=""/>
        <dsp:cNvSpPr/>
      </dsp:nvSpPr>
      <dsp:spPr>
        <a:xfrm>
          <a:off x="1033488" y="803177"/>
          <a:ext cx="6068698" cy="1606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4866" tIns="121920" rIns="121920" bIns="12192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Anggota</a:t>
          </a:r>
          <a:r>
            <a:rPr lang="en-US" sz="4800" kern="1200" dirty="0"/>
            <a:t> </a:t>
          </a:r>
          <a:r>
            <a:rPr lang="en-US" sz="4800" kern="1200" dirty="0" err="1"/>
            <a:t>gerak</a:t>
          </a:r>
          <a:r>
            <a:rPr lang="en-US" sz="4800" kern="1200" dirty="0"/>
            <a:t> </a:t>
          </a:r>
          <a:r>
            <a:rPr lang="en-US" sz="4800" kern="1200" dirty="0" err="1"/>
            <a:t>atas</a:t>
          </a:r>
          <a:endParaRPr lang="en-US" sz="4800" kern="1200" dirty="0"/>
        </a:p>
      </dsp:txBody>
      <dsp:txXfrm>
        <a:off x="1033488" y="803177"/>
        <a:ext cx="6068698" cy="1606130"/>
      </dsp:txXfrm>
    </dsp:sp>
    <dsp:sp modelId="{A7AD6F5D-5F5A-1D44-971A-65472A0CF196}">
      <dsp:nvSpPr>
        <dsp:cNvPr id="0" name=""/>
        <dsp:cNvSpPr/>
      </dsp:nvSpPr>
      <dsp:spPr>
        <a:xfrm>
          <a:off x="29656" y="602411"/>
          <a:ext cx="2007662" cy="20076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E1F818-B05A-2B4B-9231-44E966BCF761}">
      <dsp:nvSpPr>
        <dsp:cNvPr id="0" name=""/>
        <dsp:cNvSpPr/>
      </dsp:nvSpPr>
      <dsp:spPr>
        <a:xfrm>
          <a:off x="1033488" y="3212822"/>
          <a:ext cx="6068698" cy="16061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4866" tIns="121920" rIns="121920" bIns="12192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kern="1200" dirty="0" err="1"/>
            <a:t>Anggota</a:t>
          </a:r>
          <a:r>
            <a:rPr lang="en-US" sz="4800" kern="1200" dirty="0"/>
            <a:t> </a:t>
          </a:r>
          <a:r>
            <a:rPr lang="en-US" sz="4800" kern="1200" dirty="0" err="1"/>
            <a:t>gerak</a:t>
          </a:r>
          <a:r>
            <a:rPr lang="en-US" sz="4800" kern="1200" dirty="0"/>
            <a:t> </a:t>
          </a:r>
          <a:r>
            <a:rPr lang="en-US" sz="4800" kern="1200" dirty="0" err="1"/>
            <a:t>bawah</a:t>
          </a:r>
          <a:endParaRPr lang="en-US" sz="4800" kern="1200" dirty="0"/>
        </a:p>
      </dsp:txBody>
      <dsp:txXfrm>
        <a:off x="1033488" y="3212822"/>
        <a:ext cx="6068698" cy="1606130"/>
      </dsp:txXfrm>
    </dsp:sp>
    <dsp:sp modelId="{063FC04C-055F-6F43-8AB8-9A56CAA8D873}">
      <dsp:nvSpPr>
        <dsp:cNvPr id="0" name=""/>
        <dsp:cNvSpPr/>
      </dsp:nvSpPr>
      <dsp:spPr>
        <a:xfrm>
          <a:off x="29656" y="3012056"/>
          <a:ext cx="2007662" cy="200766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3573FA-9D99-1241-A4A5-F08F116C223B}">
      <dsp:nvSpPr>
        <dsp:cNvPr id="0" name=""/>
        <dsp:cNvSpPr/>
      </dsp:nvSpPr>
      <dsp:spPr>
        <a:xfrm>
          <a:off x="-6666931" y="-1019917"/>
          <a:ext cx="7938190" cy="7938190"/>
        </a:xfrm>
        <a:prstGeom prst="blockArc">
          <a:avLst>
            <a:gd name="adj1" fmla="val 18900000"/>
            <a:gd name="adj2" fmla="val 2700000"/>
            <a:gd name="adj3" fmla="val 27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EBE3E-F91F-494E-B083-12530911F52D}">
      <dsp:nvSpPr>
        <dsp:cNvPr id="0" name=""/>
        <dsp:cNvSpPr/>
      </dsp:nvSpPr>
      <dsp:spPr>
        <a:xfrm>
          <a:off x="818691" y="589835"/>
          <a:ext cx="14187510" cy="11796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364" tIns="154940" rIns="154940" bIns="15494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 err="1"/>
            <a:t>Otot</a:t>
          </a:r>
          <a:r>
            <a:rPr lang="en-US" sz="6100" kern="1200" dirty="0"/>
            <a:t> </a:t>
          </a:r>
          <a:r>
            <a:rPr lang="en-US" sz="6100" kern="1200" dirty="0" err="1"/>
            <a:t>Lurik</a:t>
          </a:r>
          <a:endParaRPr lang="en-US" sz="6100" kern="1200" dirty="0"/>
        </a:p>
      </dsp:txBody>
      <dsp:txXfrm>
        <a:off x="818691" y="589835"/>
        <a:ext cx="14187510" cy="1179671"/>
      </dsp:txXfrm>
    </dsp:sp>
    <dsp:sp modelId="{E4E74450-99CB-634B-AC84-D9AB36481119}">
      <dsp:nvSpPr>
        <dsp:cNvPr id="0" name=""/>
        <dsp:cNvSpPr/>
      </dsp:nvSpPr>
      <dsp:spPr>
        <a:xfrm>
          <a:off x="81397" y="442376"/>
          <a:ext cx="1474588" cy="1474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135FCE-F402-7B48-AA6C-62A889C62B08}">
      <dsp:nvSpPr>
        <dsp:cNvPr id="0" name=""/>
        <dsp:cNvSpPr/>
      </dsp:nvSpPr>
      <dsp:spPr>
        <a:xfrm>
          <a:off x="1247502" y="2359342"/>
          <a:ext cx="13758700" cy="11796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364" tIns="154940" rIns="154940" bIns="15494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 err="1"/>
            <a:t>Otot</a:t>
          </a:r>
          <a:r>
            <a:rPr lang="en-US" sz="6100" kern="1200" dirty="0"/>
            <a:t> Polos</a:t>
          </a:r>
        </a:p>
      </dsp:txBody>
      <dsp:txXfrm>
        <a:off x="1247502" y="2359342"/>
        <a:ext cx="13758700" cy="1179671"/>
      </dsp:txXfrm>
    </dsp:sp>
    <dsp:sp modelId="{92FC7F05-C73E-1340-A3E6-E96644C4A499}">
      <dsp:nvSpPr>
        <dsp:cNvPr id="0" name=""/>
        <dsp:cNvSpPr/>
      </dsp:nvSpPr>
      <dsp:spPr>
        <a:xfrm>
          <a:off x="510207" y="2211883"/>
          <a:ext cx="1474588" cy="1474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7E21C-CE75-254F-8E31-7F3D7DE9E4D1}">
      <dsp:nvSpPr>
        <dsp:cNvPr id="0" name=""/>
        <dsp:cNvSpPr/>
      </dsp:nvSpPr>
      <dsp:spPr>
        <a:xfrm>
          <a:off x="818691" y="4128849"/>
          <a:ext cx="14187510" cy="11796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36364" tIns="154940" rIns="154940" bIns="154940" numCol="1" spcCol="1270" anchor="ctr" anchorCtr="0">
          <a:noAutofit/>
        </a:bodyPr>
        <a:lstStyle/>
        <a:p>
          <a:pPr marL="0" lvl="0" indent="0" algn="l" defTabSz="2711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100" kern="1200" dirty="0" err="1"/>
            <a:t>Otot</a:t>
          </a:r>
          <a:r>
            <a:rPr lang="en-US" sz="6100" kern="1200" dirty="0"/>
            <a:t> </a:t>
          </a:r>
          <a:r>
            <a:rPr lang="en-US" sz="6100" kern="1200" dirty="0" err="1"/>
            <a:t>Jantung</a:t>
          </a:r>
          <a:endParaRPr lang="en-US" sz="6100" kern="1200" dirty="0"/>
        </a:p>
      </dsp:txBody>
      <dsp:txXfrm>
        <a:off x="818691" y="4128849"/>
        <a:ext cx="14187510" cy="1179671"/>
      </dsp:txXfrm>
    </dsp:sp>
    <dsp:sp modelId="{CAC04D64-324F-7840-A965-C0A902FD1996}">
      <dsp:nvSpPr>
        <dsp:cNvPr id="0" name=""/>
        <dsp:cNvSpPr/>
      </dsp:nvSpPr>
      <dsp:spPr>
        <a:xfrm>
          <a:off x="81397" y="3981390"/>
          <a:ext cx="1474588" cy="14745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117C4C-E8C4-8444-8B06-E0BD2223BEE3}" type="datetimeFigureOut">
              <a:rPr lang="en-US" smtClean="0"/>
              <a:t>2/25/25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32D8D5-39B0-9649-A883-4CBBA8712A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56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57F462-3AB8-5F47-A344-ED15DD0AAD5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0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jpe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tiff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38.png"/><Relationship Id="rId21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image" Target="../media/image37.png"/><Relationship Id="rId16" Type="http://schemas.openxmlformats.org/officeDocument/2006/relationships/image" Target="../media/image19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openxmlformats.org/officeDocument/2006/relationships/image" Target="../media/image14.png"/><Relationship Id="rId5" Type="http://schemas.openxmlformats.org/officeDocument/2006/relationships/image" Target="../media/image25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19" Type="http://schemas.openxmlformats.org/officeDocument/2006/relationships/image" Target="../media/image23.png"/><Relationship Id="rId4" Type="http://schemas.openxmlformats.org/officeDocument/2006/relationships/image" Target="../media/image39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3.png"/><Relationship Id="rId3" Type="http://schemas.openxmlformats.org/officeDocument/2006/relationships/image" Target="../media/image41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40.png"/><Relationship Id="rId16" Type="http://schemas.openxmlformats.org/officeDocument/2006/relationships/image" Target="../media/image20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26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4.svg"/><Relationship Id="rId4" Type="http://schemas.openxmlformats.org/officeDocument/2006/relationships/image" Target="../media/image25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42.tiff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43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3" Type="http://schemas.openxmlformats.org/officeDocument/2006/relationships/diagramLayout" Target="../diagrams/layout3.xml"/><Relationship Id="rId21" Type="http://schemas.openxmlformats.org/officeDocument/2006/relationships/image" Target="../media/image23.png"/><Relationship Id="rId7" Type="http://schemas.openxmlformats.org/officeDocument/2006/relationships/image" Target="../media/image25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image" Target="../media/image12.png"/><Relationship Id="rId5" Type="http://schemas.openxmlformats.org/officeDocument/2006/relationships/diagramColors" Target="../diagrams/colors3.xml"/><Relationship Id="rId15" Type="http://schemas.openxmlformats.org/officeDocument/2006/relationships/image" Target="../media/image16.png"/><Relationship Id="rId23" Type="http://schemas.openxmlformats.org/officeDocument/2006/relationships/image" Target="../media/image5.png"/><Relationship Id="rId10" Type="http://schemas.openxmlformats.org/officeDocument/2006/relationships/image" Target="../media/image11.svg"/><Relationship Id="rId19" Type="http://schemas.openxmlformats.org/officeDocument/2006/relationships/image" Target="../media/image20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45.png"/><Relationship Id="rId21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44.png"/><Relationship Id="rId16" Type="http://schemas.openxmlformats.org/officeDocument/2006/relationships/image" Target="../media/image18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13.svg"/><Relationship Id="rId5" Type="http://schemas.openxmlformats.org/officeDocument/2006/relationships/image" Target="../media/image42.tiff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6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Relationship Id="rId22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47.tiff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48.tiff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49.tiff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18" Type="http://schemas.openxmlformats.org/officeDocument/2006/relationships/image" Target="../media/image20.png"/><Relationship Id="rId3" Type="http://schemas.openxmlformats.org/officeDocument/2006/relationships/image" Target="../media/image24.svg"/><Relationship Id="rId7" Type="http://schemas.openxmlformats.org/officeDocument/2006/relationships/image" Target="../media/image26.svg"/><Relationship Id="rId12" Type="http://schemas.openxmlformats.org/officeDocument/2006/relationships/image" Target="../media/image14.png"/><Relationship Id="rId17" Type="http://schemas.openxmlformats.org/officeDocument/2006/relationships/image" Target="../media/image19.svg"/><Relationship Id="rId2" Type="http://schemas.openxmlformats.org/officeDocument/2006/relationships/image" Target="../media/image23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13.svg"/><Relationship Id="rId5" Type="http://schemas.openxmlformats.org/officeDocument/2006/relationships/image" Target="../media/image5.png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19" Type="http://schemas.openxmlformats.org/officeDocument/2006/relationships/image" Target="../media/image21.svg"/><Relationship Id="rId4" Type="http://schemas.openxmlformats.org/officeDocument/2006/relationships/image" Target="../media/image4.png"/><Relationship Id="rId9" Type="http://schemas.openxmlformats.org/officeDocument/2006/relationships/image" Target="../media/image11.sv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0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3.png"/><Relationship Id="rId3" Type="http://schemas.openxmlformats.org/officeDocument/2006/relationships/image" Target="../media/image52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51.png"/><Relationship Id="rId16" Type="http://schemas.openxmlformats.org/officeDocument/2006/relationships/image" Target="../media/image20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26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4.svg"/><Relationship Id="rId4" Type="http://schemas.openxmlformats.org/officeDocument/2006/relationships/image" Target="../media/image25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3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4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5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6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7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58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20" Type="http://schemas.openxmlformats.org/officeDocument/2006/relationships/image" Target="../media/image6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59.tiff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61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if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63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65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18" Type="http://schemas.openxmlformats.org/officeDocument/2006/relationships/image" Target="../media/image5.png"/><Relationship Id="rId3" Type="http://schemas.openxmlformats.org/officeDocument/2006/relationships/image" Target="../media/image26.sv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24.svg"/><Relationship Id="rId2" Type="http://schemas.openxmlformats.org/officeDocument/2006/relationships/image" Target="../media/image25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10" Type="http://schemas.openxmlformats.org/officeDocument/2006/relationships/image" Target="../media/image16.png"/><Relationship Id="rId19" Type="http://schemas.openxmlformats.org/officeDocument/2006/relationships/image" Target="../media/image67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tif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70.png"/><Relationship Id="rId21" Type="http://schemas.openxmlformats.org/officeDocument/2006/relationships/image" Target="../media/image20.png"/><Relationship Id="rId7" Type="http://schemas.openxmlformats.org/officeDocument/2006/relationships/image" Target="../media/image24.sv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69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11" Type="http://schemas.openxmlformats.org/officeDocument/2006/relationships/image" Target="../media/image10.png"/><Relationship Id="rId5" Type="http://schemas.openxmlformats.org/officeDocument/2006/relationships/image" Target="../media/image72.png"/><Relationship Id="rId15" Type="http://schemas.openxmlformats.org/officeDocument/2006/relationships/image" Target="../media/image14.png"/><Relationship Id="rId10" Type="http://schemas.openxmlformats.org/officeDocument/2006/relationships/image" Target="../media/image26.svg"/><Relationship Id="rId19" Type="http://schemas.openxmlformats.org/officeDocument/2006/relationships/image" Target="../media/image18.png"/><Relationship Id="rId4" Type="http://schemas.openxmlformats.org/officeDocument/2006/relationships/image" Target="../media/image71.png"/><Relationship Id="rId9" Type="http://schemas.openxmlformats.org/officeDocument/2006/relationships/image" Target="../media/image2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sv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12" Type="http://schemas.openxmlformats.org/officeDocument/2006/relationships/image" Target="../media/image83.png"/><Relationship Id="rId17" Type="http://schemas.openxmlformats.org/officeDocument/2006/relationships/image" Target="../media/image5.png"/><Relationship Id="rId2" Type="http://schemas.openxmlformats.org/officeDocument/2006/relationships/image" Target="../media/image73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5" Type="http://schemas.openxmlformats.org/officeDocument/2006/relationships/image" Target="../media/image8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Relationship Id="rId14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18" Type="http://schemas.openxmlformats.org/officeDocument/2006/relationships/image" Target="../media/image23.png"/><Relationship Id="rId3" Type="http://schemas.openxmlformats.org/officeDocument/2006/relationships/image" Target="../media/image30.png"/><Relationship Id="rId7" Type="http://schemas.openxmlformats.org/officeDocument/2006/relationships/image" Target="../media/image11.svg"/><Relationship Id="rId12" Type="http://schemas.openxmlformats.org/officeDocument/2006/relationships/image" Target="../media/image16.png"/><Relationship Id="rId17" Type="http://schemas.openxmlformats.org/officeDocument/2006/relationships/image" Target="../media/image21.svg"/><Relationship Id="rId2" Type="http://schemas.openxmlformats.org/officeDocument/2006/relationships/image" Target="../media/image29.png"/><Relationship Id="rId16" Type="http://schemas.openxmlformats.org/officeDocument/2006/relationships/image" Target="../media/image20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svg"/><Relationship Id="rId5" Type="http://schemas.openxmlformats.org/officeDocument/2006/relationships/image" Target="../media/image26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19" Type="http://schemas.openxmlformats.org/officeDocument/2006/relationships/image" Target="../media/image24.svg"/><Relationship Id="rId4" Type="http://schemas.openxmlformats.org/officeDocument/2006/relationships/image" Target="../media/image25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4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3.png"/><Relationship Id="rId2" Type="http://schemas.openxmlformats.org/officeDocument/2006/relationships/image" Target="../media/image28.png"/><Relationship Id="rId16" Type="http://schemas.openxmlformats.org/officeDocument/2006/relationships/image" Target="../media/image2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5.png"/><Relationship Id="rId4" Type="http://schemas.openxmlformats.org/officeDocument/2006/relationships/image" Target="../media/image26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diagramLayout" Target="../diagrams/layout1.xml"/><Relationship Id="rId21" Type="http://schemas.openxmlformats.org/officeDocument/2006/relationships/image" Target="../media/image20.png"/><Relationship Id="rId7" Type="http://schemas.openxmlformats.org/officeDocument/2006/relationships/image" Target="../media/image31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5.png"/><Relationship Id="rId2" Type="http://schemas.openxmlformats.org/officeDocument/2006/relationships/diagramData" Target="../diagrams/data1.xml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10.png"/><Relationship Id="rId24" Type="http://schemas.openxmlformats.org/officeDocument/2006/relationships/image" Target="../media/image24.svg"/><Relationship Id="rId5" Type="http://schemas.openxmlformats.org/officeDocument/2006/relationships/diagramColors" Target="../diagrams/colors1.xml"/><Relationship Id="rId15" Type="http://schemas.openxmlformats.org/officeDocument/2006/relationships/image" Target="../media/image14.png"/><Relationship Id="rId23" Type="http://schemas.openxmlformats.org/officeDocument/2006/relationships/image" Target="../media/image23.png"/><Relationship Id="rId10" Type="http://schemas.openxmlformats.org/officeDocument/2006/relationships/image" Target="../media/image26.svg"/><Relationship Id="rId19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tiff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diagramLayout" Target="../diagrams/layout2.xml"/><Relationship Id="rId21" Type="http://schemas.openxmlformats.org/officeDocument/2006/relationships/image" Target="../media/image20.png"/><Relationship Id="rId7" Type="http://schemas.openxmlformats.org/officeDocument/2006/relationships/image" Target="../media/image33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5.png"/><Relationship Id="rId2" Type="http://schemas.openxmlformats.org/officeDocument/2006/relationships/diagramData" Target="../diagrams/data2.xml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openxmlformats.org/officeDocument/2006/relationships/image" Target="../media/image10.png"/><Relationship Id="rId24" Type="http://schemas.openxmlformats.org/officeDocument/2006/relationships/image" Target="../media/image24.svg"/><Relationship Id="rId5" Type="http://schemas.openxmlformats.org/officeDocument/2006/relationships/diagramColors" Target="../diagrams/colors2.xml"/><Relationship Id="rId15" Type="http://schemas.openxmlformats.org/officeDocument/2006/relationships/image" Target="../media/image14.png"/><Relationship Id="rId23" Type="http://schemas.openxmlformats.org/officeDocument/2006/relationships/image" Target="../media/image23.png"/><Relationship Id="rId10" Type="http://schemas.openxmlformats.org/officeDocument/2006/relationships/image" Target="../media/image26.svg"/><Relationship Id="rId19" Type="http://schemas.openxmlformats.org/officeDocument/2006/relationships/image" Target="../media/image18.pn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5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13" Type="http://schemas.openxmlformats.org/officeDocument/2006/relationships/image" Target="../media/image16.png"/><Relationship Id="rId18" Type="http://schemas.openxmlformats.org/officeDocument/2006/relationships/image" Target="../media/image21.svg"/><Relationship Id="rId3" Type="http://schemas.openxmlformats.org/officeDocument/2006/relationships/image" Target="../media/image35.png"/><Relationship Id="rId21" Type="http://schemas.openxmlformats.org/officeDocument/2006/relationships/image" Target="../media/image5.png"/><Relationship Id="rId7" Type="http://schemas.openxmlformats.org/officeDocument/2006/relationships/image" Target="../media/image10.png"/><Relationship Id="rId12" Type="http://schemas.openxmlformats.org/officeDocument/2006/relationships/image" Target="../media/image15.svg"/><Relationship Id="rId17" Type="http://schemas.openxmlformats.org/officeDocument/2006/relationships/image" Target="../media/image20.png"/><Relationship Id="rId2" Type="http://schemas.openxmlformats.org/officeDocument/2006/relationships/image" Target="../media/image34.png"/><Relationship Id="rId16" Type="http://schemas.openxmlformats.org/officeDocument/2006/relationships/image" Target="../media/image19.svg"/><Relationship Id="rId20" Type="http://schemas.openxmlformats.org/officeDocument/2006/relationships/image" Target="../media/image2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svg"/><Relationship Id="rId11" Type="http://schemas.openxmlformats.org/officeDocument/2006/relationships/image" Target="../media/image14.png"/><Relationship Id="rId5" Type="http://schemas.openxmlformats.org/officeDocument/2006/relationships/image" Target="../media/image25.png"/><Relationship Id="rId15" Type="http://schemas.openxmlformats.org/officeDocument/2006/relationships/image" Target="../media/image18.png"/><Relationship Id="rId10" Type="http://schemas.openxmlformats.org/officeDocument/2006/relationships/image" Target="../media/image13.svg"/><Relationship Id="rId19" Type="http://schemas.openxmlformats.org/officeDocument/2006/relationships/image" Target="../media/image23.png"/><Relationship Id="rId4" Type="http://schemas.openxmlformats.org/officeDocument/2006/relationships/image" Target="../media/image36.png"/><Relationship Id="rId9" Type="http://schemas.openxmlformats.org/officeDocument/2006/relationships/image" Target="../media/image12.png"/><Relationship Id="rId1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3222" y="1524"/>
            <a:ext cx="18288000" cy="10292665"/>
          </a:xfrm>
          <a:custGeom>
            <a:avLst/>
            <a:gdLst/>
            <a:ahLst/>
            <a:cxnLst/>
            <a:rect l="l" t="t" r="r" b="b"/>
            <a:pathLst>
              <a:path w="18288000" h="10292665">
                <a:moveTo>
                  <a:pt x="0" y="0"/>
                </a:moveTo>
                <a:lnTo>
                  <a:pt x="18288000" y="0"/>
                </a:lnTo>
                <a:lnTo>
                  <a:pt x="18288000" y="10292665"/>
                </a:lnTo>
                <a:lnTo>
                  <a:pt x="0" y="102926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-803" t="-15285" r="-4770" b="-9769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146860" y="9258300"/>
            <a:ext cx="3962933" cy="1034365"/>
            <a:chOff x="0" y="0"/>
            <a:chExt cx="1043735" cy="27242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43735" cy="272425"/>
            </a:xfrm>
            <a:custGeom>
              <a:avLst/>
              <a:gdLst/>
              <a:ahLst/>
              <a:cxnLst/>
              <a:rect l="l" t="t" r="r" b="b"/>
              <a:pathLst>
                <a:path w="1043735" h="272425">
                  <a:moveTo>
                    <a:pt x="0" y="0"/>
                  </a:moveTo>
                  <a:lnTo>
                    <a:pt x="1043735" y="0"/>
                  </a:lnTo>
                  <a:lnTo>
                    <a:pt x="1043735" y="272425"/>
                  </a:lnTo>
                  <a:lnTo>
                    <a:pt x="0" y="272425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043735" cy="3295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7259300" y="0"/>
            <a:ext cx="1028700" cy="102870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7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542327" y="8108629"/>
            <a:ext cx="1560994" cy="305542"/>
            <a:chOff x="0" y="0"/>
            <a:chExt cx="2081326" cy="407390"/>
          </a:xfrm>
        </p:grpSpPr>
        <p:grpSp>
          <p:nvGrpSpPr>
            <p:cNvPr id="10" name="Group 10"/>
            <p:cNvGrpSpPr/>
            <p:nvPr/>
          </p:nvGrpSpPr>
          <p:grpSpPr>
            <a:xfrm>
              <a:off x="1673936" y="0"/>
              <a:ext cx="407390" cy="407390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57150"/>
                <a:ext cx="812800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1537697" cy="407390"/>
              <a:chOff x="0" y="0"/>
              <a:chExt cx="3067924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3067924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3067924" h="812800">
                    <a:moveTo>
                      <a:pt x="0" y="0"/>
                    </a:moveTo>
                    <a:lnTo>
                      <a:pt x="3067924" y="0"/>
                    </a:lnTo>
                    <a:lnTo>
                      <a:pt x="3067924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57150"/>
                <a:ext cx="3067924" cy="8699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70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 rot="-5400000">
              <a:off x="1801082" y="155956"/>
              <a:ext cx="153098" cy="95477"/>
            </a:xfrm>
            <a:custGeom>
              <a:avLst/>
              <a:gdLst/>
              <a:ahLst/>
              <a:cxnLst/>
              <a:rect l="l" t="t" r="r" b="b"/>
              <a:pathLst>
                <a:path w="153098" h="95477">
                  <a:moveTo>
                    <a:pt x="0" y="0"/>
                  </a:moveTo>
                  <a:lnTo>
                    <a:pt x="153098" y="0"/>
                  </a:lnTo>
                  <a:lnTo>
                    <a:pt x="153098" y="95478"/>
                  </a:lnTo>
                  <a:lnTo>
                    <a:pt x="0" y="95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6342976" y="1575494"/>
            <a:ext cx="11430674" cy="5775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9239"/>
              </a:lnSpc>
              <a:spcBef>
                <a:spcPct val="0"/>
              </a:spcBef>
            </a:pPr>
            <a:r>
              <a:rPr lang="en-US" sz="5400" dirty="0">
                <a:solidFill>
                  <a:srgbClr val="242F9B"/>
                </a:solidFill>
                <a:latin typeface="Montserrat Bold"/>
              </a:rPr>
              <a:t>ASUHAN KEPERAWATAN PADA PASIEN DENGAN GANGGUAN KEBUTUHAN AKTIFITAS AKIBAT PATOLOGIS SISTEM MUSKULOSKELETAL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36999" y="514350"/>
            <a:ext cx="1119845" cy="1119845"/>
            <a:chOff x="0" y="0"/>
            <a:chExt cx="1493127" cy="149312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493127" cy="1493127"/>
            </a:xfrm>
            <a:custGeom>
              <a:avLst/>
              <a:gdLst/>
              <a:ahLst/>
              <a:cxnLst/>
              <a:rect l="l" t="t" r="r" b="b"/>
              <a:pathLst>
                <a:path w="1493127" h="1493127">
                  <a:moveTo>
                    <a:pt x="0" y="0"/>
                  </a:moveTo>
                  <a:lnTo>
                    <a:pt x="1493127" y="0"/>
                  </a:lnTo>
                  <a:lnTo>
                    <a:pt x="1493127" y="1493127"/>
                  </a:lnTo>
                  <a:lnTo>
                    <a:pt x="0" y="14931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  <p:grpSp>
          <p:nvGrpSpPr>
            <p:cNvPr id="20" name="Group 20"/>
            <p:cNvGrpSpPr/>
            <p:nvPr/>
          </p:nvGrpSpPr>
          <p:grpSpPr>
            <a:xfrm>
              <a:off x="129613" y="126047"/>
              <a:ext cx="1241034" cy="1241034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3" name="Freeform 23"/>
            <p:cNvSpPr/>
            <p:nvPr/>
          </p:nvSpPr>
          <p:spPr>
            <a:xfrm>
              <a:off x="122480" y="126874"/>
              <a:ext cx="1241034" cy="1229543"/>
            </a:xfrm>
            <a:custGeom>
              <a:avLst/>
              <a:gdLst/>
              <a:ahLst/>
              <a:cxnLst/>
              <a:rect l="l" t="t" r="r" b="b"/>
              <a:pathLst>
                <a:path w="1241034" h="1229543">
                  <a:moveTo>
                    <a:pt x="0" y="0"/>
                  </a:moveTo>
                  <a:lnTo>
                    <a:pt x="1241035" y="0"/>
                  </a:lnTo>
                  <a:lnTo>
                    <a:pt x="1241035" y="1229543"/>
                  </a:lnTo>
                  <a:lnTo>
                    <a:pt x="0" y="12295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1834606" y="694600"/>
            <a:ext cx="3632280" cy="820661"/>
            <a:chOff x="0" y="0"/>
            <a:chExt cx="4843040" cy="109421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-38100"/>
              <a:ext cx="4843040" cy="3170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005"/>
                </a:lnSpc>
                <a:spcBef>
                  <a:spcPct val="0"/>
                </a:spcBef>
              </a:pPr>
              <a:r>
                <a:rPr lang="en-US" sz="1432" spc="113">
                  <a:solidFill>
                    <a:srgbClr val="000000"/>
                  </a:solidFill>
                  <a:latin typeface="Poppins Bold"/>
                </a:rPr>
                <a:t>SEKOLAH TINGGI ILMU KESEHATAN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07116"/>
              <a:ext cx="4843040" cy="702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12"/>
                </a:lnSpc>
                <a:spcBef>
                  <a:spcPct val="0"/>
                </a:spcBef>
              </a:pPr>
              <a:r>
                <a:rPr lang="en-US" sz="3008" spc="352">
                  <a:solidFill>
                    <a:srgbClr val="000000"/>
                  </a:solidFill>
                  <a:latin typeface="Poppins Bold"/>
                </a:rPr>
                <a:t>NOTOKUSUMO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704515"/>
              <a:ext cx="4843040" cy="389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06"/>
                </a:lnSpc>
                <a:spcBef>
                  <a:spcPct val="0"/>
                </a:spcBef>
              </a:pPr>
              <a:r>
                <a:rPr lang="en-US" sz="1719" spc="135">
                  <a:solidFill>
                    <a:srgbClr val="000000"/>
                  </a:solidFill>
                  <a:latin typeface="Poppins Bold"/>
                </a:rPr>
                <a:t>YOGYAKARTA</a:t>
              </a:r>
            </a:p>
          </p:txBody>
        </p:sp>
      </p:grpSp>
      <p:sp>
        <p:nvSpPr>
          <p:cNvPr id="28" name="Freeform 28"/>
          <p:cNvSpPr/>
          <p:nvPr/>
        </p:nvSpPr>
        <p:spPr>
          <a:xfrm>
            <a:off x="11551852" y="9155176"/>
            <a:ext cx="674551" cy="564093"/>
          </a:xfrm>
          <a:custGeom>
            <a:avLst/>
            <a:gdLst/>
            <a:ahLst/>
            <a:cxnLst/>
            <a:rect l="l" t="t" r="r" b="b"/>
            <a:pathLst>
              <a:path w="674551" h="564093">
                <a:moveTo>
                  <a:pt x="0" y="0"/>
                </a:moveTo>
                <a:lnTo>
                  <a:pt x="674551" y="0"/>
                </a:lnTo>
                <a:lnTo>
                  <a:pt x="674551" y="564094"/>
                </a:lnTo>
                <a:lnTo>
                  <a:pt x="0" y="56409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11542327" y="8668569"/>
            <a:ext cx="368306" cy="362782"/>
          </a:xfrm>
          <a:custGeom>
            <a:avLst/>
            <a:gdLst/>
            <a:ahLst/>
            <a:cxnLst/>
            <a:rect l="l" t="t" r="r" b="b"/>
            <a:pathLst>
              <a:path w="368306" h="362782">
                <a:moveTo>
                  <a:pt x="0" y="0"/>
                </a:moveTo>
                <a:lnTo>
                  <a:pt x="368306" y="0"/>
                </a:lnTo>
                <a:lnTo>
                  <a:pt x="368306" y="362782"/>
                </a:lnTo>
                <a:lnTo>
                  <a:pt x="0" y="36278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2140139" y="8614196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79"/>
              </a:lnSpc>
              <a:spcBef>
                <a:spcPct val="0"/>
              </a:spcBef>
            </a:pPr>
            <a:r>
              <a:rPr lang="en-US" sz="2199">
                <a:solidFill>
                  <a:srgbClr val="242F9B"/>
                </a:solidFill>
                <a:latin typeface="Montserrat Classic"/>
              </a:rPr>
              <a:t>www.stikes-notokusumo.ac.id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2140139" y="9182400"/>
            <a:ext cx="5148851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242F9B"/>
                </a:solidFill>
                <a:latin typeface="Montserrat Classic"/>
              </a:rPr>
              <a:t>Jl. Bener No. 26 Tegalrejo Yogyakarta</a:t>
            </a:r>
          </a:p>
        </p:txBody>
      </p:sp>
      <p:grpSp>
        <p:nvGrpSpPr>
          <p:cNvPr id="32" name="Group 32"/>
          <p:cNvGrpSpPr/>
          <p:nvPr/>
        </p:nvGrpSpPr>
        <p:grpSpPr>
          <a:xfrm>
            <a:off x="413576" y="9513296"/>
            <a:ext cx="2842061" cy="552530"/>
            <a:chOff x="0" y="0"/>
            <a:chExt cx="3789414" cy="736707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4" name="Freeform 34"/>
            <p:cNvSpPr/>
            <p:nvPr/>
          </p:nvSpPr>
          <p:spPr>
            <a:xfrm>
              <a:off x="737021" y="0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Freeform 35"/>
            <p:cNvSpPr/>
            <p:nvPr/>
          </p:nvSpPr>
          <p:spPr>
            <a:xfrm>
              <a:off x="1588731" y="0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6" name="Freeform 36"/>
            <p:cNvSpPr/>
            <p:nvPr/>
          </p:nvSpPr>
          <p:spPr>
            <a:xfrm>
              <a:off x="2418964" y="0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7" name="Freeform 37"/>
            <p:cNvSpPr/>
            <p:nvPr/>
          </p:nvSpPr>
          <p:spPr>
            <a:xfrm>
              <a:off x="3165214" y="0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6"/>
                  </a:lnTo>
                  <a:lnTo>
                    <a:pt x="0" y="4876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8" name="Freeform 38"/>
            <p:cNvSpPr/>
            <p:nvPr/>
          </p:nvSpPr>
          <p:spPr>
            <a:xfrm>
              <a:off x="223719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9" name="Freeform 39"/>
            <p:cNvSpPr/>
            <p:nvPr/>
          </p:nvSpPr>
          <p:spPr>
            <a:xfrm>
              <a:off x="226115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0" name="Freeform 40"/>
            <p:cNvSpPr/>
            <p:nvPr/>
          </p:nvSpPr>
          <p:spPr>
            <a:xfrm>
              <a:off x="2972026" y="199999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8"/>
                  </a:lnTo>
                  <a:lnTo>
                    <a:pt x="0" y="5367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1" name="Freeform 41"/>
            <p:cNvSpPr/>
            <p:nvPr/>
          </p:nvSpPr>
          <p:spPr>
            <a:xfrm>
              <a:off x="2995987" y="213132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04C841CB-FF7E-F547-ACE0-F9449A8FA4A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91682" y="4980246"/>
            <a:ext cx="6042804" cy="29172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2F1D2-0D02-BA4B-ADBD-BCA0205B4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Bangla MN" pitchFamily="2" charset="0"/>
                <a:cs typeface="Bangla MN" pitchFamily="2" charset="0"/>
              </a:rPr>
              <a:t>Anggota</a:t>
            </a:r>
            <a:r>
              <a:rPr lang="en-US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dirty="0" err="1">
                <a:latin typeface="Bangla MN" pitchFamily="2" charset="0"/>
                <a:cs typeface="Bangla MN" pitchFamily="2" charset="0"/>
              </a:rPr>
              <a:t>Gerak</a:t>
            </a:r>
            <a:r>
              <a:rPr lang="en-US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dirty="0" err="1">
                <a:latin typeface="Bangla MN" pitchFamily="2" charset="0"/>
                <a:cs typeface="Bangla MN" pitchFamily="2" charset="0"/>
              </a:rPr>
              <a:t>Bawah</a:t>
            </a:r>
            <a:endParaRPr lang="en-US" dirty="0">
              <a:latin typeface="Bangla MN" pitchFamily="2" charset="0"/>
              <a:cs typeface="Bangla MN" pitchFamily="2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9FBB00A-AC21-3649-B736-1B8893B753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7876" y="2621757"/>
            <a:ext cx="4406339" cy="6846093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FC635735-36A6-7947-9936-247234319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94214" y="2621757"/>
            <a:ext cx="6654887" cy="684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074AAA68-877C-7C43-A277-654864AED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1849100" y="2621757"/>
            <a:ext cx="5651025" cy="6846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A1F2BD3-00FE-FE4F-A7B0-54DED2078E0E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3206E33-05B9-1F40-A872-7A5EB40FFB73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9" name="Freeform 12">
                <a:extLst>
                  <a:ext uri="{FF2B5EF4-FFF2-40B4-BE49-F238E27FC236}">
                    <a16:creationId xmlns:a16="http://schemas.microsoft.com/office/drawing/2014/main" id="{75E5861F-4D53-994B-ADCC-072F0F8A4FBE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ADF63215-34B6-834C-A6EF-9AEE44F2384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BB979C79-6129-C44E-A70F-4391FF2C7774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7279E6FF-1F7E-8F44-A25E-DE52F47F5DC6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227892C6-D11D-2745-A756-AD5001C7F7A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509E3570-486D-0A4F-B9C7-789EE9D2FB5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7B7F90D5-097D-434D-95B2-5DCAC67D846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B06D8200-FFE6-6B41-893F-F5667809E322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15BB433F-304C-5D45-B540-557BF003D3B2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94C2749E-444A-B845-950D-DB52D5625312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0AE1BED2-92BC-B84F-86C4-5D68D8844104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0" name="Freeform 2">
            <a:extLst>
              <a:ext uri="{FF2B5EF4-FFF2-40B4-BE49-F238E27FC236}">
                <a16:creationId xmlns:a16="http://schemas.microsoft.com/office/drawing/2014/main" id="{DEA017DB-B09E-174F-B1AE-4870127E757E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D6FD6BA3-0CBC-4142-A359-8B167D7E59D5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54067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9B7BA-6FC2-6340-B32C-71C614843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3BB2594-F32C-D24F-BFAC-EE0E635229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71" y="191591"/>
            <a:ext cx="9427029" cy="9801494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ADDCD5F-442D-9B44-AEC5-79028DA42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37105" y="306913"/>
            <a:ext cx="9324324" cy="9686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3F6F7FF3-DECC-CE4E-A5D9-BCF97708F184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9B5359F-9973-EA44-8CC0-22AAD537CC8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CE3D037E-BF3A-4A4D-9715-69215652D0CA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A670E75E-2EE3-0945-9F71-4C65209A70A9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D8B004DC-C092-2E43-A0D9-9D0D1318D38D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612E0C03-8359-9A43-B7CD-21D2E46D11E8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0AD3AAD-0BB1-1249-ABC2-B7551A4020D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F0F3218E-6D5A-4647-8D53-12F0CC7B0707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1ACFFD0B-D4AE-884B-B0C4-B0F1449E1F4E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CB30F423-21F9-544B-A69C-8C35CE3618E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B5CE791B-1AE5-2147-BAB0-D4E5CBB3BA81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04AFFADF-B6CE-F64F-8595-73DF0C19A104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5F14CDA0-B1B1-1C45-AEBB-D14292BAB63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F2CA9F2F-90DC-3847-91A4-F351F738C165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E75BC91C-525A-FE4C-AA20-CB4CC17D5582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2809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itle 1">
            <a:extLst>
              <a:ext uri="{FF2B5EF4-FFF2-40B4-BE49-F238E27FC236}">
                <a16:creationId xmlns:a16="http://schemas.microsoft.com/office/drawing/2014/main" id="{5B999F7D-C1CE-B046-9EDB-6899CFB6DC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43151" y="3945980"/>
            <a:ext cx="8753333" cy="1988345"/>
          </a:xfrm>
        </p:spPr>
        <p:txBody>
          <a:bodyPr/>
          <a:lstStyle/>
          <a:p>
            <a:r>
              <a:rPr lang="en-US" altLang="en-US" dirty="0">
                <a:latin typeface="Bangla MN" pitchFamily="2" charset="0"/>
                <a:cs typeface="Bangla MN" pitchFamily="2" charset="0"/>
              </a:rPr>
              <a:t>SISTEM MUSKULO</a:t>
            </a:r>
            <a:endParaRPr altLang="en-US" dirty="0">
              <a:latin typeface="Bangla MN" pitchFamily="2" charset="0"/>
              <a:cs typeface="Bangla M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F4DAA7-352E-6A4C-B51A-E42741B2A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4033" y="2283869"/>
            <a:ext cx="4210050" cy="43434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31D978A-949D-9C4E-9E27-4593D87D6CE9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0BB021D-DCAD-D846-B0D1-1823B7673A2C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98CEA69E-FB82-804D-8F66-F51B0233490D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9ECA2672-90E0-DF4E-B15A-C1EEF10C5109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282D36F0-0A75-A540-9177-12E9E2FA94C8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8ADD26F9-8117-2541-943B-AEC940C4FA67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87BAD22C-FAB9-9644-A711-2788FD2DF22B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E51B583F-9A65-9D4C-91BB-B8030C8F23E9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B360A9D0-BC62-0145-8CCA-49C8A9E17621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860A6C2F-D882-204F-998F-12C966A9B871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34727740-88DD-CF40-BCF7-32A9CE9344B9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01E91060-AB24-2B4B-9C37-8523218F6C24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66450C20-E230-7942-B4C3-20EF81AB5D21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CEFB4458-E053-CB4D-B13B-F15C02A0907E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E395C607-101F-8B45-A221-C26D53D087A2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91860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6E80C-B84A-EA42-BB47-51EF50184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95300"/>
            <a:ext cx="4397991" cy="2057400"/>
          </a:xfrm>
        </p:spPr>
        <p:txBody>
          <a:bodyPr/>
          <a:lstStyle/>
          <a:p>
            <a:r>
              <a:rPr lang="en-US" dirty="0">
                <a:latin typeface="Bangla MN" pitchFamily="2" charset="0"/>
                <a:cs typeface="Bangla MN" pitchFamily="2" charset="0"/>
              </a:rPr>
              <a:t>DEFINISI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605497D-E305-D642-ACD1-48E8808241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9200" y="1028700"/>
            <a:ext cx="10585995" cy="8742366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4C188CE-393E-3041-AF9F-9A3310BF09EC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5048C11-6A42-8145-A7BB-5B7C6BEE4B15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E1E5B1BE-93B1-EC4F-9A47-0E969F525557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74A3D205-9995-5A40-86C3-98AF2242A943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35F2DAFF-B9E4-534C-A853-4FB606CBFC59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35E0F3F8-202D-8F40-87AA-CE67795F1EFF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050D4565-EE1E-6D48-97A9-91589D86AAB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F2CE8B0D-B69C-4B4B-AE4F-330C9D32CA3F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C120941D-C0FE-3140-9A40-0FA1951DC66F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F7797DC5-2ABE-414E-BAEB-AEDE28CA35AA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A763A2ED-43B9-144E-82C5-69FF6F8B985F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12186AC6-1DFD-C446-8A96-8AC3FC27F3D3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2D5BCC69-B96D-9F45-B85B-247D718A7F2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403C34D9-C8E6-1F4C-9C93-4097D629A6B8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6DC66DEB-1598-C043-AA5F-27F870A99541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8220655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52A0F-0EE3-1341-BE33-EB1A9D0A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6300"/>
            <a:ext cx="8229600" cy="1143000"/>
          </a:xfrm>
        </p:spPr>
        <p:txBody>
          <a:bodyPr/>
          <a:lstStyle/>
          <a:p>
            <a:r>
              <a:rPr lang="en-US" dirty="0">
                <a:latin typeface="Bangla MN" pitchFamily="2" charset="0"/>
                <a:cs typeface="Bangla MN" pitchFamily="2" charset="0"/>
              </a:rPr>
              <a:t>JENIS OTOT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F407843-D2EA-B64E-B5FE-09B99BE70182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600200" y="3155158"/>
          <a:ext cx="15087600" cy="5898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15AB2D11-BA96-D040-8503-1328F2B40891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3FC2E8-B490-234D-8EC3-204D3B8EE190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5D286C09-6833-394F-BDC0-2BE2A5AFF1D9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53F425BA-B172-414F-B565-295856D1533C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9F00856-9309-8C40-9493-F29BBFFD6A14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E9666B8C-C0EF-9947-A915-47F2119492DE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4D482923-4130-B24B-840D-254893855E27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06700FDE-B3D4-6F45-818D-9D39C764DBD8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38CAA16B-E6BD-8148-85D3-5D41FF363989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379D0A67-49EC-734D-A82B-84786C076EB2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8EED4533-04DF-E144-90E8-596809B7DE68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D786767C-B852-A247-93BD-A95137510E43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471917F2-CE76-284B-AF84-28A025F4E2CD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0EC45680-BFFF-4341-9210-9E85714AFD6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6E801916-864F-D645-BEAD-DDBB4D0A5ED1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389196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D20CD-305B-504F-AD64-F9E33B841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Bangla MN" pitchFamily="2" charset="0"/>
                <a:cs typeface="Bangla MN" pitchFamily="2" charset="0"/>
              </a:rPr>
              <a:t>OTOT LURIK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53C26F-2891-4A45-A77E-CCA8B4F632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887" y="2324444"/>
            <a:ext cx="7380513" cy="313423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B3D26A-9B5A-0742-866A-9A67232BC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4" y="5812971"/>
            <a:ext cx="7380513" cy="38466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AD4C05-6A18-204B-BDB6-9D79A6E8FD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213" y="1908405"/>
            <a:ext cx="7962900" cy="1466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2A846B-1A3A-5241-883D-5960AD558A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068" y="4214478"/>
            <a:ext cx="4210050" cy="434340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E4CD08F-80A6-934E-A921-FA1517AB60A0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07A7D85-6172-334D-955B-D6EFAE0E52F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09DBAE62-3C6F-8945-8566-463809C75D7C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89EED5C0-B11F-CC46-AFCE-21392BCC1577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D9B87F25-813C-604F-87C2-1ACAD533838A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01443357-52CA-C741-9D9F-06FF784F8A49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9B60DA3C-92B3-E243-8B9C-959D0BD8E401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FFDCFEDC-D8CD-3D49-BAC7-03269F5D2E0E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F7FA5E55-558F-D548-89C7-E6A8783E7800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276B9CA3-D7D4-3540-B619-DF7B26A79F4B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7020DF11-E6DF-6745-AA41-70570DE87EED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42F1891D-9BBC-5840-B225-C8783C21FFFF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9740820F-BBE6-BC45-AF5A-8914FE1A16CB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">
            <a:extLst>
              <a:ext uri="{FF2B5EF4-FFF2-40B4-BE49-F238E27FC236}">
                <a16:creationId xmlns:a16="http://schemas.microsoft.com/office/drawing/2014/main" id="{7601C894-B411-BE4F-8115-EF516CE1DDAC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0B1192B6-380D-DD4E-9199-3AC57DF37035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974264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14C1F-72C7-5149-8084-8723FB8A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445" y="4332301"/>
            <a:ext cx="15773400" cy="1988345"/>
          </a:xfrm>
          <a:ln w="76200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b="1" dirty="0">
                <a:latin typeface="Bangla MN" pitchFamily="2" charset="0"/>
                <a:cs typeface="Bangla MN" pitchFamily="2" charset="0"/>
              </a:rPr>
              <a:t>KEBUTUHAN AKTIVITAS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D4B454-62BB-3C45-8938-94457A6A6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6284"/>
            <a:ext cx="5448300" cy="335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242D09-88EA-5B42-8A3B-FB70777E8F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5447" y="663284"/>
            <a:ext cx="5448300" cy="3352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30B97E-927E-F94B-B030-CD381D2479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7288" y="777426"/>
            <a:ext cx="5448300" cy="3352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49F814-6FC5-9841-BAA6-CD1828AA48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93" y="6516234"/>
            <a:ext cx="5448300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C5C5A4-AD73-E74A-8B42-FC1AD18E8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850" y="6522719"/>
            <a:ext cx="5448300" cy="33528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C0F302-11A3-7D42-94B8-BA88CD48E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4907" y="6320645"/>
            <a:ext cx="5448300" cy="33528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F698BD7-F6C9-EB40-8E50-97BE6692883D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874669B-ADEA-B34D-B36D-8B8329B1F72A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1A76AA9F-2F4A-B545-881F-A0559635930B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E588F604-3603-7646-A38F-411B0ADB78FC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CFA515C-D811-CE40-ABBE-12A22E2AF9AB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5C7E794B-DFEE-DB44-940E-C30B9045D3AD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F7B52F58-24BD-E744-9E31-DDDBCA43AEC6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330CBD4C-BFD8-8B4D-8222-ECEF706C7D9F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7531907-E3C5-1940-8B8E-E3FE2CC1C342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CE4432D-DEDC-0947-8544-8E88867DE172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AC2DC1F4-7193-594F-988B-4F41A737999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4F807559-85C9-D74A-ABCD-ED199ABE0548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12C00214-E8A6-3247-9B47-B19A7244E40A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4" name="Freeform 2">
            <a:extLst>
              <a:ext uri="{FF2B5EF4-FFF2-40B4-BE49-F238E27FC236}">
                <a16:creationId xmlns:a16="http://schemas.microsoft.com/office/drawing/2014/main" id="{E520C8F8-965C-F846-9D67-EBB9D9D1C8F5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9">
            <a:extLst>
              <a:ext uri="{FF2B5EF4-FFF2-40B4-BE49-F238E27FC236}">
                <a16:creationId xmlns:a16="http://schemas.microsoft.com/office/drawing/2014/main" id="{A0140004-761A-264C-8362-83434E3D1F3F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610901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989A9-CF17-7C43-BB65-EDDA2CA8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>
                <a:latin typeface="Bangla MN" pitchFamily="2" charset="0"/>
                <a:cs typeface="Bangla MN" pitchFamily="2" charset="0"/>
              </a:rPr>
              <a:t>Kebutuhan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Dasar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Manusia</a:t>
            </a: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endParaRPr lang="en-US" b="1" dirty="0">
              <a:latin typeface="Bangla MN" pitchFamily="2" charset="0"/>
              <a:cs typeface="Bangla M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125570-AB86-274A-849F-0A23DF278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6606" y="398298"/>
            <a:ext cx="10280288" cy="9491658"/>
          </a:xfr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dasar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manusia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menurut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Abraham Maslow (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Hierarki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dasar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b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manusia</a:t>
            </a:r>
            <a:r>
              <a:rPr lang="en-ID" sz="4200" b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):</a:t>
            </a:r>
          </a:p>
          <a:p>
            <a:pPr marL="0" indent="0" algn="just">
              <a:buNone/>
            </a:pPr>
            <a:endParaRPr lang="en-ID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>
              <a:buFont typeface="Wingdings" pitchFamily="2" charset="2"/>
              <a:buChar char="Ø"/>
            </a:pP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fisiologis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(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Physiological Needs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) </a:t>
            </a:r>
          </a:p>
          <a:p>
            <a:pPr algn="just">
              <a:buFont typeface="Wingdings" pitchFamily="2" charset="2"/>
              <a:buChar char="Ø"/>
            </a:pP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keselamatan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keamanan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( 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Self Security Needs) </a:t>
            </a:r>
            <a:endParaRPr lang="en-ID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>
              <a:buFont typeface="Wingdings" pitchFamily="2" charset="2"/>
              <a:buChar char="Ø"/>
            </a:pPr>
            <a:r>
              <a:rPr lang="en-ID" sz="4200" i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i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Mencintai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Dan </a:t>
            </a:r>
            <a:r>
              <a:rPr lang="en-ID" sz="4200" i="1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Dicintai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(Love and Belongingness Needs) </a:t>
            </a:r>
          </a:p>
          <a:p>
            <a:pPr algn="just">
              <a:buFont typeface="Wingdings" pitchFamily="2" charset="2"/>
              <a:buChar char="Ø"/>
            </a:pP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Harga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Diri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(Self Esteem Needs)</a:t>
            </a:r>
          </a:p>
          <a:p>
            <a:pPr algn="just">
              <a:buFont typeface="Wingdings" pitchFamily="2" charset="2"/>
              <a:buChar char="Ø"/>
            </a:pP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Aktualisasi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Diri</a:t>
            </a:r>
            <a:r>
              <a:rPr lang="en-ID" sz="4200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(Self Actualization Needs)</a:t>
            </a:r>
            <a:b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endParaRPr lang="en-ID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br>
              <a:rPr lang="en-ID" sz="4200" i="1" dirty="0">
                <a:solidFill>
                  <a:schemeClr val="tx1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endParaRPr lang="en-ID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endParaRPr lang="en-ID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endParaRPr lang="en-US" sz="4200" dirty="0">
              <a:solidFill>
                <a:schemeClr val="tx1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5C43D7-7EEE-8B4C-8AE2-E7B860097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" y="2248024"/>
            <a:ext cx="7586604" cy="6472199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60A1F1E-3F6C-F74E-A9F5-9CEC0B831E49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9876D0A-98F0-B248-ABFE-3D515EA8D8F5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9615AA08-3B11-1C49-AF31-1DA6D4179D57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404F73BD-5B44-2048-AFB2-047F96168DB7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D87A1766-6099-E145-B51E-606C7DBA507F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2EEC8F2D-CA22-D54E-BB81-74B67A136CD5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F3321E41-5C49-EB4B-9B24-4BC22F9F224D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7359F162-86BB-8045-9D4D-152292F880D1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65162C63-EBE1-A14D-8C4B-B65B5251558F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B72E909B-BB89-EC40-A32A-DEAD4E9EE695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307E97FB-CC16-3247-8C9A-6DAF0E4A4820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14553FF-5230-6841-B10C-F9F1DCA7C7AD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CE7BF003-850E-5C42-816D-4D2AB5994E2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3351116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41A7-A4EC-BE42-A203-68BE5E04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00100"/>
            <a:ext cx="8229600" cy="1143000"/>
          </a:xfrm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algn="ctr"/>
            <a:r>
              <a:rPr lang="en-US" b="1" dirty="0">
                <a:latin typeface="Bangla MN" pitchFamily="2" charset="0"/>
                <a:cs typeface="Bangla MN" pitchFamily="2" charset="0"/>
              </a:rPr>
              <a:t>KEBUTUHAN AKTIVITAS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B0122-CA23-CE4D-A6EE-7DEB788038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628900"/>
            <a:ext cx="14249400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fisik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atau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mekanika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merupakan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suatu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usaha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mengkoordinasikan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muskuloskeletal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syaraf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serta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mempertahankan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keseimbangan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postur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kesejajaran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selama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mengangkat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membungkuk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bergerak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melakukan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sehari-hari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(Potter &amp; Perry, 2005) </a:t>
            </a: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Menurut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Haswita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Sulistyowati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(2017)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pergerakan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merupakan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rangkaian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yang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terintegritasi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antara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muskuloskeletal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persyarafan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di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dalam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Mobilisasi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adalah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seseorang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bergerak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secara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bebas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mudah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teratur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yang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bertujuan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memenuhi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hidup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sehat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Kehilangan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bergerak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mengakibatkan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seseorang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menjadi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ketergantungan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membutuhkan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tindakan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keperawatan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endParaRPr lang="en-US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07C81CD-68A1-624B-957A-7080281E2EFC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E969A32-A238-BE44-81A9-9CC2A1BB000F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F1ED7423-F0E4-C54A-8AD0-F5987A608BEC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F7713A17-F8E3-3748-B1CC-36D29E6CABD2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F0E59B27-F370-4C41-8544-CEB87DE568B1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E3D154CD-2A84-4344-BF8E-E458F5AA29A2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4FB8812A-5910-AE42-A405-EF441A9EA388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16C23F89-7256-D945-86EB-F5DDB3A5D464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F5EF13D4-493A-E547-B6E3-89931F09B2BA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12F2AA66-2EC6-324E-9A6B-977034FFB385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BC92E821-D2E5-D543-8E97-9FB50F318F2D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74B5CDC6-E314-F348-841C-6BAFE5342479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2562AD66-8855-0249-98AD-A7C82A7F14B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A1F9B3D5-C28A-8C4A-86B6-443138EB7B79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DA98E89E-943B-D643-BFE7-531F8B6D5CB2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87664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504E1-5D84-714E-87A1-9DAA661F8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7"/>
            <a:ext cx="12801600" cy="1944973"/>
          </a:xfrm>
          <a:ln w="76200"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Bangla MN" pitchFamily="2" charset="0"/>
                <a:cs typeface="Bangla MN" pitchFamily="2" charset="0"/>
              </a:rPr>
              <a:t>MANFAAT AKTIVITAS ATAU MOBILISASI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1FE03-29D9-EC43-A28B-AB58D921D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19611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menjadi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segar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memperbaiki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tonus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otot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mengontrol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badan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merangsang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peredaran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darah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mengurangi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stress</a:t>
            </a: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meningkatkan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relaksasi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memperlambat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proses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penyakit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penyakit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degenerative)</a:t>
            </a: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aktualisasi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diri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harga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diri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citra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)</a:t>
            </a:r>
          </a:p>
          <a:p>
            <a:pPr algn="just"/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sedang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anak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merangsang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pertumbuhan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US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7903E8-FBCF-1845-BB2F-C08409199C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0" y="2911397"/>
            <a:ext cx="8316624" cy="381911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0AAA190-78E7-954C-A6EC-24C738BA8C99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BB01CC5-27D2-B145-94F2-895A82318BFA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BC182D77-973D-A045-A1C2-EE7F6B42798D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87CAA6E-FD04-FB40-AC85-3F40CA54D0E6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C612D124-E985-EA46-B1E6-09BC54035A78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99E07AAF-6818-144E-9F7A-ADA8DF5DCA3B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C2A13007-344C-5940-A2F1-52956D3115A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1CD0F9C8-9570-9C40-BF4B-2C8E65DEB2AA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6DDDC553-A413-3746-9AF1-99565831C76E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D582A26E-5E4D-9540-A6B8-A05863364A1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8353C547-74D4-BC49-B94F-364DD7EE96A8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BFF5F3A8-49BD-1E4C-8974-6990FAB39B68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1E05D1A7-1EC6-1C42-BCAD-8912BF83F2DE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09EC8C0D-D69B-9143-AB37-18B4C5241662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F2881490-4730-AC44-8BA1-B2EEB2B96653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713438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693126"/>
            <a:ext cx="13146982" cy="492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b="1" dirty="0"/>
              <a:t>BAHAN KAJIAN</a:t>
            </a:r>
            <a:endParaRPr lang="en-ID" sz="3200" dirty="0"/>
          </a:p>
        </p:txBody>
      </p:sp>
      <p:grpSp>
        <p:nvGrpSpPr>
          <p:cNvPr id="4" name="Group 4"/>
          <p:cNvGrpSpPr/>
          <p:nvPr/>
        </p:nvGrpSpPr>
        <p:grpSpPr>
          <a:xfrm>
            <a:off x="16527342" y="722544"/>
            <a:ext cx="838665" cy="838665"/>
            <a:chOff x="0" y="0"/>
            <a:chExt cx="1118220" cy="11182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220" cy="1118220"/>
            </a:xfrm>
            <a:custGeom>
              <a:avLst/>
              <a:gdLst/>
              <a:ahLst/>
              <a:cxnLst/>
              <a:rect l="l" t="t" r="r" b="b"/>
              <a:pathLst>
                <a:path w="1118220" h="1118220">
                  <a:moveTo>
                    <a:pt x="0" y="0"/>
                  </a:moveTo>
                  <a:lnTo>
                    <a:pt x="1118220" y="0"/>
                  </a:lnTo>
                  <a:lnTo>
                    <a:pt x="1118220" y="1118220"/>
                  </a:lnTo>
                  <a:lnTo>
                    <a:pt x="0" y="11182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  <p:grpSp>
          <p:nvGrpSpPr>
            <p:cNvPr id="6" name="Group 6"/>
            <p:cNvGrpSpPr/>
            <p:nvPr/>
          </p:nvGrpSpPr>
          <p:grpSpPr>
            <a:xfrm>
              <a:off x="97068" y="94398"/>
              <a:ext cx="929424" cy="929424"/>
              <a:chOff x="0" y="0"/>
              <a:chExt cx="812800" cy="81280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9" name="Freeform 9"/>
            <p:cNvSpPr/>
            <p:nvPr/>
          </p:nvSpPr>
          <p:spPr>
            <a:xfrm>
              <a:off x="91727" y="95017"/>
              <a:ext cx="929424" cy="920818"/>
            </a:xfrm>
            <a:custGeom>
              <a:avLst/>
              <a:gdLst/>
              <a:ahLst/>
              <a:cxnLst/>
              <a:rect l="l" t="t" r="r" b="b"/>
              <a:pathLst>
                <a:path w="929424" h="920818">
                  <a:moveTo>
                    <a:pt x="0" y="0"/>
                  </a:moveTo>
                  <a:lnTo>
                    <a:pt x="929424" y="0"/>
                  </a:lnTo>
                  <a:lnTo>
                    <a:pt x="929424" y="920819"/>
                  </a:lnTo>
                  <a:lnTo>
                    <a:pt x="0" y="920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grpSp>
        <p:nvGrpSpPr>
          <p:cNvPr id="11" name="Group 11"/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2"/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4" name="Freeform 14"/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</p:sp>
      </p:grp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84EEF47B-60A2-3A4C-A0EF-1EEA75BD8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641465"/>
              </p:ext>
            </p:extLst>
          </p:nvPr>
        </p:nvGraphicFramePr>
        <p:xfrm>
          <a:off x="1028700" y="1649498"/>
          <a:ext cx="14220152" cy="65836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20152">
                  <a:extLst>
                    <a:ext uri="{9D8B030D-6E8A-4147-A177-3AD203B41FA5}">
                      <a16:colId xmlns:a16="http://schemas.microsoft.com/office/drawing/2014/main" val="541527633"/>
                    </a:ext>
                  </a:extLst>
                </a:gridCol>
              </a:tblGrid>
              <a:tr h="1101365">
                <a:tc>
                  <a:txBody>
                    <a:bodyPr/>
                    <a:lstStyle/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asuhan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keperawatan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pada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pasien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dengan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gangguan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kebutuhan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aktifitas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patalogis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musculoskeletal: osteomyelitis, osteoporosis,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amputasi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fraktur: </a:t>
                      </a:r>
                      <a:endParaRPr lang="en-ID" sz="3600" dirty="0">
                        <a:effectLst/>
                      </a:endParaRP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Pengkajian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b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Anamnesa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1"/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 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Pemeriksaan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fisik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lvl="1"/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 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Pemeriksaan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diagnostic </a:t>
                      </a: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Diagnosa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Keperawatan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Rencana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Keperawatan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Implementasi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Evaluasi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asuhan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keperawatan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ID" sz="36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Dokumentasi</a:t>
                      </a:r>
                      <a:r>
                        <a:rPr lang="en-ID" sz="3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41725" marR="41725" marT="0" marB="0"/>
                </a:tc>
                <a:extLst>
                  <a:ext uri="{0D108BD9-81ED-4DB2-BD59-A6C34878D82A}">
                    <a16:rowId xmlns:a16="http://schemas.microsoft.com/office/drawing/2014/main" val="138309296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F12D-7E89-8242-BFA1-37887ED3A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23900"/>
            <a:ext cx="14249400" cy="1143000"/>
          </a:xfrm>
        </p:spPr>
        <p:txBody>
          <a:bodyPr>
            <a:noAutofit/>
          </a:bodyPr>
          <a:lstStyle/>
          <a:p>
            <a:pPr algn="ctr"/>
            <a:br>
              <a:rPr lang="en-ID" sz="5400" b="1" dirty="0">
                <a:latin typeface="Bangla MN" pitchFamily="2" charset="0"/>
                <a:cs typeface="Bangla MN" pitchFamily="2" charset="0"/>
              </a:rPr>
            </a:br>
            <a:r>
              <a:rPr lang="en-ID" sz="5400" b="1" dirty="0">
                <a:latin typeface="Bangla MN" pitchFamily="2" charset="0"/>
                <a:cs typeface="Bangla MN" pitchFamily="2" charset="0"/>
              </a:rPr>
              <a:t>ANAMNESA</a:t>
            </a:r>
            <a:br>
              <a:rPr lang="en-US" sz="5400" b="1" dirty="0">
                <a:latin typeface="Bangla MN" pitchFamily="2" charset="0"/>
                <a:cs typeface="Bangla MN" pitchFamily="2" charset="0"/>
              </a:rPr>
            </a:b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Gangguan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Kebutuhan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Aktifitas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Akibat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Patologis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System Musculoskeletal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F9D3ABD-53A0-8146-B4A4-889921EAA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3207669"/>
            <a:ext cx="15773400" cy="65270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pengkajian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dua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: </a:t>
            </a:r>
          </a:p>
          <a:p>
            <a:pPr marL="771525" indent="-771525" algn="just">
              <a:buAutoNum type="arabicPeriod"/>
            </a:pPr>
            <a:r>
              <a:rPr lang="en-ID" b="1" dirty="0"/>
              <a:t>Anamnesis</a:t>
            </a:r>
          </a:p>
          <a:p>
            <a:pPr marL="771525" indent="-771525" algn="just">
              <a:buAutoNum type="arabicPeriod"/>
            </a:pPr>
            <a:r>
              <a:rPr lang="en-ID" b="1" dirty="0" err="1"/>
              <a:t>Pemeriksaan</a:t>
            </a:r>
            <a:r>
              <a:rPr lang="en-ID" b="1" dirty="0"/>
              <a:t> </a:t>
            </a:r>
            <a:r>
              <a:rPr lang="en-ID" b="1" dirty="0" err="1"/>
              <a:t>fisik</a:t>
            </a:r>
            <a:endParaRPr lang="en-ID" b="1" dirty="0"/>
          </a:p>
          <a:p>
            <a:pPr marL="0" indent="0" algn="just">
              <a:buNone/>
            </a:pPr>
            <a:r>
              <a:rPr lang="en-ID" dirty="0" err="1"/>
              <a:t>Anamnese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b="1" dirty="0" err="1"/>
              <a:t>teknik</a:t>
            </a:r>
            <a:r>
              <a:rPr lang="en-ID" b="1" dirty="0"/>
              <a:t> </a:t>
            </a:r>
            <a:r>
              <a:rPr lang="en-ID" b="1" dirty="0" err="1"/>
              <a:t>wawancara</a:t>
            </a:r>
            <a:r>
              <a:rPr lang="en-ID" b="1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menggali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kesehatan</a:t>
            </a:r>
            <a:r>
              <a:rPr lang="en-ID" dirty="0"/>
              <a:t> yang </a:t>
            </a:r>
            <a:r>
              <a:rPr lang="en-ID" dirty="0" err="1"/>
              <a:t>dihadapi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. </a:t>
            </a:r>
          </a:p>
          <a:p>
            <a:pPr marL="0" indent="0" algn="just">
              <a:buNone/>
            </a:pPr>
            <a:r>
              <a:rPr lang="en-ID" dirty="0" err="1"/>
              <a:t>Wawancara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menggali</a:t>
            </a:r>
            <a:r>
              <a:rPr lang="en-ID" dirty="0"/>
              <a:t> </a:t>
            </a:r>
            <a:r>
              <a:rPr lang="en-ID" dirty="0" err="1"/>
              <a:t>masalah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b="1" dirty="0" err="1"/>
              <a:t>pasien</a:t>
            </a:r>
            <a:r>
              <a:rPr lang="en-ID" b="1" dirty="0"/>
              <a:t> </a:t>
            </a:r>
            <a:r>
              <a:rPr lang="en-ID" b="1" dirty="0" err="1"/>
              <a:t>itu</a:t>
            </a:r>
            <a:r>
              <a:rPr lang="en-ID" b="1" dirty="0"/>
              <a:t> </a:t>
            </a:r>
            <a:r>
              <a:rPr lang="en-ID" b="1" dirty="0" err="1"/>
              <a:t>sendiri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keluarga</a:t>
            </a:r>
            <a:r>
              <a:rPr lang="en-ID" b="1" dirty="0"/>
              <a:t> </a:t>
            </a:r>
            <a:r>
              <a:rPr lang="en-ID" b="1" dirty="0" err="1"/>
              <a:t>terdekat</a:t>
            </a:r>
            <a:r>
              <a:rPr lang="en-ID" b="1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data. </a:t>
            </a:r>
          </a:p>
          <a:p>
            <a:pPr marL="0" indent="0" algn="just">
              <a:buNone/>
            </a:pP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anamnese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keluarga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terjalin</a:t>
            </a:r>
            <a:r>
              <a:rPr lang="en-ID" dirty="0"/>
              <a:t> </a:t>
            </a:r>
            <a:r>
              <a:rPr lang="en-ID" b="1" dirty="0" err="1"/>
              <a:t>hubungan</a:t>
            </a:r>
            <a:r>
              <a:rPr lang="en-ID" b="1" dirty="0"/>
              <a:t> </a:t>
            </a:r>
            <a:r>
              <a:rPr lang="en-ID" b="1" dirty="0" err="1"/>
              <a:t>saling</a:t>
            </a:r>
            <a:r>
              <a:rPr lang="en-ID" b="1" dirty="0"/>
              <a:t> </a:t>
            </a:r>
            <a:r>
              <a:rPr lang="en-ID" b="1" dirty="0" err="1"/>
              <a:t>percaya</a:t>
            </a:r>
            <a:r>
              <a:rPr lang="en-ID" b="1" dirty="0"/>
              <a:t> </a:t>
            </a:r>
            <a:r>
              <a:rPr lang="en-ID" b="1" dirty="0" err="1"/>
              <a:t>antara</a:t>
            </a:r>
            <a:r>
              <a:rPr lang="en-ID" b="1" dirty="0"/>
              <a:t> </a:t>
            </a:r>
            <a:r>
              <a:rPr lang="en-ID" b="1" dirty="0" err="1"/>
              <a:t>perawat</a:t>
            </a:r>
            <a:r>
              <a:rPr lang="en-ID" b="1" dirty="0"/>
              <a:t> </a:t>
            </a:r>
            <a:r>
              <a:rPr lang="en-ID" b="1" dirty="0" err="1"/>
              <a:t>dengan</a:t>
            </a:r>
            <a:r>
              <a:rPr lang="en-ID" b="1" dirty="0"/>
              <a:t> </a:t>
            </a:r>
            <a:r>
              <a:rPr lang="en-ID" b="1" dirty="0" err="1"/>
              <a:t>pasien</a:t>
            </a:r>
            <a:r>
              <a:rPr lang="en-ID" b="1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keluarga</a:t>
            </a:r>
            <a:r>
              <a:rPr lang="en-ID" b="1" dirty="0"/>
              <a:t> 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Komunikasi</a:t>
            </a:r>
            <a:r>
              <a:rPr lang="en-ID" dirty="0"/>
              <a:t> </a:t>
            </a:r>
            <a:r>
              <a:rPr lang="en-ID" dirty="0" err="1"/>
              <a:t>Terapeutik</a:t>
            </a:r>
            <a:r>
              <a:rPr lang="en-ID" dirty="0"/>
              <a:t>. </a:t>
            </a:r>
          </a:p>
          <a:p>
            <a:pPr algn="just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EF2004-D882-164E-B598-04FEAA569A4F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0C17450-A28A-8144-8758-ADF6031DCB06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5FD69C2E-FD03-3E42-9C8D-A676263BE85F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B91BCE7E-77BF-8449-8F07-98896CCC630B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3F206006-FAD7-F440-83B7-F70A1CF7FDFC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F3DD0F04-D0B3-5749-A764-1533C9583982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7AA7F259-A266-E946-90BA-8999286CD889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7ECE1AB6-E607-FA47-8CF7-CFFE303F7204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B0D161F3-0950-BB40-A0A0-F71D31186858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192B4F3C-87D1-BF42-A45A-69D1BB9BD823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1D4D171C-28FA-B140-A99C-C8D1DF3239CA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C2A663B4-0C56-594D-B14C-456199D8B9CF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F493885D-15A1-9C4A-8DA2-DBDB5C5E5CA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8AABE12D-28B9-734F-B0AF-23B38AF5BD0A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4D488019-4A15-E24D-B27C-055F25AE049A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08802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F12D-7E89-8242-BFA1-37887ED3A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00100"/>
            <a:ext cx="14782800" cy="1143000"/>
          </a:xfrm>
        </p:spPr>
        <p:txBody>
          <a:bodyPr>
            <a:noAutofit/>
          </a:bodyPr>
          <a:lstStyle/>
          <a:p>
            <a:pPr algn="ctr"/>
            <a:br>
              <a:rPr lang="en-ID" sz="5400" b="1" dirty="0">
                <a:latin typeface="Bangla MN" pitchFamily="2" charset="0"/>
                <a:cs typeface="Bangla MN" pitchFamily="2" charset="0"/>
              </a:rPr>
            </a:br>
            <a:r>
              <a:rPr lang="en-ID" sz="5400" b="1" dirty="0">
                <a:latin typeface="Bangla MN" pitchFamily="2" charset="0"/>
                <a:cs typeface="Bangla MN" pitchFamily="2" charset="0"/>
              </a:rPr>
              <a:t>ANAMNESA</a:t>
            </a:r>
            <a:br>
              <a:rPr lang="en-US" sz="5400" b="1" dirty="0">
                <a:latin typeface="Bangla MN" pitchFamily="2" charset="0"/>
                <a:cs typeface="Bangla MN" pitchFamily="2" charset="0"/>
              </a:rPr>
            </a:b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Gangguan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Kebutuhan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Aktifitas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Akibat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Patologis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System Musculoskeletal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E8E8A17-809F-7842-8D60-6A7F3460D8A0}"/>
              </a:ext>
            </a:extLst>
          </p:cNvPr>
          <p:cNvSpPr txBox="1">
            <a:spLocks/>
          </p:cNvSpPr>
          <p:nvPr/>
        </p:nvSpPr>
        <p:spPr>
          <a:xfrm>
            <a:off x="1143000" y="3362590"/>
            <a:ext cx="12885821" cy="6527007"/>
          </a:xfrm>
          <a:prstGeom prst="rect">
            <a:avLst/>
          </a:prstGeom>
        </p:spPr>
        <p:txBody>
          <a:bodyPr vert="horz" lIns="137160" tIns="68580" rIns="137160" bIns="6858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Data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Demografi</a:t>
            </a:r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Kesehatan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Keluarga</a:t>
            </a:r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Kesehatan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Keperawatan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Klien</a:t>
            </a:r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Diet</a:t>
            </a:r>
          </a:p>
          <a:p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Status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Sosial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Ekonomi</a:t>
            </a:r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Masalah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Kesehatan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Sekarang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</a:t>
            </a:r>
            <a:r>
              <a:rPr lang="en-ID" sz="42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Keluhan</a:t>
            </a:r>
            <a: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Utama)</a:t>
            </a:r>
            <a:b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br>
              <a:rPr lang="en-ID" sz="4200" dirty="0"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endParaRPr lang="en-ID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endParaRPr lang="en-US" sz="42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1DCFF8E-78B8-7B4E-A3AE-7119BDAAF055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D686420-1756-2E45-999A-8522068FA575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EFE2391C-716D-3B47-807F-386F3556BE0C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BBAC098D-89CB-384E-B51A-2A6AFC2A4D95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A5734CA1-F88D-9948-AB79-B65E0FBC898B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0D26EB05-1DC3-994E-83E3-97E533173157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E271FEB2-B306-084C-9C8A-6D36A2F1259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BF387B02-54BE-B846-A99B-254ED4BEE027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803E83B5-7E48-664B-BDC2-9F0EC81AC9DE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7229E5EB-2BFD-BC49-9A26-AA3C5C5452B6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05DC58D8-1EF5-D94A-8FEB-2335F8BA7472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76AEB302-1336-024F-A1EA-669612EC86FD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59AC4EBC-3457-4148-AF4A-3741B8E07245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95F2B2E5-0A08-114E-ADE8-6441458ECFC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134621A7-39EE-264C-AE8C-9C3C470C14F0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003668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7BD9C26-532A-1348-B74A-783D4C7D6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98721" y="3846356"/>
            <a:ext cx="7772400" cy="3461349"/>
          </a:xfrm>
        </p:spPr>
        <p:txBody>
          <a:bodyPr>
            <a:normAutofit/>
          </a:bodyPr>
          <a:lstStyle/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keperawatan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Sekarang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keperawatan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Penyakit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Dahulu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Fungsi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Motorik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Rentang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Gerak</a:t>
            </a:r>
            <a:b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endParaRPr lang="en-US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776724-FB1A-FB46-B123-F4841B0FBB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72600" y="1485900"/>
            <a:ext cx="7772400" cy="3415715"/>
          </a:xfrm>
        </p:spPr>
        <p:txBody>
          <a:bodyPr>
            <a:normAutofit/>
          </a:bodyPr>
          <a:lstStyle/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Intoleransi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Kekuatan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Otot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Koordinasi</a:t>
            </a: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Psikologis</a:t>
            </a:r>
            <a:br>
              <a:rPr lang="en-ID" dirty="0">
                <a:latin typeface="Big Caslon Medium" panose="02000603090000020003" pitchFamily="2" charset="-79"/>
                <a:cs typeface="Big Caslon Medium" panose="02000603090000020003" pitchFamily="2" charset="-79"/>
              </a:rPr>
            </a:br>
            <a:endParaRPr lang="en-ID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2AD544-069D-9E42-82FA-90B5F64FB3E7}"/>
              </a:ext>
            </a:extLst>
          </p:cNvPr>
          <p:cNvSpPr/>
          <p:nvPr/>
        </p:nvSpPr>
        <p:spPr>
          <a:xfrm>
            <a:off x="8971121" y="4358948"/>
            <a:ext cx="3844977" cy="12366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latin typeface="Bangla MN" pitchFamily="2" charset="0"/>
                <a:cs typeface="Bangla MN" pitchFamily="2" charset="0"/>
              </a:rPr>
              <a:t>LAINNYA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360795-2E2C-1D4A-81AF-8AB0AB6FB68C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185326F-DBCC-5140-814D-7D319FA4D506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9" name="Freeform 12">
                <a:extLst>
                  <a:ext uri="{FF2B5EF4-FFF2-40B4-BE49-F238E27FC236}">
                    <a16:creationId xmlns:a16="http://schemas.microsoft.com/office/drawing/2014/main" id="{EFD77727-702F-1747-A9B5-B070D89F6C9C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8087DD5F-CDFC-A74F-A3C4-300EFE649A3A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1059C92D-E331-AF46-9B37-01A83A07A705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09D9F063-85E1-6243-A393-29CD99F58BE2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7C5362AF-5A69-534A-9B67-A48B2E6B6933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325CBD5E-EA41-2B4A-9ECA-ACD8FD959885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D0E2A739-B1DD-D24E-B7A6-9F95BC12CEF6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164AF988-59C5-1144-898D-1DF349372254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79F31B3C-382D-564B-BF6D-BAD970AFC529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94B1F27B-51A9-CF42-998D-6206E5A37EDE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7A1E2862-1437-2747-AB4F-BF644BD0AF23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0" name="Freeform 2">
            <a:extLst>
              <a:ext uri="{FF2B5EF4-FFF2-40B4-BE49-F238E27FC236}">
                <a16:creationId xmlns:a16="http://schemas.microsoft.com/office/drawing/2014/main" id="{641993FB-7617-DC4A-B8D4-AE54104A36CB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6A02BBC8-DE30-0140-9D75-51773544529A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038041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79817-6D2E-DF4B-8393-D751F7E38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3500"/>
            <a:ext cx="10896600" cy="2308058"/>
          </a:xfrm>
        </p:spPr>
        <p:txBody>
          <a:bodyPr>
            <a:normAutofit/>
          </a:bodyPr>
          <a:lstStyle/>
          <a:p>
            <a:pPr algn="ctr"/>
            <a:r>
              <a:rPr lang="en-ID" b="1" dirty="0" err="1">
                <a:latin typeface="Bangla MN" pitchFamily="2" charset="0"/>
                <a:cs typeface="Bangla MN" pitchFamily="2" charset="0"/>
              </a:rPr>
              <a:t>Riwayat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Keperawatan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Sekarang</a:t>
            </a: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endParaRPr lang="en-US" b="1" dirty="0">
              <a:latin typeface="Bangla MN" pitchFamily="2" charset="0"/>
              <a:cs typeface="Bangla M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2D017B-81E0-764B-AC0B-CEF0B8341A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9335" y="3450368"/>
            <a:ext cx="15240000" cy="264494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Pengkajian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pasien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saat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ini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meliputi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alasan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pasien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yang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menyebabkan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terjadi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keluhan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/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dalam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dam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imobilitasnya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seperti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adanya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nyeri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kelemahan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otot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kelelahan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tingkat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daerah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terganggunya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lama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terjadinya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US" sz="36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FB9843-AE23-DB4A-99BC-0235E197DF05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1DD203E-B6C6-3E47-8AB5-A1CC18D583C3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1E589A06-4515-0442-AFC1-3B310BA4A30A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C699A420-A48A-2540-8C83-C37994DDCD09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EBE9D945-57E7-9A40-8160-12188A98C664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08C9DCD3-2232-A14B-81C0-12812FC4F85B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6C54022C-A5F4-A34A-AF6E-2578A7CE6D17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C2561489-A238-154F-AA57-14649CA9674F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C24968BB-CC8B-1241-99B3-59A79FC848D4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07D8F779-1081-BD4B-BA44-A2B9C14CCD1D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F1864D72-94AA-A749-8EBD-B9C6422DFD10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619A5ADC-5324-AF45-B210-168CF9A6719C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691CA9B5-E4C7-5447-83A6-49A9CB295BCC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0CA95CBC-6B9C-D54E-B772-69CB106BB80E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AD74B0CF-301C-804B-B707-207972D81994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7705447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623B1-424D-734D-AAFF-A00118BD1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4830"/>
            <a:ext cx="11772900" cy="2520365"/>
          </a:xfrm>
        </p:spPr>
        <p:txBody>
          <a:bodyPr>
            <a:normAutofit/>
          </a:bodyPr>
          <a:lstStyle/>
          <a:p>
            <a:pPr algn="ctr"/>
            <a:r>
              <a:rPr lang="en-ID" b="1" dirty="0" err="1">
                <a:latin typeface="Bangla MN" pitchFamily="2" charset="0"/>
                <a:cs typeface="Bangla MN" pitchFamily="2" charset="0"/>
              </a:rPr>
              <a:t>Riwayat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Keperawatan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Dahulu</a:t>
            </a: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endParaRPr lang="en-US" b="1" dirty="0">
              <a:latin typeface="Bangla MN" pitchFamily="2" charset="0"/>
              <a:cs typeface="Bangla M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C698F-1C6E-FF49-B98C-F72B38C54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745638"/>
            <a:ext cx="15773400" cy="1676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Pengkajian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penyakit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yang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berhubungan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dengan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pemenuhan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kebutuhan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riwayat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penyakit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muskuloskeletal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(osteoporosis, fraktur, </a:t>
            </a:r>
            <a:r>
              <a:rPr lang="en-ID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artritis</a:t>
            </a:r>
            <a:r>
              <a:rPr lang="en-ID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), </a:t>
            </a:r>
          </a:p>
          <a:p>
            <a:pPr algn="just"/>
            <a:endParaRPr lang="en-US" sz="36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514E72C-B9C9-D34D-A7C1-DFC4501C7484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F0B2FEE-94DA-474A-83C3-E42A20AC95F6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384D6EE5-BFD4-944C-AB44-7F83E0FA21E2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543B5603-D3BF-A149-8185-5860C724B56A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9E625D58-83A1-2A42-AC8A-EBC7BD6C84BA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DAA83884-B353-6C44-8767-7DA2F3D6BC37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B0E10562-11D3-F44F-91DC-0DCD59AD513C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38D1478E-2BB2-B64E-8E4E-8A7DCBB243B4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E2582399-6C86-664D-90F4-8E7BF3D71B1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7A599A48-9B3E-9042-98B6-60B48D12FCCB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190075A4-DB36-5640-8123-CED2A5283DAD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BAE3C28B-4DD5-D84E-A718-4E40B659B468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8C87085D-5CB4-BC40-A795-28D0EBC3CC5B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C6492A47-3D8F-E347-A2CA-FBE72410CBCC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814EBE-2F17-B442-BCED-71BA1543BA64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029828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878A0B-D66C-984C-83B7-A0F9DDF95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47700"/>
            <a:ext cx="8229600" cy="1143000"/>
          </a:xfrm>
        </p:spPr>
        <p:txBody>
          <a:bodyPr/>
          <a:lstStyle/>
          <a:p>
            <a:pPr algn="ctr"/>
            <a:r>
              <a:rPr lang="en-US" b="1" dirty="0" err="1">
                <a:latin typeface="Bangla MN" pitchFamily="2" charset="0"/>
                <a:cs typeface="Bangla MN" pitchFamily="2" charset="0"/>
              </a:rPr>
              <a:t>Perubahan</a:t>
            </a:r>
            <a:r>
              <a:rPr lang="en-US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b="1" dirty="0" err="1">
                <a:latin typeface="Bangla MN" pitchFamily="2" charset="0"/>
                <a:cs typeface="Bangla MN" pitchFamily="2" charset="0"/>
              </a:rPr>
              <a:t>Psikologis</a:t>
            </a:r>
            <a:endParaRPr lang="en-US" b="1" dirty="0">
              <a:latin typeface="Bangla MN" pitchFamily="2" charset="0"/>
              <a:cs typeface="Bangla M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7DD10-14AC-1D46-9E8C-89B18308B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324101"/>
            <a:ext cx="14173200" cy="2743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Pengkajian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psikologis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yang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disebabkan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oleh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adanya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/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mobilitas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antara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lain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perilaku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peningkatan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emosi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dalam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mekanisme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koping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lain-lain. </a:t>
            </a:r>
          </a:p>
          <a:p>
            <a:pPr algn="just"/>
            <a:endParaRPr lang="en-US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A8832EF-B02C-B149-8B28-3665D0EB9D87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E5D4B6A8-C29B-0B48-96E9-2EAE0723A379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F5EFAEE0-A6C6-FD4A-8B00-1E3BD4ADDC91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8CDFA975-36CD-0147-8392-144C784E25EE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7C11028C-E28F-5A49-845E-299D9B1FB440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28381D7E-1283-0F48-8762-2C0216D902BF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446B9B94-6EDD-844B-9E9E-FFFB16D5153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1A35FCC5-4CFF-5C45-A9C5-73F51DBA31E7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EC2BC190-15C5-FB49-B8A8-BCE0562D4225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37D655D7-948F-7C49-8DD4-83844E3EA174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988A1717-F309-7C48-8225-64B42581C628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BFE5D541-34C5-D44F-831A-AF459C916EE8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3E723295-BEA9-A94E-9C3B-0E8F99D343F7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2AA43A22-AF2F-9C48-A7DB-18CB9126D6EB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90A06CF-B1EF-7344-9999-9D1AD446D3F0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31116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EDF12D-7E89-8242-BFA1-37887ED3A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23900"/>
            <a:ext cx="14935200" cy="1143000"/>
          </a:xfrm>
        </p:spPr>
        <p:txBody>
          <a:bodyPr>
            <a:noAutofit/>
          </a:bodyPr>
          <a:lstStyle/>
          <a:p>
            <a:pPr algn="ctr"/>
            <a:br>
              <a:rPr lang="en-ID" sz="5400" b="1" dirty="0">
                <a:latin typeface="Bangla MN" pitchFamily="2" charset="0"/>
                <a:cs typeface="Bangla MN" pitchFamily="2" charset="0"/>
              </a:rPr>
            </a:br>
            <a:r>
              <a:rPr lang="en-ID" sz="5400" b="1" dirty="0">
                <a:latin typeface="Bangla MN" pitchFamily="2" charset="0"/>
                <a:cs typeface="Bangla MN" pitchFamily="2" charset="0"/>
              </a:rPr>
              <a:t>PEMERIKSAAN FISIK</a:t>
            </a:r>
            <a:br>
              <a:rPr lang="en-US" sz="5400" b="1" dirty="0">
                <a:latin typeface="Bangla MN" pitchFamily="2" charset="0"/>
                <a:cs typeface="Bangla MN" pitchFamily="2" charset="0"/>
              </a:rPr>
            </a:b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Gangguan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Kebutuhan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Aktifitas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Akibat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sz="5400" b="1" dirty="0" err="1">
                <a:latin typeface="Bangla MN" pitchFamily="2" charset="0"/>
                <a:cs typeface="Bangla MN" pitchFamily="2" charset="0"/>
              </a:rPr>
              <a:t>Patologis</a:t>
            </a:r>
            <a:r>
              <a:rPr lang="en-US" sz="5400" b="1" dirty="0">
                <a:latin typeface="Bangla MN" pitchFamily="2" charset="0"/>
                <a:cs typeface="Bangla MN" pitchFamily="2" charset="0"/>
              </a:rPr>
              <a:t> System Musculoskeletal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FE381-191C-8D4E-9868-26E2B9B83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4660" y="3067066"/>
            <a:ext cx="15773400" cy="6527007"/>
          </a:xfrm>
        </p:spPr>
        <p:txBody>
          <a:bodyPr>
            <a:normAutofit fontScale="92500" lnSpcReduction="20000"/>
          </a:bodyPr>
          <a:lstStyle/>
          <a:p>
            <a:r>
              <a:rPr lang="en-ID" sz="4950" b="1" dirty="0" err="1"/>
              <a:t>Mengkaji</a:t>
            </a:r>
            <a:r>
              <a:rPr lang="en-ID" sz="4950" b="1" dirty="0"/>
              <a:t> </a:t>
            </a:r>
            <a:r>
              <a:rPr lang="en-ID" sz="4950" b="1" dirty="0" err="1"/>
              <a:t>bagian</a:t>
            </a:r>
            <a:r>
              <a:rPr lang="en-ID" sz="4950" b="1" dirty="0"/>
              <a:t> </a:t>
            </a:r>
            <a:r>
              <a:rPr lang="en-ID" sz="4950" b="1" dirty="0" err="1"/>
              <a:t>tubuh</a:t>
            </a:r>
            <a:r>
              <a:rPr lang="en-ID" sz="4950" b="1" dirty="0"/>
              <a:t> </a:t>
            </a:r>
            <a:r>
              <a:rPr lang="en-ID" sz="4950" b="1" dirty="0" err="1"/>
              <a:t>pasien</a:t>
            </a:r>
            <a:r>
              <a:rPr lang="en-ID" sz="4950" b="1" dirty="0"/>
              <a:t> </a:t>
            </a:r>
            <a:r>
              <a:rPr lang="en-ID" sz="4950" b="1" dirty="0" err="1"/>
              <a:t>baik</a:t>
            </a:r>
            <a:r>
              <a:rPr lang="en-ID" sz="4950" b="1" dirty="0"/>
              <a:t> </a:t>
            </a:r>
            <a:r>
              <a:rPr lang="en-ID" sz="4950" b="1" dirty="0" err="1"/>
              <a:t>secara</a:t>
            </a:r>
            <a:r>
              <a:rPr lang="en-ID" sz="4950" b="1" dirty="0"/>
              <a:t> </a:t>
            </a:r>
            <a:r>
              <a:rPr lang="en-ID" sz="4950" b="1" dirty="0" err="1"/>
              <a:t>lokal</a:t>
            </a:r>
            <a:r>
              <a:rPr lang="en-ID" sz="4950" b="1" dirty="0"/>
              <a:t> </a:t>
            </a:r>
            <a:r>
              <a:rPr lang="en-ID" sz="4950" b="1" dirty="0" err="1"/>
              <a:t>atau</a:t>
            </a:r>
            <a:r>
              <a:rPr lang="en-ID" sz="4950" b="1" dirty="0"/>
              <a:t> </a:t>
            </a:r>
            <a:r>
              <a:rPr lang="en-ID" sz="4950" b="1" i="1" dirty="0"/>
              <a:t>(head to toe) </a:t>
            </a:r>
          </a:p>
          <a:p>
            <a:pPr marL="0" indent="0">
              <a:buNone/>
            </a:pPr>
            <a:endParaRPr lang="en-ID" i="1" dirty="0"/>
          </a:p>
          <a:p>
            <a:pPr marL="0" indent="0">
              <a:buNone/>
            </a:pPr>
            <a:r>
              <a:rPr lang="en-ID" b="1" dirty="0"/>
              <a:t>PROSEDUR TINDAKAN </a:t>
            </a:r>
          </a:p>
          <a:p>
            <a:pPr algn="just"/>
            <a:r>
              <a:rPr lang="en-ID" b="1" dirty="0" err="1"/>
              <a:t>Perhatian</a:t>
            </a:r>
            <a:r>
              <a:rPr lang="en-ID" b="1" dirty="0"/>
              <a:t> : </a:t>
            </a:r>
            <a:r>
              <a:rPr lang="en-ID" dirty="0" err="1"/>
              <a:t>sebelum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fisik</a:t>
            </a:r>
            <a:r>
              <a:rPr lang="en-ID" dirty="0"/>
              <a:t>, </a:t>
            </a:r>
            <a:r>
              <a:rPr lang="en-ID" dirty="0" err="1"/>
              <a:t>perawat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kontrak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pasien</a:t>
            </a:r>
            <a:r>
              <a:rPr lang="en-ID" dirty="0"/>
              <a:t>, yang </a:t>
            </a:r>
            <a:r>
              <a:rPr lang="en-ID" dirty="0" err="1"/>
              <a:t>didalamnya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penjelasan</a:t>
            </a:r>
            <a:r>
              <a:rPr lang="en-ID" dirty="0"/>
              <a:t> </a:t>
            </a:r>
            <a:r>
              <a:rPr lang="en-ID" dirty="0" err="1"/>
              <a:t>maksud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, </a:t>
            </a:r>
            <a:r>
              <a:rPr lang="en-ID" dirty="0" err="1"/>
              <a:t>waktu</a:t>
            </a:r>
            <a:r>
              <a:rPr lang="en-ID" dirty="0"/>
              <a:t> yang di </a:t>
            </a:r>
            <a:r>
              <a:rPr lang="en-ID" dirty="0" err="1"/>
              <a:t>perlukan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terminasi</a:t>
            </a:r>
            <a:r>
              <a:rPr lang="en-ID" dirty="0"/>
              <a:t>/ </a:t>
            </a:r>
            <a:r>
              <a:rPr lang="en-ID" dirty="0" err="1"/>
              <a:t>mengakhiri</a:t>
            </a:r>
            <a:r>
              <a:rPr lang="en-ID" dirty="0"/>
              <a:t>. </a:t>
            </a:r>
          </a:p>
          <a:p>
            <a:pPr algn="just"/>
            <a:r>
              <a:rPr lang="en-ID" b="1" dirty="0" err="1"/>
              <a:t>Tahap-tahap</a:t>
            </a:r>
            <a:r>
              <a:rPr lang="en-ID" b="1" dirty="0"/>
              <a:t> </a:t>
            </a:r>
            <a:r>
              <a:rPr lang="en-ID" b="1" dirty="0" err="1"/>
              <a:t>pemeriksaan</a:t>
            </a:r>
            <a:r>
              <a:rPr lang="en-ID" b="1" dirty="0"/>
              <a:t> </a:t>
            </a:r>
            <a:r>
              <a:rPr lang="en-ID" b="1" dirty="0" err="1"/>
              <a:t>fisik</a:t>
            </a:r>
            <a:r>
              <a:rPr lang="en-ID" b="1" dirty="0"/>
              <a:t> </a:t>
            </a:r>
            <a:r>
              <a:rPr lang="en-ID" dirty="0" err="1"/>
              <a:t>haruskan</a:t>
            </a:r>
            <a:r>
              <a:rPr lang="en-ID" dirty="0"/>
              <a:t>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urut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menyeluruh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dimulai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bagian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berikut</a:t>
            </a:r>
            <a:r>
              <a:rPr lang="en-ID" dirty="0"/>
              <a:t> </a:t>
            </a:r>
            <a:r>
              <a:rPr lang="en-ID" dirty="0" err="1"/>
              <a:t>Kulit</a:t>
            </a:r>
            <a:r>
              <a:rPr lang="en-ID" dirty="0"/>
              <a:t>, </a:t>
            </a:r>
            <a:r>
              <a:rPr lang="en-ID" dirty="0" err="1"/>
              <a:t>rambut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kuku, </a:t>
            </a:r>
            <a:r>
              <a:rPr lang="en-ID" dirty="0" err="1"/>
              <a:t>Kepala</a:t>
            </a:r>
            <a:r>
              <a:rPr lang="en-ID" dirty="0"/>
              <a:t> </a:t>
            </a:r>
            <a:r>
              <a:rPr lang="en-ID" dirty="0" err="1"/>
              <a:t>meliputi</a:t>
            </a:r>
            <a:r>
              <a:rPr lang="en-ID" dirty="0"/>
              <a:t>: </a:t>
            </a:r>
            <a:r>
              <a:rPr lang="en-ID" dirty="0" err="1"/>
              <a:t>mata</a:t>
            </a:r>
            <a:r>
              <a:rPr lang="en-ID" dirty="0"/>
              <a:t>, </a:t>
            </a:r>
            <a:r>
              <a:rPr lang="en-ID" dirty="0" err="1"/>
              <a:t>hidung</a:t>
            </a:r>
            <a:r>
              <a:rPr lang="en-ID" dirty="0"/>
              <a:t>, </a:t>
            </a:r>
            <a:r>
              <a:rPr lang="en-ID" dirty="0" err="1"/>
              <a:t>telinga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mulut</a:t>
            </a:r>
            <a:r>
              <a:rPr lang="en-ID" dirty="0"/>
              <a:t>, </a:t>
            </a:r>
            <a:r>
              <a:rPr lang="en-ID" dirty="0" err="1"/>
              <a:t>Leher</a:t>
            </a:r>
            <a:r>
              <a:rPr lang="en-ID" dirty="0"/>
              <a:t> : </a:t>
            </a:r>
            <a:r>
              <a:rPr lang="en-ID" dirty="0" err="1"/>
              <a:t>posisi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gerakan</a:t>
            </a:r>
            <a:r>
              <a:rPr lang="en-ID" dirty="0"/>
              <a:t> trachea, JVP, </a:t>
            </a:r>
            <a:r>
              <a:rPr lang="en-ID" dirty="0" err="1"/>
              <a:t>Dada</a:t>
            </a:r>
            <a:r>
              <a:rPr lang="en-ID" dirty="0"/>
              <a:t> : </a:t>
            </a:r>
            <a:r>
              <a:rPr lang="en-ID" dirty="0" err="1"/>
              <a:t>jantung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paru</a:t>
            </a:r>
            <a:r>
              <a:rPr lang="en-ID" dirty="0"/>
              <a:t>, Abdomen: </a:t>
            </a:r>
            <a:r>
              <a:rPr lang="en-ID" dirty="0" err="1"/>
              <a:t>pemeriksaan</a:t>
            </a:r>
            <a:r>
              <a:rPr lang="en-ID" dirty="0"/>
              <a:t> </a:t>
            </a:r>
            <a:r>
              <a:rPr lang="en-ID" dirty="0" err="1"/>
              <a:t>dangkal</a:t>
            </a:r>
            <a:r>
              <a:rPr lang="en-ID" dirty="0"/>
              <a:t> </a:t>
            </a:r>
            <a:r>
              <a:rPr lang="en-ID" dirty="0" err="1"/>
              <a:t>dan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, </a:t>
            </a:r>
            <a:r>
              <a:rPr lang="en-ID" dirty="0" err="1"/>
              <a:t>Genetalia</a:t>
            </a:r>
            <a:r>
              <a:rPr lang="en-ID" dirty="0"/>
              <a:t>, </a:t>
            </a:r>
            <a:r>
              <a:rPr lang="en-ID" dirty="0" err="1"/>
              <a:t>Kekuatan</a:t>
            </a:r>
            <a:r>
              <a:rPr lang="en-ID" dirty="0"/>
              <a:t> </a:t>
            </a:r>
            <a:r>
              <a:rPr lang="en-ID" dirty="0" err="1"/>
              <a:t>otot</a:t>
            </a:r>
            <a:r>
              <a:rPr lang="en-ID" dirty="0"/>
              <a:t> /</a:t>
            </a:r>
            <a:r>
              <a:rPr lang="en-ID" dirty="0" err="1"/>
              <a:t>musculosekletal</a:t>
            </a:r>
            <a:r>
              <a:rPr lang="en-ID" dirty="0"/>
              <a:t>, </a:t>
            </a:r>
            <a:r>
              <a:rPr lang="en-ID" dirty="0" err="1"/>
              <a:t>Neurologi</a:t>
            </a:r>
            <a:r>
              <a:rPr lang="en-ID" dirty="0"/>
              <a:t> </a:t>
            </a:r>
          </a:p>
          <a:p>
            <a:pPr algn="just"/>
            <a:r>
              <a:rPr lang="en-ID" b="1" dirty="0" err="1"/>
              <a:t>Pemeriksaan</a:t>
            </a:r>
            <a:r>
              <a:rPr lang="en-ID" b="1" dirty="0"/>
              <a:t> </a:t>
            </a:r>
            <a:r>
              <a:rPr lang="en-ID" b="1" dirty="0" err="1"/>
              <a:t>fisik</a:t>
            </a:r>
            <a:r>
              <a:rPr lang="en-ID" b="1" dirty="0"/>
              <a:t> </a:t>
            </a:r>
            <a:r>
              <a:rPr lang="en-ID" b="1" dirty="0" err="1"/>
              <a:t>pada</a:t>
            </a:r>
            <a:r>
              <a:rPr lang="en-ID" b="1" dirty="0"/>
              <a:t> </a:t>
            </a:r>
            <a:r>
              <a:rPr lang="en-ID" b="1" dirty="0" err="1"/>
              <a:t>sistem</a:t>
            </a:r>
            <a:r>
              <a:rPr lang="en-ID" b="1" dirty="0"/>
              <a:t> </a:t>
            </a:r>
            <a:r>
              <a:rPr lang="en-ID" b="1" dirty="0" err="1"/>
              <a:t>tertentu</a:t>
            </a:r>
            <a:r>
              <a:rPr lang="en-ID" b="1" dirty="0"/>
              <a:t> </a:t>
            </a:r>
            <a:r>
              <a:rPr lang="en-ID" dirty="0"/>
              <a:t>,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dasarnya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pengkajian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namun</a:t>
            </a:r>
            <a:r>
              <a:rPr lang="en-ID" dirty="0"/>
              <a:t> </a:t>
            </a:r>
            <a:r>
              <a:rPr lang="en-ID" dirty="0" err="1"/>
              <a:t>dispesifikasikan</a:t>
            </a:r>
            <a:r>
              <a:rPr lang="en-ID" dirty="0"/>
              <a:t> </a:t>
            </a:r>
            <a:r>
              <a:rPr lang="en-ID" dirty="0" err="1"/>
              <a:t>pada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tubuh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 </a:t>
            </a:r>
            <a:r>
              <a:rPr lang="en-ID" dirty="0" err="1"/>
              <a:t>yng</a:t>
            </a:r>
            <a:r>
              <a:rPr lang="en-ID" dirty="0"/>
              <a:t> </a:t>
            </a:r>
            <a:r>
              <a:rPr lang="en-ID" dirty="0" err="1"/>
              <a:t>ingin</a:t>
            </a:r>
            <a:r>
              <a:rPr lang="en-ID" dirty="0"/>
              <a:t> </a:t>
            </a:r>
            <a:r>
              <a:rPr lang="en-ID" dirty="0" err="1"/>
              <a:t>dikaji</a:t>
            </a:r>
            <a:r>
              <a:rPr lang="en-ID" dirty="0"/>
              <a:t>. </a:t>
            </a:r>
            <a:r>
              <a:rPr lang="en-ID" dirty="0" err="1"/>
              <a:t>Pengkajian</a:t>
            </a:r>
            <a:r>
              <a:rPr lang="en-ID" dirty="0"/>
              <a:t> yang </a:t>
            </a:r>
            <a:r>
              <a:rPr lang="en-ID" dirty="0" err="1"/>
              <a:t>dilakukan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berikut</a:t>
            </a:r>
            <a:r>
              <a:rPr lang="en-ID" dirty="0"/>
              <a:t> : 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4869231-B250-E84D-B446-58C5B1FFCE3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4547853-5809-834C-B53C-834F01E06A2A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8F1DBC67-C8FA-4A4E-987F-1E811EE43E30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AF1EC60A-AFF8-7F40-A01A-8933EF3F424A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896E7705-5EFE-5444-82AF-B129BC7F9AF7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D343212A-9837-A041-8EB6-6E1586847F0E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55B26C7B-3F78-EF40-BB2C-FA20C6C933DB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CDFAD1DD-0F61-7645-BB3E-A4AD96E78B20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ECE831A1-43E6-C643-9643-7962D3D31856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0D5AB627-0BE2-0F4D-9DDC-E4007056EEC6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C6F05314-F1D1-B24E-963E-5885FD97A3B7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6E3CCDC3-163D-B841-A69B-4B697E4845B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5F027BB0-AE3B-E144-AA91-328B3D9820E7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7432EBF4-67AC-B34A-A013-AC9CF7F696D5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22B027B1-AB6E-B44B-A691-0A1ABBEA1D0F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646539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721F40-3401-0847-A3D8-8BEC3BFE86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1845" y="518163"/>
            <a:ext cx="12582768" cy="9229046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60AC2DC-B87B-3F4B-98DF-DB49C7D5F888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E8E9896-4D78-C241-93A6-73EC9DC37796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817358A2-70E2-0E45-A0E0-28C06B9B557C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9B40050F-AB28-2F4B-9615-59115ECE3E5D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D9D6393C-ECE7-A442-9568-94C7C6EE5B7A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CE67FD61-3C89-A14B-837D-E6E465B17615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812C67F6-1DA3-EC44-9AE3-4C88C597AA98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040CF167-03A4-EF4E-867D-37EE4159A995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593503CD-77B2-7941-852A-3E6D16DEDA9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4924EA29-1EA3-8B49-B605-957FA953CDFD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646730B0-1636-7E44-9D2F-5B9C58878059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36C25DB1-97E4-3E44-9D43-6001B9D3BE49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90186692-5512-AD4B-A0BC-10CF49A1BA5D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899828CE-A1B7-F84C-B4F3-C71FAC2BC15E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1869F27C-9CCF-FC4A-9590-14414C93CC20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48037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6779D1-4A95-5948-A71E-838F84044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5000" y="564853"/>
            <a:ext cx="10690478" cy="372365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B7B1193-EDDD-F943-896C-E0D70BACE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4013" y="4288503"/>
            <a:ext cx="10756233" cy="558160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92A1B98B-B770-704D-8093-A02734EB52EF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0E49FDB-9A81-6A44-ACD3-914B277DDDCB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8EEF6B6E-CDF9-6C4E-B70C-DFFDF32D540E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C742ADE4-207C-5C45-9DFA-9A043DCC44D9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A823E700-9CB4-9D4B-8CB4-859CB9BB463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4357114F-BF4B-D448-9798-34C373CBA165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B84BCC13-1B8E-3049-AA6D-E8634CD4DAD9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AA643BE0-3815-2049-BBF5-9309CBDB10E6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322197C6-0EC2-874F-AEDC-5C116B9DA23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B2147ECA-8DC1-2948-B77A-E691D8FD9085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4B5A3B0F-CC18-F24D-BB5D-B32A294F0683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5AE7899E-CFC6-B74A-85A7-A3124B8CDD72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BA1C726-C5A2-1246-BD0C-24A44DC156AD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E1C4ACE3-5040-9948-A2EC-49EBE65F7E2C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A2797234-53E8-F54B-A349-5221EEB1E36A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68188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C06D767-2A76-3548-AD98-5576AEDAF2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066" y="2324100"/>
            <a:ext cx="13485231" cy="5490035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B4755BA-386D-F24C-81A1-E8730543F187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4271079-1652-2148-B467-BD0FE4A51F19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5F783EEC-9E80-6B49-A600-E677A3385CE7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574C3179-099A-7E44-99FE-B439186666A2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B5A912F1-A702-804B-B016-5D44BBF6CD5B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C9E71A73-8AF8-3E47-B300-2815022FD814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44C15DDA-2CDC-4D4B-8BD5-DDF5E5595B61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1B590A4A-810C-EB49-BC0C-4AC5E9D28B23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FDE19FA4-27C1-8F41-9B0B-FFD17387B8DF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D7E1FD7-B4EE-9146-B5EC-C79CBC0B8EEA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43C9CBF7-C167-0749-AE03-744A0C233706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00FB3C3B-1F6E-FA40-9412-F7B5AE83093E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D14ACDEB-CEA8-6945-8A49-85CC5E9DFE8B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38D60AEA-9764-F54B-A0EC-20B0DC0ECE15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63B8F51-0236-064C-98CF-7F452815E4AE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206582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14C1F-72C7-5149-8084-8723FB8AE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960" y="4130227"/>
            <a:ext cx="15773400" cy="1988345"/>
          </a:xfrm>
        </p:spPr>
        <p:txBody>
          <a:bodyPr>
            <a:normAutofit/>
          </a:bodyPr>
          <a:lstStyle/>
          <a:p>
            <a:pPr algn="ctr"/>
            <a:r>
              <a:rPr lang="en-US" sz="5400" dirty="0">
                <a:latin typeface="Bangla MN" pitchFamily="2" charset="0"/>
                <a:cs typeface="Bangla MN" pitchFamily="2" charset="0"/>
              </a:rPr>
              <a:t>REVIEW ANATOMI DAN FISIOLOGI </a:t>
            </a:r>
            <a:br>
              <a:rPr lang="en-US" sz="5400" dirty="0">
                <a:latin typeface="Bangla MN" pitchFamily="2" charset="0"/>
                <a:cs typeface="Bangla MN" pitchFamily="2" charset="0"/>
              </a:rPr>
            </a:br>
            <a:r>
              <a:rPr lang="en-US" sz="5400" dirty="0">
                <a:latin typeface="Bangla MN" pitchFamily="2" charset="0"/>
                <a:cs typeface="Bangla MN" pitchFamily="2" charset="0"/>
              </a:rPr>
              <a:t>SISTEM MUSKULOSKELETAL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F429C7-36A4-6748-ADFC-044425DA35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6426"/>
          <a:stretch/>
        </p:blipFill>
        <p:spPr>
          <a:xfrm>
            <a:off x="0" y="0"/>
            <a:ext cx="18288000" cy="420809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984723-C00C-844D-A559-1C89EDF7D9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7403"/>
          <a:stretch/>
        </p:blipFill>
        <p:spPr>
          <a:xfrm>
            <a:off x="0" y="5811252"/>
            <a:ext cx="18288000" cy="447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90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A78D38-A74A-4440-B1DE-DFC23A05EF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1715319"/>
            <a:ext cx="12905369" cy="7215627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099B700-D837-734D-9EAF-ECAD83979AB1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A221585-BEF3-FE4E-9173-96410CCE083B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D80096D8-505F-8141-B7E2-CA75D21F9DCB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216AD412-3C9B-DF4A-B674-4CCC7B870ADD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6F5FCD7F-2798-FE43-9543-36738235CC7F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BF337664-03AC-2246-B6BB-C059ECB107B4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11CA079E-02FC-B244-98DF-80406A69A4A8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653040EC-161D-7942-B48D-6938D79EE7CC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37954291-95B6-AB48-9C1D-F705916F44B2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96516FDE-A572-A14F-AA9F-9716DFB502E0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BB6163BA-2F66-184E-8EE1-549E4EC7FD99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9936E5FD-9CD8-184B-B1FC-37671460C16D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E681EF94-E6A0-D842-B5F7-DEE02B1698F0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15C66C02-CCAD-B042-952D-819E4A106C98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99DAC826-8C34-B646-9D94-CAC1680DC3A3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186257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FD975EC-7A0C-AB40-9CF9-79459B54D6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30304" y="1164442"/>
            <a:ext cx="14945291" cy="7715439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7AFF13C-2143-2744-8111-C1542F915CEB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35F9F87-2612-6640-B22E-08877C1A515E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F577E24A-5716-7546-87D3-A51DCD1F4EE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AA95E3C2-DE72-9243-BB8E-190DBDF47688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AB018104-6623-4045-BFFA-EA481A5DFFB5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4685E633-442F-1C40-B88C-7DAFCDBAC89A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5AE69B70-8DE9-484F-A348-398A180B4840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51A8ACE1-530C-F64E-9B01-0FB90DA8B048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0D07D8D9-FA1D-C24E-8D5E-983D347929A6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EB73E14A-8FA3-0148-8B86-83BBEDCF2990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53E940EF-73B6-D04F-B1FA-447AAE897A58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346FDD5A-5C2B-2C4C-B711-E62D78AF6CBD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79D4699F-2ED1-7A4C-BB85-C891DD2F245F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66A833DD-2FF1-2645-AE15-010D56EAD7DA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16CB55F6-ACC6-E142-AF1A-DC74361EFC97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509651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04E6E8-3AA7-3C49-A90A-9907E1259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52315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latin typeface="Bangla MN" pitchFamily="2" charset="0"/>
                <a:cs typeface="Bangla MN" pitchFamily="2" charset="0"/>
              </a:rPr>
              <a:t>PEMERIKSAAN FISIK KHUSUS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917DB-FE4F-B64A-9046-DABD2DE1C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3966" y="3057181"/>
            <a:ext cx="13639800" cy="4525963"/>
          </a:xfrm>
        </p:spPr>
        <p:txBody>
          <a:bodyPr>
            <a:noAutofit/>
          </a:bodyPr>
          <a:lstStyle/>
          <a:p>
            <a:pPr algn="just"/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Tingkat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kesadaran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postur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/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bentuk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tubuh</a:t>
            </a:r>
            <a:endParaRPr lang="en-ID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Skoliosis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kiposis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lordosis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cara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berjalan</a:t>
            </a:r>
            <a:endParaRPr lang="en-ID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  <a:p>
            <a:pPr algn="just"/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Ekstremitas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: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kelemahan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sensorik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tonus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otot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atropi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tremor,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gerakan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tak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terkendali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kekuatan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otot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jalan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duduk,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berdiri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</a:t>
            </a:r>
          </a:p>
          <a:p>
            <a:pPr algn="just"/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Pergerakan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kemerahan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deformitas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nyeri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sendi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kripitasi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suhu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sekitar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sendi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US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86E781F-27AF-024B-AB5B-5D4309646711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D90E322-6875-D642-BDF1-751A6091F2E7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5FD82863-8898-7F40-B815-EF94D821CA42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2BCC881B-CA23-4F41-9C75-CBED53CC2C68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1EF87269-9B35-B647-B5B1-0750C1134F5F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003830FB-CFBB-EC4F-9467-2492032D5576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2F38D481-6DC5-BE44-8409-D832C888A9B7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1004715A-087E-B645-9C1B-9829C5934C57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7904416B-8555-A84F-943D-FD83809946F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7A1DA7A5-2A71-7E4A-916E-DA5D17BC974E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F62E0429-0B65-2E4C-AC89-C0CC2C66C081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EFB26062-74F0-8245-9AFC-7FDDF8984E9F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A8E06D36-1810-1A47-89DC-F73DE4DE2036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AB3AB9F1-4563-3A42-B8E5-E22F49A81772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8742C2A4-9C12-ED45-8DD9-4E445553D406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839162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5A2F-61DE-E441-9075-48D9309EA4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2500313"/>
          </a:xfrm>
        </p:spPr>
        <p:txBody>
          <a:bodyPr>
            <a:normAutofit/>
          </a:bodyPr>
          <a:lstStyle/>
          <a:p>
            <a:pPr algn="ctr"/>
            <a:r>
              <a:rPr lang="en-ID" b="1" dirty="0" err="1">
                <a:latin typeface="Bangla MN" pitchFamily="2" charset="0"/>
                <a:cs typeface="Bangla MN" pitchFamily="2" charset="0"/>
              </a:rPr>
              <a:t>Kemampuan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Fungsi</a:t>
            </a:r>
            <a:r>
              <a:rPr lang="en-ID" b="1" dirty="0">
                <a:latin typeface="Bangla MN" pitchFamily="2" charset="0"/>
                <a:cs typeface="Bangla MN" pitchFamily="2" charset="0"/>
              </a:rPr>
              <a:t> </a:t>
            </a:r>
            <a:r>
              <a:rPr lang="en-ID" b="1" dirty="0" err="1">
                <a:latin typeface="Bangla MN" pitchFamily="2" charset="0"/>
                <a:cs typeface="Bangla MN" pitchFamily="2" charset="0"/>
              </a:rPr>
              <a:t>Motorik</a:t>
            </a: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br>
              <a:rPr lang="en-ID" b="1" dirty="0">
                <a:latin typeface="Bangla MN" pitchFamily="2" charset="0"/>
                <a:cs typeface="Bangla MN" pitchFamily="2" charset="0"/>
              </a:rPr>
            </a:br>
            <a:endParaRPr lang="en-US" b="1" dirty="0">
              <a:latin typeface="Bangla MN" pitchFamily="2" charset="0"/>
              <a:cs typeface="Bangla MN" pitchFamily="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A8B1AA-9460-324D-9B7E-1120CA8CEA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049521"/>
            <a:ext cx="15773400" cy="2219075"/>
          </a:xfrm>
        </p:spPr>
        <p:txBody>
          <a:bodyPr>
            <a:noAutofit/>
          </a:bodyPr>
          <a:lstStyle/>
          <a:p>
            <a:pPr algn="just"/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Pengkajian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dilakukan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dengan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tujuan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untuk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menilai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kemampuan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gerak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posisi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miring, duduk,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bangun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berpindah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tanpa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bantuan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US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713CD0-BAF6-4D4A-A509-48E9B476D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966" y="3981725"/>
            <a:ext cx="13834304" cy="528574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28CCB16-FEF2-A742-9C7D-978EAE94A3E7}"/>
              </a:ext>
            </a:extLst>
          </p:cNvPr>
          <p:cNvSpPr txBox="1">
            <a:spLocks/>
          </p:cNvSpPr>
          <p:nvPr/>
        </p:nvSpPr>
        <p:spPr>
          <a:xfrm>
            <a:off x="4823261" y="3623561"/>
            <a:ext cx="9823784" cy="1556837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ID" sz="4200" dirty="0"/>
              <a:t>TABEL KATEGORI TINGKAT KEMAMPUAN</a:t>
            </a:r>
          </a:p>
          <a:p>
            <a:endParaRPr lang="en-US" sz="4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E962345-2DB5-BE42-A264-55C1E4FCD4A9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61E4D26-26A2-B748-BFE7-BF3A0A87E6F3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9" name="Freeform 12">
                <a:extLst>
                  <a:ext uri="{FF2B5EF4-FFF2-40B4-BE49-F238E27FC236}">
                    <a16:creationId xmlns:a16="http://schemas.microsoft.com/office/drawing/2014/main" id="{FB8B3298-1A39-B147-A501-5425B9F7BB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E645F062-BFA1-514F-B7E7-771097C06B7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A7E87667-40BA-A94C-9648-D206FF55115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AA77473B-6CCC-9D43-9259-EC650D3FA197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37749226-A855-B44A-B18F-6B84684B83B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A903E4AD-4D3F-3746-A543-C7C82B2464F4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1B6C595C-2DEC-0E43-AE36-99ECB17DAB47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7DC89ABC-244C-5747-9491-4B32A01A0E8E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EF2743FE-58FC-CA40-B101-CA58EAC718FC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B5D05BBE-8410-2747-BCEE-AA1035C74458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CDED5C1E-82FB-3145-99AF-DA9A2C746E1B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0" name="Freeform 2">
            <a:extLst>
              <a:ext uri="{FF2B5EF4-FFF2-40B4-BE49-F238E27FC236}">
                <a16:creationId xmlns:a16="http://schemas.microsoft.com/office/drawing/2014/main" id="{350B4C67-2C4C-9246-A8EC-D4B22BFC5BDF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E68FF7C5-2D4A-4243-809C-47BFD587ECA4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0792846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75627-C205-ED4A-90D6-8232651B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461" y="739496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latin typeface="Bangla MN" pitchFamily="2" charset="0"/>
                <a:cs typeface="Bangla MN" pitchFamily="2" charset="0"/>
              </a:rPr>
              <a:t>TABEL KEMAMPUAN RENTANG GERAK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6B16D8-FE38-5440-B9E2-3B83C673C5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281" y="2042345"/>
            <a:ext cx="15019560" cy="6912768"/>
          </a:xfr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D72E2ED-8E4B-B846-8D55-15BC462FCE27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8720FF8-54A0-C640-A18C-F6AC51B83182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A68B0ECB-823A-2745-A29F-4608B918F2F5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819D4FB3-198F-8C4E-8238-6FDA9F9958D9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A7E5A37B-4EC9-FA44-99E0-06B4310E21E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47EF6223-0611-AC47-98CE-688D2EF2F7C8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F7254410-75F4-594F-94A6-51BC2B54679F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6EB0F594-06B9-3E48-9366-4AB9163ED029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F0C0C73F-D88A-C940-A6F0-6F859DA9A399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19C1D7DE-3CCA-2F41-AF51-9452EAF54296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50A5341A-1A7E-3647-A24A-D593B0F772DD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5FF9722C-F1BC-CA4E-8E58-87E228F95746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445D675D-FC47-3A4D-A507-00B7977D1320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DFD348EC-1CE0-0947-B525-AF0405676EC8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4F54EF96-7A45-464F-866B-C5DB4D7F9969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33293142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95AAF8-964A-9E4A-8461-021A1019C6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21578" y="1082843"/>
            <a:ext cx="16284689" cy="7868652"/>
          </a:xfr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F996575-5D7C-B84F-9B8B-AC48120B764F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1BF9656-FAF3-AC4C-B58C-0F4C33657030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FA04E2D5-A6D0-3E44-94F0-81CA37C3D335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9EAE5DE0-A125-124F-BA3D-B2DB7778BE12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BE39D8AE-F8AB-B949-9F01-651D1B68DD33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42FC769F-1389-F54E-85B9-0773FE3FA729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5AC1A50B-529A-6A47-ADF5-9239B1D0D30F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2421E889-5AA2-8441-9FE1-52EA26F4FF66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D756E5DA-5CBE-474D-828D-1B3B65F38957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FB7F0A30-D428-174B-8C91-1F52C068B876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5A9A1FF7-5D03-1547-A0B6-837F46EAF8E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D0EAF86D-09B9-F64C-9EE5-CFA233D33BBB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B8A8EC36-1641-8848-BFD6-B0D1EDE5FCB7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4F430B23-77F6-264D-AA02-CB95AF8CA66A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BDCBA02C-B878-1D47-9700-C7BBA95F95F0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647741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ACCBB-A1D6-C34A-A238-5ED3CEBB4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588" y="1268005"/>
            <a:ext cx="10134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>
                <a:latin typeface="Bangla MN" pitchFamily="2" charset="0"/>
                <a:cs typeface="Bangla MN" pitchFamily="2" charset="0"/>
              </a:rPr>
              <a:t>PERUBAHAN INTOLERANSI AKTIFITAS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F90E5-708B-984E-B55B-C09F8422F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0"/>
            <a:ext cx="13030200" cy="2667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Pengkajian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intoleransi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terhadap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kardiovaskuler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seperti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nadi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tekanan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darah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gangguan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sirkulasi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perifer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adanya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trombus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serta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tanda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vital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setelah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melakukan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aktivitas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atau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perubahan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ID" sz="40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posisi</a:t>
            </a:r>
            <a:r>
              <a:rPr lang="en-ID" sz="40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. </a:t>
            </a:r>
          </a:p>
          <a:p>
            <a:pPr algn="just"/>
            <a:endParaRPr lang="en-US" sz="40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9F5EB1-A009-B84F-9660-6DD98BB73831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F8B5C9A-066C-6B48-AA6D-3255B840C68B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6" name="Freeform 12">
                <a:extLst>
                  <a:ext uri="{FF2B5EF4-FFF2-40B4-BE49-F238E27FC236}">
                    <a16:creationId xmlns:a16="http://schemas.microsoft.com/office/drawing/2014/main" id="{A1F60C0E-15C2-F64D-9BD2-2C270EF9C7DB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6" name="Freeform 13">
              <a:extLst>
                <a:ext uri="{FF2B5EF4-FFF2-40B4-BE49-F238E27FC236}">
                  <a16:creationId xmlns:a16="http://schemas.microsoft.com/office/drawing/2014/main" id="{3DB8A1DB-0A86-1749-B8C2-3B76FDF19387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14">
              <a:extLst>
                <a:ext uri="{FF2B5EF4-FFF2-40B4-BE49-F238E27FC236}">
                  <a16:creationId xmlns:a16="http://schemas.microsoft.com/office/drawing/2014/main" id="{68368508-F8B0-2144-90EF-887074F0DACD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B8F574E5-AC1B-0A45-874A-9B316223ECC2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6">
              <a:extLst>
                <a:ext uri="{FF2B5EF4-FFF2-40B4-BE49-F238E27FC236}">
                  <a16:creationId xmlns:a16="http://schemas.microsoft.com/office/drawing/2014/main" id="{5A510238-D98C-5243-B84E-E0CA9077B24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7">
              <a:extLst>
                <a:ext uri="{FF2B5EF4-FFF2-40B4-BE49-F238E27FC236}">
                  <a16:creationId xmlns:a16="http://schemas.microsoft.com/office/drawing/2014/main" id="{C5EC15DD-9002-914A-8638-3DEDF1760873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89820357-B432-A943-8B9E-10B74047AFDB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75D6ABDF-1E40-9648-A492-90A7E8DBEB6B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B3D52B46-0808-8C43-B5DA-9A7234FE63E7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1">
              <a:extLst>
                <a:ext uri="{FF2B5EF4-FFF2-40B4-BE49-F238E27FC236}">
                  <a16:creationId xmlns:a16="http://schemas.microsoft.com/office/drawing/2014/main" id="{10A1A9A9-C074-FD42-B935-B3C9B547F8EB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2">
              <a:extLst>
                <a:ext uri="{FF2B5EF4-FFF2-40B4-BE49-F238E27FC236}">
                  <a16:creationId xmlns:a16="http://schemas.microsoft.com/office/drawing/2014/main" id="{48E35B3D-DBA1-9247-AA17-A1DF727A60CF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7" name="Freeform 2">
            <a:extLst>
              <a:ext uri="{FF2B5EF4-FFF2-40B4-BE49-F238E27FC236}">
                <a16:creationId xmlns:a16="http://schemas.microsoft.com/office/drawing/2014/main" id="{5BAD8D00-2454-3B4B-822F-F19D54835C3C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12C594EC-F4C9-8B4D-8E1B-623865CBA463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8146406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9D5-AB82-2C40-BC1D-3AB79FA5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9100"/>
            <a:ext cx="9753600" cy="2667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PROSES KEPERAWATAN PADA KASUS OSTEOPOROSIS, OSTEOMYELITIS, AMPUTASI DAN FRAKTUR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F718F-F7D8-E846-AA3E-B8D11DF306E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941138-E9BD-9B43-8A12-0741FA3E554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11FAD05C-2FD9-B948-866E-234981ACD9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B9B8F985-5D4D-1F40-9A6D-8D2AB99D610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5252BD49-1995-9F49-90A6-E26D52EBE90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56E96DBA-91BF-6042-87A4-FCFFB081D15C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2788E73-4400-044C-8A59-FD9E5D6EDB5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1C71E44-5EB8-524E-8833-534BB37D93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37D50C1-9598-0A43-8CB9-BF0BF6F79953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81BA71B2-4561-CC4C-944B-BEDBBB6FB78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C404EF4-018A-BC42-92E0-F13224B424A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8D76B79-725A-944D-A892-798E5D069B1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7FFC573-FE3C-8145-8829-D18C69ACE33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8EBE4D78-27CE-264F-ADCC-4F6506F5B1A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0CABD01-F782-774E-BB7C-64CEC490B87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511C43A-B494-B244-8582-E30A5623FA9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839200" y="2968110"/>
            <a:ext cx="7401018" cy="6248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F9B3FDD-4BD8-6941-ADEB-230F203361C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40264" y="4686300"/>
            <a:ext cx="3581400" cy="2273300"/>
          </a:xfrm>
          <a:prstGeom prst="rect">
            <a:avLst/>
          </a:prstGeom>
        </p:spPr>
      </p:pic>
      <p:sp>
        <p:nvSpPr>
          <p:cNvPr id="27" name="Right Arrow 26">
            <a:extLst>
              <a:ext uri="{FF2B5EF4-FFF2-40B4-BE49-F238E27FC236}">
                <a16:creationId xmlns:a16="http://schemas.microsoft.com/office/drawing/2014/main" id="{36BB7BEA-3A98-F541-A2CC-EBA01146BADC}"/>
              </a:ext>
            </a:extLst>
          </p:cNvPr>
          <p:cNvSpPr/>
          <p:nvPr/>
        </p:nvSpPr>
        <p:spPr>
          <a:xfrm>
            <a:off x="7239000" y="5295900"/>
            <a:ext cx="1600200" cy="990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733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9D5-AB82-2C40-BC1D-3AB79FA5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9100"/>
            <a:ext cx="9753600" cy="2667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ASUHAN KEPERAWATAN PADA PASIEN OSTEOPOROSIS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F718F-F7D8-E846-AA3E-B8D11DF306E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941138-E9BD-9B43-8A12-0741FA3E554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11FAD05C-2FD9-B948-866E-234981ACD9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B9B8F985-5D4D-1F40-9A6D-8D2AB99D610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5252BD49-1995-9F49-90A6-E26D52EBE90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56E96DBA-91BF-6042-87A4-FCFFB081D15C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2788E73-4400-044C-8A59-FD9E5D6EDB5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1C71E44-5EB8-524E-8833-534BB37D93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37D50C1-9598-0A43-8CB9-BF0BF6F79953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81BA71B2-4561-CC4C-944B-BEDBBB6FB78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C404EF4-018A-BC42-92E0-F13224B424A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8D76B79-725A-944D-A892-798E5D069B1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7FFC573-FE3C-8145-8829-D18C69ACE33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8EBE4D78-27CE-264F-ADCC-4F6506F5B1A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0CABD01-F782-774E-BB7C-64CEC490B87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5A47DE-88AF-5D47-909F-FB994F98A8AE}"/>
              </a:ext>
            </a:extLst>
          </p:cNvPr>
          <p:cNvSpPr/>
          <p:nvPr/>
        </p:nvSpPr>
        <p:spPr>
          <a:xfrm>
            <a:off x="1023987" y="3004686"/>
            <a:ext cx="80772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>
                <a:latin typeface="TimesNewRomanPSMT" panose="02020603050405020304" pitchFamily="18" charset="0"/>
              </a:rPr>
              <a:t>Osteoporosis </a:t>
            </a:r>
            <a:r>
              <a:rPr lang="en-ID" sz="3600" dirty="0" err="1">
                <a:latin typeface="TimesNewRomanPSMT" panose="02020603050405020304" pitchFamily="18" charset="0"/>
              </a:rPr>
              <a:t>merupakan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penyakit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 yang </a:t>
            </a:r>
            <a:r>
              <a:rPr lang="en-ID" sz="3600" dirty="0" err="1">
                <a:latin typeface="TimesNewRomanPSMT" panose="02020603050405020304" pitchFamily="18" charset="0"/>
              </a:rPr>
              <a:t>ditandai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dengan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menurunya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massa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 (</a:t>
            </a:r>
            <a:r>
              <a:rPr lang="en-ID" sz="3600" dirty="0" err="1">
                <a:latin typeface="TimesNewRomanPSMT" panose="02020603050405020304" pitchFamily="18" charset="0"/>
              </a:rPr>
              <a:t>kepadatan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) </a:t>
            </a:r>
            <a:r>
              <a:rPr lang="en-ID" sz="3600" dirty="0" err="1">
                <a:latin typeface="TimesNewRomanPSMT" panose="02020603050405020304" pitchFamily="18" charset="0"/>
              </a:rPr>
              <a:t>secara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keseluruhan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akibat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ketidakmampuan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tubuh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dalam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mengatur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kandungan</a:t>
            </a:r>
            <a:r>
              <a:rPr lang="en-ID" sz="3600" dirty="0">
                <a:latin typeface="TimesNewRomanPSMT" panose="02020603050405020304" pitchFamily="18" charset="0"/>
              </a:rPr>
              <a:t> mineral </a:t>
            </a:r>
            <a:r>
              <a:rPr lang="en-ID" sz="3600" dirty="0" err="1">
                <a:latin typeface="TimesNewRomanPSMT" panose="02020603050405020304" pitchFamily="18" charset="0"/>
              </a:rPr>
              <a:t>dalam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dan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disertai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dengan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rusaknya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arsitektur</a:t>
            </a:r>
            <a:r>
              <a:rPr lang="en-ID" sz="3600" dirty="0">
                <a:latin typeface="TimesNewRomanPSMT" panose="02020603050405020304" pitchFamily="18" charset="0"/>
              </a:rPr>
              <a:t> yang </a:t>
            </a:r>
            <a:r>
              <a:rPr lang="en-ID" sz="3600" dirty="0" err="1">
                <a:latin typeface="TimesNewRomanPSMT" panose="02020603050405020304" pitchFamily="18" charset="0"/>
              </a:rPr>
              <a:t>akan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mengakibatkan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penurunan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kekuatan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 (</a:t>
            </a:r>
            <a:r>
              <a:rPr lang="en-ID" sz="3600" dirty="0" err="1">
                <a:latin typeface="TimesNewRomanPSMT" panose="02020603050405020304" pitchFamily="18" charset="0"/>
              </a:rPr>
              <a:t>pengeroposan</a:t>
            </a:r>
            <a:r>
              <a:rPr lang="en-ID" sz="3600" dirty="0">
                <a:latin typeface="TimesNewRomanPSMT" panose="02020603050405020304" pitchFamily="18" charset="0"/>
              </a:rPr>
              <a:t> </a:t>
            </a:r>
            <a:r>
              <a:rPr lang="en-ID" sz="3600" dirty="0" err="1">
                <a:latin typeface="TimesNewRomanPSMT" panose="02020603050405020304" pitchFamily="18" charset="0"/>
              </a:rPr>
              <a:t>tulang</a:t>
            </a:r>
            <a:r>
              <a:rPr lang="en-ID" sz="3600" dirty="0">
                <a:latin typeface="TimesNewRomanPSMT" panose="02020603050405020304" pitchFamily="18" charset="0"/>
              </a:rPr>
              <a:t>) </a:t>
            </a:r>
            <a:endParaRPr lang="en-ID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6BD7CE-D19A-EA4D-BAFB-1FA4B01A5A7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7708" y="616182"/>
            <a:ext cx="6591300" cy="939114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403496B-ED60-004F-9328-A7BD579504DD}"/>
              </a:ext>
            </a:extLst>
          </p:cNvPr>
          <p:cNvSpPr/>
          <p:nvPr/>
        </p:nvSpPr>
        <p:spPr>
          <a:xfrm>
            <a:off x="8839200" y="9216510"/>
            <a:ext cx="6735933" cy="7908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/>
              <a:t>Review Study Case</a:t>
            </a: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5BDF7956-2291-B441-8156-F6EDD05A3AEE}"/>
              </a:ext>
            </a:extLst>
          </p:cNvPr>
          <p:cNvSpPr/>
          <p:nvPr/>
        </p:nvSpPr>
        <p:spPr>
          <a:xfrm>
            <a:off x="16109403" y="7264652"/>
            <a:ext cx="1520392" cy="2438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1502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97D4C-101D-1D46-9856-3A73B1F4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E4A04-9BE2-E349-820E-A9FCA01DBA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5E9F74-A136-AC45-B701-328692AE34F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125009-F7C5-364D-83B6-916C2AFEAD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469" y="0"/>
            <a:ext cx="16957061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57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5F7D8-0306-034D-9913-8D75FB8A3D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3906129"/>
            <a:ext cx="9144000" cy="3264693"/>
          </a:xfrm>
        </p:spPr>
        <p:txBody>
          <a:bodyPr rtlCol="0"/>
          <a:lstStyle/>
          <a:p>
            <a:pPr>
              <a:defRPr/>
            </a:pPr>
            <a:r>
              <a:rPr lang="en-ID" sz="8100" dirty="0">
                <a:latin typeface="American Typewriter" panose="02090604020004020304" pitchFamily="18" charset="77"/>
              </a:rPr>
              <a:t>SISTEM SKELET</a:t>
            </a:r>
            <a:br>
              <a:rPr lang="en-ID" sz="9000" dirty="0">
                <a:latin typeface="American Typewriter" panose="02090604020004020304" pitchFamily="18" charset="77"/>
              </a:rPr>
            </a:br>
            <a:endParaRPr lang="en-ID" sz="9000" dirty="0">
              <a:latin typeface="American Typewriter" panose="02090604020004020304" pitchFamily="18" charset="77"/>
            </a:endParaRP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8F4605DD-559B-0840-B12D-7128C44EDD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315"/>
          <a:stretch/>
        </p:blipFill>
        <p:spPr bwMode="auto">
          <a:xfrm>
            <a:off x="10896600" y="1055302"/>
            <a:ext cx="5072438" cy="848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CFF18B5-14BB-8543-8FC1-30AFE66B25C4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F764925-95AA-E242-9F30-40495ECA2C62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7" name="Freeform 12">
                <a:extLst>
                  <a:ext uri="{FF2B5EF4-FFF2-40B4-BE49-F238E27FC236}">
                    <a16:creationId xmlns:a16="http://schemas.microsoft.com/office/drawing/2014/main" id="{2F9FEEFD-70C9-C94B-9C57-4C55D527BB1A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8695AA7E-1A64-F449-8914-B4EACFEA1687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F4A379AD-17CB-D441-9D59-0507651FD375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5">
              <a:extLst>
                <a:ext uri="{FF2B5EF4-FFF2-40B4-BE49-F238E27FC236}">
                  <a16:creationId xmlns:a16="http://schemas.microsoft.com/office/drawing/2014/main" id="{75A2A41C-6A39-CC46-9E42-2ECFCB87ACAE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6">
              <a:extLst>
                <a:ext uri="{FF2B5EF4-FFF2-40B4-BE49-F238E27FC236}">
                  <a16:creationId xmlns:a16="http://schemas.microsoft.com/office/drawing/2014/main" id="{B83D67F3-BA6D-DC4F-B8DC-7F5C9B3C5B0D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195785F1-CD24-1845-8C83-04DC261EDB0D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8">
              <a:extLst>
                <a:ext uri="{FF2B5EF4-FFF2-40B4-BE49-F238E27FC236}">
                  <a16:creationId xmlns:a16="http://schemas.microsoft.com/office/drawing/2014/main" id="{7940E361-8FB5-3D40-B619-56286C702568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9">
              <a:extLst>
                <a:ext uri="{FF2B5EF4-FFF2-40B4-BE49-F238E27FC236}">
                  <a16:creationId xmlns:a16="http://schemas.microsoft.com/office/drawing/2014/main" id="{6E2224CD-AEE6-B54D-B348-72155E2C38A4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20">
              <a:extLst>
                <a:ext uri="{FF2B5EF4-FFF2-40B4-BE49-F238E27FC236}">
                  <a16:creationId xmlns:a16="http://schemas.microsoft.com/office/drawing/2014/main" id="{BC462BC7-1D65-E240-AAE8-4F7ACB5B706E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6B5E3FF8-3C4D-E847-AFA6-7ED52F4386AE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ED0D9BC9-4A94-E843-92A4-C0EEED82175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8" name="Freeform 2">
            <a:extLst>
              <a:ext uri="{FF2B5EF4-FFF2-40B4-BE49-F238E27FC236}">
                <a16:creationId xmlns:a16="http://schemas.microsoft.com/office/drawing/2014/main" id="{DF4C41B0-DA6F-B948-A131-7DE293E6AAB9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0E1736B5-A5E4-104C-B243-B103F7D56A4C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8583077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9D5-AB82-2C40-BC1D-3AB79FA5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9601200" cy="190946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ASUHAN KEPERAWATAN PADA PASIEN OSTEOMYELITIS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DEB87-8740-774D-A63F-D985D41B3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310931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Osteomielitis</a:t>
            </a:r>
            <a:r>
              <a:rPr lang="en-US" sz="3600" dirty="0"/>
              <a:t> </a:t>
            </a:r>
            <a:r>
              <a:rPr lang="en-US" sz="3600" dirty="0" err="1"/>
              <a:t>adalah</a:t>
            </a:r>
            <a:r>
              <a:rPr lang="en-US" sz="3600" dirty="0"/>
              <a:t> </a:t>
            </a:r>
            <a:r>
              <a:rPr lang="en-US" sz="3600" dirty="0" err="1"/>
              <a:t>infeksi</a:t>
            </a:r>
            <a:r>
              <a:rPr lang="en-US" sz="3600" dirty="0"/>
              <a:t> </a:t>
            </a:r>
            <a:r>
              <a:rPr lang="en-US" sz="3600" dirty="0" err="1"/>
              <a:t>pada</a:t>
            </a:r>
            <a:r>
              <a:rPr lang="en-US" sz="3600" dirty="0"/>
              <a:t> </a:t>
            </a:r>
            <a:r>
              <a:rPr lang="en-US" sz="3600" dirty="0" err="1"/>
              <a:t>tulang</a:t>
            </a:r>
            <a:r>
              <a:rPr lang="en-US" sz="3600" dirty="0"/>
              <a:t> </a:t>
            </a:r>
            <a:r>
              <a:rPr lang="en-US" sz="3600" dirty="0" err="1"/>
              <a:t>dan</a:t>
            </a:r>
            <a:r>
              <a:rPr lang="en-US" sz="3600" dirty="0"/>
              <a:t> </a:t>
            </a:r>
            <a:r>
              <a:rPr lang="en-US" sz="3600" dirty="0" err="1"/>
              <a:t>sumsum</a:t>
            </a:r>
            <a:r>
              <a:rPr lang="en-US" sz="3600" dirty="0"/>
              <a:t> </a:t>
            </a:r>
            <a:r>
              <a:rPr lang="en-US" sz="3600" dirty="0" err="1"/>
              <a:t>tulang</a:t>
            </a:r>
            <a:r>
              <a:rPr lang="en-US" sz="3600" dirty="0"/>
              <a:t> yang </a:t>
            </a:r>
            <a:r>
              <a:rPr lang="en-US" sz="3600" dirty="0" err="1"/>
              <a:t>dapat</a:t>
            </a:r>
            <a:r>
              <a:rPr lang="en-US" sz="3600" dirty="0"/>
              <a:t> </a:t>
            </a:r>
            <a:r>
              <a:rPr lang="en-US" sz="3600" dirty="0" err="1"/>
              <a:t>disebabkan</a:t>
            </a:r>
            <a:r>
              <a:rPr lang="en-US" sz="3600" dirty="0"/>
              <a:t> </a:t>
            </a:r>
            <a:r>
              <a:rPr lang="en-US" sz="3600" dirty="0" err="1"/>
              <a:t>oleh</a:t>
            </a:r>
            <a:r>
              <a:rPr lang="en-US" sz="3600" dirty="0"/>
              <a:t> </a:t>
            </a:r>
            <a:r>
              <a:rPr lang="en-US" sz="3600" dirty="0" err="1"/>
              <a:t>bakteri</a:t>
            </a:r>
            <a:r>
              <a:rPr lang="en-US" sz="3600" dirty="0"/>
              <a:t>, virus </a:t>
            </a:r>
            <a:r>
              <a:rPr lang="en-US" sz="3600" dirty="0" err="1"/>
              <a:t>atau</a:t>
            </a:r>
            <a:r>
              <a:rPr lang="en-US" sz="3600" dirty="0"/>
              <a:t> proses </a:t>
            </a:r>
            <a:r>
              <a:rPr lang="en-US" sz="3600" dirty="0" err="1"/>
              <a:t>spesifik</a:t>
            </a:r>
            <a:endParaRPr lang="en-US" sz="360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F718F-F7D8-E846-AA3E-B8D11DF306E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941138-E9BD-9B43-8A12-0741FA3E554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11FAD05C-2FD9-B948-866E-234981ACD9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B9B8F985-5D4D-1F40-9A6D-8D2AB99D610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5252BD49-1995-9F49-90A6-E26D52EBE90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56E96DBA-91BF-6042-87A4-FCFFB081D15C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2788E73-4400-044C-8A59-FD9E5D6EDB5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1C71E44-5EB8-524E-8833-534BB37D93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37D50C1-9598-0A43-8CB9-BF0BF6F79953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81BA71B2-4561-CC4C-944B-BEDBBB6FB78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C404EF4-018A-BC42-92E0-F13224B424A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8D76B79-725A-944D-A892-798E5D069B1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7FFC573-FE3C-8145-8829-D18C69ACE33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8EBE4D78-27CE-264F-ADCC-4F6506F5B1A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0CABD01-F782-774E-BB7C-64CEC490B87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EB1B29-BB78-E342-9A23-E93374CA801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5092" y="651774"/>
            <a:ext cx="6362700" cy="92583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7B9D5C3-79A0-284A-89C7-627AAC360650}"/>
              </a:ext>
            </a:extLst>
          </p:cNvPr>
          <p:cNvSpPr/>
          <p:nvPr/>
        </p:nvSpPr>
        <p:spPr>
          <a:xfrm>
            <a:off x="9099501" y="9402111"/>
            <a:ext cx="6735933" cy="7908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/>
              <a:t>Review Study Case</a:t>
            </a: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82804B3B-9A89-1D45-AF3F-C5FBCCB55194}"/>
              </a:ext>
            </a:extLst>
          </p:cNvPr>
          <p:cNvSpPr/>
          <p:nvPr/>
        </p:nvSpPr>
        <p:spPr>
          <a:xfrm>
            <a:off x="16109403" y="7264652"/>
            <a:ext cx="1520392" cy="2438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11937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944F2D-69AA-A242-ACFD-A688B746E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342900"/>
            <a:ext cx="17129478" cy="9635332"/>
          </a:xfrm>
        </p:spPr>
      </p:pic>
    </p:spTree>
    <p:extLst>
      <p:ext uri="{BB962C8B-B14F-4D97-AF65-F5344CB8AC3E}">
        <p14:creationId xmlns:p14="http://schemas.microsoft.com/office/powerpoint/2010/main" val="19377812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9D5-AB82-2C40-BC1D-3AB79FA5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9100"/>
            <a:ext cx="9753600" cy="2667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ASUHAN KEPERAWATAN PADA PASIEN AMPUTASI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F718F-F7D8-E846-AA3E-B8D11DF306E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941138-E9BD-9B43-8A12-0741FA3E554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11FAD05C-2FD9-B948-866E-234981ACD9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B9B8F985-5D4D-1F40-9A6D-8D2AB99D610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5252BD49-1995-9F49-90A6-E26D52EBE90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56E96DBA-91BF-6042-87A4-FCFFB081D15C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2788E73-4400-044C-8A59-FD9E5D6EDB5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1C71E44-5EB8-524E-8833-534BB37D93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37D50C1-9598-0A43-8CB9-BF0BF6F79953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81BA71B2-4561-CC4C-944B-BEDBBB6FB78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C404EF4-018A-BC42-92E0-F13224B424A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8D76B79-725A-944D-A892-798E5D069B1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7FFC573-FE3C-8145-8829-D18C69ACE33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8EBE4D78-27CE-264F-ADCC-4F6506F5B1A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0CABD01-F782-774E-BB7C-64CEC490B87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67E20E9-4799-6A43-A67D-84959FBE6EAA}"/>
              </a:ext>
            </a:extLst>
          </p:cNvPr>
          <p:cNvSpPr/>
          <p:nvPr/>
        </p:nvSpPr>
        <p:spPr>
          <a:xfrm>
            <a:off x="762000" y="3106617"/>
            <a:ext cx="573621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3600" dirty="0" err="1">
                <a:latin typeface="Helvetica Neue" panose="02000503000000020004" pitchFamily="2" charset="0"/>
              </a:rPr>
              <a:t>Amputasi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adalah</a:t>
            </a:r>
            <a:r>
              <a:rPr lang="en-ID" sz="3600" dirty="0">
                <a:latin typeface="Helvetica Neue" panose="02000503000000020004" pitchFamily="2" charset="0"/>
              </a:rPr>
              <a:t> </a:t>
            </a:r>
            <a:r>
              <a:rPr lang="en-ID" sz="3600" b="1" dirty="0" err="1">
                <a:latin typeface="Helvetica Neue" panose="02000503000000020004" pitchFamily="2" charset="0"/>
              </a:rPr>
              <a:t>hilang</a:t>
            </a:r>
            <a:r>
              <a:rPr lang="en-ID" sz="3600" b="1" dirty="0">
                <a:latin typeface="Helvetica Neue" panose="02000503000000020004" pitchFamily="2" charset="0"/>
              </a:rPr>
              <a:t> </a:t>
            </a:r>
            <a:r>
              <a:rPr lang="en-ID" sz="3600" b="1" dirty="0" err="1">
                <a:latin typeface="Helvetica Neue" panose="02000503000000020004" pitchFamily="2" charset="0"/>
              </a:rPr>
              <a:t>atau</a:t>
            </a:r>
            <a:r>
              <a:rPr lang="en-ID" sz="3600" b="1" dirty="0">
                <a:latin typeface="Helvetica Neue" panose="02000503000000020004" pitchFamily="2" charset="0"/>
              </a:rPr>
              <a:t> </a:t>
            </a:r>
            <a:r>
              <a:rPr lang="en-ID" sz="3600" b="1" dirty="0" err="1">
                <a:latin typeface="Helvetica Neue" panose="02000503000000020004" pitchFamily="2" charset="0"/>
              </a:rPr>
              <a:t>putusnya</a:t>
            </a:r>
            <a:r>
              <a:rPr lang="en-ID" sz="3600" b="1" dirty="0">
                <a:latin typeface="Helvetica Neue" panose="02000503000000020004" pitchFamily="2" charset="0"/>
              </a:rPr>
              <a:t> </a:t>
            </a:r>
            <a:r>
              <a:rPr lang="en-ID" sz="3600" b="1" dirty="0" err="1">
                <a:latin typeface="Helvetica Neue" panose="02000503000000020004" pitchFamily="2" charset="0"/>
              </a:rPr>
              <a:t>bagian</a:t>
            </a:r>
            <a:r>
              <a:rPr lang="en-ID" sz="3600" b="1" dirty="0">
                <a:latin typeface="Helvetica Neue" panose="02000503000000020004" pitchFamily="2" charset="0"/>
              </a:rPr>
              <a:t> </a:t>
            </a:r>
            <a:r>
              <a:rPr lang="en-ID" sz="3600" b="1" dirty="0" err="1">
                <a:latin typeface="Helvetica Neue" panose="02000503000000020004" pitchFamily="2" charset="0"/>
              </a:rPr>
              <a:t>tubuh</a:t>
            </a:r>
            <a:r>
              <a:rPr lang="en-ID" sz="3600" b="1" dirty="0">
                <a:latin typeface="Helvetica Neue" panose="02000503000000020004" pitchFamily="2" charset="0"/>
              </a:rPr>
              <a:t> </a:t>
            </a:r>
            <a:r>
              <a:rPr lang="en-ID" sz="3600" b="1" dirty="0" err="1">
                <a:latin typeface="Helvetica Neue" panose="02000503000000020004" pitchFamily="2" charset="0"/>
              </a:rPr>
              <a:t>tertentu</a:t>
            </a:r>
            <a:r>
              <a:rPr lang="en-ID" sz="3600" dirty="0">
                <a:latin typeface="Helvetica Neue" panose="02000503000000020004" pitchFamily="2" charset="0"/>
              </a:rPr>
              <a:t>, </a:t>
            </a:r>
            <a:r>
              <a:rPr lang="en-ID" sz="3600" dirty="0" err="1">
                <a:latin typeface="Helvetica Neue" panose="02000503000000020004" pitchFamily="2" charset="0"/>
              </a:rPr>
              <a:t>baik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disebabkan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karena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cedera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ataupun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penyakit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tertentu</a:t>
            </a:r>
            <a:endParaRPr lang="en-ID" sz="3600" dirty="0">
              <a:latin typeface="Helvetica Neue" panose="02000503000000020004" pitchFamily="2" charset="0"/>
            </a:endParaRPr>
          </a:p>
          <a:p>
            <a:pPr algn="just"/>
            <a:endParaRPr lang="en-ID" sz="3600" dirty="0">
              <a:latin typeface="Helvetica Neue" panose="02000503000000020004" pitchFamily="2" charset="0"/>
            </a:endParaRPr>
          </a:p>
          <a:p>
            <a:pPr algn="just"/>
            <a:r>
              <a:rPr lang="en-ID" sz="3600" dirty="0" err="1">
                <a:latin typeface="Helvetica Neue" panose="02000503000000020004" pitchFamily="2" charset="0"/>
              </a:rPr>
              <a:t>Contoh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pada</a:t>
            </a:r>
            <a:r>
              <a:rPr lang="en-ID" sz="3600" dirty="0">
                <a:latin typeface="Helvetica Neue" panose="02000503000000020004" pitchFamily="2" charset="0"/>
              </a:rPr>
              <a:t> </a:t>
            </a:r>
            <a:r>
              <a:rPr lang="en-ID" sz="3600" dirty="0" err="1">
                <a:latin typeface="Helvetica Neue" panose="02000503000000020004" pitchFamily="2" charset="0"/>
              </a:rPr>
              <a:t>kasus</a:t>
            </a:r>
            <a:r>
              <a:rPr lang="en-ID" sz="3600" dirty="0">
                <a:latin typeface="Helvetica Neue" panose="02000503000000020004" pitchFamily="2" charset="0"/>
              </a:rPr>
              <a:t> DM </a:t>
            </a:r>
            <a:r>
              <a:rPr lang="en-ID" sz="3600" dirty="0">
                <a:latin typeface="Helvetica Neue" panose="02000503000000020004" pitchFamily="2" charset="0"/>
                <a:sym typeface="Wingdings" pitchFamily="2" charset="2"/>
              </a:rPr>
              <a:t></a:t>
            </a:r>
            <a:endParaRPr lang="en-US" sz="3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21518D-2297-D546-9175-86BF85981E87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420" y="1760952"/>
            <a:ext cx="9973695" cy="729335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8975F98-86AA-AE43-BA96-C8EE4F6FFE26}"/>
              </a:ext>
            </a:extLst>
          </p:cNvPr>
          <p:cNvSpPr/>
          <p:nvPr/>
        </p:nvSpPr>
        <p:spPr>
          <a:xfrm>
            <a:off x="8839200" y="9216510"/>
            <a:ext cx="6735933" cy="7908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/>
              <a:t>Review Study Case</a:t>
            </a: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7375A977-CF94-784A-B730-49159D7003C3}"/>
              </a:ext>
            </a:extLst>
          </p:cNvPr>
          <p:cNvSpPr/>
          <p:nvPr/>
        </p:nvSpPr>
        <p:spPr>
          <a:xfrm>
            <a:off x="16109403" y="7264652"/>
            <a:ext cx="1520392" cy="2438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0449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5FE528-8FA0-354F-8672-B15AFA687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4FF02-94D6-E342-AD23-F1C4971124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8E364D-E285-B74C-8D23-6FD5F22FE49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777AEE-17CC-324F-AA04-ED08A5BE1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50" y="274638"/>
            <a:ext cx="15786100" cy="986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677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DB9D5-AB82-2C40-BC1D-3AB79FA57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9296400" cy="1909466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ASUHAN KEPERAWATAN PADA PASIEN FRAKTUR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3331F-8D59-E645-A307-1F56A0C47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330" y="2901961"/>
            <a:ext cx="8229600" cy="4525963"/>
          </a:xfrm>
        </p:spPr>
        <p:txBody>
          <a:bodyPr/>
          <a:lstStyle/>
          <a:p>
            <a:r>
              <a:rPr lang="en-US" dirty="0"/>
              <a:t>Fraktur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kontinuitas</a:t>
            </a:r>
            <a:r>
              <a:rPr lang="en-US" dirty="0"/>
              <a:t> </a:t>
            </a:r>
            <a:r>
              <a:rPr lang="en-US" dirty="0" err="1"/>
              <a:t>tulang</a:t>
            </a:r>
            <a:r>
              <a:rPr lang="en-US" dirty="0"/>
              <a:t> yang </a:t>
            </a:r>
            <a:r>
              <a:rPr lang="en-US" dirty="0" err="1"/>
              <a:t>terputus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tipenya</a:t>
            </a:r>
            <a:endParaRPr lang="en-US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09F718F-F7D8-E846-AA3E-B8D11DF306E3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4941138-E9BD-9B43-8A12-0741FA3E554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11FAD05C-2FD9-B948-866E-234981ACD93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B9B8F985-5D4D-1F40-9A6D-8D2AB99D6101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5252BD49-1995-9F49-90A6-E26D52EBE902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56E96DBA-91BF-6042-87A4-FCFFB081D15C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02788E73-4400-044C-8A59-FD9E5D6EDB5E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1C71E44-5EB8-524E-8833-534BB37D93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437D50C1-9598-0A43-8CB9-BF0BF6F79953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81BA71B2-4561-CC4C-944B-BEDBBB6FB78C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2C404EF4-018A-BC42-92E0-F13224B424A5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D8D76B79-725A-944D-A892-798E5D069B17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47FFC573-FE3C-8145-8829-D18C69ACE332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8EBE4D78-27CE-264F-ADCC-4F6506F5B1A3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40CABD01-F782-774E-BB7C-64CEC490B87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C96FF4-51F4-DA4E-A9FC-28D980BFD0B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2655" y="27467"/>
            <a:ext cx="5421976" cy="878167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5C5C7AC-24EE-A649-8C55-EC27B02C95A9}"/>
              </a:ext>
            </a:extLst>
          </p:cNvPr>
          <p:cNvSpPr/>
          <p:nvPr/>
        </p:nvSpPr>
        <p:spPr>
          <a:xfrm>
            <a:off x="8839200" y="9216510"/>
            <a:ext cx="6735933" cy="79081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/>
              <a:t>Review Study Case</a:t>
            </a:r>
          </a:p>
        </p:txBody>
      </p:sp>
      <p:sp>
        <p:nvSpPr>
          <p:cNvPr id="22" name="Curved Left Arrow 21">
            <a:extLst>
              <a:ext uri="{FF2B5EF4-FFF2-40B4-BE49-F238E27FC236}">
                <a16:creationId xmlns:a16="http://schemas.microsoft.com/office/drawing/2014/main" id="{06786235-C2D4-6341-AC89-B909C1042A69}"/>
              </a:ext>
            </a:extLst>
          </p:cNvPr>
          <p:cNvSpPr/>
          <p:nvPr/>
        </p:nvSpPr>
        <p:spPr>
          <a:xfrm>
            <a:off x="16109403" y="7264652"/>
            <a:ext cx="1520392" cy="243840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496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0576A9-738B-D845-B484-55BC9B72F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0" y="241300"/>
            <a:ext cx="10160000" cy="98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1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7C235-787A-EB42-BCF2-1B0BE6A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6209"/>
            <a:ext cx="8229600" cy="1143000"/>
          </a:xfrm>
        </p:spPr>
        <p:txBody>
          <a:bodyPr/>
          <a:lstStyle/>
          <a:p>
            <a:pPr algn="ctr"/>
            <a:r>
              <a:rPr lang="en-US" b="1" dirty="0">
                <a:latin typeface="Bangla MN" pitchFamily="2" charset="0"/>
                <a:cs typeface="Bangla MN" pitchFamily="2" charset="0"/>
              </a:rPr>
              <a:t>DAFTAR PUSTAKA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FA7084-4FC5-3048-A016-826EE88AC8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357" y="2148507"/>
            <a:ext cx="3865884" cy="6201918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4085A6-FA97-9C4E-A4CE-CC8E63132B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05899" y="2042541"/>
            <a:ext cx="4203731" cy="62019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B1E307-7D2E-1349-908B-FF5781DDE0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67103" y="2042541"/>
            <a:ext cx="4183992" cy="59203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BA41DE-E363-3A4D-8983-611D56C75D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7441" y="2148507"/>
            <a:ext cx="4440984" cy="6201918"/>
          </a:xfrm>
          <a:prstGeom prst="rect">
            <a:avLst/>
          </a:prstGeom>
        </p:spPr>
      </p:pic>
      <p:sp>
        <p:nvSpPr>
          <p:cNvPr id="9" name="Freeform 2">
            <a:extLst>
              <a:ext uri="{FF2B5EF4-FFF2-40B4-BE49-F238E27FC236}">
                <a16:creationId xmlns:a16="http://schemas.microsoft.com/office/drawing/2014/main" id="{4F718C25-FFBD-154D-8BBD-C3B7F2FA84BF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A6C19D35-3D14-354F-8F6D-4583F38B4779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F2C1989-D325-804A-AB9F-E4ECFB40691A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A3FA0AB-9A22-174C-8766-7B15B5814907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BD3AE02A-F96F-4C44-8A92-0EDC92DE528F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A4B1DA79-45AC-4D40-9475-3E0AF31D7882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1392498-783C-2149-AA46-581524AE22BE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45B27FB1-30AA-6349-8A14-A4E186A68810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7803CD2-166C-A040-825D-0A775A406E1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22E25E22-EB77-4649-ABC4-5F871D218080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CFE8C2F0-E435-EF46-A157-EC8E33B31689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9CCD06DA-BCE0-F348-B133-416C25036BA6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0FED5866-B5D8-E844-9ABF-C5DD1409840B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64274B6F-0F52-C44F-9121-F0F7BD894880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C799C06A-3E2C-7A45-B57F-7A660B37760F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</p:spTree>
    <p:extLst>
      <p:ext uri="{BB962C8B-B14F-4D97-AF65-F5344CB8AC3E}">
        <p14:creationId xmlns:p14="http://schemas.microsoft.com/office/powerpoint/2010/main" val="140217286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44852" y="4419582"/>
            <a:ext cx="10749819" cy="2100252"/>
            <a:chOff x="0" y="0"/>
            <a:chExt cx="2831228" cy="5531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940384" y="4454870"/>
            <a:ext cx="12358756" cy="1602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019"/>
              </a:lnSpc>
              <a:spcBef>
                <a:spcPct val="0"/>
              </a:spcBef>
            </a:pPr>
            <a:r>
              <a:rPr lang="en-US" sz="9300">
                <a:solidFill>
                  <a:srgbClr val="FAFAFA"/>
                </a:solidFill>
                <a:latin typeface="Raleway Bold"/>
              </a:rPr>
              <a:t>MATUR NUWUN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1010076" y="9236874"/>
            <a:ext cx="10749819" cy="2100252"/>
            <a:chOff x="0" y="0"/>
            <a:chExt cx="2831228" cy="55315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341957" y="-1050126"/>
            <a:ext cx="10749819" cy="2100252"/>
            <a:chOff x="0" y="0"/>
            <a:chExt cx="2831228" cy="55315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31228" cy="553153"/>
            </a:xfrm>
            <a:custGeom>
              <a:avLst/>
              <a:gdLst/>
              <a:ahLst/>
              <a:cxnLst/>
              <a:rect l="l" t="t" r="r" b="b"/>
              <a:pathLst>
                <a:path w="2831228" h="553153">
                  <a:moveTo>
                    <a:pt x="0" y="0"/>
                  </a:moveTo>
                  <a:lnTo>
                    <a:pt x="2831228" y="0"/>
                  </a:lnTo>
                  <a:lnTo>
                    <a:pt x="2831228" y="553153"/>
                  </a:lnTo>
                  <a:lnTo>
                    <a:pt x="0" y="553153"/>
                  </a:lnTo>
                  <a:close/>
                </a:path>
              </a:pathLst>
            </a:custGeom>
            <a:solidFill>
              <a:srgbClr val="242F9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57150"/>
              <a:ext cx="2831228" cy="610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3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24454" y="782143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199"/>
                </a:lnTo>
                <a:lnTo>
                  <a:pt x="0" y="109919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929161" y="1512007"/>
            <a:ext cx="2008504" cy="1099200"/>
          </a:xfrm>
          <a:custGeom>
            <a:avLst/>
            <a:gdLst/>
            <a:ahLst/>
            <a:cxnLst/>
            <a:rect l="l" t="t" r="r" b="b"/>
            <a:pathLst>
              <a:path w="2008504" h="1099200">
                <a:moveTo>
                  <a:pt x="0" y="0"/>
                </a:moveTo>
                <a:lnTo>
                  <a:pt x="2008505" y="0"/>
                </a:lnTo>
                <a:lnTo>
                  <a:pt x="2008505" y="1099200"/>
                </a:lnTo>
                <a:lnTo>
                  <a:pt x="0" y="10992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7068547" y="2611207"/>
            <a:ext cx="6407954" cy="1245782"/>
            <a:chOff x="0" y="0"/>
            <a:chExt cx="8543938" cy="166104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3900" cy="1099512"/>
            </a:xfrm>
            <a:custGeom>
              <a:avLst/>
              <a:gdLst/>
              <a:ahLst/>
              <a:cxnLst/>
              <a:rect l="l" t="t" r="r" b="b"/>
              <a:pathLst>
                <a:path w="1453900" h="1099512">
                  <a:moveTo>
                    <a:pt x="0" y="0"/>
                  </a:moveTo>
                  <a:lnTo>
                    <a:pt x="1453900" y="0"/>
                  </a:lnTo>
                  <a:lnTo>
                    <a:pt x="145390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1661751" y="0"/>
              <a:ext cx="1610174" cy="1078816"/>
            </a:xfrm>
            <a:custGeom>
              <a:avLst/>
              <a:gdLst/>
              <a:ahLst/>
              <a:cxnLst/>
              <a:rect l="l" t="t" r="r" b="b"/>
              <a:pathLst>
                <a:path w="1610174" h="1078816">
                  <a:moveTo>
                    <a:pt x="0" y="0"/>
                  </a:moveTo>
                  <a:lnTo>
                    <a:pt x="1610173" y="0"/>
                  </a:lnTo>
                  <a:lnTo>
                    <a:pt x="1610173" y="1078816"/>
                  </a:lnTo>
                  <a:lnTo>
                    <a:pt x="0" y="10788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3582089" y="0"/>
              <a:ext cx="1601231" cy="1099512"/>
            </a:xfrm>
            <a:custGeom>
              <a:avLst/>
              <a:gdLst/>
              <a:ahLst/>
              <a:cxnLst/>
              <a:rect l="l" t="t" r="r" b="b"/>
              <a:pathLst>
                <a:path w="1601231" h="1099512">
                  <a:moveTo>
                    <a:pt x="0" y="0"/>
                  </a:moveTo>
                  <a:lnTo>
                    <a:pt x="1601231" y="0"/>
                  </a:lnTo>
                  <a:lnTo>
                    <a:pt x="1601231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454003" y="0"/>
              <a:ext cx="1374390" cy="1099512"/>
            </a:xfrm>
            <a:custGeom>
              <a:avLst/>
              <a:gdLst/>
              <a:ahLst/>
              <a:cxnLst/>
              <a:rect l="l" t="t" r="r" b="b"/>
              <a:pathLst>
                <a:path w="1374390" h="1099512">
                  <a:moveTo>
                    <a:pt x="0" y="0"/>
                  </a:moveTo>
                  <a:lnTo>
                    <a:pt x="1374390" y="0"/>
                  </a:lnTo>
                  <a:lnTo>
                    <a:pt x="1374390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7136563" y="0"/>
              <a:ext cx="1407375" cy="1099512"/>
            </a:xfrm>
            <a:custGeom>
              <a:avLst/>
              <a:gdLst/>
              <a:ahLst/>
              <a:cxnLst/>
              <a:rect l="l" t="t" r="r" b="b"/>
              <a:pathLst>
                <a:path w="1407375" h="1099512">
                  <a:moveTo>
                    <a:pt x="0" y="0"/>
                  </a:moveTo>
                  <a:lnTo>
                    <a:pt x="1407375" y="0"/>
                  </a:lnTo>
                  <a:lnTo>
                    <a:pt x="1407375" y="1099512"/>
                  </a:lnTo>
                  <a:lnTo>
                    <a:pt x="0" y="109951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5044173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5098199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6700984" y="450936"/>
              <a:ext cx="385217" cy="1210106"/>
            </a:xfrm>
            <a:custGeom>
              <a:avLst/>
              <a:gdLst/>
              <a:ahLst/>
              <a:cxnLst/>
              <a:rect l="l" t="t" r="r" b="b"/>
              <a:pathLst>
                <a:path w="385217" h="1210106">
                  <a:moveTo>
                    <a:pt x="0" y="0"/>
                  </a:moveTo>
                  <a:lnTo>
                    <a:pt x="385217" y="0"/>
                  </a:lnTo>
                  <a:lnTo>
                    <a:pt x="385217" y="1210106"/>
                  </a:lnTo>
                  <a:lnTo>
                    <a:pt x="0" y="12101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6755010" y="480545"/>
              <a:ext cx="350260" cy="1100294"/>
            </a:xfrm>
            <a:custGeom>
              <a:avLst/>
              <a:gdLst/>
              <a:ahLst/>
              <a:cxnLst/>
              <a:rect l="l" t="t" r="r" b="b"/>
              <a:pathLst>
                <a:path w="350260" h="1100294">
                  <a:moveTo>
                    <a:pt x="0" y="0"/>
                  </a:moveTo>
                  <a:lnTo>
                    <a:pt x="350260" y="0"/>
                  </a:lnTo>
                  <a:lnTo>
                    <a:pt x="350260" y="1100294"/>
                  </a:lnTo>
                  <a:lnTo>
                    <a:pt x="0" y="11002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24" name="Group 24"/>
          <p:cNvGrpSpPr/>
          <p:nvPr/>
        </p:nvGrpSpPr>
        <p:grpSpPr>
          <a:xfrm>
            <a:off x="4354678" y="2061607"/>
            <a:ext cx="2078023" cy="2078023"/>
            <a:chOff x="0" y="0"/>
            <a:chExt cx="2770697" cy="2770697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2770697" cy="2770697"/>
            </a:xfrm>
            <a:custGeom>
              <a:avLst/>
              <a:gdLst/>
              <a:ahLst/>
              <a:cxnLst/>
              <a:rect l="l" t="t" r="r" b="b"/>
              <a:pathLst>
                <a:path w="2770697" h="2770697">
                  <a:moveTo>
                    <a:pt x="0" y="0"/>
                  </a:moveTo>
                  <a:lnTo>
                    <a:pt x="2770697" y="0"/>
                  </a:lnTo>
                  <a:lnTo>
                    <a:pt x="2770697" y="2770697"/>
                  </a:lnTo>
                  <a:lnTo>
                    <a:pt x="0" y="27706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</p:sp>
        <p:grpSp>
          <p:nvGrpSpPr>
            <p:cNvPr id="26" name="Group 26"/>
            <p:cNvGrpSpPr/>
            <p:nvPr/>
          </p:nvGrpSpPr>
          <p:grpSpPr>
            <a:xfrm>
              <a:off x="240514" y="233896"/>
              <a:ext cx="2302904" cy="2302904"/>
              <a:chOff x="0" y="0"/>
              <a:chExt cx="812800" cy="812800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8" name="TextBox 28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939"/>
                  </a:lnSpc>
                </a:pPr>
                <a:endParaRPr/>
              </a:p>
            </p:txBody>
          </p:sp>
        </p:grpSp>
        <p:sp>
          <p:nvSpPr>
            <p:cNvPr id="29" name="Freeform 29"/>
            <p:cNvSpPr/>
            <p:nvPr/>
          </p:nvSpPr>
          <p:spPr>
            <a:xfrm>
              <a:off x="227279" y="235432"/>
              <a:ext cx="2302904" cy="2281581"/>
            </a:xfrm>
            <a:custGeom>
              <a:avLst/>
              <a:gdLst/>
              <a:ahLst/>
              <a:cxnLst/>
              <a:rect l="l" t="t" r="r" b="b"/>
              <a:pathLst>
                <a:path w="2302904" h="2281581">
                  <a:moveTo>
                    <a:pt x="0" y="0"/>
                  </a:moveTo>
                  <a:lnTo>
                    <a:pt x="2302904" y="0"/>
                  </a:lnTo>
                  <a:lnTo>
                    <a:pt x="2302904" y="2281581"/>
                  </a:lnTo>
                  <a:lnTo>
                    <a:pt x="0" y="22815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9B8D-B32E-4848-BA78-41A6C4C00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26874"/>
            <a:ext cx="15087600" cy="2057400"/>
          </a:xfrm>
        </p:spPr>
        <p:txBody>
          <a:bodyPr/>
          <a:lstStyle/>
          <a:p>
            <a:pPr algn="ctr"/>
            <a:r>
              <a:rPr lang="en-US" dirty="0">
                <a:latin typeface="American Typewriter" panose="02090604020004020304" pitchFamily="18" charset="77"/>
              </a:rPr>
              <a:t>STRUKTUR DAN FUNGSI TULANG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F9BF24-ADEA-934A-92E7-E795F7F2ED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055" y="2552700"/>
            <a:ext cx="8553450" cy="5657850"/>
          </a:xfrm>
        </p:spPr>
      </p:pic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D18EC9A-97C8-6B4E-916B-918DA56E3E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9374505" y="2787254"/>
            <a:ext cx="8114601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61E55B49-05CC-3743-A173-7D6D9B56B1CC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6887DA4-994E-2F4C-AE54-7314ACEAE121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0C3BFF27-667C-6842-BB67-79A5C9C27D9B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8" name="Freeform 13">
              <a:extLst>
                <a:ext uri="{FF2B5EF4-FFF2-40B4-BE49-F238E27FC236}">
                  <a16:creationId xmlns:a16="http://schemas.microsoft.com/office/drawing/2014/main" id="{4FD0569A-C735-054F-A1F9-6A1DB7D33B1F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9" name="Freeform 14">
              <a:extLst>
                <a:ext uri="{FF2B5EF4-FFF2-40B4-BE49-F238E27FC236}">
                  <a16:creationId xmlns:a16="http://schemas.microsoft.com/office/drawing/2014/main" id="{E5C8D8D5-BFDA-F44B-9191-579D0A63EE16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3613C924-921C-AD4A-9FA1-E2C238109333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94D0A550-4493-034D-85B8-D4B1A38558F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1BE0AE30-04C0-AE49-8A80-02699EC61BBB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B2F8C032-E00E-F14E-8FDD-74921AC36315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7AEDAC73-599C-B748-A369-164F21CB35FF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7C6A65D2-D3B1-D44B-907D-E48E30CBDB20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72AE8D50-A7FF-5249-B283-BA02B08C45AB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CDB7675E-6903-7F4F-AC45-FCDF1B87A679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96C63EF9-66AD-7646-A19B-5641D39B38A2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28A2309B-92F1-3B4B-9DA6-E7273D4029F3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2476341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130D3-2963-C044-8958-D59D0DAF7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38214"/>
            <a:ext cx="4972050" cy="2057400"/>
          </a:xfrm>
        </p:spPr>
        <p:txBody>
          <a:bodyPr>
            <a:normAutofit/>
          </a:bodyPr>
          <a:lstStyle/>
          <a:p>
            <a:r>
              <a:rPr lang="en-US" sz="4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angla MN" pitchFamily="2" charset="0"/>
                <a:cs typeface="Bangla MN" pitchFamily="2" charset="0"/>
              </a:rPr>
              <a:t>Bagian</a:t>
            </a:r>
            <a:r>
              <a:rPr lang="en-US" sz="4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ngla MN" pitchFamily="2" charset="0"/>
                <a:cs typeface="Bangla MN" pitchFamily="2" charset="0"/>
              </a:rPr>
              <a:t> </a:t>
            </a:r>
            <a:r>
              <a:rPr lang="en-US" sz="4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angla MN" pitchFamily="2" charset="0"/>
                <a:cs typeface="Bangla MN" pitchFamily="2" charset="0"/>
              </a:rPr>
              <a:t>Rangka</a:t>
            </a:r>
            <a:r>
              <a:rPr lang="en-US" sz="4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Bangla MN" pitchFamily="2" charset="0"/>
                <a:cs typeface="Bangla MN" pitchFamily="2" charset="0"/>
              </a:rPr>
              <a:t> </a:t>
            </a:r>
            <a:r>
              <a:rPr lang="en-US" sz="42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Bangla MN" pitchFamily="2" charset="0"/>
                <a:cs typeface="Bangla MN" pitchFamily="2" charset="0"/>
              </a:rPr>
              <a:t>Manusia</a:t>
            </a:r>
            <a:endParaRPr lang="en-US" sz="4200" b="1" dirty="0">
              <a:solidFill>
                <a:schemeClr val="tx1">
                  <a:lumMod val="95000"/>
                  <a:lumOff val="5000"/>
                </a:schemeClr>
              </a:solidFill>
              <a:latin typeface="Bangla MN" pitchFamily="2" charset="0"/>
              <a:cs typeface="Bangla MN" pitchFamily="2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9520BE7-BA59-BD4E-A147-A6E41DD208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2387" y="342010"/>
            <a:ext cx="6434013" cy="9544940"/>
          </a:xfrm>
        </p:spPr>
      </p:pic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7374BA8F-A2E4-B340-9927-E2DE6EE24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72387" y="361060"/>
            <a:ext cx="6434013" cy="954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4BDB63B-05CB-F841-B4F2-4773DDAF1746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FF0D8A8-E54B-B34C-8D3B-EEA7C6423028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18" name="Freeform 12">
                <a:extLst>
                  <a:ext uri="{FF2B5EF4-FFF2-40B4-BE49-F238E27FC236}">
                    <a16:creationId xmlns:a16="http://schemas.microsoft.com/office/drawing/2014/main" id="{7331B082-50D0-524A-8453-8EDBFA8F464D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76FBD8EB-C83F-E24C-985B-EC034479D5BC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7BF6E05D-8ACF-9740-9E08-368AB1D2ED16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A18C8873-B10B-474D-95AE-9212BA91311B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6">
              <a:extLst>
                <a:ext uri="{FF2B5EF4-FFF2-40B4-BE49-F238E27FC236}">
                  <a16:creationId xmlns:a16="http://schemas.microsoft.com/office/drawing/2014/main" id="{38EC3A78-B410-3441-A42B-87A488203D8A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5CE42108-79A6-6942-B937-082EA1F722D3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8">
              <a:extLst>
                <a:ext uri="{FF2B5EF4-FFF2-40B4-BE49-F238E27FC236}">
                  <a16:creationId xmlns:a16="http://schemas.microsoft.com/office/drawing/2014/main" id="{9B4F2137-BB65-2B4E-BAB1-B12B73F23932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9">
              <a:extLst>
                <a:ext uri="{FF2B5EF4-FFF2-40B4-BE49-F238E27FC236}">
                  <a16:creationId xmlns:a16="http://schemas.microsoft.com/office/drawing/2014/main" id="{B708799D-1201-614B-A37A-BF219B08EEC8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20">
              <a:extLst>
                <a:ext uri="{FF2B5EF4-FFF2-40B4-BE49-F238E27FC236}">
                  <a16:creationId xmlns:a16="http://schemas.microsoft.com/office/drawing/2014/main" id="{5E2C0B15-A98B-524A-B301-C5B12C9E41F8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21">
              <a:extLst>
                <a:ext uri="{FF2B5EF4-FFF2-40B4-BE49-F238E27FC236}">
                  <a16:creationId xmlns:a16="http://schemas.microsoft.com/office/drawing/2014/main" id="{42DFBA9E-632D-7443-8A23-0CD3D1849214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753C6E20-F863-CA45-88B9-8E89A1F4BDBD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9" name="Freeform 2">
            <a:extLst>
              <a:ext uri="{FF2B5EF4-FFF2-40B4-BE49-F238E27FC236}">
                <a16:creationId xmlns:a16="http://schemas.microsoft.com/office/drawing/2014/main" id="{16F10ECD-1E7B-D54F-B266-326C1055A688}"/>
              </a:ext>
            </a:extLst>
          </p:cNvPr>
          <p:cNvSpPr/>
          <p:nvPr/>
        </p:nvSpPr>
        <p:spPr>
          <a:xfrm flipH="1">
            <a:off x="15575133" y="-38100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9">
            <a:extLst>
              <a:ext uri="{FF2B5EF4-FFF2-40B4-BE49-F238E27FC236}">
                <a16:creationId xmlns:a16="http://schemas.microsoft.com/office/drawing/2014/main" id="{DBA44695-C79F-5045-A0FD-718F521584B9}"/>
              </a:ext>
            </a:extLst>
          </p:cNvPr>
          <p:cNvSpPr/>
          <p:nvPr/>
        </p:nvSpPr>
        <p:spPr>
          <a:xfrm>
            <a:off x="16596137" y="795286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068199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1582E-95DD-FA4E-81AD-EE8E5A2A0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TULANG-TULANG AKSIAL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EFC6C-72A5-3541-8E11-99652390C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2852" y="2908580"/>
            <a:ext cx="8247017" cy="2534921"/>
          </a:xfrm>
          <a:solidFill>
            <a:schemeClr val="bg1"/>
          </a:solidFill>
        </p:spPr>
        <p:txBody>
          <a:bodyPr/>
          <a:lstStyle/>
          <a:p>
            <a:pPr algn="just"/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Kerangka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aksial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(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kerangka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sumbu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)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terdiri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atas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kepala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badan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termasuk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tulang-tulang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berikut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: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372A72A-B75B-DB46-A729-2C4B834D77A7}"/>
              </a:ext>
            </a:extLst>
          </p:cNvPr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9555957" y="3155158"/>
          <a:ext cx="7131843" cy="5622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3978CE37-B07E-884B-B75E-3293167D2A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2560" y="5443500"/>
            <a:ext cx="7467600" cy="3486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996755F-2F3D-7F4D-9381-F5DC4E9A3A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7074" y="5736511"/>
            <a:ext cx="1583087" cy="1130777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BB5550A-9292-C949-8881-4190B4BCCB4F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70EF9E6-1348-4745-8B2E-F34A4984AB5B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C8966DAD-9F46-4642-9502-4D87ADF87608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2EAF5E09-CDDD-164F-88E6-3C7135D3F98E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CF212BF3-747F-5049-B979-2F0791907EA9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63C7AF71-D99C-FC4D-8C03-0D0A730E6C08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1D059C50-DC70-1946-A02C-AEB8B757C6E3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0FD9CEAA-4C51-D04F-A0EF-CD8FAB1D6F5E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9A0F7182-A4C1-8443-ADA7-F42CB1D05C14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C18EE793-E8ED-584B-9928-392E77304EEA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8E061D22-1E8B-644C-BAD5-FC01B67FBFCF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E5BA17BB-B030-FD45-ADE9-D9AEF6D3943E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2BBF7BBC-0DB3-6445-A67F-6C745E25F5C4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1" name="Freeform 2">
            <a:extLst>
              <a:ext uri="{FF2B5EF4-FFF2-40B4-BE49-F238E27FC236}">
                <a16:creationId xmlns:a16="http://schemas.microsoft.com/office/drawing/2014/main" id="{6E5CA1FF-11EA-BB4E-B7E9-5DDB803CFEB4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18573C63-8B7A-FF4A-9602-CC0A5D02248C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16558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56348-009E-934D-BFAA-4C4F5D716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650" y="964407"/>
            <a:ext cx="16344900" cy="2057400"/>
          </a:xfrm>
        </p:spPr>
        <p:txBody>
          <a:bodyPr/>
          <a:lstStyle/>
          <a:p>
            <a:pPr algn="ctr"/>
            <a:r>
              <a:rPr lang="en-US" dirty="0">
                <a:latin typeface="Bangla MN" pitchFamily="2" charset="0"/>
                <a:cs typeface="Bangla MN" pitchFamily="2" charset="0"/>
              </a:rPr>
              <a:t>TULANG-TULANG APPENDIKULAR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446072-6F1D-4643-8E56-FA5D36375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396" y="3080504"/>
            <a:ext cx="8362950" cy="1760220"/>
          </a:xfrm>
        </p:spPr>
        <p:txBody>
          <a:bodyPr/>
          <a:lstStyle/>
          <a:p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Kerangka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apendikuler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terdiri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atas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anggota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gerak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gelang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panggul</a:t>
            </a:r>
            <a:endParaRPr lang="en-US" sz="3600" dirty="0"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3602A0A-86DF-1A4D-9348-A04FDFD6AB96}"/>
              </a:ext>
            </a:extLst>
          </p:cNvPr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9555957" y="3155158"/>
          <a:ext cx="7131843" cy="5622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FFDC74F-E6AC-DC46-8B3D-47C9E9614E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785" y="4899422"/>
            <a:ext cx="9201150" cy="2133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A83E24-9813-BC4B-BEE2-B6A08CC1EB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4974075"/>
            <a:ext cx="1003935" cy="71709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35B96D57-05BE-FD4A-A830-9A8C263B083F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C6A6E62-DD21-8645-AE5E-BF5545623433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1" name="Freeform 12">
                <a:extLst>
                  <a:ext uri="{FF2B5EF4-FFF2-40B4-BE49-F238E27FC236}">
                    <a16:creationId xmlns:a16="http://schemas.microsoft.com/office/drawing/2014/main" id="{D9F126F1-722C-6343-8F3A-FE71AD505954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FB210CD4-7D87-CB4D-8001-9B522E4534CC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2DFFEE7A-F5A5-AC4F-987E-1A26FE767A37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5">
              <a:extLst>
                <a:ext uri="{FF2B5EF4-FFF2-40B4-BE49-F238E27FC236}">
                  <a16:creationId xmlns:a16="http://schemas.microsoft.com/office/drawing/2014/main" id="{1861F4FE-2D0D-8344-A3C6-6B9894AC2073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6">
              <a:extLst>
                <a:ext uri="{FF2B5EF4-FFF2-40B4-BE49-F238E27FC236}">
                  <a16:creationId xmlns:a16="http://schemas.microsoft.com/office/drawing/2014/main" id="{572FCED8-E858-6B41-A523-E8CC4EC7B856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7FDA53C0-0C5E-6C45-BD8C-24FCB541E17D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F31ADCB8-3821-8249-B9E0-3CF9B4C14F42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19">
              <a:extLst>
                <a:ext uri="{FF2B5EF4-FFF2-40B4-BE49-F238E27FC236}">
                  <a16:creationId xmlns:a16="http://schemas.microsoft.com/office/drawing/2014/main" id="{92034B2F-ED65-264C-8E80-DDB45211138B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0">
              <a:extLst>
                <a:ext uri="{FF2B5EF4-FFF2-40B4-BE49-F238E27FC236}">
                  <a16:creationId xmlns:a16="http://schemas.microsoft.com/office/drawing/2014/main" id="{71D4344C-DA8D-9C43-B2F8-A436A6CE4CE0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21">
              <a:extLst>
                <a:ext uri="{FF2B5EF4-FFF2-40B4-BE49-F238E27FC236}">
                  <a16:creationId xmlns:a16="http://schemas.microsoft.com/office/drawing/2014/main" id="{0DCB744E-C555-7040-8AC7-BB2B7302F913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0" name="Freeform 22">
              <a:extLst>
                <a:ext uri="{FF2B5EF4-FFF2-40B4-BE49-F238E27FC236}">
                  <a16:creationId xmlns:a16="http://schemas.microsoft.com/office/drawing/2014/main" id="{185C232A-A504-C041-9138-28AC861C88ED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extLst>
                  <a:ext uri="{96DAC541-7B7A-43D3-8B79-37D633B846F1}">
                    <asvg:svgBlip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2" name="Freeform 2">
            <a:extLst>
              <a:ext uri="{FF2B5EF4-FFF2-40B4-BE49-F238E27FC236}">
                <a16:creationId xmlns:a16="http://schemas.microsoft.com/office/drawing/2014/main" id="{FB5AA3BA-4FA5-B54D-9749-2490E1620E2A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7CE3C851-2B3E-524D-A2CF-43C645BD1CED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963075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7F4C7-F59D-2544-8C31-C6C96F9F6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3527" y="281557"/>
            <a:ext cx="15773400" cy="1988345"/>
          </a:xfrm>
        </p:spPr>
        <p:txBody>
          <a:bodyPr/>
          <a:lstStyle/>
          <a:p>
            <a:r>
              <a:rPr lang="en-US" dirty="0" err="1">
                <a:latin typeface="Bangla MN" pitchFamily="2" charset="0"/>
                <a:cs typeface="Bangla MN" pitchFamily="2" charset="0"/>
              </a:rPr>
              <a:t>Anggota</a:t>
            </a:r>
            <a:r>
              <a:rPr lang="en-US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dirty="0" err="1">
                <a:latin typeface="Bangla MN" pitchFamily="2" charset="0"/>
                <a:cs typeface="Bangla MN" pitchFamily="2" charset="0"/>
              </a:rPr>
              <a:t>Gerak</a:t>
            </a:r>
            <a:r>
              <a:rPr lang="en-US" dirty="0">
                <a:latin typeface="Bangla MN" pitchFamily="2" charset="0"/>
                <a:cs typeface="Bangla MN" pitchFamily="2" charset="0"/>
              </a:rPr>
              <a:t> </a:t>
            </a:r>
            <a:r>
              <a:rPr lang="en-US" dirty="0" err="1">
                <a:latin typeface="Bangla MN" pitchFamily="2" charset="0"/>
                <a:cs typeface="Bangla MN" pitchFamily="2" charset="0"/>
              </a:rPr>
              <a:t>Atas</a:t>
            </a:r>
            <a:endParaRPr lang="en-US" dirty="0">
              <a:latin typeface="Bangla MN" pitchFamily="2" charset="0"/>
              <a:cs typeface="Bangla MN" pitchFamily="2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51DE10-45C9-1445-9ABD-C3A9A80D53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526507"/>
            <a:ext cx="6572250" cy="6901074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08EB39-3062-AA4F-8D29-576234828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4093" y="2526507"/>
            <a:ext cx="5814608" cy="6901074"/>
          </a:xfrm>
          <a:prstGeom prst="rect">
            <a:avLst/>
          </a:prstGeom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94BA11F6-8BB0-3C43-B139-81DF05B9E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2301943" y="2526509"/>
            <a:ext cx="5300258" cy="6901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13A3350-EF11-3C42-A9AE-A438BF6139EA}"/>
              </a:ext>
            </a:extLst>
          </p:cNvPr>
          <p:cNvGrpSpPr/>
          <p:nvPr/>
        </p:nvGrpSpPr>
        <p:grpSpPr>
          <a:xfrm>
            <a:off x="0" y="9216510"/>
            <a:ext cx="6498213" cy="1070490"/>
            <a:chOff x="0" y="0"/>
            <a:chExt cx="8664283" cy="14273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53C9EDF-7B71-E844-9EAE-1D0BECC16EFE}"/>
                </a:ext>
              </a:extLst>
            </p:cNvPr>
            <p:cNvGrpSpPr/>
            <p:nvPr/>
          </p:nvGrpSpPr>
          <p:grpSpPr>
            <a:xfrm>
              <a:off x="780716" y="0"/>
              <a:ext cx="7883568" cy="1056453"/>
              <a:chOff x="0" y="0"/>
              <a:chExt cx="47603555" cy="6379210"/>
            </a:xfrm>
          </p:grpSpPr>
          <p:sp>
            <p:nvSpPr>
              <p:cNvPr id="20" name="Freeform 12">
                <a:extLst>
                  <a:ext uri="{FF2B5EF4-FFF2-40B4-BE49-F238E27FC236}">
                    <a16:creationId xmlns:a16="http://schemas.microsoft.com/office/drawing/2014/main" id="{BE0887D7-ED7F-424A-A0DD-0996FC76AF91}"/>
                  </a:ext>
                </a:extLst>
              </p:cNvPr>
              <p:cNvSpPr/>
              <p:nvPr/>
            </p:nvSpPr>
            <p:spPr>
              <a:xfrm>
                <a:off x="0" y="0"/>
                <a:ext cx="47603553" cy="6379210"/>
              </a:xfrm>
              <a:custGeom>
                <a:avLst/>
                <a:gdLst/>
                <a:ahLst/>
                <a:cxnLst/>
                <a:rect l="l" t="t" r="r" b="b"/>
                <a:pathLst>
                  <a:path w="47603553" h="6379210">
                    <a:moveTo>
                      <a:pt x="40869639" y="0"/>
                    </a:moveTo>
                    <a:lnTo>
                      <a:pt x="9195356" y="0"/>
                    </a:lnTo>
                    <a:lnTo>
                      <a:pt x="6819881" y="7620"/>
                    </a:lnTo>
                    <a:lnTo>
                      <a:pt x="0" y="6379210"/>
                    </a:lnTo>
                    <a:lnTo>
                      <a:pt x="40957646" y="6379210"/>
                    </a:lnTo>
                    <a:lnTo>
                      <a:pt x="47603553" y="0"/>
                    </a:lnTo>
                    <a:close/>
                  </a:path>
                </a:pathLst>
              </a:custGeom>
              <a:solidFill>
                <a:srgbClr val="242F9B"/>
              </a:solidFill>
            </p:spPr>
          </p:sp>
        </p:grp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11C1557C-B9FD-FC48-88DB-5C892E1818E4}"/>
                </a:ext>
              </a:extLst>
            </p:cNvPr>
            <p:cNvSpPr/>
            <p:nvPr/>
          </p:nvSpPr>
          <p:spPr>
            <a:xfrm>
              <a:off x="0" y="422184"/>
              <a:ext cx="1766213" cy="1005136"/>
            </a:xfrm>
            <a:custGeom>
              <a:avLst/>
              <a:gdLst/>
              <a:ahLst/>
              <a:cxnLst/>
              <a:rect l="l" t="t" r="r" b="b"/>
              <a:pathLst>
                <a:path w="1766213" h="1005136">
                  <a:moveTo>
                    <a:pt x="0" y="0"/>
                  </a:moveTo>
                  <a:lnTo>
                    <a:pt x="1766213" y="0"/>
                  </a:lnTo>
                  <a:lnTo>
                    <a:pt x="1766213" y="1005136"/>
                  </a:lnTo>
                  <a:lnTo>
                    <a:pt x="0" y="10051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4A869AA8-4DC3-F240-A44D-5A9D53563777}"/>
                </a:ext>
              </a:extLst>
            </p:cNvPr>
            <p:cNvSpPr/>
            <p:nvPr/>
          </p:nvSpPr>
          <p:spPr>
            <a:xfrm>
              <a:off x="2641600" y="188045"/>
              <a:ext cx="644835" cy="487656"/>
            </a:xfrm>
            <a:custGeom>
              <a:avLst/>
              <a:gdLst/>
              <a:ahLst/>
              <a:cxnLst/>
              <a:rect l="l" t="t" r="r" b="b"/>
              <a:pathLst>
                <a:path w="644835" h="487656">
                  <a:moveTo>
                    <a:pt x="0" y="0"/>
                  </a:moveTo>
                  <a:lnTo>
                    <a:pt x="644835" y="0"/>
                  </a:lnTo>
                  <a:lnTo>
                    <a:pt x="644835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91F621AE-509E-7A49-856F-0108B10DAC4A}"/>
                </a:ext>
              </a:extLst>
            </p:cNvPr>
            <p:cNvSpPr/>
            <p:nvPr/>
          </p:nvSpPr>
          <p:spPr>
            <a:xfrm>
              <a:off x="3378621" y="188045"/>
              <a:ext cx="714146" cy="478478"/>
            </a:xfrm>
            <a:custGeom>
              <a:avLst/>
              <a:gdLst/>
              <a:ahLst/>
              <a:cxnLst/>
              <a:rect l="l" t="t" r="r" b="b"/>
              <a:pathLst>
                <a:path w="714146" h="478478">
                  <a:moveTo>
                    <a:pt x="0" y="0"/>
                  </a:moveTo>
                  <a:lnTo>
                    <a:pt x="714146" y="0"/>
                  </a:lnTo>
                  <a:lnTo>
                    <a:pt x="714146" y="478478"/>
                  </a:lnTo>
                  <a:lnTo>
                    <a:pt x="0" y="478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B70C4D96-523B-D14C-83AB-A5550BB4F1FB}"/>
                </a:ext>
              </a:extLst>
            </p:cNvPr>
            <p:cNvSpPr/>
            <p:nvPr/>
          </p:nvSpPr>
          <p:spPr>
            <a:xfrm>
              <a:off x="4230331" y="188045"/>
              <a:ext cx="710179" cy="487656"/>
            </a:xfrm>
            <a:custGeom>
              <a:avLst/>
              <a:gdLst/>
              <a:ahLst/>
              <a:cxnLst/>
              <a:rect l="l" t="t" r="r" b="b"/>
              <a:pathLst>
                <a:path w="710179" h="487656">
                  <a:moveTo>
                    <a:pt x="0" y="0"/>
                  </a:moveTo>
                  <a:lnTo>
                    <a:pt x="710179" y="0"/>
                  </a:lnTo>
                  <a:lnTo>
                    <a:pt x="710179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062724C6-917C-2140-9CD5-C0E7E5EBA215}"/>
                </a:ext>
              </a:extLst>
            </p:cNvPr>
            <p:cNvSpPr/>
            <p:nvPr/>
          </p:nvSpPr>
          <p:spPr>
            <a:xfrm>
              <a:off x="5060564" y="188045"/>
              <a:ext cx="609571" cy="487656"/>
            </a:xfrm>
            <a:custGeom>
              <a:avLst/>
              <a:gdLst/>
              <a:ahLst/>
              <a:cxnLst/>
              <a:rect l="l" t="t" r="r" b="b"/>
              <a:pathLst>
                <a:path w="609571" h="487656">
                  <a:moveTo>
                    <a:pt x="0" y="0"/>
                  </a:moveTo>
                  <a:lnTo>
                    <a:pt x="609571" y="0"/>
                  </a:lnTo>
                  <a:lnTo>
                    <a:pt x="609571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297371A6-0D53-7341-BE82-DD7342833CB1}"/>
                </a:ext>
              </a:extLst>
            </p:cNvPr>
            <p:cNvSpPr/>
            <p:nvPr/>
          </p:nvSpPr>
          <p:spPr>
            <a:xfrm>
              <a:off x="5806814" y="188045"/>
              <a:ext cx="624200" cy="487656"/>
            </a:xfrm>
            <a:custGeom>
              <a:avLst/>
              <a:gdLst/>
              <a:ahLst/>
              <a:cxnLst/>
              <a:rect l="l" t="t" r="r" b="b"/>
              <a:pathLst>
                <a:path w="624200" h="487656">
                  <a:moveTo>
                    <a:pt x="0" y="0"/>
                  </a:moveTo>
                  <a:lnTo>
                    <a:pt x="624200" y="0"/>
                  </a:lnTo>
                  <a:lnTo>
                    <a:pt x="624200" y="487657"/>
                  </a:lnTo>
                  <a:lnTo>
                    <a:pt x="0" y="487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B43172B6-A096-7D45-9E3C-2C805A356AD1}"/>
                </a:ext>
              </a:extLst>
            </p:cNvPr>
            <p:cNvSpPr/>
            <p:nvPr/>
          </p:nvSpPr>
          <p:spPr>
            <a:xfrm>
              <a:off x="487879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CB55FB5C-7F9B-9A4A-A15D-320C49629B4E}"/>
                </a:ext>
              </a:extLst>
            </p:cNvPr>
            <p:cNvSpPr/>
            <p:nvPr/>
          </p:nvSpPr>
          <p:spPr>
            <a:xfrm>
              <a:off x="490275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1DD84C76-B2E2-1C45-895A-D53D1C985C53}"/>
                </a:ext>
              </a:extLst>
            </p:cNvPr>
            <p:cNvSpPr/>
            <p:nvPr/>
          </p:nvSpPr>
          <p:spPr>
            <a:xfrm>
              <a:off x="5613626" y="388045"/>
              <a:ext cx="170852" cy="536707"/>
            </a:xfrm>
            <a:custGeom>
              <a:avLst/>
              <a:gdLst/>
              <a:ahLst/>
              <a:cxnLst/>
              <a:rect l="l" t="t" r="r" b="b"/>
              <a:pathLst>
                <a:path w="170852" h="536707">
                  <a:moveTo>
                    <a:pt x="0" y="0"/>
                  </a:moveTo>
                  <a:lnTo>
                    <a:pt x="170851" y="0"/>
                  </a:lnTo>
                  <a:lnTo>
                    <a:pt x="170851" y="536707"/>
                  </a:lnTo>
                  <a:lnTo>
                    <a:pt x="0" y="53670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AD9F3335-5B33-7F4A-8C2A-5753D9C00D57}"/>
                </a:ext>
              </a:extLst>
            </p:cNvPr>
            <p:cNvSpPr/>
            <p:nvPr/>
          </p:nvSpPr>
          <p:spPr>
            <a:xfrm>
              <a:off x="5637587" y="401177"/>
              <a:ext cx="155348" cy="488003"/>
            </a:xfrm>
            <a:custGeom>
              <a:avLst/>
              <a:gdLst/>
              <a:ahLst/>
              <a:cxnLst/>
              <a:rect l="l" t="t" r="r" b="b"/>
              <a:pathLst>
                <a:path w="155348" h="488003">
                  <a:moveTo>
                    <a:pt x="0" y="0"/>
                  </a:moveTo>
                  <a:lnTo>
                    <a:pt x="155348" y="0"/>
                  </a:lnTo>
                  <a:lnTo>
                    <a:pt x="155348" y="488003"/>
                  </a:lnTo>
                  <a:lnTo>
                    <a:pt x="0" y="488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21" name="Freeform 2">
            <a:extLst>
              <a:ext uri="{FF2B5EF4-FFF2-40B4-BE49-F238E27FC236}">
                <a16:creationId xmlns:a16="http://schemas.microsoft.com/office/drawing/2014/main" id="{F71CC581-D652-104A-BC46-DA412C2AF72B}"/>
              </a:ext>
            </a:extLst>
          </p:cNvPr>
          <p:cNvSpPr/>
          <p:nvPr/>
        </p:nvSpPr>
        <p:spPr>
          <a:xfrm flipH="1">
            <a:off x="15575133" y="-8685"/>
            <a:ext cx="3138160" cy="2192789"/>
          </a:xfrm>
          <a:custGeom>
            <a:avLst/>
            <a:gdLst/>
            <a:ahLst/>
            <a:cxnLst/>
            <a:rect l="l" t="t" r="r" b="b"/>
            <a:pathLst>
              <a:path w="3138160" h="2192789">
                <a:moveTo>
                  <a:pt x="3138160" y="0"/>
                </a:moveTo>
                <a:lnTo>
                  <a:pt x="0" y="0"/>
                </a:lnTo>
                <a:lnTo>
                  <a:pt x="0" y="2192790"/>
                </a:lnTo>
                <a:lnTo>
                  <a:pt x="3138160" y="2192790"/>
                </a:lnTo>
                <a:lnTo>
                  <a:pt x="313816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9">
            <a:extLst>
              <a:ext uri="{FF2B5EF4-FFF2-40B4-BE49-F238E27FC236}">
                <a16:creationId xmlns:a16="http://schemas.microsoft.com/office/drawing/2014/main" id="{D8FBE161-551E-A74E-A0F7-B2F35AC81FC4}"/>
              </a:ext>
            </a:extLst>
          </p:cNvPr>
          <p:cNvSpPr/>
          <p:nvPr/>
        </p:nvSpPr>
        <p:spPr>
          <a:xfrm>
            <a:off x="16596137" y="793807"/>
            <a:ext cx="697068" cy="690614"/>
          </a:xfrm>
          <a:custGeom>
            <a:avLst/>
            <a:gdLst/>
            <a:ahLst/>
            <a:cxnLst/>
            <a:rect l="l" t="t" r="r" b="b"/>
            <a:pathLst>
              <a:path w="929424" h="920818">
                <a:moveTo>
                  <a:pt x="0" y="0"/>
                </a:moveTo>
                <a:lnTo>
                  <a:pt x="929424" y="0"/>
                </a:lnTo>
                <a:lnTo>
                  <a:pt x="929424" y="920819"/>
                </a:lnTo>
                <a:lnTo>
                  <a:pt x="0" y="920819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358021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1027</Words>
  <Application>Microsoft Macintosh PowerPoint</Application>
  <PresentationFormat>Custom</PresentationFormat>
  <Paragraphs>127</Paragraphs>
  <Slides>47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60" baseType="lpstr">
      <vt:lpstr>American Typewriter</vt:lpstr>
      <vt:lpstr>Calibri</vt:lpstr>
      <vt:lpstr>Wingdings</vt:lpstr>
      <vt:lpstr>Poppins Bold</vt:lpstr>
      <vt:lpstr>Montserrat Classic</vt:lpstr>
      <vt:lpstr>Raleway Bold</vt:lpstr>
      <vt:lpstr>Big Caslon Medium</vt:lpstr>
      <vt:lpstr>Arial</vt:lpstr>
      <vt:lpstr>Montserrat Bold</vt:lpstr>
      <vt:lpstr>Bangla MN</vt:lpstr>
      <vt:lpstr>Helvetica Neue</vt:lpstr>
      <vt:lpstr>TimesNewRomanPSMT</vt:lpstr>
      <vt:lpstr>Office Theme</vt:lpstr>
      <vt:lpstr>PowerPoint Presentation</vt:lpstr>
      <vt:lpstr>PowerPoint Presentation</vt:lpstr>
      <vt:lpstr>REVIEW ANATOMI DAN FISIOLOGI  SISTEM MUSKULOSKELETAL</vt:lpstr>
      <vt:lpstr>SISTEM SKELET </vt:lpstr>
      <vt:lpstr>STRUKTUR DAN FUNGSI TULANG </vt:lpstr>
      <vt:lpstr>Bagian Rangka Manusia</vt:lpstr>
      <vt:lpstr>TULANG-TULANG AKSIAL</vt:lpstr>
      <vt:lpstr>TULANG-TULANG APPENDIKULAR</vt:lpstr>
      <vt:lpstr>Anggota Gerak Atas</vt:lpstr>
      <vt:lpstr>Anggota Gerak Bawah</vt:lpstr>
      <vt:lpstr>PowerPoint Presentation</vt:lpstr>
      <vt:lpstr>SISTEM MUSKULO</vt:lpstr>
      <vt:lpstr>DEFINISI</vt:lpstr>
      <vt:lpstr>JENIS OTOT</vt:lpstr>
      <vt:lpstr>OTOT LURIK</vt:lpstr>
      <vt:lpstr>KEBUTUHAN AKTIVITAS</vt:lpstr>
      <vt:lpstr>Kebutuhan Dasar Manusia </vt:lpstr>
      <vt:lpstr>KEBUTUHAN AKTIVITAS</vt:lpstr>
      <vt:lpstr>MANFAAT AKTIVITAS ATAU MOBILISASI</vt:lpstr>
      <vt:lpstr> ANAMNESA Gangguan Kebutuhan Aktifitas Akibat Patologis System Musculoskeletal</vt:lpstr>
      <vt:lpstr> ANAMNESA Gangguan Kebutuhan Aktifitas Akibat Patologis System Musculoskeletal</vt:lpstr>
      <vt:lpstr>PowerPoint Presentation</vt:lpstr>
      <vt:lpstr>Riwayat Keperawatan Sekarang  </vt:lpstr>
      <vt:lpstr>Riwayat Keperawatan Dahulu  </vt:lpstr>
      <vt:lpstr>Perubahan Psikologis</vt:lpstr>
      <vt:lpstr> PEMERIKSAAN FISIK Gangguan Kebutuhan Aktifitas Akibat Patologis System Musculoskeletal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PEMERIKSAAN FISIK KHUSUS</vt:lpstr>
      <vt:lpstr>Kemampuan Fungsi Motorik  </vt:lpstr>
      <vt:lpstr>TABEL KEMAMPUAN RENTANG GERAK</vt:lpstr>
      <vt:lpstr>PowerPoint Presentation</vt:lpstr>
      <vt:lpstr>PERUBAHAN INTOLERANSI AKTIFITAS</vt:lpstr>
      <vt:lpstr>PROSES KEPERAWATAN PADA KASUS OSTEOPOROSIS, OSTEOMYELITIS, AMPUTASI DAN FRAKTUR</vt:lpstr>
      <vt:lpstr>ASUHAN KEPERAWATAN PADA PASIEN OSTEOPOROSIS</vt:lpstr>
      <vt:lpstr>PowerPoint Presentation</vt:lpstr>
      <vt:lpstr>ASUHAN KEPERAWATAN PADA PASIEN OSTEOMYELITIS</vt:lpstr>
      <vt:lpstr>PowerPoint Presentation</vt:lpstr>
      <vt:lpstr>ASUHAN KEPERAWATAN PADA PASIEN AMPUTASI</vt:lpstr>
      <vt:lpstr>PowerPoint Presentation</vt:lpstr>
      <vt:lpstr>ASUHAN KEPERAWATAN PADA PASIEN FRAKTUR</vt:lpstr>
      <vt:lpstr>PowerPoint Presentation</vt:lpstr>
      <vt:lpstr>DAFTAR PUSTAKA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 PENGAJARAN</dc:title>
  <cp:lastModifiedBy>Microsoft Office User</cp:lastModifiedBy>
  <cp:revision>14</cp:revision>
  <dcterms:created xsi:type="dcterms:W3CDTF">2006-08-16T00:00:00Z</dcterms:created>
  <dcterms:modified xsi:type="dcterms:W3CDTF">2025-02-25T08:25:26Z</dcterms:modified>
  <dc:identifier>DAF6gEpU58o</dc:identifier>
</cp:coreProperties>
</file>