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91" r:id="rId4"/>
    <p:sldId id="287" r:id="rId5"/>
    <p:sldId id="325" r:id="rId6"/>
    <p:sldId id="288" r:id="rId7"/>
    <p:sldId id="347" r:id="rId8"/>
    <p:sldId id="348" r:id="rId9"/>
    <p:sldId id="326" r:id="rId10"/>
    <p:sldId id="328" r:id="rId11"/>
    <p:sldId id="329" r:id="rId12"/>
    <p:sldId id="330" r:id="rId13"/>
    <p:sldId id="327" r:id="rId14"/>
    <p:sldId id="339" r:id="rId15"/>
    <p:sldId id="340" r:id="rId16"/>
    <p:sldId id="331" r:id="rId17"/>
    <p:sldId id="341" r:id="rId18"/>
    <p:sldId id="332" r:id="rId19"/>
    <p:sldId id="342" r:id="rId20"/>
    <p:sldId id="343" r:id="rId21"/>
    <p:sldId id="333" r:id="rId22"/>
    <p:sldId id="344" r:id="rId23"/>
    <p:sldId id="334" r:id="rId24"/>
    <p:sldId id="345" r:id="rId25"/>
    <p:sldId id="335" r:id="rId26"/>
    <p:sldId id="336" r:id="rId27"/>
    <p:sldId id="337" r:id="rId28"/>
    <p:sldId id="338" r:id="rId29"/>
    <p:sldId id="346" r:id="rId30"/>
    <p:sldId id="28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2DE72-4451-75CD-B14D-2F791EE38C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026430C2-B617-B767-599B-3418085173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2DF27EA7-EFEB-F5C5-9FF0-A0C7B3C5AA90}"/>
              </a:ext>
            </a:extLst>
          </p:cNvPr>
          <p:cNvSpPr>
            <a:spLocks noGrp="1"/>
          </p:cNvSpPr>
          <p:nvPr>
            <p:ph type="dt" sz="half" idx="10"/>
          </p:nvPr>
        </p:nvSpPr>
        <p:spPr/>
        <p:txBody>
          <a:bodyPr/>
          <a:lstStyle/>
          <a:p>
            <a:fld id="{8CC5FA1D-4C55-4DFF-BDB7-6B9BD88C4DD2}" type="datetimeFigureOut">
              <a:rPr lang="en-ID" smtClean="0"/>
              <a:t>04/03/2026</a:t>
            </a:fld>
            <a:endParaRPr lang="en-ID"/>
          </a:p>
        </p:txBody>
      </p:sp>
      <p:sp>
        <p:nvSpPr>
          <p:cNvPr id="5" name="Footer Placeholder 4">
            <a:extLst>
              <a:ext uri="{FF2B5EF4-FFF2-40B4-BE49-F238E27FC236}">
                <a16:creationId xmlns:a16="http://schemas.microsoft.com/office/drawing/2014/main" id="{04240E76-104A-F292-59D2-E276BA413509}"/>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87130D67-889E-84F7-325E-A9EAEBD68D00}"/>
              </a:ext>
            </a:extLst>
          </p:cNvPr>
          <p:cNvSpPr>
            <a:spLocks noGrp="1"/>
          </p:cNvSpPr>
          <p:nvPr>
            <p:ph type="sldNum" sz="quarter" idx="12"/>
          </p:nvPr>
        </p:nvSpPr>
        <p:spPr/>
        <p:txBody>
          <a:bodyPr/>
          <a:lstStyle/>
          <a:p>
            <a:fld id="{5FC28A35-1FA5-4626-A0A7-F12F09EBC62E}" type="slidenum">
              <a:rPr lang="en-ID" smtClean="0"/>
              <a:t>‹#›</a:t>
            </a:fld>
            <a:endParaRPr lang="en-ID"/>
          </a:p>
        </p:txBody>
      </p:sp>
    </p:spTree>
    <p:extLst>
      <p:ext uri="{BB962C8B-B14F-4D97-AF65-F5344CB8AC3E}">
        <p14:creationId xmlns:p14="http://schemas.microsoft.com/office/powerpoint/2010/main" val="49455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E1839-4D2F-13BE-B67A-57B4491DDAF6}"/>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37D1A2F3-4EB7-AC0B-2CA1-3999DDECEC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74E0F1B7-A022-33F8-8EBF-71BCB9583F38}"/>
              </a:ext>
            </a:extLst>
          </p:cNvPr>
          <p:cNvSpPr>
            <a:spLocks noGrp="1"/>
          </p:cNvSpPr>
          <p:nvPr>
            <p:ph type="dt" sz="half" idx="10"/>
          </p:nvPr>
        </p:nvSpPr>
        <p:spPr/>
        <p:txBody>
          <a:bodyPr/>
          <a:lstStyle/>
          <a:p>
            <a:fld id="{8CC5FA1D-4C55-4DFF-BDB7-6B9BD88C4DD2}" type="datetimeFigureOut">
              <a:rPr lang="en-ID" smtClean="0"/>
              <a:t>04/03/2026</a:t>
            </a:fld>
            <a:endParaRPr lang="en-ID"/>
          </a:p>
        </p:txBody>
      </p:sp>
      <p:sp>
        <p:nvSpPr>
          <p:cNvPr id="5" name="Footer Placeholder 4">
            <a:extLst>
              <a:ext uri="{FF2B5EF4-FFF2-40B4-BE49-F238E27FC236}">
                <a16:creationId xmlns:a16="http://schemas.microsoft.com/office/drawing/2014/main" id="{7C88A709-6A99-C488-DB38-D98A9987CEE7}"/>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29D7FBF8-892E-2EB9-1647-8F474802A9E6}"/>
              </a:ext>
            </a:extLst>
          </p:cNvPr>
          <p:cNvSpPr>
            <a:spLocks noGrp="1"/>
          </p:cNvSpPr>
          <p:nvPr>
            <p:ph type="sldNum" sz="quarter" idx="12"/>
          </p:nvPr>
        </p:nvSpPr>
        <p:spPr/>
        <p:txBody>
          <a:bodyPr/>
          <a:lstStyle/>
          <a:p>
            <a:fld id="{5FC28A35-1FA5-4626-A0A7-F12F09EBC62E}" type="slidenum">
              <a:rPr lang="en-ID" smtClean="0"/>
              <a:t>‹#›</a:t>
            </a:fld>
            <a:endParaRPr lang="en-ID"/>
          </a:p>
        </p:txBody>
      </p:sp>
    </p:spTree>
    <p:extLst>
      <p:ext uri="{BB962C8B-B14F-4D97-AF65-F5344CB8AC3E}">
        <p14:creationId xmlns:p14="http://schemas.microsoft.com/office/powerpoint/2010/main" val="4129456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8C440-4A61-3EE1-DB25-0F838936115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4947C97A-457A-3C8A-B233-3B3630377B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CA41CA32-1C90-4C13-BD8D-05FF9B048603}"/>
              </a:ext>
            </a:extLst>
          </p:cNvPr>
          <p:cNvSpPr>
            <a:spLocks noGrp="1"/>
          </p:cNvSpPr>
          <p:nvPr>
            <p:ph type="dt" sz="half" idx="10"/>
          </p:nvPr>
        </p:nvSpPr>
        <p:spPr/>
        <p:txBody>
          <a:bodyPr/>
          <a:lstStyle/>
          <a:p>
            <a:fld id="{8CC5FA1D-4C55-4DFF-BDB7-6B9BD88C4DD2}" type="datetimeFigureOut">
              <a:rPr lang="en-ID" smtClean="0"/>
              <a:t>04/03/2026</a:t>
            </a:fld>
            <a:endParaRPr lang="en-ID"/>
          </a:p>
        </p:txBody>
      </p:sp>
      <p:sp>
        <p:nvSpPr>
          <p:cNvPr id="5" name="Footer Placeholder 4">
            <a:extLst>
              <a:ext uri="{FF2B5EF4-FFF2-40B4-BE49-F238E27FC236}">
                <a16:creationId xmlns:a16="http://schemas.microsoft.com/office/drawing/2014/main" id="{6A11FE21-65F6-A2DF-0F70-7B12250594B3}"/>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82B91D1D-B8FF-46A7-F6BB-12E4ACBC0CD1}"/>
              </a:ext>
            </a:extLst>
          </p:cNvPr>
          <p:cNvSpPr>
            <a:spLocks noGrp="1"/>
          </p:cNvSpPr>
          <p:nvPr>
            <p:ph type="sldNum" sz="quarter" idx="12"/>
          </p:nvPr>
        </p:nvSpPr>
        <p:spPr/>
        <p:txBody>
          <a:bodyPr/>
          <a:lstStyle/>
          <a:p>
            <a:fld id="{5FC28A35-1FA5-4626-A0A7-F12F09EBC62E}" type="slidenum">
              <a:rPr lang="en-ID" smtClean="0"/>
              <a:t>‹#›</a:t>
            </a:fld>
            <a:endParaRPr lang="en-ID"/>
          </a:p>
        </p:txBody>
      </p:sp>
    </p:spTree>
    <p:extLst>
      <p:ext uri="{BB962C8B-B14F-4D97-AF65-F5344CB8AC3E}">
        <p14:creationId xmlns:p14="http://schemas.microsoft.com/office/powerpoint/2010/main" val="3828545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BA1D3-A395-A811-FCDD-16DC107F5A48}"/>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182410A8-8D31-B91B-7A49-D1833F7EB6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1B924396-B451-CE83-82A5-D3EF869CADF5}"/>
              </a:ext>
            </a:extLst>
          </p:cNvPr>
          <p:cNvSpPr>
            <a:spLocks noGrp="1"/>
          </p:cNvSpPr>
          <p:nvPr>
            <p:ph type="dt" sz="half" idx="10"/>
          </p:nvPr>
        </p:nvSpPr>
        <p:spPr/>
        <p:txBody>
          <a:bodyPr/>
          <a:lstStyle/>
          <a:p>
            <a:fld id="{8CC5FA1D-4C55-4DFF-BDB7-6B9BD88C4DD2}" type="datetimeFigureOut">
              <a:rPr lang="en-ID" smtClean="0"/>
              <a:t>04/03/2026</a:t>
            </a:fld>
            <a:endParaRPr lang="en-ID"/>
          </a:p>
        </p:txBody>
      </p:sp>
      <p:sp>
        <p:nvSpPr>
          <p:cNvPr id="5" name="Footer Placeholder 4">
            <a:extLst>
              <a:ext uri="{FF2B5EF4-FFF2-40B4-BE49-F238E27FC236}">
                <a16:creationId xmlns:a16="http://schemas.microsoft.com/office/drawing/2014/main" id="{E5A42F5F-63A6-4387-8402-E4C68406CC1A}"/>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A6E9F2CD-09C3-58F7-DC01-DDF7CAE62729}"/>
              </a:ext>
            </a:extLst>
          </p:cNvPr>
          <p:cNvSpPr>
            <a:spLocks noGrp="1"/>
          </p:cNvSpPr>
          <p:nvPr>
            <p:ph type="sldNum" sz="quarter" idx="12"/>
          </p:nvPr>
        </p:nvSpPr>
        <p:spPr/>
        <p:txBody>
          <a:bodyPr/>
          <a:lstStyle/>
          <a:p>
            <a:fld id="{5FC28A35-1FA5-4626-A0A7-F12F09EBC62E}" type="slidenum">
              <a:rPr lang="en-ID" smtClean="0"/>
              <a:t>‹#›</a:t>
            </a:fld>
            <a:endParaRPr lang="en-ID"/>
          </a:p>
        </p:txBody>
      </p:sp>
    </p:spTree>
    <p:extLst>
      <p:ext uri="{BB962C8B-B14F-4D97-AF65-F5344CB8AC3E}">
        <p14:creationId xmlns:p14="http://schemas.microsoft.com/office/powerpoint/2010/main" val="2557388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D8D88-7B94-B7E9-10D2-FBFF8C2E52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0DE5DBC2-1BAE-1F07-B379-A37ACC1D45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E06BE0-15A2-C8FB-576D-DF24FC1D26DE}"/>
              </a:ext>
            </a:extLst>
          </p:cNvPr>
          <p:cNvSpPr>
            <a:spLocks noGrp="1"/>
          </p:cNvSpPr>
          <p:nvPr>
            <p:ph type="dt" sz="half" idx="10"/>
          </p:nvPr>
        </p:nvSpPr>
        <p:spPr/>
        <p:txBody>
          <a:bodyPr/>
          <a:lstStyle/>
          <a:p>
            <a:fld id="{8CC5FA1D-4C55-4DFF-BDB7-6B9BD88C4DD2}" type="datetimeFigureOut">
              <a:rPr lang="en-ID" smtClean="0"/>
              <a:t>04/03/2026</a:t>
            </a:fld>
            <a:endParaRPr lang="en-ID"/>
          </a:p>
        </p:txBody>
      </p:sp>
      <p:sp>
        <p:nvSpPr>
          <p:cNvPr id="5" name="Footer Placeholder 4">
            <a:extLst>
              <a:ext uri="{FF2B5EF4-FFF2-40B4-BE49-F238E27FC236}">
                <a16:creationId xmlns:a16="http://schemas.microsoft.com/office/drawing/2014/main" id="{FE091D22-3334-EA18-7610-66F8B01F3908}"/>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466DCABF-A82C-76D3-7CEE-2636DFC9B010}"/>
              </a:ext>
            </a:extLst>
          </p:cNvPr>
          <p:cNvSpPr>
            <a:spLocks noGrp="1"/>
          </p:cNvSpPr>
          <p:nvPr>
            <p:ph type="sldNum" sz="quarter" idx="12"/>
          </p:nvPr>
        </p:nvSpPr>
        <p:spPr/>
        <p:txBody>
          <a:bodyPr/>
          <a:lstStyle/>
          <a:p>
            <a:fld id="{5FC28A35-1FA5-4626-A0A7-F12F09EBC62E}" type="slidenum">
              <a:rPr lang="en-ID" smtClean="0"/>
              <a:t>‹#›</a:t>
            </a:fld>
            <a:endParaRPr lang="en-ID"/>
          </a:p>
        </p:txBody>
      </p:sp>
    </p:spTree>
    <p:extLst>
      <p:ext uri="{BB962C8B-B14F-4D97-AF65-F5344CB8AC3E}">
        <p14:creationId xmlns:p14="http://schemas.microsoft.com/office/powerpoint/2010/main" val="3170786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E3863-8E97-3811-960E-4B39393021E5}"/>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729EADD5-95B1-EE05-AECC-CAEC623EE4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918B3F40-6D04-B8A1-5C63-AB080A61C6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8AAECC93-5120-F187-37B7-744026456D1C}"/>
              </a:ext>
            </a:extLst>
          </p:cNvPr>
          <p:cNvSpPr>
            <a:spLocks noGrp="1"/>
          </p:cNvSpPr>
          <p:nvPr>
            <p:ph type="dt" sz="half" idx="10"/>
          </p:nvPr>
        </p:nvSpPr>
        <p:spPr/>
        <p:txBody>
          <a:bodyPr/>
          <a:lstStyle/>
          <a:p>
            <a:fld id="{8CC5FA1D-4C55-4DFF-BDB7-6B9BD88C4DD2}" type="datetimeFigureOut">
              <a:rPr lang="en-ID" smtClean="0"/>
              <a:t>04/03/2026</a:t>
            </a:fld>
            <a:endParaRPr lang="en-ID"/>
          </a:p>
        </p:txBody>
      </p:sp>
      <p:sp>
        <p:nvSpPr>
          <p:cNvPr id="6" name="Footer Placeholder 5">
            <a:extLst>
              <a:ext uri="{FF2B5EF4-FFF2-40B4-BE49-F238E27FC236}">
                <a16:creationId xmlns:a16="http://schemas.microsoft.com/office/drawing/2014/main" id="{9960B21C-FAEA-C291-2102-628D36B06EA0}"/>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D002F9E5-AED3-70F3-D59A-EEB59A234317}"/>
              </a:ext>
            </a:extLst>
          </p:cNvPr>
          <p:cNvSpPr>
            <a:spLocks noGrp="1"/>
          </p:cNvSpPr>
          <p:nvPr>
            <p:ph type="sldNum" sz="quarter" idx="12"/>
          </p:nvPr>
        </p:nvSpPr>
        <p:spPr/>
        <p:txBody>
          <a:bodyPr/>
          <a:lstStyle/>
          <a:p>
            <a:fld id="{5FC28A35-1FA5-4626-A0A7-F12F09EBC62E}" type="slidenum">
              <a:rPr lang="en-ID" smtClean="0"/>
              <a:t>‹#›</a:t>
            </a:fld>
            <a:endParaRPr lang="en-ID"/>
          </a:p>
        </p:txBody>
      </p:sp>
    </p:spTree>
    <p:extLst>
      <p:ext uri="{BB962C8B-B14F-4D97-AF65-F5344CB8AC3E}">
        <p14:creationId xmlns:p14="http://schemas.microsoft.com/office/powerpoint/2010/main" val="2282307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39828-F63E-2385-6D39-C18398EDC276}"/>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0F6166EC-E22B-E713-86D0-57C6E2A8AE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1CE194-0529-6BF6-4506-0CFE660B32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4245C810-56C6-3902-38DC-1ACA0C18C1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AA5955-A446-0C19-1B84-69D8111126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9DE4C226-163B-36FA-FCC1-338108FDF92D}"/>
              </a:ext>
            </a:extLst>
          </p:cNvPr>
          <p:cNvSpPr>
            <a:spLocks noGrp="1"/>
          </p:cNvSpPr>
          <p:nvPr>
            <p:ph type="dt" sz="half" idx="10"/>
          </p:nvPr>
        </p:nvSpPr>
        <p:spPr/>
        <p:txBody>
          <a:bodyPr/>
          <a:lstStyle/>
          <a:p>
            <a:fld id="{8CC5FA1D-4C55-4DFF-BDB7-6B9BD88C4DD2}" type="datetimeFigureOut">
              <a:rPr lang="en-ID" smtClean="0"/>
              <a:t>04/03/2026</a:t>
            </a:fld>
            <a:endParaRPr lang="en-ID"/>
          </a:p>
        </p:txBody>
      </p:sp>
      <p:sp>
        <p:nvSpPr>
          <p:cNvPr id="8" name="Footer Placeholder 7">
            <a:extLst>
              <a:ext uri="{FF2B5EF4-FFF2-40B4-BE49-F238E27FC236}">
                <a16:creationId xmlns:a16="http://schemas.microsoft.com/office/drawing/2014/main" id="{5E52DAC9-9FE1-9233-C0E8-24B0D27A7899}"/>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0626C8FF-9BFF-3071-47E3-EF1686E6FE63}"/>
              </a:ext>
            </a:extLst>
          </p:cNvPr>
          <p:cNvSpPr>
            <a:spLocks noGrp="1"/>
          </p:cNvSpPr>
          <p:nvPr>
            <p:ph type="sldNum" sz="quarter" idx="12"/>
          </p:nvPr>
        </p:nvSpPr>
        <p:spPr/>
        <p:txBody>
          <a:bodyPr/>
          <a:lstStyle/>
          <a:p>
            <a:fld id="{5FC28A35-1FA5-4626-A0A7-F12F09EBC62E}" type="slidenum">
              <a:rPr lang="en-ID" smtClean="0"/>
              <a:t>‹#›</a:t>
            </a:fld>
            <a:endParaRPr lang="en-ID"/>
          </a:p>
        </p:txBody>
      </p:sp>
    </p:spTree>
    <p:extLst>
      <p:ext uri="{BB962C8B-B14F-4D97-AF65-F5344CB8AC3E}">
        <p14:creationId xmlns:p14="http://schemas.microsoft.com/office/powerpoint/2010/main" val="381696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0FC0-FA90-0D4F-23CE-B8C2C6FD0411}"/>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7A49D670-7235-25BF-4780-59DAE5F57039}"/>
              </a:ext>
            </a:extLst>
          </p:cNvPr>
          <p:cNvSpPr>
            <a:spLocks noGrp="1"/>
          </p:cNvSpPr>
          <p:nvPr>
            <p:ph type="dt" sz="half" idx="10"/>
          </p:nvPr>
        </p:nvSpPr>
        <p:spPr/>
        <p:txBody>
          <a:bodyPr/>
          <a:lstStyle/>
          <a:p>
            <a:fld id="{8CC5FA1D-4C55-4DFF-BDB7-6B9BD88C4DD2}" type="datetimeFigureOut">
              <a:rPr lang="en-ID" smtClean="0"/>
              <a:t>04/03/2026</a:t>
            </a:fld>
            <a:endParaRPr lang="en-ID"/>
          </a:p>
        </p:txBody>
      </p:sp>
      <p:sp>
        <p:nvSpPr>
          <p:cNvPr id="4" name="Footer Placeholder 3">
            <a:extLst>
              <a:ext uri="{FF2B5EF4-FFF2-40B4-BE49-F238E27FC236}">
                <a16:creationId xmlns:a16="http://schemas.microsoft.com/office/drawing/2014/main" id="{0EA82CD9-5101-3EB8-4085-8814F944936E}"/>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7377E8AA-D152-8BA0-3BBB-354F26DCB305}"/>
              </a:ext>
            </a:extLst>
          </p:cNvPr>
          <p:cNvSpPr>
            <a:spLocks noGrp="1"/>
          </p:cNvSpPr>
          <p:nvPr>
            <p:ph type="sldNum" sz="quarter" idx="12"/>
          </p:nvPr>
        </p:nvSpPr>
        <p:spPr/>
        <p:txBody>
          <a:bodyPr/>
          <a:lstStyle/>
          <a:p>
            <a:fld id="{5FC28A35-1FA5-4626-A0A7-F12F09EBC62E}" type="slidenum">
              <a:rPr lang="en-ID" smtClean="0"/>
              <a:t>‹#›</a:t>
            </a:fld>
            <a:endParaRPr lang="en-ID"/>
          </a:p>
        </p:txBody>
      </p:sp>
    </p:spTree>
    <p:extLst>
      <p:ext uri="{BB962C8B-B14F-4D97-AF65-F5344CB8AC3E}">
        <p14:creationId xmlns:p14="http://schemas.microsoft.com/office/powerpoint/2010/main" val="4096916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4A80A5-390D-D5E8-E51E-FEC2B02B844E}"/>
              </a:ext>
            </a:extLst>
          </p:cNvPr>
          <p:cNvSpPr>
            <a:spLocks noGrp="1"/>
          </p:cNvSpPr>
          <p:nvPr>
            <p:ph type="dt" sz="half" idx="10"/>
          </p:nvPr>
        </p:nvSpPr>
        <p:spPr/>
        <p:txBody>
          <a:bodyPr/>
          <a:lstStyle/>
          <a:p>
            <a:fld id="{8CC5FA1D-4C55-4DFF-BDB7-6B9BD88C4DD2}" type="datetimeFigureOut">
              <a:rPr lang="en-ID" smtClean="0"/>
              <a:t>04/03/2026</a:t>
            </a:fld>
            <a:endParaRPr lang="en-ID"/>
          </a:p>
        </p:txBody>
      </p:sp>
      <p:sp>
        <p:nvSpPr>
          <p:cNvPr id="3" name="Footer Placeholder 2">
            <a:extLst>
              <a:ext uri="{FF2B5EF4-FFF2-40B4-BE49-F238E27FC236}">
                <a16:creationId xmlns:a16="http://schemas.microsoft.com/office/drawing/2014/main" id="{E2112E8D-79B6-A2AC-DE90-5E85DB8A7FF2}"/>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F854ECB4-D7B6-3C97-A989-FBDF6B05EC2F}"/>
              </a:ext>
            </a:extLst>
          </p:cNvPr>
          <p:cNvSpPr>
            <a:spLocks noGrp="1"/>
          </p:cNvSpPr>
          <p:nvPr>
            <p:ph type="sldNum" sz="quarter" idx="12"/>
          </p:nvPr>
        </p:nvSpPr>
        <p:spPr/>
        <p:txBody>
          <a:bodyPr/>
          <a:lstStyle/>
          <a:p>
            <a:fld id="{5FC28A35-1FA5-4626-A0A7-F12F09EBC62E}" type="slidenum">
              <a:rPr lang="en-ID" smtClean="0"/>
              <a:t>‹#›</a:t>
            </a:fld>
            <a:endParaRPr lang="en-ID"/>
          </a:p>
        </p:txBody>
      </p:sp>
    </p:spTree>
    <p:extLst>
      <p:ext uri="{BB962C8B-B14F-4D97-AF65-F5344CB8AC3E}">
        <p14:creationId xmlns:p14="http://schemas.microsoft.com/office/powerpoint/2010/main" val="4145241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E70E3-3A0A-B226-E29E-FE9904922D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96447C3B-D158-BF01-1506-E2ACCC78E3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1D67E22E-1DEC-0A0D-CAD5-FAB5A3ADAA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6204B3-6779-EF64-93A1-7A97015755F2}"/>
              </a:ext>
            </a:extLst>
          </p:cNvPr>
          <p:cNvSpPr>
            <a:spLocks noGrp="1"/>
          </p:cNvSpPr>
          <p:nvPr>
            <p:ph type="dt" sz="half" idx="10"/>
          </p:nvPr>
        </p:nvSpPr>
        <p:spPr/>
        <p:txBody>
          <a:bodyPr/>
          <a:lstStyle/>
          <a:p>
            <a:fld id="{8CC5FA1D-4C55-4DFF-BDB7-6B9BD88C4DD2}" type="datetimeFigureOut">
              <a:rPr lang="en-ID" smtClean="0"/>
              <a:t>04/03/2026</a:t>
            </a:fld>
            <a:endParaRPr lang="en-ID"/>
          </a:p>
        </p:txBody>
      </p:sp>
      <p:sp>
        <p:nvSpPr>
          <p:cNvPr id="6" name="Footer Placeholder 5">
            <a:extLst>
              <a:ext uri="{FF2B5EF4-FFF2-40B4-BE49-F238E27FC236}">
                <a16:creationId xmlns:a16="http://schemas.microsoft.com/office/drawing/2014/main" id="{5D4D8E88-6DAE-3CB5-6246-B8B12957B217}"/>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9AE22C09-0C9D-FAEB-2CEC-6A7CD488CF83}"/>
              </a:ext>
            </a:extLst>
          </p:cNvPr>
          <p:cNvSpPr>
            <a:spLocks noGrp="1"/>
          </p:cNvSpPr>
          <p:nvPr>
            <p:ph type="sldNum" sz="quarter" idx="12"/>
          </p:nvPr>
        </p:nvSpPr>
        <p:spPr/>
        <p:txBody>
          <a:bodyPr/>
          <a:lstStyle/>
          <a:p>
            <a:fld id="{5FC28A35-1FA5-4626-A0A7-F12F09EBC62E}" type="slidenum">
              <a:rPr lang="en-ID" smtClean="0"/>
              <a:t>‹#›</a:t>
            </a:fld>
            <a:endParaRPr lang="en-ID"/>
          </a:p>
        </p:txBody>
      </p:sp>
    </p:spTree>
    <p:extLst>
      <p:ext uri="{BB962C8B-B14F-4D97-AF65-F5344CB8AC3E}">
        <p14:creationId xmlns:p14="http://schemas.microsoft.com/office/powerpoint/2010/main" val="1712851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E88FC-9607-7925-BA28-63841B0BCE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3A079C08-A262-D14E-D8B6-0EA6DB7C33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1961F70A-E1D0-2788-325D-C08A42110D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53E1BC-AF55-E969-DF1E-CE4304569E97}"/>
              </a:ext>
            </a:extLst>
          </p:cNvPr>
          <p:cNvSpPr>
            <a:spLocks noGrp="1"/>
          </p:cNvSpPr>
          <p:nvPr>
            <p:ph type="dt" sz="half" idx="10"/>
          </p:nvPr>
        </p:nvSpPr>
        <p:spPr/>
        <p:txBody>
          <a:bodyPr/>
          <a:lstStyle/>
          <a:p>
            <a:fld id="{8CC5FA1D-4C55-4DFF-BDB7-6B9BD88C4DD2}" type="datetimeFigureOut">
              <a:rPr lang="en-ID" smtClean="0"/>
              <a:t>04/03/2026</a:t>
            </a:fld>
            <a:endParaRPr lang="en-ID"/>
          </a:p>
        </p:txBody>
      </p:sp>
      <p:sp>
        <p:nvSpPr>
          <p:cNvPr id="6" name="Footer Placeholder 5">
            <a:extLst>
              <a:ext uri="{FF2B5EF4-FFF2-40B4-BE49-F238E27FC236}">
                <a16:creationId xmlns:a16="http://schemas.microsoft.com/office/drawing/2014/main" id="{749794B0-531D-A2FB-A9CC-707CE3D9BB3E}"/>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EA35130A-019D-C9F7-9101-320B78998907}"/>
              </a:ext>
            </a:extLst>
          </p:cNvPr>
          <p:cNvSpPr>
            <a:spLocks noGrp="1"/>
          </p:cNvSpPr>
          <p:nvPr>
            <p:ph type="sldNum" sz="quarter" idx="12"/>
          </p:nvPr>
        </p:nvSpPr>
        <p:spPr/>
        <p:txBody>
          <a:bodyPr/>
          <a:lstStyle/>
          <a:p>
            <a:fld id="{5FC28A35-1FA5-4626-A0A7-F12F09EBC62E}" type="slidenum">
              <a:rPr lang="en-ID" smtClean="0"/>
              <a:t>‹#›</a:t>
            </a:fld>
            <a:endParaRPr lang="en-ID"/>
          </a:p>
        </p:txBody>
      </p:sp>
    </p:spTree>
    <p:extLst>
      <p:ext uri="{BB962C8B-B14F-4D97-AF65-F5344CB8AC3E}">
        <p14:creationId xmlns:p14="http://schemas.microsoft.com/office/powerpoint/2010/main" val="4157509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2F6197-2879-F4CA-E1ED-AA6F984285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CEC91A02-D815-4B05-5F57-A483EC6430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9826FBE1-02B9-633C-7D5A-6D85345BDE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C5FA1D-4C55-4DFF-BDB7-6B9BD88C4DD2}" type="datetimeFigureOut">
              <a:rPr lang="en-ID" smtClean="0"/>
              <a:t>04/03/2026</a:t>
            </a:fld>
            <a:endParaRPr lang="en-ID"/>
          </a:p>
        </p:txBody>
      </p:sp>
      <p:sp>
        <p:nvSpPr>
          <p:cNvPr id="5" name="Footer Placeholder 4">
            <a:extLst>
              <a:ext uri="{FF2B5EF4-FFF2-40B4-BE49-F238E27FC236}">
                <a16:creationId xmlns:a16="http://schemas.microsoft.com/office/drawing/2014/main" id="{0D0E3B61-F2B0-29AE-DC4B-561DA6C1FD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9AB0764C-0611-46D8-D8D1-81637711EB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C28A35-1FA5-4626-A0A7-F12F09EBC62E}" type="slidenum">
              <a:rPr lang="en-ID" smtClean="0"/>
              <a:t>‹#›</a:t>
            </a:fld>
            <a:endParaRPr lang="en-ID"/>
          </a:p>
        </p:txBody>
      </p:sp>
    </p:spTree>
    <p:extLst>
      <p:ext uri="{BB962C8B-B14F-4D97-AF65-F5344CB8AC3E}">
        <p14:creationId xmlns:p14="http://schemas.microsoft.com/office/powerpoint/2010/main" val="2052573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bing.com/ck/a?!&amp;&amp;p=ef4f157db2a83167JmltdHM9MTcyNzEzNjAwMCZpZ3VpZD0yMDE0Mjk0Yi1iZmFiLTY5YjItMmExMi0zOGE4YmVmZDY4M2ImaW5zaWQ9NTU5OQ&amp;ptn=3&amp;ver=2&amp;hsh=3&amp;fclid=2014294b-bfab-69b2-2a12-38a8befd683b&amp;psq=definisi+sehat+menurut+who&amp;u=a1aHR0cHM6Ly93d3cua29tcGFzLmNvbS9zYWlucy9yZWFkLzIwMjIvMDEvMTQvMTY0NTAwOTIzL2RlZmluaXNpLXNlaGF0LW1lbnVydXQtd2hvLWRhbi1rZW1lbmtlcy10aWRhay1oYW55YS1zb2FsLXBlbnlha2l0&amp;ntb=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DF653-10B6-1D3C-0D29-EB64C28A64F8}"/>
              </a:ext>
            </a:extLst>
          </p:cNvPr>
          <p:cNvSpPr>
            <a:spLocks noGrp="1"/>
          </p:cNvSpPr>
          <p:nvPr>
            <p:ph type="ctrTitle"/>
          </p:nvPr>
        </p:nvSpPr>
        <p:spPr>
          <a:xfrm>
            <a:off x="1772817" y="3186404"/>
            <a:ext cx="9144000" cy="1200959"/>
          </a:xfrm>
        </p:spPr>
        <p:txBody>
          <a:bodyPr>
            <a:normAutofit/>
          </a:bodyPr>
          <a:lstStyle/>
          <a:p>
            <a:r>
              <a:rPr lang="en-ID" sz="3200" b="1" dirty="0"/>
              <a:t>APLIKASI MODEL KONSEPTUAL KEPERAWATAN JIWA </a:t>
            </a:r>
          </a:p>
        </p:txBody>
      </p:sp>
      <p:sp>
        <p:nvSpPr>
          <p:cNvPr id="3" name="Subtitle 2">
            <a:extLst>
              <a:ext uri="{FF2B5EF4-FFF2-40B4-BE49-F238E27FC236}">
                <a16:creationId xmlns:a16="http://schemas.microsoft.com/office/drawing/2014/main" id="{CB6082BF-96B7-0702-C0B5-04635D2DD631}"/>
              </a:ext>
            </a:extLst>
          </p:cNvPr>
          <p:cNvSpPr>
            <a:spLocks noGrp="1"/>
          </p:cNvSpPr>
          <p:nvPr>
            <p:ph type="subTitle" idx="1"/>
          </p:nvPr>
        </p:nvSpPr>
        <p:spPr>
          <a:xfrm>
            <a:off x="1524000" y="4534679"/>
            <a:ext cx="9144000" cy="1655762"/>
          </a:xfrm>
        </p:spPr>
        <p:txBody>
          <a:bodyPr>
            <a:normAutofit/>
          </a:bodyPr>
          <a:lstStyle/>
          <a:p>
            <a:r>
              <a:rPr lang="en-ID" dirty="0"/>
              <a:t>By:</a:t>
            </a:r>
          </a:p>
          <a:p>
            <a:r>
              <a:rPr lang="en-ID" dirty="0" err="1"/>
              <a:t>Taukhit</a:t>
            </a:r>
            <a:r>
              <a:rPr lang="en-ID" dirty="0"/>
              <a:t>.,S.</a:t>
            </a:r>
            <a:r>
              <a:rPr lang="en-ID" dirty="0" err="1"/>
              <a:t>Kep</a:t>
            </a:r>
            <a:r>
              <a:rPr lang="en-ID" dirty="0"/>
              <a:t>.,Ns.,</a:t>
            </a:r>
            <a:r>
              <a:rPr lang="en-ID" dirty="0" err="1"/>
              <a:t>M.Kep</a:t>
            </a:r>
            <a:endParaRPr lang="en-ID" dirty="0"/>
          </a:p>
          <a:p>
            <a:endParaRPr lang="en-ID" dirty="0"/>
          </a:p>
        </p:txBody>
      </p:sp>
      <p:pic>
        <p:nvPicPr>
          <p:cNvPr id="4" name="Picture 3">
            <a:extLst>
              <a:ext uri="{FF2B5EF4-FFF2-40B4-BE49-F238E27FC236}">
                <a16:creationId xmlns:a16="http://schemas.microsoft.com/office/drawing/2014/main" id="{28E12829-0D3A-D858-BE5C-3546D351EE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62" t="6395" r="60717" b="77160"/>
          <a:stretch/>
        </p:blipFill>
        <p:spPr bwMode="auto">
          <a:xfrm>
            <a:off x="9097348" y="1"/>
            <a:ext cx="2891198" cy="1200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a16="http://schemas.microsoft.com/office/drawing/2014/main" id="{4628A1F5-89DE-DAB3-1408-A6E00D2587E4}"/>
              </a:ext>
            </a:extLst>
          </p:cNvPr>
          <p:cNvSpPr/>
          <p:nvPr/>
        </p:nvSpPr>
        <p:spPr>
          <a:xfrm>
            <a:off x="0" y="6372808"/>
            <a:ext cx="10916817" cy="3079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3074" name="Picture 2" descr="Reiza Apriani: Sejarah Kesehatan Mental, Konsep Kesehatan Mental, dan ...">
            <a:extLst>
              <a:ext uri="{FF2B5EF4-FFF2-40B4-BE49-F238E27FC236}">
                <a16:creationId xmlns:a16="http://schemas.microsoft.com/office/drawing/2014/main" id="{EA41254D-6BAA-9460-9454-A26BD422D1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261" y="157275"/>
            <a:ext cx="3123286" cy="32717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378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F26F1-6564-E89A-7A69-51DB44390396}"/>
              </a:ext>
            </a:extLst>
          </p:cNvPr>
          <p:cNvSpPr>
            <a:spLocks noGrp="1"/>
          </p:cNvSpPr>
          <p:nvPr>
            <p:ph type="title"/>
          </p:nvPr>
        </p:nvSpPr>
        <p:spPr/>
        <p:txBody>
          <a:bodyPr/>
          <a:lstStyle/>
          <a:p>
            <a:r>
              <a:rPr lang="en-US" dirty="0"/>
              <a:t>Teori </a:t>
            </a:r>
            <a:r>
              <a:rPr lang="en-US" dirty="0" err="1"/>
              <a:t>dalam</a:t>
            </a:r>
            <a:r>
              <a:rPr lang="en-US" dirty="0"/>
              <a:t> </a:t>
            </a:r>
            <a:r>
              <a:rPr lang="en-US" dirty="0" err="1"/>
              <a:t>Lingkungan</a:t>
            </a:r>
            <a:r>
              <a:rPr lang="en-US" dirty="0"/>
              <a:t> Kesehatan Jiwa </a:t>
            </a:r>
            <a:endParaRPr lang="en-ID" dirty="0"/>
          </a:p>
        </p:txBody>
      </p:sp>
      <p:sp>
        <p:nvSpPr>
          <p:cNvPr id="3" name="Content Placeholder 2">
            <a:extLst>
              <a:ext uri="{FF2B5EF4-FFF2-40B4-BE49-F238E27FC236}">
                <a16:creationId xmlns:a16="http://schemas.microsoft.com/office/drawing/2014/main" id="{E9E2F0D7-9A96-34D8-B9ED-44F7FC04B151}"/>
              </a:ext>
            </a:extLst>
          </p:cNvPr>
          <p:cNvSpPr>
            <a:spLocks noGrp="1"/>
          </p:cNvSpPr>
          <p:nvPr>
            <p:ph idx="1"/>
          </p:nvPr>
        </p:nvSpPr>
        <p:spPr/>
        <p:txBody>
          <a:bodyPr/>
          <a:lstStyle/>
          <a:p>
            <a:endParaRPr lang="en-ID"/>
          </a:p>
        </p:txBody>
      </p:sp>
      <p:pic>
        <p:nvPicPr>
          <p:cNvPr id="5" name="Picture 4">
            <a:extLst>
              <a:ext uri="{FF2B5EF4-FFF2-40B4-BE49-F238E27FC236}">
                <a16:creationId xmlns:a16="http://schemas.microsoft.com/office/drawing/2014/main" id="{1B1789C4-FCDC-F158-396A-F6600FCEA401}"/>
              </a:ext>
            </a:extLst>
          </p:cNvPr>
          <p:cNvPicPr>
            <a:picLocks noChangeAspect="1"/>
          </p:cNvPicPr>
          <p:nvPr/>
        </p:nvPicPr>
        <p:blipFill>
          <a:blip r:embed="rId2"/>
          <a:stretch>
            <a:fillRect/>
          </a:stretch>
        </p:blipFill>
        <p:spPr>
          <a:xfrm>
            <a:off x="838200" y="1838194"/>
            <a:ext cx="10515600" cy="4338769"/>
          </a:xfrm>
          <a:prstGeom prst="rect">
            <a:avLst/>
          </a:prstGeom>
        </p:spPr>
      </p:pic>
      <p:sp>
        <p:nvSpPr>
          <p:cNvPr id="4" name="Rectangle 3">
            <a:extLst>
              <a:ext uri="{FF2B5EF4-FFF2-40B4-BE49-F238E27FC236}">
                <a16:creationId xmlns:a16="http://schemas.microsoft.com/office/drawing/2014/main" id="{51807615-C42B-17C2-D9A1-550FBFA5A73E}"/>
              </a:ext>
            </a:extLst>
          </p:cNvPr>
          <p:cNvSpPr/>
          <p:nvPr/>
        </p:nvSpPr>
        <p:spPr>
          <a:xfrm>
            <a:off x="354563" y="1399592"/>
            <a:ext cx="11616613" cy="291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1468307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F291C-CBBE-6260-F176-6510CCE14B26}"/>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8B4CC3D2-024A-E3B0-FFD3-E01EF6769FBF}"/>
              </a:ext>
            </a:extLst>
          </p:cNvPr>
          <p:cNvSpPr>
            <a:spLocks noGrp="1"/>
          </p:cNvSpPr>
          <p:nvPr>
            <p:ph idx="1"/>
          </p:nvPr>
        </p:nvSpPr>
        <p:spPr/>
        <p:txBody>
          <a:bodyPr/>
          <a:lstStyle/>
          <a:p>
            <a:endParaRPr lang="en-ID"/>
          </a:p>
        </p:txBody>
      </p:sp>
      <p:pic>
        <p:nvPicPr>
          <p:cNvPr id="5" name="Picture 4">
            <a:extLst>
              <a:ext uri="{FF2B5EF4-FFF2-40B4-BE49-F238E27FC236}">
                <a16:creationId xmlns:a16="http://schemas.microsoft.com/office/drawing/2014/main" id="{D1520892-0390-DA3B-2CEC-CF6123E79597}"/>
              </a:ext>
            </a:extLst>
          </p:cNvPr>
          <p:cNvPicPr>
            <a:picLocks noChangeAspect="1"/>
          </p:cNvPicPr>
          <p:nvPr/>
        </p:nvPicPr>
        <p:blipFill>
          <a:blip r:embed="rId2"/>
          <a:stretch>
            <a:fillRect/>
          </a:stretch>
        </p:blipFill>
        <p:spPr>
          <a:xfrm>
            <a:off x="650332" y="1690688"/>
            <a:ext cx="11021963" cy="4972744"/>
          </a:xfrm>
          <a:prstGeom prst="rect">
            <a:avLst/>
          </a:prstGeom>
        </p:spPr>
      </p:pic>
    </p:spTree>
    <p:extLst>
      <p:ext uri="{BB962C8B-B14F-4D97-AF65-F5344CB8AC3E}">
        <p14:creationId xmlns:p14="http://schemas.microsoft.com/office/powerpoint/2010/main" val="4247377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E9367-5AC0-9586-5871-932BD13CC6D2}"/>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577EA1F2-ABAC-04CD-AAA9-F2AAE0DE94C2}"/>
              </a:ext>
            </a:extLst>
          </p:cNvPr>
          <p:cNvSpPr>
            <a:spLocks noGrp="1"/>
          </p:cNvSpPr>
          <p:nvPr>
            <p:ph idx="1"/>
          </p:nvPr>
        </p:nvSpPr>
        <p:spPr/>
        <p:txBody>
          <a:bodyPr/>
          <a:lstStyle/>
          <a:p>
            <a:endParaRPr lang="en-ID"/>
          </a:p>
        </p:txBody>
      </p:sp>
      <p:pic>
        <p:nvPicPr>
          <p:cNvPr id="5" name="Picture 4">
            <a:extLst>
              <a:ext uri="{FF2B5EF4-FFF2-40B4-BE49-F238E27FC236}">
                <a16:creationId xmlns:a16="http://schemas.microsoft.com/office/drawing/2014/main" id="{8EF36C54-F7C6-7347-C6DC-97B0B3298B3E}"/>
              </a:ext>
            </a:extLst>
          </p:cNvPr>
          <p:cNvPicPr>
            <a:picLocks noChangeAspect="1"/>
          </p:cNvPicPr>
          <p:nvPr/>
        </p:nvPicPr>
        <p:blipFill>
          <a:blip r:embed="rId2"/>
          <a:stretch>
            <a:fillRect/>
          </a:stretch>
        </p:blipFill>
        <p:spPr>
          <a:xfrm>
            <a:off x="1289571" y="0"/>
            <a:ext cx="9282012" cy="6575290"/>
          </a:xfrm>
          <a:prstGeom prst="rect">
            <a:avLst/>
          </a:prstGeom>
        </p:spPr>
      </p:pic>
    </p:spTree>
    <p:extLst>
      <p:ext uri="{BB962C8B-B14F-4D97-AF65-F5344CB8AC3E}">
        <p14:creationId xmlns:p14="http://schemas.microsoft.com/office/powerpoint/2010/main" val="2543195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F09D3-60C7-FBAA-0A37-E5EF2A020E6A}"/>
              </a:ext>
            </a:extLst>
          </p:cNvPr>
          <p:cNvSpPr>
            <a:spLocks noGrp="1"/>
          </p:cNvSpPr>
          <p:nvPr>
            <p:ph type="title"/>
          </p:nvPr>
        </p:nvSpPr>
        <p:spPr/>
        <p:txBody>
          <a:bodyPr/>
          <a:lstStyle/>
          <a:p>
            <a:r>
              <a:rPr lang="en-ID" b="1" dirty="0"/>
              <a:t>1) </a:t>
            </a:r>
            <a:r>
              <a:rPr lang="en-ID" b="1" dirty="0" err="1"/>
              <a:t>Psycoanalytical</a:t>
            </a:r>
            <a:r>
              <a:rPr lang="en-ID" b="1" dirty="0"/>
              <a:t> ( Freund, Ericson)</a:t>
            </a:r>
          </a:p>
        </p:txBody>
      </p:sp>
      <p:sp>
        <p:nvSpPr>
          <p:cNvPr id="3" name="Content Placeholder 2">
            <a:extLst>
              <a:ext uri="{FF2B5EF4-FFF2-40B4-BE49-F238E27FC236}">
                <a16:creationId xmlns:a16="http://schemas.microsoft.com/office/drawing/2014/main" id="{7E50667D-9389-B4C3-15C8-62BA846E2B95}"/>
              </a:ext>
            </a:extLst>
          </p:cNvPr>
          <p:cNvSpPr>
            <a:spLocks noGrp="1"/>
          </p:cNvSpPr>
          <p:nvPr>
            <p:ph idx="1"/>
          </p:nvPr>
        </p:nvSpPr>
        <p:spPr/>
        <p:txBody>
          <a:bodyPr>
            <a:normAutofit/>
          </a:bodyPr>
          <a:lstStyle/>
          <a:p>
            <a:pPr algn="just"/>
            <a:r>
              <a:rPr lang="en-ID" dirty="0" err="1"/>
              <a:t>Merupakan</a:t>
            </a:r>
            <a:r>
              <a:rPr lang="en-ID" dirty="0"/>
              <a:t> model yang di </a:t>
            </a:r>
            <a:r>
              <a:rPr lang="en-ID" dirty="0" err="1"/>
              <a:t>kemukakan</a:t>
            </a:r>
            <a:r>
              <a:rPr lang="en-ID" dirty="0"/>
              <a:t> oleh </a:t>
            </a:r>
            <a:r>
              <a:rPr lang="en-ID" dirty="0" err="1"/>
              <a:t>singmung</a:t>
            </a:r>
            <a:r>
              <a:rPr lang="en-ID" dirty="0"/>
              <a:t> </a:t>
            </a:r>
            <a:r>
              <a:rPr lang="en-ID" dirty="0" err="1"/>
              <a:t>freund</a:t>
            </a:r>
            <a:r>
              <a:rPr lang="en-ID" dirty="0"/>
              <a:t>.</a:t>
            </a:r>
          </a:p>
          <a:p>
            <a:pPr algn="just"/>
            <a:r>
              <a:rPr lang="en-ID" dirty="0" err="1"/>
              <a:t>Psikoanalisa</a:t>
            </a:r>
            <a:r>
              <a:rPr lang="en-ID" dirty="0"/>
              <a:t> </a:t>
            </a:r>
            <a:r>
              <a:rPr lang="en-ID" dirty="0" err="1"/>
              <a:t>meyakini</a:t>
            </a:r>
            <a:r>
              <a:rPr lang="en-ID" dirty="0"/>
              <a:t> </a:t>
            </a:r>
            <a:r>
              <a:rPr lang="en-ID" dirty="0" err="1"/>
              <a:t>bahwa</a:t>
            </a:r>
            <a:r>
              <a:rPr lang="en-ID" dirty="0"/>
              <a:t> </a:t>
            </a:r>
            <a:r>
              <a:rPr lang="en-ID" dirty="0" err="1"/>
              <a:t>penyimpangan</a:t>
            </a:r>
            <a:r>
              <a:rPr lang="en-ID" dirty="0"/>
              <a:t> </a:t>
            </a:r>
            <a:r>
              <a:rPr lang="en-ID" dirty="0" err="1"/>
              <a:t>perilaku</a:t>
            </a:r>
            <a:r>
              <a:rPr lang="en-ID" dirty="0"/>
              <a:t> pada </a:t>
            </a:r>
            <a:r>
              <a:rPr lang="en-ID" dirty="0" err="1"/>
              <a:t>usia</a:t>
            </a:r>
            <a:r>
              <a:rPr lang="en-ID" dirty="0"/>
              <a:t> </a:t>
            </a:r>
            <a:r>
              <a:rPr lang="en-ID" dirty="0" err="1"/>
              <a:t>dewasa</a:t>
            </a:r>
            <a:r>
              <a:rPr lang="en-ID" dirty="0"/>
              <a:t> </a:t>
            </a:r>
            <a:r>
              <a:rPr lang="en-ID" dirty="0" err="1"/>
              <a:t>berhubungan</a:t>
            </a:r>
            <a:r>
              <a:rPr lang="en-ID" dirty="0"/>
              <a:t> </a:t>
            </a:r>
            <a:r>
              <a:rPr lang="en-ID" dirty="0" err="1"/>
              <a:t>dengan</a:t>
            </a:r>
            <a:r>
              <a:rPr lang="en-ID" dirty="0"/>
              <a:t> </a:t>
            </a:r>
            <a:r>
              <a:rPr lang="en-ID" dirty="0" err="1"/>
              <a:t>perkembangan</a:t>
            </a:r>
            <a:r>
              <a:rPr lang="en-ID" dirty="0"/>
              <a:t> pada masa </a:t>
            </a:r>
            <a:r>
              <a:rPr lang="en-ID" dirty="0" err="1"/>
              <a:t>anak</a:t>
            </a:r>
            <a:r>
              <a:rPr lang="en-ID" dirty="0"/>
              <a:t>.</a:t>
            </a:r>
          </a:p>
          <a:p>
            <a:pPr algn="just"/>
            <a:r>
              <a:rPr lang="en-ID" dirty="0" err="1"/>
              <a:t>Melakukan</a:t>
            </a:r>
            <a:r>
              <a:rPr lang="en-ID" dirty="0"/>
              <a:t> </a:t>
            </a:r>
            <a:r>
              <a:rPr lang="en-ID" dirty="0" err="1"/>
              <a:t>pengkajian</a:t>
            </a:r>
            <a:r>
              <a:rPr lang="en-ID" dirty="0"/>
              <a:t> </a:t>
            </a:r>
            <a:r>
              <a:rPr lang="en-ID" dirty="0" err="1"/>
              <a:t>keadaan</a:t>
            </a:r>
            <a:r>
              <a:rPr lang="en-ID" dirty="0"/>
              <a:t> traumatic </a:t>
            </a:r>
            <a:r>
              <a:rPr lang="en-ID" dirty="0" err="1"/>
              <a:t>atau</a:t>
            </a:r>
            <a:r>
              <a:rPr lang="en-ID" dirty="0"/>
              <a:t> stressor yang di </a:t>
            </a:r>
            <a:r>
              <a:rPr lang="en-ID" dirty="0" err="1"/>
              <a:t>anggap</a:t>
            </a:r>
            <a:r>
              <a:rPr lang="en-ID" dirty="0"/>
              <a:t> </a:t>
            </a:r>
            <a:r>
              <a:rPr lang="en-ID" dirty="0" err="1"/>
              <a:t>mermakna</a:t>
            </a:r>
            <a:r>
              <a:rPr lang="en-ID" dirty="0"/>
              <a:t> pada masa </a:t>
            </a:r>
            <a:r>
              <a:rPr lang="en-ID" dirty="0" err="1"/>
              <a:t>lalu</a:t>
            </a:r>
            <a:r>
              <a:rPr lang="en-ID" dirty="0"/>
              <a:t> </a:t>
            </a:r>
            <a:r>
              <a:rPr lang="en-ID" dirty="0" err="1"/>
              <a:t>misalnya</a:t>
            </a:r>
            <a:r>
              <a:rPr lang="en-ID" dirty="0"/>
              <a:t>( </a:t>
            </a:r>
            <a:r>
              <a:rPr lang="en-ID" dirty="0" err="1"/>
              <a:t>menjadi</a:t>
            </a:r>
            <a:r>
              <a:rPr lang="en-ID" dirty="0"/>
              <a:t> korban </a:t>
            </a:r>
            <a:r>
              <a:rPr lang="en-ID" dirty="0" err="1"/>
              <a:t>perilaku</a:t>
            </a:r>
            <a:r>
              <a:rPr lang="en-ID" dirty="0"/>
              <a:t> </a:t>
            </a:r>
            <a:r>
              <a:rPr lang="en-ID" dirty="0" err="1"/>
              <a:t>kekerasan</a:t>
            </a:r>
            <a:r>
              <a:rPr lang="en-ID" dirty="0"/>
              <a:t> </a:t>
            </a:r>
            <a:r>
              <a:rPr lang="en-ID" dirty="0" err="1"/>
              <a:t>fisik</a:t>
            </a:r>
            <a:r>
              <a:rPr lang="en-ID" dirty="0"/>
              <a:t>, </a:t>
            </a:r>
            <a:r>
              <a:rPr lang="en-ID" dirty="0" err="1"/>
              <a:t>sosial</a:t>
            </a:r>
            <a:r>
              <a:rPr lang="en-ID" dirty="0"/>
              <a:t>, </a:t>
            </a:r>
            <a:r>
              <a:rPr lang="en-ID" dirty="0" err="1"/>
              <a:t>emosional</a:t>
            </a:r>
            <a:r>
              <a:rPr lang="en-ID" dirty="0"/>
              <a:t> </a:t>
            </a:r>
            <a:r>
              <a:rPr lang="en-ID" dirty="0" err="1"/>
              <a:t>maupun</a:t>
            </a:r>
            <a:r>
              <a:rPr lang="en-ID" dirty="0"/>
              <a:t> </a:t>
            </a:r>
            <a:r>
              <a:rPr lang="en-ID" dirty="0" err="1"/>
              <a:t>seksual</a:t>
            </a:r>
            <a:r>
              <a:rPr lang="en-ID" dirty="0"/>
              <a:t>) </a:t>
            </a:r>
            <a:r>
              <a:rPr lang="en-ID" dirty="0" err="1"/>
              <a:t>dengan</a:t>
            </a:r>
            <a:r>
              <a:rPr lang="en-ID" dirty="0"/>
              <a:t> </a:t>
            </a:r>
            <a:r>
              <a:rPr lang="en-ID" dirty="0" err="1"/>
              <a:t>menggunakan</a:t>
            </a:r>
            <a:r>
              <a:rPr lang="en-ID" dirty="0"/>
              <a:t> </a:t>
            </a:r>
            <a:r>
              <a:rPr lang="en-ID" dirty="0" err="1"/>
              <a:t>pendekatan</a:t>
            </a:r>
            <a:r>
              <a:rPr lang="en-ID" dirty="0"/>
              <a:t> </a:t>
            </a:r>
            <a:r>
              <a:rPr lang="en-ID" dirty="0" err="1"/>
              <a:t>komunikasi</a:t>
            </a:r>
            <a:r>
              <a:rPr lang="en-ID" dirty="0"/>
              <a:t> </a:t>
            </a:r>
            <a:r>
              <a:rPr lang="en-ID" dirty="0" err="1"/>
              <a:t>terapeutik</a:t>
            </a:r>
            <a:r>
              <a:rPr lang="en-ID" dirty="0"/>
              <a:t>. </a:t>
            </a:r>
          </a:p>
        </p:txBody>
      </p:sp>
      <p:sp>
        <p:nvSpPr>
          <p:cNvPr id="4" name="Rectangle 3">
            <a:extLst>
              <a:ext uri="{FF2B5EF4-FFF2-40B4-BE49-F238E27FC236}">
                <a16:creationId xmlns:a16="http://schemas.microsoft.com/office/drawing/2014/main" id="{0EC1DE03-F13B-D4B1-3EC6-4970B9597111}"/>
              </a:ext>
            </a:extLst>
          </p:cNvPr>
          <p:cNvSpPr/>
          <p:nvPr/>
        </p:nvSpPr>
        <p:spPr>
          <a:xfrm>
            <a:off x="354563" y="1399592"/>
            <a:ext cx="11616613" cy="291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172722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DC7D6-ACF9-53D0-E8FE-FA4DB279F80F}"/>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AC94A751-0249-DDAA-F4B0-41F343EFFF52}"/>
              </a:ext>
            </a:extLst>
          </p:cNvPr>
          <p:cNvSpPr>
            <a:spLocks noGrp="1"/>
          </p:cNvSpPr>
          <p:nvPr>
            <p:ph idx="1"/>
          </p:nvPr>
        </p:nvSpPr>
        <p:spPr/>
        <p:txBody>
          <a:bodyPr/>
          <a:lstStyle/>
          <a:p>
            <a:endParaRPr lang="en-ID"/>
          </a:p>
        </p:txBody>
      </p:sp>
      <p:pic>
        <p:nvPicPr>
          <p:cNvPr id="5" name="Picture 4">
            <a:extLst>
              <a:ext uri="{FF2B5EF4-FFF2-40B4-BE49-F238E27FC236}">
                <a16:creationId xmlns:a16="http://schemas.microsoft.com/office/drawing/2014/main" id="{58742977-055D-AD5C-A69F-4AA46E911019}"/>
              </a:ext>
            </a:extLst>
          </p:cNvPr>
          <p:cNvPicPr>
            <a:picLocks noChangeAspect="1"/>
          </p:cNvPicPr>
          <p:nvPr/>
        </p:nvPicPr>
        <p:blipFill>
          <a:blip r:embed="rId2"/>
          <a:stretch>
            <a:fillRect/>
          </a:stretch>
        </p:blipFill>
        <p:spPr>
          <a:xfrm>
            <a:off x="2964371" y="1937211"/>
            <a:ext cx="6743510" cy="4086085"/>
          </a:xfrm>
          <a:prstGeom prst="rect">
            <a:avLst/>
          </a:prstGeom>
        </p:spPr>
      </p:pic>
      <p:pic>
        <p:nvPicPr>
          <p:cNvPr id="7" name="Picture 6">
            <a:extLst>
              <a:ext uri="{FF2B5EF4-FFF2-40B4-BE49-F238E27FC236}">
                <a16:creationId xmlns:a16="http://schemas.microsoft.com/office/drawing/2014/main" id="{73348D96-1070-121D-0C8A-D6FD1335A94B}"/>
              </a:ext>
            </a:extLst>
          </p:cNvPr>
          <p:cNvPicPr>
            <a:picLocks noChangeAspect="1"/>
          </p:cNvPicPr>
          <p:nvPr/>
        </p:nvPicPr>
        <p:blipFill>
          <a:blip r:embed="rId3"/>
          <a:stretch>
            <a:fillRect/>
          </a:stretch>
        </p:blipFill>
        <p:spPr>
          <a:xfrm>
            <a:off x="838200" y="118602"/>
            <a:ext cx="8305800" cy="1651388"/>
          </a:xfrm>
          <a:prstGeom prst="rect">
            <a:avLst/>
          </a:prstGeom>
        </p:spPr>
      </p:pic>
    </p:spTree>
    <p:extLst>
      <p:ext uri="{BB962C8B-B14F-4D97-AF65-F5344CB8AC3E}">
        <p14:creationId xmlns:p14="http://schemas.microsoft.com/office/powerpoint/2010/main" val="107439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1FF3A-4857-01CD-6550-72F6886C2102}"/>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9634B9B7-084E-2662-DE17-79B2E18E7D7F}"/>
              </a:ext>
            </a:extLst>
          </p:cNvPr>
          <p:cNvSpPr>
            <a:spLocks noGrp="1"/>
          </p:cNvSpPr>
          <p:nvPr>
            <p:ph idx="1"/>
          </p:nvPr>
        </p:nvSpPr>
        <p:spPr/>
        <p:txBody>
          <a:bodyPr/>
          <a:lstStyle/>
          <a:p>
            <a:endParaRPr lang="en-ID"/>
          </a:p>
        </p:txBody>
      </p:sp>
      <p:pic>
        <p:nvPicPr>
          <p:cNvPr id="5" name="Picture 4">
            <a:extLst>
              <a:ext uri="{FF2B5EF4-FFF2-40B4-BE49-F238E27FC236}">
                <a16:creationId xmlns:a16="http://schemas.microsoft.com/office/drawing/2014/main" id="{ECD7237E-60FC-7156-6E37-1F583859A8F7}"/>
              </a:ext>
            </a:extLst>
          </p:cNvPr>
          <p:cNvPicPr>
            <a:picLocks noChangeAspect="1"/>
          </p:cNvPicPr>
          <p:nvPr/>
        </p:nvPicPr>
        <p:blipFill>
          <a:blip r:embed="rId2"/>
          <a:stretch>
            <a:fillRect/>
          </a:stretch>
        </p:blipFill>
        <p:spPr>
          <a:xfrm>
            <a:off x="2380524" y="187643"/>
            <a:ext cx="7430951" cy="5989320"/>
          </a:xfrm>
          <a:prstGeom prst="rect">
            <a:avLst/>
          </a:prstGeom>
        </p:spPr>
      </p:pic>
    </p:spTree>
    <p:extLst>
      <p:ext uri="{BB962C8B-B14F-4D97-AF65-F5344CB8AC3E}">
        <p14:creationId xmlns:p14="http://schemas.microsoft.com/office/powerpoint/2010/main" val="2554677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5A729-8640-682F-760D-4E72BCDD6947}"/>
              </a:ext>
            </a:extLst>
          </p:cNvPr>
          <p:cNvSpPr>
            <a:spLocks noGrp="1"/>
          </p:cNvSpPr>
          <p:nvPr>
            <p:ph type="title"/>
          </p:nvPr>
        </p:nvSpPr>
        <p:spPr/>
        <p:txBody>
          <a:bodyPr/>
          <a:lstStyle/>
          <a:p>
            <a:r>
              <a:rPr lang="en-ID" b="1" dirty="0"/>
              <a:t>2) Interpersonal (Sullivan, Peplau) </a:t>
            </a:r>
          </a:p>
        </p:txBody>
      </p:sp>
      <p:sp>
        <p:nvSpPr>
          <p:cNvPr id="3" name="Content Placeholder 2">
            <a:extLst>
              <a:ext uri="{FF2B5EF4-FFF2-40B4-BE49-F238E27FC236}">
                <a16:creationId xmlns:a16="http://schemas.microsoft.com/office/drawing/2014/main" id="{861A243A-EB79-D473-5F4C-9611A79F9C4E}"/>
              </a:ext>
            </a:extLst>
          </p:cNvPr>
          <p:cNvSpPr>
            <a:spLocks noGrp="1"/>
          </p:cNvSpPr>
          <p:nvPr>
            <p:ph idx="1"/>
          </p:nvPr>
        </p:nvSpPr>
        <p:spPr/>
        <p:txBody>
          <a:bodyPr/>
          <a:lstStyle/>
          <a:p>
            <a:r>
              <a:rPr lang="en-ID" dirty="0"/>
              <a:t>Model </a:t>
            </a:r>
            <a:r>
              <a:rPr lang="en-ID" dirty="0" err="1"/>
              <a:t>ini</a:t>
            </a:r>
            <a:r>
              <a:rPr lang="en-ID" dirty="0"/>
              <a:t> di </a:t>
            </a:r>
            <a:r>
              <a:rPr lang="en-ID" dirty="0" err="1"/>
              <a:t>kembangkan</a:t>
            </a:r>
            <a:r>
              <a:rPr lang="en-ID" dirty="0"/>
              <a:t> oleh Harry Stack Sullivan dan Hildegard </a:t>
            </a:r>
            <a:r>
              <a:rPr lang="en-ID" dirty="0" err="1"/>
              <a:t>peplau</a:t>
            </a:r>
            <a:r>
              <a:rPr lang="en-ID" dirty="0"/>
              <a:t>.</a:t>
            </a:r>
          </a:p>
          <a:p>
            <a:r>
              <a:rPr lang="en-ID" dirty="0"/>
              <a:t> Teori interpersonal </a:t>
            </a:r>
            <a:r>
              <a:rPr lang="en-ID" dirty="0" err="1"/>
              <a:t>meyakini</a:t>
            </a:r>
            <a:r>
              <a:rPr lang="en-ID" dirty="0"/>
              <a:t> </a:t>
            </a:r>
            <a:r>
              <a:rPr lang="en-ID" dirty="0" err="1"/>
              <a:t>bahwa</a:t>
            </a:r>
            <a:r>
              <a:rPr lang="en-ID" dirty="0"/>
              <a:t> </a:t>
            </a:r>
            <a:r>
              <a:rPr lang="en-ID" dirty="0" err="1"/>
              <a:t>perilaku</a:t>
            </a:r>
            <a:r>
              <a:rPr lang="en-ID" dirty="0"/>
              <a:t> </a:t>
            </a:r>
            <a:r>
              <a:rPr lang="en-ID" dirty="0" err="1"/>
              <a:t>perkembangan</a:t>
            </a:r>
            <a:r>
              <a:rPr lang="en-ID" dirty="0"/>
              <a:t> </a:t>
            </a:r>
            <a:r>
              <a:rPr lang="en-ID" dirty="0" err="1"/>
              <a:t>dari</a:t>
            </a:r>
            <a:r>
              <a:rPr lang="en-ID" dirty="0"/>
              <a:t> </a:t>
            </a:r>
            <a:r>
              <a:rPr lang="en-ID" dirty="0" err="1"/>
              <a:t>hubungan</a:t>
            </a:r>
            <a:r>
              <a:rPr lang="en-ID" dirty="0"/>
              <a:t> interpersonal. </a:t>
            </a:r>
          </a:p>
          <a:p>
            <a:r>
              <a:rPr lang="en-ID" dirty="0" err="1"/>
              <a:t>Menurut</a:t>
            </a:r>
            <a:r>
              <a:rPr lang="en-ID" dirty="0"/>
              <a:t> </a:t>
            </a:r>
            <a:r>
              <a:rPr lang="en-ID" dirty="0" err="1"/>
              <a:t>konsep</a:t>
            </a:r>
            <a:r>
              <a:rPr lang="en-ID" dirty="0"/>
              <a:t> model </a:t>
            </a:r>
            <a:r>
              <a:rPr lang="en-ID" dirty="0" err="1"/>
              <a:t>ini</a:t>
            </a:r>
            <a:r>
              <a:rPr lang="en-ID" dirty="0"/>
              <a:t>, </a:t>
            </a:r>
            <a:r>
              <a:rPr lang="en-ID" dirty="0" err="1"/>
              <a:t>kelainan</a:t>
            </a:r>
            <a:r>
              <a:rPr lang="en-ID" dirty="0"/>
              <a:t> </a:t>
            </a:r>
            <a:r>
              <a:rPr lang="en-ID" dirty="0" err="1"/>
              <a:t>jiwa</a:t>
            </a:r>
            <a:r>
              <a:rPr lang="en-ID" dirty="0"/>
              <a:t> </a:t>
            </a:r>
            <a:r>
              <a:rPr lang="en-ID" dirty="0" err="1"/>
              <a:t>seseorang</a:t>
            </a:r>
            <a:r>
              <a:rPr lang="en-ID" dirty="0"/>
              <a:t> di </a:t>
            </a:r>
            <a:r>
              <a:rPr lang="en-ID" dirty="0" err="1"/>
              <a:t>sebabkan</a:t>
            </a:r>
            <a:r>
              <a:rPr lang="en-ID" dirty="0"/>
              <a:t> </a:t>
            </a:r>
            <a:r>
              <a:rPr lang="en-ID" dirty="0" err="1"/>
              <a:t>karena</a:t>
            </a:r>
            <a:r>
              <a:rPr lang="en-ID" dirty="0"/>
              <a:t> </a:t>
            </a:r>
            <a:r>
              <a:rPr lang="en-ID" dirty="0" err="1"/>
              <a:t>adanya</a:t>
            </a:r>
            <a:r>
              <a:rPr lang="en-ID" dirty="0"/>
              <a:t> </a:t>
            </a:r>
            <a:r>
              <a:rPr lang="en-ID" dirty="0" err="1"/>
              <a:t>ancaman</a:t>
            </a:r>
            <a:r>
              <a:rPr lang="en-ID" dirty="0"/>
              <a:t> yang </a:t>
            </a:r>
            <a:r>
              <a:rPr lang="en-ID" dirty="0" err="1"/>
              <a:t>dapat</a:t>
            </a:r>
            <a:r>
              <a:rPr lang="en-ID" dirty="0"/>
              <a:t> </a:t>
            </a:r>
            <a:r>
              <a:rPr lang="en-ID" dirty="0" err="1"/>
              <a:t>menimbulkan</a:t>
            </a:r>
            <a:r>
              <a:rPr lang="en-ID" dirty="0"/>
              <a:t> </a:t>
            </a:r>
            <a:r>
              <a:rPr lang="en-ID" dirty="0" err="1"/>
              <a:t>kecemasan</a:t>
            </a:r>
            <a:r>
              <a:rPr lang="en-ID" dirty="0"/>
              <a:t> (Anxiety).</a:t>
            </a:r>
          </a:p>
          <a:p>
            <a:r>
              <a:rPr lang="en-ID" dirty="0"/>
              <a:t> </a:t>
            </a:r>
            <a:r>
              <a:rPr lang="en-ID" dirty="0" err="1"/>
              <a:t>Ansietas</a:t>
            </a:r>
            <a:r>
              <a:rPr lang="en-ID" dirty="0"/>
              <a:t> yang di </a:t>
            </a:r>
            <a:r>
              <a:rPr lang="en-ID" dirty="0" err="1"/>
              <a:t>alami</a:t>
            </a:r>
            <a:r>
              <a:rPr lang="en-ID" dirty="0"/>
              <a:t> </a:t>
            </a:r>
            <a:r>
              <a:rPr lang="en-ID" dirty="0" err="1"/>
              <a:t>seseorang</a:t>
            </a:r>
            <a:r>
              <a:rPr lang="en-ID" dirty="0"/>
              <a:t> </a:t>
            </a:r>
            <a:r>
              <a:rPr lang="en-ID" dirty="0" err="1"/>
              <a:t>timbul</a:t>
            </a:r>
            <a:r>
              <a:rPr lang="en-ID" dirty="0"/>
              <a:t> </a:t>
            </a:r>
            <a:r>
              <a:rPr lang="en-ID" dirty="0" err="1"/>
              <a:t>akibat</a:t>
            </a:r>
            <a:r>
              <a:rPr lang="en-ID" dirty="0"/>
              <a:t> </a:t>
            </a:r>
            <a:r>
              <a:rPr lang="en-ID" dirty="0" err="1"/>
              <a:t>konflik</a:t>
            </a:r>
            <a:r>
              <a:rPr lang="en-ID" dirty="0"/>
              <a:t> </a:t>
            </a:r>
            <a:r>
              <a:rPr lang="en-ID" dirty="0" err="1"/>
              <a:t>saat</a:t>
            </a:r>
            <a:r>
              <a:rPr lang="en-ID" dirty="0"/>
              <a:t> </a:t>
            </a:r>
            <a:r>
              <a:rPr lang="en-ID" dirty="0" err="1"/>
              <a:t>berhubungan</a:t>
            </a:r>
            <a:r>
              <a:rPr lang="en-ID" dirty="0"/>
              <a:t> </a:t>
            </a:r>
            <a:r>
              <a:rPr lang="en-ID" dirty="0" err="1"/>
              <a:t>dengan</a:t>
            </a:r>
            <a:r>
              <a:rPr lang="en-ID" dirty="0"/>
              <a:t> orang lain (interpersonal), di </a:t>
            </a:r>
            <a:r>
              <a:rPr lang="en-ID" dirty="0" err="1"/>
              <a:t>karenakan</a:t>
            </a:r>
            <a:r>
              <a:rPr lang="en-ID" dirty="0"/>
              <a:t> </a:t>
            </a:r>
            <a:r>
              <a:rPr lang="en-ID" dirty="0" err="1"/>
              <a:t>adanya</a:t>
            </a:r>
            <a:r>
              <a:rPr lang="en-ID" dirty="0"/>
              <a:t> </a:t>
            </a:r>
            <a:r>
              <a:rPr lang="en-ID" dirty="0" err="1"/>
              <a:t>ketakutan</a:t>
            </a:r>
            <a:r>
              <a:rPr lang="en-ID" dirty="0"/>
              <a:t> dan </a:t>
            </a:r>
            <a:r>
              <a:rPr lang="en-ID" dirty="0" err="1"/>
              <a:t>penolakan</a:t>
            </a:r>
            <a:r>
              <a:rPr lang="en-ID" dirty="0"/>
              <a:t> </a:t>
            </a:r>
            <a:r>
              <a:rPr lang="en-ID" dirty="0" err="1"/>
              <a:t>atau</a:t>
            </a:r>
            <a:r>
              <a:rPr lang="en-ID" dirty="0"/>
              <a:t> </a:t>
            </a:r>
            <a:r>
              <a:rPr lang="en-ID" dirty="0" err="1"/>
              <a:t>tidak</a:t>
            </a:r>
            <a:r>
              <a:rPr lang="en-ID" dirty="0"/>
              <a:t> di </a:t>
            </a:r>
            <a:r>
              <a:rPr lang="en-ID" dirty="0" err="1"/>
              <a:t>terima</a:t>
            </a:r>
            <a:r>
              <a:rPr lang="en-ID" dirty="0"/>
              <a:t> oleh orang </a:t>
            </a:r>
            <a:r>
              <a:rPr lang="en-ID" dirty="0" err="1"/>
              <a:t>sekitar</a:t>
            </a:r>
            <a:r>
              <a:rPr lang="en-ID" dirty="0"/>
              <a:t>. </a:t>
            </a:r>
          </a:p>
        </p:txBody>
      </p:sp>
      <p:sp>
        <p:nvSpPr>
          <p:cNvPr id="4" name="Rectangle 3">
            <a:extLst>
              <a:ext uri="{FF2B5EF4-FFF2-40B4-BE49-F238E27FC236}">
                <a16:creationId xmlns:a16="http://schemas.microsoft.com/office/drawing/2014/main" id="{DE4689C2-39CF-EC93-B7CD-CFD1C01163A4}"/>
              </a:ext>
            </a:extLst>
          </p:cNvPr>
          <p:cNvSpPr/>
          <p:nvPr/>
        </p:nvSpPr>
        <p:spPr>
          <a:xfrm>
            <a:off x="354563" y="1399592"/>
            <a:ext cx="11616613" cy="291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1466543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DED54-EAB8-5EB1-08DF-4E9AA91CB22E}"/>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DB03C9D9-B810-7DE9-3FBE-0A45FD8930E3}"/>
              </a:ext>
            </a:extLst>
          </p:cNvPr>
          <p:cNvSpPr>
            <a:spLocks noGrp="1"/>
          </p:cNvSpPr>
          <p:nvPr>
            <p:ph idx="1"/>
          </p:nvPr>
        </p:nvSpPr>
        <p:spPr/>
        <p:txBody>
          <a:bodyPr/>
          <a:lstStyle/>
          <a:p>
            <a:endParaRPr lang="en-ID"/>
          </a:p>
        </p:txBody>
      </p:sp>
      <p:pic>
        <p:nvPicPr>
          <p:cNvPr id="5" name="Picture 4">
            <a:extLst>
              <a:ext uri="{FF2B5EF4-FFF2-40B4-BE49-F238E27FC236}">
                <a16:creationId xmlns:a16="http://schemas.microsoft.com/office/drawing/2014/main" id="{3CD02CD3-5D53-BA46-1C1B-8168406D8486}"/>
              </a:ext>
            </a:extLst>
          </p:cNvPr>
          <p:cNvPicPr>
            <a:picLocks noChangeAspect="1"/>
          </p:cNvPicPr>
          <p:nvPr/>
        </p:nvPicPr>
        <p:blipFill>
          <a:blip r:embed="rId2"/>
          <a:stretch>
            <a:fillRect/>
          </a:stretch>
        </p:blipFill>
        <p:spPr>
          <a:xfrm>
            <a:off x="134505" y="1340485"/>
            <a:ext cx="5211181" cy="3749675"/>
          </a:xfrm>
          <a:prstGeom prst="rect">
            <a:avLst/>
          </a:prstGeom>
        </p:spPr>
      </p:pic>
      <p:pic>
        <p:nvPicPr>
          <p:cNvPr id="7" name="Picture 6">
            <a:extLst>
              <a:ext uri="{FF2B5EF4-FFF2-40B4-BE49-F238E27FC236}">
                <a16:creationId xmlns:a16="http://schemas.microsoft.com/office/drawing/2014/main" id="{D1898A7E-6668-E7B4-F008-47AE9EEF5CEE}"/>
              </a:ext>
            </a:extLst>
          </p:cNvPr>
          <p:cNvPicPr>
            <a:picLocks noChangeAspect="1"/>
          </p:cNvPicPr>
          <p:nvPr/>
        </p:nvPicPr>
        <p:blipFill>
          <a:blip r:embed="rId3"/>
          <a:stretch>
            <a:fillRect/>
          </a:stretch>
        </p:blipFill>
        <p:spPr>
          <a:xfrm>
            <a:off x="5664472" y="1926465"/>
            <a:ext cx="5125448" cy="4250498"/>
          </a:xfrm>
          <a:prstGeom prst="rect">
            <a:avLst/>
          </a:prstGeom>
        </p:spPr>
      </p:pic>
    </p:spTree>
    <p:extLst>
      <p:ext uri="{BB962C8B-B14F-4D97-AF65-F5344CB8AC3E}">
        <p14:creationId xmlns:p14="http://schemas.microsoft.com/office/powerpoint/2010/main" val="4143450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E0585-F370-A9FC-5EB2-3154D5BDDB85}"/>
              </a:ext>
            </a:extLst>
          </p:cNvPr>
          <p:cNvSpPr>
            <a:spLocks noGrp="1"/>
          </p:cNvSpPr>
          <p:nvPr>
            <p:ph type="title"/>
          </p:nvPr>
        </p:nvSpPr>
        <p:spPr/>
        <p:txBody>
          <a:bodyPr/>
          <a:lstStyle/>
          <a:p>
            <a:r>
              <a:rPr lang="en-ID" b="1" dirty="0"/>
              <a:t>3) Social (</a:t>
            </a:r>
            <a:r>
              <a:rPr lang="en-ID" b="1" dirty="0" err="1"/>
              <a:t>kaplan,Szasz</a:t>
            </a:r>
            <a:r>
              <a:rPr lang="en-ID" b="1" dirty="0"/>
              <a:t>) </a:t>
            </a:r>
          </a:p>
        </p:txBody>
      </p:sp>
      <p:sp>
        <p:nvSpPr>
          <p:cNvPr id="3" name="Content Placeholder 2">
            <a:extLst>
              <a:ext uri="{FF2B5EF4-FFF2-40B4-BE49-F238E27FC236}">
                <a16:creationId xmlns:a16="http://schemas.microsoft.com/office/drawing/2014/main" id="{2AEB422D-DE0C-7526-DA24-EB3BB9F4A569}"/>
              </a:ext>
            </a:extLst>
          </p:cNvPr>
          <p:cNvSpPr>
            <a:spLocks noGrp="1"/>
          </p:cNvSpPr>
          <p:nvPr>
            <p:ph idx="1"/>
          </p:nvPr>
        </p:nvSpPr>
        <p:spPr/>
        <p:txBody>
          <a:bodyPr/>
          <a:lstStyle/>
          <a:p>
            <a:pPr algn="just"/>
            <a:r>
              <a:rPr lang="en-ID" dirty="0"/>
              <a:t>Model </a:t>
            </a:r>
            <a:r>
              <a:rPr lang="en-ID" dirty="0" err="1"/>
              <a:t>ini</a:t>
            </a:r>
            <a:r>
              <a:rPr lang="en-ID" dirty="0"/>
              <a:t> </a:t>
            </a:r>
            <a:r>
              <a:rPr lang="en-ID" dirty="0" err="1"/>
              <a:t>berfokus</a:t>
            </a:r>
            <a:r>
              <a:rPr lang="en-ID" dirty="0"/>
              <a:t> pada </a:t>
            </a:r>
            <a:r>
              <a:rPr lang="en-ID" dirty="0" err="1"/>
              <a:t>lingkungan</a:t>
            </a:r>
            <a:r>
              <a:rPr lang="en-ID" dirty="0"/>
              <a:t> </a:t>
            </a:r>
            <a:r>
              <a:rPr lang="en-ID" dirty="0" err="1"/>
              <a:t>fisik</a:t>
            </a:r>
            <a:r>
              <a:rPr lang="en-ID" dirty="0"/>
              <a:t> dan </a:t>
            </a:r>
            <a:r>
              <a:rPr lang="en-ID" dirty="0" err="1"/>
              <a:t>situasi</a:t>
            </a:r>
            <a:r>
              <a:rPr lang="en-ID" dirty="0"/>
              <a:t> </a:t>
            </a:r>
            <a:r>
              <a:rPr lang="en-ID" dirty="0" err="1"/>
              <a:t>sosial</a:t>
            </a:r>
            <a:r>
              <a:rPr lang="en-ID" dirty="0"/>
              <a:t> yang </a:t>
            </a:r>
            <a:r>
              <a:rPr lang="en-ID" dirty="0" err="1"/>
              <a:t>dapat</a:t>
            </a:r>
            <a:r>
              <a:rPr lang="en-ID" dirty="0"/>
              <a:t> </a:t>
            </a:r>
            <a:r>
              <a:rPr lang="en-ID" dirty="0" err="1"/>
              <a:t>menimbulkan</a:t>
            </a:r>
            <a:r>
              <a:rPr lang="en-ID" dirty="0"/>
              <a:t> stress dan </a:t>
            </a:r>
            <a:r>
              <a:rPr lang="en-ID" dirty="0" err="1"/>
              <a:t>mencetuskan</a:t>
            </a:r>
            <a:r>
              <a:rPr lang="en-ID" dirty="0"/>
              <a:t> </a:t>
            </a:r>
            <a:r>
              <a:rPr lang="en-ID" dirty="0" err="1"/>
              <a:t>gangguan</a:t>
            </a:r>
            <a:r>
              <a:rPr lang="en-ID" dirty="0"/>
              <a:t> </a:t>
            </a:r>
            <a:r>
              <a:rPr lang="en-ID" dirty="0" err="1"/>
              <a:t>jiwa</a:t>
            </a:r>
            <a:r>
              <a:rPr lang="en-ID" dirty="0"/>
              <a:t> (social and environmental </a:t>
            </a:r>
            <a:r>
              <a:rPr lang="en-ID" dirty="0" err="1"/>
              <a:t>faktors</a:t>
            </a:r>
            <a:r>
              <a:rPr lang="en-ID" dirty="0"/>
              <a:t> create stress, which cause anxiety and symptom).</a:t>
            </a:r>
          </a:p>
          <a:p>
            <a:pPr algn="just"/>
            <a:r>
              <a:rPr lang="en-ID" dirty="0" err="1"/>
              <a:t>Situasi</a:t>
            </a:r>
            <a:r>
              <a:rPr lang="en-ID" dirty="0"/>
              <a:t> </a:t>
            </a:r>
            <a:r>
              <a:rPr lang="en-ID" dirty="0" err="1"/>
              <a:t>sosial</a:t>
            </a:r>
            <a:r>
              <a:rPr lang="en-ID" dirty="0"/>
              <a:t> yang </a:t>
            </a:r>
            <a:r>
              <a:rPr lang="en-ID" dirty="0" err="1"/>
              <a:t>dapat</a:t>
            </a:r>
            <a:r>
              <a:rPr lang="en-ID" dirty="0"/>
              <a:t> </a:t>
            </a:r>
            <a:r>
              <a:rPr lang="en-ID" dirty="0" err="1"/>
              <a:t>menimbulkan</a:t>
            </a:r>
            <a:r>
              <a:rPr lang="en-ID" dirty="0"/>
              <a:t> </a:t>
            </a:r>
            <a:r>
              <a:rPr lang="en-ID" dirty="0" err="1"/>
              <a:t>gangguan</a:t>
            </a:r>
            <a:r>
              <a:rPr lang="en-ID" dirty="0"/>
              <a:t> </a:t>
            </a:r>
            <a:r>
              <a:rPr lang="en-ID" dirty="0" err="1"/>
              <a:t>jiwa</a:t>
            </a:r>
            <a:r>
              <a:rPr lang="en-ID" dirty="0"/>
              <a:t> </a:t>
            </a:r>
            <a:r>
              <a:rPr lang="en-ID" dirty="0" err="1"/>
              <a:t>adalah</a:t>
            </a:r>
            <a:r>
              <a:rPr lang="en-ID" dirty="0"/>
              <a:t> </a:t>
            </a:r>
            <a:r>
              <a:rPr lang="en-ID" dirty="0" err="1"/>
              <a:t>kemiskinan</a:t>
            </a:r>
            <a:r>
              <a:rPr lang="en-ID" dirty="0"/>
              <a:t>, </a:t>
            </a:r>
            <a:r>
              <a:rPr lang="en-ID" dirty="0" err="1"/>
              <a:t>tingkat</a:t>
            </a:r>
            <a:r>
              <a:rPr lang="en-ID" dirty="0"/>
              <a:t> </a:t>
            </a:r>
            <a:r>
              <a:rPr lang="en-ID" dirty="0" err="1"/>
              <a:t>pendidikan</a:t>
            </a:r>
            <a:r>
              <a:rPr lang="en-ID" dirty="0"/>
              <a:t> yang </a:t>
            </a:r>
            <a:r>
              <a:rPr lang="en-ID" dirty="0" err="1"/>
              <a:t>rendah</a:t>
            </a:r>
            <a:r>
              <a:rPr lang="en-ID" dirty="0"/>
              <a:t>, </a:t>
            </a:r>
            <a:r>
              <a:rPr lang="en-ID" dirty="0" err="1"/>
              <a:t>kurangnya</a:t>
            </a:r>
            <a:r>
              <a:rPr lang="en-ID" dirty="0"/>
              <a:t> support </a:t>
            </a:r>
            <a:r>
              <a:rPr lang="en-ID" dirty="0" err="1"/>
              <a:t>sistem</a:t>
            </a:r>
            <a:r>
              <a:rPr lang="en-ID" dirty="0"/>
              <a:t> dan </a:t>
            </a:r>
            <a:r>
              <a:rPr lang="en-ID" dirty="0" err="1"/>
              <a:t>mekanisme</a:t>
            </a:r>
            <a:r>
              <a:rPr lang="en-ID" dirty="0"/>
              <a:t> </a:t>
            </a:r>
            <a:r>
              <a:rPr lang="en-ID" dirty="0" err="1"/>
              <a:t>koping</a:t>
            </a:r>
            <a:r>
              <a:rPr lang="en-ID" dirty="0"/>
              <a:t> yang </a:t>
            </a:r>
            <a:r>
              <a:rPr lang="en-ID" dirty="0" err="1"/>
              <a:t>maladaptif</a:t>
            </a:r>
            <a:r>
              <a:rPr lang="en-ID" dirty="0"/>
              <a:t>. </a:t>
            </a:r>
          </a:p>
        </p:txBody>
      </p:sp>
      <p:sp>
        <p:nvSpPr>
          <p:cNvPr id="4" name="Rectangle 3">
            <a:extLst>
              <a:ext uri="{FF2B5EF4-FFF2-40B4-BE49-F238E27FC236}">
                <a16:creationId xmlns:a16="http://schemas.microsoft.com/office/drawing/2014/main" id="{D8F84A20-EB7E-1078-1EFB-E06DF9513EF8}"/>
              </a:ext>
            </a:extLst>
          </p:cNvPr>
          <p:cNvSpPr/>
          <p:nvPr/>
        </p:nvSpPr>
        <p:spPr>
          <a:xfrm>
            <a:off x="354563" y="1399592"/>
            <a:ext cx="11616613" cy="291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1532488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2C170-42F2-A0A2-505C-288EFCC21D44}"/>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E0C5C953-9FC2-5D43-9D16-268972EFA25A}"/>
              </a:ext>
            </a:extLst>
          </p:cNvPr>
          <p:cNvSpPr>
            <a:spLocks noGrp="1"/>
          </p:cNvSpPr>
          <p:nvPr>
            <p:ph idx="1"/>
          </p:nvPr>
        </p:nvSpPr>
        <p:spPr/>
        <p:txBody>
          <a:bodyPr/>
          <a:lstStyle/>
          <a:p>
            <a:endParaRPr lang="en-ID"/>
          </a:p>
        </p:txBody>
      </p:sp>
      <p:pic>
        <p:nvPicPr>
          <p:cNvPr id="5" name="Picture 4">
            <a:extLst>
              <a:ext uri="{FF2B5EF4-FFF2-40B4-BE49-F238E27FC236}">
                <a16:creationId xmlns:a16="http://schemas.microsoft.com/office/drawing/2014/main" id="{2C5081EF-636F-6A79-8AC5-8A1D9927EE90}"/>
              </a:ext>
            </a:extLst>
          </p:cNvPr>
          <p:cNvPicPr>
            <a:picLocks noChangeAspect="1"/>
          </p:cNvPicPr>
          <p:nvPr/>
        </p:nvPicPr>
        <p:blipFill>
          <a:blip r:embed="rId2"/>
          <a:stretch>
            <a:fillRect/>
          </a:stretch>
        </p:blipFill>
        <p:spPr>
          <a:xfrm>
            <a:off x="5391057" y="1447800"/>
            <a:ext cx="6406977" cy="4236720"/>
          </a:xfrm>
          <a:prstGeom prst="rect">
            <a:avLst/>
          </a:prstGeom>
        </p:spPr>
      </p:pic>
      <p:pic>
        <p:nvPicPr>
          <p:cNvPr id="7" name="Picture 6">
            <a:extLst>
              <a:ext uri="{FF2B5EF4-FFF2-40B4-BE49-F238E27FC236}">
                <a16:creationId xmlns:a16="http://schemas.microsoft.com/office/drawing/2014/main" id="{EC5E8BE4-34C6-137A-EDE9-5AEB7D551E7C}"/>
              </a:ext>
            </a:extLst>
          </p:cNvPr>
          <p:cNvPicPr>
            <a:picLocks noChangeAspect="1"/>
          </p:cNvPicPr>
          <p:nvPr/>
        </p:nvPicPr>
        <p:blipFill>
          <a:blip r:embed="rId3"/>
          <a:stretch>
            <a:fillRect/>
          </a:stretch>
        </p:blipFill>
        <p:spPr>
          <a:xfrm>
            <a:off x="175388" y="2130066"/>
            <a:ext cx="5920612" cy="2872188"/>
          </a:xfrm>
          <a:prstGeom prst="rect">
            <a:avLst/>
          </a:prstGeom>
        </p:spPr>
      </p:pic>
    </p:spTree>
    <p:extLst>
      <p:ext uri="{BB962C8B-B14F-4D97-AF65-F5344CB8AC3E}">
        <p14:creationId xmlns:p14="http://schemas.microsoft.com/office/powerpoint/2010/main" val="1945924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F1278-5987-8F6B-77B3-FFF1C55686F4}"/>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DA512E46-FB16-1303-AF82-7B72B181E5DF}"/>
              </a:ext>
            </a:extLst>
          </p:cNvPr>
          <p:cNvSpPr>
            <a:spLocks noGrp="1"/>
          </p:cNvSpPr>
          <p:nvPr>
            <p:ph idx="1"/>
          </p:nvPr>
        </p:nvSpPr>
        <p:spPr/>
        <p:txBody>
          <a:bodyPr/>
          <a:lstStyle/>
          <a:p>
            <a:endParaRPr lang="en-ID"/>
          </a:p>
        </p:txBody>
      </p:sp>
      <p:pic>
        <p:nvPicPr>
          <p:cNvPr id="1026" name="Picture 2" descr="Darurat, Indonesia Kekurangan Tenaga Kesehatan Jiwa">
            <a:extLst>
              <a:ext uri="{FF2B5EF4-FFF2-40B4-BE49-F238E27FC236}">
                <a16:creationId xmlns:a16="http://schemas.microsoft.com/office/drawing/2014/main" id="{A6A12E70-CE2C-3E62-B065-44E630E22D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7256" y="169552"/>
            <a:ext cx="6856121" cy="6323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888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EE6D8-2C5D-9A98-04E4-9CB7BCB9D2F4}"/>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07B5EE1A-B3FB-1122-BA29-AD29DC39070F}"/>
              </a:ext>
            </a:extLst>
          </p:cNvPr>
          <p:cNvSpPr>
            <a:spLocks noGrp="1"/>
          </p:cNvSpPr>
          <p:nvPr>
            <p:ph idx="1"/>
          </p:nvPr>
        </p:nvSpPr>
        <p:spPr/>
        <p:txBody>
          <a:bodyPr/>
          <a:lstStyle/>
          <a:p>
            <a:endParaRPr lang="en-ID"/>
          </a:p>
        </p:txBody>
      </p:sp>
      <p:pic>
        <p:nvPicPr>
          <p:cNvPr id="5" name="Picture 4">
            <a:extLst>
              <a:ext uri="{FF2B5EF4-FFF2-40B4-BE49-F238E27FC236}">
                <a16:creationId xmlns:a16="http://schemas.microsoft.com/office/drawing/2014/main" id="{E43CDF12-7B4C-46F3-B1ED-5D4C509937A3}"/>
              </a:ext>
            </a:extLst>
          </p:cNvPr>
          <p:cNvPicPr>
            <a:picLocks noChangeAspect="1"/>
          </p:cNvPicPr>
          <p:nvPr/>
        </p:nvPicPr>
        <p:blipFill>
          <a:blip r:embed="rId2"/>
          <a:stretch>
            <a:fillRect/>
          </a:stretch>
        </p:blipFill>
        <p:spPr>
          <a:xfrm>
            <a:off x="6202428" y="1825625"/>
            <a:ext cx="5151372" cy="3577588"/>
          </a:xfrm>
          <a:prstGeom prst="rect">
            <a:avLst/>
          </a:prstGeom>
        </p:spPr>
      </p:pic>
      <p:pic>
        <p:nvPicPr>
          <p:cNvPr id="7" name="Picture 6">
            <a:extLst>
              <a:ext uri="{FF2B5EF4-FFF2-40B4-BE49-F238E27FC236}">
                <a16:creationId xmlns:a16="http://schemas.microsoft.com/office/drawing/2014/main" id="{15E968B5-5FF8-877D-86AC-8F641CE37FE0}"/>
              </a:ext>
            </a:extLst>
          </p:cNvPr>
          <p:cNvPicPr>
            <a:picLocks noChangeAspect="1"/>
          </p:cNvPicPr>
          <p:nvPr/>
        </p:nvPicPr>
        <p:blipFill>
          <a:blip r:embed="rId3"/>
          <a:stretch>
            <a:fillRect/>
          </a:stretch>
        </p:blipFill>
        <p:spPr>
          <a:xfrm>
            <a:off x="261043" y="1325563"/>
            <a:ext cx="5728530" cy="5167312"/>
          </a:xfrm>
          <a:prstGeom prst="rect">
            <a:avLst/>
          </a:prstGeom>
        </p:spPr>
      </p:pic>
    </p:spTree>
    <p:extLst>
      <p:ext uri="{BB962C8B-B14F-4D97-AF65-F5344CB8AC3E}">
        <p14:creationId xmlns:p14="http://schemas.microsoft.com/office/powerpoint/2010/main" val="2978209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C5780-4BF3-9D41-F7F5-6FA3AA3DB9E5}"/>
              </a:ext>
            </a:extLst>
          </p:cNvPr>
          <p:cNvSpPr>
            <a:spLocks noGrp="1"/>
          </p:cNvSpPr>
          <p:nvPr>
            <p:ph type="title"/>
          </p:nvPr>
        </p:nvSpPr>
        <p:spPr/>
        <p:txBody>
          <a:bodyPr/>
          <a:lstStyle/>
          <a:p>
            <a:r>
              <a:rPr lang="en-ID" b="1" dirty="0"/>
              <a:t>4) </a:t>
            </a:r>
            <a:r>
              <a:rPr lang="en-ID" b="1" dirty="0" err="1"/>
              <a:t>Existtensial</a:t>
            </a:r>
            <a:r>
              <a:rPr lang="en-ID" b="1" dirty="0"/>
              <a:t> (Ellis, Rogers) </a:t>
            </a:r>
          </a:p>
        </p:txBody>
      </p:sp>
      <p:sp>
        <p:nvSpPr>
          <p:cNvPr id="3" name="Content Placeholder 2">
            <a:extLst>
              <a:ext uri="{FF2B5EF4-FFF2-40B4-BE49-F238E27FC236}">
                <a16:creationId xmlns:a16="http://schemas.microsoft.com/office/drawing/2014/main" id="{C9853AD7-F282-A61F-A9A2-B7E9501DFF68}"/>
              </a:ext>
            </a:extLst>
          </p:cNvPr>
          <p:cNvSpPr>
            <a:spLocks noGrp="1"/>
          </p:cNvSpPr>
          <p:nvPr>
            <p:ph idx="1"/>
          </p:nvPr>
        </p:nvSpPr>
        <p:spPr/>
        <p:txBody>
          <a:bodyPr/>
          <a:lstStyle/>
          <a:p>
            <a:pPr algn="just"/>
            <a:r>
              <a:rPr lang="en-ID" dirty="0"/>
              <a:t>Model </a:t>
            </a:r>
            <a:r>
              <a:rPr lang="en-ID" dirty="0" err="1"/>
              <a:t>existensial</a:t>
            </a:r>
            <a:r>
              <a:rPr lang="en-ID" dirty="0"/>
              <a:t> </a:t>
            </a:r>
            <a:r>
              <a:rPr lang="en-ID" dirty="0" err="1"/>
              <a:t>menyatakan</a:t>
            </a:r>
            <a:r>
              <a:rPr lang="en-ID" dirty="0"/>
              <a:t> </a:t>
            </a:r>
            <a:r>
              <a:rPr lang="en-ID" dirty="0" err="1"/>
              <a:t>bahwa</a:t>
            </a:r>
            <a:r>
              <a:rPr lang="en-ID" dirty="0"/>
              <a:t> </a:t>
            </a:r>
            <a:r>
              <a:rPr lang="en-ID" dirty="0" err="1"/>
              <a:t>gangguan</a:t>
            </a:r>
            <a:r>
              <a:rPr lang="en-ID" dirty="0"/>
              <a:t> </a:t>
            </a:r>
            <a:r>
              <a:rPr lang="en-ID" dirty="0" err="1"/>
              <a:t>perilaku</a:t>
            </a:r>
            <a:r>
              <a:rPr lang="en-ID" dirty="0"/>
              <a:t> </a:t>
            </a:r>
            <a:r>
              <a:rPr lang="en-ID" dirty="0" err="1"/>
              <a:t>atau</a:t>
            </a:r>
            <a:r>
              <a:rPr lang="en-ID" dirty="0"/>
              <a:t> </a:t>
            </a:r>
            <a:r>
              <a:rPr lang="en-ID" dirty="0" err="1"/>
              <a:t>gangguan</a:t>
            </a:r>
            <a:r>
              <a:rPr lang="en-ID" dirty="0"/>
              <a:t> </a:t>
            </a:r>
            <a:r>
              <a:rPr lang="en-ID" dirty="0" err="1"/>
              <a:t>jiwa</a:t>
            </a:r>
            <a:r>
              <a:rPr lang="en-ID" dirty="0"/>
              <a:t> </a:t>
            </a:r>
            <a:r>
              <a:rPr lang="en-ID" dirty="0" err="1"/>
              <a:t>terjadi</a:t>
            </a:r>
            <a:r>
              <a:rPr lang="en-ID" dirty="0"/>
              <a:t> </a:t>
            </a:r>
            <a:r>
              <a:rPr lang="en-ID" dirty="0" err="1"/>
              <a:t>apabila</a:t>
            </a:r>
            <a:r>
              <a:rPr lang="en-ID" dirty="0"/>
              <a:t> </a:t>
            </a:r>
            <a:r>
              <a:rPr lang="en-ID" dirty="0" err="1"/>
              <a:t>gangguan</a:t>
            </a:r>
            <a:r>
              <a:rPr lang="en-ID" dirty="0"/>
              <a:t> </a:t>
            </a:r>
            <a:r>
              <a:rPr lang="en-ID" dirty="0" err="1"/>
              <a:t>individu</a:t>
            </a:r>
            <a:r>
              <a:rPr lang="en-ID" dirty="0"/>
              <a:t> </a:t>
            </a:r>
            <a:r>
              <a:rPr lang="en-ID" dirty="0" err="1"/>
              <a:t>gagal</a:t>
            </a:r>
            <a:r>
              <a:rPr lang="en-ID" dirty="0"/>
              <a:t> </a:t>
            </a:r>
            <a:r>
              <a:rPr lang="en-ID" dirty="0" err="1"/>
              <a:t>menemukan</a:t>
            </a:r>
            <a:r>
              <a:rPr lang="en-ID" dirty="0"/>
              <a:t> jati </a:t>
            </a:r>
            <a:r>
              <a:rPr lang="en-ID" dirty="0" err="1"/>
              <a:t>dirinya</a:t>
            </a:r>
            <a:r>
              <a:rPr lang="en-ID" dirty="0"/>
              <a:t> dan </a:t>
            </a:r>
            <a:r>
              <a:rPr lang="en-ID" dirty="0" err="1"/>
              <a:t>tujuan</a:t>
            </a:r>
            <a:r>
              <a:rPr lang="en-ID" dirty="0"/>
              <a:t> </a:t>
            </a:r>
            <a:r>
              <a:rPr lang="en-ID" dirty="0" err="1"/>
              <a:t>hidupnya</a:t>
            </a:r>
            <a:r>
              <a:rPr lang="en-ID" dirty="0"/>
              <a:t>.</a:t>
            </a:r>
          </a:p>
          <a:p>
            <a:pPr algn="just"/>
            <a:r>
              <a:rPr lang="en-ID" dirty="0" err="1"/>
              <a:t>Individu</a:t>
            </a:r>
            <a:r>
              <a:rPr lang="en-ID" dirty="0"/>
              <a:t> </a:t>
            </a:r>
            <a:r>
              <a:rPr lang="en-ID" dirty="0" err="1"/>
              <a:t>tidak</a:t>
            </a:r>
            <a:r>
              <a:rPr lang="en-ID" dirty="0"/>
              <a:t> </a:t>
            </a:r>
            <a:r>
              <a:rPr lang="en-ID" dirty="0" err="1"/>
              <a:t>memiliki</a:t>
            </a:r>
            <a:r>
              <a:rPr lang="en-ID" dirty="0"/>
              <a:t> </a:t>
            </a:r>
            <a:r>
              <a:rPr lang="en-ID" dirty="0" err="1"/>
              <a:t>kebanggaan</a:t>
            </a:r>
            <a:r>
              <a:rPr lang="en-ID" dirty="0"/>
              <a:t> </a:t>
            </a:r>
            <a:r>
              <a:rPr lang="en-ID" dirty="0" err="1"/>
              <a:t>akan</a:t>
            </a:r>
            <a:r>
              <a:rPr lang="en-ID" dirty="0"/>
              <a:t> </a:t>
            </a:r>
            <a:r>
              <a:rPr lang="en-ID" dirty="0" err="1"/>
              <a:t>dirinya</a:t>
            </a:r>
            <a:r>
              <a:rPr lang="en-ID" dirty="0"/>
              <a:t>. </a:t>
            </a:r>
            <a:r>
              <a:rPr lang="en-ID" dirty="0" err="1"/>
              <a:t>Membenci</a:t>
            </a:r>
            <a:r>
              <a:rPr lang="en-ID" dirty="0"/>
              <a:t> </a:t>
            </a:r>
            <a:r>
              <a:rPr lang="en-ID" dirty="0" err="1"/>
              <a:t>diri</a:t>
            </a:r>
            <a:r>
              <a:rPr lang="en-ID" dirty="0"/>
              <a:t> </a:t>
            </a:r>
            <a:r>
              <a:rPr lang="en-ID" dirty="0" err="1"/>
              <a:t>sendiri</a:t>
            </a:r>
            <a:r>
              <a:rPr lang="en-ID" dirty="0"/>
              <a:t> dan </a:t>
            </a:r>
            <a:r>
              <a:rPr lang="en-ID" dirty="0" err="1"/>
              <a:t>mengalami</a:t>
            </a:r>
            <a:r>
              <a:rPr lang="en-ID" dirty="0"/>
              <a:t> </a:t>
            </a:r>
            <a:r>
              <a:rPr lang="en-ID" dirty="0" err="1"/>
              <a:t>gangguan</a:t>
            </a:r>
            <a:r>
              <a:rPr lang="en-ID" dirty="0"/>
              <a:t> </a:t>
            </a:r>
            <a:r>
              <a:rPr lang="en-ID" dirty="0" err="1"/>
              <a:t>dalam</a:t>
            </a:r>
            <a:r>
              <a:rPr lang="en-ID" dirty="0"/>
              <a:t> body-image-</a:t>
            </a:r>
            <a:r>
              <a:rPr lang="en-ID" dirty="0" err="1"/>
              <a:t>nya</a:t>
            </a:r>
            <a:r>
              <a:rPr lang="en-ID" dirty="0"/>
              <a:t>. </a:t>
            </a:r>
          </a:p>
        </p:txBody>
      </p:sp>
      <p:sp>
        <p:nvSpPr>
          <p:cNvPr id="4" name="Rectangle 3">
            <a:extLst>
              <a:ext uri="{FF2B5EF4-FFF2-40B4-BE49-F238E27FC236}">
                <a16:creationId xmlns:a16="http://schemas.microsoft.com/office/drawing/2014/main" id="{3225A8D8-F77B-68E2-AE47-93E32E65D6C8}"/>
              </a:ext>
            </a:extLst>
          </p:cNvPr>
          <p:cNvSpPr/>
          <p:nvPr/>
        </p:nvSpPr>
        <p:spPr>
          <a:xfrm>
            <a:off x="354563" y="1399592"/>
            <a:ext cx="11616613" cy="291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3965194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2B075-1910-B8F1-8B4A-A0F7D415ABE4}"/>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CEAC683E-DF2A-EBE4-447E-8F66EDACC6AE}"/>
              </a:ext>
            </a:extLst>
          </p:cNvPr>
          <p:cNvSpPr>
            <a:spLocks noGrp="1"/>
          </p:cNvSpPr>
          <p:nvPr>
            <p:ph idx="1"/>
          </p:nvPr>
        </p:nvSpPr>
        <p:spPr/>
        <p:txBody>
          <a:bodyPr/>
          <a:lstStyle/>
          <a:p>
            <a:endParaRPr lang="en-ID" dirty="0"/>
          </a:p>
        </p:txBody>
      </p:sp>
      <p:pic>
        <p:nvPicPr>
          <p:cNvPr id="5" name="Picture 4">
            <a:extLst>
              <a:ext uri="{FF2B5EF4-FFF2-40B4-BE49-F238E27FC236}">
                <a16:creationId xmlns:a16="http://schemas.microsoft.com/office/drawing/2014/main" id="{8752E911-269C-4B2B-2E49-580CFE876A4F}"/>
              </a:ext>
            </a:extLst>
          </p:cNvPr>
          <p:cNvPicPr>
            <a:picLocks noChangeAspect="1"/>
          </p:cNvPicPr>
          <p:nvPr/>
        </p:nvPicPr>
        <p:blipFill>
          <a:blip r:embed="rId2"/>
          <a:stretch>
            <a:fillRect/>
          </a:stretch>
        </p:blipFill>
        <p:spPr>
          <a:xfrm>
            <a:off x="-112137" y="365125"/>
            <a:ext cx="7975800" cy="5896196"/>
          </a:xfrm>
          <a:prstGeom prst="rect">
            <a:avLst/>
          </a:prstGeom>
        </p:spPr>
      </p:pic>
      <p:pic>
        <p:nvPicPr>
          <p:cNvPr id="7" name="Picture 6">
            <a:extLst>
              <a:ext uri="{FF2B5EF4-FFF2-40B4-BE49-F238E27FC236}">
                <a16:creationId xmlns:a16="http://schemas.microsoft.com/office/drawing/2014/main" id="{799FE250-58E5-A700-B9FE-2216859A089D}"/>
              </a:ext>
            </a:extLst>
          </p:cNvPr>
          <p:cNvPicPr>
            <a:picLocks noChangeAspect="1"/>
          </p:cNvPicPr>
          <p:nvPr/>
        </p:nvPicPr>
        <p:blipFill>
          <a:blip r:embed="rId3"/>
          <a:stretch>
            <a:fillRect/>
          </a:stretch>
        </p:blipFill>
        <p:spPr>
          <a:xfrm>
            <a:off x="7536003" y="1962271"/>
            <a:ext cx="4145457" cy="2837914"/>
          </a:xfrm>
          <a:prstGeom prst="rect">
            <a:avLst/>
          </a:prstGeom>
        </p:spPr>
      </p:pic>
    </p:spTree>
    <p:extLst>
      <p:ext uri="{BB962C8B-B14F-4D97-AF65-F5344CB8AC3E}">
        <p14:creationId xmlns:p14="http://schemas.microsoft.com/office/powerpoint/2010/main" val="2648371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00915-8F0B-D3B7-7706-088348CB9A6C}"/>
              </a:ext>
            </a:extLst>
          </p:cNvPr>
          <p:cNvSpPr>
            <a:spLocks noGrp="1"/>
          </p:cNvSpPr>
          <p:nvPr>
            <p:ph type="title"/>
          </p:nvPr>
        </p:nvSpPr>
        <p:spPr/>
        <p:txBody>
          <a:bodyPr/>
          <a:lstStyle/>
          <a:p>
            <a:r>
              <a:rPr lang="en-ID" b="1" dirty="0"/>
              <a:t>6) Medical (Mayer, </a:t>
            </a:r>
            <a:r>
              <a:rPr lang="en-ID" b="1" dirty="0" err="1"/>
              <a:t>Kraeplin</a:t>
            </a:r>
            <a:r>
              <a:rPr lang="en-ID" b="1" dirty="0"/>
              <a:t>) </a:t>
            </a:r>
          </a:p>
        </p:txBody>
      </p:sp>
      <p:sp>
        <p:nvSpPr>
          <p:cNvPr id="3" name="Content Placeholder 2">
            <a:extLst>
              <a:ext uri="{FF2B5EF4-FFF2-40B4-BE49-F238E27FC236}">
                <a16:creationId xmlns:a16="http://schemas.microsoft.com/office/drawing/2014/main" id="{C502D641-63A4-31AB-731C-6494A038FA8A}"/>
              </a:ext>
            </a:extLst>
          </p:cNvPr>
          <p:cNvSpPr>
            <a:spLocks noGrp="1"/>
          </p:cNvSpPr>
          <p:nvPr>
            <p:ph idx="1"/>
          </p:nvPr>
        </p:nvSpPr>
        <p:spPr/>
        <p:txBody>
          <a:bodyPr/>
          <a:lstStyle/>
          <a:p>
            <a:pPr algn="just"/>
            <a:r>
              <a:rPr lang="en-ID" dirty="0" err="1"/>
              <a:t>Menurut</a:t>
            </a:r>
            <a:r>
              <a:rPr lang="en-ID" dirty="0"/>
              <a:t> </a:t>
            </a:r>
            <a:r>
              <a:rPr lang="en-ID" dirty="0" err="1"/>
              <a:t>konsep</a:t>
            </a:r>
            <a:r>
              <a:rPr lang="en-ID" dirty="0"/>
              <a:t> </a:t>
            </a:r>
            <a:r>
              <a:rPr lang="en-ID" dirty="0" err="1"/>
              <a:t>ini</a:t>
            </a:r>
            <a:r>
              <a:rPr lang="en-ID" dirty="0"/>
              <a:t> </a:t>
            </a:r>
            <a:r>
              <a:rPr lang="en-ID" dirty="0" err="1"/>
              <a:t>penyebab</a:t>
            </a:r>
            <a:r>
              <a:rPr lang="en-ID" dirty="0"/>
              <a:t> </a:t>
            </a:r>
            <a:r>
              <a:rPr lang="en-ID" dirty="0" err="1"/>
              <a:t>gangguan</a:t>
            </a:r>
            <a:r>
              <a:rPr lang="en-ID" dirty="0"/>
              <a:t> </a:t>
            </a:r>
            <a:r>
              <a:rPr lang="en-ID" dirty="0" err="1"/>
              <a:t>jiwa</a:t>
            </a:r>
            <a:r>
              <a:rPr lang="en-ID" dirty="0"/>
              <a:t> </a:t>
            </a:r>
            <a:r>
              <a:rPr lang="en-ID" dirty="0" err="1"/>
              <a:t>adalah</a:t>
            </a:r>
            <a:r>
              <a:rPr lang="en-ID" dirty="0"/>
              <a:t> </a:t>
            </a:r>
            <a:r>
              <a:rPr lang="en-ID" dirty="0" err="1"/>
              <a:t>multifaktor</a:t>
            </a:r>
            <a:r>
              <a:rPr lang="en-ID" dirty="0"/>
              <a:t> yang </a:t>
            </a:r>
            <a:r>
              <a:rPr lang="en-ID" dirty="0" err="1"/>
              <a:t>kompleks</a:t>
            </a:r>
            <a:r>
              <a:rPr lang="en-ID" dirty="0"/>
              <a:t>, </a:t>
            </a:r>
            <a:r>
              <a:rPr lang="en-ID" dirty="0" err="1"/>
              <a:t>yaitu:askep</a:t>
            </a:r>
            <a:r>
              <a:rPr lang="en-ID" dirty="0"/>
              <a:t> </a:t>
            </a:r>
            <a:r>
              <a:rPr lang="en-ID" dirty="0" err="1"/>
              <a:t>fisik</a:t>
            </a:r>
            <a:r>
              <a:rPr lang="en-ID" dirty="0"/>
              <a:t>, </a:t>
            </a:r>
            <a:r>
              <a:rPr lang="en-ID" dirty="0" err="1"/>
              <a:t>genetik</a:t>
            </a:r>
            <a:r>
              <a:rPr lang="en-ID" dirty="0"/>
              <a:t>, </a:t>
            </a:r>
            <a:r>
              <a:rPr lang="en-ID" dirty="0" err="1"/>
              <a:t>lingkungan</a:t>
            </a:r>
            <a:r>
              <a:rPr lang="en-ID" dirty="0"/>
              <a:t> dan </a:t>
            </a:r>
            <a:r>
              <a:rPr lang="en-ID" dirty="0" err="1"/>
              <a:t>faktor</a:t>
            </a:r>
            <a:r>
              <a:rPr lang="en-ID" dirty="0"/>
              <a:t> </a:t>
            </a:r>
            <a:r>
              <a:rPr lang="en-ID" dirty="0" err="1"/>
              <a:t>sosial</a:t>
            </a:r>
            <a:r>
              <a:rPr lang="en-ID" dirty="0"/>
              <a:t>.</a:t>
            </a:r>
          </a:p>
          <a:p>
            <a:pPr algn="just"/>
            <a:r>
              <a:rPr lang="en-ID" dirty="0"/>
              <a:t>Model medical </a:t>
            </a:r>
            <a:r>
              <a:rPr lang="en-ID" dirty="0" err="1"/>
              <a:t>meyakini</a:t>
            </a:r>
            <a:r>
              <a:rPr lang="en-ID" dirty="0"/>
              <a:t> </a:t>
            </a:r>
            <a:r>
              <a:rPr lang="en-ID" dirty="0" err="1"/>
              <a:t>bahwa</a:t>
            </a:r>
            <a:r>
              <a:rPr lang="en-ID" dirty="0"/>
              <a:t> </a:t>
            </a:r>
            <a:r>
              <a:rPr lang="en-ID" dirty="0" err="1"/>
              <a:t>penyimpangan</a:t>
            </a:r>
            <a:r>
              <a:rPr lang="en-ID" dirty="0"/>
              <a:t> </a:t>
            </a:r>
            <a:r>
              <a:rPr lang="en-ID" dirty="0" err="1"/>
              <a:t>perilaku</a:t>
            </a:r>
            <a:r>
              <a:rPr lang="en-ID" dirty="0"/>
              <a:t> </a:t>
            </a:r>
            <a:r>
              <a:rPr lang="en-ID" dirty="0" err="1"/>
              <a:t>merupakan</a:t>
            </a:r>
            <a:r>
              <a:rPr lang="en-ID" dirty="0"/>
              <a:t> </a:t>
            </a:r>
            <a:r>
              <a:rPr lang="en-ID" dirty="0" err="1"/>
              <a:t>manifestasi</a:t>
            </a:r>
            <a:r>
              <a:rPr lang="en-ID" dirty="0"/>
              <a:t> </a:t>
            </a:r>
            <a:r>
              <a:rPr lang="en-ID" dirty="0" err="1"/>
              <a:t>gangguan</a:t>
            </a:r>
            <a:r>
              <a:rPr lang="en-ID" dirty="0"/>
              <a:t> </a:t>
            </a:r>
            <a:r>
              <a:rPr lang="en-ID" dirty="0" err="1"/>
              <a:t>sistem</a:t>
            </a:r>
            <a:r>
              <a:rPr lang="en-ID" dirty="0"/>
              <a:t> </a:t>
            </a:r>
            <a:r>
              <a:rPr lang="en-ID" dirty="0" err="1"/>
              <a:t>syaraf</a:t>
            </a:r>
            <a:r>
              <a:rPr lang="en-ID" dirty="0"/>
              <a:t> </a:t>
            </a:r>
            <a:r>
              <a:rPr lang="en-ID" dirty="0" err="1"/>
              <a:t>pusat</a:t>
            </a:r>
            <a:r>
              <a:rPr lang="en-ID" dirty="0"/>
              <a:t> (SSP).</a:t>
            </a:r>
          </a:p>
          <a:p>
            <a:pPr algn="just"/>
            <a:r>
              <a:rPr lang="en-ID" dirty="0"/>
              <a:t>Peran </a:t>
            </a:r>
            <a:r>
              <a:rPr lang="en-ID" dirty="0" err="1"/>
              <a:t>perawat</a:t>
            </a:r>
            <a:r>
              <a:rPr lang="en-ID" dirty="0"/>
              <a:t> </a:t>
            </a:r>
            <a:r>
              <a:rPr lang="en-ID" dirty="0" err="1"/>
              <a:t>dalam</a:t>
            </a:r>
            <a:r>
              <a:rPr lang="en-ID" dirty="0"/>
              <a:t> model </a:t>
            </a:r>
            <a:r>
              <a:rPr lang="en-ID" dirty="0" err="1"/>
              <a:t>medikal</a:t>
            </a:r>
            <a:r>
              <a:rPr lang="en-ID" dirty="0"/>
              <a:t> </a:t>
            </a:r>
            <a:r>
              <a:rPr lang="en-ID" dirty="0" err="1"/>
              <a:t>ini</a:t>
            </a:r>
            <a:r>
              <a:rPr lang="en-ID" dirty="0"/>
              <a:t> </a:t>
            </a:r>
            <a:r>
              <a:rPr lang="en-ID" dirty="0" err="1"/>
              <a:t>adalah</a:t>
            </a:r>
            <a:r>
              <a:rPr lang="en-ID" dirty="0"/>
              <a:t> </a:t>
            </a:r>
            <a:r>
              <a:rPr lang="en-ID" dirty="0" err="1"/>
              <a:t>melakukan</a:t>
            </a:r>
            <a:r>
              <a:rPr lang="en-ID" dirty="0"/>
              <a:t> </a:t>
            </a:r>
            <a:r>
              <a:rPr lang="en-ID" dirty="0" err="1"/>
              <a:t>kolaborasi</a:t>
            </a:r>
            <a:r>
              <a:rPr lang="en-ID" dirty="0"/>
              <a:t> </a:t>
            </a:r>
            <a:r>
              <a:rPr lang="en-ID" dirty="0" err="1"/>
              <a:t>dengan</a:t>
            </a:r>
            <a:r>
              <a:rPr lang="en-ID" dirty="0"/>
              <a:t> </a:t>
            </a:r>
            <a:r>
              <a:rPr lang="en-ID" dirty="0" err="1"/>
              <a:t>tim</a:t>
            </a:r>
            <a:r>
              <a:rPr lang="en-ID" dirty="0"/>
              <a:t> </a:t>
            </a:r>
            <a:r>
              <a:rPr lang="en-ID" dirty="0" err="1"/>
              <a:t>medis</a:t>
            </a:r>
            <a:r>
              <a:rPr lang="en-ID" dirty="0"/>
              <a:t> </a:t>
            </a:r>
            <a:r>
              <a:rPr lang="en-ID" dirty="0" err="1"/>
              <a:t>dalam</a:t>
            </a:r>
            <a:r>
              <a:rPr lang="en-ID" dirty="0"/>
              <a:t> </a:t>
            </a:r>
            <a:r>
              <a:rPr lang="en-ID" dirty="0" err="1"/>
              <a:t>melakukan</a:t>
            </a:r>
            <a:r>
              <a:rPr lang="en-ID" dirty="0"/>
              <a:t> </a:t>
            </a:r>
            <a:r>
              <a:rPr lang="en-ID" dirty="0" err="1"/>
              <a:t>prosedur</a:t>
            </a:r>
            <a:r>
              <a:rPr lang="en-ID" dirty="0"/>
              <a:t> </a:t>
            </a:r>
            <a:r>
              <a:rPr lang="en-ID" dirty="0" err="1"/>
              <a:t>diagnostik</a:t>
            </a:r>
            <a:r>
              <a:rPr lang="en-ID" dirty="0"/>
              <a:t> dan </a:t>
            </a:r>
            <a:r>
              <a:rPr lang="en-ID" dirty="0" err="1"/>
              <a:t>terapi</a:t>
            </a:r>
            <a:r>
              <a:rPr lang="en-ID" dirty="0"/>
              <a:t> </a:t>
            </a:r>
            <a:r>
              <a:rPr lang="en-ID" dirty="0" err="1"/>
              <a:t>jangka</a:t>
            </a:r>
            <a:r>
              <a:rPr lang="en-ID" dirty="0"/>
              <a:t> </a:t>
            </a:r>
            <a:r>
              <a:rPr lang="en-ID" dirty="0" err="1"/>
              <a:t>panjang</a:t>
            </a:r>
            <a:r>
              <a:rPr lang="en-ID" dirty="0"/>
              <a:t>, </a:t>
            </a:r>
            <a:r>
              <a:rPr lang="en-ID" dirty="0" err="1"/>
              <a:t>terapis</a:t>
            </a:r>
            <a:r>
              <a:rPr lang="en-ID" dirty="0"/>
              <a:t> </a:t>
            </a:r>
            <a:r>
              <a:rPr lang="en-ID" dirty="0" err="1"/>
              <a:t>berperan</a:t>
            </a:r>
            <a:r>
              <a:rPr lang="en-ID" dirty="0"/>
              <a:t> </a:t>
            </a:r>
            <a:r>
              <a:rPr lang="en-ID" dirty="0" err="1"/>
              <a:t>dalam</a:t>
            </a:r>
            <a:r>
              <a:rPr lang="en-ID" dirty="0"/>
              <a:t> </a:t>
            </a:r>
            <a:r>
              <a:rPr lang="en-ID" dirty="0" err="1"/>
              <a:t>pemberian</a:t>
            </a:r>
            <a:r>
              <a:rPr lang="en-ID" dirty="0"/>
              <a:t> </a:t>
            </a:r>
            <a:r>
              <a:rPr lang="en-ID" dirty="0" err="1"/>
              <a:t>terapi</a:t>
            </a:r>
            <a:r>
              <a:rPr lang="en-ID" dirty="0"/>
              <a:t>, </a:t>
            </a:r>
            <a:r>
              <a:rPr lang="en-ID" dirty="0" err="1"/>
              <a:t>laporan</a:t>
            </a:r>
            <a:r>
              <a:rPr lang="en-ID" dirty="0"/>
              <a:t> </a:t>
            </a:r>
            <a:r>
              <a:rPr lang="en-ID" dirty="0" err="1"/>
              <a:t>mengenai</a:t>
            </a:r>
            <a:r>
              <a:rPr lang="en-ID" dirty="0"/>
              <a:t> </a:t>
            </a:r>
            <a:r>
              <a:rPr lang="en-ID" dirty="0" err="1"/>
              <a:t>dampak</a:t>
            </a:r>
            <a:r>
              <a:rPr lang="en-ID" dirty="0"/>
              <a:t> </a:t>
            </a:r>
            <a:r>
              <a:rPr lang="en-ID" dirty="0" err="1"/>
              <a:t>terapi</a:t>
            </a:r>
            <a:r>
              <a:rPr lang="en-ID" dirty="0"/>
              <a:t>, </a:t>
            </a:r>
            <a:r>
              <a:rPr lang="en-ID" dirty="0" err="1"/>
              <a:t>menentukan</a:t>
            </a:r>
            <a:r>
              <a:rPr lang="en-ID" dirty="0"/>
              <a:t> diagnosis, dan </a:t>
            </a:r>
            <a:r>
              <a:rPr lang="en-ID" dirty="0" err="1"/>
              <a:t>menentukan</a:t>
            </a:r>
            <a:r>
              <a:rPr lang="en-ID" dirty="0"/>
              <a:t> </a:t>
            </a:r>
            <a:r>
              <a:rPr lang="en-ID" dirty="0" err="1"/>
              <a:t>jenis</a:t>
            </a:r>
            <a:r>
              <a:rPr lang="en-ID" dirty="0"/>
              <a:t> </a:t>
            </a:r>
            <a:r>
              <a:rPr lang="en-ID" dirty="0" err="1"/>
              <a:t>pendekatan</a:t>
            </a:r>
            <a:r>
              <a:rPr lang="en-ID" dirty="0"/>
              <a:t> </a:t>
            </a:r>
            <a:r>
              <a:rPr lang="en-ID" dirty="0" err="1"/>
              <a:t>terapi</a:t>
            </a:r>
            <a:r>
              <a:rPr lang="en-ID" dirty="0"/>
              <a:t> yang </a:t>
            </a:r>
            <a:r>
              <a:rPr lang="en-ID" dirty="0" err="1"/>
              <a:t>digunakan</a:t>
            </a:r>
            <a:r>
              <a:rPr lang="en-ID" dirty="0"/>
              <a:t>.</a:t>
            </a:r>
          </a:p>
        </p:txBody>
      </p:sp>
      <p:sp>
        <p:nvSpPr>
          <p:cNvPr id="4" name="Rectangle 3">
            <a:extLst>
              <a:ext uri="{FF2B5EF4-FFF2-40B4-BE49-F238E27FC236}">
                <a16:creationId xmlns:a16="http://schemas.microsoft.com/office/drawing/2014/main" id="{2344E43D-0804-9CEB-3B6C-626F47AEDDC9}"/>
              </a:ext>
            </a:extLst>
          </p:cNvPr>
          <p:cNvSpPr/>
          <p:nvPr/>
        </p:nvSpPr>
        <p:spPr>
          <a:xfrm>
            <a:off x="354563" y="1399592"/>
            <a:ext cx="11616613" cy="291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3424402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64CAF-D817-B8C6-BE35-F3D93A39DFB7}"/>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73649C01-E613-B6E3-95AF-103B3536A8AE}"/>
              </a:ext>
            </a:extLst>
          </p:cNvPr>
          <p:cNvSpPr>
            <a:spLocks noGrp="1"/>
          </p:cNvSpPr>
          <p:nvPr>
            <p:ph idx="1"/>
          </p:nvPr>
        </p:nvSpPr>
        <p:spPr/>
        <p:txBody>
          <a:bodyPr/>
          <a:lstStyle/>
          <a:p>
            <a:endParaRPr lang="en-ID"/>
          </a:p>
        </p:txBody>
      </p:sp>
      <p:pic>
        <p:nvPicPr>
          <p:cNvPr id="5" name="Picture 4">
            <a:extLst>
              <a:ext uri="{FF2B5EF4-FFF2-40B4-BE49-F238E27FC236}">
                <a16:creationId xmlns:a16="http://schemas.microsoft.com/office/drawing/2014/main" id="{43A527CB-488A-0950-8D8E-E3A1CFCB7987}"/>
              </a:ext>
            </a:extLst>
          </p:cNvPr>
          <p:cNvPicPr>
            <a:picLocks noChangeAspect="1"/>
          </p:cNvPicPr>
          <p:nvPr/>
        </p:nvPicPr>
        <p:blipFill>
          <a:blip r:embed="rId2"/>
          <a:stretch>
            <a:fillRect/>
          </a:stretch>
        </p:blipFill>
        <p:spPr>
          <a:xfrm>
            <a:off x="2011834" y="860742"/>
            <a:ext cx="7716177" cy="4351338"/>
          </a:xfrm>
          <a:prstGeom prst="rect">
            <a:avLst/>
          </a:prstGeom>
        </p:spPr>
      </p:pic>
    </p:spTree>
    <p:extLst>
      <p:ext uri="{BB962C8B-B14F-4D97-AF65-F5344CB8AC3E}">
        <p14:creationId xmlns:p14="http://schemas.microsoft.com/office/powerpoint/2010/main" val="3259727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A8973-E0FF-304C-ED26-98386B90D8DF}"/>
              </a:ext>
            </a:extLst>
          </p:cNvPr>
          <p:cNvSpPr>
            <a:spLocks noGrp="1"/>
          </p:cNvSpPr>
          <p:nvPr>
            <p:ph type="title"/>
          </p:nvPr>
        </p:nvSpPr>
        <p:spPr/>
        <p:txBody>
          <a:bodyPr/>
          <a:lstStyle/>
          <a:p>
            <a:r>
              <a:rPr lang="en-ID" b="1" dirty="0"/>
              <a:t>7) Model </a:t>
            </a:r>
            <a:r>
              <a:rPr lang="en-ID" b="1" dirty="0" err="1"/>
              <a:t>Komunikasi</a:t>
            </a:r>
            <a:r>
              <a:rPr lang="en-ID" b="1" dirty="0"/>
              <a:t> </a:t>
            </a:r>
          </a:p>
        </p:txBody>
      </p:sp>
      <p:sp>
        <p:nvSpPr>
          <p:cNvPr id="3" name="Content Placeholder 2">
            <a:extLst>
              <a:ext uri="{FF2B5EF4-FFF2-40B4-BE49-F238E27FC236}">
                <a16:creationId xmlns:a16="http://schemas.microsoft.com/office/drawing/2014/main" id="{5C989C0E-5250-340D-247C-016950947D5A}"/>
              </a:ext>
            </a:extLst>
          </p:cNvPr>
          <p:cNvSpPr>
            <a:spLocks noGrp="1"/>
          </p:cNvSpPr>
          <p:nvPr>
            <p:ph idx="1"/>
          </p:nvPr>
        </p:nvSpPr>
        <p:spPr/>
        <p:txBody>
          <a:bodyPr/>
          <a:lstStyle/>
          <a:p>
            <a:r>
              <a:rPr lang="en-ID" dirty="0"/>
              <a:t>Model </a:t>
            </a:r>
            <a:r>
              <a:rPr lang="en-ID" dirty="0" err="1"/>
              <a:t>perilaku</a:t>
            </a:r>
            <a:r>
              <a:rPr lang="en-ID" dirty="0"/>
              <a:t> </a:t>
            </a:r>
            <a:r>
              <a:rPr lang="en-ID" dirty="0" err="1"/>
              <a:t>mengatakan</a:t>
            </a:r>
            <a:r>
              <a:rPr lang="en-ID" dirty="0"/>
              <a:t> </a:t>
            </a:r>
            <a:r>
              <a:rPr lang="en-ID" dirty="0" err="1"/>
              <a:t>bahwa</a:t>
            </a:r>
            <a:r>
              <a:rPr lang="en-ID" dirty="0"/>
              <a:t>, </a:t>
            </a:r>
            <a:r>
              <a:rPr lang="en-ID" dirty="0" err="1"/>
              <a:t>penyimpangan</a:t>
            </a:r>
            <a:r>
              <a:rPr lang="en-ID" dirty="0"/>
              <a:t> </a:t>
            </a:r>
            <a:r>
              <a:rPr lang="en-ID" dirty="0" err="1"/>
              <a:t>perilaku</a:t>
            </a:r>
            <a:r>
              <a:rPr lang="en-ID" dirty="0"/>
              <a:t> </a:t>
            </a:r>
            <a:r>
              <a:rPr lang="en-ID" dirty="0" err="1"/>
              <a:t>terjadi</a:t>
            </a:r>
            <a:r>
              <a:rPr lang="en-ID" dirty="0"/>
              <a:t> </a:t>
            </a:r>
            <a:r>
              <a:rPr lang="en-ID" dirty="0" err="1"/>
              <a:t>jika</a:t>
            </a:r>
            <a:r>
              <a:rPr lang="en-ID" dirty="0"/>
              <a:t> </a:t>
            </a:r>
            <a:r>
              <a:rPr lang="en-ID" dirty="0" err="1"/>
              <a:t>pesan</a:t>
            </a:r>
            <a:r>
              <a:rPr lang="en-ID" dirty="0"/>
              <a:t> yang </a:t>
            </a:r>
            <a:r>
              <a:rPr lang="en-ID" dirty="0" err="1"/>
              <a:t>disampaikan</a:t>
            </a:r>
            <a:r>
              <a:rPr lang="en-ID" dirty="0"/>
              <a:t> </a:t>
            </a:r>
            <a:r>
              <a:rPr lang="en-ID" dirty="0" err="1"/>
              <a:t>tidak</a:t>
            </a:r>
            <a:r>
              <a:rPr lang="en-ID" dirty="0"/>
              <a:t> </a:t>
            </a:r>
            <a:r>
              <a:rPr lang="en-ID" dirty="0" err="1"/>
              <a:t>jelas</a:t>
            </a:r>
            <a:r>
              <a:rPr lang="en-ID" dirty="0"/>
              <a:t>. </a:t>
            </a:r>
          </a:p>
          <a:p>
            <a:r>
              <a:rPr lang="en-ID" dirty="0" err="1"/>
              <a:t>Penyimpangan</a:t>
            </a:r>
            <a:r>
              <a:rPr lang="en-ID" dirty="0"/>
              <a:t> </a:t>
            </a:r>
            <a:r>
              <a:rPr lang="en-ID" dirty="0" err="1"/>
              <a:t>komunikasi</a:t>
            </a:r>
            <a:r>
              <a:rPr lang="en-ID" dirty="0"/>
              <a:t> </a:t>
            </a:r>
            <a:r>
              <a:rPr lang="en-ID" dirty="0" err="1"/>
              <a:t>menyangkut</a:t>
            </a:r>
            <a:r>
              <a:rPr lang="en-ID" dirty="0"/>
              <a:t> verbal dan non verbal, </a:t>
            </a:r>
            <a:r>
              <a:rPr lang="en-ID" dirty="0" err="1"/>
              <a:t>posisi</a:t>
            </a:r>
            <a:r>
              <a:rPr lang="en-ID" dirty="0"/>
              <a:t> </a:t>
            </a:r>
            <a:r>
              <a:rPr lang="en-ID" dirty="0" err="1"/>
              <a:t>tubuh</a:t>
            </a:r>
            <a:r>
              <a:rPr lang="en-ID" dirty="0"/>
              <a:t>, </a:t>
            </a:r>
            <a:r>
              <a:rPr lang="en-ID" dirty="0" err="1"/>
              <a:t>kecepatan</a:t>
            </a:r>
            <a:r>
              <a:rPr lang="en-ID" dirty="0"/>
              <a:t> dan volume </a:t>
            </a:r>
            <a:r>
              <a:rPr lang="en-ID" dirty="0" err="1"/>
              <a:t>suara</a:t>
            </a:r>
            <a:r>
              <a:rPr lang="en-ID" dirty="0"/>
              <a:t> </a:t>
            </a:r>
            <a:r>
              <a:rPr lang="en-ID" dirty="0" err="1"/>
              <a:t>atau</a:t>
            </a:r>
            <a:r>
              <a:rPr lang="en-ID" dirty="0"/>
              <a:t> </a:t>
            </a:r>
            <a:r>
              <a:rPr lang="en-ID" dirty="0" err="1"/>
              <a:t>bicara</a:t>
            </a:r>
            <a:r>
              <a:rPr lang="en-ID" dirty="0"/>
              <a:t>. </a:t>
            </a:r>
          </a:p>
        </p:txBody>
      </p:sp>
      <p:sp>
        <p:nvSpPr>
          <p:cNvPr id="4" name="Rectangle 3">
            <a:extLst>
              <a:ext uri="{FF2B5EF4-FFF2-40B4-BE49-F238E27FC236}">
                <a16:creationId xmlns:a16="http://schemas.microsoft.com/office/drawing/2014/main" id="{4BAB38EF-8EF1-B9C0-CBF2-F7202DAD007C}"/>
              </a:ext>
            </a:extLst>
          </p:cNvPr>
          <p:cNvSpPr/>
          <p:nvPr/>
        </p:nvSpPr>
        <p:spPr>
          <a:xfrm>
            <a:off x="354563" y="1399592"/>
            <a:ext cx="11616613" cy="291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1924230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16BEC-D054-0C2A-B2FD-87EB9D996332}"/>
              </a:ext>
            </a:extLst>
          </p:cNvPr>
          <p:cNvSpPr>
            <a:spLocks noGrp="1"/>
          </p:cNvSpPr>
          <p:nvPr>
            <p:ph type="title"/>
          </p:nvPr>
        </p:nvSpPr>
        <p:spPr/>
        <p:txBody>
          <a:bodyPr/>
          <a:lstStyle/>
          <a:p>
            <a:r>
              <a:rPr lang="en-ID" b="1" dirty="0"/>
              <a:t>8) Model </a:t>
            </a:r>
            <a:r>
              <a:rPr lang="en-ID" b="1" dirty="0" err="1"/>
              <a:t>perilaku</a:t>
            </a:r>
            <a:r>
              <a:rPr lang="en-ID" b="1" dirty="0"/>
              <a:t> </a:t>
            </a:r>
          </a:p>
        </p:txBody>
      </p:sp>
      <p:sp>
        <p:nvSpPr>
          <p:cNvPr id="3" name="Content Placeholder 2">
            <a:extLst>
              <a:ext uri="{FF2B5EF4-FFF2-40B4-BE49-F238E27FC236}">
                <a16:creationId xmlns:a16="http://schemas.microsoft.com/office/drawing/2014/main" id="{2EDD665C-E1CB-002A-7C59-F0D0C6D3C04E}"/>
              </a:ext>
            </a:extLst>
          </p:cNvPr>
          <p:cNvSpPr>
            <a:spLocks noGrp="1"/>
          </p:cNvSpPr>
          <p:nvPr>
            <p:ph idx="1"/>
          </p:nvPr>
        </p:nvSpPr>
        <p:spPr/>
        <p:txBody>
          <a:bodyPr/>
          <a:lstStyle/>
          <a:p>
            <a:r>
              <a:rPr lang="en-ID" dirty="0" err="1"/>
              <a:t>Dikembangkan</a:t>
            </a:r>
            <a:r>
              <a:rPr lang="en-ID" dirty="0"/>
              <a:t> oleh </a:t>
            </a:r>
            <a:r>
              <a:rPr lang="en-ID" dirty="0" err="1"/>
              <a:t>H.J.Eysenck</a:t>
            </a:r>
            <a:r>
              <a:rPr lang="en-ID" dirty="0"/>
              <a:t>, J. </a:t>
            </a:r>
            <a:r>
              <a:rPr lang="en-ID" dirty="0" err="1"/>
              <a:t>Wilpe</a:t>
            </a:r>
            <a:r>
              <a:rPr lang="en-ID" dirty="0"/>
              <a:t> dan B.F. Skinner. </a:t>
            </a:r>
          </a:p>
          <a:p>
            <a:r>
              <a:rPr lang="en-ID" dirty="0" err="1"/>
              <a:t>Terapi</a:t>
            </a:r>
            <a:r>
              <a:rPr lang="en-ID" dirty="0"/>
              <a:t> </a:t>
            </a:r>
            <a:r>
              <a:rPr lang="en-ID" dirty="0" err="1"/>
              <a:t>modifikasi</a:t>
            </a:r>
            <a:r>
              <a:rPr lang="en-ID" dirty="0"/>
              <a:t> </a:t>
            </a:r>
            <a:r>
              <a:rPr lang="en-ID" dirty="0" err="1"/>
              <a:t>perilaku</a:t>
            </a:r>
            <a:r>
              <a:rPr lang="en-ID" dirty="0"/>
              <a:t> </a:t>
            </a:r>
            <a:r>
              <a:rPr lang="en-ID" dirty="0" err="1"/>
              <a:t>dikembangkan</a:t>
            </a:r>
            <a:r>
              <a:rPr lang="en-ID" dirty="0"/>
              <a:t> </a:t>
            </a:r>
            <a:r>
              <a:rPr lang="en-ID" dirty="0" err="1"/>
              <a:t>dari</a:t>
            </a:r>
            <a:r>
              <a:rPr lang="en-ID" dirty="0"/>
              <a:t> </a:t>
            </a:r>
            <a:r>
              <a:rPr lang="en-ID" dirty="0" err="1"/>
              <a:t>teori</a:t>
            </a:r>
            <a:r>
              <a:rPr lang="en-ID" dirty="0"/>
              <a:t> </a:t>
            </a:r>
            <a:r>
              <a:rPr lang="en-ID" dirty="0" err="1"/>
              <a:t>belajar</a:t>
            </a:r>
            <a:r>
              <a:rPr lang="en-ID" dirty="0"/>
              <a:t> (learning theory).</a:t>
            </a:r>
          </a:p>
          <a:p>
            <a:r>
              <a:rPr lang="en-ID" dirty="0"/>
              <a:t> </a:t>
            </a:r>
            <a:r>
              <a:rPr lang="en-ID" dirty="0" err="1"/>
              <a:t>Belajar</a:t>
            </a:r>
            <a:r>
              <a:rPr lang="en-ID" dirty="0"/>
              <a:t> </a:t>
            </a:r>
            <a:r>
              <a:rPr lang="en-ID" dirty="0" err="1"/>
              <a:t>terjadi</a:t>
            </a:r>
            <a:r>
              <a:rPr lang="en-ID" dirty="0"/>
              <a:t> </a:t>
            </a:r>
            <a:r>
              <a:rPr lang="en-ID" dirty="0" err="1"/>
              <a:t>jika</a:t>
            </a:r>
            <a:r>
              <a:rPr lang="en-ID" dirty="0"/>
              <a:t> </a:t>
            </a:r>
            <a:r>
              <a:rPr lang="en-ID" dirty="0" err="1"/>
              <a:t>ada</a:t>
            </a:r>
            <a:r>
              <a:rPr lang="en-ID" dirty="0"/>
              <a:t> stimulus dan </a:t>
            </a:r>
            <a:r>
              <a:rPr lang="en-ID" dirty="0" err="1"/>
              <a:t>timbul</a:t>
            </a:r>
            <a:r>
              <a:rPr lang="en-ID" dirty="0"/>
              <a:t> </a:t>
            </a:r>
            <a:r>
              <a:rPr lang="en-ID" dirty="0" err="1"/>
              <a:t>respon</a:t>
            </a:r>
            <a:r>
              <a:rPr lang="en-ID" dirty="0"/>
              <a:t>, </a:t>
            </a:r>
            <a:r>
              <a:rPr lang="en-ID" dirty="0" err="1"/>
              <a:t>serta</a:t>
            </a:r>
            <a:r>
              <a:rPr lang="en-ID" dirty="0"/>
              <a:t> </a:t>
            </a:r>
            <a:r>
              <a:rPr lang="en-ID" dirty="0" err="1"/>
              <a:t>respon</a:t>
            </a:r>
            <a:r>
              <a:rPr lang="en-ID" dirty="0"/>
              <a:t> </a:t>
            </a:r>
            <a:r>
              <a:rPr lang="en-ID" dirty="0" err="1"/>
              <a:t>dikuatkan</a:t>
            </a:r>
            <a:r>
              <a:rPr lang="en-ID" dirty="0"/>
              <a:t> (reinforcement). </a:t>
            </a:r>
          </a:p>
        </p:txBody>
      </p:sp>
      <p:sp>
        <p:nvSpPr>
          <p:cNvPr id="4" name="Rectangle 3">
            <a:extLst>
              <a:ext uri="{FF2B5EF4-FFF2-40B4-BE49-F238E27FC236}">
                <a16:creationId xmlns:a16="http://schemas.microsoft.com/office/drawing/2014/main" id="{730CDBF4-7595-9B44-7541-DFAF8D2B98F1}"/>
              </a:ext>
            </a:extLst>
          </p:cNvPr>
          <p:cNvSpPr/>
          <p:nvPr/>
        </p:nvSpPr>
        <p:spPr>
          <a:xfrm>
            <a:off x="354563" y="1399592"/>
            <a:ext cx="11616613" cy="291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2743066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98E3B-8F30-89AB-FE4F-443FE2DB7758}"/>
              </a:ext>
            </a:extLst>
          </p:cNvPr>
          <p:cNvSpPr>
            <a:spLocks noGrp="1"/>
          </p:cNvSpPr>
          <p:nvPr>
            <p:ph type="title"/>
          </p:nvPr>
        </p:nvSpPr>
        <p:spPr>
          <a:xfrm>
            <a:off x="707572" y="500062"/>
            <a:ext cx="10515600" cy="1325563"/>
          </a:xfrm>
        </p:spPr>
        <p:txBody>
          <a:bodyPr/>
          <a:lstStyle/>
          <a:p>
            <a:r>
              <a:rPr lang="en-ID" b="1" dirty="0"/>
              <a:t>9) Model Stress </a:t>
            </a:r>
            <a:r>
              <a:rPr lang="en-ID" b="1" dirty="0" err="1"/>
              <a:t>Adaptasi</a:t>
            </a:r>
            <a:r>
              <a:rPr lang="en-ID" b="1" dirty="0"/>
              <a:t> Roy </a:t>
            </a:r>
          </a:p>
        </p:txBody>
      </p:sp>
      <p:sp>
        <p:nvSpPr>
          <p:cNvPr id="3" name="Content Placeholder 2">
            <a:extLst>
              <a:ext uri="{FF2B5EF4-FFF2-40B4-BE49-F238E27FC236}">
                <a16:creationId xmlns:a16="http://schemas.microsoft.com/office/drawing/2014/main" id="{C5DCB171-640B-B2DC-B34F-8EFAA8246D47}"/>
              </a:ext>
            </a:extLst>
          </p:cNvPr>
          <p:cNvSpPr>
            <a:spLocks noGrp="1"/>
          </p:cNvSpPr>
          <p:nvPr>
            <p:ph idx="1"/>
          </p:nvPr>
        </p:nvSpPr>
        <p:spPr/>
        <p:txBody>
          <a:bodyPr/>
          <a:lstStyle/>
          <a:p>
            <a:pPr algn="just"/>
            <a:r>
              <a:rPr lang="en-ID" dirty="0" err="1"/>
              <a:t>Lebih</a:t>
            </a:r>
            <a:r>
              <a:rPr lang="en-ID" dirty="0"/>
              <a:t> </a:t>
            </a:r>
            <a:r>
              <a:rPr lang="en-ID" dirty="0" err="1"/>
              <a:t>spesifik</a:t>
            </a:r>
            <a:r>
              <a:rPr lang="en-ID" dirty="0"/>
              <a:t> Roy (1986) </a:t>
            </a:r>
            <a:r>
              <a:rPr lang="en-ID" dirty="0" err="1"/>
              <a:t>berpendapat</a:t>
            </a:r>
            <a:r>
              <a:rPr lang="en-ID" dirty="0"/>
              <a:t> </a:t>
            </a:r>
            <a:r>
              <a:rPr lang="en-ID" dirty="0" err="1"/>
              <a:t>bahwa</a:t>
            </a:r>
            <a:r>
              <a:rPr lang="en-ID" dirty="0"/>
              <a:t> </a:t>
            </a:r>
            <a:r>
              <a:rPr lang="en-ID" dirty="0" err="1"/>
              <a:t>keperawatan</a:t>
            </a:r>
            <a:r>
              <a:rPr lang="en-ID" dirty="0"/>
              <a:t> </a:t>
            </a:r>
            <a:r>
              <a:rPr lang="en-ID" dirty="0" err="1"/>
              <a:t>sebagai</a:t>
            </a:r>
            <a:r>
              <a:rPr lang="en-ID" dirty="0"/>
              <a:t> </a:t>
            </a:r>
            <a:r>
              <a:rPr lang="en-ID" dirty="0" err="1"/>
              <a:t>ilmu</a:t>
            </a:r>
            <a:r>
              <a:rPr lang="en-ID" dirty="0"/>
              <a:t> dan </a:t>
            </a:r>
            <a:r>
              <a:rPr lang="en-ID" dirty="0" err="1"/>
              <a:t>praktik</a:t>
            </a:r>
            <a:r>
              <a:rPr lang="en-ID" dirty="0"/>
              <a:t> </a:t>
            </a:r>
            <a:r>
              <a:rPr lang="en-ID" dirty="0" err="1"/>
              <a:t>berperan</a:t>
            </a:r>
            <a:r>
              <a:rPr lang="en-ID" dirty="0"/>
              <a:t> </a:t>
            </a:r>
            <a:r>
              <a:rPr lang="en-ID" dirty="0" err="1"/>
              <a:t>dalam</a:t>
            </a:r>
            <a:r>
              <a:rPr lang="en-ID" dirty="0"/>
              <a:t> </a:t>
            </a:r>
            <a:r>
              <a:rPr lang="en-ID" dirty="0" err="1"/>
              <a:t>meningkatkan</a:t>
            </a:r>
            <a:r>
              <a:rPr lang="en-ID" dirty="0"/>
              <a:t> </a:t>
            </a:r>
            <a:r>
              <a:rPr lang="en-ID" dirty="0" err="1"/>
              <a:t>adaptasi</a:t>
            </a:r>
            <a:r>
              <a:rPr lang="en-ID" dirty="0"/>
              <a:t> </a:t>
            </a:r>
            <a:r>
              <a:rPr lang="en-ID" dirty="0" err="1"/>
              <a:t>individu</a:t>
            </a:r>
            <a:r>
              <a:rPr lang="en-ID" dirty="0"/>
              <a:t> dan </a:t>
            </a:r>
            <a:r>
              <a:rPr lang="en-ID" dirty="0" err="1"/>
              <a:t>kelompok</a:t>
            </a:r>
            <a:r>
              <a:rPr lang="en-ID" dirty="0"/>
              <a:t> </a:t>
            </a:r>
            <a:r>
              <a:rPr lang="en-ID" dirty="0" err="1"/>
              <a:t>terhadap</a:t>
            </a:r>
            <a:r>
              <a:rPr lang="en-ID" dirty="0"/>
              <a:t> </a:t>
            </a:r>
            <a:r>
              <a:rPr lang="en-ID" dirty="0" err="1"/>
              <a:t>kesehatan</a:t>
            </a:r>
            <a:r>
              <a:rPr lang="en-ID" dirty="0"/>
              <a:t> </a:t>
            </a:r>
            <a:r>
              <a:rPr lang="en-ID" dirty="0" err="1"/>
              <a:t>sehingga</a:t>
            </a:r>
            <a:r>
              <a:rPr lang="en-ID" dirty="0"/>
              <a:t> </a:t>
            </a:r>
            <a:r>
              <a:rPr lang="en-ID" dirty="0" err="1"/>
              <a:t>sikap</a:t>
            </a:r>
            <a:r>
              <a:rPr lang="en-ID" dirty="0"/>
              <a:t> yang </a:t>
            </a:r>
            <a:r>
              <a:rPr lang="en-ID" dirty="0" err="1"/>
              <a:t>muncul</a:t>
            </a:r>
            <a:r>
              <a:rPr lang="en-ID" dirty="0"/>
              <a:t> </a:t>
            </a:r>
            <a:r>
              <a:rPr lang="en-ID" dirty="0" err="1"/>
              <a:t>semakin</a:t>
            </a:r>
            <a:r>
              <a:rPr lang="en-ID" dirty="0"/>
              <a:t> </a:t>
            </a:r>
            <a:r>
              <a:rPr lang="en-ID" dirty="0" err="1"/>
              <a:t>positif</a:t>
            </a:r>
            <a:r>
              <a:rPr lang="en-ID" dirty="0"/>
              <a:t>. </a:t>
            </a:r>
          </a:p>
          <a:p>
            <a:pPr algn="just"/>
            <a:r>
              <a:rPr lang="en-ID" dirty="0" err="1"/>
              <a:t>Keperawatan</a:t>
            </a:r>
            <a:r>
              <a:rPr lang="en-ID" dirty="0"/>
              <a:t> </a:t>
            </a:r>
            <a:r>
              <a:rPr lang="en-ID" dirty="0" err="1"/>
              <a:t>memberi</a:t>
            </a:r>
            <a:r>
              <a:rPr lang="en-ID" dirty="0"/>
              <a:t> </a:t>
            </a:r>
            <a:r>
              <a:rPr lang="en-ID" dirty="0" err="1"/>
              <a:t>perbaikan</a:t>
            </a:r>
            <a:r>
              <a:rPr lang="en-ID" dirty="0"/>
              <a:t> pada </a:t>
            </a:r>
            <a:r>
              <a:rPr lang="en-ID" dirty="0" err="1"/>
              <a:t>manusia</a:t>
            </a:r>
            <a:r>
              <a:rPr lang="en-ID" dirty="0"/>
              <a:t> </a:t>
            </a:r>
            <a:r>
              <a:rPr lang="en-ID" dirty="0" err="1"/>
              <a:t>sebagai</a:t>
            </a:r>
            <a:r>
              <a:rPr lang="en-ID" dirty="0"/>
              <a:t> </a:t>
            </a:r>
            <a:r>
              <a:rPr lang="en-ID" dirty="0" err="1"/>
              <a:t>satu</a:t>
            </a:r>
            <a:r>
              <a:rPr lang="en-ID" dirty="0"/>
              <a:t> </a:t>
            </a:r>
            <a:r>
              <a:rPr lang="en-ID" dirty="0" err="1"/>
              <a:t>kesatuan</a:t>
            </a:r>
            <a:r>
              <a:rPr lang="en-ID" dirty="0"/>
              <a:t> yang </a:t>
            </a:r>
            <a:r>
              <a:rPr lang="en-ID" dirty="0" err="1"/>
              <a:t>utuh</a:t>
            </a:r>
            <a:r>
              <a:rPr lang="en-ID" dirty="0"/>
              <a:t> </a:t>
            </a:r>
            <a:r>
              <a:rPr lang="en-ID" dirty="0" err="1"/>
              <a:t>untuk</a:t>
            </a:r>
            <a:r>
              <a:rPr lang="en-ID" dirty="0"/>
              <a:t> </a:t>
            </a:r>
            <a:r>
              <a:rPr lang="en-ID" dirty="0" err="1"/>
              <a:t>beradaptasi</a:t>
            </a:r>
            <a:r>
              <a:rPr lang="en-ID" dirty="0"/>
              <a:t> </a:t>
            </a:r>
            <a:r>
              <a:rPr lang="en-ID" dirty="0" err="1"/>
              <a:t>dengan</a:t>
            </a:r>
            <a:r>
              <a:rPr lang="en-ID" dirty="0"/>
              <a:t> </a:t>
            </a:r>
            <a:r>
              <a:rPr lang="en-ID" dirty="0" err="1"/>
              <a:t>perubahan</a:t>
            </a:r>
            <a:r>
              <a:rPr lang="en-ID" dirty="0"/>
              <a:t> yang </a:t>
            </a:r>
            <a:r>
              <a:rPr lang="en-ID" dirty="0" err="1"/>
              <a:t>terjadi</a:t>
            </a:r>
            <a:r>
              <a:rPr lang="en-ID" dirty="0"/>
              <a:t> pada </a:t>
            </a:r>
            <a:r>
              <a:rPr lang="en-ID" dirty="0" err="1"/>
              <a:t>lingkungan</a:t>
            </a:r>
            <a:r>
              <a:rPr lang="en-ID" dirty="0"/>
              <a:t> dan </a:t>
            </a:r>
            <a:r>
              <a:rPr lang="en-ID" dirty="0" err="1"/>
              <a:t>berespons</a:t>
            </a:r>
            <a:r>
              <a:rPr lang="en-ID" dirty="0"/>
              <a:t> </a:t>
            </a:r>
            <a:r>
              <a:rPr lang="en-ID" dirty="0" err="1"/>
              <a:t>terhadap</a:t>
            </a:r>
            <a:r>
              <a:rPr lang="en-ID" dirty="0"/>
              <a:t> stimulus internal yang </a:t>
            </a:r>
            <a:r>
              <a:rPr lang="en-ID" dirty="0" err="1"/>
              <a:t>mempengaruhi</a:t>
            </a:r>
            <a:r>
              <a:rPr lang="en-ID" dirty="0"/>
              <a:t> </a:t>
            </a:r>
            <a:r>
              <a:rPr lang="en-ID" dirty="0" err="1"/>
              <a:t>adaptasi</a:t>
            </a:r>
            <a:r>
              <a:rPr lang="en-ID" dirty="0"/>
              <a:t>. </a:t>
            </a:r>
          </a:p>
          <a:p>
            <a:pPr algn="just"/>
            <a:r>
              <a:rPr lang="en-ID" dirty="0"/>
              <a:t>Jika </a:t>
            </a:r>
            <a:r>
              <a:rPr lang="en-ID" dirty="0" err="1"/>
              <a:t>ada</a:t>
            </a:r>
            <a:r>
              <a:rPr lang="en-ID" dirty="0"/>
              <a:t> stressor dan </a:t>
            </a:r>
            <a:r>
              <a:rPr lang="en-ID" dirty="0" err="1"/>
              <a:t>individu</a:t>
            </a:r>
            <a:r>
              <a:rPr lang="en-ID" dirty="0"/>
              <a:t> </a:t>
            </a:r>
            <a:r>
              <a:rPr lang="en-ID" dirty="0" err="1"/>
              <a:t>tidak</a:t>
            </a:r>
            <a:r>
              <a:rPr lang="en-ID" dirty="0"/>
              <a:t> </a:t>
            </a:r>
            <a:r>
              <a:rPr lang="en-ID" dirty="0" err="1"/>
              <a:t>dapat</a:t>
            </a:r>
            <a:r>
              <a:rPr lang="en-ID" dirty="0"/>
              <a:t> </a:t>
            </a:r>
            <a:r>
              <a:rPr lang="en-ID" dirty="0" err="1"/>
              <a:t>menggunakan</a:t>
            </a:r>
            <a:r>
              <a:rPr lang="en-ID" dirty="0"/>
              <a:t> </a:t>
            </a:r>
            <a:r>
              <a:rPr lang="en-ID" dirty="0" err="1"/>
              <a:t>koping</a:t>
            </a:r>
            <a:r>
              <a:rPr lang="en-ID" dirty="0"/>
              <a:t> </a:t>
            </a:r>
            <a:r>
              <a:rPr lang="en-ID" dirty="0" err="1"/>
              <a:t>secara</a:t>
            </a:r>
            <a:r>
              <a:rPr lang="en-ID" dirty="0"/>
              <a:t> </a:t>
            </a:r>
            <a:r>
              <a:rPr lang="en-ID" dirty="0" err="1"/>
              <a:t>efektif</a:t>
            </a:r>
            <a:r>
              <a:rPr lang="en-ID" dirty="0"/>
              <a:t>, </a:t>
            </a:r>
            <a:r>
              <a:rPr lang="en-ID" dirty="0" err="1"/>
              <a:t>maka</a:t>
            </a:r>
            <a:r>
              <a:rPr lang="en-ID" dirty="0"/>
              <a:t> </a:t>
            </a:r>
            <a:r>
              <a:rPr lang="en-ID" dirty="0" err="1"/>
              <a:t>individu</a:t>
            </a:r>
            <a:r>
              <a:rPr lang="en-ID" dirty="0"/>
              <a:t> </a:t>
            </a:r>
            <a:r>
              <a:rPr lang="en-ID" dirty="0" err="1"/>
              <a:t>tersebut</a:t>
            </a:r>
            <a:r>
              <a:rPr lang="en-ID" dirty="0"/>
              <a:t> </a:t>
            </a:r>
            <a:r>
              <a:rPr lang="en-ID" dirty="0" err="1"/>
              <a:t>memerlukan</a:t>
            </a:r>
            <a:r>
              <a:rPr lang="en-ID" dirty="0"/>
              <a:t> </a:t>
            </a:r>
            <a:r>
              <a:rPr lang="en-ID" dirty="0" err="1"/>
              <a:t>perawatan</a:t>
            </a:r>
            <a:r>
              <a:rPr lang="en-ID" dirty="0"/>
              <a:t>. </a:t>
            </a:r>
          </a:p>
        </p:txBody>
      </p:sp>
      <p:sp>
        <p:nvSpPr>
          <p:cNvPr id="4" name="Rectangle 3">
            <a:extLst>
              <a:ext uri="{FF2B5EF4-FFF2-40B4-BE49-F238E27FC236}">
                <a16:creationId xmlns:a16="http://schemas.microsoft.com/office/drawing/2014/main" id="{A0761CCA-79A9-9F2A-6875-049706177975}"/>
              </a:ext>
            </a:extLst>
          </p:cNvPr>
          <p:cNvSpPr/>
          <p:nvPr/>
        </p:nvSpPr>
        <p:spPr>
          <a:xfrm>
            <a:off x="354563" y="1399592"/>
            <a:ext cx="11616613" cy="291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1999503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CCF3B-826B-C65E-7A1D-E958522400AF}"/>
              </a:ext>
            </a:extLst>
          </p:cNvPr>
          <p:cNvSpPr>
            <a:spLocks noGrp="1"/>
          </p:cNvSpPr>
          <p:nvPr>
            <p:ph type="title"/>
          </p:nvPr>
        </p:nvSpPr>
        <p:spPr/>
        <p:txBody>
          <a:bodyPr/>
          <a:lstStyle/>
          <a:p>
            <a:r>
              <a:rPr lang="en-ID" b="1" dirty="0"/>
              <a:t>10) Model </a:t>
            </a:r>
            <a:r>
              <a:rPr lang="en-ID" b="1" dirty="0" err="1"/>
              <a:t>Keperawatan</a:t>
            </a:r>
            <a:endParaRPr lang="en-ID" b="1" dirty="0"/>
          </a:p>
        </p:txBody>
      </p:sp>
      <p:sp>
        <p:nvSpPr>
          <p:cNvPr id="3" name="Content Placeholder 2">
            <a:extLst>
              <a:ext uri="{FF2B5EF4-FFF2-40B4-BE49-F238E27FC236}">
                <a16:creationId xmlns:a16="http://schemas.microsoft.com/office/drawing/2014/main" id="{9A14A194-5128-B284-7C8A-9D75DEF99D72}"/>
              </a:ext>
            </a:extLst>
          </p:cNvPr>
          <p:cNvSpPr>
            <a:spLocks noGrp="1"/>
          </p:cNvSpPr>
          <p:nvPr>
            <p:ph idx="1"/>
          </p:nvPr>
        </p:nvSpPr>
        <p:spPr/>
        <p:txBody>
          <a:bodyPr/>
          <a:lstStyle/>
          <a:p>
            <a:pPr algn="just"/>
            <a:r>
              <a:rPr lang="en-ID" dirty="0" err="1"/>
              <a:t>Pendekatan</a:t>
            </a:r>
            <a:r>
              <a:rPr lang="en-ID" dirty="0"/>
              <a:t> model </a:t>
            </a:r>
            <a:r>
              <a:rPr lang="en-ID" dirty="0" err="1"/>
              <a:t>keperawatan</a:t>
            </a:r>
            <a:r>
              <a:rPr lang="en-ID" dirty="0"/>
              <a:t> </a:t>
            </a:r>
            <a:r>
              <a:rPr lang="en-ID" dirty="0" err="1"/>
              <a:t>adalah</a:t>
            </a:r>
            <a:r>
              <a:rPr lang="en-ID" dirty="0"/>
              <a:t> model </a:t>
            </a:r>
            <a:r>
              <a:rPr lang="en-ID" dirty="0" err="1"/>
              <a:t>konsep</a:t>
            </a:r>
            <a:r>
              <a:rPr lang="en-ID" dirty="0"/>
              <a:t> yang </a:t>
            </a:r>
            <a:r>
              <a:rPr lang="en-ID" dirty="0" err="1"/>
              <a:t>digunakan</a:t>
            </a:r>
            <a:r>
              <a:rPr lang="en-ID" dirty="0"/>
              <a:t> </a:t>
            </a:r>
            <a:r>
              <a:rPr lang="en-ID" dirty="0" err="1"/>
              <a:t>dalam</a:t>
            </a:r>
            <a:r>
              <a:rPr lang="en-ID" dirty="0"/>
              <a:t> dan </a:t>
            </a:r>
            <a:r>
              <a:rPr lang="en-ID" dirty="0" err="1"/>
              <a:t>memberikan</a:t>
            </a:r>
            <a:r>
              <a:rPr lang="en-ID" dirty="0"/>
              <a:t> </a:t>
            </a:r>
            <a:r>
              <a:rPr lang="en-ID" dirty="0" err="1"/>
              <a:t>asuhan</a:t>
            </a:r>
            <a:r>
              <a:rPr lang="en-ID" dirty="0"/>
              <a:t> </a:t>
            </a:r>
            <a:r>
              <a:rPr lang="en-ID" dirty="0" err="1"/>
              <a:t>keperawatandengan</a:t>
            </a:r>
            <a:r>
              <a:rPr lang="en-ID" dirty="0"/>
              <a:t> </a:t>
            </a:r>
            <a:r>
              <a:rPr lang="en-ID" dirty="0" err="1"/>
              <a:t>menggunakan</a:t>
            </a:r>
            <a:r>
              <a:rPr lang="en-ID" dirty="0"/>
              <a:t> </a:t>
            </a:r>
            <a:r>
              <a:rPr lang="en-ID" dirty="0" err="1"/>
              <a:t>pendekatan</a:t>
            </a:r>
            <a:r>
              <a:rPr lang="en-ID" dirty="0"/>
              <a:t> proses </a:t>
            </a:r>
            <a:r>
              <a:rPr lang="en-ID" dirty="0" err="1"/>
              <a:t>keperawatan</a:t>
            </a:r>
            <a:r>
              <a:rPr lang="en-ID" dirty="0"/>
              <a:t>, </a:t>
            </a:r>
            <a:r>
              <a:rPr lang="en-ID" dirty="0" err="1"/>
              <a:t>secara</a:t>
            </a:r>
            <a:r>
              <a:rPr lang="en-ID" dirty="0"/>
              <a:t> </a:t>
            </a:r>
            <a:r>
              <a:rPr lang="en-ID" dirty="0" err="1"/>
              <a:t>holistik</a:t>
            </a:r>
            <a:r>
              <a:rPr lang="en-ID" dirty="0"/>
              <a:t>, bio-</a:t>
            </a:r>
            <a:r>
              <a:rPr lang="en-ID" dirty="0" err="1"/>
              <a:t>psiko</a:t>
            </a:r>
            <a:r>
              <a:rPr lang="en-ID" dirty="0"/>
              <a:t>-</a:t>
            </a:r>
            <a:r>
              <a:rPr lang="en-ID" dirty="0" err="1"/>
              <a:t>sosio</a:t>
            </a:r>
            <a:r>
              <a:rPr lang="en-ID" dirty="0"/>
              <a:t>-spiritual</a:t>
            </a:r>
            <a:r>
              <a:rPr lang="en-ID"/>
              <a:t>. </a:t>
            </a:r>
          </a:p>
          <a:p>
            <a:pPr algn="just"/>
            <a:r>
              <a:rPr lang="en-ID"/>
              <a:t>Fokus</a:t>
            </a:r>
            <a:r>
              <a:rPr lang="en-ID" dirty="0"/>
              <a:t> </a:t>
            </a:r>
            <a:r>
              <a:rPr lang="en-ID" dirty="0" err="1"/>
              <a:t>penanganan</a:t>
            </a:r>
            <a:r>
              <a:rPr lang="en-ID" dirty="0"/>
              <a:t> pada model </a:t>
            </a:r>
            <a:r>
              <a:rPr lang="en-ID" dirty="0" err="1"/>
              <a:t>keperawatan</a:t>
            </a:r>
            <a:r>
              <a:rPr lang="en-ID" dirty="0"/>
              <a:t> </a:t>
            </a:r>
            <a:r>
              <a:rPr lang="en-ID" dirty="0" err="1"/>
              <a:t>adalah</a:t>
            </a:r>
            <a:r>
              <a:rPr lang="en-ID" dirty="0"/>
              <a:t> </a:t>
            </a:r>
            <a:r>
              <a:rPr lang="en-ID" dirty="0" err="1"/>
              <a:t>penyimpangan</a:t>
            </a:r>
            <a:r>
              <a:rPr lang="en-ID" dirty="0"/>
              <a:t> </a:t>
            </a:r>
            <a:r>
              <a:rPr lang="en-ID" dirty="0" err="1"/>
              <a:t>perilaku</a:t>
            </a:r>
            <a:r>
              <a:rPr lang="en-ID" dirty="0"/>
              <a:t>, </a:t>
            </a:r>
            <a:r>
              <a:rPr lang="en-ID" dirty="0" err="1"/>
              <a:t>asuhan</a:t>
            </a:r>
            <a:r>
              <a:rPr lang="en-ID" dirty="0"/>
              <a:t> </a:t>
            </a:r>
            <a:r>
              <a:rPr lang="en-ID" dirty="0" err="1"/>
              <a:t>keperawatan</a:t>
            </a:r>
            <a:r>
              <a:rPr lang="en-ID" dirty="0"/>
              <a:t> </a:t>
            </a:r>
            <a:r>
              <a:rPr lang="en-ID" dirty="0" err="1"/>
              <a:t>berfokus</a:t>
            </a:r>
            <a:r>
              <a:rPr lang="en-ID" dirty="0"/>
              <a:t> pada </a:t>
            </a:r>
            <a:r>
              <a:rPr lang="en-ID" dirty="0" err="1"/>
              <a:t>respon</a:t>
            </a:r>
            <a:r>
              <a:rPr lang="en-ID" dirty="0"/>
              <a:t> </a:t>
            </a:r>
            <a:r>
              <a:rPr lang="en-ID" dirty="0" err="1"/>
              <a:t>individu</a:t>
            </a:r>
            <a:r>
              <a:rPr lang="en-ID" dirty="0"/>
              <a:t> </a:t>
            </a:r>
            <a:r>
              <a:rPr lang="en-ID" dirty="0" err="1"/>
              <a:t>terhadap</a:t>
            </a:r>
            <a:r>
              <a:rPr lang="en-ID" dirty="0"/>
              <a:t> </a:t>
            </a:r>
            <a:r>
              <a:rPr lang="en-ID" dirty="0" err="1"/>
              <a:t>masalah</a:t>
            </a:r>
            <a:r>
              <a:rPr lang="en-ID" dirty="0"/>
              <a:t> </a:t>
            </a:r>
            <a:r>
              <a:rPr lang="en-ID" dirty="0" err="1"/>
              <a:t>kesehatan</a:t>
            </a:r>
            <a:r>
              <a:rPr lang="en-ID" dirty="0"/>
              <a:t> yang </a:t>
            </a:r>
            <a:r>
              <a:rPr lang="en-ID" dirty="0" err="1"/>
              <a:t>aktual</a:t>
            </a:r>
            <a:r>
              <a:rPr lang="en-ID" dirty="0"/>
              <a:t> dan </a:t>
            </a:r>
            <a:r>
              <a:rPr lang="en-ID" dirty="0" err="1"/>
              <a:t>potensial</a:t>
            </a:r>
            <a:r>
              <a:rPr lang="en-ID" dirty="0"/>
              <a:t>, </a:t>
            </a:r>
            <a:r>
              <a:rPr lang="en-ID" dirty="0" err="1"/>
              <a:t>dengan</a:t>
            </a:r>
            <a:r>
              <a:rPr lang="en-ID" dirty="0"/>
              <a:t> </a:t>
            </a:r>
            <a:r>
              <a:rPr lang="en-ID" dirty="0" err="1"/>
              <a:t>berfokus</a:t>
            </a:r>
            <a:r>
              <a:rPr lang="en-ID" dirty="0"/>
              <a:t> pada : </a:t>
            </a:r>
            <a:r>
              <a:rPr lang="en-ID" dirty="0" err="1"/>
              <a:t>rentang</a:t>
            </a:r>
            <a:r>
              <a:rPr lang="en-ID" dirty="0"/>
              <a:t> </a:t>
            </a:r>
            <a:r>
              <a:rPr lang="en-ID" dirty="0" err="1"/>
              <a:t>sehat</a:t>
            </a:r>
            <a:r>
              <a:rPr lang="en-ID" dirty="0"/>
              <a:t> </a:t>
            </a:r>
            <a:r>
              <a:rPr lang="en-ID" dirty="0" err="1"/>
              <a:t>sakit</a:t>
            </a:r>
            <a:r>
              <a:rPr lang="en-ID" dirty="0"/>
              <a:t> </a:t>
            </a:r>
            <a:r>
              <a:rPr lang="en-ID" dirty="0" err="1"/>
              <a:t>berdasarkan</a:t>
            </a:r>
            <a:r>
              <a:rPr lang="en-ID" dirty="0"/>
              <a:t> </a:t>
            </a:r>
            <a:r>
              <a:rPr lang="en-ID" dirty="0" err="1"/>
              <a:t>teori</a:t>
            </a:r>
            <a:r>
              <a:rPr lang="en-ID" dirty="0"/>
              <a:t> </a:t>
            </a:r>
            <a:r>
              <a:rPr lang="en-ID" dirty="0" err="1"/>
              <a:t>dasar</a:t>
            </a:r>
            <a:r>
              <a:rPr lang="en-ID" dirty="0"/>
              <a:t> </a:t>
            </a:r>
            <a:r>
              <a:rPr lang="en-ID" dirty="0" err="1"/>
              <a:t>keperawatan</a:t>
            </a:r>
            <a:r>
              <a:rPr lang="en-ID" dirty="0"/>
              <a:t> </a:t>
            </a:r>
            <a:r>
              <a:rPr lang="en-ID" dirty="0" err="1"/>
              <a:t>dengan</a:t>
            </a:r>
            <a:r>
              <a:rPr lang="en-ID" dirty="0"/>
              <a:t> </a:t>
            </a:r>
            <a:r>
              <a:rPr lang="en-ID" dirty="0" err="1"/>
              <a:t>intervensi</a:t>
            </a:r>
            <a:r>
              <a:rPr lang="en-ID" dirty="0"/>
              <a:t> </a:t>
            </a:r>
            <a:r>
              <a:rPr lang="en-ID" dirty="0" err="1"/>
              <a:t>tindakan</a:t>
            </a:r>
            <a:r>
              <a:rPr lang="en-ID" dirty="0"/>
              <a:t> </a:t>
            </a:r>
            <a:r>
              <a:rPr lang="en-ID" dirty="0" err="1"/>
              <a:t>keperawatan</a:t>
            </a:r>
            <a:r>
              <a:rPr lang="en-ID" dirty="0"/>
              <a:t> </a:t>
            </a:r>
            <a:r>
              <a:rPr lang="en-ID" dirty="0" err="1"/>
              <a:t>spesifik</a:t>
            </a:r>
            <a:r>
              <a:rPr lang="en-ID" dirty="0"/>
              <a:t> dan </a:t>
            </a:r>
            <a:r>
              <a:rPr lang="en-ID" dirty="0" err="1"/>
              <a:t>melakukan</a:t>
            </a:r>
            <a:r>
              <a:rPr lang="en-ID" dirty="0"/>
              <a:t> </a:t>
            </a:r>
            <a:r>
              <a:rPr lang="en-ID" dirty="0" err="1"/>
              <a:t>evaluasi</a:t>
            </a:r>
            <a:r>
              <a:rPr lang="en-ID" dirty="0"/>
              <a:t> </a:t>
            </a:r>
            <a:r>
              <a:rPr lang="en-ID" dirty="0" err="1"/>
              <a:t>hasil</a:t>
            </a:r>
            <a:r>
              <a:rPr lang="en-ID" dirty="0"/>
              <a:t> </a:t>
            </a:r>
            <a:r>
              <a:rPr lang="en-ID" dirty="0" err="1"/>
              <a:t>tindakan</a:t>
            </a:r>
            <a:r>
              <a:rPr lang="en-ID" dirty="0"/>
              <a:t> </a:t>
            </a:r>
            <a:r>
              <a:rPr lang="en-ID" dirty="0" err="1"/>
              <a:t>keperawatan</a:t>
            </a:r>
            <a:r>
              <a:rPr lang="en-ID" dirty="0"/>
              <a:t>. </a:t>
            </a:r>
          </a:p>
        </p:txBody>
      </p:sp>
      <p:sp>
        <p:nvSpPr>
          <p:cNvPr id="4" name="Rectangle 3">
            <a:extLst>
              <a:ext uri="{FF2B5EF4-FFF2-40B4-BE49-F238E27FC236}">
                <a16:creationId xmlns:a16="http://schemas.microsoft.com/office/drawing/2014/main" id="{D09ECCBE-8121-3F0F-8754-C785ACACCB56}"/>
              </a:ext>
            </a:extLst>
          </p:cNvPr>
          <p:cNvSpPr/>
          <p:nvPr/>
        </p:nvSpPr>
        <p:spPr>
          <a:xfrm>
            <a:off x="354563" y="1399592"/>
            <a:ext cx="11616613" cy="291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1813321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47E3A-2D01-FCF1-E759-19AD1A6664C5}"/>
              </a:ext>
            </a:extLst>
          </p:cNvPr>
          <p:cNvSpPr>
            <a:spLocks noGrp="1"/>
          </p:cNvSpPr>
          <p:nvPr>
            <p:ph type="title"/>
          </p:nvPr>
        </p:nvSpPr>
        <p:spPr/>
        <p:txBody>
          <a:bodyPr/>
          <a:lstStyle/>
          <a:p>
            <a:r>
              <a:rPr lang="en-US" dirty="0" err="1"/>
              <a:t>Inspiratif</a:t>
            </a:r>
            <a:r>
              <a:rPr lang="en-US"/>
              <a:t> </a:t>
            </a:r>
            <a:endParaRPr lang="en-ID"/>
          </a:p>
        </p:txBody>
      </p:sp>
      <p:sp>
        <p:nvSpPr>
          <p:cNvPr id="3" name="Content Placeholder 2">
            <a:extLst>
              <a:ext uri="{FF2B5EF4-FFF2-40B4-BE49-F238E27FC236}">
                <a16:creationId xmlns:a16="http://schemas.microsoft.com/office/drawing/2014/main" id="{D55C183F-E2D1-2CE9-FC7E-F3B19882523F}"/>
              </a:ext>
            </a:extLst>
          </p:cNvPr>
          <p:cNvSpPr>
            <a:spLocks noGrp="1"/>
          </p:cNvSpPr>
          <p:nvPr>
            <p:ph idx="1"/>
          </p:nvPr>
        </p:nvSpPr>
        <p:spPr/>
        <p:txBody>
          <a:bodyPr/>
          <a:lstStyle/>
          <a:p>
            <a:endParaRPr lang="en-ID"/>
          </a:p>
        </p:txBody>
      </p:sp>
      <p:pic>
        <p:nvPicPr>
          <p:cNvPr id="1026" name="Picture 2" descr="KEGIATAN ODGJ DI PONDOK PESANTREN'NYA PAK HAJI PURNOMO BELAJAR BAIK ...">
            <a:extLst>
              <a:ext uri="{FF2B5EF4-FFF2-40B4-BE49-F238E27FC236}">
                <a16:creationId xmlns:a16="http://schemas.microsoft.com/office/drawing/2014/main" id="{ED7D8EFD-7EFA-D7C5-5E05-4CBE748552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60562"/>
            <a:ext cx="5801784" cy="43513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40D9D6A-73F1-BD73-1F32-3D1CF706801F}"/>
              </a:ext>
            </a:extLst>
          </p:cNvPr>
          <p:cNvPicPr>
            <a:picLocks noChangeAspect="1"/>
          </p:cNvPicPr>
          <p:nvPr/>
        </p:nvPicPr>
        <p:blipFill>
          <a:blip r:embed="rId3"/>
          <a:stretch>
            <a:fillRect/>
          </a:stretch>
        </p:blipFill>
        <p:spPr>
          <a:xfrm>
            <a:off x="6110436" y="3020774"/>
            <a:ext cx="5395764" cy="3027839"/>
          </a:xfrm>
          <a:prstGeom prst="rect">
            <a:avLst/>
          </a:prstGeom>
        </p:spPr>
      </p:pic>
    </p:spTree>
    <p:extLst>
      <p:ext uri="{BB962C8B-B14F-4D97-AF65-F5344CB8AC3E}">
        <p14:creationId xmlns:p14="http://schemas.microsoft.com/office/powerpoint/2010/main" val="1156714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C28D8-354B-B9A6-BEC2-22164A4754C2}"/>
              </a:ext>
            </a:extLst>
          </p:cNvPr>
          <p:cNvSpPr>
            <a:spLocks noGrp="1"/>
          </p:cNvSpPr>
          <p:nvPr>
            <p:ph type="title"/>
          </p:nvPr>
        </p:nvSpPr>
        <p:spPr/>
        <p:txBody>
          <a:bodyPr/>
          <a:lstStyle/>
          <a:p>
            <a:endParaRPr lang="en-ID"/>
          </a:p>
        </p:txBody>
      </p:sp>
      <p:sp>
        <p:nvSpPr>
          <p:cNvPr id="3" name="Content Placeholder 2">
            <a:extLst>
              <a:ext uri="{FF2B5EF4-FFF2-40B4-BE49-F238E27FC236}">
                <a16:creationId xmlns:a16="http://schemas.microsoft.com/office/drawing/2014/main" id="{D1B7778A-8627-B50E-0E2B-AB542568564A}"/>
              </a:ext>
            </a:extLst>
          </p:cNvPr>
          <p:cNvSpPr>
            <a:spLocks noGrp="1"/>
          </p:cNvSpPr>
          <p:nvPr>
            <p:ph idx="1"/>
          </p:nvPr>
        </p:nvSpPr>
        <p:spPr/>
        <p:txBody>
          <a:bodyPr/>
          <a:lstStyle/>
          <a:p>
            <a:endParaRPr lang="en-ID" dirty="0"/>
          </a:p>
        </p:txBody>
      </p:sp>
      <p:pic>
        <p:nvPicPr>
          <p:cNvPr id="2050" name="Picture 2" descr="Data Kesehatan Mental Di Indonesia 2019 - The Best Memories">
            <a:extLst>
              <a:ext uri="{FF2B5EF4-FFF2-40B4-BE49-F238E27FC236}">
                <a16:creationId xmlns:a16="http://schemas.microsoft.com/office/drawing/2014/main" id="{B89E8AB0-83BE-4D38-5374-86EAAD5C7A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8870" y="166720"/>
            <a:ext cx="5014064" cy="6326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749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5111" y="2386369"/>
            <a:ext cx="10515600" cy="1325563"/>
          </a:xfrm>
        </p:spPr>
        <p:txBody>
          <a:bodyPr>
            <a:normAutofit/>
          </a:bodyPr>
          <a:lstStyle/>
          <a:p>
            <a:r>
              <a:rPr lang="en-US" sz="3200" b="1" dirty="0"/>
              <a:t>Yakin </a:t>
            </a:r>
            <a:r>
              <a:rPr lang="en-US" sz="3200" b="1" dirty="0" err="1"/>
              <a:t>tiap</a:t>
            </a:r>
            <a:r>
              <a:rPr lang="en-US" sz="3200" b="1" dirty="0"/>
              <a:t> </a:t>
            </a:r>
            <a:r>
              <a:rPr lang="en-US" sz="3200" b="1" dirty="0" err="1"/>
              <a:t>masalah</a:t>
            </a:r>
            <a:r>
              <a:rPr lang="en-US" sz="3200" b="1" dirty="0"/>
              <a:t> </a:t>
            </a:r>
            <a:r>
              <a:rPr lang="en-US" sz="3200" b="1" dirty="0" err="1"/>
              <a:t>ada</a:t>
            </a:r>
            <a:r>
              <a:rPr lang="en-US" sz="3200" b="1" dirty="0"/>
              <a:t> </a:t>
            </a:r>
            <a:r>
              <a:rPr lang="en-US" sz="3200" b="1" dirty="0" err="1"/>
              <a:t>jalan</a:t>
            </a:r>
            <a:r>
              <a:rPr lang="en-US" sz="3200" b="1" dirty="0"/>
              <a:t> </a:t>
            </a:r>
            <a:r>
              <a:rPr lang="en-US" sz="3200" b="1" dirty="0" err="1"/>
              <a:t>keluar</a:t>
            </a:r>
            <a:br>
              <a:rPr lang="en-US" sz="3200" b="1" dirty="0"/>
            </a:br>
            <a:r>
              <a:rPr lang="en-US" sz="3200" b="1" dirty="0" err="1"/>
              <a:t>sesudah</a:t>
            </a:r>
            <a:r>
              <a:rPr lang="en-US" sz="3200" b="1" dirty="0"/>
              <a:t> </a:t>
            </a:r>
            <a:r>
              <a:rPr lang="en-US" sz="3200" b="1" dirty="0" err="1"/>
              <a:t>kesulitan</a:t>
            </a:r>
            <a:r>
              <a:rPr lang="en-US" sz="3200" b="1" dirty="0"/>
              <a:t> </a:t>
            </a:r>
            <a:r>
              <a:rPr lang="en-US" sz="3200" b="1" dirty="0" err="1"/>
              <a:t>ada</a:t>
            </a:r>
            <a:r>
              <a:rPr lang="en-US" sz="3200" b="1" dirty="0"/>
              <a:t> </a:t>
            </a:r>
            <a:r>
              <a:rPr lang="en-US" sz="3200" b="1" dirty="0" err="1"/>
              <a:t>kemudahan</a:t>
            </a:r>
            <a:r>
              <a:rPr lang="en-US" sz="3200" b="1" dirty="0"/>
              <a:t> </a:t>
            </a:r>
          </a:p>
        </p:txBody>
      </p:sp>
      <p:pic>
        <p:nvPicPr>
          <p:cNvPr id="4"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362" t="6395" r="60717" b="77160"/>
          <a:stretch/>
        </p:blipFill>
        <p:spPr bwMode="auto">
          <a:xfrm>
            <a:off x="1524000" y="405208"/>
            <a:ext cx="1908114" cy="792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C:\Users\User\Pictures\maturnuwun 4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133600"/>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140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7046F-FE9E-8D0D-4919-67C7CA2613D6}"/>
              </a:ext>
            </a:extLst>
          </p:cNvPr>
          <p:cNvSpPr>
            <a:spLocks noGrp="1"/>
          </p:cNvSpPr>
          <p:nvPr>
            <p:ph type="title"/>
          </p:nvPr>
        </p:nvSpPr>
        <p:spPr>
          <a:xfrm>
            <a:off x="2639009" y="213371"/>
            <a:ext cx="6700935" cy="1325563"/>
          </a:xfrm>
        </p:spPr>
        <p:txBody>
          <a:bodyPr/>
          <a:lstStyle/>
          <a:p>
            <a:pPr algn="ctr"/>
            <a:r>
              <a:rPr lang="en-ID" dirty="0">
                <a:solidFill>
                  <a:srgbClr val="111111"/>
                </a:solidFill>
                <a:latin typeface="Roboto" panose="02000000000000000000" pitchFamily="2" charset="0"/>
              </a:rPr>
              <a:t>K</a:t>
            </a:r>
            <a:r>
              <a:rPr lang="en-ID" b="0" i="0" dirty="0">
                <a:solidFill>
                  <a:srgbClr val="111111"/>
                </a:solidFill>
                <a:effectLst/>
                <a:latin typeface="Roboto" panose="02000000000000000000" pitchFamily="2" charset="0"/>
              </a:rPr>
              <a:t>esehatan</a:t>
            </a:r>
            <a:endParaRPr lang="en-ID" dirty="0"/>
          </a:p>
        </p:txBody>
      </p:sp>
      <p:sp>
        <p:nvSpPr>
          <p:cNvPr id="3" name="Content Placeholder 2">
            <a:extLst>
              <a:ext uri="{FF2B5EF4-FFF2-40B4-BE49-F238E27FC236}">
                <a16:creationId xmlns:a16="http://schemas.microsoft.com/office/drawing/2014/main" id="{7D4AC788-F7C2-1DD3-1CFF-48F2D4F8BDFB}"/>
              </a:ext>
            </a:extLst>
          </p:cNvPr>
          <p:cNvSpPr>
            <a:spLocks noGrp="1"/>
          </p:cNvSpPr>
          <p:nvPr>
            <p:ph idx="1"/>
          </p:nvPr>
        </p:nvSpPr>
        <p:spPr>
          <a:xfrm>
            <a:off x="838200" y="1825625"/>
            <a:ext cx="5674567" cy="4351338"/>
          </a:xfrm>
        </p:spPr>
        <p:txBody>
          <a:bodyPr>
            <a:normAutofit/>
          </a:bodyPr>
          <a:lstStyle/>
          <a:p>
            <a:pPr algn="just"/>
            <a:r>
              <a:rPr lang="en-ID" sz="2400" dirty="0" err="1">
                <a:latin typeface="Roboto" panose="02000000000000000000" pitchFamily="2" charset="0"/>
              </a:rPr>
              <a:t>M</a:t>
            </a:r>
            <a:r>
              <a:rPr lang="en-ID" sz="2400" b="0" i="0" dirty="0" err="1">
                <a:effectLst/>
                <a:latin typeface="Roboto" panose="02000000000000000000" pitchFamily="2" charset="0"/>
              </a:rPr>
              <a:t>enurut</a:t>
            </a:r>
            <a:r>
              <a:rPr lang="en-ID" sz="2400" b="0" i="0" dirty="0">
                <a:effectLst/>
                <a:latin typeface="Roboto" panose="02000000000000000000" pitchFamily="2" charset="0"/>
              </a:rPr>
              <a:t> </a:t>
            </a:r>
            <a:r>
              <a:rPr lang="en-ID" sz="2400" b="0" i="0" dirty="0" err="1">
                <a:effectLst/>
                <a:latin typeface="Roboto" panose="02000000000000000000" pitchFamily="2" charset="0"/>
              </a:rPr>
              <a:t>Undang-Undang</a:t>
            </a:r>
            <a:r>
              <a:rPr lang="en-ID" sz="2400" b="0" i="0" dirty="0">
                <a:effectLst/>
                <a:latin typeface="Roboto" panose="02000000000000000000" pitchFamily="2" charset="0"/>
              </a:rPr>
              <a:t> (UU) </a:t>
            </a:r>
            <a:r>
              <a:rPr lang="en-ID" sz="2400" b="0" i="0" dirty="0" err="1">
                <a:effectLst/>
                <a:latin typeface="Roboto" panose="02000000000000000000" pitchFamily="2" charset="0"/>
              </a:rPr>
              <a:t>Republik</a:t>
            </a:r>
            <a:r>
              <a:rPr lang="en-ID" sz="2400" b="0" i="0" dirty="0">
                <a:effectLst/>
                <a:latin typeface="Roboto" panose="02000000000000000000" pitchFamily="2" charset="0"/>
              </a:rPr>
              <a:t> Indonesia </a:t>
            </a:r>
            <a:r>
              <a:rPr lang="en-ID" sz="2400" b="0" i="0" dirty="0" err="1">
                <a:effectLst/>
                <a:latin typeface="Roboto" panose="02000000000000000000" pitchFamily="2" charset="0"/>
              </a:rPr>
              <a:t>Nomor</a:t>
            </a:r>
            <a:r>
              <a:rPr lang="en-ID" sz="2400" b="0" i="0" dirty="0">
                <a:effectLst/>
                <a:latin typeface="Roboto" panose="02000000000000000000" pitchFamily="2" charset="0"/>
              </a:rPr>
              <a:t> 17 </a:t>
            </a:r>
            <a:r>
              <a:rPr lang="en-ID" sz="2400" b="0" i="0" dirty="0" err="1">
                <a:effectLst/>
                <a:latin typeface="Roboto" panose="02000000000000000000" pitchFamily="2" charset="0"/>
              </a:rPr>
              <a:t>Tahun</a:t>
            </a:r>
            <a:r>
              <a:rPr lang="en-ID" sz="2400" b="0" i="0" dirty="0">
                <a:effectLst/>
                <a:latin typeface="Roboto" panose="02000000000000000000" pitchFamily="2" charset="0"/>
              </a:rPr>
              <a:t> 2023 </a:t>
            </a:r>
            <a:r>
              <a:rPr lang="en-ID" sz="2400" b="0" i="0" dirty="0" err="1">
                <a:effectLst/>
                <a:latin typeface="Roboto" panose="02000000000000000000" pitchFamily="2" charset="0"/>
              </a:rPr>
              <a:t>tentang</a:t>
            </a:r>
            <a:r>
              <a:rPr lang="en-ID" sz="2400" b="0" i="0" dirty="0">
                <a:effectLst/>
                <a:latin typeface="Roboto" panose="02000000000000000000" pitchFamily="2" charset="0"/>
              </a:rPr>
              <a:t> Kesehatan: "Kesehatan </a:t>
            </a:r>
            <a:r>
              <a:rPr lang="en-ID" sz="2400" b="0" i="0" dirty="0" err="1">
                <a:effectLst/>
                <a:latin typeface="Roboto" panose="02000000000000000000" pitchFamily="2" charset="0"/>
              </a:rPr>
              <a:t>adalah</a:t>
            </a:r>
            <a:r>
              <a:rPr lang="en-ID" sz="2400" b="0" i="0" dirty="0">
                <a:effectLst/>
                <a:latin typeface="Roboto" panose="02000000000000000000" pitchFamily="2" charset="0"/>
              </a:rPr>
              <a:t> </a:t>
            </a:r>
            <a:r>
              <a:rPr lang="en-ID" sz="2400" b="1" i="0" dirty="0" err="1">
                <a:effectLst/>
                <a:latin typeface="Roboto" panose="02000000000000000000" pitchFamily="2" charset="0"/>
              </a:rPr>
              <a:t>keadaan</a:t>
            </a:r>
            <a:r>
              <a:rPr lang="en-ID" sz="2400" b="1" i="0" dirty="0">
                <a:effectLst/>
                <a:latin typeface="Roboto" panose="02000000000000000000" pitchFamily="2" charset="0"/>
              </a:rPr>
              <a:t> </a:t>
            </a:r>
            <a:r>
              <a:rPr lang="en-ID" sz="2400" b="1" i="0" dirty="0" err="1">
                <a:effectLst/>
                <a:latin typeface="Roboto" panose="02000000000000000000" pitchFamily="2" charset="0"/>
              </a:rPr>
              <a:t>sehat</a:t>
            </a:r>
            <a:r>
              <a:rPr lang="en-ID" sz="2400" b="1" i="0" dirty="0">
                <a:effectLst/>
                <a:latin typeface="Roboto" panose="02000000000000000000" pitchFamily="2" charset="0"/>
              </a:rPr>
              <a:t> </a:t>
            </a:r>
            <a:r>
              <a:rPr lang="en-ID" sz="2400" b="1" i="0" dirty="0" err="1">
                <a:effectLst/>
                <a:latin typeface="Roboto" panose="02000000000000000000" pitchFamily="2" charset="0"/>
              </a:rPr>
              <a:t>seseorang</a:t>
            </a:r>
            <a:r>
              <a:rPr lang="en-ID" sz="2400" b="1" i="0" dirty="0">
                <a:effectLst/>
                <a:latin typeface="Roboto" panose="02000000000000000000" pitchFamily="2" charset="0"/>
              </a:rPr>
              <a:t>, </a:t>
            </a:r>
            <a:r>
              <a:rPr lang="en-ID" sz="2400" b="1" i="0" dirty="0" err="1">
                <a:effectLst/>
                <a:latin typeface="Roboto" panose="02000000000000000000" pitchFamily="2" charset="0"/>
              </a:rPr>
              <a:t>baik</a:t>
            </a:r>
            <a:r>
              <a:rPr lang="en-ID" sz="2400" b="1" i="0" dirty="0">
                <a:effectLst/>
                <a:latin typeface="Roboto" panose="02000000000000000000" pitchFamily="2" charset="0"/>
              </a:rPr>
              <a:t> </a:t>
            </a:r>
            <a:r>
              <a:rPr lang="en-ID" sz="2400" b="1" i="0" dirty="0" err="1">
                <a:effectLst/>
                <a:latin typeface="Roboto" panose="02000000000000000000" pitchFamily="2" charset="0"/>
              </a:rPr>
              <a:t>secara</a:t>
            </a:r>
            <a:r>
              <a:rPr lang="en-ID" sz="2400" b="1" i="0" dirty="0">
                <a:effectLst/>
                <a:latin typeface="Roboto" panose="02000000000000000000" pitchFamily="2" charset="0"/>
              </a:rPr>
              <a:t> </a:t>
            </a:r>
            <a:r>
              <a:rPr lang="en-ID" sz="2400" b="1" i="0" dirty="0" err="1">
                <a:effectLst/>
                <a:latin typeface="Roboto" panose="02000000000000000000" pitchFamily="2" charset="0"/>
              </a:rPr>
              <a:t>fisik</a:t>
            </a:r>
            <a:r>
              <a:rPr lang="en-ID" sz="2400" b="1" i="0" dirty="0">
                <a:effectLst/>
                <a:latin typeface="Roboto" panose="02000000000000000000" pitchFamily="2" charset="0"/>
              </a:rPr>
              <a:t>, </a:t>
            </a:r>
            <a:r>
              <a:rPr lang="en-ID" sz="2400" b="1" i="0" dirty="0" err="1">
                <a:solidFill>
                  <a:srgbClr val="FF0000"/>
                </a:solidFill>
                <a:effectLst/>
                <a:latin typeface="Roboto" panose="02000000000000000000" pitchFamily="2" charset="0"/>
              </a:rPr>
              <a:t>jiwa</a:t>
            </a:r>
            <a:r>
              <a:rPr lang="en-ID" sz="2400" b="1" i="0" dirty="0">
                <a:effectLst/>
                <a:latin typeface="Roboto" panose="02000000000000000000" pitchFamily="2" charset="0"/>
              </a:rPr>
              <a:t>, </a:t>
            </a:r>
            <a:r>
              <a:rPr lang="en-ID" sz="2400" b="1" i="0" dirty="0" err="1">
                <a:effectLst/>
                <a:latin typeface="Roboto" panose="02000000000000000000" pitchFamily="2" charset="0"/>
              </a:rPr>
              <a:t>maupun</a:t>
            </a:r>
            <a:r>
              <a:rPr lang="en-ID" sz="2400" b="1" i="0" dirty="0">
                <a:effectLst/>
                <a:latin typeface="Roboto" panose="02000000000000000000" pitchFamily="2" charset="0"/>
              </a:rPr>
              <a:t> </a:t>
            </a:r>
            <a:r>
              <a:rPr lang="en-ID" sz="2400" b="1" i="0" dirty="0" err="1">
                <a:effectLst/>
                <a:latin typeface="Roboto" panose="02000000000000000000" pitchFamily="2" charset="0"/>
              </a:rPr>
              <a:t>sosial</a:t>
            </a:r>
            <a:r>
              <a:rPr lang="en-ID" sz="2400" b="1" i="0" dirty="0">
                <a:effectLst/>
                <a:latin typeface="Roboto" panose="02000000000000000000" pitchFamily="2" charset="0"/>
              </a:rPr>
              <a:t> dan </a:t>
            </a:r>
            <a:r>
              <a:rPr lang="en-ID" sz="2400" b="1" i="0" dirty="0" err="1">
                <a:effectLst/>
                <a:latin typeface="Roboto" panose="02000000000000000000" pitchFamily="2" charset="0"/>
              </a:rPr>
              <a:t>bukan</a:t>
            </a:r>
            <a:r>
              <a:rPr lang="en-ID" sz="2400" b="1" i="0" dirty="0">
                <a:effectLst/>
                <a:latin typeface="Roboto" panose="02000000000000000000" pitchFamily="2" charset="0"/>
              </a:rPr>
              <a:t> </a:t>
            </a:r>
            <a:r>
              <a:rPr lang="en-ID" sz="2400" b="1" i="0" dirty="0" err="1">
                <a:effectLst/>
                <a:latin typeface="Roboto" panose="02000000000000000000" pitchFamily="2" charset="0"/>
              </a:rPr>
              <a:t>sekedar</a:t>
            </a:r>
            <a:r>
              <a:rPr lang="en-ID" sz="2400" b="1" i="0" dirty="0">
                <a:effectLst/>
                <a:latin typeface="Roboto" panose="02000000000000000000" pitchFamily="2" charset="0"/>
              </a:rPr>
              <a:t> </a:t>
            </a:r>
            <a:r>
              <a:rPr lang="en-ID" sz="2400" b="1" i="0" dirty="0" err="1">
                <a:effectLst/>
                <a:latin typeface="Roboto" panose="02000000000000000000" pitchFamily="2" charset="0"/>
              </a:rPr>
              <a:t>terbebas</a:t>
            </a:r>
            <a:r>
              <a:rPr lang="en-ID" sz="2400" b="1" i="0" dirty="0">
                <a:effectLst/>
                <a:latin typeface="Roboto" panose="02000000000000000000" pitchFamily="2" charset="0"/>
              </a:rPr>
              <a:t> </a:t>
            </a:r>
            <a:r>
              <a:rPr lang="en-ID" sz="2400" b="1" i="0" dirty="0" err="1">
                <a:effectLst/>
                <a:latin typeface="Roboto" panose="02000000000000000000" pitchFamily="2" charset="0"/>
              </a:rPr>
              <a:t>dari</a:t>
            </a:r>
            <a:r>
              <a:rPr lang="en-ID" sz="2400" b="1" i="0" dirty="0">
                <a:effectLst/>
                <a:latin typeface="Roboto" panose="02000000000000000000" pitchFamily="2" charset="0"/>
              </a:rPr>
              <a:t> </a:t>
            </a:r>
            <a:r>
              <a:rPr lang="en-ID" sz="2400" b="1" i="0" dirty="0" err="1">
                <a:effectLst/>
                <a:latin typeface="Roboto" panose="02000000000000000000" pitchFamily="2" charset="0"/>
              </a:rPr>
              <a:t>penyakit</a:t>
            </a:r>
            <a:r>
              <a:rPr lang="en-ID" sz="2400" b="1" i="0" dirty="0">
                <a:effectLst/>
                <a:latin typeface="Roboto" panose="02000000000000000000" pitchFamily="2" charset="0"/>
              </a:rPr>
              <a:t> </a:t>
            </a:r>
            <a:r>
              <a:rPr lang="en-ID" sz="2400" b="1" i="0" dirty="0" err="1">
                <a:effectLst/>
                <a:latin typeface="Roboto" panose="02000000000000000000" pitchFamily="2" charset="0"/>
              </a:rPr>
              <a:t>untuk</a:t>
            </a:r>
            <a:r>
              <a:rPr lang="en-ID" sz="2400" b="1" i="0" dirty="0">
                <a:effectLst/>
                <a:latin typeface="Roboto" panose="02000000000000000000" pitchFamily="2" charset="0"/>
              </a:rPr>
              <a:t> </a:t>
            </a:r>
            <a:r>
              <a:rPr lang="en-ID" sz="2400" b="1" i="0" dirty="0" err="1">
                <a:effectLst/>
                <a:latin typeface="Roboto" panose="02000000000000000000" pitchFamily="2" charset="0"/>
              </a:rPr>
              <a:t>memungkinkannya</a:t>
            </a:r>
            <a:r>
              <a:rPr lang="en-ID" sz="2400" b="1" i="0" dirty="0">
                <a:effectLst/>
                <a:latin typeface="Roboto" panose="02000000000000000000" pitchFamily="2" charset="0"/>
              </a:rPr>
              <a:t> </a:t>
            </a:r>
            <a:r>
              <a:rPr lang="en-ID" sz="2400" b="1" i="0" dirty="0" err="1">
                <a:effectLst/>
                <a:latin typeface="Roboto" panose="02000000000000000000" pitchFamily="2" charset="0"/>
              </a:rPr>
              <a:t>hidup</a:t>
            </a:r>
            <a:r>
              <a:rPr lang="en-ID" sz="2400" b="1" i="0" dirty="0">
                <a:effectLst/>
                <a:latin typeface="Roboto" panose="02000000000000000000" pitchFamily="2" charset="0"/>
              </a:rPr>
              <a:t> </a:t>
            </a:r>
            <a:r>
              <a:rPr lang="en-ID" sz="2400" b="1" i="0" dirty="0" err="1">
                <a:effectLst/>
                <a:latin typeface="Roboto" panose="02000000000000000000" pitchFamily="2" charset="0"/>
              </a:rPr>
              <a:t>produktif</a:t>
            </a:r>
            <a:r>
              <a:rPr lang="en-ID" sz="2400" b="0" i="0" dirty="0">
                <a:effectLst/>
                <a:latin typeface="Roboto" panose="02000000000000000000" pitchFamily="2" charset="0"/>
              </a:rPr>
              <a:t>".</a:t>
            </a:r>
          </a:p>
          <a:p>
            <a:pPr algn="just"/>
            <a:r>
              <a:rPr lang="en-ID" sz="2400" b="0" i="0" dirty="0" err="1">
                <a:effectLst/>
                <a:latin typeface="Roboto" panose="02000000000000000000" pitchFamily="2" charset="0"/>
              </a:rPr>
              <a:t>Definisi</a:t>
            </a:r>
            <a:r>
              <a:rPr lang="en-ID" sz="2400" b="0" i="0" dirty="0">
                <a:effectLst/>
                <a:latin typeface="Roboto" panose="02000000000000000000" pitchFamily="2" charset="0"/>
              </a:rPr>
              <a:t> </a:t>
            </a:r>
            <a:r>
              <a:rPr lang="en-ID" sz="2400" b="0" i="0" dirty="0" err="1">
                <a:effectLst/>
                <a:latin typeface="Roboto" panose="02000000000000000000" pitchFamily="2" charset="0"/>
              </a:rPr>
              <a:t>sehat</a:t>
            </a:r>
            <a:r>
              <a:rPr lang="en-ID" sz="2400" b="0" i="0" dirty="0">
                <a:effectLst/>
                <a:latin typeface="Roboto" panose="02000000000000000000" pitchFamily="2" charset="0"/>
              </a:rPr>
              <a:t> </a:t>
            </a:r>
            <a:r>
              <a:rPr lang="en-ID" sz="2400" b="1" i="0" dirty="0" err="1">
                <a:effectLst/>
                <a:latin typeface="Roboto" panose="02000000000000000000" pitchFamily="2" charset="0"/>
              </a:rPr>
              <a:t>menurut</a:t>
            </a:r>
            <a:r>
              <a:rPr lang="en-ID" sz="2400" b="0" i="0" dirty="0">
                <a:effectLst/>
                <a:latin typeface="Roboto" panose="02000000000000000000" pitchFamily="2" charset="0"/>
              </a:rPr>
              <a:t> WHO </a:t>
            </a:r>
            <a:r>
              <a:rPr lang="en-ID" sz="2400" b="0" i="0" dirty="0" err="1">
                <a:effectLst/>
                <a:latin typeface="Roboto" panose="02000000000000000000" pitchFamily="2" charset="0"/>
              </a:rPr>
              <a:t>adalah</a:t>
            </a:r>
            <a:r>
              <a:rPr lang="en-ID" sz="2400" b="0" i="0" dirty="0">
                <a:effectLst/>
                <a:latin typeface="Roboto" panose="02000000000000000000" pitchFamily="2" charset="0"/>
              </a:rPr>
              <a:t> </a:t>
            </a:r>
            <a:r>
              <a:rPr lang="en-ID" sz="2400" b="0" i="0" dirty="0" err="1">
                <a:effectLst/>
                <a:latin typeface="Roboto" panose="02000000000000000000" pitchFamily="2" charset="0"/>
              </a:rPr>
              <a:t>keadaan</a:t>
            </a:r>
            <a:r>
              <a:rPr lang="en-ID" sz="2400" b="0" i="0" dirty="0">
                <a:effectLst/>
                <a:latin typeface="Roboto" panose="02000000000000000000" pitchFamily="2" charset="0"/>
              </a:rPr>
              <a:t> </a:t>
            </a:r>
            <a:r>
              <a:rPr lang="en-ID" sz="2400" b="0" i="0" dirty="0" err="1">
                <a:effectLst/>
                <a:latin typeface="Roboto" panose="02000000000000000000" pitchFamily="2" charset="0"/>
              </a:rPr>
              <a:t>sempurna</a:t>
            </a:r>
            <a:r>
              <a:rPr lang="en-ID" sz="2400" b="0" i="0" dirty="0">
                <a:effectLst/>
                <a:latin typeface="Roboto" panose="02000000000000000000" pitchFamily="2" charset="0"/>
              </a:rPr>
              <a:t> </a:t>
            </a:r>
            <a:r>
              <a:rPr lang="en-ID" sz="2400" b="0" i="0" dirty="0" err="1">
                <a:effectLst/>
                <a:latin typeface="Roboto" panose="02000000000000000000" pitchFamily="2" charset="0"/>
              </a:rPr>
              <a:t>secara</a:t>
            </a:r>
            <a:r>
              <a:rPr lang="en-ID" sz="2400" b="0" i="0" dirty="0">
                <a:effectLst/>
                <a:latin typeface="Roboto" panose="02000000000000000000" pitchFamily="2" charset="0"/>
              </a:rPr>
              <a:t> </a:t>
            </a:r>
            <a:r>
              <a:rPr lang="en-ID" sz="2400" b="0" i="0" dirty="0" err="1">
                <a:effectLst/>
                <a:latin typeface="Roboto" panose="02000000000000000000" pitchFamily="2" charset="0"/>
              </a:rPr>
              <a:t>fisik</a:t>
            </a:r>
            <a:r>
              <a:rPr lang="en-ID" sz="2400" b="0" i="0" dirty="0">
                <a:effectLst/>
                <a:latin typeface="Roboto" panose="02000000000000000000" pitchFamily="2" charset="0"/>
              </a:rPr>
              <a:t>, </a:t>
            </a:r>
            <a:r>
              <a:rPr lang="en-ID" sz="2400" b="0" i="0" dirty="0">
                <a:solidFill>
                  <a:srgbClr val="FF0000"/>
                </a:solidFill>
                <a:effectLst/>
                <a:latin typeface="Roboto" panose="02000000000000000000" pitchFamily="2" charset="0"/>
              </a:rPr>
              <a:t>mental</a:t>
            </a:r>
            <a:r>
              <a:rPr lang="en-ID" sz="2400" b="0" i="0" dirty="0">
                <a:effectLst/>
                <a:latin typeface="Roboto" panose="02000000000000000000" pitchFamily="2" charset="0"/>
              </a:rPr>
              <a:t>, </a:t>
            </a:r>
            <a:r>
              <a:rPr lang="en-ID" sz="2400" b="0" i="0" dirty="0" err="1">
                <a:effectLst/>
                <a:latin typeface="Roboto" panose="02000000000000000000" pitchFamily="2" charset="0"/>
              </a:rPr>
              <a:t>serta</a:t>
            </a:r>
            <a:r>
              <a:rPr lang="en-ID" sz="2400" b="0" i="0" dirty="0">
                <a:effectLst/>
                <a:latin typeface="Roboto" panose="02000000000000000000" pitchFamily="2" charset="0"/>
              </a:rPr>
              <a:t> </a:t>
            </a:r>
            <a:r>
              <a:rPr lang="en-ID" sz="2400" b="0" i="0" dirty="0" err="1">
                <a:effectLst/>
                <a:latin typeface="Roboto" panose="02000000000000000000" pitchFamily="2" charset="0"/>
              </a:rPr>
              <a:t>sosial</a:t>
            </a:r>
            <a:r>
              <a:rPr lang="en-ID" sz="2400" b="0" i="0" dirty="0">
                <a:effectLst/>
                <a:latin typeface="Roboto" panose="02000000000000000000" pitchFamily="2" charset="0"/>
              </a:rPr>
              <a:t>, dan </a:t>
            </a:r>
            <a:r>
              <a:rPr lang="en-ID" sz="2400" b="0" i="0" dirty="0" err="1">
                <a:effectLst/>
                <a:latin typeface="Roboto" panose="02000000000000000000" pitchFamily="2" charset="0"/>
              </a:rPr>
              <a:t>tidak</a:t>
            </a:r>
            <a:r>
              <a:rPr lang="en-ID" sz="2400" b="0" i="0" dirty="0">
                <a:effectLst/>
                <a:latin typeface="Roboto" panose="02000000000000000000" pitchFamily="2" charset="0"/>
              </a:rPr>
              <a:t> </a:t>
            </a:r>
            <a:r>
              <a:rPr lang="en-ID" sz="2400" b="0" i="0" dirty="0" err="1">
                <a:effectLst/>
                <a:latin typeface="Roboto" panose="02000000000000000000" pitchFamily="2" charset="0"/>
              </a:rPr>
              <a:t>hanya</a:t>
            </a:r>
            <a:r>
              <a:rPr lang="en-ID" sz="2400" b="0" i="0" dirty="0">
                <a:effectLst/>
                <a:latin typeface="Roboto" panose="02000000000000000000" pitchFamily="2" charset="0"/>
              </a:rPr>
              <a:t> </a:t>
            </a:r>
            <a:r>
              <a:rPr lang="en-ID" sz="2400" b="0" i="0" dirty="0" err="1">
                <a:effectLst/>
                <a:latin typeface="Roboto" panose="02000000000000000000" pitchFamily="2" charset="0"/>
              </a:rPr>
              <a:t>terbebas</a:t>
            </a:r>
            <a:r>
              <a:rPr lang="en-ID" sz="2400" b="0" i="0" dirty="0">
                <a:effectLst/>
                <a:latin typeface="Roboto" panose="02000000000000000000" pitchFamily="2" charset="0"/>
              </a:rPr>
              <a:t> </a:t>
            </a:r>
            <a:r>
              <a:rPr lang="en-ID" sz="2400" b="0" i="0" dirty="0" err="1">
                <a:effectLst/>
                <a:latin typeface="Roboto" panose="02000000000000000000" pitchFamily="2" charset="0"/>
              </a:rPr>
              <a:t>dari</a:t>
            </a:r>
            <a:r>
              <a:rPr lang="en-ID" sz="2400" b="0" i="0" dirty="0">
                <a:effectLst/>
                <a:latin typeface="Roboto" panose="02000000000000000000" pitchFamily="2" charset="0"/>
              </a:rPr>
              <a:t> </a:t>
            </a:r>
            <a:r>
              <a:rPr lang="en-ID" sz="2400" b="0" i="0" dirty="0" err="1">
                <a:effectLst/>
                <a:latin typeface="Roboto" panose="02000000000000000000" pitchFamily="2" charset="0"/>
              </a:rPr>
              <a:t>penyakit</a:t>
            </a:r>
            <a:r>
              <a:rPr lang="en-ID" sz="2400" b="0" i="0" dirty="0">
                <a:effectLst/>
                <a:latin typeface="Roboto" panose="02000000000000000000" pitchFamily="2" charset="0"/>
              </a:rPr>
              <a:t> dan </a:t>
            </a:r>
            <a:r>
              <a:rPr lang="en-ID" sz="2400" b="0" i="0" dirty="0" err="1">
                <a:effectLst/>
                <a:latin typeface="Roboto" panose="02000000000000000000" pitchFamily="2" charset="0"/>
              </a:rPr>
              <a:t>kecacatan</a:t>
            </a:r>
            <a:r>
              <a:rPr lang="en-ID" sz="2400" b="0" i="0" dirty="0">
                <a:solidFill>
                  <a:srgbClr val="71777D"/>
                </a:solidFill>
                <a:effectLst/>
                <a:latin typeface="Roboto" panose="02000000000000000000" pitchFamily="2" charset="0"/>
              </a:rPr>
              <a:t>.</a:t>
            </a:r>
            <a:endParaRPr lang="en-ID" sz="2400" dirty="0"/>
          </a:p>
        </p:txBody>
      </p:sp>
      <p:pic>
        <p:nvPicPr>
          <p:cNvPr id="14338" name="Picture 2" descr="MENJAGA POLA HIDUP SEHAT DI MASA PANDEMI COVID-19 – TFI">
            <a:extLst>
              <a:ext uri="{FF2B5EF4-FFF2-40B4-BE49-F238E27FC236}">
                <a16:creationId xmlns:a16="http://schemas.microsoft.com/office/drawing/2014/main" id="{7A3933B4-5958-221D-2B25-4E46DE5F23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3222" y="1903444"/>
            <a:ext cx="5231707" cy="390952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F779EB7-7F55-CF80-B3EB-1EBFF85C4B6E}"/>
              </a:ext>
            </a:extLst>
          </p:cNvPr>
          <p:cNvSpPr/>
          <p:nvPr/>
        </p:nvSpPr>
        <p:spPr>
          <a:xfrm>
            <a:off x="0" y="1483567"/>
            <a:ext cx="12192000" cy="2146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2370094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B5E23-1F5E-5D31-0809-BE58FF613F96}"/>
              </a:ext>
            </a:extLst>
          </p:cNvPr>
          <p:cNvSpPr>
            <a:spLocks noGrp="1"/>
          </p:cNvSpPr>
          <p:nvPr>
            <p:ph type="title"/>
          </p:nvPr>
        </p:nvSpPr>
        <p:spPr>
          <a:xfrm>
            <a:off x="838200" y="1335509"/>
            <a:ext cx="10515600" cy="1325563"/>
          </a:xfrm>
        </p:spPr>
        <p:txBody>
          <a:bodyPr>
            <a:noAutofit/>
          </a:bodyPr>
          <a:lstStyle/>
          <a:p>
            <a:pPr algn="just"/>
            <a:r>
              <a:rPr lang="en-ID" sz="2000" b="0" i="0" dirty="0" err="1">
                <a:solidFill>
                  <a:srgbClr val="4007A2"/>
                </a:solidFill>
                <a:effectLst/>
                <a:latin typeface="Arial" panose="020B0604020202020204" pitchFamily="34" charset="0"/>
                <a:cs typeface="Arial" panose="020B0604020202020204" pitchFamily="34" charset="0"/>
                <a:hlinkClick r:id="rId2"/>
              </a:rPr>
              <a:t>Menurut</a:t>
            </a:r>
            <a:r>
              <a:rPr lang="en-ID" sz="2000" b="0" i="0" dirty="0">
                <a:solidFill>
                  <a:srgbClr val="4007A2"/>
                </a:solidFill>
                <a:effectLst/>
                <a:latin typeface="Arial" panose="020B0604020202020204" pitchFamily="34" charset="0"/>
                <a:cs typeface="Arial" panose="020B0604020202020204" pitchFamily="34" charset="0"/>
                <a:hlinkClick r:id="rId2"/>
              </a:rPr>
              <a:t> WHO, </a:t>
            </a:r>
            <a:r>
              <a:rPr lang="en-ID" sz="2000" b="1" i="0" dirty="0" err="1">
                <a:solidFill>
                  <a:srgbClr val="4007A2"/>
                </a:solidFill>
                <a:effectLst/>
                <a:latin typeface="Arial" panose="020B0604020202020204" pitchFamily="34" charset="0"/>
                <a:cs typeface="Arial" panose="020B0604020202020204" pitchFamily="34" charset="0"/>
                <a:hlinkClick r:id="rId2"/>
              </a:rPr>
              <a:t>sehat</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adalah</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keadaan</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sempurna</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secara</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fisik</a:t>
            </a:r>
            <a:r>
              <a:rPr lang="en-ID" sz="2000" b="1" i="0" dirty="0">
                <a:solidFill>
                  <a:srgbClr val="4007A2"/>
                </a:solidFill>
                <a:effectLst/>
                <a:latin typeface="Arial" panose="020B0604020202020204" pitchFamily="34" charset="0"/>
                <a:cs typeface="Arial" panose="020B0604020202020204" pitchFamily="34" charset="0"/>
                <a:hlinkClick r:id="rId2"/>
              </a:rPr>
              <a:t>, mental, </a:t>
            </a:r>
            <a:r>
              <a:rPr lang="en-ID" sz="2000" b="1" i="0" dirty="0" err="1">
                <a:solidFill>
                  <a:srgbClr val="4007A2"/>
                </a:solidFill>
                <a:effectLst/>
                <a:latin typeface="Arial" panose="020B0604020202020204" pitchFamily="34" charset="0"/>
                <a:cs typeface="Arial" panose="020B0604020202020204" pitchFamily="34" charset="0"/>
                <a:hlinkClick r:id="rId2"/>
              </a:rPr>
              <a:t>serta</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sosial</a:t>
            </a:r>
            <a:r>
              <a:rPr lang="en-ID" sz="2000" b="1" i="0" dirty="0">
                <a:solidFill>
                  <a:srgbClr val="4007A2"/>
                </a:solidFill>
                <a:effectLst/>
                <a:latin typeface="Arial" panose="020B0604020202020204" pitchFamily="34" charset="0"/>
                <a:cs typeface="Arial" panose="020B0604020202020204" pitchFamily="34" charset="0"/>
                <a:hlinkClick r:id="rId2"/>
              </a:rPr>
              <a:t>, dan </a:t>
            </a:r>
            <a:r>
              <a:rPr lang="en-ID" sz="2000" b="1" i="0" dirty="0" err="1">
                <a:solidFill>
                  <a:srgbClr val="4007A2"/>
                </a:solidFill>
                <a:effectLst/>
                <a:latin typeface="Arial" panose="020B0604020202020204" pitchFamily="34" charset="0"/>
                <a:cs typeface="Arial" panose="020B0604020202020204" pitchFamily="34" charset="0"/>
                <a:hlinkClick r:id="rId2"/>
              </a:rPr>
              <a:t>bukan</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hanya</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sekedar</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tidak</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adanya</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penyakit</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atau</a:t>
            </a:r>
            <a:r>
              <a:rPr lang="en-ID" sz="2000" b="1" i="0" dirty="0">
                <a:solidFill>
                  <a:srgbClr val="4007A2"/>
                </a:solidFill>
                <a:effectLst/>
                <a:latin typeface="Arial" panose="020B0604020202020204" pitchFamily="34" charset="0"/>
                <a:cs typeface="Arial" panose="020B0604020202020204" pitchFamily="34" charset="0"/>
                <a:hlinkClick r:id="rId2"/>
              </a:rPr>
              <a:t> </a:t>
            </a:r>
            <a:r>
              <a:rPr lang="en-ID" sz="2000" b="1" i="0" dirty="0" err="1">
                <a:solidFill>
                  <a:srgbClr val="4007A2"/>
                </a:solidFill>
                <a:effectLst/>
                <a:latin typeface="Arial" panose="020B0604020202020204" pitchFamily="34" charset="0"/>
                <a:cs typeface="Arial" panose="020B0604020202020204" pitchFamily="34" charset="0"/>
                <a:hlinkClick r:id="rId2"/>
              </a:rPr>
              <a:t>kecacatan</a:t>
            </a:r>
            <a:br>
              <a:rPr lang="en-ID" sz="2000" b="1" i="0" dirty="0">
                <a:solidFill>
                  <a:srgbClr val="4007A2"/>
                </a:solidFill>
                <a:effectLst/>
                <a:latin typeface="Arial" panose="020B0604020202020204" pitchFamily="34" charset="0"/>
                <a:cs typeface="Arial" panose="020B0604020202020204" pitchFamily="34" charset="0"/>
              </a:rPr>
            </a:br>
            <a:br>
              <a:rPr lang="en-ID" sz="2000" b="1" i="0" dirty="0">
                <a:solidFill>
                  <a:srgbClr val="4007A2"/>
                </a:solidFill>
                <a:effectLst/>
                <a:latin typeface="Arial" panose="020B0604020202020204" pitchFamily="34" charset="0"/>
                <a:cs typeface="Arial" panose="020B0604020202020204" pitchFamily="34" charset="0"/>
              </a:rPr>
            </a:br>
            <a:r>
              <a:rPr lang="en-ID" sz="2000" b="0" i="0" dirty="0">
                <a:solidFill>
                  <a:srgbClr val="111111"/>
                </a:solidFill>
                <a:effectLst/>
                <a:latin typeface="Arial" panose="020B0604020202020204" pitchFamily="34" charset="0"/>
                <a:cs typeface="Arial" panose="020B0604020202020204" pitchFamily="34" charset="0"/>
              </a:rPr>
              <a:t>Kesehatan </a:t>
            </a:r>
            <a:r>
              <a:rPr lang="en-ID" sz="2000" b="0" i="0" dirty="0" err="1">
                <a:solidFill>
                  <a:srgbClr val="111111"/>
                </a:solidFill>
                <a:effectLst/>
                <a:latin typeface="Arial" panose="020B0604020202020204" pitchFamily="34" charset="0"/>
                <a:cs typeface="Arial" panose="020B0604020202020204" pitchFamily="34" charset="0"/>
              </a:rPr>
              <a:t>adalah</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keadaan</a:t>
            </a:r>
            <a:r>
              <a:rPr lang="en-ID" sz="2000" b="0" i="0" dirty="0">
                <a:solidFill>
                  <a:srgbClr val="111111"/>
                </a:solidFill>
                <a:effectLst/>
                <a:latin typeface="Arial" panose="020B0604020202020204" pitchFamily="34" charset="0"/>
                <a:cs typeface="Arial" panose="020B0604020202020204" pitchFamily="34" charset="0"/>
              </a:rPr>
              <a:t> </a:t>
            </a:r>
            <a:r>
              <a:rPr lang="en-ID" sz="2000" b="1" i="0" dirty="0" err="1">
                <a:solidFill>
                  <a:srgbClr val="111111"/>
                </a:solidFill>
                <a:effectLst/>
                <a:latin typeface="Arial" panose="020B0604020202020204" pitchFamily="34" charset="0"/>
                <a:cs typeface="Arial" panose="020B0604020202020204" pitchFamily="34" charset="0"/>
              </a:rPr>
              <a:t>sehat</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seseorang</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baik</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secara</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frsik</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jiwa</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maupun</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sosial</a:t>
            </a:r>
            <a:r>
              <a:rPr lang="en-ID" sz="2000" b="0" i="0" dirty="0">
                <a:solidFill>
                  <a:srgbClr val="111111"/>
                </a:solidFill>
                <a:effectLst/>
                <a:latin typeface="Arial" panose="020B0604020202020204" pitchFamily="34" charset="0"/>
                <a:cs typeface="Arial" panose="020B0604020202020204" pitchFamily="34" charset="0"/>
              </a:rPr>
              <a:t> dan </a:t>
            </a:r>
            <a:r>
              <a:rPr lang="en-ID" sz="2000" b="0" i="0" dirty="0" err="1">
                <a:solidFill>
                  <a:srgbClr val="111111"/>
                </a:solidFill>
                <a:effectLst/>
                <a:latin typeface="Arial" panose="020B0604020202020204" pitchFamily="34" charset="0"/>
                <a:cs typeface="Arial" panose="020B0604020202020204" pitchFamily="34" charset="0"/>
              </a:rPr>
              <a:t>bukan</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sekadar</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terbebas</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dari</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penyakit</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untuk</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memungkinkannya</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hidup</a:t>
            </a:r>
            <a:r>
              <a:rPr lang="en-ID" sz="2000" b="0" i="0" dirty="0">
                <a:solidFill>
                  <a:srgbClr val="111111"/>
                </a:solidFill>
                <a:effectLst/>
                <a:latin typeface="Arial" panose="020B0604020202020204" pitchFamily="34" charset="0"/>
                <a:cs typeface="Arial" panose="020B0604020202020204" pitchFamily="34" charset="0"/>
              </a:rPr>
              <a:t> </a:t>
            </a:r>
            <a:r>
              <a:rPr lang="en-ID" sz="2000" b="0" i="0" dirty="0" err="1">
                <a:solidFill>
                  <a:srgbClr val="111111"/>
                </a:solidFill>
                <a:effectLst/>
                <a:latin typeface="Arial" panose="020B0604020202020204" pitchFamily="34" charset="0"/>
                <a:cs typeface="Arial" panose="020B0604020202020204" pitchFamily="34" charset="0"/>
              </a:rPr>
              <a:t>produktif</a:t>
            </a:r>
            <a:r>
              <a:rPr lang="en-ID" sz="2000" dirty="0">
                <a:solidFill>
                  <a:srgbClr val="111111"/>
                </a:solidFill>
                <a:latin typeface="Arial" panose="020B0604020202020204" pitchFamily="34" charset="0"/>
                <a:cs typeface="Arial" panose="020B0604020202020204" pitchFamily="34" charset="0"/>
              </a:rPr>
              <a:t> (UU No17/2023) </a:t>
            </a:r>
            <a:endParaRPr lang="en-ID" sz="20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48825B8-1F1F-1F67-8A54-D03237CC3402}"/>
              </a:ext>
            </a:extLst>
          </p:cNvPr>
          <p:cNvPicPr>
            <a:picLocks noChangeAspect="1"/>
          </p:cNvPicPr>
          <p:nvPr/>
        </p:nvPicPr>
        <p:blipFill>
          <a:blip r:embed="rId3"/>
          <a:srcRect l="25323" t="45521" r="23790" b="7383"/>
          <a:stretch/>
        </p:blipFill>
        <p:spPr>
          <a:xfrm>
            <a:off x="1966450" y="2936052"/>
            <a:ext cx="6832317" cy="3556822"/>
          </a:xfrm>
          <a:prstGeom prst="rect">
            <a:avLst/>
          </a:prstGeom>
        </p:spPr>
      </p:pic>
    </p:spTree>
    <p:extLst>
      <p:ext uri="{BB962C8B-B14F-4D97-AF65-F5344CB8AC3E}">
        <p14:creationId xmlns:p14="http://schemas.microsoft.com/office/powerpoint/2010/main" val="1353842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DDD91-EB97-22A8-0338-54BD5E48BA1C}"/>
              </a:ext>
            </a:extLst>
          </p:cNvPr>
          <p:cNvSpPr>
            <a:spLocks noGrp="1"/>
          </p:cNvSpPr>
          <p:nvPr>
            <p:ph type="title"/>
          </p:nvPr>
        </p:nvSpPr>
        <p:spPr>
          <a:xfrm>
            <a:off x="922175" y="299811"/>
            <a:ext cx="10515600" cy="1325563"/>
          </a:xfrm>
        </p:spPr>
        <p:txBody>
          <a:bodyPr/>
          <a:lstStyle/>
          <a:p>
            <a:r>
              <a:rPr lang="en-US" dirty="0"/>
              <a:t>KESEHATAN MENTAL </a:t>
            </a:r>
            <a:endParaRPr lang="en-ID" dirty="0"/>
          </a:p>
        </p:txBody>
      </p:sp>
      <p:sp>
        <p:nvSpPr>
          <p:cNvPr id="3" name="Content Placeholder 2">
            <a:extLst>
              <a:ext uri="{FF2B5EF4-FFF2-40B4-BE49-F238E27FC236}">
                <a16:creationId xmlns:a16="http://schemas.microsoft.com/office/drawing/2014/main" id="{EB24DDDA-1293-FD40-7748-3BCF6556DC5A}"/>
              </a:ext>
            </a:extLst>
          </p:cNvPr>
          <p:cNvSpPr>
            <a:spLocks noGrp="1"/>
          </p:cNvSpPr>
          <p:nvPr>
            <p:ph idx="1"/>
          </p:nvPr>
        </p:nvSpPr>
        <p:spPr/>
        <p:txBody>
          <a:bodyPr/>
          <a:lstStyle/>
          <a:p>
            <a:pPr algn="just"/>
            <a:r>
              <a:rPr lang="en-ID" b="0" i="0" dirty="0">
                <a:solidFill>
                  <a:srgbClr val="212121"/>
                </a:solidFill>
                <a:effectLst/>
                <a:latin typeface="Inter"/>
              </a:rPr>
              <a:t>Kesehatan mental yang </a:t>
            </a:r>
            <a:r>
              <a:rPr lang="en-ID" b="0" i="0" dirty="0" err="1">
                <a:solidFill>
                  <a:srgbClr val="212121"/>
                </a:solidFill>
                <a:effectLst/>
                <a:latin typeface="Inter"/>
              </a:rPr>
              <a:t>baik</a:t>
            </a:r>
            <a:r>
              <a:rPr lang="en-ID" b="0" i="0" dirty="0">
                <a:solidFill>
                  <a:srgbClr val="212121"/>
                </a:solidFill>
                <a:effectLst/>
                <a:latin typeface="Inter"/>
              </a:rPr>
              <a:t> </a:t>
            </a:r>
            <a:r>
              <a:rPr lang="en-ID" b="0" i="0" dirty="0" err="1">
                <a:solidFill>
                  <a:srgbClr val="212121"/>
                </a:solidFill>
                <a:effectLst/>
                <a:latin typeface="Inter"/>
              </a:rPr>
              <a:t>adalah</a:t>
            </a:r>
            <a:r>
              <a:rPr lang="en-ID" b="0" i="0" dirty="0">
                <a:solidFill>
                  <a:srgbClr val="212121"/>
                </a:solidFill>
                <a:effectLst/>
                <a:latin typeface="Inter"/>
              </a:rPr>
              <a:t> </a:t>
            </a:r>
            <a:r>
              <a:rPr lang="en-ID" b="0" i="0" dirty="0" err="1">
                <a:solidFill>
                  <a:srgbClr val="212121"/>
                </a:solidFill>
                <a:effectLst/>
                <a:latin typeface="Inter"/>
              </a:rPr>
              <a:t>kondisi</a:t>
            </a:r>
            <a:r>
              <a:rPr lang="en-ID" b="0" i="0" dirty="0">
                <a:solidFill>
                  <a:srgbClr val="212121"/>
                </a:solidFill>
                <a:effectLst/>
                <a:latin typeface="Inter"/>
              </a:rPr>
              <a:t> </a:t>
            </a:r>
            <a:r>
              <a:rPr lang="en-ID" b="0" i="0" dirty="0" err="1">
                <a:solidFill>
                  <a:srgbClr val="212121"/>
                </a:solidFill>
                <a:effectLst/>
                <a:latin typeface="Inter"/>
              </a:rPr>
              <a:t>ketika</a:t>
            </a:r>
            <a:r>
              <a:rPr lang="en-ID" b="0" i="0" dirty="0">
                <a:solidFill>
                  <a:srgbClr val="212121"/>
                </a:solidFill>
                <a:effectLst/>
                <a:latin typeface="Inter"/>
              </a:rPr>
              <a:t> </a:t>
            </a:r>
            <a:r>
              <a:rPr lang="en-ID" b="0" i="0" dirty="0" err="1">
                <a:solidFill>
                  <a:srgbClr val="212121"/>
                </a:solidFill>
                <a:effectLst/>
                <a:latin typeface="Inter"/>
              </a:rPr>
              <a:t>batin</a:t>
            </a:r>
            <a:r>
              <a:rPr lang="en-ID" b="0" i="0" dirty="0">
                <a:solidFill>
                  <a:srgbClr val="212121"/>
                </a:solidFill>
                <a:effectLst/>
                <a:latin typeface="Inter"/>
              </a:rPr>
              <a:t>  </a:t>
            </a:r>
            <a:r>
              <a:rPr lang="en-ID" b="0" i="0" dirty="0" err="1">
                <a:solidFill>
                  <a:srgbClr val="212121"/>
                </a:solidFill>
                <a:effectLst/>
                <a:latin typeface="Inter"/>
              </a:rPr>
              <a:t>berada</a:t>
            </a:r>
            <a:r>
              <a:rPr lang="en-ID" b="0" i="0" dirty="0">
                <a:solidFill>
                  <a:srgbClr val="212121"/>
                </a:solidFill>
                <a:effectLst/>
                <a:latin typeface="Inter"/>
              </a:rPr>
              <a:t> </a:t>
            </a:r>
            <a:r>
              <a:rPr lang="en-ID" b="0" i="0" dirty="0" err="1">
                <a:solidFill>
                  <a:srgbClr val="212121"/>
                </a:solidFill>
                <a:effectLst/>
                <a:latin typeface="Inter"/>
              </a:rPr>
              <a:t>dalam</a:t>
            </a:r>
            <a:r>
              <a:rPr lang="en-ID" b="0" i="0" dirty="0">
                <a:solidFill>
                  <a:srgbClr val="212121"/>
                </a:solidFill>
                <a:effectLst/>
                <a:latin typeface="Inter"/>
              </a:rPr>
              <a:t> </a:t>
            </a:r>
            <a:r>
              <a:rPr lang="en-ID" b="0" i="0" dirty="0" err="1">
                <a:solidFill>
                  <a:srgbClr val="212121"/>
                </a:solidFill>
                <a:effectLst/>
                <a:latin typeface="Inter"/>
              </a:rPr>
              <a:t>keadaan</a:t>
            </a:r>
            <a:r>
              <a:rPr lang="en-ID" b="0" i="0" dirty="0">
                <a:solidFill>
                  <a:srgbClr val="212121"/>
                </a:solidFill>
                <a:effectLst/>
                <a:latin typeface="Inter"/>
              </a:rPr>
              <a:t> </a:t>
            </a:r>
            <a:r>
              <a:rPr lang="en-ID" b="0" i="0" dirty="0" err="1">
                <a:solidFill>
                  <a:srgbClr val="212121"/>
                </a:solidFill>
                <a:effectLst/>
                <a:latin typeface="Inter"/>
              </a:rPr>
              <a:t>tentram</a:t>
            </a:r>
            <a:r>
              <a:rPr lang="en-ID" b="0" i="0" dirty="0">
                <a:solidFill>
                  <a:srgbClr val="212121"/>
                </a:solidFill>
                <a:effectLst/>
                <a:latin typeface="Inter"/>
              </a:rPr>
              <a:t> dan </a:t>
            </a:r>
            <a:r>
              <a:rPr lang="en-ID" b="0" i="0" dirty="0" err="1">
                <a:solidFill>
                  <a:srgbClr val="212121"/>
                </a:solidFill>
                <a:effectLst/>
                <a:latin typeface="Inter"/>
              </a:rPr>
              <a:t>tenang</a:t>
            </a:r>
            <a:r>
              <a:rPr lang="en-ID" b="0" i="0" dirty="0">
                <a:solidFill>
                  <a:srgbClr val="212121"/>
                </a:solidFill>
                <a:effectLst/>
                <a:latin typeface="Inter"/>
              </a:rPr>
              <a:t>, </a:t>
            </a:r>
            <a:r>
              <a:rPr lang="en-ID" b="0" i="0" dirty="0" err="1">
                <a:solidFill>
                  <a:srgbClr val="212121"/>
                </a:solidFill>
                <a:effectLst/>
                <a:latin typeface="Inter"/>
              </a:rPr>
              <a:t>sehingga</a:t>
            </a:r>
            <a:r>
              <a:rPr lang="en-ID" b="0" i="0" dirty="0">
                <a:solidFill>
                  <a:srgbClr val="212121"/>
                </a:solidFill>
                <a:effectLst/>
                <a:latin typeface="Inter"/>
              </a:rPr>
              <a:t> </a:t>
            </a:r>
            <a:r>
              <a:rPr lang="en-ID" b="0" i="0" dirty="0" err="1">
                <a:solidFill>
                  <a:srgbClr val="212121"/>
                </a:solidFill>
                <a:effectLst/>
                <a:latin typeface="Inter"/>
              </a:rPr>
              <a:t>memungkinkan</a:t>
            </a:r>
            <a:r>
              <a:rPr lang="en-ID" b="0" i="0" dirty="0">
                <a:solidFill>
                  <a:srgbClr val="212121"/>
                </a:solidFill>
                <a:effectLst/>
                <a:latin typeface="Inter"/>
              </a:rPr>
              <a:t> </a:t>
            </a:r>
            <a:r>
              <a:rPr lang="en-ID" b="0" i="0" dirty="0" err="1">
                <a:solidFill>
                  <a:srgbClr val="212121"/>
                </a:solidFill>
                <a:effectLst/>
                <a:latin typeface="Inter"/>
              </a:rPr>
              <a:t>kita</a:t>
            </a:r>
            <a:r>
              <a:rPr lang="en-ID" b="0" i="0" dirty="0">
                <a:solidFill>
                  <a:srgbClr val="212121"/>
                </a:solidFill>
                <a:effectLst/>
                <a:latin typeface="Inter"/>
              </a:rPr>
              <a:t> </a:t>
            </a:r>
            <a:r>
              <a:rPr lang="en-ID" b="0" i="0" dirty="0" err="1">
                <a:solidFill>
                  <a:srgbClr val="212121"/>
                </a:solidFill>
                <a:effectLst/>
                <a:latin typeface="Inter"/>
              </a:rPr>
              <a:t>untuk</a:t>
            </a:r>
            <a:r>
              <a:rPr lang="en-ID" b="0" i="0" dirty="0">
                <a:solidFill>
                  <a:srgbClr val="212121"/>
                </a:solidFill>
                <a:effectLst/>
                <a:latin typeface="Inter"/>
              </a:rPr>
              <a:t> </a:t>
            </a:r>
            <a:r>
              <a:rPr lang="en-ID" b="0" i="0" dirty="0" err="1">
                <a:solidFill>
                  <a:srgbClr val="212121"/>
                </a:solidFill>
                <a:effectLst/>
                <a:latin typeface="Inter"/>
              </a:rPr>
              <a:t>menikmati</a:t>
            </a:r>
            <a:r>
              <a:rPr lang="en-ID" b="0" i="0" dirty="0">
                <a:solidFill>
                  <a:srgbClr val="212121"/>
                </a:solidFill>
                <a:effectLst/>
                <a:latin typeface="Inter"/>
              </a:rPr>
              <a:t> </a:t>
            </a:r>
            <a:r>
              <a:rPr lang="en-ID" b="0" i="0" dirty="0" err="1">
                <a:solidFill>
                  <a:srgbClr val="212121"/>
                </a:solidFill>
                <a:effectLst/>
                <a:latin typeface="Inter"/>
              </a:rPr>
              <a:t>kehidupan</a:t>
            </a:r>
            <a:r>
              <a:rPr lang="en-ID" b="0" i="0" dirty="0">
                <a:solidFill>
                  <a:srgbClr val="212121"/>
                </a:solidFill>
                <a:effectLst/>
                <a:latin typeface="Inter"/>
              </a:rPr>
              <a:t> </a:t>
            </a:r>
            <a:r>
              <a:rPr lang="en-ID" b="0" i="0" dirty="0" err="1">
                <a:solidFill>
                  <a:srgbClr val="212121"/>
                </a:solidFill>
                <a:effectLst/>
                <a:latin typeface="Inter"/>
              </a:rPr>
              <a:t>sehari-hari</a:t>
            </a:r>
            <a:r>
              <a:rPr lang="en-ID" b="0" i="0" dirty="0">
                <a:solidFill>
                  <a:srgbClr val="212121"/>
                </a:solidFill>
                <a:effectLst/>
                <a:latin typeface="Inter"/>
              </a:rPr>
              <a:t> dan </a:t>
            </a:r>
            <a:r>
              <a:rPr lang="en-ID" b="0" i="0" dirty="0" err="1">
                <a:solidFill>
                  <a:srgbClr val="212121"/>
                </a:solidFill>
                <a:effectLst/>
                <a:latin typeface="Inter"/>
              </a:rPr>
              <a:t>menghargai</a:t>
            </a:r>
            <a:r>
              <a:rPr lang="en-ID" b="0" i="0" dirty="0">
                <a:solidFill>
                  <a:srgbClr val="212121"/>
                </a:solidFill>
                <a:effectLst/>
                <a:latin typeface="Inter"/>
              </a:rPr>
              <a:t> orang lain di </a:t>
            </a:r>
            <a:r>
              <a:rPr lang="en-ID" b="0" i="0" dirty="0" err="1">
                <a:solidFill>
                  <a:srgbClr val="212121"/>
                </a:solidFill>
                <a:effectLst/>
                <a:latin typeface="Inter"/>
              </a:rPr>
              <a:t>sekitar</a:t>
            </a:r>
            <a:r>
              <a:rPr lang="en-ID" b="0" i="0" dirty="0">
                <a:solidFill>
                  <a:srgbClr val="212121"/>
                </a:solidFill>
                <a:effectLst/>
                <a:latin typeface="Inter"/>
              </a:rPr>
              <a:t>.</a:t>
            </a:r>
          </a:p>
          <a:p>
            <a:pPr algn="just"/>
            <a:r>
              <a:rPr lang="en-ID" b="0" i="0" dirty="0" err="1">
                <a:solidFill>
                  <a:srgbClr val="212121"/>
                </a:solidFill>
                <a:effectLst/>
                <a:latin typeface="Inter"/>
              </a:rPr>
              <a:t>Seseorang</a:t>
            </a:r>
            <a:r>
              <a:rPr lang="en-ID" b="0" i="0" dirty="0">
                <a:solidFill>
                  <a:srgbClr val="212121"/>
                </a:solidFill>
                <a:effectLst/>
                <a:latin typeface="Inter"/>
              </a:rPr>
              <a:t> yang </a:t>
            </a:r>
            <a:r>
              <a:rPr lang="en-ID" b="0" i="0" dirty="0" err="1">
                <a:solidFill>
                  <a:srgbClr val="212121"/>
                </a:solidFill>
                <a:effectLst/>
                <a:latin typeface="Inter"/>
              </a:rPr>
              <a:t>bermental</a:t>
            </a:r>
            <a:r>
              <a:rPr lang="en-ID" b="0" i="0" dirty="0">
                <a:solidFill>
                  <a:srgbClr val="212121"/>
                </a:solidFill>
                <a:effectLst/>
                <a:latin typeface="Inter"/>
              </a:rPr>
              <a:t> </a:t>
            </a:r>
            <a:r>
              <a:rPr lang="en-ID" b="0" i="1" dirty="0" err="1">
                <a:solidFill>
                  <a:srgbClr val="212121"/>
                </a:solidFill>
                <a:effectLst/>
                <a:latin typeface="Inter"/>
              </a:rPr>
              <a:t>sehat</a:t>
            </a:r>
            <a:r>
              <a:rPr lang="en-ID" b="0" i="0" dirty="0">
                <a:solidFill>
                  <a:srgbClr val="212121"/>
                </a:solidFill>
                <a:effectLst/>
                <a:latin typeface="Inter"/>
              </a:rPr>
              <a:t> </a:t>
            </a:r>
            <a:r>
              <a:rPr lang="en-ID" b="0" i="0" dirty="0" err="1">
                <a:solidFill>
                  <a:srgbClr val="212121"/>
                </a:solidFill>
                <a:effectLst/>
                <a:latin typeface="Inter"/>
              </a:rPr>
              <a:t>dapat</a:t>
            </a:r>
            <a:r>
              <a:rPr lang="en-ID" b="0" i="0" dirty="0">
                <a:solidFill>
                  <a:srgbClr val="212121"/>
                </a:solidFill>
                <a:effectLst/>
                <a:latin typeface="Inter"/>
              </a:rPr>
              <a:t> </a:t>
            </a:r>
            <a:r>
              <a:rPr lang="en-ID" b="0" i="0" dirty="0" err="1">
                <a:solidFill>
                  <a:srgbClr val="212121"/>
                </a:solidFill>
                <a:effectLst/>
                <a:latin typeface="Inter"/>
              </a:rPr>
              <a:t>menggunakan</a:t>
            </a:r>
            <a:r>
              <a:rPr lang="en-ID" b="0" i="0" dirty="0">
                <a:solidFill>
                  <a:srgbClr val="212121"/>
                </a:solidFill>
                <a:effectLst/>
                <a:latin typeface="Inter"/>
              </a:rPr>
              <a:t> </a:t>
            </a:r>
            <a:r>
              <a:rPr lang="en-ID" b="0" i="0" dirty="0" err="1">
                <a:solidFill>
                  <a:srgbClr val="212121"/>
                </a:solidFill>
                <a:effectLst/>
                <a:latin typeface="Inter"/>
              </a:rPr>
              <a:t>kemampuan</a:t>
            </a:r>
            <a:r>
              <a:rPr lang="en-ID" b="0" i="0" dirty="0">
                <a:solidFill>
                  <a:srgbClr val="212121"/>
                </a:solidFill>
                <a:effectLst/>
                <a:latin typeface="Inter"/>
              </a:rPr>
              <a:t> </a:t>
            </a:r>
            <a:r>
              <a:rPr lang="en-ID" b="0" i="0" dirty="0" err="1">
                <a:solidFill>
                  <a:srgbClr val="212121"/>
                </a:solidFill>
                <a:effectLst/>
                <a:latin typeface="Inter"/>
              </a:rPr>
              <a:t>atau</a:t>
            </a:r>
            <a:r>
              <a:rPr lang="en-ID" b="0" i="0" dirty="0">
                <a:solidFill>
                  <a:srgbClr val="212121"/>
                </a:solidFill>
                <a:effectLst/>
                <a:latin typeface="Inter"/>
              </a:rPr>
              <a:t> </a:t>
            </a:r>
            <a:r>
              <a:rPr lang="en-ID" b="0" i="0" dirty="0" err="1">
                <a:solidFill>
                  <a:srgbClr val="212121"/>
                </a:solidFill>
                <a:effectLst/>
                <a:latin typeface="Inter"/>
              </a:rPr>
              <a:t>potensi</a:t>
            </a:r>
            <a:r>
              <a:rPr lang="en-ID" b="0" i="0" dirty="0">
                <a:solidFill>
                  <a:srgbClr val="212121"/>
                </a:solidFill>
                <a:effectLst/>
                <a:latin typeface="Inter"/>
              </a:rPr>
              <a:t> </a:t>
            </a:r>
            <a:r>
              <a:rPr lang="en-ID" b="0" i="0" dirty="0" err="1">
                <a:solidFill>
                  <a:srgbClr val="212121"/>
                </a:solidFill>
                <a:effectLst/>
                <a:latin typeface="Inter"/>
              </a:rPr>
              <a:t>dirinya</a:t>
            </a:r>
            <a:r>
              <a:rPr lang="en-ID" b="0" i="0" dirty="0">
                <a:solidFill>
                  <a:srgbClr val="212121"/>
                </a:solidFill>
                <a:effectLst/>
                <a:latin typeface="Inter"/>
              </a:rPr>
              <a:t> </a:t>
            </a:r>
            <a:r>
              <a:rPr lang="en-ID" b="0" i="0" dirty="0" err="1">
                <a:solidFill>
                  <a:srgbClr val="212121"/>
                </a:solidFill>
                <a:effectLst/>
                <a:latin typeface="Inter"/>
              </a:rPr>
              <a:t>secara</a:t>
            </a:r>
            <a:r>
              <a:rPr lang="en-ID" b="0" i="0" dirty="0">
                <a:solidFill>
                  <a:srgbClr val="212121"/>
                </a:solidFill>
                <a:effectLst/>
                <a:latin typeface="Inter"/>
              </a:rPr>
              <a:t> </a:t>
            </a:r>
            <a:r>
              <a:rPr lang="en-ID" b="0" i="0" dirty="0" err="1">
                <a:solidFill>
                  <a:srgbClr val="212121"/>
                </a:solidFill>
                <a:effectLst/>
                <a:latin typeface="Inter"/>
              </a:rPr>
              <a:t>maksimal</a:t>
            </a:r>
            <a:r>
              <a:rPr lang="en-ID" b="0" i="0" dirty="0">
                <a:solidFill>
                  <a:srgbClr val="212121"/>
                </a:solidFill>
                <a:effectLst/>
                <a:latin typeface="Inter"/>
              </a:rPr>
              <a:t> </a:t>
            </a:r>
            <a:r>
              <a:rPr lang="en-ID" b="0" i="0" dirty="0" err="1">
                <a:solidFill>
                  <a:srgbClr val="212121"/>
                </a:solidFill>
                <a:effectLst/>
                <a:latin typeface="Inter"/>
              </a:rPr>
              <a:t>dalam</a:t>
            </a:r>
            <a:r>
              <a:rPr lang="en-ID" b="0" i="0" dirty="0">
                <a:solidFill>
                  <a:srgbClr val="212121"/>
                </a:solidFill>
                <a:effectLst/>
                <a:latin typeface="Inter"/>
              </a:rPr>
              <a:t> </a:t>
            </a:r>
            <a:r>
              <a:rPr lang="en-ID" b="0" i="0" dirty="0" err="1">
                <a:solidFill>
                  <a:srgbClr val="212121"/>
                </a:solidFill>
                <a:effectLst/>
                <a:latin typeface="Inter"/>
              </a:rPr>
              <a:t>menghadapi</a:t>
            </a:r>
            <a:r>
              <a:rPr lang="en-ID" b="0" i="0" dirty="0">
                <a:solidFill>
                  <a:srgbClr val="212121"/>
                </a:solidFill>
                <a:effectLst/>
                <a:latin typeface="Inter"/>
              </a:rPr>
              <a:t> </a:t>
            </a:r>
            <a:r>
              <a:rPr lang="en-ID" b="0" i="0" dirty="0" err="1">
                <a:solidFill>
                  <a:srgbClr val="212121"/>
                </a:solidFill>
                <a:effectLst/>
                <a:latin typeface="Inter"/>
              </a:rPr>
              <a:t>tantangan</a:t>
            </a:r>
            <a:r>
              <a:rPr lang="en-ID" b="0" i="0" dirty="0">
                <a:solidFill>
                  <a:srgbClr val="212121"/>
                </a:solidFill>
                <a:effectLst/>
                <a:latin typeface="Inter"/>
              </a:rPr>
              <a:t> </a:t>
            </a:r>
            <a:r>
              <a:rPr lang="en-ID" b="0" i="0" dirty="0" err="1">
                <a:solidFill>
                  <a:srgbClr val="212121"/>
                </a:solidFill>
                <a:effectLst/>
                <a:latin typeface="Inter"/>
              </a:rPr>
              <a:t>hidup</a:t>
            </a:r>
            <a:r>
              <a:rPr lang="en-ID" b="0" i="0" dirty="0">
                <a:solidFill>
                  <a:srgbClr val="212121"/>
                </a:solidFill>
                <a:effectLst/>
                <a:latin typeface="Inter"/>
              </a:rPr>
              <a:t>, </a:t>
            </a:r>
            <a:r>
              <a:rPr lang="en-ID" b="0" i="0" dirty="0" err="1">
                <a:solidFill>
                  <a:srgbClr val="212121"/>
                </a:solidFill>
                <a:effectLst/>
                <a:latin typeface="Inter"/>
              </a:rPr>
              <a:t>serta</a:t>
            </a:r>
            <a:r>
              <a:rPr lang="en-ID" b="0" i="0" dirty="0">
                <a:solidFill>
                  <a:srgbClr val="212121"/>
                </a:solidFill>
                <a:effectLst/>
                <a:latin typeface="Inter"/>
              </a:rPr>
              <a:t> </a:t>
            </a:r>
            <a:r>
              <a:rPr lang="en-ID" b="0" i="0" dirty="0" err="1">
                <a:solidFill>
                  <a:srgbClr val="212121"/>
                </a:solidFill>
                <a:effectLst/>
                <a:latin typeface="Inter"/>
              </a:rPr>
              <a:t>menjalin</a:t>
            </a:r>
            <a:r>
              <a:rPr lang="en-ID" b="0" i="0" dirty="0">
                <a:solidFill>
                  <a:srgbClr val="212121"/>
                </a:solidFill>
                <a:effectLst/>
                <a:latin typeface="Inter"/>
              </a:rPr>
              <a:t> </a:t>
            </a:r>
            <a:r>
              <a:rPr lang="en-ID" b="0" i="0" dirty="0" err="1">
                <a:solidFill>
                  <a:srgbClr val="212121"/>
                </a:solidFill>
                <a:effectLst/>
                <a:latin typeface="Inter"/>
              </a:rPr>
              <a:t>hubungan</a:t>
            </a:r>
            <a:r>
              <a:rPr lang="en-ID" b="0" i="0" dirty="0">
                <a:solidFill>
                  <a:srgbClr val="212121"/>
                </a:solidFill>
                <a:effectLst/>
                <a:latin typeface="Inter"/>
              </a:rPr>
              <a:t> </a:t>
            </a:r>
            <a:r>
              <a:rPr lang="en-ID" b="0" i="0" dirty="0" err="1">
                <a:solidFill>
                  <a:srgbClr val="212121"/>
                </a:solidFill>
                <a:effectLst/>
                <a:latin typeface="Inter"/>
              </a:rPr>
              <a:t>positif</a:t>
            </a:r>
            <a:r>
              <a:rPr lang="en-ID" b="0" i="0" dirty="0">
                <a:solidFill>
                  <a:srgbClr val="212121"/>
                </a:solidFill>
                <a:effectLst/>
                <a:latin typeface="Inter"/>
              </a:rPr>
              <a:t> </a:t>
            </a:r>
            <a:r>
              <a:rPr lang="en-ID" b="0" i="0" dirty="0" err="1">
                <a:solidFill>
                  <a:srgbClr val="212121"/>
                </a:solidFill>
                <a:effectLst/>
                <a:latin typeface="Inter"/>
              </a:rPr>
              <a:t>dengan</a:t>
            </a:r>
            <a:r>
              <a:rPr lang="en-ID" b="0" i="0" dirty="0">
                <a:solidFill>
                  <a:srgbClr val="212121"/>
                </a:solidFill>
                <a:effectLst/>
                <a:latin typeface="Inter"/>
              </a:rPr>
              <a:t> orang lain.</a:t>
            </a:r>
          </a:p>
          <a:p>
            <a:pPr algn="just"/>
            <a:r>
              <a:rPr lang="en-ID" b="0" i="0" dirty="0" err="1">
                <a:solidFill>
                  <a:srgbClr val="212121"/>
                </a:solidFill>
                <a:effectLst/>
                <a:latin typeface="Inter"/>
              </a:rPr>
              <a:t>Sebaliknya</a:t>
            </a:r>
            <a:r>
              <a:rPr lang="en-ID" b="0" i="0" dirty="0">
                <a:solidFill>
                  <a:srgbClr val="212121"/>
                </a:solidFill>
                <a:effectLst/>
                <a:latin typeface="Inter"/>
              </a:rPr>
              <a:t>, orang yang </a:t>
            </a:r>
            <a:r>
              <a:rPr lang="en-ID" b="0" i="0" dirty="0" err="1">
                <a:solidFill>
                  <a:srgbClr val="212121"/>
                </a:solidFill>
                <a:effectLst/>
                <a:latin typeface="Inter"/>
              </a:rPr>
              <a:t>kesehatan</a:t>
            </a:r>
            <a:r>
              <a:rPr lang="en-ID" b="0" i="0" dirty="0">
                <a:solidFill>
                  <a:srgbClr val="212121"/>
                </a:solidFill>
                <a:effectLst/>
                <a:latin typeface="Inter"/>
              </a:rPr>
              <a:t> </a:t>
            </a:r>
            <a:r>
              <a:rPr lang="en-ID" b="0" i="0" dirty="0" err="1">
                <a:solidFill>
                  <a:srgbClr val="212121"/>
                </a:solidFill>
                <a:effectLst/>
                <a:latin typeface="Inter"/>
              </a:rPr>
              <a:t>mentalnya</a:t>
            </a:r>
            <a:r>
              <a:rPr lang="en-ID" b="0" i="0" dirty="0">
                <a:solidFill>
                  <a:srgbClr val="212121"/>
                </a:solidFill>
                <a:effectLst/>
                <a:latin typeface="Inter"/>
              </a:rPr>
              <a:t> </a:t>
            </a:r>
            <a:r>
              <a:rPr lang="en-ID" b="0" i="0" dirty="0" err="1">
                <a:solidFill>
                  <a:srgbClr val="212121"/>
                </a:solidFill>
                <a:effectLst/>
                <a:latin typeface="Inter"/>
              </a:rPr>
              <a:t>terganggu</a:t>
            </a:r>
            <a:r>
              <a:rPr lang="en-ID" b="0" i="0" dirty="0">
                <a:solidFill>
                  <a:srgbClr val="212121"/>
                </a:solidFill>
                <a:effectLst/>
                <a:latin typeface="Inter"/>
              </a:rPr>
              <a:t> </a:t>
            </a:r>
            <a:r>
              <a:rPr lang="en-ID" b="0" i="0" dirty="0" err="1">
                <a:solidFill>
                  <a:srgbClr val="212121"/>
                </a:solidFill>
                <a:effectLst/>
                <a:latin typeface="Inter"/>
              </a:rPr>
              <a:t>akan</a:t>
            </a:r>
            <a:r>
              <a:rPr lang="en-ID" b="0" i="0" dirty="0">
                <a:solidFill>
                  <a:srgbClr val="212121"/>
                </a:solidFill>
                <a:effectLst/>
                <a:latin typeface="Inter"/>
              </a:rPr>
              <a:t> </a:t>
            </a:r>
            <a:r>
              <a:rPr lang="en-ID" b="0" i="0" dirty="0" err="1">
                <a:solidFill>
                  <a:srgbClr val="212121"/>
                </a:solidFill>
                <a:effectLst/>
                <a:latin typeface="Inter"/>
              </a:rPr>
              <a:t>mengalami</a:t>
            </a:r>
            <a:r>
              <a:rPr lang="en-ID" b="0" i="0" dirty="0">
                <a:solidFill>
                  <a:srgbClr val="212121"/>
                </a:solidFill>
                <a:effectLst/>
                <a:latin typeface="Inter"/>
              </a:rPr>
              <a:t> </a:t>
            </a:r>
            <a:r>
              <a:rPr lang="en-ID" b="0" i="0" dirty="0" err="1">
                <a:solidFill>
                  <a:srgbClr val="212121"/>
                </a:solidFill>
                <a:effectLst/>
                <a:latin typeface="Inter"/>
              </a:rPr>
              <a:t>gangguan</a:t>
            </a:r>
            <a:r>
              <a:rPr lang="en-ID" b="0" i="0" dirty="0">
                <a:solidFill>
                  <a:srgbClr val="212121"/>
                </a:solidFill>
                <a:effectLst/>
                <a:latin typeface="Inter"/>
              </a:rPr>
              <a:t> </a:t>
            </a:r>
            <a:r>
              <a:rPr lang="en-ID" b="0" i="0" dirty="0" err="1">
                <a:solidFill>
                  <a:srgbClr val="212121"/>
                </a:solidFill>
                <a:effectLst/>
                <a:latin typeface="Inter"/>
              </a:rPr>
              <a:t>suasana</a:t>
            </a:r>
            <a:r>
              <a:rPr lang="en-ID" b="0" i="0" dirty="0">
                <a:solidFill>
                  <a:srgbClr val="212121"/>
                </a:solidFill>
                <a:effectLst/>
                <a:latin typeface="Inter"/>
              </a:rPr>
              <a:t> </a:t>
            </a:r>
            <a:r>
              <a:rPr lang="en-ID" b="0" i="0" dirty="0" err="1">
                <a:solidFill>
                  <a:srgbClr val="212121"/>
                </a:solidFill>
                <a:effectLst/>
                <a:latin typeface="Inter"/>
              </a:rPr>
              <a:t>hati</a:t>
            </a:r>
            <a:r>
              <a:rPr lang="en-ID" b="0" i="0" dirty="0">
                <a:solidFill>
                  <a:srgbClr val="212121"/>
                </a:solidFill>
                <a:effectLst/>
                <a:latin typeface="Inter"/>
              </a:rPr>
              <a:t>, </a:t>
            </a:r>
            <a:r>
              <a:rPr lang="en-ID" b="0" i="0" dirty="0" err="1">
                <a:solidFill>
                  <a:srgbClr val="212121"/>
                </a:solidFill>
                <a:effectLst/>
                <a:latin typeface="Inter"/>
              </a:rPr>
              <a:t>kemampuan</a:t>
            </a:r>
            <a:r>
              <a:rPr lang="en-ID" b="0" i="0" dirty="0">
                <a:solidFill>
                  <a:srgbClr val="212121"/>
                </a:solidFill>
                <a:effectLst/>
                <a:latin typeface="Inter"/>
              </a:rPr>
              <a:t> </a:t>
            </a:r>
            <a:r>
              <a:rPr lang="en-ID" b="0" i="0" dirty="0" err="1">
                <a:solidFill>
                  <a:srgbClr val="212121"/>
                </a:solidFill>
                <a:effectLst/>
                <a:latin typeface="Inter"/>
              </a:rPr>
              <a:t>berpikir</a:t>
            </a:r>
            <a:r>
              <a:rPr lang="en-ID" b="0" i="0" dirty="0">
                <a:solidFill>
                  <a:srgbClr val="212121"/>
                </a:solidFill>
                <a:effectLst/>
                <a:latin typeface="Inter"/>
              </a:rPr>
              <a:t>, </a:t>
            </a:r>
            <a:r>
              <a:rPr lang="en-ID" b="0" i="0" dirty="0" err="1">
                <a:solidFill>
                  <a:srgbClr val="212121"/>
                </a:solidFill>
                <a:effectLst/>
                <a:latin typeface="Inter"/>
              </a:rPr>
              <a:t>serta</a:t>
            </a:r>
            <a:r>
              <a:rPr lang="en-ID" b="0" i="0" dirty="0">
                <a:solidFill>
                  <a:srgbClr val="212121"/>
                </a:solidFill>
                <a:effectLst/>
                <a:latin typeface="Inter"/>
              </a:rPr>
              <a:t> </a:t>
            </a:r>
            <a:r>
              <a:rPr lang="en-ID" b="0" i="0" dirty="0" err="1">
                <a:solidFill>
                  <a:srgbClr val="212121"/>
                </a:solidFill>
                <a:effectLst/>
                <a:latin typeface="Inter"/>
              </a:rPr>
              <a:t>kendali</a:t>
            </a:r>
            <a:r>
              <a:rPr lang="en-ID" b="0" i="0" dirty="0">
                <a:solidFill>
                  <a:srgbClr val="212121"/>
                </a:solidFill>
                <a:effectLst/>
                <a:latin typeface="Inter"/>
              </a:rPr>
              <a:t> </a:t>
            </a:r>
            <a:r>
              <a:rPr lang="en-ID" b="0" i="0" dirty="0" err="1">
                <a:solidFill>
                  <a:srgbClr val="212121"/>
                </a:solidFill>
                <a:effectLst/>
                <a:latin typeface="Inter"/>
              </a:rPr>
              <a:t>emosi</a:t>
            </a:r>
            <a:r>
              <a:rPr lang="en-ID" b="0" i="0" dirty="0">
                <a:solidFill>
                  <a:srgbClr val="212121"/>
                </a:solidFill>
                <a:effectLst/>
                <a:latin typeface="Inter"/>
              </a:rPr>
              <a:t> yang pada </a:t>
            </a:r>
            <a:r>
              <a:rPr lang="en-ID" b="0" i="0" dirty="0" err="1">
                <a:solidFill>
                  <a:srgbClr val="212121"/>
                </a:solidFill>
                <a:effectLst/>
                <a:latin typeface="Inter"/>
              </a:rPr>
              <a:t>akhirnya</a:t>
            </a:r>
            <a:r>
              <a:rPr lang="en-ID" b="0" i="0" dirty="0">
                <a:solidFill>
                  <a:srgbClr val="212121"/>
                </a:solidFill>
                <a:effectLst/>
                <a:latin typeface="Inter"/>
              </a:rPr>
              <a:t> </a:t>
            </a:r>
            <a:r>
              <a:rPr lang="en-ID" b="0" i="0" dirty="0" err="1">
                <a:solidFill>
                  <a:srgbClr val="212121"/>
                </a:solidFill>
                <a:effectLst/>
                <a:latin typeface="Inter"/>
              </a:rPr>
              <a:t>bisa</a:t>
            </a:r>
            <a:r>
              <a:rPr lang="en-ID" b="0" i="0" dirty="0">
                <a:solidFill>
                  <a:srgbClr val="212121"/>
                </a:solidFill>
                <a:effectLst/>
                <a:latin typeface="Inter"/>
              </a:rPr>
              <a:t> </a:t>
            </a:r>
            <a:r>
              <a:rPr lang="en-ID" b="0" i="0" dirty="0" err="1">
                <a:solidFill>
                  <a:srgbClr val="212121"/>
                </a:solidFill>
                <a:effectLst/>
                <a:latin typeface="Inter"/>
              </a:rPr>
              <a:t>mengarah</a:t>
            </a:r>
            <a:r>
              <a:rPr lang="en-ID" b="0" i="0" dirty="0">
                <a:solidFill>
                  <a:srgbClr val="212121"/>
                </a:solidFill>
                <a:effectLst/>
                <a:latin typeface="Inter"/>
              </a:rPr>
              <a:t> pada </a:t>
            </a:r>
            <a:r>
              <a:rPr lang="en-ID" b="0" i="0" dirty="0" err="1">
                <a:solidFill>
                  <a:srgbClr val="212121"/>
                </a:solidFill>
                <a:effectLst/>
                <a:latin typeface="Inter"/>
              </a:rPr>
              <a:t>perilaku</a:t>
            </a:r>
            <a:r>
              <a:rPr lang="en-ID" b="0" i="0" dirty="0">
                <a:solidFill>
                  <a:srgbClr val="212121"/>
                </a:solidFill>
                <a:effectLst/>
                <a:latin typeface="Inter"/>
              </a:rPr>
              <a:t> </a:t>
            </a:r>
            <a:r>
              <a:rPr lang="en-ID" b="0" i="0" dirty="0" err="1">
                <a:solidFill>
                  <a:srgbClr val="212121"/>
                </a:solidFill>
                <a:effectLst/>
                <a:latin typeface="Inter"/>
              </a:rPr>
              <a:t>buruk</a:t>
            </a:r>
            <a:r>
              <a:rPr lang="en-ID" b="0" i="0" dirty="0">
                <a:solidFill>
                  <a:srgbClr val="212121"/>
                </a:solidFill>
                <a:effectLst/>
                <a:latin typeface="Inter"/>
              </a:rPr>
              <a:t>.</a:t>
            </a:r>
          </a:p>
          <a:p>
            <a:endParaRPr lang="en-ID" dirty="0"/>
          </a:p>
        </p:txBody>
      </p:sp>
      <p:sp>
        <p:nvSpPr>
          <p:cNvPr id="4" name="Rectangle 3">
            <a:extLst>
              <a:ext uri="{FF2B5EF4-FFF2-40B4-BE49-F238E27FC236}">
                <a16:creationId xmlns:a16="http://schemas.microsoft.com/office/drawing/2014/main" id="{E051AC04-2C96-8EC8-0B96-2AD5E1F1B72C}"/>
              </a:ext>
            </a:extLst>
          </p:cNvPr>
          <p:cNvSpPr/>
          <p:nvPr/>
        </p:nvSpPr>
        <p:spPr>
          <a:xfrm>
            <a:off x="0" y="1390521"/>
            <a:ext cx="12192000" cy="2705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15364" name="Picture 4" descr="COVID-19: The Emergence of a Global Mental Health Crisis during a ...">
            <a:extLst>
              <a:ext uri="{FF2B5EF4-FFF2-40B4-BE49-F238E27FC236}">
                <a16:creationId xmlns:a16="http://schemas.microsoft.com/office/drawing/2014/main" id="{FAF1E15C-01FF-2A27-B804-7B9560EEF1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9975" y="64958"/>
            <a:ext cx="1444407"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275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F2837-D4B3-1A01-B291-3FC667C62D58}"/>
              </a:ext>
            </a:extLst>
          </p:cNvPr>
          <p:cNvSpPr>
            <a:spLocks noGrp="1"/>
          </p:cNvSpPr>
          <p:nvPr>
            <p:ph type="title"/>
          </p:nvPr>
        </p:nvSpPr>
        <p:spPr/>
        <p:txBody>
          <a:bodyPr/>
          <a:lstStyle/>
          <a:p>
            <a:r>
              <a:rPr lang="en-US" dirty="0"/>
              <a:t>Sehat Jiwa </a:t>
            </a:r>
            <a:endParaRPr lang="en-ID" dirty="0"/>
          </a:p>
        </p:txBody>
      </p:sp>
      <p:sp>
        <p:nvSpPr>
          <p:cNvPr id="3" name="Content Placeholder 2">
            <a:extLst>
              <a:ext uri="{FF2B5EF4-FFF2-40B4-BE49-F238E27FC236}">
                <a16:creationId xmlns:a16="http://schemas.microsoft.com/office/drawing/2014/main" id="{5CDE5933-1F56-1F6F-D25B-AD8402F72105}"/>
              </a:ext>
            </a:extLst>
          </p:cNvPr>
          <p:cNvSpPr>
            <a:spLocks noGrp="1"/>
          </p:cNvSpPr>
          <p:nvPr>
            <p:ph idx="1"/>
          </p:nvPr>
        </p:nvSpPr>
        <p:spPr/>
        <p:txBody>
          <a:bodyPr/>
          <a:lstStyle/>
          <a:p>
            <a:endParaRPr lang="en-ID"/>
          </a:p>
        </p:txBody>
      </p:sp>
      <p:pic>
        <p:nvPicPr>
          <p:cNvPr id="5" name="Picture 4">
            <a:extLst>
              <a:ext uri="{FF2B5EF4-FFF2-40B4-BE49-F238E27FC236}">
                <a16:creationId xmlns:a16="http://schemas.microsoft.com/office/drawing/2014/main" id="{7CC8B5BE-EADE-2BC4-3522-327E233D4D99}"/>
              </a:ext>
            </a:extLst>
          </p:cNvPr>
          <p:cNvPicPr>
            <a:picLocks noChangeAspect="1"/>
          </p:cNvPicPr>
          <p:nvPr/>
        </p:nvPicPr>
        <p:blipFill>
          <a:blip r:embed="rId2"/>
          <a:stretch>
            <a:fillRect/>
          </a:stretch>
        </p:blipFill>
        <p:spPr>
          <a:xfrm>
            <a:off x="4402493" y="485051"/>
            <a:ext cx="6719597" cy="5887898"/>
          </a:xfrm>
          <a:prstGeom prst="rect">
            <a:avLst/>
          </a:prstGeom>
          <a:ln w="28575">
            <a:solidFill>
              <a:schemeClr val="accent1"/>
            </a:solidFill>
          </a:ln>
        </p:spPr>
      </p:pic>
    </p:spTree>
    <p:extLst>
      <p:ext uri="{BB962C8B-B14F-4D97-AF65-F5344CB8AC3E}">
        <p14:creationId xmlns:p14="http://schemas.microsoft.com/office/powerpoint/2010/main" val="2417698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3DF4B-3D61-99FE-755A-7C7D55A7F2A2}"/>
              </a:ext>
            </a:extLst>
          </p:cNvPr>
          <p:cNvSpPr>
            <a:spLocks noGrp="1"/>
          </p:cNvSpPr>
          <p:nvPr>
            <p:ph type="title"/>
          </p:nvPr>
        </p:nvSpPr>
        <p:spPr/>
        <p:txBody>
          <a:bodyPr/>
          <a:lstStyle/>
          <a:p>
            <a:r>
              <a:rPr lang="en-US" dirty="0"/>
              <a:t>Ciri </a:t>
            </a:r>
            <a:r>
              <a:rPr lang="en-US" dirty="0" err="1"/>
              <a:t>sehat</a:t>
            </a:r>
            <a:r>
              <a:rPr lang="en-US" dirty="0"/>
              <a:t> Jiwa </a:t>
            </a:r>
            <a:endParaRPr lang="en-ID" dirty="0"/>
          </a:p>
        </p:txBody>
      </p:sp>
      <p:sp>
        <p:nvSpPr>
          <p:cNvPr id="3" name="Content Placeholder 2">
            <a:extLst>
              <a:ext uri="{FF2B5EF4-FFF2-40B4-BE49-F238E27FC236}">
                <a16:creationId xmlns:a16="http://schemas.microsoft.com/office/drawing/2014/main" id="{D601FD91-3765-C5F3-B84C-BE1FC1B609B4}"/>
              </a:ext>
            </a:extLst>
          </p:cNvPr>
          <p:cNvSpPr>
            <a:spLocks noGrp="1"/>
          </p:cNvSpPr>
          <p:nvPr>
            <p:ph idx="1"/>
          </p:nvPr>
        </p:nvSpPr>
        <p:spPr>
          <a:xfrm>
            <a:off x="838201" y="1825625"/>
            <a:ext cx="5375988" cy="4248604"/>
          </a:xfrm>
          <a:ln>
            <a:solidFill>
              <a:schemeClr val="tx1"/>
            </a:solidFill>
          </a:ln>
        </p:spPr>
        <p:txBody>
          <a:bodyPr>
            <a:normAutofit fontScale="47500" lnSpcReduction="20000"/>
          </a:bodyPr>
          <a:lstStyle/>
          <a:p>
            <a:pPr marL="514350" indent="-514350">
              <a:buAutoNum type="alphaLcPeriod"/>
            </a:pPr>
            <a:r>
              <a:rPr lang="en-ID" sz="2900" dirty="0" err="1"/>
              <a:t>Nyaman</a:t>
            </a:r>
            <a:r>
              <a:rPr lang="en-ID" sz="2900" dirty="0"/>
              <a:t> </a:t>
            </a:r>
            <a:r>
              <a:rPr lang="en-ID" sz="2900" dirty="0" err="1"/>
              <a:t>terhadap</a:t>
            </a:r>
            <a:r>
              <a:rPr lang="en-ID" sz="2900" dirty="0"/>
              <a:t> </a:t>
            </a:r>
            <a:r>
              <a:rPr lang="en-ID" sz="2900" dirty="0" err="1"/>
              <a:t>diri</a:t>
            </a:r>
            <a:r>
              <a:rPr lang="en-ID" sz="2900" dirty="0"/>
              <a:t> </a:t>
            </a:r>
            <a:r>
              <a:rPr lang="en-ID" sz="2900" dirty="0" err="1"/>
              <a:t>sendiri</a:t>
            </a:r>
            <a:r>
              <a:rPr lang="en-ID" sz="2900" dirty="0"/>
              <a:t> </a:t>
            </a:r>
            <a:r>
              <a:rPr lang="en-ID" sz="2900" dirty="0" err="1"/>
              <a:t>yaitu</a:t>
            </a:r>
            <a:r>
              <a:rPr lang="en-ID" sz="2900" dirty="0"/>
              <a:t>:</a:t>
            </a:r>
          </a:p>
          <a:p>
            <a:pPr marL="514350" indent="-514350">
              <a:buAutoNum type="arabicParenR"/>
            </a:pPr>
            <a:r>
              <a:rPr lang="en-ID" sz="2900" dirty="0"/>
              <a:t>Mampu </a:t>
            </a:r>
            <a:r>
              <a:rPr lang="en-ID" sz="2900" dirty="0" err="1"/>
              <a:t>mengatasi</a:t>
            </a:r>
            <a:r>
              <a:rPr lang="en-ID" sz="2900" dirty="0"/>
              <a:t> </a:t>
            </a:r>
            <a:r>
              <a:rPr lang="en-ID" sz="2900" dirty="0" err="1"/>
              <a:t>berbagai</a:t>
            </a:r>
            <a:r>
              <a:rPr lang="en-ID" sz="2900" dirty="0"/>
              <a:t> </a:t>
            </a:r>
            <a:r>
              <a:rPr lang="en-ID" sz="2900" dirty="0" err="1"/>
              <a:t>perasaan</a:t>
            </a:r>
            <a:r>
              <a:rPr lang="en-ID" sz="2900" dirty="0"/>
              <a:t> : rasa </a:t>
            </a:r>
            <a:r>
              <a:rPr lang="en-ID" sz="2900" dirty="0" err="1"/>
              <a:t>marah</a:t>
            </a:r>
            <a:r>
              <a:rPr lang="en-ID" sz="2900" dirty="0"/>
              <a:t>, rasa </a:t>
            </a:r>
            <a:r>
              <a:rPr lang="en-ID" sz="2900" dirty="0" err="1"/>
              <a:t>takut</a:t>
            </a:r>
            <a:r>
              <a:rPr lang="en-ID" sz="2900" dirty="0"/>
              <a:t>, </a:t>
            </a:r>
            <a:r>
              <a:rPr lang="en-ID" sz="2900" dirty="0" err="1"/>
              <a:t>cemas</a:t>
            </a:r>
            <a:r>
              <a:rPr lang="en-ID" sz="2900" dirty="0"/>
              <a:t>, </a:t>
            </a:r>
            <a:r>
              <a:rPr lang="en-ID" sz="2900" dirty="0" err="1"/>
              <a:t>iri</a:t>
            </a:r>
            <a:r>
              <a:rPr lang="en-ID" sz="2900" dirty="0"/>
              <a:t>, rasa </a:t>
            </a:r>
            <a:r>
              <a:rPr lang="en-ID" sz="2900" dirty="0" err="1"/>
              <a:t>bersalah</a:t>
            </a:r>
            <a:r>
              <a:rPr lang="en-ID" sz="2900" dirty="0"/>
              <a:t>, rasa </a:t>
            </a:r>
            <a:r>
              <a:rPr lang="en-ID" sz="2900" dirty="0" err="1"/>
              <a:t>senang</a:t>
            </a:r>
            <a:r>
              <a:rPr lang="en-ID" sz="2900" dirty="0"/>
              <a:t>, </a:t>
            </a:r>
            <a:r>
              <a:rPr lang="en-ID" sz="2900" dirty="0" err="1"/>
              <a:t>cinta</a:t>
            </a:r>
            <a:r>
              <a:rPr lang="en-ID" sz="2900" dirty="0"/>
              <a:t> </a:t>
            </a:r>
            <a:r>
              <a:rPr lang="en-ID" sz="2900" dirty="0" err="1"/>
              <a:t>mencintai</a:t>
            </a:r>
            <a:r>
              <a:rPr lang="en-ID" sz="2900" dirty="0"/>
              <a:t>, dan lain </a:t>
            </a:r>
            <a:r>
              <a:rPr lang="en-ID" sz="2900" dirty="0" err="1"/>
              <a:t>lain</a:t>
            </a:r>
            <a:r>
              <a:rPr lang="en-ID" sz="2900" dirty="0"/>
              <a:t> </a:t>
            </a:r>
          </a:p>
          <a:p>
            <a:pPr marL="514350" indent="-514350">
              <a:buAutoNum type="arabicParenR"/>
            </a:pPr>
            <a:r>
              <a:rPr lang="en-ID" sz="2900" dirty="0"/>
              <a:t>Mampu </a:t>
            </a:r>
            <a:r>
              <a:rPr lang="en-ID" sz="2900" dirty="0" err="1"/>
              <a:t>mengatasi</a:t>
            </a:r>
            <a:r>
              <a:rPr lang="en-ID" sz="2900" dirty="0"/>
              <a:t> </a:t>
            </a:r>
            <a:r>
              <a:rPr lang="en-ID" sz="2900" dirty="0" err="1"/>
              <a:t>kekecewaaan</a:t>
            </a:r>
            <a:r>
              <a:rPr lang="en-ID" sz="2900" dirty="0"/>
              <a:t> </a:t>
            </a:r>
            <a:r>
              <a:rPr lang="en-ID" sz="2900" dirty="0" err="1"/>
              <a:t>dalam</a:t>
            </a:r>
            <a:r>
              <a:rPr lang="en-ID" sz="2900" dirty="0"/>
              <a:t> </a:t>
            </a:r>
            <a:r>
              <a:rPr lang="en-ID" sz="2900" dirty="0" err="1"/>
              <a:t>kehidupan</a:t>
            </a:r>
            <a:r>
              <a:rPr lang="en-ID" sz="2900" dirty="0"/>
              <a:t>. </a:t>
            </a:r>
          </a:p>
          <a:p>
            <a:pPr marL="514350" indent="-514350">
              <a:buAutoNum type="arabicParenR"/>
            </a:pPr>
            <a:r>
              <a:rPr lang="en-ID" sz="2900" dirty="0" err="1"/>
              <a:t>Mempunyai</a:t>
            </a:r>
            <a:r>
              <a:rPr lang="en-ID" sz="2900" dirty="0"/>
              <a:t> Harga Diri yang </a:t>
            </a:r>
            <a:r>
              <a:rPr lang="en-ID" sz="2900" dirty="0" err="1"/>
              <a:t>wajar</a:t>
            </a:r>
            <a:r>
              <a:rPr lang="en-ID" sz="2900" dirty="0"/>
              <a:t>. </a:t>
            </a:r>
          </a:p>
          <a:p>
            <a:pPr marL="514350" indent="-514350">
              <a:buAutoNum type="arabicParenR"/>
            </a:pPr>
            <a:r>
              <a:rPr lang="en-ID" sz="2900" dirty="0" err="1"/>
              <a:t>Menilai</a:t>
            </a:r>
            <a:r>
              <a:rPr lang="en-ID" sz="2900" dirty="0"/>
              <a:t> </a:t>
            </a:r>
            <a:r>
              <a:rPr lang="en-ID" sz="2900" dirty="0" err="1"/>
              <a:t>diri</a:t>
            </a:r>
            <a:r>
              <a:rPr lang="en-ID" sz="2900" dirty="0"/>
              <a:t> </a:t>
            </a:r>
            <a:r>
              <a:rPr lang="en-ID" sz="2900" dirty="0" err="1"/>
              <a:t>secara</a:t>
            </a:r>
            <a:r>
              <a:rPr lang="en-ID" sz="2900" dirty="0"/>
              <a:t> </a:t>
            </a:r>
            <a:r>
              <a:rPr lang="en-ID" sz="2900" dirty="0" err="1"/>
              <a:t>nyata</a:t>
            </a:r>
            <a:r>
              <a:rPr lang="en-ID" sz="2900" dirty="0"/>
              <a:t>, </a:t>
            </a:r>
            <a:r>
              <a:rPr lang="en-ID" sz="2900" dirty="0" err="1"/>
              <a:t>tidak</a:t>
            </a:r>
            <a:r>
              <a:rPr lang="en-ID" sz="2900" dirty="0"/>
              <a:t> </a:t>
            </a:r>
            <a:r>
              <a:rPr lang="en-ID" sz="2900" dirty="0" err="1"/>
              <a:t>merendahkan</a:t>
            </a:r>
            <a:r>
              <a:rPr lang="en-ID" sz="2900" dirty="0"/>
              <a:t> dan </a:t>
            </a:r>
            <a:r>
              <a:rPr lang="en-ID" sz="2900" dirty="0" err="1"/>
              <a:t>tidak</a:t>
            </a:r>
            <a:r>
              <a:rPr lang="en-ID" sz="2900" dirty="0"/>
              <a:t> pula </a:t>
            </a:r>
            <a:r>
              <a:rPr lang="en-ID" sz="2900" dirty="0" err="1"/>
              <a:t>berlebihan</a:t>
            </a:r>
            <a:r>
              <a:rPr lang="en-ID" sz="2900" dirty="0"/>
              <a:t>.</a:t>
            </a:r>
          </a:p>
          <a:p>
            <a:pPr marL="514350" indent="-514350">
              <a:buAutoNum type="arabicParenR"/>
            </a:pPr>
            <a:r>
              <a:rPr lang="en-ID" sz="2900" dirty="0"/>
              <a:t> </a:t>
            </a:r>
            <a:r>
              <a:rPr lang="en-ID" sz="2900" dirty="0" err="1"/>
              <a:t>Merasa</a:t>
            </a:r>
            <a:r>
              <a:rPr lang="en-ID" sz="2900" dirty="0"/>
              <a:t> </a:t>
            </a:r>
            <a:r>
              <a:rPr lang="en-ID" sz="2900" dirty="0" err="1"/>
              <a:t>puas</a:t>
            </a:r>
            <a:r>
              <a:rPr lang="en-ID" sz="2900" dirty="0"/>
              <a:t> </a:t>
            </a:r>
            <a:r>
              <a:rPr lang="en-ID" sz="2900" dirty="0" err="1"/>
              <a:t>dengan</a:t>
            </a:r>
            <a:r>
              <a:rPr lang="en-ID" sz="2900" dirty="0"/>
              <a:t> </a:t>
            </a:r>
            <a:r>
              <a:rPr lang="en-ID" sz="2900" dirty="0" err="1"/>
              <a:t>kehidupan</a:t>
            </a:r>
            <a:r>
              <a:rPr lang="en-ID" sz="2900" dirty="0"/>
              <a:t> </a:t>
            </a:r>
            <a:r>
              <a:rPr lang="en-ID" sz="2900" dirty="0" err="1"/>
              <a:t>sehari-hari</a:t>
            </a:r>
            <a:r>
              <a:rPr lang="en-ID" sz="2900" dirty="0"/>
              <a:t>. </a:t>
            </a:r>
          </a:p>
          <a:p>
            <a:pPr marL="0" indent="0">
              <a:buNone/>
            </a:pPr>
            <a:r>
              <a:rPr lang="en-ID" sz="2900" dirty="0"/>
              <a:t>b. </a:t>
            </a:r>
            <a:r>
              <a:rPr lang="en-ID" sz="2900" dirty="0" err="1"/>
              <a:t>Nyaman</a:t>
            </a:r>
            <a:r>
              <a:rPr lang="en-ID" sz="2900" dirty="0"/>
              <a:t> </a:t>
            </a:r>
            <a:r>
              <a:rPr lang="en-ID" sz="2900" dirty="0" err="1"/>
              <a:t>berhubungan</a:t>
            </a:r>
            <a:r>
              <a:rPr lang="en-ID" sz="2900" dirty="0"/>
              <a:t> </a:t>
            </a:r>
            <a:r>
              <a:rPr lang="en-ID" sz="2900" dirty="0" err="1"/>
              <a:t>dengan</a:t>
            </a:r>
            <a:r>
              <a:rPr lang="en-ID" sz="2900" dirty="0"/>
              <a:t> orang lain </a:t>
            </a:r>
            <a:r>
              <a:rPr lang="en-ID" sz="2900" dirty="0" err="1"/>
              <a:t>yaitu</a:t>
            </a:r>
            <a:r>
              <a:rPr lang="en-ID" sz="2900" dirty="0"/>
              <a:t>: </a:t>
            </a:r>
          </a:p>
          <a:p>
            <a:pPr marL="514350" indent="-514350">
              <a:buAutoNum type="arabicParenR"/>
            </a:pPr>
            <a:r>
              <a:rPr lang="en-ID" sz="2900" dirty="0"/>
              <a:t>Mampu </a:t>
            </a:r>
            <a:r>
              <a:rPr lang="en-ID" sz="2900" dirty="0" err="1"/>
              <a:t>mencintai</a:t>
            </a:r>
            <a:r>
              <a:rPr lang="en-ID" sz="2900" dirty="0"/>
              <a:t> dan </a:t>
            </a:r>
            <a:r>
              <a:rPr lang="en-ID" sz="2900" dirty="0" err="1"/>
              <a:t>menerima</a:t>
            </a:r>
            <a:r>
              <a:rPr lang="en-ID" sz="2900" dirty="0"/>
              <a:t> </a:t>
            </a:r>
            <a:r>
              <a:rPr lang="en-ID" sz="2900" dirty="0" err="1"/>
              <a:t>cinta</a:t>
            </a:r>
            <a:r>
              <a:rPr lang="en-ID" sz="2900" dirty="0"/>
              <a:t> </a:t>
            </a:r>
            <a:r>
              <a:rPr lang="en-ID" sz="2900" dirty="0" err="1"/>
              <a:t>dari</a:t>
            </a:r>
            <a:r>
              <a:rPr lang="en-ID" sz="2900" dirty="0"/>
              <a:t> orang lain. </a:t>
            </a:r>
          </a:p>
          <a:p>
            <a:pPr marL="514350" indent="-514350">
              <a:buAutoNum type="arabicParenR"/>
            </a:pPr>
            <a:r>
              <a:rPr lang="en-ID" sz="2900" dirty="0" err="1"/>
              <a:t>Mempunyai</a:t>
            </a:r>
            <a:r>
              <a:rPr lang="en-ID" sz="2900" dirty="0"/>
              <a:t> </a:t>
            </a:r>
            <a:r>
              <a:rPr lang="en-ID" sz="2900" dirty="0" err="1"/>
              <a:t>hubungan</a:t>
            </a:r>
            <a:r>
              <a:rPr lang="en-ID" sz="2900" dirty="0"/>
              <a:t> </a:t>
            </a:r>
            <a:r>
              <a:rPr lang="en-ID" sz="2900" dirty="0" err="1"/>
              <a:t>pribadi</a:t>
            </a:r>
            <a:r>
              <a:rPr lang="en-ID" sz="2900" dirty="0"/>
              <a:t> yang </a:t>
            </a:r>
            <a:r>
              <a:rPr lang="en-ID" sz="2900" dirty="0" err="1"/>
              <a:t>tetap</a:t>
            </a:r>
            <a:r>
              <a:rPr lang="en-ID" sz="2900" dirty="0"/>
              <a:t>. </a:t>
            </a:r>
          </a:p>
          <a:p>
            <a:pPr marL="514350" indent="-514350">
              <a:buAutoNum type="arabicParenR"/>
            </a:pPr>
            <a:r>
              <a:rPr lang="en-ID" sz="2900" dirty="0"/>
              <a:t>Mampu </a:t>
            </a:r>
            <a:r>
              <a:rPr lang="en-ID" sz="2900" dirty="0" err="1"/>
              <a:t>mempercayai</a:t>
            </a:r>
            <a:r>
              <a:rPr lang="en-ID" sz="2900" dirty="0"/>
              <a:t> orang lain. </a:t>
            </a:r>
          </a:p>
          <a:p>
            <a:pPr marL="514350" indent="-514350">
              <a:buAutoNum type="arabicParenR"/>
            </a:pPr>
            <a:r>
              <a:rPr lang="en-ID" sz="2900" dirty="0"/>
              <a:t>Dapat </a:t>
            </a:r>
            <a:r>
              <a:rPr lang="en-ID" sz="2900" dirty="0" err="1"/>
              <a:t>menghargai</a:t>
            </a:r>
            <a:r>
              <a:rPr lang="en-ID" sz="2900" dirty="0"/>
              <a:t> </a:t>
            </a:r>
            <a:r>
              <a:rPr lang="en-ID" sz="2900" dirty="0" err="1"/>
              <a:t>pendapat</a:t>
            </a:r>
            <a:r>
              <a:rPr lang="en-ID" sz="2900" dirty="0"/>
              <a:t> orang yang </a:t>
            </a:r>
            <a:r>
              <a:rPr lang="en-ID" sz="2900" dirty="0" err="1"/>
              <a:t>berbeda</a:t>
            </a:r>
            <a:r>
              <a:rPr lang="en-ID" sz="2900" dirty="0"/>
              <a:t>.</a:t>
            </a:r>
          </a:p>
          <a:p>
            <a:pPr marL="514350" indent="-514350">
              <a:buAutoNum type="arabicParenR"/>
            </a:pPr>
            <a:r>
              <a:rPr lang="en-ID" sz="2900" dirty="0" err="1"/>
              <a:t>Merasa</a:t>
            </a:r>
            <a:r>
              <a:rPr lang="en-ID" sz="2900" dirty="0"/>
              <a:t> </a:t>
            </a:r>
            <a:r>
              <a:rPr lang="en-ID" sz="2900" dirty="0" err="1"/>
              <a:t>menjadi</a:t>
            </a:r>
            <a:r>
              <a:rPr lang="en-ID" sz="2900" dirty="0"/>
              <a:t> </a:t>
            </a:r>
            <a:r>
              <a:rPr lang="en-ID" sz="2900" dirty="0" err="1"/>
              <a:t>bagian</a:t>
            </a:r>
            <a:r>
              <a:rPr lang="en-ID" sz="2900" dirty="0"/>
              <a:t> </a:t>
            </a:r>
            <a:r>
              <a:rPr lang="en-ID" sz="2900" dirty="0" err="1"/>
              <a:t>dari</a:t>
            </a:r>
            <a:r>
              <a:rPr lang="en-ID" sz="2900" dirty="0"/>
              <a:t> </a:t>
            </a:r>
            <a:r>
              <a:rPr lang="en-ID" sz="2900" dirty="0" err="1"/>
              <a:t>kelompok</a:t>
            </a:r>
            <a:r>
              <a:rPr lang="en-ID" sz="2900" dirty="0"/>
              <a:t>.</a:t>
            </a:r>
          </a:p>
          <a:p>
            <a:pPr marL="514350" indent="-514350">
              <a:buAutoNum type="arabicParenR"/>
            </a:pPr>
            <a:r>
              <a:rPr lang="en-ID" sz="2900" dirty="0"/>
              <a:t>Tidak </a:t>
            </a:r>
            <a:r>
              <a:rPr lang="en-ID" sz="2900" dirty="0" err="1"/>
              <a:t>mengakali</a:t>
            </a:r>
            <a:r>
              <a:rPr lang="en-ID" sz="2900" dirty="0"/>
              <a:t> orang lain, dan </a:t>
            </a:r>
            <a:r>
              <a:rPr lang="en-ID" sz="2900" dirty="0" err="1"/>
              <a:t>tidak</a:t>
            </a:r>
            <a:r>
              <a:rPr lang="en-ID" sz="2900" dirty="0"/>
              <a:t> </a:t>
            </a:r>
            <a:r>
              <a:rPr lang="en-ID" sz="2900" dirty="0" err="1"/>
              <a:t>memberikan</a:t>
            </a:r>
            <a:r>
              <a:rPr lang="en-ID" sz="2900" dirty="0"/>
              <a:t> </a:t>
            </a:r>
            <a:r>
              <a:rPr lang="en-ID" sz="2900" dirty="0" err="1"/>
              <a:t>dirinya</a:t>
            </a:r>
            <a:r>
              <a:rPr lang="en-ID" sz="2900" dirty="0"/>
              <a:t> </a:t>
            </a:r>
            <a:r>
              <a:rPr lang="en-ID" dirty="0" err="1"/>
              <a:t>diakali</a:t>
            </a:r>
            <a:r>
              <a:rPr lang="en-ID" dirty="0"/>
              <a:t> orang lain. </a:t>
            </a:r>
          </a:p>
        </p:txBody>
      </p:sp>
      <p:sp>
        <p:nvSpPr>
          <p:cNvPr id="4" name="Content Placeholder 2">
            <a:extLst>
              <a:ext uri="{FF2B5EF4-FFF2-40B4-BE49-F238E27FC236}">
                <a16:creationId xmlns:a16="http://schemas.microsoft.com/office/drawing/2014/main" id="{F9761D03-CD6C-4F44-F3C3-E65635E05248}"/>
              </a:ext>
            </a:extLst>
          </p:cNvPr>
          <p:cNvSpPr txBox="1">
            <a:spLocks/>
          </p:cNvSpPr>
          <p:nvPr/>
        </p:nvSpPr>
        <p:spPr>
          <a:xfrm>
            <a:off x="6393024" y="2604114"/>
            <a:ext cx="4960775" cy="2863365"/>
          </a:xfrm>
          <a:prstGeom prst="rect">
            <a:avLst/>
          </a:prstGeom>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D" dirty="0"/>
              <a:t>c</a:t>
            </a:r>
            <a:r>
              <a:rPr lang="en-ID" sz="1600" dirty="0"/>
              <a:t>. Mampu </a:t>
            </a:r>
            <a:r>
              <a:rPr lang="en-ID" sz="1600" dirty="0" err="1"/>
              <a:t>memenuhi</a:t>
            </a:r>
            <a:r>
              <a:rPr lang="en-ID" sz="1600" dirty="0"/>
              <a:t> </a:t>
            </a:r>
            <a:r>
              <a:rPr lang="en-ID" sz="1600" dirty="0" err="1"/>
              <a:t>kebutuhan</a:t>
            </a:r>
            <a:r>
              <a:rPr lang="en-ID" sz="1600" dirty="0"/>
              <a:t> </a:t>
            </a:r>
            <a:r>
              <a:rPr lang="en-ID" sz="1600" dirty="0" err="1"/>
              <a:t>hidup</a:t>
            </a:r>
            <a:r>
              <a:rPr lang="en-ID" sz="1600" dirty="0"/>
              <a:t> </a:t>
            </a:r>
            <a:r>
              <a:rPr lang="en-ID" sz="1600" dirty="0" err="1"/>
              <a:t>yaitu</a:t>
            </a:r>
            <a:r>
              <a:rPr lang="en-ID" sz="1600" dirty="0"/>
              <a:t>: </a:t>
            </a:r>
          </a:p>
          <a:p>
            <a:pPr marL="514350" indent="-514350">
              <a:buFont typeface="Arial" panose="020B0604020202020204" pitchFamily="34" charset="0"/>
              <a:buAutoNum type="arabicParenR"/>
            </a:pPr>
            <a:r>
              <a:rPr lang="en-ID" sz="1600" dirty="0" err="1"/>
              <a:t>Menetapkan</a:t>
            </a:r>
            <a:r>
              <a:rPr lang="en-ID" sz="1600" dirty="0"/>
              <a:t> </a:t>
            </a:r>
            <a:r>
              <a:rPr lang="en-ID" sz="1600" dirty="0" err="1"/>
              <a:t>tujuan</a:t>
            </a:r>
            <a:r>
              <a:rPr lang="en-ID" sz="1600" dirty="0"/>
              <a:t> </a:t>
            </a:r>
            <a:r>
              <a:rPr lang="en-ID" sz="1600" dirty="0" err="1"/>
              <a:t>hidup</a:t>
            </a:r>
            <a:r>
              <a:rPr lang="en-ID" sz="1600" dirty="0"/>
              <a:t> yang </a:t>
            </a:r>
            <a:r>
              <a:rPr lang="en-ID" sz="1600" dirty="0" err="1"/>
              <a:t>nyata</a:t>
            </a:r>
            <a:r>
              <a:rPr lang="en-ID" sz="1600" dirty="0"/>
              <a:t> </a:t>
            </a:r>
            <a:r>
              <a:rPr lang="en-ID" sz="1600" dirty="0" err="1"/>
              <a:t>untuk</a:t>
            </a:r>
            <a:r>
              <a:rPr lang="en-ID" sz="1600" dirty="0"/>
              <a:t> </a:t>
            </a:r>
            <a:r>
              <a:rPr lang="en-ID" sz="1600" dirty="0" err="1"/>
              <a:t>dirinya</a:t>
            </a:r>
            <a:r>
              <a:rPr lang="en-ID" sz="1600" dirty="0"/>
              <a:t>. </a:t>
            </a:r>
          </a:p>
          <a:p>
            <a:pPr marL="514350" indent="-514350">
              <a:buFont typeface="Arial" panose="020B0604020202020204" pitchFamily="34" charset="0"/>
              <a:buAutoNum type="arabicParenR"/>
            </a:pPr>
            <a:r>
              <a:rPr lang="en-ID" sz="1600" dirty="0"/>
              <a:t>Mampu </a:t>
            </a:r>
            <a:r>
              <a:rPr lang="en-ID" sz="1600" dirty="0" err="1"/>
              <a:t>mengambil</a:t>
            </a:r>
            <a:r>
              <a:rPr lang="en-ID" sz="1600" dirty="0"/>
              <a:t> </a:t>
            </a:r>
            <a:r>
              <a:rPr lang="en-ID" sz="1600" dirty="0" err="1"/>
              <a:t>keputusan</a:t>
            </a:r>
            <a:r>
              <a:rPr lang="en-ID" sz="1600" dirty="0"/>
              <a:t>. </a:t>
            </a:r>
          </a:p>
          <a:p>
            <a:pPr marL="514350" indent="-514350">
              <a:buFont typeface="Arial" panose="020B0604020202020204" pitchFamily="34" charset="0"/>
              <a:buAutoNum type="arabicParenR"/>
            </a:pPr>
            <a:r>
              <a:rPr lang="en-ID" sz="1600" dirty="0" err="1"/>
              <a:t>Menerima</a:t>
            </a:r>
            <a:r>
              <a:rPr lang="en-ID" sz="1600" dirty="0"/>
              <a:t> </a:t>
            </a:r>
            <a:r>
              <a:rPr lang="en-ID" sz="1600" dirty="0" err="1"/>
              <a:t>tanggung</a:t>
            </a:r>
            <a:r>
              <a:rPr lang="en-ID" sz="1600" dirty="0"/>
              <a:t> </a:t>
            </a:r>
            <a:r>
              <a:rPr lang="en-ID" sz="1600" dirty="0" err="1"/>
              <a:t>jawab</a:t>
            </a:r>
            <a:r>
              <a:rPr lang="en-ID" sz="1600" dirty="0"/>
              <a:t>. </a:t>
            </a:r>
          </a:p>
          <a:p>
            <a:pPr marL="514350" indent="-514350">
              <a:buFont typeface="Arial" panose="020B0604020202020204" pitchFamily="34" charset="0"/>
              <a:buAutoNum type="arabicParenR"/>
            </a:pPr>
            <a:r>
              <a:rPr lang="en-ID" sz="1600" dirty="0" err="1"/>
              <a:t>Merancang</a:t>
            </a:r>
            <a:r>
              <a:rPr lang="en-ID" sz="1600" dirty="0"/>
              <a:t> masa </a:t>
            </a:r>
            <a:r>
              <a:rPr lang="en-ID" sz="1600" dirty="0" err="1"/>
              <a:t>depan</a:t>
            </a:r>
            <a:r>
              <a:rPr lang="en-ID" sz="1600" dirty="0"/>
              <a:t>.</a:t>
            </a:r>
          </a:p>
          <a:p>
            <a:pPr marL="514350" indent="-514350">
              <a:buFont typeface="Arial" panose="020B0604020202020204" pitchFamily="34" charset="0"/>
              <a:buAutoNum type="arabicParenR"/>
            </a:pPr>
            <a:r>
              <a:rPr lang="en-ID" sz="1600" dirty="0" err="1"/>
              <a:t>Menerima</a:t>
            </a:r>
            <a:r>
              <a:rPr lang="en-ID" sz="1600" dirty="0"/>
              <a:t> ide/</a:t>
            </a:r>
            <a:r>
              <a:rPr lang="en-ID" sz="1600" dirty="0" err="1"/>
              <a:t>pengalaman</a:t>
            </a:r>
            <a:r>
              <a:rPr lang="en-ID" sz="1600" dirty="0"/>
              <a:t> </a:t>
            </a:r>
            <a:r>
              <a:rPr lang="en-ID" sz="1600" dirty="0" err="1"/>
              <a:t>hidup</a:t>
            </a:r>
            <a:r>
              <a:rPr lang="en-ID" sz="1600" dirty="0"/>
              <a:t>. </a:t>
            </a:r>
          </a:p>
          <a:p>
            <a:pPr marL="514350" indent="-514350">
              <a:buFont typeface="Arial" panose="020B0604020202020204" pitchFamily="34" charset="0"/>
              <a:buAutoNum type="arabicParenR"/>
            </a:pPr>
            <a:r>
              <a:rPr lang="en-ID" sz="1600" dirty="0" err="1"/>
              <a:t>Merasa</a:t>
            </a:r>
            <a:r>
              <a:rPr lang="en-ID" sz="1600" dirty="0"/>
              <a:t> </a:t>
            </a:r>
            <a:r>
              <a:rPr lang="en-ID" sz="1600" dirty="0" err="1"/>
              <a:t>puas</a:t>
            </a:r>
            <a:r>
              <a:rPr lang="en-ID" sz="1600" dirty="0"/>
              <a:t> </a:t>
            </a:r>
            <a:r>
              <a:rPr lang="en-ID" sz="1600" dirty="0" err="1"/>
              <a:t>dengan</a:t>
            </a:r>
            <a:r>
              <a:rPr lang="en-ID" sz="1600" dirty="0"/>
              <a:t> </a:t>
            </a:r>
            <a:r>
              <a:rPr lang="en-ID" sz="1600" dirty="0" err="1"/>
              <a:t>pekerjaannya</a:t>
            </a:r>
            <a:r>
              <a:rPr lang="en-ID" sz="1600" dirty="0"/>
              <a:t>. </a:t>
            </a:r>
          </a:p>
        </p:txBody>
      </p:sp>
      <p:sp>
        <p:nvSpPr>
          <p:cNvPr id="5" name="Rectangle 4">
            <a:extLst>
              <a:ext uri="{FF2B5EF4-FFF2-40B4-BE49-F238E27FC236}">
                <a16:creationId xmlns:a16="http://schemas.microsoft.com/office/drawing/2014/main" id="{F039F9B2-B2A6-7E10-2984-3F991181E4DC}"/>
              </a:ext>
            </a:extLst>
          </p:cNvPr>
          <p:cNvSpPr/>
          <p:nvPr/>
        </p:nvSpPr>
        <p:spPr>
          <a:xfrm>
            <a:off x="0" y="1390521"/>
            <a:ext cx="12192000" cy="2705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3862654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6BB43-92E1-0006-0AB9-B479EB56A4FA}"/>
              </a:ext>
            </a:extLst>
          </p:cNvPr>
          <p:cNvSpPr>
            <a:spLocks noGrp="1"/>
          </p:cNvSpPr>
          <p:nvPr>
            <p:ph type="title"/>
          </p:nvPr>
        </p:nvSpPr>
        <p:spPr/>
        <p:txBody>
          <a:bodyPr/>
          <a:lstStyle/>
          <a:p>
            <a:r>
              <a:rPr lang="en-US" dirty="0"/>
              <a:t>Model </a:t>
            </a:r>
            <a:r>
              <a:rPr lang="en-US" dirty="0" err="1"/>
              <a:t>Konseptual</a:t>
            </a:r>
            <a:r>
              <a:rPr lang="en-US" dirty="0"/>
              <a:t> </a:t>
            </a:r>
            <a:endParaRPr lang="en-ID" dirty="0"/>
          </a:p>
        </p:txBody>
      </p:sp>
      <p:sp>
        <p:nvSpPr>
          <p:cNvPr id="3" name="Content Placeholder 2">
            <a:extLst>
              <a:ext uri="{FF2B5EF4-FFF2-40B4-BE49-F238E27FC236}">
                <a16:creationId xmlns:a16="http://schemas.microsoft.com/office/drawing/2014/main" id="{2B94E2E3-ABC1-DCAD-B7BC-A92C86D7FC2B}"/>
              </a:ext>
            </a:extLst>
          </p:cNvPr>
          <p:cNvSpPr>
            <a:spLocks noGrp="1"/>
          </p:cNvSpPr>
          <p:nvPr>
            <p:ph idx="1"/>
          </p:nvPr>
        </p:nvSpPr>
        <p:spPr/>
        <p:txBody>
          <a:bodyPr>
            <a:normAutofit/>
          </a:bodyPr>
          <a:lstStyle/>
          <a:p>
            <a:pPr algn="just"/>
            <a:r>
              <a:rPr lang="en-ID" dirty="0" err="1"/>
              <a:t>Konsep</a:t>
            </a:r>
            <a:r>
              <a:rPr lang="en-ID" dirty="0"/>
              <a:t> model </a:t>
            </a:r>
            <a:r>
              <a:rPr lang="en-ID" dirty="0" err="1"/>
              <a:t>keperawatan</a:t>
            </a:r>
            <a:r>
              <a:rPr lang="en-ID" dirty="0"/>
              <a:t> </a:t>
            </a:r>
            <a:r>
              <a:rPr lang="en-ID" dirty="0" err="1"/>
              <a:t>jiwa</a:t>
            </a:r>
            <a:r>
              <a:rPr lang="en-ID" dirty="0"/>
              <a:t>  </a:t>
            </a:r>
            <a:r>
              <a:rPr lang="en-ID" dirty="0" err="1"/>
              <a:t>mengarah</a:t>
            </a:r>
            <a:r>
              <a:rPr lang="en-ID" dirty="0"/>
              <a:t> pada </a:t>
            </a:r>
            <a:r>
              <a:rPr lang="en-ID" dirty="0" err="1"/>
              <a:t>kesehatan</a:t>
            </a:r>
            <a:r>
              <a:rPr lang="en-ID" dirty="0"/>
              <a:t> </a:t>
            </a:r>
            <a:r>
              <a:rPr lang="en-ID" dirty="0" err="1"/>
              <a:t>jiwa</a:t>
            </a:r>
            <a:r>
              <a:rPr lang="en-ID" dirty="0"/>
              <a:t> </a:t>
            </a:r>
            <a:r>
              <a:rPr lang="en-ID" dirty="0" err="1"/>
              <a:t>seseorang</a:t>
            </a:r>
            <a:r>
              <a:rPr lang="en-ID" dirty="0"/>
              <a:t>, </a:t>
            </a:r>
            <a:r>
              <a:rPr lang="en-ID" dirty="0" err="1"/>
              <a:t>yaitu</a:t>
            </a:r>
            <a:r>
              <a:rPr lang="en-ID" dirty="0"/>
              <a:t> </a:t>
            </a:r>
            <a:r>
              <a:rPr lang="en-ID" dirty="0" err="1"/>
              <a:t>perasaan</a:t>
            </a:r>
            <a:r>
              <a:rPr lang="en-ID" dirty="0"/>
              <a:t> </a:t>
            </a:r>
            <a:r>
              <a:rPr lang="en-ID" dirty="0" err="1"/>
              <a:t>sehat</a:t>
            </a:r>
            <a:r>
              <a:rPr lang="en-ID" dirty="0"/>
              <a:t> dan </a:t>
            </a:r>
            <a:r>
              <a:rPr lang="en-ID" dirty="0" err="1"/>
              <a:t>bahagia</a:t>
            </a:r>
            <a:r>
              <a:rPr lang="en-ID" dirty="0"/>
              <a:t> </a:t>
            </a:r>
            <a:r>
              <a:rPr lang="en-ID" dirty="0" err="1"/>
              <a:t>serta</a:t>
            </a:r>
            <a:r>
              <a:rPr lang="en-ID" dirty="0"/>
              <a:t> </a:t>
            </a:r>
            <a:r>
              <a:rPr lang="en-ID" dirty="0" err="1"/>
              <a:t>mampu</a:t>
            </a:r>
            <a:r>
              <a:rPr lang="en-ID" dirty="0"/>
              <a:t> </a:t>
            </a:r>
            <a:r>
              <a:rPr lang="en-ID" dirty="0" err="1"/>
              <a:t>mengatasi</a:t>
            </a:r>
            <a:r>
              <a:rPr lang="en-ID" dirty="0"/>
              <a:t> </a:t>
            </a:r>
            <a:r>
              <a:rPr lang="en-ID" dirty="0" err="1"/>
              <a:t>tantangan</a:t>
            </a:r>
            <a:r>
              <a:rPr lang="en-ID" dirty="0"/>
              <a:t> </a:t>
            </a:r>
            <a:r>
              <a:rPr lang="en-ID" dirty="0" err="1"/>
              <a:t>hidup</a:t>
            </a:r>
            <a:r>
              <a:rPr lang="en-ID" dirty="0"/>
              <a:t>, </a:t>
            </a:r>
            <a:r>
              <a:rPr lang="en-ID" dirty="0" err="1"/>
              <a:t>dapat</a:t>
            </a:r>
            <a:r>
              <a:rPr lang="en-ID" dirty="0"/>
              <a:t> </a:t>
            </a:r>
            <a:r>
              <a:rPr lang="en-ID" dirty="0" err="1"/>
              <a:t>menerima</a:t>
            </a:r>
            <a:r>
              <a:rPr lang="en-ID" dirty="0"/>
              <a:t> orang lain </a:t>
            </a:r>
            <a:r>
              <a:rPr lang="en-ID" dirty="0" err="1"/>
              <a:t>sebagaimana</a:t>
            </a:r>
            <a:r>
              <a:rPr lang="en-ID" dirty="0"/>
              <a:t> </a:t>
            </a:r>
            <a:r>
              <a:rPr lang="en-ID" dirty="0" err="1"/>
              <a:t>adanya</a:t>
            </a:r>
            <a:r>
              <a:rPr lang="en-ID" dirty="0"/>
              <a:t>, </a:t>
            </a:r>
            <a:r>
              <a:rPr lang="en-ID" dirty="0" err="1"/>
              <a:t>serta</a:t>
            </a:r>
            <a:r>
              <a:rPr lang="en-ID" dirty="0"/>
              <a:t> </a:t>
            </a:r>
            <a:r>
              <a:rPr lang="en-ID" dirty="0" err="1"/>
              <a:t>mempunyai</a:t>
            </a:r>
            <a:r>
              <a:rPr lang="en-ID" dirty="0"/>
              <a:t> </a:t>
            </a:r>
            <a:r>
              <a:rPr lang="en-ID" dirty="0" err="1"/>
              <a:t>sikap</a:t>
            </a:r>
            <a:r>
              <a:rPr lang="en-ID" dirty="0"/>
              <a:t> </a:t>
            </a:r>
            <a:r>
              <a:rPr lang="en-ID" dirty="0" err="1"/>
              <a:t>positif</a:t>
            </a:r>
            <a:r>
              <a:rPr lang="en-ID" dirty="0"/>
              <a:t> pada </a:t>
            </a:r>
            <a:r>
              <a:rPr lang="en-ID" dirty="0" err="1"/>
              <a:t>diri</a:t>
            </a:r>
            <a:r>
              <a:rPr lang="en-ID" dirty="0"/>
              <a:t> </a:t>
            </a:r>
            <a:r>
              <a:rPr lang="en-ID" dirty="0" err="1"/>
              <a:t>sendiri</a:t>
            </a:r>
            <a:r>
              <a:rPr lang="en-ID" dirty="0"/>
              <a:t> dan orang lain.</a:t>
            </a:r>
          </a:p>
          <a:p>
            <a:pPr algn="just"/>
            <a:r>
              <a:rPr lang="en-ID" dirty="0"/>
              <a:t>Model </a:t>
            </a:r>
            <a:r>
              <a:rPr lang="en-ID" dirty="0" err="1"/>
              <a:t>konseptual</a:t>
            </a:r>
            <a:r>
              <a:rPr lang="en-ID" dirty="0"/>
              <a:t> </a:t>
            </a:r>
            <a:r>
              <a:rPr lang="en-ID" dirty="0" err="1"/>
              <a:t>keperawatan</a:t>
            </a:r>
            <a:r>
              <a:rPr lang="en-ID" dirty="0"/>
              <a:t> </a:t>
            </a:r>
            <a:r>
              <a:rPr lang="en-ID" dirty="0" err="1"/>
              <a:t>jiwa</a:t>
            </a:r>
            <a:r>
              <a:rPr lang="en-ID" dirty="0"/>
              <a:t> </a:t>
            </a:r>
            <a:r>
              <a:rPr lang="en-ID" dirty="0" err="1"/>
              <a:t>merupakan</a:t>
            </a:r>
            <a:r>
              <a:rPr lang="en-ID" dirty="0"/>
              <a:t> </a:t>
            </a:r>
            <a:r>
              <a:rPr lang="en-ID" dirty="0" err="1"/>
              <a:t>upaya</a:t>
            </a:r>
            <a:r>
              <a:rPr lang="en-ID" dirty="0"/>
              <a:t> yang </a:t>
            </a:r>
            <a:r>
              <a:rPr lang="en-ID" dirty="0" err="1"/>
              <a:t>dilakukan</a:t>
            </a:r>
            <a:r>
              <a:rPr lang="en-ID" dirty="0"/>
              <a:t> </a:t>
            </a:r>
            <a:r>
              <a:rPr lang="en-ID" dirty="0" err="1"/>
              <a:t>baik</a:t>
            </a:r>
            <a:r>
              <a:rPr lang="en-ID" dirty="0"/>
              <a:t> oleh </a:t>
            </a:r>
            <a:r>
              <a:rPr lang="en-ID" dirty="0" err="1"/>
              <a:t>perawat</a:t>
            </a:r>
            <a:r>
              <a:rPr lang="en-ID" dirty="0"/>
              <a:t> </a:t>
            </a:r>
            <a:r>
              <a:rPr lang="en-ID" dirty="0" err="1"/>
              <a:t>untuk</a:t>
            </a:r>
            <a:r>
              <a:rPr lang="en-ID" dirty="0"/>
              <a:t> </a:t>
            </a:r>
            <a:r>
              <a:rPr lang="en-ID" dirty="0" err="1"/>
              <a:t>menolong</a:t>
            </a:r>
            <a:r>
              <a:rPr lang="en-ID" dirty="0"/>
              <a:t> </a:t>
            </a:r>
            <a:r>
              <a:rPr lang="en-ID" dirty="0" err="1"/>
              <a:t>seseorang</a:t>
            </a:r>
            <a:r>
              <a:rPr lang="en-ID" dirty="0"/>
              <a:t> </a:t>
            </a:r>
            <a:r>
              <a:rPr lang="en-ID" dirty="0" err="1"/>
              <a:t>dalam</a:t>
            </a:r>
            <a:r>
              <a:rPr lang="en-ID" dirty="0"/>
              <a:t> </a:t>
            </a:r>
            <a:r>
              <a:rPr lang="en-ID" dirty="0" err="1"/>
              <a:t>mempertahankan</a:t>
            </a:r>
            <a:r>
              <a:rPr lang="en-ID" dirty="0"/>
              <a:t> </a:t>
            </a:r>
            <a:r>
              <a:rPr lang="en-ID" dirty="0" err="1"/>
              <a:t>keseimbangan</a:t>
            </a:r>
            <a:r>
              <a:rPr lang="en-ID" dirty="0"/>
              <a:t> </a:t>
            </a:r>
            <a:r>
              <a:rPr lang="en-ID" dirty="0" err="1"/>
              <a:t>melalui</a:t>
            </a:r>
            <a:r>
              <a:rPr lang="en-ID" dirty="0"/>
              <a:t> </a:t>
            </a:r>
            <a:r>
              <a:rPr lang="en-ID" dirty="0" err="1"/>
              <a:t>mekanisme</a:t>
            </a:r>
            <a:r>
              <a:rPr lang="en-ID" dirty="0"/>
              <a:t> </a:t>
            </a:r>
            <a:r>
              <a:rPr lang="en-ID" dirty="0" err="1"/>
              <a:t>koping</a:t>
            </a:r>
            <a:r>
              <a:rPr lang="en-ID" dirty="0"/>
              <a:t> yang </a:t>
            </a:r>
            <a:r>
              <a:rPr lang="en-ID" dirty="0" err="1"/>
              <a:t>positif</a:t>
            </a:r>
            <a:r>
              <a:rPr lang="en-ID" dirty="0"/>
              <a:t> </a:t>
            </a:r>
            <a:r>
              <a:rPr lang="en-ID" dirty="0" err="1"/>
              <a:t>untuk</a:t>
            </a:r>
            <a:r>
              <a:rPr lang="en-ID" dirty="0"/>
              <a:t> </a:t>
            </a:r>
            <a:r>
              <a:rPr lang="en-ID" dirty="0" err="1"/>
              <a:t>mengatasi</a:t>
            </a:r>
            <a:r>
              <a:rPr lang="en-ID" dirty="0"/>
              <a:t> </a:t>
            </a:r>
            <a:r>
              <a:rPr lang="en-ID" dirty="0" err="1"/>
              <a:t>stresor</a:t>
            </a:r>
            <a:r>
              <a:rPr lang="en-ID" dirty="0"/>
              <a:t> yang </a:t>
            </a:r>
            <a:r>
              <a:rPr lang="en-ID" dirty="0" err="1"/>
              <a:t>dialaminya</a:t>
            </a:r>
            <a:r>
              <a:rPr lang="en-ID" dirty="0"/>
              <a:t> (Videbeck, 2008). </a:t>
            </a:r>
          </a:p>
        </p:txBody>
      </p:sp>
      <p:sp>
        <p:nvSpPr>
          <p:cNvPr id="4" name="Rectangle 3">
            <a:extLst>
              <a:ext uri="{FF2B5EF4-FFF2-40B4-BE49-F238E27FC236}">
                <a16:creationId xmlns:a16="http://schemas.microsoft.com/office/drawing/2014/main" id="{0E4E2635-04B2-F4ED-0056-630FA1B2EB2A}"/>
              </a:ext>
            </a:extLst>
          </p:cNvPr>
          <p:cNvSpPr/>
          <p:nvPr/>
        </p:nvSpPr>
        <p:spPr>
          <a:xfrm>
            <a:off x="354563" y="1399592"/>
            <a:ext cx="11616613" cy="2910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Tree>
    <p:extLst>
      <p:ext uri="{BB962C8B-B14F-4D97-AF65-F5344CB8AC3E}">
        <p14:creationId xmlns:p14="http://schemas.microsoft.com/office/powerpoint/2010/main" val="798270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633</TotalTime>
  <Words>1057</Words>
  <Application>Microsoft Office PowerPoint</Application>
  <PresentationFormat>Widescreen</PresentationFormat>
  <Paragraphs>72</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Inter</vt:lpstr>
      <vt:lpstr>Roboto</vt:lpstr>
      <vt:lpstr>Office Theme</vt:lpstr>
      <vt:lpstr>APLIKASI MODEL KONSEPTUAL KEPERAWATAN JIWA </vt:lpstr>
      <vt:lpstr>PowerPoint Presentation</vt:lpstr>
      <vt:lpstr>PowerPoint Presentation</vt:lpstr>
      <vt:lpstr>Kesehatan</vt:lpstr>
      <vt:lpstr>Menurut WHO, sehat adalah keadaan sempurna secara fisik, mental, serta sosial, dan bukan hanya sekedar tidak adanya penyakit atau kecacatan  Kesehatan adalah keadaan sehat seseorang, baik secara frsik, jiwa, maupun sosial dan bukan sekadar terbebas dari penyakit untuk memungkinkannya hidup produktif (UU No17/2023) </vt:lpstr>
      <vt:lpstr>KESEHATAN MENTAL </vt:lpstr>
      <vt:lpstr>Sehat Jiwa </vt:lpstr>
      <vt:lpstr>Ciri sehat Jiwa </vt:lpstr>
      <vt:lpstr>Model Konseptual </vt:lpstr>
      <vt:lpstr>Teori dalam Lingkungan Kesehatan Jiwa </vt:lpstr>
      <vt:lpstr>PowerPoint Presentation</vt:lpstr>
      <vt:lpstr>PowerPoint Presentation</vt:lpstr>
      <vt:lpstr>1) Psycoanalytical ( Freund, Ericson)</vt:lpstr>
      <vt:lpstr>PowerPoint Presentation</vt:lpstr>
      <vt:lpstr>PowerPoint Presentation</vt:lpstr>
      <vt:lpstr>2) Interpersonal (Sullivan, Peplau) </vt:lpstr>
      <vt:lpstr>PowerPoint Presentation</vt:lpstr>
      <vt:lpstr>3) Social (kaplan,Szasz) </vt:lpstr>
      <vt:lpstr>PowerPoint Presentation</vt:lpstr>
      <vt:lpstr>PowerPoint Presentation</vt:lpstr>
      <vt:lpstr>4) Existtensial (Ellis, Rogers) </vt:lpstr>
      <vt:lpstr>PowerPoint Presentation</vt:lpstr>
      <vt:lpstr>6) Medical (Mayer, Kraeplin) </vt:lpstr>
      <vt:lpstr>PowerPoint Presentation</vt:lpstr>
      <vt:lpstr>7) Model Komunikasi </vt:lpstr>
      <vt:lpstr>8) Model perilaku </vt:lpstr>
      <vt:lpstr>9) Model Stress Adaptasi Roy </vt:lpstr>
      <vt:lpstr>10) Model Keperawatan</vt:lpstr>
      <vt:lpstr>Inspiratif </vt:lpstr>
      <vt:lpstr>Yakin tiap masalah ada jalan keluar sesudah kesulitan ada kemudahan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OF MMA COMBINATION THERAPY METHOD (MEDITATION- MUROTAL HEARING - AROMATHERAPY) FOR STRESS AND BLOOD PRESSURE REDUCTION IN ELDERLY WITH HYPERTENSION</dc:title>
  <dc:creator>ASUS</dc:creator>
  <cp:lastModifiedBy>Asus A516</cp:lastModifiedBy>
  <cp:revision>21</cp:revision>
  <dcterms:created xsi:type="dcterms:W3CDTF">2023-09-05T07:45:07Z</dcterms:created>
  <dcterms:modified xsi:type="dcterms:W3CDTF">2026-03-04T00:42:36Z</dcterms:modified>
</cp:coreProperties>
</file>