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27"/>
  </p:notesMasterIdLst>
  <p:sldIdLst>
    <p:sldId id="307" r:id="rId2"/>
    <p:sldId id="308" r:id="rId3"/>
    <p:sldId id="257" r:id="rId4"/>
    <p:sldId id="276" r:id="rId5"/>
    <p:sldId id="258" r:id="rId6"/>
    <p:sldId id="260" r:id="rId7"/>
    <p:sldId id="301" r:id="rId8"/>
    <p:sldId id="302" r:id="rId9"/>
    <p:sldId id="303" r:id="rId10"/>
    <p:sldId id="304" r:id="rId11"/>
    <p:sldId id="259" r:id="rId12"/>
    <p:sldId id="305" r:id="rId13"/>
    <p:sldId id="306" r:id="rId14"/>
    <p:sldId id="261" r:id="rId15"/>
    <p:sldId id="262" r:id="rId16"/>
    <p:sldId id="263" r:id="rId17"/>
    <p:sldId id="267" r:id="rId18"/>
    <p:sldId id="268" r:id="rId19"/>
    <p:sldId id="309" r:id="rId20"/>
    <p:sldId id="313" r:id="rId21"/>
    <p:sldId id="314" r:id="rId22"/>
    <p:sldId id="315" r:id="rId23"/>
    <p:sldId id="316" r:id="rId24"/>
    <p:sldId id="317" r:id="rId25"/>
    <p:sldId id="319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FC75C3-91C8-46A6-BBCF-B92274637B66}">
  <a:tblStyle styleId="{E0FC75C3-91C8-46A6-BBCF-B92274637B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80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58456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b9668e6cb3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b9668e6cb3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bb3c99df6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bb3c99df6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b9668e6cb3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b9668e6cb3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bb3c99df68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bb3c99df68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bb3c99df68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bb3c99df68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b9668e6cb3_1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4" name="Google Shape;1194;gb9668e6cb3_1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bb3c99df68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bb3c99df68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gbb3c99df68_0_8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8" name="Google Shape;1658;gbb3c99df68_0_8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b9668e6cb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b9668e6cb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bb3c99df68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bb3c99df68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bb3c99df68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bb3c99df68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bb3c99df68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bb3c99df68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bb3c99df68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bb3c99df68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bb3c99df6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bb3c99df6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bb3c99df6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bb3c99df6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 rot="4499999">
            <a:off x="-1984572" y="25198"/>
            <a:ext cx="3452576" cy="2197089"/>
          </a:xfrm>
          <a:custGeom>
            <a:avLst/>
            <a:gdLst/>
            <a:ahLst/>
            <a:cxnLst/>
            <a:rect l="l" t="t" r="r" b="b"/>
            <a:pathLst>
              <a:path w="584" h="372" extrusionOk="0">
                <a:moveTo>
                  <a:pt x="47" y="324"/>
                </a:moveTo>
                <a:cubicBezTo>
                  <a:pt x="84" y="335"/>
                  <a:pt x="123" y="307"/>
                  <a:pt x="160" y="315"/>
                </a:cubicBezTo>
                <a:cubicBezTo>
                  <a:pt x="192" y="322"/>
                  <a:pt x="219" y="355"/>
                  <a:pt x="251" y="350"/>
                </a:cubicBezTo>
                <a:cubicBezTo>
                  <a:pt x="286" y="343"/>
                  <a:pt x="302" y="296"/>
                  <a:pt x="337" y="292"/>
                </a:cubicBezTo>
                <a:cubicBezTo>
                  <a:pt x="363" y="289"/>
                  <a:pt x="383" y="310"/>
                  <a:pt x="404" y="324"/>
                </a:cubicBezTo>
                <a:cubicBezTo>
                  <a:pt x="448" y="352"/>
                  <a:pt x="532" y="372"/>
                  <a:pt x="551" y="325"/>
                </a:cubicBezTo>
                <a:cubicBezTo>
                  <a:pt x="584" y="247"/>
                  <a:pt x="497" y="166"/>
                  <a:pt x="447" y="98"/>
                </a:cubicBezTo>
                <a:cubicBezTo>
                  <a:pt x="419" y="60"/>
                  <a:pt x="384" y="24"/>
                  <a:pt x="337" y="12"/>
                </a:cubicBezTo>
                <a:cubicBezTo>
                  <a:pt x="290" y="0"/>
                  <a:pt x="240" y="17"/>
                  <a:pt x="196" y="40"/>
                </a:cubicBezTo>
                <a:cubicBezTo>
                  <a:pt x="139" y="70"/>
                  <a:pt x="88" y="112"/>
                  <a:pt x="47" y="161"/>
                </a:cubicBezTo>
                <a:cubicBezTo>
                  <a:pt x="26" y="186"/>
                  <a:pt x="7" y="214"/>
                  <a:pt x="4" y="246"/>
                </a:cubicBezTo>
                <a:cubicBezTo>
                  <a:pt x="0" y="278"/>
                  <a:pt x="16" y="314"/>
                  <a:pt x="47" y="32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 txBox="1">
            <a:spLocks noGrp="1"/>
          </p:cNvSpPr>
          <p:nvPr>
            <p:ph type="title"/>
          </p:nvPr>
        </p:nvSpPr>
        <p:spPr>
          <a:xfrm>
            <a:off x="2441850" y="1998450"/>
            <a:ext cx="4260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title" idx="2" hasCustomPrompt="1"/>
          </p:nvPr>
        </p:nvSpPr>
        <p:spPr>
          <a:xfrm>
            <a:off x="3819450" y="866450"/>
            <a:ext cx="1505100" cy="135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3"/>
          <p:cNvSpPr txBox="1">
            <a:spLocks noGrp="1"/>
          </p:cNvSpPr>
          <p:nvPr>
            <p:ph type="subTitle" idx="1"/>
          </p:nvPr>
        </p:nvSpPr>
        <p:spPr>
          <a:xfrm>
            <a:off x="2853600" y="2840250"/>
            <a:ext cx="3436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ind Vadodara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ind Vadodara"/>
              <a:buNone/>
              <a:defRPr sz="1800">
                <a:latin typeface="Hind Vadodara"/>
                <a:ea typeface="Hind Vadodara"/>
                <a:cs typeface="Hind Vadodara"/>
                <a:sym typeface="Hind Vadoda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ind Vadodara"/>
              <a:buNone/>
              <a:defRPr sz="1800">
                <a:latin typeface="Hind Vadodara"/>
                <a:ea typeface="Hind Vadodara"/>
                <a:cs typeface="Hind Vadodara"/>
                <a:sym typeface="Hind Vadoda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ind Vadodara"/>
              <a:buNone/>
              <a:defRPr sz="1800">
                <a:latin typeface="Hind Vadodara"/>
                <a:ea typeface="Hind Vadodara"/>
                <a:cs typeface="Hind Vadodara"/>
                <a:sym typeface="Hind Vadoda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ind Vadodara"/>
              <a:buNone/>
              <a:defRPr sz="1800">
                <a:latin typeface="Hind Vadodara"/>
                <a:ea typeface="Hind Vadodara"/>
                <a:cs typeface="Hind Vadodara"/>
                <a:sym typeface="Hind Vadoda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ind Vadodara"/>
              <a:buNone/>
              <a:defRPr sz="1800">
                <a:latin typeface="Hind Vadodara"/>
                <a:ea typeface="Hind Vadodara"/>
                <a:cs typeface="Hind Vadodara"/>
                <a:sym typeface="Hind Vadoda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ind Vadodara"/>
              <a:buNone/>
              <a:defRPr sz="1800">
                <a:latin typeface="Hind Vadodara"/>
                <a:ea typeface="Hind Vadodara"/>
                <a:cs typeface="Hind Vadodara"/>
                <a:sym typeface="Hind Vadoda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ind Vadodara"/>
              <a:buNone/>
              <a:defRPr sz="1800">
                <a:latin typeface="Hind Vadodara"/>
                <a:ea typeface="Hind Vadodara"/>
                <a:cs typeface="Hind Vadodara"/>
                <a:sym typeface="Hind Vadoda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ind Vadodara"/>
              <a:buNone/>
              <a:defRPr sz="1800">
                <a:latin typeface="Hind Vadodara"/>
                <a:ea typeface="Hind Vadodara"/>
                <a:cs typeface="Hind Vadodara"/>
                <a:sym typeface="Hind Vadodara"/>
              </a:defRPr>
            </a:lvl9pPr>
          </a:lstStyle>
          <a:p>
            <a:endParaRPr/>
          </a:p>
        </p:txBody>
      </p:sp>
      <p:sp>
        <p:nvSpPr>
          <p:cNvPr id="79" name="Google Shape;79;p3"/>
          <p:cNvSpPr/>
          <p:nvPr/>
        </p:nvSpPr>
        <p:spPr>
          <a:xfrm>
            <a:off x="7338136" y="3459978"/>
            <a:ext cx="2639248" cy="2253545"/>
          </a:xfrm>
          <a:custGeom>
            <a:avLst/>
            <a:gdLst/>
            <a:ahLst/>
            <a:cxnLst/>
            <a:rect l="l" t="t" r="r" b="b"/>
            <a:pathLst>
              <a:path w="459" h="393" extrusionOk="0">
                <a:moveTo>
                  <a:pt x="43" y="234"/>
                </a:moveTo>
                <a:cubicBezTo>
                  <a:pt x="62" y="228"/>
                  <a:pt x="82" y="226"/>
                  <a:pt x="100" y="217"/>
                </a:cubicBezTo>
                <a:cubicBezTo>
                  <a:pt x="130" y="202"/>
                  <a:pt x="145" y="169"/>
                  <a:pt x="156" y="137"/>
                </a:cubicBezTo>
                <a:cubicBezTo>
                  <a:pt x="167" y="106"/>
                  <a:pt x="176" y="72"/>
                  <a:pt x="198" y="47"/>
                </a:cubicBezTo>
                <a:cubicBezTo>
                  <a:pt x="217" y="25"/>
                  <a:pt x="245" y="13"/>
                  <a:pt x="274" y="6"/>
                </a:cubicBezTo>
                <a:cubicBezTo>
                  <a:pt x="303" y="0"/>
                  <a:pt x="368" y="24"/>
                  <a:pt x="386" y="48"/>
                </a:cubicBezTo>
                <a:cubicBezTo>
                  <a:pt x="459" y="143"/>
                  <a:pt x="365" y="229"/>
                  <a:pt x="287" y="320"/>
                </a:cubicBezTo>
                <a:cubicBezTo>
                  <a:pt x="225" y="393"/>
                  <a:pt x="162" y="364"/>
                  <a:pt x="130" y="347"/>
                </a:cubicBezTo>
                <a:cubicBezTo>
                  <a:pt x="96" y="328"/>
                  <a:pt x="61" y="307"/>
                  <a:pt x="27" y="287"/>
                </a:cubicBezTo>
                <a:cubicBezTo>
                  <a:pt x="16" y="281"/>
                  <a:pt x="0" y="275"/>
                  <a:pt x="6" y="259"/>
                </a:cubicBezTo>
                <a:cubicBezTo>
                  <a:pt x="11" y="246"/>
                  <a:pt x="30" y="238"/>
                  <a:pt x="43" y="23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" name="Google Shape;80;p3"/>
          <p:cNvGrpSpPr/>
          <p:nvPr/>
        </p:nvGrpSpPr>
        <p:grpSpPr>
          <a:xfrm>
            <a:off x="8180661" y="4048743"/>
            <a:ext cx="1654608" cy="1664782"/>
            <a:chOff x="8180661" y="4048743"/>
            <a:chExt cx="1654608" cy="1664782"/>
          </a:xfrm>
        </p:grpSpPr>
        <p:sp>
          <p:nvSpPr>
            <p:cNvPr id="81" name="Google Shape;81;p3"/>
            <p:cNvSpPr/>
            <p:nvPr/>
          </p:nvSpPr>
          <p:spPr>
            <a:xfrm>
              <a:off x="8180661" y="4048743"/>
              <a:ext cx="1654608" cy="1664782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2" y="251"/>
                  </a:moveTo>
                  <a:cubicBezTo>
                    <a:pt x="53" y="240"/>
                    <a:pt x="46" y="228"/>
                    <a:pt x="40" y="215"/>
                  </a:cubicBezTo>
                  <a:cubicBezTo>
                    <a:pt x="20" y="177"/>
                    <a:pt x="0" y="132"/>
                    <a:pt x="11" y="89"/>
                  </a:cubicBezTo>
                  <a:cubicBezTo>
                    <a:pt x="21" y="50"/>
                    <a:pt x="58" y="18"/>
                    <a:pt x="102" y="9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43" y="0"/>
                    <a:pt x="199" y="8"/>
                    <a:pt x="233" y="26"/>
                  </a:cubicBezTo>
                  <a:cubicBezTo>
                    <a:pt x="270" y="47"/>
                    <a:pt x="287" y="113"/>
                    <a:pt x="287" y="154"/>
                  </a:cubicBezTo>
                  <a:cubicBezTo>
                    <a:pt x="288" y="192"/>
                    <a:pt x="275" y="225"/>
                    <a:pt x="253" y="244"/>
                  </a:cubicBezTo>
                  <a:cubicBezTo>
                    <a:pt x="231" y="263"/>
                    <a:pt x="203" y="270"/>
                    <a:pt x="178" y="276"/>
                  </a:cubicBezTo>
                  <a:cubicBezTo>
                    <a:pt x="148" y="284"/>
                    <a:pt x="119" y="289"/>
                    <a:pt x="93" y="278"/>
                  </a:cubicBezTo>
                  <a:cubicBezTo>
                    <a:pt x="80" y="272"/>
                    <a:pt x="70" y="262"/>
                    <a:pt x="62" y="251"/>
                  </a:cubicBezTo>
                  <a:close/>
                  <a:moveTo>
                    <a:pt x="103" y="12"/>
                  </a:moveTo>
                  <a:cubicBezTo>
                    <a:pt x="60" y="21"/>
                    <a:pt x="24" y="53"/>
                    <a:pt x="15" y="90"/>
                  </a:cubicBezTo>
                  <a:cubicBezTo>
                    <a:pt x="4" y="132"/>
                    <a:pt x="24" y="176"/>
                    <a:pt x="43" y="214"/>
                  </a:cubicBezTo>
                  <a:cubicBezTo>
                    <a:pt x="56" y="238"/>
                    <a:pt x="71" y="263"/>
                    <a:pt x="95" y="274"/>
                  </a:cubicBezTo>
                  <a:cubicBezTo>
                    <a:pt x="119" y="285"/>
                    <a:pt x="147" y="280"/>
                    <a:pt x="177" y="273"/>
                  </a:cubicBezTo>
                  <a:cubicBezTo>
                    <a:pt x="202" y="266"/>
                    <a:pt x="230" y="260"/>
                    <a:pt x="250" y="242"/>
                  </a:cubicBezTo>
                  <a:cubicBezTo>
                    <a:pt x="272" y="223"/>
                    <a:pt x="284" y="191"/>
                    <a:pt x="284" y="154"/>
                  </a:cubicBezTo>
                  <a:cubicBezTo>
                    <a:pt x="283" y="114"/>
                    <a:pt x="267" y="50"/>
                    <a:pt x="231" y="30"/>
                  </a:cubicBezTo>
                  <a:cubicBezTo>
                    <a:pt x="198" y="11"/>
                    <a:pt x="143" y="4"/>
                    <a:pt x="103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8343077" y="4160402"/>
              <a:ext cx="1370382" cy="1411009"/>
            </a:xfrm>
            <a:custGeom>
              <a:avLst/>
              <a:gdLst/>
              <a:ahLst/>
              <a:cxnLst/>
              <a:rect l="l" t="t" r="r" b="b"/>
              <a:pathLst>
                <a:path w="238" h="246" extrusionOk="0">
                  <a:moveTo>
                    <a:pt x="34" y="189"/>
                  </a:moveTo>
                  <a:cubicBezTo>
                    <a:pt x="16" y="167"/>
                    <a:pt x="6" y="144"/>
                    <a:pt x="4" y="121"/>
                  </a:cubicBezTo>
                  <a:cubicBezTo>
                    <a:pt x="0" y="90"/>
                    <a:pt x="12" y="59"/>
                    <a:pt x="34" y="36"/>
                  </a:cubicBezTo>
                  <a:cubicBezTo>
                    <a:pt x="55" y="14"/>
                    <a:pt x="85" y="1"/>
                    <a:pt x="117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32" y="0"/>
                    <a:pt x="147" y="3"/>
                    <a:pt x="161" y="8"/>
                  </a:cubicBezTo>
                  <a:cubicBezTo>
                    <a:pt x="190" y="18"/>
                    <a:pt x="209" y="32"/>
                    <a:pt x="219" y="51"/>
                  </a:cubicBezTo>
                  <a:cubicBezTo>
                    <a:pt x="232" y="77"/>
                    <a:pt x="238" y="105"/>
                    <a:pt x="236" y="132"/>
                  </a:cubicBezTo>
                  <a:cubicBezTo>
                    <a:pt x="232" y="169"/>
                    <a:pt x="213" y="202"/>
                    <a:pt x="184" y="222"/>
                  </a:cubicBezTo>
                  <a:cubicBezTo>
                    <a:pt x="154" y="243"/>
                    <a:pt x="114" y="246"/>
                    <a:pt x="82" y="231"/>
                  </a:cubicBezTo>
                  <a:cubicBezTo>
                    <a:pt x="66" y="223"/>
                    <a:pt x="50" y="211"/>
                    <a:pt x="36" y="192"/>
                  </a:cubicBezTo>
                  <a:cubicBezTo>
                    <a:pt x="35" y="191"/>
                    <a:pt x="34" y="190"/>
                    <a:pt x="34" y="189"/>
                  </a:cubicBezTo>
                  <a:close/>
                  <a:moveTo>
                    <a:pt x="117" y="4"/>
                  </a:moveTo>
                  <a:cubicBezTo>
                    <a:pt x="86" y="5"/>
                    <a:pt x="57" y="17"/>
                    <a:pt x="36" y="39"/>
                  </a:cubicBezTo>
                  <a:cubicBezTo>
                    <a:pt x="15" y="60"/>
                    <a:pt x="4" y="91"/>
                    <a:pt x="7" y="121"/>
                  </a:cubicBezTo>
                  <a:cubicBezTo>
                    <a:pt x="10" y="143"/>
                    <a:pt x="20" y="167"/>
                    <a:pt x="39" y="190"/>
                  </a:cubicBezTo>
                  <a:cubicBezTo>
                    <a:pt x="53" y="208"/>
                    <a:pt x="68" y="220"/>
                    <a:pt x="84" y="228"/>
                  </a:cubicBezTo>
                  <a:cubicBezTo>
                    <a:pt x="114" y="242"/>
                    <a:pt x="153" y="239"/>
                    <a:pt x="182" y="219"/>
                  </a:cubicBezTo>
                  <a:cubicBezTo>
                    <a:pt x="210" y="200"/>
                    <a:pt x="229" y="167"/>
                    <a:pt x="232" y="131"/>
                  </a:cubicBezTo>
                  <a:cubicBezTo>
                    <a:pt x="234" y="105"/>
                    <a:pt x="229" y="78"/>
                    <a:pt x="216" y="53"/>
                  </a:cubicBezTo>
                  <a:cubicBezTo>
                    <a:pt x="206" y="35"/>
                    <a:pt x="188" y="21"/>
                    <a:pt x="160" y="11"/>
                  </a:cubicBezTo>
                  <a:cubicBezTo>
                    <a:pt x="146" y="6"/>
                    <a:pt x="131" y="4"/>
                    <a:pt x="117" y="4"/>
                  </a:cubicBezTo>
                  <a:close/>
                  <a:moveTo>
                    <a:pt x="117" y="2"/>
                  </a:moveTo>
                  <a:cubicBezTo>
                    <a:pt x="117" y="2"/>
                    <a:pt x="117" y="2"/>
                    <a:pt x="117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8485190" y="4282216"/>
              <a:ext cx="1106458" cy="1177529"/>
            </a:xfrm>
            <a:custGeom>
              <a:avLst/>
              <a:gdLst/>
              <a:ahLst/>
              <a:cxnLst/>
              <a:rect l="l" t="t" r="r" b="b"/>
              <a:pathLst>
                <a:path w="192" h="206" extrusionOk="0">
                  <a:moveTo>
                    <a:pt x="22" y="172"/>
                  </a:moveTo>
                  <a:cubicBezTo>
                    <a:pt x="20" y="168"/>
                    <a:pt x="18" y="165"/>
                    <a:pt x="16" y="161"/>
                  </a:cubicBezTo>
                  <a:cubicBezTo>
                    <a:pt x="7" y="146"/>
                    <a:pt x="2" y="127"/>
                    <a:pt x="1" y="105"/>
                  </a:cubicBezTo>
                  <a:cubicBezTo>
                    <a:pt x="0" y="88"/>
                    <a:pt x="2" y="62"/>
                    <a:pt x="17" y="41"/>
                  </a:cubicBezTo>
                  <a:cubicBezTo>
                    <a:pt x="31" y="20"/>
                    <a:pt x="55" y="6"/>
                    <a:pt x="82" y="2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97" y="0"/>
                    <a:pt x="114" y="1"/>
                    <a:pt x="131" y="5"/>
                  </a:cubicBezTo>
                  <a:cubicBezTo>
                    <a:pt x="133" y="5"/>
                    <a:pt x="134" y="5"/>
                    <a:pt x="136" y="6"/>
                  </a:cubicBezTo>
                  <a:cubicBezTo>
                    <a:pt x="147" y="8"/>
                    <a:pt x="159" y="10"/>
                    <a:pt x="165" y="19"/>
                  </a:cubicBezTo>
                  <a:cubicBezTo>
                    <a:pt x="172" y="29"/>
                    <a:pt x="178" y="42"/>
                    <a:pt x="183" y="57"/>
                  </a:cubicBezTo>
                  <a:cubicBezTo>
                    <a:pt x="191" y="83"/>
                    <a:pt x="192" y="111"/>
                    <a:pt x="186" y="137"/>
                  </a:cubicBezTo>
                  <a:cubicBezTo>
                    <a:pt x="182" y="156"/>
                    <a:pt x="175" y="170"/>
                    <a:pt x="165" y="179"/>
                  </a:cubicBezTo>
                  <a:cubicBezTo>
                    <a:pt x="151" y="193"/>
                    <a:pt x="131" y="198"/>
                    <a:pt x="115" y="201"/>
                  </a:cubicBezTo>
                  <a:cubicBezTo>
                    <a:pt x="100" y="203"/>
                    <a:pt x="79" y="206"/>
                    <a:pt x="60" y="199"/>
                  </a:cubicBezTo>
                  <a:cubicBezTo>
                    <a:pt x="45" y="194"/>
                    <a:pt x="32" y="184"/>
                    <a:pt x="22" y="172"/>
                  </a:cubicBezTo>
                  <a:close/>
                  <a:moveTo>
                    <a:pt x="83" y="6"/>
                  </a:moveTo>
                  <a:cubicBezTo>
                    <a:pt x="56" y="10"/>
                    <a:pt x="33" y="23"/>
                    <a:pt x="20" y="43"/>
                  </a:cubicBezTo>
                  <a:cubicBezTo>
                    <a:pt x="6" y="63"/>
                    <a:pt x="4" y="88"/>
                    <a:pt x="5" y="105"/>
                  </a:cubicBezTo>
                  <a:cubicBezTo>
                    <a:pt x="5" y="126"/>
                    <a:pt x="10" y="144"/>
                    <a:pt x="19" y="160"/>
                  </a:cubicBezTo>
                  <a:cubicBezTo>
                    <a:pt x="29" y="177"/>
                    <a:pt x="44" y="190"/>
                    <a:pt x="61" y="196"/>
                  </a:cubicBezTo>
                  <a:cubicBezTo>
                    <a:pt x="75" y="200"/>
                    <a:pt x="92" y="201"/>
                    <a:pt x="114" y="197"/>
                  </a:cubicBezTo>
                  <a:cubicBezTo>
                    <a:pt x="129" y="194"/>
                    <a:pt x="149" y="190"/>
                    <a:pt x="163" y="177"/>
                  </a:cubicBezTo>
                  <a:cubicBezTo>
                    <a:pt x="172" y="167"/>
                    <a:pt x="179" y="154"/>
                    <a:pt x="183" y="136"/>
                  </a:cubicBezTo>
                  <a:cubicBezTo>
                    <a:pt x="189" y="111"/>
                    <a:pt x="187" y="84"/>
                    <a:pt x="179" y="58"/>
                  </a:cubicBezTo>
                  <a:cubicBezTo>
                    <a:pt x="175" y="43"/>
                    <a:pt x="169" y="31"/>
                    <a:pt x="162" y="21"/>
                  </a:cubicBezTo>
                  <a:cubicBezTo>
                    <a:pt x="156" y="13"/>
                    <a:pt x="145" y="11"/>
                    <a:pt x="135" y="9"/>
                  </a:cubicBezTo>
                  <a:cubicBezTo>
                    <a:pt x="134" y="9"/>
                    <a:pt x="132" y="9"/>
                    <a:pt x="130" y="8"/>
                  </a:cubicBezTo>
                  <a:cubicBezTo>
                    <a:pt x="114" y="5"/>
                    <a:pt x="98" y="4"/>
                    <a:pt x="8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8607001" y="4414182"/>
              <a:ext cx="893283" cy="933903"/>
            </a:xfrm>
            <a:custGeom>
              <a:avLst/>
              <a:gdLst/>
              <a:ahLst/>
              <a:cxnLst/>
              <a:rect l="l" t="t" r="r" b="b"/>
              <a:pathLst>
                <a:path w="156" h="164" extrusionOk="0">
                  <a:moveTo>
                    <a:pt x="22" y="126"/>
                  </a:moveTo>
                  <a:cubicBezTo>
                    <a:pt x="15" y="116"/>
                    <a:pt x="9" y="105"/>
                    <a:pt x="5" y="93"/>
                  </a:cubicBezTo>
                  <a:cubicBezTo>
                    <a:pt x="1" y="78"/>
                    <a:pt x="0" y="65"/>
                    <a:pt x="4" y="54"/>
                  </a:cubicBezTo>
                  <a:cubicBezTo>
                    <a:pt x="7" y="45"/>
                    <a:pt x="14" y="35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38" y="17"/>
                    <a:pt x="52" y="10"/>
                    <a:pt x="68" y="5"/>
                  </a:cubicBezTo>
                  <a:cubicBezTo>
                    <a:pt x="82" y="1"/>
                    <a:pt x="96" y="0"/>
                    <a:pt x="110" y="1"/>
                  </a:cubicBezTo>
                  <a:cubicBezTo>
                    <a:pt x="121" y="2"/>
                    <a:pt x="126" y="10"/>
                    <a:pt x="132" y="18"/>
                  </a:cubicBezTo>
                  <a:cubicBezTo>
                    <a:pt x="134" y="21"/>
                    <a:pt x="134" y="21"/>
                    <a:pt x="134" y="21"/>
                  </a:cubicBezTo>
                  <a:cubicBezTo>
                    <a:pt x="150" y="43"/>
                    <a:pt x="156" y="72"/>
                    <a:pt x="152" y="99"/>
                  </a:cubicBezTo>
                  <a:cubicBezTo>
                    <a:pt x="150" y="110"/>
                    <a:pt x="145" y="127"/>
                    <a:pt x="132" y="140"/>
                  </a:cubicBezTo>
                  <a:cubicBezTo>
                    <a:pt x="114" y="159"/>
                    <a:pt x="83" y="164"/>
                    <a:pt x="56" y="153"/>
                  </a:cubicBezTo>
                  <a:cubicBezTo>
                    <a:pt x="43" y="147"/>
                    <a:pt x="32" y="138"/>
                    <a:pt x="22" y="126"/>
                  </a:cubicBezTo>
                  <a:close/>
                  <a:moveTo>
                    <a:pt x="125" y="15"/>
                  </a:moveTo>
                  <a:cubicBezTo>
                    <a:pt x="121" y="9"/>
                    <a:pt x="117" y="6"/>
                    <a:pt x="109" y="5"/>
                  </a:cubicBezTo>
                  <a:cubicBezTo>
                    <a:pt x="96" y="4"/>
                    <a:pt x="82" y="5"/>
                    <a:pt x="69" y="9"/>
                  </a:cubicBezTo>
                  <a:cubicBezTo>
                    <a:pt x="54" y="13"/>
                    <a:pt x="40" y="2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17" y="38"/>
                    <a:pt x="10" y="46"/>
                    <a:pt x="7" y="56"/>
                  </a:cubicBezTo>
                  <a:cubicBezTo>
                    <a:pt x="4" y="66"/>
                    <a:pt x="5" y="78"/>
                    <a:pt x="9" y="92"/>
                  </a:cubicBezTo>
                  <a:cubicBezTo>
                    <a:pt x="17" y="118"/>
                    <a:pt x="35" y="140"/>
                    <a:pt x="58" y="149"/>
                  </a:cubicBezTo>
                  <a:cubicBezTo>
                    <a:pt x="83" y="160"/>
                    <a:pt x="112" y="155"/>
                    <a:pt x="130" y="138"/>
                  </a:cubicBezTo>
                  <a:cubicBezTo>
                    <a:pt x="142" y="125"/>
                    <a:pt x="146" y="109"/>
                    <a:pt x="148" y="98"/>
                  </a:cubicBezTo>
                  <a:cubicBezTo>
                    <a:pt x="152" y="72"/>
                    <a:pt x="146" y="45"/>
                    <a:pt x="131" y="23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28" y="18"/>
                    <a:pt x="126" y="16"/>
                    <a:pt x="125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8698364" y="4505540"/>
              <a:ext cx="720722" cy="710577"/>
            </a:xfrm>
            <a:custGeom>
              <a:avLst/>
              <a:gdLst/>
              <a:ahLst/>
              <a:cxnLst/>
              <a:rect l="l" t="t" r="r" b="b"/>
              <a:pathLst>
                <a:path w="125" h="123" extrusionOk="0">
                  <a:moveTo>
                    <a:pt x="24" y="97"/>
                  </a:moveTo>
                  <a:cubicBezTo>
                    <a:pt x="21" y="93"/>
                    <a:pt x="18" y="88"/>
                    <a:pt x="14" y="83"/>
                  </a:cubicBezTo>
                  <a:cubicBezTo>
                    <a:pt x="7" y="72"/>
                    <a:pt x="0" y="59"/>
                    <a:pt x="2" y="46"/>
                  </a:cubicBezTo>
                  <a:cubicBezTo>
                    <a:pt x="5" y="29"/>
                    <a:pt x="22" y="18"/>
                    <a:pt x="35" y="12"/>
                  </a:cubicBezTo>
                  <a:cubicBezTo>
                    <a:pt x="46" y="6"/>
                    <a:pt x="60" y="0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87" y="0"/>
                    <a:pt x="99" y="5"/>
                    <a:pt x="107" y="15"/>
                  </a:cubicBezTo>
                  <a:cubicBezTo>
                    <a:pt x="119" y="28"/>
                    <a:pt x="125" y="50"/>
                    <a:pt x="122" y="71"/>
                  </a:cubicBezTo>
                  <a:cubicBezTo>
                    <a:pt x="119" y="89"/>
                    <a:pt x="109" y="105"/>
                    <a:pt x="94" y="114"/>
                  </a:cubicBezTo>
                  <a:cubicBezTo>
                    <a:pt x="79" y="123"/>
                    <a:pt x="59" y="123"/>
                    <a:pt x="43" y="115"/>
                  </a:cubicBezTo>
                  <a:cubicBezTo>
                    <a:pt x="36" y="111"/>
                    <a:pt x="30" y="104"/>
                    <a:pt x="24" y="97"/>
                  </a:cubicBezTo>
                  <a:close/>
                  <a:moveTo>
                    <a:pt x="74" y="4"/>
                  </a:moveTo>
                  <a:cubicBezTo>
                    <a:pt x="61" y="4"/>
                    <a:pt x="48" y="10"/>
                    <a:pt x="37" y="15"/>
                  </a:cubicBezTo>
                  <a:cubicBezTo>
                    <a:pt x="18" y="25"/>
                    <a:pt x="8" y="35"/>
                    <a:pt x="6" y="47"/>
                  </a:cubicBezTo>
                  <a:cubicBezTo>
                    <a:pt x="4" y="59"/>
                    <a:pt x="11" y="70"/>
                    <a:pt x="18" y="81"/>
                  </a:cubicBezTo>
                  <a:cubicBezTo>
                    <a:pt x="26" y="93"/>
                    <a:pt x="34" y="105"/>
                    <a:pt x="45" y="112"/>
                  </a:cubicBezTo>
                  <a:cubicBezTo>
                    <a:pt x="59" y="120"/>
                    <a:pt x="78" y="119"/>
                    <a:pt x="92" y="110"/>
                  </a:cubicBezTo>
                  <a:cubicBezTo>
                    <a:pt x="106" y="102"/>
                    <a:pt x="116" y="87"/>
                    <a:pt x="118" y="70"/>
                  </a:cubicBezTo>
                  <a:cubicBezTo>
                    <a:pt x="121" y="51"/>
                    <a:pt x="116" y="30"/>
                    <a:pt x="104" y="17"/>
                  </a:cubicBezTo>
                  <a:cubicBezTo>
                    <a:pt x="96" y="8"/>
                    <a:pt x="86" y="4"/>
                    <a:pt x="74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8789719" y="4617205"/>
              <a:ext cx="548151" cy="527858"/>
            </a:xfrm>
            <a:custGeom>
              <a:avLst/>
              <a:gdLst/>
              <a:ahLst/>
              <a:cxnLst/>
              <a:rect l="l" t="t" r="r" b="b"/>
              <a:pathLst>
                <a:path w="94" h="91" extrusionOk="0">
                  <a:moveTo>
                    <a:pt x="17" y="71"/>
                  </a:moveTo>
                  <a:cubicBezTo>
                    <a:pt x="13" y="65"/>
                    <a:pt x="9" y="59"/>
                    <a:pt x="6" y="53"/>
                  </a:cubicBezTo>
                  <a:cubicBezTo>
                    <a:pt x="3" y="47"/>
                    <a:pt x="0" y="40"/>
                    <a:pt x="1" y="33"/>
                  </a:cubicBezTo>
                  <a:cubicBezTo>
                    <a:pt x="2" y="23"/>
                    <a:pt x="12" y="17"/>
                    <a:pt x="20" y="12"/>
                  </a:cubicBezTo>
                  <a:cubicBezTo>
                    <a:pt x="29" y="8"/>
                    <a:pt x="38" y="2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9" y="0"/>
                    <a:pt x="69" y="3"/>
                    <a:pt x="78" y="12"/>
                  </a:cubicBezTo>
                  <a:cubicBezTo>
                    <a:pt x="88" y="22"/>
                    <a:pt x="94" y="38"/>
                    <a:pt x="93" y="52"/>
                  </a:cubicBezTo>
                  <a:cubicBezTo>
                    <a:pt x="91" y="66"/>
                    <a:pt x="80" y="80"/>
                    <a:pt x="67" y="86"/>
                  </a:cubicBezTo>
                  <a:cubicBezTo>
                    <a:pt x="53" y="91"/>
                    <a:pt x="36" y="88"/>
                    <a:pt x="24" y="79"/>
                  </a:cubicBezTo>
                  <a:cubicBezTo>
                    <a:pt x="21" y="76"/>
                    <a:pt x="19" y="74"/>
                    <a:pt x="17" y="71"/>
                  </a:cubicBezTo>
                  <a:close/>
                  <a:moveTo>
                    <a:pt x="49" y="5"/>
                  </a:moveTo>
                  <a:cubicBezTo>
                    <a:pt x="39" y="6"/>
                    <a:pt x="31" y="11"/>
                    <a:pt x="22" y="16"/>
                  </a:cubicBezTo>
                  <a:cubicBezTo>
                    <a:pt x="14" y="20"/>
                    <a:pt x="6" y="25"/>
                    <a:pt x="5" y="33"/>
                  </a:cubicBezTo>
                  <a:cubicBezTo>
                    <a:pt x="4" y="39"/>
                    <a:pt x="6" y="45"/>
                    <a:pt x="9" y="51"/>
                  </a:cubicBezTo>
                  <a:cubicBezTo>
                    <a:pt x="14" y="59"/>
                    <a:pt x="19" y="69"/>
                    <a:pt x="27" y="76"/>
                  </a:cubicBezTo>
                  <a:cubicBezTo>
                    <a:pt x="37" y="84"/>
                    <a:pt x="53" y="87"/>
                    <a:pt x="65" y="82"/>
                  </a:cubicBezTo>
                  <a:cubicBezTo>
                    <a:pt x="78" y="77"/>
                    <a:pt x="87" y="65"/>
                    <a:pt x="89" y="51"/>
                  </a:cubicBezTo>
                  <a:cubicBezTo>
                    <a:pt x="91" y="39"/>
                    <a:pt x="85" y="24"/>
                    <a:pt x="75" y="14"/>
                  </a:cubicBezTo>
                  <a:cubicBezTo>
                    <a:pt x="67" y="7"/>
                    <a:pt x="58" y="3"/>
                    <a:pt x="4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3"/>
          <p:cNvSpPr/>
          <p:nvPr/>
        </p:nvSpPr>
        <p:spPr>
          <a:xfrm>
            <a:off x="-763797" y="-1146552"/>
            <a:ext cx="3452576" cy="2197089"/>
          </a:xfrm>
          <a:custGeom>
            <a:avLst/>
            <a:gdLst/>
            <a:ahLst/>
            <a:cxnLst/>
            <a:rect l="l" t="t" r="r" b="b"/>
            <a:pathLst>
              <a:path w="584" h="372" extrusionOk="0">
                <a:moveTo>
                  <a:pt x="47" y="324"/>
                </a:moveTo>
                <a:cubicBezTo>
                  <a:pt x="84" y="335"/>
                  <a:pt x="123" y="307"/>
                  <a:pt x="160" y="315"/>
                </a:cubicBezTo>
                <a:cubicBezTo>
                  <a:pt x="192" y="322"/>
                  <a:pt x="219" y="355"/>
                  <a:pt x="251" y="350"/>
                </a:cubicBezTo>
                <a:cubicBezTo>
                  <a:pt x="286" y="343"/>
                  <a:pt x="302" y="296"/>
                  <a:pt x="337" y="292"/>
                </a:cubicBezTo>
                <a:cubicBezTo>
                  <a:pt x="363" y="289"/>
                  <a:pt x="383" y="310"/>
                  <a:pt x="404" y="324"/>
                </a:cubicBezTo>
                <a:cubicBezTo>
                  <a:pt x="448" y="352"/>
                  <a:pt x="532" y="372"/>
                  <a:pt x="551" y="325"/>
                </a:cubicBezTo>
                <a:cubicBezTo>
                  <a:pt x="584" y="247"/>
                  <a:pt x="497" y="166"/>
                  <a:pt x="447" y="98"/>
                </a:cubicBezTo>
                <a:cubicBezTo>
                  <a:pt x="419" y="60"/>
                  <a:pt x="384" y="24"/>
                  <a:pt x="337" y="12"/>
                </a:cubicBezTo>
                <a:cubicBezTo>
                  <a:pt x="290" y="0"/>
                  <a:pt x="240" y="17"/>
                  <a:pt x="196" y="40"/>
                </a:cubicBezTo>
                <a:cubicBezTo>
                  <a:pt x="139" y="70"/>
                  <a:pt x="88" y="112"/>
                  <a:pt x="47" y="161"/>
                </a:cubicBezTo>
                <a:cubicBezTo>
                  <a:pt x="26" y="186"/>
                  <a:pt x="7" y="214"/>
                  <a:pt x="4" y="246"/>
                </a:cubicBezTo>
                <a:cubicBezTo>
                  <a:pt x="0" y="278"/>
                  <a:pt x="16" y="314"/>
                  <a:pt x="47" y="3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8" name="Google Shape;88;p3"/>
          <p:cNvGrpSpPr/>
          <p:nvPr/>
        </p:nvGrpSpPr>
        <p:grpSpPr>
          <a:xfrm>
            <a:off x="-931200" y="-1047750"/>
            <a:ext cx="3473489" cy="3421181"/>
            <a:chOff x="-931200" y="-1047750"/>
            <a:chExt cx="3473489" cy="3421181"/>
          </a:xfrm>
        </p:grpSpPr>
        <p:sp>
          <p:nvSpPr>
            <p:cNvPr id="89" name="Google Shape;89;p3"/>
            <p:cNvSpPr/>
            <p:nvPr/>
          </p:nvSpPr>
          <p:spPr>
            <a:xfrm>
              <a:off x="-931200" y="-1047750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-763803" y="-828038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3"/>
          <p:cNvGrpSpPr/>
          <p:nvPr/>
        </p:nvGrpSpPr>
        <p:grpSpPr>
          <a:xfrm rot="4500040">
            <a:off x="-1040996" y="2571418"/>
            <a:ext cx="3473386" cy="3421078"/>
            <a:chOff x="-931200" y="-1047750"/>
            <a:chExt cx="3473489" cy="3421181"/>
          </a:xfrm>
        </p:grpSpPr>
        <p:sp>
          <p:nvSpPr>
            <p:cNvPr id="92" name="Google Shape;92;p3"/>
            <p:cNvSpPr/>
            <p:nvPr/>
          </p:nvSpPr>
          <p:spPr>
            <a:xfrm>
              <a:off x="-931200" y="-1047750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-763803" y="-828038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3"/>
          <p:cNvGrpSpPr/>
          <p:nvPr/>
        </p:nvGrpSpPr>
        <p:grpSpPr>
          <a:xfrm rot="4500040">
            <a:off x="7429854" y="-938257"/>
            <a:ext cx="3473386" cy="3421078"/>
            <a:chOff x="-931200" y="-1047750"/>
            <a:chExt cx="3473489" cy="3421181"/>
          </a:xfrm>
        </p:grpSpPr>
        <p:sp>
          <p:nvSpPr>
            <p:cNvPr id="95" name="Google Shape;95;p3"/>
            <p:cNvSpPr/>
            <p:nvPr/>
          </p:nvSpPr>
          <p:spPr>
            <a:xfrm>
              <a:off x="-931200" y="-1047750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-763803" y="-828038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3"/>
          <p:cNvGrpSpPr/>
          <p:nvPr/>
        </p:nvGrpSpPr>
        <p:grpSpPr>
          <a:xfrm>
            <a:off x="-676014" y="4441593"/>
            <a:ext cx="1654608" cy="1664782"/>
            <a:chOff x="8180661" y="4048743"/>
            <a:chExt cx="1654608" cy="1664782"/>
          </a:xfrm>
        </p:grpSpPr>
        <p:sp>
          <p:nvSpPr>
            <p:cNvPr id="98" name="Google Shape;98;p3"/>
            <p:cNvSpPr/>
            <p:nvPr/>
          </p:nvSpPr>
          <p:spPr>
            <a:xfrm>
              <a:off x="8180661" y="4048743"/>
              <a:ext cx="1654608" cy="1664782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2" y="251"/>
                  </a:moveTo>
                  <a:cubicBezTo>
                    <a:pt x="53" y="240"/>
                    <a:pt x="46" y="228"/>
                    <a:pt x="40" y="215"/>
                  </a:cubicBezTo>
                  <a:cubicBezTo>
                    <a:pt x="20" y="177"/>
                    <a:pt x="0" y="132"/>
                    <a:pt x="11" y="89"/>
                  </a:cubicBezTo>
                  <a:cubicBezTo>
                    <a:pt x="21" y="50"/>
                    <a:pt x="58" y="18"/>
                    <a:pt x="102" y="9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43" y="0"/>
                    <a:pt x="199" y="8"/>
                    <a:pt x="233" y="26"/>
                  </a:cubicBezTo>
                  <a:cubicBezTo>
                    <a:pt x="270" y="47"/>
                    <a:pt x="287" y="113"/>
                    <a:pt x="287" y="154"/>
                  </a:cubicBezTo>
                  <a:cubicBezTo>
                    <a:pt x="288" y="192"/>
                    <a:pt x="275" y="225"/>
                    <a:pt x="253" y="244"/>
                  </a:cubicBezTo>
                  <a:cubicBezTo>
                    <a:pt x="231" y="263"/>
                    <a:pt x="203" y="270"/>
                    <a:pt x="178" y="276"/>
                  </a:cubicBezTo>
                  <a:cubicBezTo>
                    <a:pt x="148" y="284"/>
                    <a:pt x="119" y="289"/>
                    <a:pt x="93" y="278"/>
                  </a:cubicBezTo>
                  <a:cubicBezTo>
                    <a:pt x="80" y="272"/>
                    <a:pt x="70" y="262"/>
                    <a:pt x="62" y="251"/>
                  </a:cubicBezTo>
                  <a:close/>
                  <a:moveTo>
                    <a:pt x="103" y="12"/>
                  </a:moveTo>
                  <a:cubicBezTo>
                    <a:pt x="60" y="21"/>
                    <a:pt x="24" y="53"/>
                    <a:pt x="15" y="90"/>
                  </a:cubicBezTo>
                  <a:cubicBezTo>
                    <a:pt x="4" y="132"/>
                    <a:pt x="24" y="176"/>
                    <a:pt x="43" y="214"/>
                  </a:cubicBezTo>
                  <a:cubicBezTo>
                    <a:pt x="56" y="238"/>
                    <a:pt x="71" y="263"/>
                    <a:pt x="95" y="274"/>
                  </a:cubicBezTo>
                  <a:cubicBezTo>
                    <a:pt x="119" y="285"/>
                    <a:pt x="147" y="280"/>
                    <a:pt x="177" y="273"/>
                  </a:cubicBezTo>
                  <a:cubicBezTo>
                    <a:pt x="202" y="266"/>
                    <a:pt x="230" y="260"/>
                    <a:pt x="250" y="242"/>
                  </a:cubicBezTo>
                  <a:cubicBezTo>
                    <a:pt x="272" y="223"/>
                    <a:pt x="284" y="191"/>
                    <a:pt x="284" y="154"/>
                  </a:cubicBezTo>
                  <a:cubicBezTo>
                    <a:pt x="283" y="114"/>
                    <a:pt x="267" y="50"/>
                    <a:pt x="231" y="30"/>
                  </a:cubicBezTo>
                  <a:cubicBezTo>
                    <a:pt x="198" y="11"/>
                    <a:pt x="143" y="4"/>
                    <a:pt x="103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8343077" y="4160402"/>
              <a:ext cx="1370382" cy="1411009"/>
            </a:xfrm>
            <a:custGeom>
              <a:avLst/>
              <a:gdLst/>
              <a:ahLst/>
              <a:cxnLst/>
              <a:rect l="l" t="t" r="r" b="b"/>
              <a:pathLst>
                <a:path w="238" h="246" extrusionOk="0">
                  <a:moveTo>
                    <a:pt x="34" y="189"/>
                  </a:moveTo>
                  <a:cubicBezTo>
                    <a:pt x="16" y="167"/>
                    <a:pt x="6" y="144"/>
                    <a:pt x="4" y="121"/>
                  </a:cubicBezTo>
                  <a:cubicBezTo>
                    <a:pt x="0" y="90"/>
                    <a:pt x="12" y="59"/>
                    <a:pt x="34" y="36"/>
                  </a:cubicBezTo>
                  <a:cubicBezTo>
                    <a:pt x="55" y="14"/>
                    <a:pt x="85" y="1"/>
                    <a:pt x="117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32" y="0"/>
                    <a:pt x="147" y="3"/>
                    <a:pt x="161" y="8"/>
                  </a:cubicBezTo>
                  <a:cubicBezTo>
                    <a:pt x="190" y="18"/>
                    <a:pt x="209" y="32"/>
                    <a:pt x="219" y="51"/>
                  </a:cubicBezTo>
                  <a:cubicBezTo>
                    <a:pt x="232" y="77"/>
                    <a:pt x="238" y="105"/>
                    <a:pt x="236" y="132"/>
                  </a:cubicBezTo>
                  <a:cubicBezTo>
                    <a:pt x="232" y="169"/>
                    <a:pt x="213" y="202"/>
                    <a:pt x="184" y="222"/>
                  </a:cubicBezTo>
                  <a:cubicBezTo>
                    <a:pt x="154" y="243"/>
                    <a:pt x="114" y="246"/>
                    <a:pt x="82" y="231"/>
                  </a:cubicBezTo>
                  <a:cubicBezTo>
                    <a:pt x="66" y="223"/>
                    <a:pt x="50" y="211"/>
                    <a:pt x="36" y="192"/>
                  </a:cubicBezTo>
                  <a:cubicBezTo>
                    <a:pt x="35" y="191"/>
                    <a:pt x="34" y="190"/>
                    <a:pt x="34" y="189"/>
                  </a:cubicBezTo>
                  <a:close/>
                  <a:moveTo>
                    <a:pt x="117" y="4"/>
                  </a:moveTo>
                  <a:cubicBezTo>
                    <a:pt x="86" y="5"/>
                    <a:pt x="57" y="17"/>
                    <a:pt x="36" y="39"/>
                  </a:cubicBezTo>
                  <a:cubicBezTo>
                    <a:pt x="15" y="60"/>
                    <a:pt x="4" y="91"/>
                    <a:pt x="7" y="121"/>
                  </a:cubicBezTo>
                  <a:cubicBezTo>
                    <a:pt x="10" y="143"/>
                    <a:pt x="20" y="167"/>
                    <a:pt x="39" y="190"/>
                  </a:cubicBezTo>
                  <a:cubicBezTo>
                    <a:pt x="53" y="208"/>
                    <a:pt x="68" y="220"/>
                    <a:pt x="84" y="228"/>
                  </a:cubicBezTo>
                  <a:cubicBezTo>
                    <a:pt x="114" y="242"/>
                    <a:pt x="153" y="239"/>
                    <a:pt x="182" y="219"/>
                  </a:cubicBezTo>
                  <a:cubicBezTo>
                    <a:pt x="210" y="200"/>
                    <a:pt x="229" y="167"/>
                    <a:pt x="232" y="131"/>
                  </a:cubicBezTo>
                  <a:cubicBezTo>
                    <a:pt x="234" y="105"/>
                    <a:pt x="229" y="78"/>
                    <a:pt x="216" y="53"/>
                  </a:cubicBezTo>
                  <a:cubicBezTo>
                    <a:pt x="206" y="35"/>
                    <a:pt x="188" y="21"/>
                    <a:pt x="160" y="11"/>
                  </a:cubicBezTo>
                  <a:cubicBezTo>
                    <a:pt x="146" y="6"/>
                    <a:pt x="131" y="4"/>
                    <a:pt x="117" y="4"/>
                  </a:cubicBezTo>
                  <a:close/>
                  <a:moveTo>
                    <a:pt x="117" y="2"/>
                  </a:moveTo>
                  <a:cubicBezTo>
                    <a:pt x="117" y="2"/>
                    <a:pt x="117" y="2"/>
                    <a:pt x="117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8485190" y="4282216"/>
              <a:ext cx="1106458" cy="1177529"/>
            </a:xfrm>
            <a:custGeom>
              <a:avLst/>
              <a:gdLst/>
              <a:ahLst/>
              <a:cxnLst/>
              <a:rect l="l" t="t" r="r" b="b"/>
              <a:pathLst>
                <a:path w="192" h="206" extrusionOk="0">
                  <a:moveTo>
                    <a:pt x="22" y="172"/>
                  </a:moveTo>
                  <a:cubicBezTo>
                    <a:pt x="20" y="168"/>
                    <a:pt x="18" y="165"/>
                    <a:pt x="16" y="161"/>
                  </a:cubicBezTo>
                  <a:cubicBezTo>
                    <a:pt x="7" y="146"/>
                    <a:pt x="2" y="127"/>
                    <a:pt x="1" y="105"/>
                  </a:cubicBezTo>
                  <a:cubicBezTo>
                    <a:pt x="0" y="88"/>
                    <a:pt x="2" y="62"/>
                    <a:pt x="17" y="41"/>
                  </a:cubicBezTo>
                  <a:cubicBezTo>
                    <a:pt x="31" y="20"/>
                    <a:pt x="55" y="6"/>
                    <a:pt x="82" y="2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97" y="0"/>
                    <a:pt x="114" y="1"/>
                    <a:pt x="131" y="5"/>
                  </a:cubicBezTo>
                  <a:cubicBezTo>
                    <a:pt x="133" y="5"/>
                    <a:pt x="134" y="5"/>
                    <a:pt x="136" y="6"/>
                  </a:cubicBezTo>
                  <a:cubicBezTo>
                    <a:pt x="147" y="8"/>
                    <a:pt x="159" y="10"/>
                    <a:pt x="165" y="19"/>
                  </a:cubicBezTo>
                  <a:cubicBezTo>
                    <a:pt x="172" y="29"/>
                    <a:pt x="178" y="42"/>
                    <a:pt x="183" y="57"/>
                  </a:cubicBezTo>
                  <a:cubicBezTo>
                    <a:pt x="191" y="83"/>
                    <a:pt x="192" y="111"/>
                    <a:pt x="186" y="137"/>
                  </a:cubicBezTo>
                  <a:cubicBezTo>
                    <a:pt x="182" y="156"/>
                    <a:pt x="175" y="170"/>
                    <a:pt x="165" y="179"/>
                  </a:cubicBezTo>
                  <a:cubicBezTo>
                    <a:pt x="151" y="193"/>
                    <a:pt x="131" y="198"/>
                    <a:pt x="115" y="201"/>
                  </a:cubicBezTo>
                  <a:cubicBezTo>
                    <a:pt x="100" y="203"/>
                    <a:pt x="79" y="206"/>
                    <a:pt x="60" y="199"/>
                  </a:cubicBezTo>
                  <a:cubicBezTo>
                    <a:pt x="45" y="194"/>
                    <a:pt x="32" y="184"/>
                    <a:pt x="22" y="172"/>
                  </a:cubicBezTo>
                  <a:close/>
                  <a:moveTo>
                    <a:pt x="83" y="6"/>
                  </a:moveTo>
                  <a:cubicBezTo>
                    <a:pt x="56" y="10"/>
                    <a:pt x="33" y="23"/>
                    <a:pt x="20" y="43"/>
                  </a:cubicBezTo>
                  <a:cubicBezTo>
                    <a:pt x="6" y="63"/>
                    <a:pt x="4" y="88"/>
                    <a:pt x="5" y="105"/>
                  </a:cubicBezTo>
                  <a:cubicBezTo>
                    <a:pt x="5" y="126"/>
                    <a:pt x="10" y="144"/>
                    <a:pt x="19" y="160"/>
                  </a:cubicBezTo>
                  <a:cubicBezTo>
                    <a:pt x="29" y="177"/>
                    <a:pt x="44" y="190"/>
                    <a:pt x="61" y="196"/>
                  </a:cubicBezTo>
                  <a:cubicBezTo>
                    <a:pt x="75" y="200"/>
                    <a:pt x="92" y="201"/>
                    <a:pt x="114" y="197"/>
                  </a:cubicBezTo>
                  <a:cubicBezTo>
                    <a:pt x="129" y="194"/>
                    <a:pt x="149" y="190"/>
                    <a:pt x="163" y="177"/>
                  </a:cubicBezTo>
                  <a:cubicBezTo>
                    <a:pt x="172" y="167"/>
                    <a:pt x="179" y="154"/>
                    <a:pt x="183" y="136"/>
                  </a:cubicBezTo>
                  <a:cubicBezTo>
                    <a:pt x="189" y="111"/>
                    <a:pt x="187" y="84"/>
                    <a:pt x="179" y="58"/>
                  </a:cubicBezTo>
                  <a:cubicBezTo>
                    <a:pt x="175" y="43"/>
                    <a:pt x="169" y="31"/>
                    <a:pt x="162" y="21"/>
                  </a:cubicBezTo>
                  <a:cubicBezTo>
                    <a:pt x="156" y="13"/>
                    <a:pt x="145" y="11"/>
                    <a:pt x="135" y="9"/>
                  </a:cubicBezTo>
                  <a:cubicBezTo>
                    <a:pt x="134" y="9"/>
                    <a:pt x="132" y="9"/>
                    <a:pt x="130" y="8"/>
                  </a:cubicBezTo>
                  <a:cubicBezTo>
                    <a:pt x="114" y="5"/>
                    <a:pt x="98" y="4"/>
                    <a:pt x="83" y="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8607001" y="4414182"/>
              <a:ext cx="893283" cy="933903"/>
            </a:xfrm>
            <a:custGeom>
              <a:avLst/>
              <a:gdLst/>
              <a:ahLst/>
              <a:cxnLst/>
              <a:rect l="l" t="t" r="r" b="b"/>
              <a:pathLst>
                <a:path w="156" h="164" extrusionOk="0">
                  <a:moveTo>
                    <a:pt x="22" y="126"/>
                  </a:moveTo>
                  <a:cubicBezTo>
                    <a:pt x="15" y="116"/>
                    <a:pt x="9" y="105"/>
                    <a:pt x="5" y="93"/>
                  </a:cubicBezTo>
                  <a:cubicBezTo>
                    <a:pt x="1" y="78"/>
                    <a:pt x="0" y="65"/>
                    <a:pt x="4" y="54"/>
                  </a:cubicBezTo>
                  <a:cubicBezTo>
                    <a:pt x="7" y="45"/>
                    <a:pt x="14" y="35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38" y="17"/>
                    <a:pt x="52" y="10"/>
                    <a:pt x="68" y="5"/>
                  </a:cubicBezTo>
                  <a:cubicBezTo>
                    <a:pt x="82" y="1"/>
                    <a:pt x="96" y="0"/>
                    <a:pt x="110" y="1"/>
                  </a:cubicBezTo>
                  <a:cubicBezTo>
                    <a:pt x="121" y="2"/>
                    <a:pt x="126" y="10"/>
                    <a:pt x="132" y="18"/>
                  </a:cubicBezTo>
                  <a:cubicBezTo>
                    <a:pt x="134" y="21"/>
                    <a:pt x="134" y="21"/>
                    <a:pt x="134" y="21"/>
                  </a:cubicBezTo>
                  <a:cubicBezTo>
                    <a:pt x="150" y="43"/>
                    <a:pt x="156" y="72"/>
                    <a:pt x="152" y="99"/>
                  </a:cubicBezTo>
                  <a:cubicBezTo>
                    <a:pt x="150" y="110"/>
                    <a:pt x="145" y="127"/>
                    <a:pt x="132" y="140"/>
                  </a:cubicBezTo>
                  <a:cubicBezTo>
                    <a:pt x="114" y="159"/>
                    <a:pt x="83" y="164"/>
                    <a:pt x="56" y="153"/>
                  </a:cubicBezTo>
                  <a:cubicBezTo>
                    <a:pt x="43" y="147"/>
                    <a:pt x="32" y="138"/>
                    <a:pt x="22" y="126"/>
                  </a:cubicBezTo>
                  <a:close/>
                  <a:moveTo>
                    <a:pt x="125" y="15"/>
                  </a:moveTo>
                  <a:cubicBezTo>
                    <a:pt x="121" y="9"/>
                    <a:pt x="117" y="6"/>
                    <a:pt x="109" y="5"/>
                  </a:cubicBezTo>
                  <a:cubicBezTo>
                    <a:pt x="96" y="4"/>
                    <a:pt x="82" y="5"/>
                    <a:pt x="69" y="9"/>
                  </a:cubicBezTo>
                  <a:cubicBezTo>
                    <a:pt x="54" y="13"/>
                    <a:pt x="40" y="2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17" y="38"/>
                    <a:pt x="10" y="46"/>
                    <a:pt x="7" y="56"/>
                  </a:cubicBezTo>
                  <a:cubicBezTo>
                    <a:pt x="4" y="66"/>
                    <a:pt x="5" y="78"/>
                    <a:pt x="9" y="92"/>
                  </a:cubicBezTo>
                  <a:cubicBezTo>
                    <a:pt x="17" y="118"/>
                    <a:pt x="35" y="140"/>
                    <a:pt x="58" y="149"/>
                  </a:cubicBezTo>
                  <a:cubicBezTo>
                    <a:pt x="83" y="160"/>
                    <a:pt x="112" y="155"/>
                    <a:pt x="130" y="138"/>
                  </a:cubicBezTo>
                  <a:cubicBezTo>
                    <a:pt x="142" y="125"/>
                    <a:pt x="146" y="109"/>
                    <a:pt x="148" y="98"/>
                  </a:cubicBezTo>
                  <a:cubicBezTo>
                    <a:pt x="152" y="72"/>
                    <a:pt x="146" y="45"/>
                    <a:pt x="131" y="23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28" y="18"/>
                    <a:pt x="126" y="16"/>
                    <a:pt x="125" y="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8698364" y="4505540"/>
              <a:ext cx="720722" cy="710577"/>
            </a:xfrm>
            <a:custGeom>
              <a:avLst/>
              <a:gdLst/>
              <a:ahLst/>
              <a:cxnLst/>
              <a:rect l="l" t="t" r="r" b="b"/>
              <a:pathLst>
                <a:path w="125" h="123" extrusionOk="0">
                  <a:moveTo>
                    <a:pt x="24" y="97"/>
                  </a:moveTo>
                  <a:cubicBezTo>
                    <a:pt x="21" y="93"/>
                    <a:pt x="18" y="88"/>
                    <a:pt x="14" y="83"/>
                  </a:cubicBezTo>
                  <a:cubicBezTo>
                    <a:pt x="7" y="72"/>
                    <a:pt x="0" y="59"/>
                    <a:pt x="2" y="46"/>
                  </a:cubicBezTo>
                  <a:cubicBezTo>
                    <a:pt x="5" y="29"/>
                    <a:pt x="22" y="18"/>
                    <a:pt x="35" y="12"/>
                  </a:cubicBezTo>
                  <a:cubicBezTo>
                    <a:pt x="46" y="6"/>
                    <a:pt x="60" y="0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87" y="0"/>
                    <a:pt x="99" y="5"/>
                    <a:pt x="107" y="15"/>
                  </a:cubicBezTo>
                  <a:cubicBezTo>
                    <a:pt x="119" y="28"/>
                    <a:pt x="125" y="50"/>
                    <a:pt x="122" y="71"/>
                  </a:cubicBezTo>
                  <a:cubicBezTo>
                    <a:pt x="119" y="89"/>
                    <a:pt x="109" y="105"/>
                    <a:pt x="94" y="114"/>
                  </a:cubicBezTo>
                  <a:cubicBezTo>
                    <a:pt x="79" y="123"/>
                    <a:pt x="59" y="123"/>
                    <a:pt x="43" y="115"/>
                  </a:cubicBezTo>
                  <a:cubicBezTo>
                    <a:pt x="36" y="111"/>
                    <a:pt x="30" y="104"/>
                    <a:pt x="24" y="97"/>
                  </a:cubicBezTo>
                  <a:close/>
                  <a:moveTo>
                    <a:pt x="74" y="4"/>
                  </a:moveTo>
                  <a:cubicBezTo>
                    <a:pt x="61" y="4"/>
                    <a:pt x="48" y="10"/>
                    <a:pt x="37" y="15"/>
                  </a:cubicBezTo>
                  <a:cubicBezTo>
                    <a:pt x="18" y="25"/>
                    <a:pt x="8" y="35"/>
                    <a:pt x="6" y="47"/>
                  </a:cubicBezTo>
                  <a:cubicBezTo>
                    <a:pt x="4" y="59"/>
                    <a:pt x="11" y="70"/>
                    <a:pt x="18" y="81"/>
                  </a:cubicBezTo>
                  <a:cubicBezTo>
                    <a:pt x="26" y="93"/>
                    <a:pt x="34" y="105"/>
                    <a:pt x="45" y="112"/>
                  </a:cubicBezTo>
                  <a:cubicBezTo>
                    <a:pt x="59" y="120"/>
                    <a:pt x="78" y="119"/>
                    <a:pt x="92" y="110"/>
                  </a:cubicBezTo>
                  <a:cubicBezTo>
                    <a:pt x="106" y="102"/>
                    <a:pt x="116" y="87"/>
                    <a:pt x="118" y="70"/>
                  </a:cubicBezTo>
                  <a:cubicBezTo>
                    <a:pt x="121" y="51"/>
                    <a:pt x="116" y="30"/>
                    <a:pt x="104" y="17"/>
                  </a:cubicBezTo>
                  <a:cubicBezTo>
                    <a:pt x="96" y="8"/>
                    <a:pt x="86" y="4"/>
                    <a:pt x="74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8789719" y="4617205"/>
              <a:ext cx="548151" cy="527858"/>
            </a:xfrm>
            <a:custGeom>
              <a:avLst/>
              <a:gdLst/>
              <a:ahLst/>
              <a:cxnLst/>
              <a:rect l="l" t="t" r="r" b="b"/>
              <a:pathLst>
                <a:path w="94" h="91" extrusionOk="0">
                  <a:moveTo>
                    <a:pt x="17" y="71"/>
                  </a:moveTo>
                  <a:cubicBezTo>
                    <a:pt x="13" y="65"/>
                    <a:pt x="9" y="59"/>
                    <a:pt x="6" y="53"/>
                  </a:cubicBezTo>
                  <a:cubicBezTo>
                    <a:pt x="3" y="47"/>
                    <a:pt x="0" y="40"/>
                    <a:pt x="1" y="33"/>
                  </a:cubicBezTo>
                  <a:cubicBezTo>
                    <a:pt x="2" y="23"/>
                    <a:pt x="12" y="17"/>
                    <a:pt x="20" y="12"/>
                  </a:cubicBezTo>
                  <a:cubicBezTo>
                    <a:pt x="29" y="8"/>
                    <a:pt x="38" y="2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9" y="0"/>
                    <a:pt x="69" y="3"/>
                    <a:pt x="78" y="12"/>
                  </a:cubicBezTo>
                  <a:cubicBezTo>
                    <a:pt x="88" y="22"/>
                    <a:pt x="94" y="38"/>
                    <a:pt x="93" y="52"/>
                  </a:cubicBezTo>
                  <a:cubicBezTo>
                    <a:pt x="91" y="66"/>
                    <a:pt x="80" y="80"/>
                    <a:pt x="67" y="86"/>
                  </a:cubicBezTo>
                  <a:cubicBezTo>
                    <a:pt x="53" y="91"/>
                    <a:pt x="36" y="88"/>
                    <a:pt x="24" y="79"/>
                  </a:cubicBezTo>
                  <a:cubicBezTo>
                    <a:pt x="21" y="76"/>
                    <a:pt x="19" y="74"/>
                    <a:pt x="17" y="71"/>
                  </a:cubicBezTo>
                  <a:close/>
                  <a:moveTo>
                    <a:pt x="49" y="5"/>
                  </a:moveTo>
                  <a:cubicBezTo>
                    <a:pt x="39" y="6"/>
                    <a:pt x="31" y="11"/>
                    <a:pt x="22" y="16"/>
                  </a:cubicBezTo>
                  <a:cubicBezTo>
                    <a:pt x="14" y="20"/>
                    <a:pt x="6" y="25"/>
                    <a:pt x="5" y="33"/>
                  </a:cubicBezTo>
                  <a:cubicBezTo>
                    <a:pt x="4" y="39"/>
                    <a:pt x="6" y="45"/>
                    <a:pt x="9" y="51"/>
                  </a:cubicBezTo>
                  <a:cubicBezTo>
                    <a:pt x="14" y="59"/>
                    <a:pt x="19" y="69"/>
                    <a:pt x="27" y="76"/>
                  </a:cubicBezTo>
                  <a:cubicBezTo>
                    <a:pt x="37" y="84"/>
                    <a:pt x="53" y="87"/>
                    <a:pt x="65" y="82"/>
                  </a:cubicBezTo>
                  <a:cubicBezTo>
                    <a:pt x="78" y="77"/>
                    <a:pt x="87" y="65"/>
                    <a:pt x="89" y="51"/>
                  </a:cubicBezTo>
                  <a:cubicBezTo>
                    <a:pt x="91" y="39"/>
                    <a:pt x="85" y="24"/>
                    <a:pt x="75" y="14"/>
                  </a:cubicBezTo>
                  <a:cubicBezTo>
                    <a:pt x="67" y="7"/>
                    <a:pt x="58" y="3"/>
                    <a:pt x="49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5"/>
          <p:cNvSpPr txBox="1">
            <a:spLocks noGrp="1"/>
          </p:cNvSpPr>
          <p:nvPr>
            <p:ph type="title"/>
          </p:nvPr>
        </p:nvSpPr>
        <p:spPr>
          <a:xfrm>
            <a:off x="5334500" y="1391450"/>
            <a:ext cx="3138000" cy="90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1" name="Google Shape;461;p15"/>
          <p:cNvSpPr txBox="1">
            <a:spLocks noGrp="1"/>
          </p:cNvSpPr>
          <p:nvPr>
            <p:ph type="subTitle" idx="1"/>
          </p:nvPr>
        </p:nvSpPr>
        <p:spPr>
          <a:xfrm>
            <a:off x="5334500" y="2496525"/>
            <a:ext cx="3138000" cy="16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2" name="Google Shape;462;p15"/>
          <p:cNvSpPr/>
          <p:nvPr/>
        </p:nvSpPr>
        <p:spPr>
          <a:xfrm rot="-4500000">
            <a:off x="-557071" y="3021748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5"/>
          <p:cNvGrpSpPr/>
          <p:nvPr/>
        </p:nvGrpSpPr>
        <p:grpSpPr>
          <a:xfrm rot="3599956">
            <a:off x="-1271196" y="2014589"/>
            <a:ext cx="4645528" cy="4622553"/>
            <a:chOff x="-1216871" y="-1794299"/>
            <a:chExt cx="4645630" cy="4622655"/>
          </a:xfrm>
        </p:grpSpPr>
        <p:sp>
          <p:nvSpPr>
            <p:cNvPr id="464" name="Google Shape;464;p15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5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6" name="Google Shape;466;p15"/>
          <p:cNvGrpSpPr/>
          <p:nvPr/>
        </p:nvGrpSpPr>
        <p:grpSpPr>
          <a:xfrm rot="-2700000">
            <a:off x="825583" y="5047615"/>
            <a:ext cx="1321281" cy="1346691"/>
            <a:chOff x="384470" y="176033"/>
            <a:chExt cx="1101234" cy="1122412"/>
          </a:xfrm>
        </p:grpSpPr>
        <p:sp>
          <p:nvSpPr>
            <p:cNvPr id="467" name="Google Shape;467;p15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15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5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5" name="Google Shape;475;p15"/>
          <p:cNvSpPr/>
          <p:nvPr/>
        </p:nvSpPr>
        <p:spPr>
          <a:xfrm>
            <a:off x="7991986" y="-771726"/>
            <a:ext cx="1948549" cy="2282078"/>
          </a:xfrm>
          <a:custGeom>
            <a:avLst/>
            <a:gdLst/>
            <a:ahLst/>
            <a:cxnLst/>
            <a:rect l="l" t="t" r="r" b="b"/>
            <a:pathLst>
              <a:path w="393" h="459" extrusionOk="0">
                <a:moveTo>
                  <a:pt x="234" y="416"/>
                </a:moveTo>
                <a:cubicBezTo>
                  <a:pt x="228" y="397"/>
                  <a:pt x="226" y="376"/>
                  <a:pt x="217" y="358"/>
                </a:cubicBezTo>
                <a:cubicBezTo>
                  <a:pt x="201" y="329"/>
                  <a:pt x="168" y="313"/>
                  <a:pt x="137" y="302"/>
                </a:cubicBezTo>
                <a:cubicBezTo>
                  <a:pt x="105" y="291"/>
                  <a:pt x="72" y="283"/>
                  <a:pt x="47" y="261"/>
                </a:cubicBezTo>
                <a:cubicBezTo>
                  <a:pt x="25" y="241"/>
                  <a:pt x="12" y="213"/>
                  <a:pt x="6" y="184"/>
                </a:cubicBezTo>
                <a:cubicBezTo>
                  <a:pt x="0" y="156"/>
                  <a:pt x="24" y="90"/>
                  <a:pt x="47" y="73"/>
                </a:cubicBezTo>
                <a:cubicBezTo>
                  <a:pt x="142" y="0"/>
                  <a:pt x="228" y="93"/>
                  <a:pt x="319" y="171"/>
                </a:cubicBezTo>
                <a:cubicBezTo>
                  <a:pt x="393" y="233"/>
                  <a:pt x="364" y="296"/>
                  <a:pt x="346" y="328"/>
                </a:cubicBezTo>
                <a:cubicBezTo>
                  <a:pt x="327" y="363"/>
                  <a:pt x="307" y="397"/>
                  <a:pt x="287" y="431"/>
                </a:cubicBezTo>
                <a:cubicBezTo>
                  <a:pt x="281" y="442"/>
                  <a:pt x="274" y="459"/>
                  <a:pt x="259" y="453"/>
                </a:cubicBezTo>
                <a:cubicBezTo>
                  <a:pt x="246" y="448"/>
                  <a:pt x="237" y="428"/>
                  <a:pt x="234" y="416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5"/>
          <p:cNvSpPr/>
          <p:nvPr/>
        </p:nvSpPr>
        <p:spPr>
          <a:xfrm>
            <a:off x="7886659" y="-622518"/>
            <a:ext cx="2185541" cy="2220641"/>
          </a:xfrm>
          <a:custGeom>
            <a:avLst/>
            <a:gdLst/>
            <a:ahLst/>
            <a:cxnLst/>
            <a:rect l="l" t="t" r="r" b="b"/>
            <a:pathLst>
              <a:path w="440" h="447" extrusionOk="0">
                <a:moveTo>
                  <a:pt x="9" y="1"/>
                </a:moveTo>
                <a:cubicBezTo>
                  <a:pt x="2" y="26"/>
                  <a:pt x="18" y="52"/>
                  <a:pt x="37" y="67"/>
                </a:cubicBezTo>
                <a:cubicBezTo>
                  <a:pt x="52" y="78"/>
                  <a:pt x="71" y="86"/>
                  <a:pt x="89" y="93"/>
                </a:cubicBezTo>
                <a:cubicBezTo>
                  <a:pt x="94" y="95"/>
                  <a:pt x="100" y="97"/>
                  <a:pt x="106" y="100"/>
                </a:cubicBezTo>
                <a:cubicBezTo>
                  <a:pt x="137" y="113"/>
                  <a:pt x="155" y="128"/>
                  <a:pt x="165" y="148"/>
                </a:cubicBezTo>
                <a:cubicBezTo>
                  <a:pt x="169" y="158"/>
                  <a:pt x="172" y="169"/>
                  <a:pt x="174" y="180"/>
                </a:cubicBezTo>
                <a:cubicBezTo>
                  <a:pt x="177" y="194"/>
                  <a:pt x="180" y="209"/>
                  <a:pt x="188" y="220"/>
                </a:cubicBezTo>
                <a:cubicBezTo>
                  <a:pt x="205" y="242"/>
                  <a:pt x="236" y="246"/>
                  <a:pt x="262" y="250"/>
                </a:cubicBezTo>
                <a:cubicBezTo>
                  <a:pt x="290" y="253"/>
                  <a:pt x="320" y="260"/>
                  <a:pt x="334" y="285"/>
                </a:cubicBezTo>
                <a:cubicBezTo>
                  <a:pt x="340" y="297"/>
                  <a:pt x="341" y="311"/>
                  <a:pt x="342" y="324"/>
                </a:cubicBezTo>
                <a:cubicBezTo>
                  <a:pt x="342" y="329"/>
                  <a:pt x="342" y="334"/>
                  <a:pt x="343" y="339"/>
                </a:cubicBezTo>
                <a:cubicBezTo>
                  <a:pt x="349" y="390"/>
                  <a:pt x="390" y="435"/>
                  <a:pt x="440" y="445"/>
                </a:cubicBezTo>
                <a:cubicBezTo>
                  <a:pt x="440" y="447"/>
                  <a:pt x="440" y="447"/>
                  <a:pt x="440" y="447"/>
                </a:cubicBezTo>
                <a:cubicBezTo>
                  <a:pt x="389" y="436"/>
                  <a:pt x="347" y="391"/>
                  <a:pt x="341" y="339"/>
                </a:cubicBezTo>
                <a:cubicBezTo>
                  <a:pt x="341" y="334"/>
                  <a:pt x="340" y="329"/>
                  <a:pt x="340" y="324"/>
                </a:cubicBezTo>
                <a:cubicBezTo>
                  <a:pt x="339" y="311"/>
                  <a:pt x="339" y="297"/>
                  <a:pt x="332" y="286"/>
                </a:cubicBezTo>
                <a:cubicBezTo>
                  <a:pt x="319" y="262"/>
                  <a:pt x="289" y="255"/>
                  <a:pt x="262" y="251"/>
                </a:cubicBezTo>
                <a:cubicBezTo>
                  <a:pt x="236" y="248"/>
                  <a:pt x="204" y="244"/>
                  <a:pt x="187" y="221"/>
                </a:cubicBezTo>
                <a:cubicBezTo>
                  <a:pt x="178" y="209"/>
                  <a:pt x="175" y="195"/>
                  <a:pt x="172" y="180"/>
                </a:cubicBezTo>
                <a:cubicBezTo>
                  <a:pt x="170" y="170"/>
                  <a:pt x="168" y="158"/>
                  <a:pt x="163" y="149"/>
                </a:cubicBezTo>
                <a:cubicBezTo>
                  <a:pt x="154" y="129"/>
                  <a:pt x="136" y="114"/>
                  <a:pt x="105" y="101"/>
                </a:cubicBezTo>
                <a:cubicBezTo>
                  <a:pt x="100" y="99"/>
                  <a:pt x="94" y="96"/>
                  <a:pt x="88" y="94"/>
                </a:cubicBezTo>
                <a:cubicBezTo>
                  <a:pt x="70" y="87"/>
                  <a:pt x="52" y="80"/>
                  <a:pt x="36" y="68"/>
                </a:cubicBezTo>
                <a:cubicBezTo>
                  <a:pt x="17" y="53"/>
                  <a:pt x="0" y="26"/>
                  <a:pt x="8" y="0"/>
                </a:cubicBezTo>
                <a:lnTo>
                  <a:pt x="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5"/>
          <p:cNvSpPr/>
          <p:nvPr/>
        </p:nvSpPr>
        <p:spPr>
          <a:xfrm>
            <a:off x="8035869" y="-341647"/>
            <a:ext cx="2027551" cy="1834442"/>
          </a:xfrm>
          <a:custGeom>
            <a:avLst/>
            <a:gdLst/>
            <a:ahLst/>
            <a:cxnLst/>
            <a:rect l="l" t="t" r="r" b="b"/>
            <a:pathLst>
              <a:path w="409" h="371" extrusionOk="0">
                <a:moveTo>
                  <a:pt x="57" y="10"/>
                </a:moveTo>
                <a:cubicBezTo>
                  <a:pt x="101" y="27"/>
                  <a:pt x="138" y="63"/>
                  <a:pt x="152" y="108"/>
                </a:cubicBezTo>
                <a:cubicBezTo>
                  <a:pt x="153" y="112"/>
                  <a:pt x="154" y="116"/>
                  <a:pt x="155" y="119"/>
                </a:cubicBezTo>
                <a:cubicBezTo>
                  <a:pt x="158" y="130"/>
                  <a:pt x="161" y="142"/>
                  <a:pt x="168" y="151"/>
                </a:cubicBezTo>
                <a:cubicBezTo>
                  <a:pt x="183" y="172"/>
                  <a:pt x="210" y="177"/>
                  <a:pt x="235" y="180"/>
                </a:cubicBezTo>
                <a:cubicBezTo>
                  <a:pt x="240" y="181"/>
                  <a:pt x="240" y="181"/>
                  <a:pt x="240" y="181"/>
                </a:cubicBezTo>
                <a:cubicBezTo>
                  <a:pt x="264" y="184"/>
                  <a:pt x="288" y="187"/>
                  <a:pt x="307" y="202"/>
                </a:cubicBezTo>
                <a:cubicBezTo>
                  <a:pt x="326" y="218"/>
                  <a:pt x="332" y="244"/>
                  <a:pt x="336" y="265"/>
                </a:cubicBezTo>
                <a:cubicBezTo>
                  <a:pt x="337" y="269"/>
                  <a:pt x="337" y="274"/>
                  <a:pt x="338" y="278"/>
                </a:cubicBezTo>
                <a:cubicBezTo>
                  <a:pt x="341" y="297"/>
                  <a:pt x="344" y="316"/>
                  <a:pt x="353" y="333"/>
                </a:cubicBezTo>
                <a:cubicBezTo>
                  <a:pt x="363" y="352"/>
                  <a:pt x="386" y="370"/>
                  <a:pt x="409" y="364"/>
                </a:cubicBezTo>
                <a:cubicBezTo>
                  <a:pt x="409" y="365"/>
                  <a:pt x="409" y="365"/>
                  <a:pt x="409" y="365"/>
                </a:cubicBezTo>
                <a:cubicBezTo>
                  <a:pt x="385" y="371"/>
                  <a:pt x="362" y="354"/>
                  <a:pt x="351" y="333"/>
                </a:cubicBezTo>
                <a:cubicBezTo>
                  <a:pt x="342" y="316"/>
                  <a:pt x="339" y="297"/>
                  <a:pt x="336" y="278"/>
                </a:cubicBezTo>
                <a:cubicBezTo>
                  <a:pt x="336" y="274"/>
                  <a:pt x="335" y="270"/>
                  <a:pt x="334" y="265"/>
                </a:cubicBezTo>
                <a:cubicBezTo>
                  <a:pt x="331" y="245"/>
                  <a:pt x="324" y="219"/>
                  <a:pt x="306" y="203"/>
                </a:cubicBezTo>
                <a:cubicBezTo>
                  <a:pt x="288" y="188"/>
                  <a:pt x="263" y="185"/>
                  <a:pt x="240" y="183"/>
                </a:cubicBezTo>
                <a:cubicBezTo>
                  <a:pt x="235" y="182"/>
                  <a:pt x="235" y="182"/>
                  <a:pt x="235" y="182"/>
                </a:cubicBezTo>
                <a:cubicBezTo>
                  <a:pt x="210" y="179"/>
                  <a:pt x="182" y="173"/>
                  <a:pt x="167" y="152"/>
                </a:cubicBezTo>
                <a:cubicBezTo>
                  <a:pt x="160" y="143"/>
                  <a:pt x="157" y="131"/>
                  <a:pt x="154" y="120"/>
                </a:cubicBezTo>
                <a:cubicBezTo>
                  <a:pt x="153" y="116"/>
                  <a:pt x="152" y="112"/>
                  <a:pt x="151" y="109"/>
                </a:cubicBezTo>
                <a:cubicBezTo>
                  <a:pt x="131" y="46"/>
                  <a:pt x="66" y="0"/>
                  <a:pt x="0" y="2"/>
                </a:cubicBezTo>
                <a:cubicBezTo>
                  <a:pt x="0" y="0"/>
                  <a:pt x="0" y="0"/>
                  <a:pt x="0" y="0"/>
                </a:cubicBezTo>
                <a:cubicBezTo>
                  <a:pt x="20" y="0"/>
                  <a:pt x="39" y="3"/>
                  <a:pt x="57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8" name="Google Shape;478;p15"/>
          <p:cNvGrpSpPr/>
          <p:nvPr/>
        </p:nvGrpSpPr>
        <p:grpSpPr>
          <a:xfrm rot="-2700000">
            <a:off x="-419142" y="-457960"/>
            <a:ext cx="1321281" cy="1346691"/>
            <a:chOff x="384470" y="176033"/>
            <a:chExt cx="1101234" cy="1122412"/>
          </a:xfrm>
        </p:grpSpPr>
        <p:sp>
          <p:nvSpPr>
            <p:cNvPr id="479" name="Google Shape;479;p15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15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15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8"/>
          <p:cNvSpPr txBox="1">
            <a:spLocks noGrp="1"/>
          </p:cNvSpPr>
          <p:nvPr>
            <p:ph type="title"/>
          </p:nvPr>
        </p:nvSpPr>
        <p:spPr>
          <a:xfrm>
            <a:off x="695700" y="1065975"/>
            <a:ext cx="214290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32" name="Google Shape;532;p18"/>
          <p:cNvSpPr txBox="1">
            <a:spLocks noGrp="1"/>
          </p:cNvSpPr>
          <p:nvPr>
            <p:ph type="subTitle" idx="1"/>
          </p:nvPr>
        </p:nvSpPr>
        <p:spPr>
          <a:xfrm>
            <a:off x="695700" y="1513100"/>
            <a:ext cx="2142900" cy="6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3" name="Google Shape;533;p18"/>
          <p:cNvSpPr txBox="1">
            <a:spLocks noGrp="1"/>
          </p:cNvSpPr>
          <p:nvPr>
            <p:ph type="title" idx="2"/>
          </p:nvPr>
        </p:nvSpPr>
        <p:spPr>
          <a:xfrm>
            <a:off x="695700" y="2179100"/>
            <a:ext cx="214290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34" name="Google Shape;534;p18"/>
          <p:cNvSpPr txBox="1">
            <a:spLocks noGrp="1"/>
          </p:cNvSpPr>
          <p:nvPr>
            <p:ph type="subTitle" idx="3"/>
          </p:nvPr>
        </p:nvSpPr>
        <p:spPr>
          <a:xfrm>
            <a:off x="695700" y="2626225"/>
            <a:ext cx="2142900" cy="6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5" name="Google Shape;535;p18"/>
          <p:cNvSpPr txBox="1">
            <a:spLocks noGrp="1"/>
          </p:cNvSpPr>
          <p:nvPr>
            <p:ph type="title" idx="4"/>
          </p:nvPr>
        </p:nvSpPr>
        <p:spPr>
          <a:xfrm>
            <a:off x="695700" y="3292225"/>
            <a:ext cx="214290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36" name="Google Shape;536;p18"/>
          <p:cNvSpPr txBox="1">
            <a:spLocks noGrp="1"/>
          </p:cNvSpPr>
          <p:nvPr>
            <p:ph type="subTitle" idx="5"/>
          </p:nvPr>
        </p:nvSpPr>
        <p:spPr>
          <a:xfrm>
            <a:off x="695700" y="3739350"/>
            <a:ext cx="2142900" cy="6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7" name="Google Shape;537;p18"/>
          <p:cNvSpPr txBox="1">
            <a:spLocks noGrp="1"/>
          </p:cNvSpPr>
          <p:nvPr>
            <p:ph type="title" idx="6"/>
          </p:nvPr>
        </p:nvSpPr>
        <p:spPr>
          <a:xfrm>
            <a:off x="3129625" y="1065975"/>
            <a:ext cx="214290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38" name="Google Shape;538;p18"/>
          <p:cNvSpPr txBox="1">
            <a:spLocks noGrp="1"/>
          </p:cNvSpPr>
          <p:nvPr>
            <p:ph type="subTitle" idx="7"/>
          </p:nvPr>
        </p:nvSpPr>
        <p:spPr>
          <a:xfrm>
            <a:off x="3129625" y="1513100"/>
            <a:ext cx="2142900" cy="6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9" name="Google Shape;539;p18"/>
          <p:cNvSpPr txBox="1">
            <a:spLocks noGrp="1"/>
          </p:cNvSpPr>
          <p:nvPr>
            <p:ph type="title" idx="8"/>
          </p:nvPr>
        </p:nvSpPr>
        <p:spPr>
          <a:xfrm>
            <a:off x="3129625" y="2179100"/>
            <a:ext cx="214290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40" name="Google Shape;540;p18"/>
          <p:cNvSpPr txBox="1">
            <a:spLocks noGrp="1"/>
          </p:cNvSpPr>
          <p:nvPr>
            <p:ph type="subTitle" idx="9"/>
          </p:nvPr>
        </p:nvSpPr>
        <p:spPr>
          <a:xfrm>
            <a:off x="3129625" y="2626225"/>
            <a:ext cx="2142900" cy="6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1" name="Google Shape;541;p18"/>
          <p:cNvSpPr txBox="1">
            <a:spLocks noGrp="1"/>
          </p:cNvSpPr>
          <p:nvPr>
            <p:ph type="title" idx="13"/>
          </p:nvPr>
        </p:nvSpPr>
        <p:spPr>
          <a:xfrm>
            <a:off x="3129625" y="3292225"/>
            <a:ext cx="214290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42" name="Google Shape;542;p18"/>
          <p:cNvSpPr txBox="1">
            <a:spLocks noGrp="1"/>
          </p:cNvSpPr>
          <p:nvPr>
            <p:ph type="subTitle" idx="14"/>
          </p:nvPr>
        </p:nvSpPr>
        <p:spPr>
          <a:xfrm>
            <a:off x="3129625" y="3739350"/>
            <a:ext cx="2142900" cy="6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3" name="Google Shape;543;p18"/>
          <p:cNvSpPr txBox="1">
            <a:spLocks noGrp="1"/>
          </p:cNvSpPr>
          <p:nvPr>
            <p:ph type="title" idx="15"/>
          </p:nvPr>
        </p:nvSpPr>
        <p:spPr>
          <a:xfrm>
            <a:off x="695700" y="445025"/>
            <a:ext cx="77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18"/>
          <p:cNvSpPr/>
          <p:nvPr/>
        </p:nvSpPr>
        <p:spPr>
          <a:xfrm rot="6300001" flipH="1">
            <a:off x="6625504" y="2874231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8"/>
          <p:cNvSpPr/>
          <p:nvPr/>
        </p:nvSpPr>
        <p:spPr>
          <a:xfrm rot="6300001" flipH="1">
            <a:off x="6625504" y="3407656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6" name="Google Shape;546;p18"/>
          <p:cNvGrpSpPr/>
          <p:nvPr/>
        </p:nvGrpSpPr>
        <p:grpSpPr>
          <a:xfrm rot="-3623366" flipH="1">
            <a:off x="5361731" y="2273164"/>
            <a:ext cx="4645610" cy="4622634"/>
            <a:chOff x="-1216871" y="-1794299"/>
            <a:chExt cx="4645630" cy="4622655"/>
          </a:xfrm>
        </p:grpSpPr>
        <p:sp>
          <p:nvSpPr>
            <p:cNvPr id="547" name="Google Shape;547;p18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8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9" name="Google Shape;549;p18"/>
          <p:cNvGrpSpPr/>
          <p:nvPr/>
        </p:nvGrpSpPr>
        <p:grpSpPr>
          <a:xfrm>
            <a:off x="8438856" y="973337"/>
            <a:ext cx="1993674" cy="2032014"/>
            <a:chOff x="384470" y="176033"/>
            <a:chExt cx="1101234" cy="1122412"/>
          </a:xfrm>
        </p:grpSpPr>
        <p:sp>
          <p:nvSpPr>
            <p:cNvPr id="550" name="Google Shape;550;p18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8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18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8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8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18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8" name="Google Shape;558;p18"/>
          <p:cNvSpPr/>
          <p:nvPr/>
        </p:nvSpPr>
        <p:spPr>
          <a:xfrm rot="-5400000">
            <a:off x="-791724" y="-1211556"/>
            <a:ext cx="2350708" cy="2753084"/>
          </a:xfrm>
          <a:custGeom>
            <a:avLst/>
            <a:gdLst/>
            <a:ahLst/>
            <a:cxnLst/>
            <a:rect l="l" t="t" r="r" b="b"/>
            <a:pathLst>
              <a:path w="393" h="459" extrusionOk="0">
                <a:moveTo>
                  <a:pt x="234" y="416"/>
                </a:moveTo>
                <a:cubicBezTo>
                  <a:pt x="228" y="397"/>
                  <a:pt x="226" y="376"/>
                  <a:pt x="217" y="358"/>
                </a:cubicBezTo>
                <a:cubicBezTo>
                  <a:pt x="201" y="329"/>
                  <a:pt x="168" y="313"/>
                  <a:pt x="137" y="302"/>
                </a:cubicBezTo>
                <a:cubicBezTo>
                  <a:pt x="105" y="291"/>
                  <a:pt x="72" y="283"/>
                  <a:pt x="47" y="261"/>
                </a:cubicBezTo>
                <a:cubicBezTo>
                  <a:pt x="25" y="241"/>
                  <a:pt x="12" y="213"/>
                  <a:pt x="6" y="184"/>
                </a:cubicBezTo>
                <a:cubicBezTo>
                  <a:pt x="0" y="156"/>
                  <a:pt x="24" y="90"/>
                  <a:pt x="47" y="73"/>
                </a:cubicBezTo>
                <a:cubicBezTo>
                  <a:pt x="142" y="0"/>
                  <a:pt x="228" y="93"/>
                  <a:pt x="319" y="171"/>
                </a:cubicBezTo>
                <a:cubicBezTo>
                  <a:pt x="393" y="233"/>
                  <a:pt x="364" y="296"/>
                  <a:pt x="346" y="328"/>
                </a:cubicBezTo>
                <a:cubicBezTo>
                  <a:pt x="327" y="363"/>
                  <a:pt x="307" y="397"/>
                  <a:pt x="287" y="431"/>
                </a:cubicBezTo>
                <a:cubicBezTo>
                  <a:pt x="281" y="442"/>
                  <a:pt x="274" y="459"/>
                  <a:pt x="259" y="453"/>
                </a:cubicBezTo>
                <a:cubicBezTo>
                  <a:pt x="246" y="448"/>
                  <a:pt x="237" y="428"/>
                  <a:pt x="234" y="416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9" name="Google Shape;559;p18"/>
          <p:cNvGrpSpPr/>
          <p:nvPr/>
        </p:nvGrpSpPr>
        <p:grpSpPr>
          <a:xfrm rot="-3623366" flipH="1">
            <a:off x="-2050656" y="-1812486"/>
            <a:ext cx="4645610" cy="4622634"/>
            <a:chOff x="-1216871" y="-1794299"/>
            <a:chExt cx="4645630" cy="4622655"/>
          </a:xfrm>
        </p:grpSpPr>
        <p:sp>
          <p:nvSpPr>
            <p:cNvPr id="560" name="Google Shape;560;p18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18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2"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3"/>
          <p:cNvSpPr txBox="1">
            <a:spLocks noGrp="1"/>
          </p:cNvSpPr>
          <p:nvPr>
            <p:ph type="title"/>
          </p:nvPr>
        </p:nvSpPr>
        <p:spPr>
          <a:xfrm>
            <a:off x="695700" y="445025"/>
            <a:ext cx="77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9pPr>
          </a:lstStyle>
          <a:p>
            <a:endParaRPr/>
          </a:p>
        </p:txBody>
      </p:sp>
      <p:grpSp>
        <p:nvGrpSpPr>
          <p:cNvPr id="683" name="Google Shape;683;p23"/>
          <p:cNvGrpSpPr/>
          <p:nvPr/>
        </p:nvGrpSpPr>
        <p:grpSpPr>
          <a:xfrm rot="-5400000">
            <a:off x="5531810" y="-2430113"/>
            <a:ext cx="6314342" cy="6322965"/>
            <a:chOff x="4712090" y="-353076"/>
            <a:chExt cx="6314342" cy="6322965"/>
          </a:xfrm>
        </p:grpSpPr>
        <p:sp>
          <p:nvSpPr>
            <p:cNvPr id="684" name="Google Shape;684;p23"/>
            <p:cNvSpPr/>
            <p:nvPr/>
          </p:nvSpPr>
          <p:spPr>
            <a:xfrm rot="6300001" flipH="1">
              <a:off x="6810229" y="1098156"/>
              <a:ext cx="2937212" cy="2742280"/>
            </a:xfrm>
            <a:custGeom>
              <a:avLst/>
              <a:gdLst/>
              <a:ahLst/>
              <a:cxnLst/>
              <a:rect l="l" t="t" r="r" b="b"/>
              <a:pathLst>
                <a:path w="400" h="374" extrusionOk="0">
                  <a:moveTo>
                    <a:pt x="97" y="362"/>
                  </a:moveTo>
                  <a:cubicBezTo>
                    <a:pt x="124" y="348"/>
                    <a:pt x="130" y="310"/>
                    <a:pt x="156" y="293"/>
                  </a:cubicBezTo>
                  <a:cubicBezTo>
                    <a:pt x="179" y="279"/>
                    <a:pt x="212" y="283"/>
                    <a:pt x="228" y="261"/>
                  </a:cubicBezTo>
                  <a:cubicBezTo>
                    <a:pt x="244" y="238"/>
                    <a:pt x="226" y="201"/>
                    <a:pt x="244" y="179"/>
                  </a:cubicBezTo>
                  <a:cubicBezTo>
                    <a:pt x="256" y="163"/>
                    <a:pt x="280" y="163"/>
                    <a:pt x="300" y="159"/>
                  </a:cubicBezTo>
                  <a:cubicBezTo>
                    <a:pt x="341" y="151"/>
                    <a:pt x="400" y="114"/>
                    <a:pt x="384" y="76"/>
                  </a:cubicBezTo>
                  <a:cubicBezTo>
                    <a:pt x="358" y="14"/>
                    <a:pt x="262" y="17"/>
                    <a:pt x="196" y="7"/>
                  </a:cubicBezTo>
                  <a:cubicBezTo>
                    <a:pt x="158" y="1"/>
                    <a:pt x="117" y="0"/>
                    <a:pt x="85" y="20"/>
                  </a:cubicBezTo>
                  <a:cubicBezTo>
                    <a:pt x="51" y="40"/>
                    <a:pt x="32" y="78"/>
                    <a:pt x="20" y="116"/>
                  </a:cubicBezTo>
                  <a:cubicBezTo>
                    <a:pt x="5" y="166"/>
                    <a:pt x="0" y="218"/>
                    <a:pt x="4" y="270"/>
                  </a:cubicBezTo>
                  <a:cubicBezTo>
                    <a:pt x="7" y="295"/>
                    <a:pt x="12" y="322"/>
                    <a:pt x="28" y="342"/>
                  </a:cubicBezTo>
                  <a:cubicBezTo>
                    <a:pt x="44" y="363"/>
                    <a:pt x="74" y="374"/>
                    <a:pt x="97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23"/>
            <p:cNvSpPr/>
            <p:nvPr/>
          </p:nvSpPr>
          <p:spPr>
            <a:xfrm rot="6300001" flipH="1">
              <a:off x="6810229" y="1631581"/>
              <a:ext cx="2937212" cy="2742280"/>
            </a:xfrm>
            <a:custGeom>
              <a:avLst/>
              <a:gdLst/>
              <a:ahLst/>
              <a:cxnLst/>
              <a:rect l="l" t="t" r="r" b="b"/>
              <a:pathLst>
                <a:path w="400" h="374" extrusionOk="0">
                  <a:moveTo>
                    <a:pt x="97" y="362"/>
                  </a:moveTo>
                  <a:cubicBezTo>
                    <a:pt x="124" y="348"/>
                    <a:pt x="130" y="310"/>
                    <a:pt x="156" y="293"/>
                  </a:cubicBezTo>
                  <a:cubicBezTo>
                    <a:pt x="179" y="279"/>
                    <a:pt x="212" y="283"/>
                    <a:pt x="228" y="261"/>
                  </a:cubicBezTo>
                  <a:cubicBezTo>
                    <a:pt x="244" y="238"/>
                    <a:pt x="226" y="201"/>
                    <a:pt x="244" y="179"/>
                  </a:cubicBezTo>
                  <a:cubicBezTo>
                    <a:pt x="256" y="163"/>
                    <a:pt x="280" y="163"/>
                    <a:pt x="300" y="159"/>
                  </a:cubicBezTo>
                  <a:cubicBezTo>
                    <a:pt x="341" y="151"/>
                    <a:pt x="400" y="114"/>
                    <a:pt x="384" y="76"/>
                  </a:cubicBezTo>
                  <a:cubicBezTo>
                    <a:pt x="358" y="14"/>
                    <a:pt x="262" y="17"/>
                    <a:pt x="196" y="7"/>
                  </a:cubicBezTo>
                  <a:cubicBezTo>
                    <a:pt x="158" y="1"/>
                    <a:pt x="117" y="0"/>
                    <a:pt x="85" y="20"/>
                  </a:cubicBezTo>
                  <a:cubicBezTo>
                    <a:pt x="51" y="40"/>
                    <a:pt x="32" y="78"/>
                    <a:pt x="20" y="116"/>
                  </a:cubicBezTo>
                  <a:cubicBezTo>
                    <a:pt x="5" y="166"/>
                    <a:pt x="0" y="218"/>
                    <a:pt x="4" y="270"/>
                  </a:cubicBezTo>
                  <a:cubicBezTo>
                    <a:pt x="7" y="295"/>
                    <a:pt x="12" y="322"/>
                    <a:pt x="28" y="342"/>
                  </a:cubicBezTo>
                  <a:cubicBezTo>
                    <a:pt x="44" y="363"/>
                    <a:pt x="74" y="374"/>
                    <a:pt x="97" y="3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86" name="Google Shape;686;p23"/>
            <p:cNvGrpSpPr/>
            <p:nvPr/>
          </p:nvGrpSpPr>
          <p:grpSpPr>
            <a:xfrm rot="-3623366" flipH="1">
              <a:off x="5546456" y="497089"/>
              <a:ext cx="4645610" cy="4622634"/>
              <a:chOff x="-1216871" y="-1794299"/>
              <a:chExt cx="4645630" cy="4622655"/>
            </a:xfrm>
          </p:grpSpPr>
          <p:sp>
            <p:nvSpPr>
              <p:cNvPr id="687" name="Google Shape;687;p23"/>
              <p:cNvSpPr/>
              <p:nvPr/>
            </p:nvSpPr>
            <p:spPr>
              <a:xfrm rot="1614281">
                <a:off x="-630800" y="-1193562"/>
                <a:ext cx="3473489" cy="3421181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78" extrusionOk="0">
                    <a:moveTo>
                      <a:pt x="587" y="11"/>
                    </a:moveTo>
                    <a:cubicBezTo>
                      <a:pt x="554" y="2"/>
                      <a:pt x="520" y="23"/>
                      <a:pt x="501" y="48"/>
                    </a:cubicBezTo>
                    <a:cubicBezTo>
                      <a:pt x="485" y="68"/>
                      <a:pt x="475" y="92"/>
                      <a:pt x="466" y="116"/>
                    </a:cubicBezTo>
                    <a:cubicBezTo>
                      <a:pt x="463" y="123"/>
                      <a:pt x="460" y="131"/>
                      <a:pt x="457" y="138"/>
                    </a:cubicBezTo>
                    <a:cubicBezTo>
                      <a:pt x="439" y="179"/>
                      <a:pt x="419" y="203"/>
                      <a:pt x="394" y="216"/>
                    </a:cubicBezTo>
                    <a:cubicBezTo>
                      <a:pt x="380" y="222"/>
                      <a:pt x="366" y="225"/>
                      <a:pt x="351" y="228"/>
                    </a:cubicBezTo>
                    <a:cubicBezTo>
                      <a:pt x="333" y="232"/>
                      <a:pt x="314" y="235"/>
                      <a:pt x="299" y="247"/>
                    </a:cubicBezTo>
                    <a:cubicBezTo>
                      <a:pt x="269" y="268"/>
                      <a:pt x="264" y="310"/>
                      <a:pt x="260" y="343"/>
                    </a:cubicBezTo>
                    <a:cubicBezTo>
                      <a:pt x="255" y="380"/>
                      <a:pt x="245" y="420"/>
                      <a:pt x="213" y="438"/>
                    </a:cubicBezTo>
                    <a:cubicBezTo>
                      <a:pt x="198" y="446"/>
                      <a:pt x="179" y="447"/>
                      <a:pt x="162" y="448"/>
                    </a:cubicBezTo>
                    <a:cubicBezTo>
                      <a:pt x="155" y="449"/>
                      <a:pt x="149" y="449"/>
                      <a:pt x="143" y="450"/>
                    </a:cubicBezTo>
                    <a:cubicBezTo>
                      <a:pt x="75" y="458"/>
                      <a:pt x="16" y="512"/>
                      <a:pt x="2" y="578"/>
                    </a:cubicBezTo>
                    <a:cubicBezTo>
                      <a:pt x="0" y="578"/>
                      <a:pt x="0" y="578"/>
                      <a:pt x="0" y="578"/>
                    </a:cubicBezTo>
                    <a:cubicBezTo>
                      <a:pt x="14" y="511"/>
                      <a:pt x="74" y="456"/>
                      <a:pt x="142" y="448"/>
                    </a:cubicBezTo>
                    <a:cubicBezTo>
                      <a:pt x="149" y="447"/>
                      <a:pt x="155" y="447"/>
                      <a:pt x="162" y="446"/>
                    </a:cubicBezTo>
                    <a:cubicBezTo>
                      <a:pt x="179" y="445"/>
                      <a:pt x="197" y="444"/>
                      <a:pt x="212" y="436"/>
                    </a:cubicBezTo>
                    <a:cubicBezTo>
                      <a:pt x="244" y="419"/>
                      <a:pt x="253" y="380"/>
                      <a:pt x="258" y="343"/>
                    </a:cubicBezTo>
                    <a:cubicBezTo>
                      <a:pt x="262" y="309"/>
                      <a:pt x="268" y="267"/>
                      <a:pt x="297" y="245"/>
                    </a:cubicBezTo>
                    <a:cubicBezTo>
                      <a:pt x="313" y="233"/>
                      <a:pt x="332" y="230"/>
                      <a:pt x="351" y="226"/>
                    </a:cubicBezTo>
                    <a:cubicBezTo>
                      <a:pt x="365" y="223"/>
                      <a:pt x="380" y="220"/>
                      <a:pt x="393" y="214"/>
                    </a:cubicBezTo>
                    <a:cubicBezTo>
                      <a:pt x="418" y="202"/>
                      <a:pt x="437" y="177"/>
                      <a:pt x="455" y="138"/>
                    </a:cubicBezTo>
                    <a:cubicBezTo>
                      <a:pt x="458" y="130"/>
                      <a:pt x="461" y="122"/>
                      <a:pt x="464" y="115"/>
                    </a:cubicBezTo>
                    <a:cubicBezTo>
                      <a:pt x="474" y="91"/>
                      <a:pt x="483" y="67"/>
                      <a:pt x="499" y="47"/>
                    </a:cubicBezTo>
                    <a:cubicBezTo>
                      <a:pt x="519" y="21"/>
                      <a:pt x="554" y="0"/>
                      <a:pt x="588" y="9"/>
                    </a:cubicBezTo>
                    <a:lnTo>
                      <a:pt x="587" y="1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23"/>
              <p:cNvSpPr/>
              <p:nvPr/>
            </p:nvSpPr>
            <p:spPr>
              <a:xfrm rot="1614279">
                <a:off x="-494225" y="-1043784"/>
                <a:ext cx="2877149" cy="3180548"/>
              </a:xfrm>
              <a:custGeom>
                <a:avLst/>
                <a:gdLst/>
                <a:ahLst/>
                <a:cxnLst/>
                <a:rect l="l" t="t" r="r" b="b"/>
                <a:pathLst>
                  <a:path w="488" h="537" extrusionOk="0">
                    <a:moveTo>
                      <a:pt x="474" y="74"/>
                    </a:moveTo>
                    <a:cubicBezTo>
                      <a:pt x="452" y="132"/>
                      <a:pt x="404" y="180"/>
                      <a:pt x="345" y="199"/>
                    </a:cubicBezTo>
                    <a:cubicBezTo>
                      <a:pt x="340" y="201"/>
                      <a:pt x="336" y="202"/>
                      <a:pt x="331" y="203"/>
                    </a:cubicBezTo>
                    <a:cubicBezTo>
                      <a:pt x="316" y="207"/>
                      <a:pt x="301" y="212"/>
                      <a:pt x="289" y="220"/>
                    </a:cubicBezTo>
                    <a:cubicBezTo>
                      <a:pt x="262" y="240"/>
                      <a:pt x="254" y="276"/>
                      <a:pt x="250" y="308"/>
                    </a:cubicBezTo>
                    <a:cubicBezTo>
                      <a:pt x="250" y="314"/>
                      <a:pt x="250" y="314"/>
                      <a:pt x="250" y="314"/>
                    </a:cubicBezTo>
                    <a:cubicBezTo>
                      <a:pt x="246" y="346"/>
                      <a:pt x="242" y="379"/>
                      <a:pt x="222" y="403"/>
                    </a:cubicBezTo>
                    <a:cubicBezTo>
                      <a:pt x="201" y="427"/>
                      <a:pt x="166" y="436"/>
                      <a:pt x="139" y="441"/>
                    </a:cubicBezTo>
                    <a:cubicBezTo>
                      <a:pt x="134" y="442"/>
                      <a:pt x="128" y="443"/>
                      <a:pt x="122" y="444"/>
                    </a:cubicBezTo>
                    <a:cubicBezTo>
                      <a:pt x="98" y="447"/>
                      <a:pt x="72" y="451"/>
                      <a:pt x="50" y="463"/>
                    </a:cubicBezTo>
                    <a:cubicBezTo>
                      <a:pt x="24" y="477"/>
                      <a:pt x="2" y="507"/>
                      <a:pt x="9" y="537"/>
                    </a:cubicBezTo>
                    <a:cubicBezTo>
                      <a:pt x="7" y="537"/>
                      <a:pt x="7" y="537"/>
                      <a:pt x="7" y="537"/>
                    </a:cubicBezTo>
                    <a:cubicBezTo>
                      <a:pt x="0" y="506"/>
                      <a:pt x="23" y="475"/>
                      <a:pt x="49" y="461"/>
                    </a:cubicBezTo>
                    <a:cubicBezTo>
                      <a:pt x="72" y="449"/>
                      <a:pt x="97" y="445"/>
                      <a:pt x="122" y="442"/>
                    </a:cubicBezTo>
                    <a:cubicBezTo>
                      <a:pt x="127" y="441"/>
                      <a:pt x="133" y="440"/>
                      <a:pt x="139" y="439"/>
                    </a:cubicBezTo>
                    <a:cubicBezTo>
                      <a:pt x="166" y="434"/>
                      <a:pt x="199" y="426"/>
                      <a:pt x="220" y="401"/>
                    </a:cubicBezTo>
                    <a:cubicBezTo>
                      <a:pt x="240" y="378"/>
                      <a:pt x="244" y="345"/>
                      <a:pt x="248" y="314"/>
                    </a:cubicBezTo>
                    <a:cubicBezTo>
                      <a:pt x="248" y="308"/>
                      <a:pt x="248" y="308"/>
                      <a:pt x="248" y="308"/>
                    </a:cubicBezTo>
                    <a:cubicBezTo>
                      <a:pt x="252" y="275"/>
                      <a:pt x="260" y="239"/>
                      <a:pt x="288" y="219"/>
                    </a:cubicBezTo>
                    <a:cubicBezTo>
                      <a:pt x="300" y="210"/>
                      <a:pt x="316" y="205"/>
                      <a:pt x="330" y="201"/>
                    </a:cubicBezTo>
                    <a:cubicBezTo>
                      <a:pt x="335" y="200"/>
                      <a:pt x="340" y="199"/>
                      <a:pt x="344" y="197"/>
                    </a:cubicBezTo>
                    <a:cubicBezTo>
                      <a:pt x="427" y="171"/>
                      <a:pt x="487" y="86"/>
                      <a:pt x="485" y="0"/>
                    </a:cubicBezTo>
                    <a:cubicBezTo>
                      <a:pt x="487" y="0"/>
                      <a:pt x="487" y="0"/>
                      <a:pt x="487" y="0"/>
                    </a:cubicBezTo>
                    <a:cubicBezTo>
                      <a:pt x="488" y="25"/>
                      <a:pt x="483" y="50"/>
                      <a:pt x="474" y="7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89" name="Google Shape;689;p23"/>
          <p:cNvSpPr/>
          <p:nvPr/>
        </p:nvSpPr>
        <p:spPr>
          <a:xfrm rot="10800000" flipH="1">
            <a:off x="-571161" y="3249155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0" name="Google Shape;690;p23"/>
          <p:cNvGrpSpPr/>
          <p:nvPr/>
        </p:nvGrpSpPr>
        <p:grpSpPr>
          <a:xfrm rot="899960" flipH="1">
            <a:off x="-1289709" y="2440815"/>
            <a:ext cx="4645491" cy="4622516"/>
            <a:chOff x="-1216871" y="-1794299"/>
            <a:chExt cx="4645630" cy="4622655"/>
          </a:xfrm>
        </p:grpSpPr>
        <p:sp>
          <p:nvSpPr>
            <p:cNvPr id="691" name="Google Shape;691;p23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23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3" name="Google Shape;693;p23"/>
          <p:cNvGrpSpPr/>
          <p:nvPr/>
        </p:nvGrpSpPr>
        <p:grpSpPr>
          <a:xfrm rot="9000061">
            <a:off x="7906827" y="4256341"/>
            <a:ext cx="1321301" cy="1346711"/>
            <a:chOff x="384470" y="176033"/>
            <a:chExt cx="1101234" cy="1122412"/>
          </a:xfrm>
        </p:grpSpPr>
        <p:sp>
          <p:nvSpPr>
            <p:cNvPr id="694" name="Google Shape;694;p23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3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24"/>
          <p:cNvSpPr txBox="1">
            <a:spLocks noGrp="1"/>
          </p:cNvSpPr>
          <p:nvPr>
            <p:ph type="title"/>
          </p:nvPr>
        </p:nvSpPr>
        <p:spPr>
          <a:xfrm>
            <a:off x="695700" y="445025"/>
            <a:ext cx="77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Hind Vadodara"/>
                <a:ea typeface="Hind Vadodara"/>
                <a:cs typeface="Hind Vadodara"/>
                <a:sym typeface="Hind Vadodara"/>
              </a:defRPr>
            </a:lvl9pPr>
          </a:lstStyle>
          <a:p>
            <a:endParaRPr/>
          </a:p>
        </p:txBody>
      </p:sp>
      <p:sp>
        <p:nvSpPr>
          <p:cNvPr id="704" name="Google Shape;704;p24"/>
          <p:cNvSpPr/>
          <p:nvPr/>
        </p:nvSpPr>
        <p:spPr>
          <a:xfrm rot="-4499999" flipH="1">
            <a:off x="-784708" y="-736623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5" name="Google Shape;705;p24"/>
          <p:cNvGrpSpPr/>
          <p:nvPr/>
        </p:nvGrpSpPr>
        <p:grpSpPr>
          <a:xfrm rot="7200044" flipH="1">
            <a:off x="-1801217" y="-1579902"/>
            <a:ext cx="4645528" cy="4622553"/>
            <a:chOff x="-1216871" y="-1794299"/>
            <a:chExt cx="4645630" cy="4622655"/>
          </a:xfrm>
        </p:grpSpPr>
        <p:sp>
          <p:nvSpPr>
            <p:cNvPr id="706" name="Google Shape;706;p24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8" name="Google Shape;708;p24"/>
          <p:cNvSpPr/>
          <p:nvPr/>
        </p:nvSpPr>
        <p:spPr>
          <a:xfrm rot="6300001" flipH="1">
            <a:off x="6841492" y="2966594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9" name="Google Shape;709;p24"/>
          <p:cNvGrpSpPr/>
          <p:nvPr/>
        </p:nvGrpSpPr>
        <p:grpSpPr>
          <a:xfrm rot="-3599956" flipH="1">
            <a:off x="6149685" y="1929600"/>
            <a:ext cx="4645528" cy="4622553"/>
            <a:chOff x="-1216871" y="-1794299"/>
            <a:chExt cx="4645630" cy="4622655"/>
          </a:xfrm>
        </p:grpSpPr>
        <p:sp>
          <p:nvSpPr>
            <p:cNvPr id="710" name="Google Shape;710;p24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2" name="Google Shape;712;p24"/>
          <p:cNvGrpSpPr/>
          <p:nvPr/>
        </p:nvGrpSpPr>
        <p:grpSpPr>
          <a:xfrm rot="9000061">
            <a:off x="340777" y="4341591"/>
            <a:ext cx="1321301" cy="1346711"/>
            <a:chOff x="384470" y="176033"/>
            <a:chExt cx="1101234" cy="1122412"/>
          </a:xfrm>
        </p:grpSpPr>
        <p:sp>
          <p:nvSpPr>
            <p:cNvPr id="713" name="Google Shape;713;p24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24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" name="Google Shape;751;p26"/>
          <p:cNvGrpSpPr/>
          <p:nvPr/>
        </p:nvGrpSpPr>
        <p:grpSpPr>
          <a:xfrm rot="2011056">
            <a:off x="-1362075" y="2017796"/>
            <a:ext cx="4403942" cy="3962705"/>
            <a:chOff x="-694898" y="2745391"/>
            <a:chExt cx="4085044" cy="3675758"/>
          </a:xfrm>
        </p:grpSpPr>
        <p:sp>
          <p:nvSpPr>
            <p:cNvPr id="752" name="Google Shape;752;p26"/>
            <p:cNvSpPr/>
            <p:nvPr/>
          </p:nvSpPr>
          <p:spPr>
            <a:xfrm rot="9900001" flipH="1">
              <a:off x="148098" y="3078774"/>
              <a:ext cx="2937213" cy="2742280"/>
            </a:xfrm>
            <a:custGeom>
              <a:avLst/>
              <a:gdLst/>
              <a:ahLst/>
              <a:cxnLst/>
              <a:rect l="l" t="t" r="r" b="b"/>
              <a:pathLst>
                <a:path w="400" h="374" extrusionOk="0">
                  <a:moveTo>
                    <a:pt x="97" y="362"/>
                  </a:moveTo>
                  <a:cubicBezTo>
                    <a:pt x="124" y="348"/>
                    <a:pt x="130" y="310"/>
                    <a:pt x="156" y="293"/>
                  </a:cubicBezTo>
                  <a:cubicBezTo>
                    <a:pt x="179" y="279"/>
                    <a:pt x="212" y="283"/>
                    <a:pt x="228" y="261"/>
                  </a:cubicBezTo>
                  <a:cubicBezTo>
                    <a:pt x="244" y="238"/>
                    <a:pt x="226" y="201"/>
                    <a:pt x="244" y="179"/>
                  </a:cubicBezTo>
                  <a:cubicBezTo>
                    <a:pt x="256" y="163"/>
                    <a:pt x="280" y="163"/>
                    <a:pt x="300" y="159"/>
                  </a:cubicBezTo>
                  <a:cubicBezTo>
                    <a:pt x="341" y="151"/>
                    <a:pt x="400" y="114"/>
                    <a:pt x="384" y="76"/>
                  </a:cubicBezTo>
                  <a:cubicBezTo>
                    <a:pt x="358" y="14"/>
                    <a:pt x="262" y="17"/>
                    <a:pt x="196" y="7"/>
                  </a:cubicBezTo>
                  <a:cubicBezTo>
                    <a:pt x="158" y="1"/>
                    <a:pt x="117" y="0"/>
                    <a:pt x="85" y="20"/>
                  </a:cubicBezTo>
                  <a:cubicBezTo>
                    <a:pt x="51" y="40"/>
                    <a:pt x="32" y="78"/>
                    <a:pt x="20" y="116"/>
                  </a:cubicBezTo>
                  <a:cubicBezTo>
                    <a:pt x="5" y="166"/>
                    <a:pt x="0" y="218"/>
                    <a:pt x="4" y="270"/>
                  </a:cubicBezTo>
                  <a:cubicBezTo>
                    <a:pt x="7" y="295"/>
                    <a:pt x="12" y="322"/>
                    <a:pt x="28" y="342"/>
                  </a:cubicBezTo>
                  <a:cubicBezTo>
                    <a:pt x="44" y="363"/>
                    <a:pt x="74" y="374"/>
                    <a:pt x="97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26"/>
            <p:cNvSpPr/>
            <p:nvPr/>
          </p:nvSpPr>
          <p:spPr>
            <a:xfrm rot="9900001" flipH="1">
              <a:off x="-390062" y="3345486"/>
              <a:ext cx="2937213" cy="2742280"/>
            </a:xfrm>
            <a:custGeom>
              <a:avLst/>
              <a:gdLst/>
              <a:ahLst/>
              <a:cxnLst/>
              <a:rect l="l" t="t" r="r" b="b"/>
              <a:pathLst>
                <a:path w="400" h="374" extrusionOk="0">
                  <a:moveTo>
                    <a:pt x="97" y="362"/>
                  </a:moveTo>
                  <a:cubicBezTo>
                    <a:pt x="124" y="348"/>
                    <a:pt x="130" y="310"/>
                    <a:pt x="156" y="293"/>
                  </a:cubicBezTo>
                  <a:cubicBezTo>
                    <a:pt x="179" y="279"/>
                    <a:pt x="212" y="283"/>
                    <a:pt x="228" y="261"/>
                  </a:cubicBezTo>
                  <a:cubicBezTo>
                    <a:pt x="244" y="238"/>
                    <a:pt x="226" y="201"/>
                    <a:pt x="244" y="179"/>
                  </a:cubicBezTo>
                  <a:cubicBezTo>
                    <a:pt x="256" y="163"/>
                    <a:pt x="280" y="163"/>
                    <a:pt x="300" y="159"/>
                  </a:cubicBezTo>
                  <a:cubicBezTo>
                    <a:pt x="341" y="151"/>
                    <a:pt x="400" y="114"/>
                    <a:pt x="384" y="76"/>
                  </a:cubicBezTo>
                  <a:cubicBezTo>
                    <a:pt x="358" y="14"/>
                    <a:pt x="262" y="17"/>
                    <a:pt x="196" y="7"/>
                  </a:cubicBezTo>
                  <a:cubicBezTo>
                    <a:pt x="158" y="1"/>
                    <a:pt x="117" y="0"/>
                    <a:pt x="85" y="20"/>
                  </a:cubicBezTo>
                  <a:cubicBezTo>
                    <a:pt x="51" y="40"/>
                    <a:pt x="32" y="78"/>
                    <a:pt x="20" y="116"/>
                  </a:cubicBezTo>
                  <a:cubicBezTo>
                    <a:pt x="5" y="166"/>
                    <a:pt x="0" y="218"/>
                    <a:pt x="4" y="270"/>
                  </a:cubicBezTo>
                  <a:cubicBezTo>
                    <a:pt x="7" y="295"/>
                    <a:pt x="12" y="322"/>
                    <a:pt x="28" y="342"/>
                  </a:cubicBezTo>
                  <a:cubicBezTo>
                    <a:pt x="44" y="363"/>
                    <a:pt x="74" y="374"/>
                    <a:pt x="97" y="3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4" name="Google Shape;754;p26"/>
          <p:cNvGrpSpPr/>
          <p:nvPr/>
        </p:nvGrpSpPr>
        <p:grpSpPr>
          <a:xfrm rot="657560" flipH="1">
            <a:off x="-1204352" y="1953597"/>
            <a:ext cx="4645335" cy="4622361"/>
            <a:chOff x="-1216871" y="-1794299"/>
            <a:chExt cx="4645630" cy="4622655"/>
          </a:xfrm>
        </p:grpSpPr>
        <p:sp>
          <p:nvSpPr>
            <p:cNvPr id="755" name="Google Shape;755;p26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26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7" name="Google Shape;757;p26"/>
          <p:cNvSpPr/>
          <p:nvPr/>
        </p:nvSpPr>
        <p:spPr>
          <a:xfrm rot="-9688943" flipH="1">
            <a:off x="7669654" y="-1523657"/>
            <a:ext cx="3166505" cy="2956355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8" name="Google Shape;758;p26"/>
          <p:cNvGrpSpPr/>
          <p:nvPr/>
        </p:nvGrpSpPr>
        <p:grpSpPr>
          <a:xfrm rot="657560" flipH="1">
            <a:off x="6382998" y="-1889828"/>
            <a:ext cx="4645335" cy="4622361"/>
            <a:chOff x="-1216871" y="-1794299"/>
            <a:chExt cx="4645630" cy="4622655"/>
          </a:xfrm>
        </p:grpSpPr>
        <p:sp>
          <p:nvSpPr>
            <p:cNvPr id="759" name="Google Shape;759;p26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26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1" name="Google Shape;761;p26"/>
          <p:cNvGrpSpPr/>
          <p:nvPr/>
        </p:nvGrpSpPr>
        <p:grpSpPr>
          <a:xfrm rot="-4296512" flipH="1">
            <a:off x="-1701753" y="-1833048"/>
            <a:ext cx="4645517" cy="4622542"/>
            <a:chOff x="-1216871" y="-1794299"/>
            <a:chExt cx="4645630" cy="4622655"/>
          </a:xfrm>
        </p:grpSpPr>
        <p:sp>
          <p:nvSpPr>
            <p:cNvPr id="762" name="Google Shape;762;p26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26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4" name="Google Shape;764;p26"/>
          <p:cNvGrpSpPr/>
          <p:nvPr/>
        </p:nvGrpSpPr>
        <p:grpSpPr>
          <a:xfrm rot="-4296512" flipH="1">
            <a:off x="5974822" y="1753427"/>
            <a:ext cx="4645517" cy="4622542"/>
            <a:chOff x="-1216871" y="-1794299"/>
            <a:chExt cx="4645630" cy="4622655"/>
          </a:xfrm>
        </p:grpSpPr>
        <p:sp>
          <p:nvSpPr>
            <p:cNvPr id="765" name="Google Shape;765;p26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26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5"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7"/>
          <p:cNvSpPr/>
          <p:nvPr/>
        </p:nvSpPr>
        <p:spPr>
          <a:xfrm>
            <a:off x="39183" y="-1243982"/>
            <a:ext cx="3610784" cy="2054227"/>
          </a:xfrm>
          <a:custGeom>
            <a:avLst/>
            <a:gdLst/>
            <a:ahLst/>
            <a:cxnLst/>
            <a:rect l="l" t="t" r="r" b="b"/>
            <a:pathLst>
              <a:path w="603" h="343" extrusionOk="0">
                <a:moveTo>
                  <a:pt x="92" y="327"/>
                </a:moveTo>
                <a:cubicBezTo>
                  <a:pt x="126" y="328"/>
                  <a:pt x="159" y="308"/>
                  <a:pt x="193" y="305"/>
                </a:cubicBezTo>
                <a:cubicBezTo>
                  <a:pt x="252" y="301"/>
                  <a:pt x="311" y="343"/>
                  <a:pt x="367" y="324"/>
                </a:cubicBezTo>
                <a:cubicBezTo>
                  <a:pt x="405" y="312"/>
                  <a:pt x="429" y="274"/>
                  <a:pt x="446" y="238"/>
                </a:cubicBezTo>
                <a:cubicBezTo>
                  <a:pt x="463" y="201"/>
                  <a:pt x="480" y="162"/>
                  <a:pt x="512" y="138"/>
                </a:cubicBezTo>
                <a:cubicBezTo>
                  <a:pt x="529" y="125"/>
                  <a:pt x="550" y="118"/>
                  <a:pt x="569" y="107"/>
                </a:cubicBezTo>
                <a:cubicBezTo>
                  <a:pt x="587" y="95"/>
                  <a:pt x="603" y="76"/>
                  <a:pt x="603" y="55"/>
                </a:cubicBezTo>
                <a:cubicBezTo>
                  <a:pt x="602" y="34"/>
                  <a:pt x="586" y="16"/>
                  <a:pt x="567" y="8"/>
                </a:cubicBezTo>
                <a:cubicBezTo>
                  <a:pt x="548" y="0"/>
                  <a:pt x="526" y="0"/>
                  <a:pt x="506" y="1"/>
                </a:cubicBezTo>
                <a:cubicBezTo>
                  <a:pt x="382" y="7"/>
                  <a:pt x="263" y="47"/>
                  <a:pt x="150" y="95"/>
                </a:cubicBezTo>
                <a:cubicBezTo>
                  <a:pt x="123" y="106"/>
                  <a:pt x="96" y="118"/>
                  <a:pt x="75" y="138"/>
                </a:cubicBezTo>
                <a:cubicBezTo>
                  <a:pt x="49" y="163"/>
                  <a:pt x="35" y="199"/>
                  <a:pt x="17" y="229"/>
                </a:cubicBezTo>
                <a:cubicBezTo>
                  <a:pt x="0" y="258"/>
                  <a:pt x="10" y="285"/>
                  <a:pt x="35" y="306"/>
                </a:cubicBezTo>
                <a:cubicBezTo>
                  <a:pt x="51" y="319"/>
                  <a:pt x="71" y="327"/>
                  <a:pt x="92" y="32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9" name="Google Shape;769;p27"/>
          <p:cNvGrpSpPr/>
          <p:nvPr/>
        </p:nvGrpSpPr>
        <p:grpSpPr>
          <a:xfrm>
            <a:off x="621570" y="-290992"/>
            <a:ext cx="1101234" cy="1122412"/>
            <a:chOff x="384470" y="176033"/>
            <a:chExt cx="1101234" cy="1122412"/>
          </a:xfrm>
        </p:grpSpPr>
        <p:sp>
          <p:nvSpPr>
            <p:cNvPr id="770" name="Google Shape;770;p27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8" name="Google Shape;778;p27"/>
          <p:cNvSpPr/>
          <p:nvPr/>
        </p:nvSpPr>
        <p:spPr>
          <a:xfrm>
            <a:off x="-331421" y="-142749"/>
            <a:ext cx="984761" cy="1101233"/>
          </a:xfrm>
          <a:custGeom>
            <a:avLst/>
            <a:gdLst/>
            <a:ahLst/>
            <a:cxnLst/>
            <a:rect l="l" t="t" r="r" b="b"/>
            <a:pathLst>
              <a:path w="164" h="183" extrusionOk="0">
                <a:moveTo>
                  <a:pt x="2" y="109"/>
                </a:moveTo>
                <a:cubicBezTo>
                  <a:pt x="6" y="130"/>
                  <a:pt x="15" y="151"/>
                  <a:pt x="32" y="165"/>
                </a:cubicBezTo>
                <a:cubicBezTo>
                  <a:pt x="49" y="179"/>
                  <a:pt x="73" y="183"/>
                  <a:pt x="95" y="178"/>
                </a:cubicBezTo>
                <a:cubicBezTo>
                  <a:pt x="116" y="172"/>
                  <a:pt x="135" y="157"/>
                  <a:pt x="146" y="138"/>
                </a:cubicBezTo>
                <a:cubicBezTo>
                  <a:pt x="162" y="111"/>
                  <a:pt x="164" y="76"/>
                  <a:pt x="150" y="48"/>
                </a:cubicBezTo>
                <a:cubicBezTo>
                  <a:pt x="135" y="20"/>
                  <a:pt x="105" y="1"/>
                  <a:pt x="74" y="0"/>
                </a:cubicBezTo>
                <a:cubicBezTo>
                  <a:pt x="49" y="0"/>
                  <a:pt x="21" y="12"/>
                  <a:pt x="6" y="33"/>
                </a:cubicBezTo>
                <a:cubicBezTo>
                  <a:pt x="0" y="42"/>
                  <a:pt x="2" y="50"/>
                  <a:pt x="2" y="60"/>
                </a:cubicBezTo>
                <a:cubicBezTo>
                  <a:pt x="1" y="76"/>
                  <a:pt x="0" y="92"/>
                  <a:pt x="2" y="10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27"/>
          <p:cNvSpPr/>
          <p:nvPr/>
        </p:nvSpPr>
        <p:spPr>
          <a:xfrm>
            <a:off x="-299658" y="-1169856"/>
            <a:ext cx="2520128" cy="1535378"/>
          </a:xfrm>
          <a:custGeom>
            <a:avLst/>
            <a:gdLst/>
            <a:ahLst/>
            <a:cxnLst/>
            <a:rect l="l" t="t" r="r" b="b"/>
            <a:pathLst>
              <a:path w="420" h="256" extrusionOk="0">
                <a:moveTo>
                  <a:pt x="127" y="250"/>
                </a:moveTo>
                <a:cubicBezTo>
                  <a:pt x="167" y="247"/>
                  <a:pt x="206" y="224"/>
                  <a:pt x="246" y="232"/>
                </a:cubicBezTo>
                <a:cubicBezTo>
                  <a:pt x="267" y="236"/>
                  <a:pt x="287" y="249"/>
                  <a:pt x="308" y="252"/>
                </a:cubicBezTo>
                <a:cubicBezTo>
                  <a:pt x="336" y="256"/>
                  <a:pt x="364" y="243"/>
                  <a:pt x="382" y="223"/>
                </a:cubicBezTo>
                <a:cubicBezTo>
                  <a:pt x="401" y="202"/>
                  <a:pt x="411" y="175"/>
                  <a:pt x="415" y="148"/>
                </a:cubicBezTo>
                <a:cubicBezTo>
                  <a:pt x="420" y="121"/>
                  <a:pt x="418" y="93"/>
                  <a:pt x="417" y="65"/>
                </a:cubicBezTo>
                <a:cubicBezTo>
                  <a:pt x="417" y="46"/>
                  <a:pt x="415" y="25"/>
                  <a:pt x="401" y="13"/>
                </a:cubicBezTo>
                <a:cubicBezTo>
                  <a:pt x="390" y="2"/>
                  <a:pt x="373" y="0"/>
                  <a:pt x="357" y="0"/>
                </a:cubicBezTo>
                <a:cubicBezTo>
                  <a:pt x="311" y="1"/>
                  <a:pt x="267" y="15"/>
                  <a:pt x="224" y="29"/>
                </a:cubicBezTo>
                <a:cubicBezTo>
                  <a:pt x="179" y="44"/>
                  <a:pt x="133" y="59"/>
                  <a:pt x="91" y="82"/>
                </a:cubicBezTo>
                <a:cubicBezTo>
                  <a:pt x="63" y="97"/>
                  <a:pt x="5" y="126"/>
                  <a:pt x="2" y="163"/>
                </a:cubicBezTo>
                <a:cubicBezTo>
                  <a:pt x="0" y="195"/>
                  <a:pt x="40" y="225"/>
                  <a:pt x="64" y="237"/>
                </a:cubicBezTo>
                <a:cubicBezTo>
                  <a:pt x="84" y="247"/>
                  <a:pt x="105" y="251"/>
                  <a:pt x="127" y="25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27"/>
          <p:cNvSpPr/>
          <p:nvPr/>
        </p:nvSpPr>
        <p:spPr>
          <a:xfrm>
            <a:off x="-257303" y="-926319"/>
            <a:ext cx="2297771" cy="1164766"/>
          </a:xfrm>
          <a:custGeom>
            <a:avLst/>
            <a:gdLst/>
            <a:ahLst/>
            <a:cxnLst/>
            <a:rect l="l" t="t" r="r" b="b"/>
            <a:pathLst>
              <a:path w="385" h="193" extrusionOk="0">
                <a:moveTo>
                  <a:pt x="326" y="185"/>
                </a:moveTo>
                <a:cubicBezTo>
                  <a:pt x="312" y="190"/>
                  <a:pt x="297" y="191"/>
                  <a:pt x="283" y="186"/>
                </a:cubicBezTo>
                <a:cubicBezTo>
                  <a:pt x="276" y="184"/>
                  <a:pt x="270" y="180"/>
                  <a:pt x="264" y="177"/>
                </a:cubicBezTo>
                <a:cubicBezTo>
                  <a:pt x="256" y="173"/>
                  <a:pt x="248" y="168"/>
                  <a:pt x="239" y="167"/>
                </a:cubicBezTo>
                <a:cubicBezTo>
                  <a:pt x="223" y="163"/>
                  <a:pt x="207" y="168"/>
                  <a:pt x="191" y="173"/>
                </a:cubicBezTo>
                <a:cubicBezTo>
                  <a:pt x="186" y="175"/>
                  <a:pt x="182" y="176"/>
                  <a:pt x="177" y="178"/>
                </a:cubicBezTo>
                <a:cubicBezTo>
                  <a:pt x="144" y="187"/>
                  <a:pt x="109" y="185"/>
                  <a:pt x="77" y="172"/>
                </a:cubicBezTo>
                <a:cubicBezTo>
                  <a:pt x="45" y="160"/>
                  <a:pt x="18" y="137"/>
                  <a:pt x="0" y="108"/>
                </a:cubicBezTo>
                <a:cubicBezTo>
                  <a:pt x="2" y="107"/>
                  <a:pt x="2" y="107"/>
                  <a:pt x="2" y="107"/>
                </a:cubicBezTo>
                <a:cubicBezTo>
                  <a:pt x="19" y="136"/>
                  <a:pt x="46" y="158"/>
                  <a:pt x="78" y="171"/>
                </a:cubicBezTo>
                <a:cubicBezTo>
                  <a:pt x="109" y="183"/>
                  <a:pt x="144" y="185"/>
                  <a:pt x="176" y="176"/>
                </a:cubicBezTo>
                <a:cubicBezTo>
                  <a:pt x="181" y="175"/>
                  <a:pt x="186" y="173"/>
                  <a:pt x="190" y="171"/>
                </a:cubicBezTo>
                <a:cubicBezTo>
                  <a:pt x="207" y="166"/>
                  <a:pt x="223" y="161"/>
                  <a:pt x="240" y="165"/>
                </a:cubicBezTo>
                <a:cubicBezTo>
                  <a:pt x="249" y="167"/>
                  <a:pt x="257" y="171"/>
                  <a:pt x="265" y="175"/>
                </a:cubicBezTo>
                <a:cubicBezTo>
                  <a:pt x="271" y="179"/>
                  <a:pt x="277" y="182"/>
                  <a:pt x="284" y="184"/>
                </a:cubicBezTo>
                <a:cubicBezTo>
                  <a:pt x="309" y="193"/>
                  <a:pt x="341" y="183"/>
                  <a:pt x="359" y="160"/>
                </a:cubicBezTo>
                <a:cubicBezTo>
                  <a:pt x="376" y="139"/>
                  <a:pt x="383" y="110"/>
                  <a:pt x="379" y="79"/>
                </a:cubicBezTo>
                <a:cubicBezTo>
                  <a:pt x="375" y="55"/>
                  <a:pt x="365" y="29"/>
                  <a:pt x="347" y="1"/>
                </a:cubicBezTo>
                <a:cubicBezTo>
                  <a:pt x="348" y="0"/>
                  <a:pt x="348" y="0"/>
                  <a:pt x="348" y="0"/>
                </a:cubicBezTo>
                <a:cubicBezTo>
                  <a:pt x="367" y="28"/>
                  <a:pt x="377" y="54"/>
                  <a:pt x="381" y="79"/>
                </a:cubicBezTo>
                <a:cubicBezTo>
                  <a:pt x="385" y="110"/>
                  <a:pt x="378" y="140"/>
                  <a:pt x="361" y="161"/>
                </a:cubicBezTo>
                <a:cubicBezTo>
                  <a:pt x="352" y="172"/>
                  <a:pt x="340" y="181"/>
                  <a:pt x="326" y="1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27"/>
          <p:cNvSpPr/>
          <p:nvPr/>
        </p:nvSpPr>
        <p:spPr>
          <a:xfrm rot="8999999">
            <a:off x="6827590" y="3714204"/>
            <a:ext cx="3610784" cy="2054227"/>
          </a:xfrm>
          <a:custGeom>
            <a:avLst/>
            <a:gdLst/>
            <a:ahLst/>
            <a:cxnLst/>
            <a:rect l="l" t="t" r="r" b="b"/>
            <a:pathLst>
              <a:path w="603" h="343" extrusionOk="0">
                <a:moveTo>
                  <a:pt x="92" y="327"/>
                </a:moveTo>
                <a:cubicBezTo>
                  <a:pt x="126" y="328"/>
                  <a:pt x="159" y="308"/>
                  <a:pt x="193" y="305"/>
                </a:cubicBezTo>
                <a:cubicBezTo>
                  <a:pt x="252" y="301"/>
                  <a:pt x="311" y="343"/>
                  <a:pt x="367" y="324"/>
                </a:cubicBezTo>
                <a:cubicBezTo>
                  <a:pt x="405" y="312"/>
                  <a:pt x="429" y="274"/>
                  <a:pt x="446" y="238"/>
                </a:cubicBezTo>
                <a:cubicBezTo>
                  <a:pt x="463" y="201"/>
                  <a:pt x="480" y="162"/>
                  <a:pt x="512" y="138"/>
                </a:cubicBezTo>
                <a:cubicBezTo>
                  <a:pt x="529" y="125"/>
                  <a:pt x="550" y="118"/>
                  <a:pt x="569" y="107"/>
                </a:cubicBezTo>
                <a:cubicBezTo>
                  <a:pt x="587" y="95"/>
                  <a:pt x="603" y="76"/>
                  <a:pt x="603" y="55"/>
                </a:cubicBezTo>
                <a:cubicBezTo>
                  <a:pt x="602" y="34"/>
                  <a:pt x="586" y="16"/>
                  <a:pt x="567" y="8"/>
                </a:cubicBezTo>
                <a:cubicBezTo>
                  <a:pt x="548" y="0"/>
                  <a:pt x="526" y="0"/>
                  <a:pt x="506" y="1"/>
                </a:cubicBezTo>
                <a:cubicBezTo>
                  <a:pt x="382" y="7"/>
                  <a:pt x="263" y="47"/>
                  <a:pt x="150" y="95"/>
                </a:cubicBezTo>
                <a:cubicBezTo>
                  <a:pt x="123" y="106"/>
                  <a:pt x="96" y="118"/>
                  <a:pt x="75" y="138"/>
                </a:cubicBezTo>
                <a:cubicBezTo>
                  <a:pt x="49" y="163"/>
                  <a:pt x="35" y="199"/>
                  <a:pt x="17" y="229"/>
                </a:cubicBezTo>
                <a:cubicBezTo>
                  <a:pt x="0" y="258"/>
                  <a:pt x="10" y="285"/>
                  <a:pt x="35" y="306"/>
                </a:cubicBezTo>
                <a:cubicBezTo>
                  <a:pt x="51" y="319"/>
                  <a:pt x="71" y="327"/>
                  <a:pt x="92" y="32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2" name="Google Shape;782;p27"/>
          <p:cNvGrpSpPr/>
          <p:nvPr/>
        </p:nvGrpSpPr>
        <p:grpSpPr>
          <a:xfrm rot="8999956">
            <a:off x="8421164" y="3422121"/>
            <a:ext cx="1101210" cy="1122387"/>
            <a:chOff x="384470" y="176033"/>
            <a:chExt cx="1101234" cy="1122412"/>
          </a:xfrm>
        </p:grpSpPr>
        <p:sp>
          <p:nvSpPr>
            <p:cNvPr id="783" name="Google Shape;783;p27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1" name="Google Shape;791;p27"/>
          <p:cNvSpPr/>
          <p:nvPr/>
        </p:nvSpPr>
        <p:spPr>
          <a:xfrm rot="9000000">
            <a:off x="8231279" y="3692016"/>
            <a:ext cx="2520128" cy="1535378"/>
          </a:xfrm>
          <a:custGeom>
            <a:avLst/>
            <a:gdLst/>
            <a:ahLst/>
            <a:cxnLst/>
            <a:rect l="l" t="t" r="r" b="b"/>
            <a:pathLst>
              <a:path w="420" h="256" extrusionOk="0">
                <a:moveTo>
                  <a:pt x="127" y="250"/>
                </a:moveTo>
                <a:cubicBezTo>
                  <a:pt x="167" y="247"/>
                  <a:pt x="206" y="224"/>
                  <a:pt x="246" y="232"/>
                </a:cubicBezTo>
                <a:cubicBezTo>
                  <a:pt x="267" y="236"/>
                  <a:pt x="287" y="249"/>
                  <a:pt x="308" y="252"/>
                </a:cubicBezTo>
                <a:cubicBezTo>
                  <a:pt x="336" y="256"/>
                  <a:pt x="364" y="243"/>
                  <a:pt x="382" y="223"/>
                </a:cubicBezTo>
                <a:cubicBezTo>
                  <a:pt x="401" y="202"/>
                  <a:pt x="411" y="175"/>
                  <a:pt x="415" y="148"/>
                </a:cubicBezTo>
                <a:cubicBezTo>
                  <a:pt x="420" y="121"/>
                  <a:pt x="418" y="93"/>
                  <a:pt x="417" y="65"/>
                </a:cubicBezTo>
                <a:cubicBezTo>
                  <a:pt x="417" y="46"/>
                  <a:pt x="415" y="25"/>
                  <a:pt x="401" y="13"/>
                </a:cubicBezTo>
                <a:cubicBezTo>
                  <a:pt x="390" y="2"/>
                  <a:pt x="373" y="0"/>
                  <a:pt x="357" y="0"/>
                </a:cubicBezTo>
                <a:cubicBezTo>
                  <a:pt x="311" y="1"/>
                  <a:pt x="267" y="15"/>
                  <a:pt x="224" y="29"/>
                </a:cubicBezTo>
                <a:cubicBezTo>
                  <a:pt x="179" y="44"/>
                  <a:pt x="133" y="59"/>
                  <a:pt x="91" y="82"/>
                </a:cubicBezTo>
                <a:cubicBezTo>
                  <a:pt x="63" y="97"/>
                  <a:pt x="5" y="126"/>
                  <a:pt x="2" y="163"/>
                </a:cubicBezTo>
                <a:cubicBezTo>
                  <a:pt x="0" y="195"/>
                  <a:pt x="40" y="225"/>
                  <a:pt x="64" y="237"/>
                </a:cubicBezTo>
                <a:cubicBezTo>
                  <a:pt x="84" y="247"/>
                  <a:pt x="105" y="251"/>
                  <a:pt x="127" y="25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27"/>
          <p:cNvSpPr/>
          <p:nvPr/>
        </p:nvSpPr>
        <p:spPr>
          <a:xfrm rot="8999999">
            <a:off x="8372944" y="3792481"/>
            <a:ext cx="2297772" cy="1164766"/>
          </a:xfrm>
          <a:custGeom>
            <a:avLst/>
            <a:gdLst/>
            <a:ahLst/>
            <a:cxnLst/>
            <a:rect l="l" t="t" r="r" b="b"/>
            <a:pathLst>
              <a:path w="385" h="193" extrusionOk="0">
                <a:moveTo>
                  <a:pt x="326" y="185"/>
                </a:moveTo>
                <a:cubicBezTo>
                  <a:pt x="312" y="190"/>
                  <a:pt x="297" y="191"/>
                  <a:pt x="283" y="186"/>
                </a:cubicBezTo>
                <a:cubicBezTo>
                  <a:pt x="276" y="184"/>
                  <a:pt x="270" y="180"/>
                  <a:pt x="264" y="177"/>
                </a:cubicBezTo>
                <a:cubicBezTo>
                  <a:pt x="256" y="173"/>
                  <a:pt x="248" y="168"/>
                  <a:pt x="239" y="167"/>
                </a:cubicBezTo>
                <a:cubicBezTo>
                  <a:pt x="223" y="163"/>
                  <a:pt x="207" y="168"/>
                  <a:pt x="191" y="173"/>
                </a:cubicBezTo>
                <a:cubicBezTo>
                  <a:pt x="186" y="175"/>
                  <a:pt x="182" y="176"/>
                  <a:pt x="177" y="178"/>
                </a:cubicBezTo>
                <a:cubicBezTo>
                  <a:pt x="144" y="187"/>
                  <a:pt x="109" y="185"/>
                  <a:pt x="77" y="172"/>
                </a:cubicBezTo>
                <a:cubicBezTo>
                  <a:pt x="45" y="160"/>
                  <a:pt x="18" y="137"/>
                  <a:pt x="0" y="108"/>
                </a:cubicBezTo>
                <a:cubicBezTo>
                  <a:pt x="2" y="107"/>
                  <a:pt x="2" y="107"/>
                  <a:pt x="2" y="107"/>
                </a:cubicBezTo>
                <a:cubicBezTo>
                  <a:pt x="19" y="136"/>
                  <a:pt x="46" y="158"/>
                  <a:pt x="78" y="171"/>
                </a:cubicBezTo>
                <a:cubicBezTo>
                  <a:pt x="109" y="183"/>
                  <a:pt x="144" y="185"/>
                  <a:pt x="176" y="176"/>
                </a:cubicBezTo>
                <a:cubicBezTo>
                  <a:pt x="181" y="175"/>
                  <a:pt x="186" y="173"/>
                  <a:pt x="190" y="171"/>
                </a:cubicBezTo>
                <a:cubicBezTo>
                  <a:pt x="207" y="166"/>
                  <a:pt x="223" y="161"/>
                  <a:pt x="240" y="165"/>
                </a:cubicBezTo>
                <a:cubicBezTo>
                  <a:pt x="249" y="167"/>
                  <a:pt x="257" y="171"/>
                  <a:pt x="265" y="175"/>
                </a:cubicBezTo>
                <a:cubicBezTo>
                  <a:pt x="271" y="179"/>
                  <a:pt x="277" y="182"/>
                  <a:pt x="284" y="184"/>
                </a:cubicBezTo>
                <a:cubicBezTo>
                  <a:pt x="309" y="193"/>
                  <a:pt x="341" y="183"/>
                  <a:pt x="359" y="160"/>
                </a:cubicBezTo>
                <a:cubicBezTo>
                  <a:pt x="376" y="139"/>
                  <a:pt x="383" y="110"/>
                  <a:pt x="379" y="79"/>
                </a:cubicBezTo>
                <a:cubicBezTo>
                  <a:pt x="375" y="55"/>
                  <a:pt x="365" y="29"/>
                  <a:pt x="347" y="1"/>
                </a:cubicBezTo>
                <a:cubicBezTo>
                  <a:pt x="348" y="0"/>
                  <a:pt x="348" y="0"/>
                  <a:pt x="348" y="0"/>
                </a:cubicBezTo>
                <a:cubicBezTo>
                  <a:pt x="367" y="28"/>
                  <a:pt x="377" y="54"/>
                  <a:pt x="381" y="79"/>
                </a:cubicBezTo>
                <a:cubicBezTo>
                  <a:pt x="385" y="110"/>
                  <a:pt x="378" y="140"/>
                  <a:pt x="361" y="161"/>
                </a:cubicBezTo>
                <a:cubicBezTo>
                  <a:pt x="352" y="172"/>
                  <a:pt x="340" y="181"/>
                  <a:pt x="326" y="1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3" name="Google Shape;793;p27"/>
          <p:cNvGrpSpPr/>
          <p:nvPr/>
        </p:nvGrpSpPr>
        <p:grpSpPr>
          <a:xfrm rot="8999956">
            <a:off x="-246061" y="4279033"/>
            <a:ext cx="1101210" cy="1122387"/>
            <a:chOff x="384470" y="176033"/>
            <a:chExt cx="1101234" cy="1122412"/>
          </a:xfrm>
        </p:grpSpPr>
        <p:sp>
          <p:nvSpPr>
            <p:cNvPr id="794" name="Google Shape;794;p27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2" name="Google Shape;802;p27"/>
          <p:cNvGrpSpPr/>
          <p:nvPr/>
        </p:nvGrpSpPr>
        <p:grpSpPr>
          <a:xfrm rot="8999956">
            <a:off x="7164414" y="-452417"/>
            <a:ext cx="1101210" cy="1122387"/>
            <a:chOff x="384470" y="176033"/>
            <a:chExt cx="1101234" cy="1122412"/>
          </a:xfrm>
        </p:grpSpPr>
        <p:sp>
          <p:nvSpPr>
            <p:cNvPr id="803" name="Google Shape;803;p27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6"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28"/>
          <p:cNvSpPr/>
          <p:nvPr/>
        </p:nvSpPr>
        <p:spPr>
          <a:xfrm>
            <a:off x="39183" y="-1243982"/>
            <a:ext cx="3610784" cy="2054227"/>
          </a:xfrm>
          <a:custGeom>
            <a:avLst/>
            <a:gdLst/>
            <a:ahLst/>
            <a:cxnLst/>
            <a:rect l="l" t="t" r="r" b="b"/>
            <a:pathLst>
              <a:path w="603" h="343" extrusionOk="0">
                <a:moveTo>
                  <a:pt x="92" y="327"/>
                </a:moveTo>
                <a:cubicBezTo>
                  <a:pt x="126" y="328"/>
                  <a:pt x="159" y="308"/>
                  <a:pt x="193" y="305"/>
                </a:cubicBezTo>
                <a:cubicBezTo>
                  <a:pt x="252" y="301"/>
                  <a:pt x="311" y="343"/>
                  <a:pt x="367" y="324"/>
                </a:cubicBezTo>
                <a:cubicBezTo>
                  <a:pt x="405" y="312"/>
                  <a:pt x="429" y="274"/>
                  <a:pt x="446" y="238"/>
                </a:cubicBezTo>
                <a:cubicBezTo>
                  <a:pt x="463" y="201"/>
                  <a:pt x="480" y="162"/>
                  <a:pt x="512" y="138"/>
                </a:cubicBezTo>
                <a:cubicBezTo>
                  <a:pt x="529" y="125"/>
                  <a:pt x="550" y="118"/>
                  <a:pt x="569" y="107"/>
                </a:cubicBezTo>
                <a:cubicBezTo>
                  <a:pt x="587" y="95"/>
                  <a:pt x="603" y="76"/>
                  <a:pt x="603" y="55"/>
                </a:cubicBezTo>
                <a:cubicBezTo>
                  <a:pt x="602" y="34"/>
                  <a:pt x="586" y="16"/>
                  <a:pt x="567" y="8"/>
                </a:cubicBezTo>
                <a:cubicBezTo>
                  <a:pt x="548" y="0"/>
                  <a:pt x="526" y="0"/>
                  <a:pt x="506" y="1"/>
                </a:cubicBezTo>
                <a:cubicBezTo>
                  <a:pt x="382" y="7"/>
                  <a:pt x="263" y="47"/>
                  <a:pt x="150" y="95"/>
                </a:cubicBezTo>
                <a:cubicBezTo>
                  <a:pt x="123" y="106"/>
                  <a:pt x="96" y="118"/>
                  <a:pt x="75" y="138"/>
                </a:cubicBezTo>
                <a:cubicBezTo>
                  <a:pt x="49" y="163"/>
                  <a:pt x="35" y="199"/>
                  <a:pt x="17" y="229"/>
                </a:cubicBezTo>
                <a:cubicBezTo>
                  <a:pt x="0" y="258"/>
                  <a:pt x="10" y="285"/>
                  <a:pt x="35" y="306"/>
                </a:cubicBezTo>
                <a:cubicBezTo>
                  <a:pt x="51" y="319"/>
                  <a:pt x="71" y="327"/>
                  <a:pt x="92" y="3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3" name="Google Shape;813;p28"/>
          <p:cNvGrpSpPr/>
          <p:nvPr/>
        </p:nvGrpSpPr>
        <p:grpSpPr>
          <a:xfrm>
            <a:off x="8436295" y="1030383"/>
            <a:ext cx="1101234" cy="1122412"/>
            <a:chOff x="384470" y="176033"/>
            <a:chExt cx="1101234" cy="1122412"/>
          </a:xfrm>
        </p:grpSpPr>
        <p:sp>
          <p:nvSpPr>
            <p:cNvPr id="814" name="Google Shape;814;p28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28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28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28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28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28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28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28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2" name="Google Shape;822;p28"/>
          <p:cNvSpPr/>
          <p:nvPr/>
        </p:nvSpPr>
        <p:spPr>
          <a:xfrm>
            <a:off x="-331421" y="-142749"/>
            <a:ext cx="984761" cy="1101233"/>
          </a:xfrm>
          <a:custGeom>
            <a:avLst/>
            <a:gdLst/>
            <a:ahLst/>
            <a:cxnLst/>
            <a:rect l="l" t="t" r="r" b="b"/>
            <a:pathLst>
              <a:path w="164" h="183" extrusionOk="0">
                <a:moveTo>
                  <a:pt x="2" y="109"/>
                </a:moveTo>
                <a:cubicBezTo>
                  <a:pt x="6" y="130"/>
                  <a:pt x="15" y="151"/>
                  <a:pt x="32" y="165"/>
                </a:cubicBezTo>
                <a:cubicBezTo>
                  <a:pt x="49" y="179"/>
                  <a:pt x="73" y="183"/>
                  <a:pt x="95" y="178"/>
                </a:cubicBezTo>
                <a:cubicBezTo>
                  <a:pt x="116" y="172"/>
                  <a:pt x="135" y="157"/>
                  <a:pt x="146" y="138"/>
                </a:cubicBezTo>
                <a:cubicBezTo>
                  <a:pt x="162" y="111"/>
                  <a:pt x="164" y="76"/>
                  <a:pt x="150" y="48"/>
                </a:cubicBezTo>
                <a:cubicBezTo>
                  <a:pt x="135" y="20"/>
                  <a:pt x="105" y="1"/>
                  <a:pt x="74" y="0"/>
                </a:cubicBezTo>
                <a:cubicBezTo>
                  <a:pt x="49" y="0"/>
                  <a:pt x="21" y="12"/>
                  <a:pt x="6" y="33"/>
                </a:cubicBezTo>
                <a:cubicBezTo>
                  <a:pt x="0" y="42"/>
                  <a:pt x="2" y="50"/>
                  <a:pt x="2" y="60"/>
                </a:cubicBezTo>
                <a:cubicBezTo>
                  <a:pt x="1" y="76"/>
                  <a:pt x="0" y="92"/>
                  <a:pt x="2" y="10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28"/>
          <p:cNvSpPr/>
          <p:nvPr/>
        </p:nvSpPr>
        <p:spPr>
          <a:xfrm>
            <a:off x="-299658" y="-1169856"/>
            <a:ext cx="2520128" cy="1535378"/>
          </a:xfrm>
          <a:custGeom>
            <a:avLst/>
            <a:gdLst/>
            <a:ahLst/>
            <a:cxnLst/>
            <a:rect l="l" t="t" r="r" b="b"/>
            <a:pathLst>
              <a:path w="420" h="256" extrusionOk="0">
                <a:moveTo>
                  <a:pt x="127" y="250"/>
                </a:moveTo>
                <a:cubicBezTo>
                  <a:pt x="167" y="247"/>
                  <a:pt x="206" y="224"/>
                  <a:pt x="246" y="232"/>
                </a:cubicBezTo>
                <a:cubicBezTo>
                  <a:pt x="267" y="236"/>
                  <a:pt x="287" y="249"/>
                  <a:pt x="308" y="252"/>
                </a:cubicBezTo>
                <a:cubicBezTo>
                  <a:pt x="336" y="256"/>
                  <a:pt x="364" y="243"/>
                  <a:pt x="382" y="223"/>
                </a:cubicBezTo>
                <a:cubicBezTo>
                  <a:pt x="401" y="202"/>
                  <a:pt x="411" y="175"/>
                  <a:pt x="415" y="148"/>
                </a:cubicBezTo>
                <a:cubicBezTo>
                  <a:pt x="420" y="121"/>
                  <a:pt x="418" y="93"/>
                  <a:pt x="417" y="65"/>
                </a:cubicBezTo>
                <a:cubicBezTo>
                  <a:pt x="417" y="46"/>
                  <a:pt x="415" y="25"/>
                  <a:pt x="401" y="13"/>
                </a:cubicBezTo>
                <a:cubicBezTo>
                  <a:pt x="390" y="2"/>
                  <a:pt x="373" y="0"/>
                  <a:pt x="357" y="0"/>
                </a:cubicBezTo>
                <a:cubicBezTo>
                  <a:pt x="311" y="1"/>
                  <a:pt x="267" y="15"/>
                  <a:pt x="224" y="29"/>
                </a:cubicBezTo>
                <a:cubicBezTo>
                  <a:pt x="179" y="44"/>
                  <a:pt x="133" y="59"/>
                  <a:pt x="91" y="82"/>
                </a:cubicBezTo>
                <a:cubicBezTo>
                  <a:pt x="63" y="97"/>
                  <a:pt x="5" y="126"/>
                  <a:pt x="2" y="163"/>
                </a:cubicBezTo>
                <a:cubicBezTo>
                  <a:pt x="0" y="195"/>
                  <a:pt x="40" y="225"/>
                  <a:pt x="64" y="237"/>
                </a:cubicBezTo>
                <a:cubicBezTo>
                  <a:pt x="84" y="247"/>
                  <a:pt x="105" y="251"/>
                  <a:pt x="127" y="25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28"/>
          <p:cNvSpPr/>
          <p:nvPr/>
        </p:nvSpPr>
        <p:spPr>
          <a:xfrm>
            <a:off x="-257303" y="-926319"/>
            <a:ext cx="2297771" cy="1164766"/>
          </a:xfrm>
          <a:custGeom>
            <a:avLst/>
            <a:gdLst/>
            <a:ahLst/>
            <a:cxnLst/>
            <a:rect l="l" t="t" r="r" b="b"/>
            <a:pathLst>
              <a:path w="385" h="193" extrusionOk="0">
                <a:moveTo>
                  <a:pt x="326" y="185"/>
                </a:moveTo>
                <a:cubicBezTo>
                  <a:pt x="312" y="190"/>
                  <a:pt x="297" y="191"/>
                  <a:pt x="283" y="186"/>
                </a:cubicBezTo>
                <a:cubicBezTo>
                  <a:pt x="276" y="184"/>
                  <a:pt x="270" y="180"/>
                  <a:pt x="264" y="177"/>
                </a:cubicBezTo>
                <a:cubicBezTo>
                  <a:pt x="256" y="173"/>
                  <a:pt x="248" y="168"/>
                  <a:pt x="239" y="167"/>
                </a:cubicBezTo>
                <a:cubicBezTo>
                  <a:pt x="223" y="163"/>
                  <a:pt x="207" y="168"/>
                  <a:pt x="191" y="173"/>
                </a:cubicBezTo>
                <a:cubicBezTo>
                  <a:pt x="186" y="175"/>
                  <a:pt x="182" y="176"/>
                  <a:pt x="177" y="178"/>
                </a:cubicBezTo>
                <a:cubicBezTo>
                  <a:pt x="144" y="187"/>
                  <a:pt x="109" y="185"/>
                  <a:pt x="77" y="172"/>
                </a:cubicBezTo>
                <a:cubicBezTo>
                  <a:pt x="45" y="160"/>
                  <a:pt x="18" y="137"/>
                  <a:pt x="0" y="108"/>
                </a:cubicBezTo>
                <a:cubicBezTo>
                  <a:pt x="2" y="107"/>
                  <a:pt x="2" y="107"/>
                  <a:pt x="2" y="107"/>
                </a:cubicBezTo>
                <a:cubicBezTo>
                  <a:pt x="19" y="136"/>
                  <a:pt x="46" y="158"/>
                  <a:pt x="78" y="171"/>
                </a:cubicBezTo>
                <a:cubicBezTo>
                  <a:pt x="109" y="183"/>
                  <a:pt x="144" y="185"/>
                  <a:pt x="176" y="176"/>
                </a:cubicBezTo>
                <a:cubicBezTo>
                  <a:pt x="181" y="175"/>
                  <a:pt x="186" y="173"/>
                  <a:pt x="190" y="171"/>
                </a:cubicBezTo>
                <a:cubicBezTo>
                  <a:pt x="207" y="166"/>
                  <a:pt x="223" y="161"/>
                  <a:pt x="240" y="165"/>
                </a:cubicBezTo>
                <a:cubicBezTo>
                  <a:pt x="249" y="167"/>
                  <a:pt x="257" y="171"/>
                  <a:pt x="265" y="175"/>
                </a:cubicBezTo>
                <a:cubicBezTo>
                  <a:pt x="271" y="179"/>
                  <a:pt x="277" y="182"/>
                  <a:pt x="284" y="184"/>
                </a:cubicBezTo>
                <a:cubicBezTo>
                  <a:pt x="309" y="193"/>
                  <a:pt x="341" y="183"/>
                  <a:pt x="359" y="160"/>
                </a:cubicBezTo>
                <a:cubicBezTo>
                  <a:pt x="376" y="139"/>
                  <a:pt x="383" y="110"/>
                  <a:pt x="379" y="79"/>
                </a:cubicBezTo>
                <a:cubicBezTo>
                  <a:pt x="375" y="55"/>
                  <a:pt x="365" y="29"/>
                  <a:pt x="347" y="1"/>
                </a:cubicBezTo>
                <a:cubicBezTo>
                  <a:pt x="348" y="0"/>
                  <a:pt x="348" y="0"/>
                  <a:pt x="348" y="0"/>
                </a:cubicBezTo>
                <a:cubicBezTo>
                  <a:pt x="367" y="28"/>
                  <a:pt x="377" y="54"/>
                  <a:pt x="381" y="79"/>
                </a:cubicBezTo>
                <a:cubicBezTo>
                  <a:pt x="385" y="110"/>
                  <a:pt x="378" y="140"/>
                  <a:pt x="361" y="161"/>
                </a:cubicBezTo>
                <a:cubicBezTo>
                  <a:pt x="352" y="172"/>
                  <a:pt x="340" y="181"/>
                  <a:pt x="326" y="1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28"/>
          <p:cNvSpPr/>
          <p:nvPr/>
        </p:nvSpPr>
        <p:spPr>
          <a:xfrm rot="8100000">
            <a:off x="6708440" y="3969566"/>
            <a:ext cx="3610783" cy="2054227"/>
          </a:xfrm>
          <a:custGeom>
            <a:avLst/>
            <a:gdLst/>
            <a:ahLst/>
            <a:cxnLst/>
            <a:rect l="l" t="t" r="r" b="b"/>
            <a:pathLst>
              <a:path w="603" h="343" extrusionOk="0">
                <a:moveTo>
                  <a:pt x="92" y="327"/>
                </a:moveTo>
                <a:cubicBezTo>
                  <a:pt x="126" y="328"/>
                  <a:pt x="159" y="308"/>
                  <a:pt x="193" y="305"/>
                </a:cubicBezTo>
                <a:cubicBezTo>
                  <a:pt x="252" y="301"/>
                  <a:pt x="311" y="343"/>
                  <a:pt x="367" y="324"/>
                </a:cubicBezTo>
                <a:cubicBezTo>
                  <a:pt x="405" y="312"/>
                  <a:pt x="429" y="274"/>
                  <a:pt x="446" y="238"/>
                </a:cubicBezTo>
                <a:cubicBezTo>
                  <a:pt x="463" y="201"/>
                  <a:pt x="480" y="162"/>
                  <a:pt x="512" y="138"/>
                </a:cubicBezTo>
                <a:cubicBezTo>
                  <a:pt x="529" y="125"/>
                  <a:pt x="550" y="118"/>
                  <a:pt x="569" y="107"/>
                </a:cubicBezTo>
                <a:cubicBezTo>
                  <a:pt x="587" y="95"/>
                  <a:pt x="603" y="76"/>
                  <a:pt x="603" y="55"/>
                </a:cubicBezTo>
                <a:cubicBezTo>
                  <a:pt x="602" y="34"/>
                  <a:pt x="586" y="16"/>
                  <a:pt x="567" y="8"/>
                </a:cubicBezTo>
                <a:cubicBezTo>
                  <a:pt x="548" y="0"/>
                  <a:pt x="526" y="0"/>
                  <a:pt x="506" y="1"/>
                </a:cubicBezTo>
                <a:cubicBezTo>
                  <a:pt x="382" y="7"/>
                  <a:pt x="263" y="47"/>
                  <a:pt x="150" y="95"/>
                </a:cubicBezTo>
                <a:cubicBezTo>
                  <a:pt x="123" y="106"/>
                  <a:pt x="96" y="118"/>
                  <a:pt x="75" y="138"/>
                </a:cubicBezTo>
                <a:cubicBezTo>
                  <a:pt x="49" y="163"/>
                  <a:pt x="35" y="199"/>
                  <a:pt x="17" y="229"/>
                </a:cubicBezTo>
                <a:cubicBezTo>
                  <a:pt x="0" y="258"/>
                  <a:pt x="10" y="285"/>
                  <a:pt x="35" y="306"/>
                </a:cubicBezTo>
                <a:cubicBezTo>
                  <a:pt x="51" y="319"/>
                  <a:pt x="71" y="327"/>
                  <a:pt x="92" y="3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28"/>
          <p:cNvSpPr/>
          <p:nvPr/>
        </p:nvSpPr>
        <p:spPr>
          <a:xfrm rot="8100000">
            <a:off x="8009993" y="3734814"/>
            <a:ext cx="2520129" cy="1535378"/>
          </a:xfrm>
          <a:custGeom>
            <a:avLst/>
            <a:gdLst/>
            <a:ahLst/>
            <a:cxnLst/>
            <a:rect l="l" t="t" r="r" b="b"/>
            <a:pathLst>
              <a:path w="420" h="256" extrusionOk="0">
                <a:moveTo>
                  <a:pt x="127" y="250"/>
                </a:moveTo>
                <a:cubicBezTo>
                  <a:pt x="167" y="247"/>
                  <a:pt x="206" y="224"/>
                  <a:pt x="246" y="232"/>
                </a:cubicBezTo>
                <a:cubicBezTo>
                  <a:pt x="267" y="236"/>
                  <a:pt x="287" y="249"/>
                  <a:pt x="308" y="252"/>
                </a:cubicBezTo>
                <a:cubicBezTo>
                  <a:pt x="336" y="256"/>
                  <a:pt x="364" y="243"/>
                  <a:pt x="382" y="223"/>
                </a:cubicBezTo>
                <a:cubicBezTo>
                  <a:pt x="401" y="202"/>
                  <a:pt x="411" y="175"/>
                  <a:pt x="415" y="148"/>
                </a:cubicBezTo>
                <a:cubicBezTo>
                  <a:pt x="420" y="121"/>
                  <a:pt x="418" y="93"/>
                  <a:pt x="417" y="65"/>
                </a:cubicBezTo>
                <a:cubicBezTo>
                  <a:pt x="417" y="46"/>
                  <a:pt x="415" y="25"/>
                  <a:pt x="401" y="13"/>
                </a:cubicBezTo>
                <a:cubicBezTo>
                  <a:pt x="390" y="2"/>
                  <a:pt x="373" y="0"/>
                  <a:pt x="357" y="0"/>
                </a:cubicBezTo>
                <a:cubicBezTo>
                  <a:pt x="311" y="1"/>
                  <a:pt x="267" y="15"/>
                  <a:pt x="224" y="29"/>
                </a:cubicBezTo>
                <a:cubicBezTo>
                  <a:pt x="179" y="44"/>
                  <a:pt x="133" y="59"/>
                  <a:pt x="91" y="82"/>
                </a:cubicBezTo>
                <a:cubicBezTo>
                  <a:pt x="63" y="97"/>
                  <a:pt x="5" y="126"/>
                  <a:pt x="2" y="163"/>
                </a:cubicBezTo>
                <a:cubicBezTo>
                  <a:pt x="0" y="195"/>
                  <a:pt x="40" y="225"/>
                  <a:pt x="64" y="237"/>
                </a:cubicBezTo>
                <a:cubicBezTo>
                  <a:pt x="84" y="247"/>
                  <a:pt x="105" y="251"/>
                  <a:pt x="127" y="25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7" name="Google Shape;827;p28"/>
          <p:cNvGrpSpPr/>
          <p:nvPr/>
        </p:nvGrpSpPr>
        <p:grpSpPr>
          <a:xfrm>
            <a:off x="-479580" y="3403208"/>
            <a:ext cx="1101234" cy="1122412"/>
            <a:chOff x="384470" y="176033"/>
            <a:chExt cx="1101234" cy="1122412"/>
          </a:xfrm>
        </p:grpSpPr>
        <p:sp>
          <p:nvSpPr>
            <p:cNvPr id="828" name="Google Shape;828;p28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28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28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28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28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28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28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28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695700" y="445025"/>
            <a:ext cx="77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695700" y="1033125"/>
            <a:ext cx="7776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4"/>
          <p:cNvSpPr/>
          <p:nvPr/>
        </p:nvSpPr>
        <p:spPr>
          <a:xfrm>
            <a:off x="-1178708" y="-1159890"/>
            <a:ext cx="2984379" cy="1827200"/>
          </a:xfrm>
          <a:custGeom>
            <a:avLst/>
            <a:gdLst/>
            <a:ahLst/>
            <a:cxnLst/>
            <a:rect l="l" t="t" r="r" b="b"/>
            <a:pathLst>
              <a:path w="521" h="318" extrusionOk="0">
                <a:moveTo>
                  <a:pt x="157" y="310"/>
                </a:moveTo>
                <a:cubicBezTo>
                  <a:pt x="207" y="307"/>
                  <a:pt x="256" y="279"/>
                  <a:pt x="305" y="289"/>
                </a:cubicBezTo>
                <a:cubicBezTo>
                  <a:pt x="332" y="294"/>
                  <a:pt x="356" y="310"/>
                  <a:pt x="383" y="313"/>
                </a:cubicBezTo>
                <a:cubicBezTo>
                  <a:pt x="417" y="318"/>
                  <a:pt x="451" y="302"/>
                  <a:pt x="475" y="277"/>
                </a:cubicBezTo>
                <a:cubicBezTo>
                  <a:pt x="498" y="251"/>
                  <a:pt x="510" y="218"/>
                  <a:pt x="515" y="184"/>
                </a:cubicBezTo>
                <a:cubicBezTo>
                  <a:pt x="521" y="150"/>
                  <a:pt x="519" y="116"/>
                  <a:pt x="518" y="81"/>
                </a:cubicBezTo>
                <a:cubicBezTo>
                  <a:pt x="517" y="58"/>
                  <a:pt x="515" y="32"/>
                  <a:pt x="498" y="16"/>
                </a:cubicBezTo>
                <a:cubicBezTo>
                  <a:pt x="484" y="3"/>
                  <a:pt x="462" y="0"/>
                  <a:pt x="443" y="1"/>
                </a:cubicBezTo>
                <a:cubicBezTo>
                  <a:pt x="386" y="2"/>
                  <a:pt x="332" y="19"/>
                  <a:pt x="278" y="37"/>
                </a:cubicBezTo>
                <a:cubicBezTo>
                  <a:pt x="222" y="55"/>
                  <a:pt x="165" y="74"/>
                  <a:pt x="113" y="102"/>
                </a:cubicBezTo>
                <a:cubicBezTo>
                  <a:pt x="78" y="120"/>
                  <a:pt x="7" y="157"/>
                  <a:pt x="3" y="203"/>
                </a:cubicBezTo>
                <a:cubicBezTo>
                  <a:pt x="0" y="242"/>
                  <a:pt x="50" y="279"/>
                  <a:pt x="80" y="295"/>
                </a:cubicBezTo>
                <a:cubicBezTo>
                  <a:pt x="104" y="306"/>
                  <a:pt x="131" y="312"/>
                  <a:pt x="157" y="31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-221057" y="-676606"/>
            <a:ext cx="1756118" cy="1776445"/>
          </a:xfrm>
          <a:custGeom>
            <a:avLst/>
            <a:gdLst/>
            <a:ahLst/>
            <a:cxnLst/>
            <a:rect l="l" t="t" r="r" b="b"/>
            <a:pathLst>
              <a:path w="306" h="309" extrusionOk="0">
                <a:moveTo>
                  <a:pt x="306" y="6"/>
                </a:moveTo>
                <a:cubicBezTo>
                  <a:pt x="289" y="1"/>
                  <a:pt x="271" y="13"/>
                  <a:pt x="261" y="26"/>
                </a:cubicBezTo>
                <a:cubicBezTo>
                  <a:pt x="253" y="37"/>
                  <a:pt x="248" y="49"/>
                  <a:pt x="243" y="62"/>
                </a:cubicBezTo>
                <a:cubicBezTo>
                  <a:pt x="242" y="66"/>
                  <a:pt x="240" y="70"/>
                  <a:pt x="238" y="74"/>
                </a:cubicBezTo>
                <a:cubicBezTo>
                  <a:pt x="229" y="95"/>
                  <a:pt x="219" y="108"/>
                  <a:pt x="205" y="115"/>
                </a:cubicBezTo>
                <a:cubicBezTo>
                  <a:pt x="199" y="118"/>
                  <a:pt x="191" y="120"/>
                  <a:pt x="183" y="122"/>
                </a:cubicBezTo>
                <a:cubicBezTo>
                  <a:pt x="174" y="124"/>
                  <a:pt x="163" y="126"/>
                  <a:pt x="156" y="132"/>
                </a:cubicBezTo>
                <a:cubicBezTo>
                  <a:pt x="140" y="143"/>
                  <a:pt x="138" y="165"/>
                  <a:pt x="136" y="183"/>
                </a:cubicBezTo>
                <a:cubicBezTo>
                  <a:pt x="133" y="203"/>
                  <a:pt x="129" y="224"/>
                  <a:pt x="112" y="233"/>
                </a:cubicBezTo>
                <a:cubicBezTo>
                  <a:pt x="104" y="238"/>
                  <a:pt x="94" y="239"/>
                  <a:pt x="85" y="239"/>
                </a:cubicBezTo>
                <a:cubicBezTo>
                  <a:pt x="81" y="239"/>
                  <a:pt x="78" y="240"/>
                  <a:pt x="75" y="240"/>
                </a:cubicBezTo>
                <a:cubicBezTo>
                  <a:pt x="39" y="245"/>
                  <a:pt x="8" y="273"/>
                  <a:pt x="1" y="309"/>
                </a:cubicBezTo>
                <a:cubicBezTo>
                  <a:pt x="0" y="308"/>
                  <a:pt x="0" y="308"/>
                  <a:pt x="0" y="308"/>
                </a:cubicBezTo>
                <a:cubicBezTo>
                  <a:pt x="7" y="273"/>
                  <a:pt x="38" y="244"/>
                  <a:pt x="74" y="239"/>
                </a:cubicBezTo>
                <a:cubicBezTo>
                  <a:pt x="78" y="239"/>
                  <a:pt x="81" y="238"/>
                  <a:pt x="85" y="238"/>
                </a:cubicBezTo>
                <a:cubicBezTo>
                  <a:pt x="94" y="237"/>
                  <a:pt x="103" y="237"/>
                  <a:pt x="111" y="232"/>
                </a:cubicBezTo>
                <a:cubicBezTo>
                  <a:pt x="128" y="223"/>
                  <a:pt x="132" y="202"/>
                  <a:pt x="135" y="183"/>
                </a:cubicBezTo>
                <a:cubicBezTo>
                  <a:pt x="137" y="165"/>
                  <a:pt x="139" y="143"/>
                  <a:pt x="155" y="131"/>
                </a:cubicBezTo>
                <a:cubicBezTo>
                  <a:pt x="163" y="125"/>
                  <a:pt x="173" y="123"/>
                  <a:pt x="183" y="121"/>
                </a:cubicBezTo>
                <a:cubicBezTo>
                  <a:pt x="190" y="119"/>
                  <a:pt x="198" y="117"/>
                  <a:pt x="205" y="114"/>
                </a:cubicBezTo>
                <a:cubicBezTo>
                  <a:pt x="218" y="107"/>
                  <a:pt x="228" y="95"/>
                  <a:pt x="237" y="73"/>
                </a:cubicBezTo>
                <a:cubicBezTo>
                  <a:pt x="239" y="69"/>
                  <a:pt x="241" y="65"/>
                  <a:pt x="242" y="61"/>
                </a:cubicBezTo>
                <a:cubicBezTo>
                  <a:pt x="247" y="49"/>
                  <a:pt x="252" y="36"/>
                  <a:pt x="260" y="25"/>
                </a:cubicBezTo>
                <a:cubicBezTo>
                  <a:pt x="270" y="12"/>
                  <a:pt x="289" y="0"/>
                  <a:pt x="306" y="5"/>
                </a:cubicBezTo>
                <a:lnTo>
                  <a:pt x="306" y="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-139849" y="-554793"/>
            <a:ext cx="1461736" cy="1644480"/>
          </a:xfrm>
          <a:custGeom>
            <a:avLst/>
            <a:gdLst/>
            <a:ahLst/>
            <a:cxnLst/>
            <a:rect l="l" t="t" r="r" b="b"/>
            <a:pathLst>
              <a:path w="255" h="287" extrusionOk="0">
                <a:moveTo>
                  <a:pt x="248" y="40"/>
                </a:moveTo>
                <a:cubicBezTo>
                  <a:pt x="237" y="70"/>
                  <a:pt x="212" y="96"/>
                  <a:pt x="181" y="106"/>
                </a:cubicBezTo>
                <a:cubicBezTo>
                  <a:pt x="178" y="107"/>
                  <a:pt x="176" y="108"/>
                  <a:pt x="173" y="109"/>
                </a:cubicBezTo>
                <a:cubicBezTo>
                  <a:pt x="166" y="111"/>
                  <a:pt x="158" y="113"/>
                  <a:pt x="151" y="118"/>
                </a:cubicBezTo>
                <a:cubicBezTo>
                  <a:pt x="137" y="128"/>
                  <a:pt x="133" y="147"/>
                  <a:pt x="132" y="165"/>
                </a:cubicBezTo>
                <a:cubicBezTo>
                  <a:pt x="131" y="168"/>
                  <a:pt x="131" y="168"/>
                  <a:pt x="131" y="168"/>
                </a:cubicBezTo>
                <a:cubicBezTo>
                  <a:pt x="129" y="184"/>
                  <a:pt x="128" y="202"/>
                  <a:pt x="117" y="214"/>
                </a:cubicBezTo>
                <a:cubicBezTo>
                  <a:pt x="106" y="228"/>
                  <a:pt x="88" y="233"/>
                  <a:pt x="74" y="235"/>
                </a:cubicBezTo>
                <a:cubicBezTo>
                  <a:pt x="71" y="236"/>
                  <a:pt x="68" y="236"/>
                  <a:pt x="65" y="237"/>
                </a:cubicBezTo>
                <a:cubicBezTo>
                  <a:pt x="52" y="239"/>
                  <a:pt x="39" y="241"/>
                  <a:pt x="27" y="247"/>
                </a:cubicBezTo>
                <a:cubicBezTo>
                  <a:pt x="13" y="255"/>
                  <a:pt x="2" y="271"/>
                  <a:pt x="6" y="286"/>
                </a:cubicBezTo>
                <a:cubicBezTo>
                  <a:pt x="5" y="287"/>
                  <a:pt x="5" y="287"/>
                  <a:pt x="5" y="287"/>
                </a:cubicBezTo>
                <a:cubicBezTo>
                  <a:pt x="0" y="270"/>
                  <a:pt x="12" y="254"/>
                  <a:pt x="26" y="246"/>
                </a:cubicBezTo>
                <a:cubicBezTo>
                  <a:pt x="38" y="240"/>
                  <a:pt x="52" y="238"/>
                  <a:pt x="65" y="236"/>
                </a:cubicBezTo>
                <a:cubicBezTo>
                  <a:pt x="67" y="235"/>
                  <a:pt x="71" y="235"/>
                  <a:pt x="73" y="234"/>
                </a:cubicBezTo>
                <a:cubicBezTo>
                  <a:pt x="88" y="231"/>
                  <a:pt x="105" y="227"/>
                  <a:pt x="116" y="214"/>
                </a:cubicBezTo>
                <a:cubicBezTo>
                  <a:pt x="127" y="201"/>
                  <a:pt x="128" y="184"/>
                  <a:pt x="130" y="168"/>
                </a:cubicBezTo>
                <a:cubicBezTo>
                  <a:pt x="130" y="164"/>
                  <a:pt x="130" y="164"/>
                  <a:pt x="130" y="164"/>
                </a:cubicBezTo>
                <a:cubicBezTo>
                  <a:pt x="132" y="147"/>
                  <a:pt x="136" y="128"/>
                  <a:pt x="151" y="117"/>
                </a:cubicBezTo>
                <a:cubicBezTo>
                  <a:pt x="157" y="112"/>
                  <a:pt x="165" y="110"/>
                  <a:pt x="173" y="108"/>
                </a:cubicBezTo>
                <a:cubicBezTo>
                  <a:pt x="175" y="107"/>
                  <a:pt x="178" y="106"/>
                  <a:pt x="180" y="105"/>
                </a:cubicBezTo>
                <a:cubicBezTo>
                  <a:pt x="224" y="91"/>
                  <a:pt x="255" y="46"/>
                  <a:pt x="253" y="0"/>
                </a:cubicBezTo>
                <a:cubicBezTo>
                  <a:pt x="255" y="0"/>
                  <a:pt x="255" y="0"/>
                  <a:pt x="255" y="0"/>
                </a:cubicBezTo>
                <a:cubicBezTo>
                  <a:pt x="255" y="14"/>
                  <a:pt x="253" y="27"/>
                  <a:pt x="248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" name="Google Shape;110;p4"/>
          <p:cNvGrpSpPr/>
          <p:nvPr/>
        </p:nvGrpSpPr>
        <p:grpSpPr>
          <a:xfrm>
            <a:off x="-553283" y="4584485"/>
            <a:ext cx="1370380" cy="1380550"/>
            <a:chOff x="-193870" y="4211160"/>
            <a:chExt cx="1370380" cy="1380550"/>
          </a:xfrm>
        </p:grpSpPr>
        <p:sp>
          <p:nvSpPr>
            <p:cNvPr id="111" name="Google Shape;111;p4"/>
            <p:cNvSpPr/>
            <p:nvPr/>
          </p:nvSpPr>
          <p:spPr>
            <a:xfrm>
              <a:off x="-193870" y="4211160"/>
              <a:ext cx="1370380" cy="1380550"/>
            </a:xfrm>
            <a:custGeom>
              <a:avLst/>
              <a:gdLst/>
              <a:ahLst/>
              <a:cxnLst/>
              <a:rect l="l" t="t" r="r" b="b"/>
              <a:pathLst>
                <a:path w="240" h="241" extrusionOk="0">
                  <a:moveTo>
                    <a:pt x="52" y="209"/>
                  </a:moveTo>
                  <a:cubicBezTo>
                    <a:pt x="45" y="200"/>
                    <a:pt x="39" y="190"/>
                    <a:pt x="34" y="179"/>
                  </a:cubicBezTo>
                  <a:cubicBezTo>
                    <a:pt x="17" y="147"/>
                    <a:pt x="0" y="110"/>
                    <a:pt x="10" y="74"/>
                  </a:cubicBezTo>
                  <a:cubicBezTo>
                    <a:pt x="18" y="42"/>
                    <a:pt x="49" y="15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120" y="0"/>
                    <a:pt x="166" y="7"/>
                    <a:pt x="194" y="22"/>
                  </a:cubicBezTo>
                  <a:cubicBezTo>
                    <a:pt x="225" y="40"/>
                    <a:pt x="239" y="95"/>
                    <a:pt x="239" y="128"/>
                  </a:cubicBezTo>
                  <a:cubicBezTo>
                    <a:pt x="240" y="160"/>
                    <a:pt x="229" y="187"/>
                    <a:pt x="211" y="203"/>
                  </a:cubicBezTo>
                  <a:cubicBezTo>
                    <a:pt x="193" y="219"/>
                    <a:pt x="169" y="225"/>
                    <a:pt x="148" y="230"/>
                  </a:cubicBezTo>
                  <a:cubicBezTo>
                    <a:pt x="123" y="236"/>
                    <a:pt x="99" y="241"/>
                    <a:pt x="78" y="231"/>
                  </a:cubicBezTo>
                  <a:cubicBezTo>
                    <a:pt x="67" y="226"/>
                    <a:pt x="59" y="218"/>
                    <a:pt x="52" y="209"/>
                  </a:cubicBezTo>
                  <a:close/>
                  <a:moveTo>
                    <a:pt x="86" y="11"/>
                  </a:moveTo>
                  <a:cubicBezTo>
                    <a:pt x="50" y="18"/>
                    <a:pt x="21" y="44"/>
                    <a:pt x="13" y="75"/>
                  </a:cubicBezTo>
                  <a:cubicBezTo>
                    <a:pt x="4" y="110"/>
                    <a:pt x="20" y="146"/>
                    <a:pt x="37" y="178"/>
                  </a:cubicBezTo>
                  <a:cubicBezTo>
                    <a:pt x="47" y="198"/>
                    <a:pt x="59" y="219"/>
                    <a:pt x="79" y="228"/>
                  </a:cubicBezTo>
                  <a:cubicBezTo>
                    <a:pt x="100" y="237"/>
                    <a:pt x="123" y="233"/>
                    <a:pt x="148" y="227"/>
                  </a:cubicBezTo>
                  <a:cubicBezTo>
                    <a:pt x="168" y="222"/>
                    <a:pt x="191" y="216"/>
                    <a:pt x="208" y="201"/>
                  </a:cubicBezTo>
                  <a:cubicBezTo>
                    <a:pt x="226" y="185"/>
                    <a:pt x="236" y="159"/>
                    <a:pt x="236" y="128"/>
                  </a:cubicBezTo>
                  <a:cubicBezTo>
                    <a:pt x="236" y="95"/>
                    <a:pt x="222" y="42"/>
                    <a:pt x="193" y="25"/>
                  </a:cubicBezTo>
                  <a:cubicBezTo>
                    <a:pt x="165" y="10"/>
                    <a:pt x="120" y="3"/>
                    <a:pt x="8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-51757" y="4302518"/>
              <a:ext cx="1136907" cy="1177529"/>
            </a:xfrm>
            <a:custGeom>
              <a:avLst/>
              <a:gdLst/>
              <a:ahLst/>
              <a:cxnLst/>
              <a:rect l="l" t="t" r="r" b="b"/>
              <a:pathLst>
                <a:path w="198" h="205" extrusionOk="0">
                  <a:moveTo>
                    <a:pt x="28" y="157"/>
                  </a:moveTo>
                  <a:cubicBezTo>
                    <a:pt x="13" y="139"/>
                    <a:pt x="5" y="119"/>
                    <a:pt x="3" y="101"/>
                  </a:cubicBezTo>
                  <a:cubicBezTo>
                    <a:pt x="0" y="75"/>
                    <a:pt x="9" y="49"/>
                    <a:pt x="28" y="30"/>
                  </a:cubicBezTo>
                  <a:cubicBezTo>
                    <a:pt x="45" y="12"/>
                    <a:pt x="71" y="1"/>
                    <a:pt x="97" y="1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109" y="0"/>
                    <a:pt x="121" y="2"/>
                    <a:pt x="133" y="7"/>
                  </a:cubicBezTo>
                  <a:cubicBezTo>
                    <a:pt x="158" y="15"/>
                    <a:pt x="174" y="27"/>
                    <a:pt x="182" y="43"/>
                  </a:cubicBezTo>
                  <a:cubicBezTo>
                    <a:pt x="193" y="64"/>
                    <a:pt x="198" y="87"/>
                    <a:pt x="196" y="110"/>
                  </a:cubicBezTo>
                  <a:cubicBezTo>
                    <a:pt x="193" y="140"/>
                    <a:pt x="177" y="168"/>
                    <a:pt x="153" y="184"/>
                  </a:cubicBezTo>
                  <a:cubicBezTo>
                    <a:pt x="128" y="202"/>
                    <a:pt x="94" y="205"/>
                    <a:pt x="68" y="192"/>
                  </a:cubicBezTo>
                  <a:cubicBezTo>
                    <a:pt x="54" y="186"/>
                    <a:pt x="42" y="175"/>
                    <a:pt x="29" y="160"/>
                  </a:cubicBezTo>
                  <a:cubicBezTo>
                    <a:pt x="29" y="159"/>
                    <a:pt x="28" y="158"/>
                    <a:pt x="28" y="157"/>
                  </a:cubicBezTo>
                  <a:close/>
                  <a:moveTo>
                    <a:pt x="97" y="4"/>
                  </a:moveTo>
                  <a:cubicBezTo>
                    <a:pt x="72" y="4"/>
                    <a:pt x="47" y="14"/>
                    <a:pt x="30" y="32"/>
                  </a:cubicBezTo>
                  <a:cubicBezTo>
                    <a:pt x="12" y="50"/>
                    <a:pt x="3" y="76"/>
                    <a:pt x="6" y="100"/>
                  </a:cubicBezTo>
                  <a:cubicBezTo>
                    <a:pt x="8" y="119"/>
                    <a:pt x="17" y="139"/>
                    <a:pt x="32" y="158"/>
                  </a:cubicBezTo>
                  <a:cubicBezTo>
                    <a:pt x="44" y="173"/>
                    <a:pt x="56" y="183"/>
                    <a:pt x="69" y="189"/>
                  </a:cubicBezTo>
                  <a:cubicBezTo>
                    <a:pt x="95" y="201"/>
                    <a:pt x="127" y="199"/>
                    <a:pt x="151" y="182"/>
                  </a:cubicBezTo>
                  <a:cubicBezTo>
                    <a:pt x="174" y="166"/>
                    <a:pt x="190" y="139"/>
                    <a:pt x="192" y="109"/>
                  </a:cubicBezTo>
                  <a:cubicBezTo>
                    <a:pt x="194" y="88"/>
                    <a:pt x="190" y="65"/>
                    <a:pt x="179" y="44"/>
                  </a:cubicBezTo>
                  <a:cubicBezTo>
                    <a:pt x="171" y="29"/>
                    <a:pt x="156" y="18"/>
                    <a:pt x="132" y="9"/>
                  </a:cubicBezTo>
                  <a:cubicBezTo>
                    <a:pt x="121" y="5"/>
                    <a:pt x="109" y="4"/>
                    <a:pt x="97" y="4"/>
                  </a:cubicBezTo>
                  <a:close/>
                  <a:moveTo>
                    <a:pt x="97" y="2"/>
                  </a:moveTo>
                  <a:cubicBezTo>
                    <a:pt x="97" y="2"/>
                    <a:pt x="97" y="2"/>
                    <a:pt x="97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70055" y="4404029"/>
              <a:ext cx="903439" cy="984661"/>
            </a:xfrm>
            <a:custGeom>
              <a:avLst/>
              <a:gdLst/>
              <a:ahLst/>
              <a:cxnLst/>
              <a:rect l="l" t="t" r="r" b="b"/>
              <a:pathLst>
                <a:path w="159" h="171" extrusionOk="0">
                  <a:moveTo>
                    <a:pt x="18" y="142"/>
                  </a:moveTo>
                  <a:cubicBezTo>
                    <a:pt x="16" y="139"/>
                    <a:pt x="14" y="137"/>
                    <a:pt x="13" y="134"/>
                  </a:cubicBezTo>
                  <a:cubicBezTo>
                    <a:pt x="5" y="121"/>
                    <a:pt x="1" y="105"/>
                    <a:pt x="0" y="87"/>
                  </a:cubicBezTo>
                  <a:cubicBezTo>
                    <a:pt x="0" y="72"/>
                    <a:pt x="1" y="51"/>
                    <a:pt x="14" y="34"/>
                  </a:cubicBezTo>
                  <a:cubicBezTo>
                    <a:pt x="25" y="17"/>
                    <a:pt x="45" y="5"/>
                    <a:pt x="68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81" y="0"/>
                    <a:pt x="94" y="0"/>
                    <a:pt x="109" y="3"/>
                  </a:cubicBezTo>
                  <a:cubicBezTo>
                    <a:pt x="110" y="4"/>
                    <a:pt x="111" y="4"/>
                    <a:pt x="112" y="4"/>
                  </a:cubicBezTo>
                  <a:cubicBezTo>
                    <a:pt x="121" y="6"/>
                    <a:pt x="131" y="8"/>
                    <a:pt x="137" y="15"/>
                  </a:cubicBezTo>
                  <a:cubicBezTo>
                    <a:pt x="143" y="24"/>
                    <a:pt x="148" y="34"/>
                    <a:pt x="151" y="47"/>
                  </a:cubicBezTo>
                  <a:cubicBezTo>
                    <a:pt x="158" y="69"/>
                    <a:pt x="159" y="92"/>
                    <a:pt x="154" y="114"/>
                  </a:cubicBezTo>
                  <a:cubicBezTo>
                    <a:pt x="151" y="129"/>
                    <a:pt x="145" y="141"/>
                    <a:pt x="137" y="149"/>
                  </a:cubicBezTo>
                  <a:cubicBezTo>
                    <a:pt x="125" y="160"/>
                    <a:pt x="108" y="164"/>
                    <a:pt x="95" y="166"/>
                  </a:cubicBezTo>
                  <a:cubicBezTo>
                    <a:pt x="83" y="168"/>
                    <a:pt x="65" y="171"/>
                    <a:pt x="49" y="165"/>
                  </a:cubicBezTo>
                  <a:cubicBezTo>
                    <a:pt x="37" y="161"/>
                    <a:pt x="26" y="153"/>
                    <a:pt x="18" y="142"/>
                  </a:cubicBezTo>
                  <a:close/>
                  <a:moveTo>
                    <a:pt x="68" y="5"/>
                  </a:moveTo>
                  <a:cubicBezTo>
                    <a:pt x="46" y="8"/>
                    <a:pt x="27" y="19"/>
                    <a:pt x="16" y="35"/>
                  </a:cubicBezTo>
                  <a:cubicBezTo>
                    <a:pt x="5" y="52"/>
                    <a:pt x="3" y="73"/>
                    <a:pt x="3" y="87"/>
                  </a:cubicBezTo>
                  <a:cubicBezTo>
                    <a:pt x="4" y="104"/>
                    <a:pt x="8" y="119"/>
                    <a:pt x="15" y="132"/>
                  </a:cubicBezTo>
                  <a:cubicBezTo>
                    <a:pt x="23" y="146"/>
                    <a:pt x="36" y="157"/>
                    <a:pt x="50" y="162"/>
                  </a:cubicBezTo>
                  <a:cubicBezTo>
                    <a:pt x="62" y="166"/>
                    <a:pt x="76" y="167"/>
                    <a:pt x="94" y="163"/>
                  </a:cubicBezTo>
                  <a:cubicBezTo>
                    <a:pt x="107" y="161"/>
                    <a:pt x="123" y="157"/>
                    <a:pt x="135" y="146"/>
                  </a:cubicBezTo>
                  <a:cubicBezTo>
                    <a:pt x="142" y="139"/>
                    <a:pt x="148" y="128"/>
                    <a:pt x="151" y="113"/>
                  </a:cubicBezTo>
                  <a:cubicBezTo>
                    <a:pt x="156" y="92"/>
                    <a:pt x="155" y="69"/>
                    <a:pt x="148" y="48"/>
                  </a:cubicBezTo>
                  <a:cubicBezTo>
                    <a:pt x="145" y="36"/>
                    <a:pt x="140" y="25"/>
                    <a:pt x="134" y="17"/>
                  </a:cubicBezTo>
                  <a:cubicBezTo>
                    <a:pt x="130" y="11"/>
                    <a:pt x="120" y="9"/>
                    <a:pt x="112" y="7"/>
                  </a:cubicBezTo>
                  <a:cubicBezTo>
                    <a:pt x="111" y="7"/>
                    <a:pt x="109" y="7"/>
                    <a:pt x="108" y="6"/>
                  </a:cubicBezTo>
                  <a:cubicBezTo>
                    <a:pt x="94" y="3"/>
                    <a:pt x="81" y="3"/>
                    <a:pt x="68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1410" y="4515694"/>
              <a:ext cx="741022" cy="781640"/>
            </a:xfrm>
            <a:custGeom>
              <a:avLst/>
              <a:gdLst/>
              <a:ahLst/>
              <a:cxnLst/>
              <a:rect l="l" t="t" r="r" b="b"/>
              <a:pathLst>
                <a:path w="130" h="136" extrusionOk="0">
                  <a:moveTo>
                    <a:pt x="19" y="104"/>
                  </a:moveTo>
                  <a:cubicBezTo>
                    <a:pt x="13" y="96"/>
                    <a:pt x="8" y="87"/>
                    <a:pt x="5" y="77"/>
                  </a:cubicBezTo>
                  <a:cubicBezTo>
                    <a:pt x="1" y="65"/>
                    <a:pt x="0" y="54"/>
                    <a:pt x="3" y="45"/>
                  </a:cubicBezTo>
                  <a:cubicBezTo>
                    <a:pt x="6" y="37"/>
                    <a:pt x="12" y="29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31" y="14"/>
                    <a:pt x="44" y="8"/>
                    <a:pt x="56" y="4"/>
                  </a:cubicBezTo>
                  <a:cubicBezTo>
                    <a:pt x="68" y="1"/>
                    <a:pt x="80" y="0"/>
                    <a:pt x="91" y="1"/>
                  </a:cubicBezTo>
                  <a:cubicBezTo>
                    <a:pt x="101" y="2"/>
                    <a:pt x="105" y="8"/>
                    <a:pt x="110" y="15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24" y="36"/>
                    <a:pt x="130" y="59"/>
                    <a:pt x="126" y="82"/>
                  </a:cubicBezTo>
                  <a:cubicBezTo>
                    <a:pt x="125" y="91"/>
                    <a:pt x="121" y="106"/>
                    <a:pt x="110" y="116"/>
                  </a:cubicBezTo>
                  <a:cubicBezTo>
                    <a:pt x="95" y="132"/>
                    <a:pt x="69" y="136"/>
                    <a:pt x="47" y="127"/>
                  </a:cubicBezTo>
                  <a:cubicBezTo>
                    <a:pt x="36" y="122"/>
                    <a:pt x="26" y="114"/>
                    <a:pt x="19" y="104"/>
                  </a:cubicBezTo>
                  <a:close/>
                  <a:moveTo>
                    <a:pt x="104" y="12"/>
                  </a:moveTo>
                  <a:cubicBezTo>
                    <a:pt x="101" y="8"/>
                    <a:pt x="97" y="4"/>
                    <a:pt x="91" y="4"/>
                  </a:cubicBezTo>
                  <a:cubicBezTo>
                    <a:pt x="80" y="3"/>
                    <a:pt x="69" y="4"/>
                    <a:pt x="57" y="7"/>
                  </a:cubicBezTo>
                  <a:cubicBezTo>
                    <a:pt x="45" y="11"/>
                    <a:pt x="33" y="17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14" y="31"/>
                    <a:pt x="9" y="38"/>
                    <a:pt x="6" y="46"/>
                  </a:cubicBezTo>
                  <a:cubicBezTo>
                    <a:pt x="3" y="54"/>
                    <a:pt x="4" y="64"/>
                    <a:pt x="7" y="76"/>
                  </a:cubicBezTo>
                  <a:cubicBezTo>
                    <a:pt x="14" y="98"/>
                    <a:pt x="30" y="116"/>
                    <a:pt x="48" y="124"/>
                  </a:cubicBezTo>
                  <a:cubicBezTo>
                    <a:pt x="69" y="133"/>
                    <a:pt x="93" y="129"/>
                    <a:pt x="108" y="114"/>
                  </a:cubicBezTo>
                  <a:cubicBezTo>
                    <a:pt x="118" y="104"/>
                    <a:pt x="122" y="91"/>
                    <a:pt x="123" y="81"/>
                  </a:cubicBezTo>
                  <a:cubicBezTo>
                    <a:pt x="127" y="60"/>
                    <a:pt x="121" y="37"/>
                    <a:pt x="109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6" y="15"/>
                    <a:pt x="105" y="13"/>
                    <a:pt x="10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242618" y="4596902"/>
              <a:ext cx="588755" cy="578617"/>
            </a:xfrm>
            <a:custGeom>
              <a:avLst/>
              <a:gdLst/>
              <a:ahLst/>
              <a:cxnLst/>
              <a:rect l="l" t="t" r="r" b="b"/>
              <a:pathLst>
                <a:path w="103" h="102" extrusionOk="0">
                  <a:moveTo>
                    <a:pt x="20" y="81"/>
                  </a:moveTo>
                  <a:cubicBezTo>
                    <a:pt x="17" y="77"/>
                    <a:pt x="14" y="73"/>
                    <a:pt x="11" y="69"/>
                  </a:cubicBezTo>
                  <a:cubicBezTo>
                    <a:pt x="5" y="59"/>
                    <a:pt x="0" y="49"/>
                    <a:pt x="1" y="38"/>
                  </a:cubicBezTo>
                  <a:cubicBezTo>
                    <a:pt x="3" y="24"/>
                    <a:pt x="18" y="15"/>
                    <a:pt x="28" y="10"/>
                  </a:cubicBezTo>
                  <a:cubicBezTo>
                    <a:pt x="38" y="5"/>
                    <a:pt x="49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2" y="0"/>
                    <a:pt x="81" y="4"/>
                    <a:pt x="88" y="12"/>
                  </a:cubicBezTo>
                  <a:cubicBezTo>
                    <a:pt x="98" y="23"/>
                    <a:pt x="103" y="42"/>
                    <a:pt x="101" y="58"/>
                  </a:cubicBezTo>
                  <a:cubicBezTo>
                    <a:pt x="99" y="73"/>
                    <a:pt x="90" y="87"/>
                    <a:pt x="78" y="94"/>
                  </a:cubicBezTo>
                  <a:cubicBezTo>
                    <a:pt x="65" y="102"/>
                    <a:pt x="48" y="102"/>
                    <a:pt x="35" y="95"/>
                  </a:cubicBezTo>
                  <a:cubicBezTo>
                    <a:pt x="29" y="92"/>
                    <a:pt x="24" y="87"/>
                    <a:pt x="20" y="81"/>
                  </a:cubicBezTo>
                  <a:close/>
                  <a:moveTo>
                    <a:pt x="61" y="3"/>
                  </a:moveTo>
                  <a:cubicBezTo>
                    <a:pt x="50" y="3"/>
                    <a:pt x="39" y="8"/>
                    <a:pt x="30" y="12"/>
                  </a:cubicBezTo>
                  <a:cubicBezTo>
                    <a:pt x="14" y="20"/>
                    <a:pt x="6" y="29"/>
                    <a:pt x="4" y="39"/>
                  </a:cubicBezTo>
                  <a:cubicBezTo>
                    <a:pt x="3" y="49"/>
                    <a:pt x="8" y="58"/>
                    <a:pt x="14" y="67"/>
                  </a:cubicBezTo>
                  <a:cubicBezTo>
                    <a:pt x="20" y="77"/>
                    <a:pt x="27" y="87"/>
                    <a:pt x="37" y="93"/>
                  </a:cubicBezTo>
                  <a:cubicBezTo>
                    <a:pt x="49" y="99"/>
                    <a:pt x="64" y="99"/>
                    <a:pt x="76" y="92"/>
                  </a:cubicBezTo>
                  <a:cubicBezTo>
                    <a:pt x="87" y="85"/>
                    <a:pt x="96" y="72"/>
                    <a:pt x="98" y="58"/>
                  </a:cubicBezTo>
                  <a:cubicBezTo>
                    <a:pt x="100" y="42"/>
                    <a:pt x="95" y="25"/>
                    <a:pt x="86" y="14"/>
                  </a:cubicBezTo>
                  <a:cubicBezTo>
                    <a:pt x="79" y="7"/>
                    <a:pt x="71" y="3"/>
                    <a:pt x="61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313677" y="4678111"/>
              <a:ext cx="456796" cy="436501"/>
            </a:xfrm>
            <a:custGeom>
              <a:avLst/>
              <a:gdLst/>
              <a:ahLst/>
              <a:cxnLst/>
              <a:rect l="l" t="t" r="r" b="b"/>
              <a:pathLst>
                <a:path w="79" h="76" extrusionOk="0">
                  <a:moveTo>
                    <a:pt x="15" y="59"/>
                  </a:moveTo>
                  <a:cubicBezTo>
                    <a:pt x="11" y="55"/>
                    <a:pt x="8" y="49"/>
                    <a:pt x="6" y="44"/>
                  </a:cubicBezTo>
                  <a:cubicBezTo>
                    <a:pt x="3" y="40"/>
                    <a:pt x="0" y="34"/>
                    <a:pt x="1" y="28"/>
                  </a:cubicBezTo>
                  <a:cubicBezTo>
                    <a:pt x="3" y="20"/>
                    <a:pt x="10" y="15"/>
                    <a:pt x="17" y="11"/>
                  </a:cubicBezTo>
                  <a:cubicBezTo>
                    <a:pt x="24" y="7"/>
                    <a:pt x="32" y="3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9" y="0"/>
                    <a:pt x="58" y="3"/>
                    <a:pt x="65" y="10"/>
                  </a:cubicBezTo>
                  <a:cubicBezTo>
                    <a:pt x="74" y="19"/>
                    <a:pt x="79" y="32"/>
                    <a:pt x="78" y="43"/>
                  </a:cubicBezTo>
                  <a:cubicBezTo>
                    <a:pt x="76" y="56"/>
                    <a:pt x="67" y="67"/>
                    <a:pt x="56" y="72"/>
                  </a:cubicBezTo>
                  <a:cubicBezTo>
                    <a:pt x="44" y="76"/>
                    <a:pt x="30" y="74"/>
                    <a:pt x="21" y="66"/>
                  </a:cubicBezTo>
                  <a:cubicBezTo>
                    <a:pt x="18" y="64"/>
                    <a:pt x="16" y="62"/>
                    <a:pt x="15" y="59"/>
                  </a:cubicBezTo>
                  <a:close/>
                  <a:moveTo>
                    <a:pt x="41" y="5"/>
                  </a:moveTo>
                  <a:cubicBezTo>
                    <a:pt x="33" y="6"/>
                    <a:pt x="26" y="10"/>
                    <a:pt x="19" y="14"/>
                  </a:cubicBezTo>
                  <a:cubicBezTo>
                    <a:pt x="12" y="17"/>
                    <a:pt x="5" y="21"/>
                    <a:pt x="4" y="28"/>
                  </a:cubicBezTo>
                  <a:cubicBezTo>
                    <a:pt x="3" y="33"/>
                    <a:pt x="6" y="38"/>
                    <a:pt x="8" y="43"/>
                  </a:cubicBezTo>
                  <a:cubicBezTo>
                    <a:pt x="12" y="50"/>
                    <a:pt x="16" y="58"/>
                    <a:pt x="23" y="63"/>
                  </a:cubicBezTo>
                  <a:cubicBezTo>
                    <a:pt x="31" y="71"/>
                    <a:pt x="44" y="73"/>
                    <a:pt x="55" y="69"/>
                  </a:cubicBezTo>
                  <a:cubicBezTo>
                    <a:pt x="65" y="65"/>
                    <a:pt x="73" y="54"/>
                    <a:pt x="75" y="43"/>
                  </a:cubicBezTo>
                  <a:cubicBezTo>
                    <a:pt x="76" y="33"/>
                    <a:pt x="71" y="21"/>
                    <a:pt x="63" y="13"/>
                  </a:cubicBezTo>
                  <a:cubicBezTo>
                    <a:pt x="56" y="6"/>
                    <a:pt x="49" y="3"/>
                    <a:pt x="41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394885" y="4769469"/>
              <a:ext cx="294380" cy="284231"/>
            </a:xfrm>
            <a:custGeom>
              <a:avLst/>
              <a:gdLst/>
              <a:ahLst/>
              <a:cxnLst/>
              <a:rect l="l" t="t" r="r" b="b"/>
              <a:pathLst>
                <a:path w="52" h="50" extrusionOk="0">
                  <a:moveTo>
                    <a:pt x="6" y="34"/>
                  </a:moveTo>
                  <a:cubicBezTo>
                    <a:pt x="4" y="32"/>
                    <a:pt x="3" y="30"/>
                    <a:pt x="2" y="28"/>
                  </a:cubicBezTo>
                  <a:cubicBezTo>
                    <a:pt x="0" y="22"/>
                    <a:pt x="0" y="16"/>
                    <a:pt x="3" y="11"/>
                  </a:cubicBezTo>
                  <a:cubicBezTo>
                    <a:pt x="7" y="6"/>
                    <a:pt x="14" y="4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8" y="0"/>
                    <a:pt x="35" y="0"/>
                    <a:pt x="40" y="4"/>
                  </a:cubicBezTo>
                  <a:cubicBezTo>
                    <a:pt x="46" y="7"/>
                    <a:pt x="50" y="15"/>
                    <a:pt x="51" y="25"/>
                  </a:cubicBezTo>
                  <a:cubicBezTo>
                    <a:pt x="52" y="33"/>
                    <a:pt x="49" y="42"/>
                    <a:pt x="44" y="46"/>
                  </a:cubicBezTo>
                  <a:cubicBezTo>
                    <a:pt x="39" y="49"/>
                    <a:pt x="33" y="50"/>
                    <a:pt x="27" y="49"/>
                  </a:cubicBezTo>
                  <a:cubicBezTo>
                    <a:pt x="23" y="48"/>
                    <a:pt x="18" y="45"/>
                    <a:pt x="13" y="41"/>
                  </a:cubicBezTo>
                  <a:cubicBezTo>
                    <a:pt x="10" y="39"/>
                    <a:pt x="7" y="37"/>
                    <a:pt x="6" y="34"/>
                  </a:cubicBezTo>
                  <a:close/>
                  <a:moveTo>
                    <a:pt x="20" y="5"/>
                  </a:moveTo>
                  <a:cubicBezTo>
                    <a:pt x="14" y="7"/>
                    <a:pt x="9" y="9"/>
                    <a:pt x="6" y="13"/>
                  </a:cubicBezTo>
                  <a:cubicBezTo>
                    <a:pt x="3" y="17"/>
                    <a:pt x="3" y="22"/>
                    <a:pt x="5" y="27"/>
                  </a:cubicBezTo>
                  <a:cubicBezTo>
                    <a:pt x="7" y="31"/>
                    <a:pt x="10" y="35"/>
                    <a:pt x="15" y="39"/>
                  </a:cubicBezTo>
                  <a:cubicBezTo>
                    <a:pt x="20" y="42"/>
                    <a:pt x="24" y="45"/>
                    <a:pt x="28" y="46"/>
                  </a:cubicBezTo>
                  <a:cubicBezTo>
                    <a:pt x="33" y="47"/>
                    <a:pt x="38" y="46"/>
                    <a:pt x="42" y="43"/>
                  </a:cubicBezTo>
                  <a:cubicBezTo>
                    <a:pt x="47" y="40"/>
                    <a:pt x="49" y="33"/>
                    <a:pt x="48" y="25"/>
                  </a:cubicBezTo>
                  <a:cubicBezTo>
                    <a:pt x="47" y="16"/>
                    <a:pt x="44" y="9"/>
                    <a:pt x="39" y="6"/>
                  </a:cubicBezTo>
                  <a:cubicBezTo>
                    <a:pt x="34" y="3"/>
                    <a:pt x="28" y="3"/>
                    <a:pt x="20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35489" y="4810073"/>
              <a:ext cx="203019" cy="182720"/>
            </a:xfrm>
            <a:custGeom>
              <a:avLst/>
              <a:gdLst/>
              <a:ahLst/>
              <a:cxnLst/>
              <a:rect l="l" t="t" r="r" b="b"/>
              <a:pathLst>
                <a:path w="35" h="33" extrusionOk="0">
                  <a:moveTo>
                    <a:pt x="4" y="25"/>
                  </a:moveTo>
                  <a:cubicBezTo>
                    <a:pt x="2" y="23"/>
                    <a:pt x="1" y="21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2"/>
                    <a:pt x="2" y="6"/>
                    <a:pt x="7" y="4"/>
                  </a:cubicBezTo>
                  <a:cubicBezTo>
                    <a:pt x="15" y="0"/>
                    <a:pt x="25" y="3"/>
                    <a:pt x="31" y="9"/>
                  </a:cubicBezTo>
                  <a:cubicBezTo>
                    <a:pt x="35" y="14"/>
                    <a:pt x="35" y="20"/>
                    <a:pt x="31" y="24"/>
                  </a:cubicBezTo>
                  <a:cubicBezTo>
                    <a:pt x="26" y="30"/>
                    <a:pt x="15" y="33"/>
                    <a:pt x="7" y="28"/>
                  </a:cubicBezTo>
                  <a:cubicBezTo>
                    <a:pt x="6" y="27"/>
                    <a:pt x="5" y="26"/>
                    <a:pt x="4" y="25"/>
                  </a:cubicBezTo>
                  <a:close/>
                  <a:moveTo>
                    <a:pt x="29" y="12"/>
                  </a:moveTo>
                  <a:cubicBezTo>
                    <a:pt x="29" y="12"/>
                    <a:pt x="29" y="11"/>
                    <a:pt x="28" y="11"/>
                  </a:cubicBezTo>
                  <a:cubicBezTo>
                    <a:pt x="24" y="6"/>
                    <a:pt x="15" y="4"/>
                    <a:pt x="9" y="7"/>
                  </a:cubicBezTo>
                  <a:cubicBezTo>
                    <a:pt x="5" y="9"/>
                    <a:pt x="3" y="12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1"/>
                    <a:pt x="7" y="24"/>
                    <a:pt x="9" y="26"/>
                  </a:cubicBezTo>
                  <a:cubicBezTo>
                    <a:pt x="15" y="30"/>
                    <a:pt x="24" y="27"/>
                    <a:pt x="29" y="22"/>
                  </a:cubicBezTo>
                  <a:cubicBezTo>
                    <a:pt x="30" y="20"/>
                    <a:pt x="33" y="16"/>
                    <a:pt x="29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4"/>
          <p:cNvSpPr/>
          <p:nvPr/>
        </p:nvSpPr>
        <p:spPr>
          <a:xfrm>
            <a:off x="8241567" y="-478653"/>
            <a:ext cx="1370382" cy="1380550"/>
          </a:xfrm>
          <a:custGeom>
            <a:avLst/>
            <a:gdLst/>
            <a:ahLst/>
            <a:cxnLst/>
            <a:rect l="l" t="t" r="r" b="b"/>
            <a:pathLst>
              <a:path w="239" h="241" extrusionOk="0">
                <a:moveTo>
                  <a:pt x="51" y="209"/>
                </a:moveTo>
                <a:cubicBezTo>
                  <a:pt x="44" y="200"/>
                  <a:pt x="39" y="190"/>
                  <a:pt x="33" y="179"/>
                </a:cubicBezTo>
                <a:cubicBezTo>
                  <a:pt x="17" y="147"/>
                  <a:pt x="0" y="110"/>
                  <a:pt x="9" y="74"/>
                </a:cubicBezTo>
                <a:cubicBezTo>
                  <a:pt x="18" y="42"/>
                  <a:pt x="48" y="15"/>
                  <a:pt x="85" y="7"/>
                </a:cubicBezTo>
                <a:cubicBezTo>
                  <a:pt x="85" y="7"/>
                  <a:pt x="85" y="7"/>
                  <a:pt x="85" y="7"/>
                </a:cubicBezTo>
                <a:cubicBezTo>
                  <a:pt x="119" y="0"/>
                  <a:pt x="166" y="7"/>
                  <a:pt x="194" y="22"/>
                </a:cubicBezTo>
                <a:cubicBezTo>
                  <a:pt x="224" y="39"/>
                  <a:pt x="239" y="95"/>
                  <a:pt x="239" y="128"/>
                </a:cubicBezTo>
                <a:cubicBezTo>
                  <a:pt x="239" y="160"/>
                  <a:pt x="229" y="187"/>
                  <a:pt x="210" y="203"/>
                </a:cubicBezTo>
                <a:cubicBezTo>
                  <a:pt x="193" y="219"/>
                  <a:pt x="169" y="225"/>
                  <a:pt x="148" y="230"/>
                </a:cubicBezTo>
                <a:cubicBezTo>
                  <a:pt x="123" y="236"/>
                  <a:pt x="99" y="241"/>
                  <a:pt x="78" y="231"/>
                </a:cubicBezTo>
                <a:cubicBezTo>
                  <a:pt x="67" y="226"/>
                  <a:pt x="58" y="218"/>
                  <a:pt x="51" y="209"/>
                </a:cubicBezTo>
                <a:close/>
                <a:moveTo>
                  <a:pt x="86" y="11"/>
                </a:moveTo>
                <a:cubicBezTo>
                  <a:pt x="50" y="18"/>
                  <a:pt x="20" y="44"/>
                  <a:pt x="12" y="75"/>
                </a:cubicBezTo>
                <a:cubicBezTo>
                  <a:pt x="3" y="110"/>
                  <a:pt x="20" y="146"/>
                  <a:pt x="36" y="178"/>
                </a:cubicBezTo>
                <a:cubicBezTo>
                  <a:pt x="47" y="198"/>
                  <a:pt x="59" y="219"/>
                  <a:pt x="79" y="228"/>
                </a:cubicBezTo>
                <a:cubicBezTo>
                  <a:pt x="99" y="237"/>
                  <a:pt x="123" y="233"/>
                  <a:pt x="147" y="227"/>
                </a:cubicBezTo>
                <a:cubicBezTo>
                  <a:pt x="168" y="222"/>
                  <a:pt x="191" y="216"/>
                  <a:pt x="208" y="201"/>
                </a:cubicBezTo>
                <a:cubicBezTo>
                  <a:pt x="226" y="185"/>
                  <a:pt x="236" y="159"/>
                  <a:pt x="236" y="128"/>
                </a:cubicBezTo>
                <a:cubicBezTo>
                  <a:pt x="235" y="95"/>
                  <a:pt x="222" y="42"/>
                  <a:pt x="192" y="25"/>
                </a:cubicBezTo>
                <a:cubicBezTo>
                  <a:pt x="165" y="10"/>
                  <a:pt x="119" y="3"/>
                  <a:pt x="8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8383680" y="-387295"/>
            <a:ext cx="1136906" cy="1177529"/>
          </a:xfrm>
          <a:custGeom>
            <a:avLst/>
            <a:gdLst/>
            <a:ahLst/>
            <a:cxnLst/>
            <a:rect l="l" t="t" r="r" b="b"/>
            <a:pathLst>
              <a:path w="197" h="205" extrusionOk="0">
                <a:moveTo>
                  <a:pt x="27" y="157"/>
                </a:moveTo>
                <a:cubicBezTo>
                  <a:pt x="13" y="139"/>
                  <a:pt x="4" y="119"/>
                  <a:pt x="2" y="101"/>
                </a:cubicBezTo>
                <a:cubicBezTo>
                  <a:pt x="0" y="75"/>
                  <a:pt x="9" y="49"/>
                  <a:pt x="27" y="30"/>
                </a:cubicBezTo>
                <a:cubicBezTo>
                  <a:pt x="45" y="12"/>
                  <a:pt x="70" y="1"/>
                  <a:pt x="97" y="1"/>
                </a:cubicBezTo>
                <a:cubicBezTo>
                  <a:pt x="97" y="1"/>
                  <a:pt x="97" y="1"/>
                  <a:pt x="97" y="1"/>
                </a:cubicBezTo>
                <a:cubicBezTo>
                  <a:pt x="109" y="0"/>
                  <a:pt x="121" y="2"/>
                  <a:pt x="133" y="7"/>
                </a:cubicBezTo>
                <a:cubicBezTo>
                  <a:pt x="157" y="15"/>
                  <a:pt x="173" y="27"/>
                  <a:pt x="181" y="43"/>
                </a:cubicBezTo>
                <a:cubicBezTo>
                  <a:pt x="192" y="64"/>
                  <a:pt x="197" y="87"/>
                  <a:pt x="195" y="110"/>
                </a:cubicBezTo>
                <a:cubicBezTo>
                  <a:pt x="192" y="140"/>
                  <a:pt x="176" y="168"/>
                  <a:pt x="152" y="184"/>
                </a:cubicBezTo>
                <a:cubicBezTo>
                  <a:pt x="127" y="202"/>
                  <a:pt x="94" y="205"/>
                  <a:pt x="67" y="192"/>
                </a:cubicBezTo>
                <a:cubicBezTo>
                  <a:pt x="54" y="186"/>
                  <a:pt x="41" y="175"/>
                  <a:pt x="29" y="160"/>
                </a:cubicBezTo>
                <a:cubicBezTo>
                  <a:pt x="28" y="159"/>
                  <a:pt x="28" y="158"/>
                  <a:pt x="27" y="157"/>
                </a:cubicBezTo>
                <a:close/>
                <a:moveTo>
                  <a:pt x="97" y="4"/>
                </a:moveTo>
                <a:cubicBezTo>
                  <a:pt x="71" y="4"/>
                  <a:pt x="47" y="14"/>
                  <a:pt x="29" y="32"/>
                </a:cubicBezTo>
                <a:cubicBezTo>
                  <a:pt x="12" y="50"/>
                  <a:pt x="3" y="76"/>
                  <a:pt x="5" y="100"/>
                </a:cubicBezTo>
                <a:cubicBezTo>
                  <a:pt x="7" y="119"/>
                  <a:pt x="16" y="139"/>
                  <a:pt x="31" y="158"/>
                </a:cubicBezTo>
                <a:cubicBezTo>
                  <a:pt x="43" y="173"/>
                  <a:pt x="56" y="183"/>
                  <a:pt x="69" y="189"/>
                </a:cubicBezTo>
                <a:cubicBezTo>
                  <a:pt x="94" y="201"/>
                  <a:pt x="126" y="198"/>
                  <a:pt x="151" y="182"/>
                </a:cubicBezTo>
                <a:cubicBezTo>
                  <a:pt x="174" y="166"/>
                  <a:pt x="189" y="139"/>
                  <a:pt x="192" y="109"/>
                </a:cubicBezTo>
                <a:cubicBezTo>
                  <a:pt x="194" y="88"/>
                  <a:pt x="189" y="65"/>
                  <a:pt x="179" y="44"/>
                </a:cubicBezTo>
                <a:cubicBezTo>
                  <a:pt x="171" y="29"/>
                  <a:pt x="155" y="18"/>
                  <a:pt x="132" y="9"/>
                </a:cubicBezTo>
                <a:cubicBezTo>
                  <a:pt x="120" y="5"/>
                  <a:pt x="108" y="4"/>
                  <a:pt x="97" y="4"/>
                </a:cubicBezTo>
                <a:close/>
                <a:moveTo>
                  <a:pt x="97" y="2"/>
                </a:moveTo>
                <a:cubicBezTo>
                  <a:pt x="97" y="2"/>
                  <a:pt x="97" y="2"/>
                  <a:pt x="97" y="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8505492" y="-285784"/>
            <a:ext cx="913587" cy="974506"/>
          </a:xfrm>
          <a:custGeom>
            <a:avLst/>
            <a:gdLst/>
            <a:ahLst/>
            <a:cxnLst/>
            <a:rect l="l" t="t" r="r" b="b"/>
            <a:pathLst>
              <a:path w="160" h="170" extrusionOk="0">
                <a:moveTo>
                  <a:pt x="19" y="142"/>
                </a:moveTo>
                <a:cubicBezTo>
                  <a:pt x="17" y="139"/>
                  <a:pt x="15" y="137"/>
                  <a:pt x="13" y="134"/>
                </a:cubicBezTo>
                <a:cubicBezTo>
                  <a:pt x="5" y="121"/>
                  <a:pt x="1" y="105"/>
                  <a:pt x="1" y="87"/>
                </a:cubicBezTo>
                <a:cubicBezTo>
                  <a:pt x="0" y="72"/>
                  <a:pt x="2" y="51"/>
                  <a:pt x="14" y="34"/>
                </a:cubicBezTo>
                <a:cubicBezTo>
                  <a:pt x="26" y="17"/>
                  <a:pt x="45" y="5"/>
                  <a:pt x="68" y="2"/>
                </a:cubicBezTo>
                <a:cubicBezTo>
                  <a:pt x="68" y="2"/>
                  <a:pt x="68" y="2"/>
                  <a:pt x="68" y="2"/>
                </a:cubicBezTo>
                <a:cubicBezTo>
                  <a:pt x="81" y="0"/>
                  <a:pt x="95" y="0"/>
                  <a:pt x="109" y="3"/>
                </a:cubicBezTo>
                <a:cubicBezTo>
                  <a:pt x="110" y="4"/>
                  <a:pt x="112" y="4"/>
                  <a:pt x="113" y="4"/>
                </a:cubicBezTo>
                <a:cubicBezTo>
                  <a:pt x="122" y="6"/>
                  <a:pt x="132" y="8"/>
                  <a:pt x="137" y="15"/>
                </a:cubicBezTo>
                <a:cubicBezTo>
                  <a:pt x="143" y="24"/>
                  <a:pt x="148" y="34"/>
                  <a:pt x="152" y="47"/>
                </a:cubicBezTo>
                <a:cubicBezTo>
                  <a:pt x="159" y="69"/>
                  <a:pt x="160" y="92"/>
                  <a:pt x="155" y="114"/>
                </a:cubicBezTo>
                <a:cubicBezTo>
                  <a:pt x="152" y="129"/>
                  <a:pt x="146" y="141"/>
                  <a:pt x="137" y="149"/>
                </a:cubicBezTo>
                <a:cubicBezTo>
                  <a:pt x="125" y="160"/>
                  <a:pt x="109" y="164"/>
                  <a:pt x="95" y="166"/>
                </a:cubicBezTo>
                <a:cubicBezTo>
                  <a:pt x="83" y="168"/>
                  <a:pt x="66" y="170"/>
                  <a:pt x="50" y="165"/>
                </a:cubicBezTo>
                <a:cubicBezTo>
                  <a:pt x="38" y="161"/>
                  <a:pt x="27" y="153"/>
                  <a:pt x="19" y="142"/>
                </a:cubicBezTo>
                <a:close/>
                <a:moveTo>
                  <a:pt x="69" y="5"/>
                </a:moveTo>
                <a:cubicBezTo>
                  <a:pt x="47" y="8"/>
                  <a:pt x="28" y="19"/>
                  <a:pt x="17" y="35"/>
                </a:cubicBezTo>
                <a:cubicBezTo>
                  <a:pt x="5" y="52"/>
                  <a:pt x="3" y="73"/>
                  <a:pt x="4" y="87"/>
                </a:cubicBezTo>
                <a:cubicBezTo>
                  <a:pt x="4" y="104"/>
                  <a:pt x="8" y="119"/>
                  <a:pt x="16" y="132"/>
                </a:cubicBezTo>
                <a:cubicBezTo>
                  <a:pt x="24" y="146"/>
                  <a:pt x="37" y="157"/>
                  <a:pt x="51" y="162"/>
                </a:cubicBezTo>
                <a:cubicBezTo>
                  <a:pt x="62" y="166"/>
                  <a:pt x="76" y="166"/>
                  <a:pt x="95" y="163"/>
                </a:cubicBezTo>
                <a:cubicBezTo>
                  <a:pt x="108" y="161"/>
                  <a:pt x="124" y="157"/>
                  <a:pt x="135" y="146"/>
                </a:cubicBezTo>
                <a:cubicBezTo>
                  <a:pt x="143" y="139"/>
                  <a:pt x="149" y="128"/>
                  <a:pt x="152" y="113"/>
                </a:cubicBezTo>
                <a:cubicBezTo>
                  <a:pt x="157" y="92"/>
                  <a:pt x="156" y="69"/>
                  <a:pt x="149" y="48"/>
                </a:cubicBezTo>
                <a:cubicBezTo>
                  <a:pt x="145" y="36"/>
                  <a:pt x="140" y="25"/>
                  <a:pt x="135" y="17"/>
                </a:cubicBezTo>
                <a:cubicBezTo>
                  <a:pt x="130" y="11"/>
                  <a:pt x="121" y="9"/>
                  <a:pt x="112" y="7"/>
                </a:cubicBezTo>
                <a:cubicBezTo>
                  <a:pt x="111" y="7"/>
                  <a:pt x="110" y="7"/>
                  <a:pt x="108" y="6"/>
                </a:cubicBezTo>
                <a:cubicBezTo>
                  <a:pt x="94" y="3"/>
                  <a:pt x="81" y="3"/>
                  <a:pt x="69" y="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8596854" y="-174119"/>
            <a:ext cx="741023" cy="781640"/>
          </a:xfrm>
          <a:custGeom>
            <a:avLst/>
            <a:gdLst/>
            <a:ahLst/>
            <a:cxnLst/>
            <a:rect l="l" t="t" r="r" b="b"/>
            <a:pathLst>
              <a:path w="129" h="136" extrusionOk="0">
                <a:moveTo>
                  <a:pt x="18" y="104"/>
                </a:moveTo>
                <a:cubicBezTo>
                  <a:pt x="12" y="96"/>
                  <a:pt x="7" y="87"/>
                  <a:pt x="4" y="77"/>
                </a:cubicBezTo>
                <a:cubicBezTo>
                  <a:pt x="0" y="65"/>
                  <a:pt x="0" y="54"/>
                  <a:pt x="3" y="45"/>
                </a:cubicBezTo>
                <a:cubicBezTo>
                  <a:pt x="6" y="37"/>
                  <a:pt x="11" y="29"/>
                  <a:pt x="21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31" y="14"/>
                  <a:pt x="43" y="8"/>
                  <a:pt x="56" y="4"/>
                </a:cubicBezTo>
                <a:cubicBezTo>
                  <a:pt x="68" y="1"/>
                  <a:pt x="80" y="0"/>
                  <a:pt x="91" y="1"/>
                </a:cubicBezTo>
                <a:cubicBezTo>
                  <a:pt x="100" y="2"/>
                  <a:pt x="105" y="8"/>
                  <a:pt x="109" y="15"/>
                </a:cubicBezTo>
                <a:cubicBezTo>
                  <a:pt x="111" y="17"/>
                  <a:pt x="111" y="17"/>
                  <a:pt x="111" y="17"/>
                </a:cubicBezTo>
                <a:cubicBezTo>
                  <a:pt x="124" y="36"/>
                  <a:pt x="129" y="59"/>
                  <a:pt x="126" y="82"/>
                </a:cubicBezTo>
                <a:cubicBezTo>
                  <a:pt x="124" y="91"/>
                  <a:pt x="120" y="106"/>
                  <a:pt x="110" y="116"/>
                </a:cubicBezTo>
                <a:cubicBezTo>
                  <a:pt x="94" y="132"/>
                  <a:pt x="68" y="136"/>
                  <a:pt x="46" y="127"/>
                </a:cubicBezTo>
                <a:cubicBezTo>
                  <a:pt x="36" y="122"/>
                  <a:pt x="26" y="114"/>
                  <a:pt x="18" y="104"/>
                </a:cubicBezTo>
                <a:close/>
                <a:moveTo>
                  <a:pt x="103" y="12"/>
                </a:moveTo>
                <a:cubicBezTo>
                  <a:pt x="100" y="8"/>
                  <a:pt x="97" y="4"/>
                  <a:pt x="90" y="4"/>
                </a:cubicBezTo>
                <a:cubicBezTo>
                  <a:pt x="80" y="3"/>
                  <a:pt x="68" y="4"/>
                  <a:pt x="57" y="7"/>
                </a:cubicBezTo>
                <a:cubicBezTo>
                  <a:pt x="44" y="11"/>
                  <a:pt x="33" y="16"/>
                  <a:pt x="23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14" y="31"/>
                  <a:pt x="8" y="38"/>
                  <a:pt x="6" y="46"/>
                </a:cubicBezTo>
                <a:cubicBezTo>
                  <a:pt x="3" y="54"/>
                  <a:pt x="3" y="64"/>
                  <a:pt x="7" y="76"/>
                </a:cubicBezTo>
                <a:cubicBezTo>
                  <a:pt x="14" y="98"/>
                  <a:pt x="29" y="116"/>
                  <a:pt x="48" y="124"/>
                </a:cubicBezTo>
                <a:cubicBezTo>
                  <a:pt x="68" y="133"/>
                  <a:pt x="93" y="129"/>
                  <a:pt x="107" y="114"/>
                </a:cubicBezTo>
                <a:cubicBezTo>
                  <a:pt x="117" y="104"/>
                  <a:pt x="121" y="91"/>
                  <a:pt x="123" y="81"/>
                </a:cubicBezTo>
                <a:cubicBezTo>
                  <a:pt x="126" y="60"/>
                  <a:pt x="121" y="37"/>
                  <a:pt x="108" y="19"/>
                </a:cubicBezTo>
                <a:cubicBezTo>
                  <a:pt x="107" y="17"/>
                  <a:pt x="107" y="17"/>
                  <a:pt x="107" y="17"/>
                </a:cubicBezTo>
                <a:cubicBezTo>
                  <a:pt x="106" y="15"/>
                  <a:pt x="105" y="13"/>
                  <a:pt x="103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8678062" y="-92910"/>
            <a:ext cx="598909" cy="588764"/>
          </a:xfrm>
          <a:custGeom>
            <a:avLst/>
            <a:gdLst/>
            <a:ahLst/>
            <a:cxnLst/>
            <a:rect l="l" t="t" r="r" b="b"/>
            <a:pathLst>
              <a:path w="104" h="102" extrusionOk="0">
                <a:moveTo>
                  <a:pt x="20" y="81"/>
                </a:moveTo>
                <a:cubicBezTo>
                  <a:pt x="17" y="77"/>
                  <a:pt x="14" y="73"/>
                  <a:pt x="12" y="69"/>
                </a:cubicBezTo>
                <a:cubicBezTo>
                  <a:pt x="6" y="59"/>
                  <a:pt x="0" y="49"/>
                  <a:pt x="2" y="38"/>
                </a:cubicBezTo>
                <a:cubicBezTo>
                  <a:pt x="4" y="24"/>
                  <a:pt x="18" y="15"/>
                  <a:pt x="29" y="10"/>
                </a:cubicBezTo>
                <a:cubicBezTo>
                  <a:pt x="38" y="5"/>
                  <a:pt x="50" y="0"/>
                  <a:pt x="62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72" y="0"/>
                  <a:pt x="82" y="4"/>
                  <a:pt x="89" y="12"/>
                </a:cubicBezTo>
                <a:cubicBezTo>
                  <a:pt x="99" y="23"/>
                  <a:pt x="104" y="42"/>
                  <a:pt x="101" y="58"/>
                </a:cubicBezTo>
                <a:cubicBezTo>
                  <a:pt x="99" y="73"/>
                  <a:pt x="90" y="87"/>
                  <a:pt x="78" y="94"/>
                </a:cubicBezTo>
                <a:cubicBezTo>
                  <a:pt x="65" y="102"/>
                  <a:pt x="48" y="102"/>
                  <a:pt x="36" y="95"/>
                </a:cubicBezTo>
                <a:cubicBezTo>
                  <a:pt x="30" y="92"/>
                  <a:pt x="25" y="87"/>
                  <a:pt x="20" y="81"/>
                </a:cubicBezTo>
                <a:close/>
                <a:moveTo>
                  <a:pt x="62" y="3"/>
                </a:moveTo>
                <a:cubicBezTo>
                  <a:pt x="50" y="3"/>
                  <a:pt x="39" y="8"/>
                  <a:pt x="30" y="12"/>
                </a:cubicBezTo>
                <a:cubicBezTo>
                  <a:pt x="14" y="20"/>
                  <a:pt x="6" y="29"/>
                  <a:pt x="5" y="39"/>
                </a:cubicBezTo>
                <a:cubicBezTo>
                  <a:pt x="3" y="49"/>
                  <a:pt x="9" y="58"/>
                  <a:pt x="14" y="67"/>
                </a:cubicBezTo>
                <a:cubicBezTo>
                  <a:pt x="21" y="77"/>
                  <a:pt x="28" y="87"/>
                  <a:pt x="37" y="93"/>
                </a:cubicBezTo>
                <a:cubicBezTo>
                  <a:pt x="49" y="99"/>
                  <a:pt x="64" y="99"/>
                  <a:pt x="76" y="91"/>
                </a:cubicBezTo>
                <a:cubicBezTo>
                  <a:pt x="88" y="85"/>
                  <a:pt x="96" y="72"/>
                  <a:pt x="98" y="58"/>
                </a:cubicBezTo>
                <a:cubicBezTo>
                  <a:pt x="100" y="42"/>
                  <a:pt x="96" y="25"/>
                  <a:pt x="86" y="14"/>
                </a:cubicBezTo>
                <a:cubicBezTo>
                  <a:pt x="80" y="7"/>
                  <a:pt x="71" y="3"/>
                  <a:pt x="62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8749115" y="-11701"/>
            <a:ext cx="456796" cy="436501"/>
          </a:xfrm>
          <a:custGeom>
            <a:avLst/>
            <a:gdLst/>
            <a:ahLst/>
            <a:cxnLst/>
            <a:rect l="l" t="t" r="r" b="b"/>
            <a:pathLst>
              <a:path w="79" h="76" extrusionOk="0">
                <a:moveTo>
                  <a:pt x="14" y="59"/>
                </a:moveTo>
                <a:cubicBezTo>
                  <a:pt x="10" y="55"/>
                  <a:pt x="8" y="49"/>
                  <a:pt x="5" y="44"/>
                </a:cubicBezTo>
                <a:cubicBezTo>
                  <a:pt x="3" y="40"/>
                  <a:pt x="0" y="34"/>
                  <a:pt x="1" y="28"/>
                </a:cubicBezTo>
                <a:cubicBezTo>
                  <a:pt x="2" y="20"/>
                  <a:pt x="10" y="15"/>
                  <a:pt x="17" y="11"/>
                </a:cubicBezTo>
                <a:cubicBezTo>
                  <a:pt x="24" y="7"/>
                  <a:pt x="32" y="3"/>
                  <a:pt x="40" y="1"/>
                </a:cubicBezTo>
                <a:cubicBezTo>
                  <a:pt x="40" y="1"/>
                  <a:pt x="40" y="1"/>
                  <a:pt x="40" y="1"/>
                </a:cubicBezTo>
                <a:cubicBezTo>
                  <a:pt x="49" y="0"/>
                  <a:pt x="58" y="3"/>
                  <a:pt x="65" y="10"/>
                </a:cubicBezTo>
                <a:cubicBezTo>
                  <a:pt x="73" y="19"/>
                  <a:pt x="79" y="32"/>
                  <a:pt x="77" y="43"/>
                </a:cubicBezTo>
                <a:cubicBezTo>
                  <a:pt x="76" y="56"/>
                  <a:pt x="67" y="67"/>
                  <a:pt x="55" y="72"/>
                </a:cubicBezTo>
                <a:cubicBezTo>
                  <a:pt x="44" y="76"/>
                  <a:pt x="30" y="74"/>
                  <a:pt x="20" y="66"/>
                </a:cubicBezTo>
                <a:cubicBezTo>
                  <a:pt x="18" y="64"/>
                  <a:pt x="16" y="62"/>
                  <a:pt x="14" y="59"/>
                </a:cubicBezTo>
                <a:close/>
                <a:moveTo>
                  <a:pt x="41" y="5"/>
                </a:moveTo>
                <a:cubicBezTo>
                  <a:pt x="33" y="6"/>
                  <a:pt x="26" y="10"/>
                  <a:pt x="18" y="14"/>
                </a:cubicBezTo>
                <a:cubicBezTo>
                  <a:pt x="12" y="17"/>
                  <a:pt x="5" y="21"/>
                  <a:pt x="4" y="28"/>
                </a:cubicBezTo>
                <a:cubicBezTo>
                  <a:pt x="3" y="33"/>
                  <a:pt x="5" y="38"/>
                  <a:pt x="8" y="43"/>
                </a:cubicBezTo>
                <a:cubicBezTo>
                  <a:pt x="12" y="50"/>
                  <a:pt x="16" y="58"/>
                  <a:pt x="22" y="63"/>
                </a:cubicBezTo>
                <a:cubicBezTo>
                  <a:pt x="31" y="71"/>
                  <a:pt x="44" y="73"/>
                  <a:pt x="54" y="69"/>
                </a:cubicBezTo>
                <a:cubicBezTo>
                  <a:pt x="65" y="65"/>
                  <a:pt x="73" y="54"/>
                  <a:pt x="74" y="43"/>
                </a:cubicBezTo>
                <a:cubicBezTo>
                  <a:pt x="75" y="33"/>
                  <a:pt x="71" y="21"/>
                  <a:pt x="62" y="13"/>
                </a:cubicBezTo>
                <a:cubicBezTo>
                  <a:pt x="56" y="6"/>
                  <a:pt x="48" y="3"/>
                  <a:pt x="41" y="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8830322" y="79656"/>
            <a:ext cx="304529" cy="284231"/>
          </a:xfrm>
          <a:custGeom>
            <a:avLst/>
            <a:gdLst/>
            <a:ahLst/>
            <a:cxnLst/>
            <a:rect l="l" t="t" r="r" b="b"/>
            <a:pathLst>
              <a:path w="53" h="50" extrusionOk="0">
                <a:moveTo>
                  <a:pt x="6" y="34"/>
                </a:moveTo>
                <a:cubicBezTo>
                  <a:pt x="5" y="32"/>
                  <a:pt x="3" y="30"/>
                  <a:pt x="3" y="28"/>
                </a:cubicBezTo>
                <a:cubicBezTo>
                  <a:pt x="0" y="22"/>
                  <a:pt x="1" y="16"/>
                  <a:pt x="4" y="11"/>
                </a:cubicBezTo>
                <a:cubicBezTo>
                  <a:pt x="8" y="6"/>
                  <a:pt x="14" y="4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28" y="0"/>
                  <a:pt x="35" y="0"/>
                  <a:pt x="41" y="4"/>
                </a:cubicBezTo>
                <a:cubicBezTo>
                  <a:pt x="47" y="7"/>
                  <a:pt x="51" y="15"/>
                  <a:pt x="52" y="25"/>
                </a:cubicBezTo>
                <a:cubicBezTo>
                  <a:pt x="53" y="33"/>
                  <a:pt x="50" y="42"/>
                  <a:pt x="44" y="46"/>
                </a:cubicBezTo>
                <a:cubicBezTo>
                  <a:pt x="40" y="49"/>
                  <a:pt x="34" y="50"/>
                  <a:pt x="28" y="49"/>
                </a:cubicBezTo>
                <a:cubicBezTo>
                  <a:pt x="23" y="48"/>
                  <a:pt x="19" y="45"/>
                  <a:pt x="14" y="41"/>
                </a:cubicBezTo>
                <a:cubicBezTo>
                  <a:pt x="10" y="39"/>
                  <a:pt x="8" y="37"/>
                  <a:pt x="6" y="34"/>
                </a:cubicBezTo>
                <a:close/>
                <a:moveTo>
                  <a:pt x="20" y="5"/>
                </a:moveTo>
                <a:cubicBezTo>
                  <a:pt x="14" y="7"/>
                  <a:pt x="9" y="9"/>
                  <a:pt x="6" y="13"/>
                </a:cubicBezTo>
                <a:cubicBezTo>
                  <a:pt x="4" y="17"/>
                  <a:pt x="3" y="22"/>
                  <a:pt x="6" y="27"/>
                </a:cubicBezTo>
                <a:cubicBezTo>
                  <a:pt x="7" y="31"/>
                  <a:pt x="11" y="35"/>
                  <a:pt x="15" y="39"/>
                </a:cubicBezTo>
                <a:cubicBezTo>
                  <a:pt x="20" y="42"/>
                  <a:pt x="24" y="45"/>
                  <a:pt x="29" y="46"/>
                </a:cubicBezTo>
                <a:cubicBezTo>
                  <a:pt x="34" y="47"/>
                  <a:pt x="39" y="46"/>
                  <a:pt x="42" y="43"/>
                </a:cubicBezTo>
                <a:cubicBezTo>
                  <a:pt x="47" y="40"/>
                  <a:pt x="50" y="33"/>
                  <a:pt x="49" y="25"/>
                </a:cubicBezTo>
                <a:cubicBezTo>
                  <a:pt x="48" y="16"/>
                  <a:pt x="44" y="9"/>
                  <a:pt x="39" y="6"/>
                </a:cubicBezTo>
                <a:cubicBezTo>
                  <a:pt x="34" y="3"/>
                  <a:pt x="28" y="3"/>
                  <a:pt x="20" y="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8870926" y="120260"/>
            <a:ext cx="213173" cy="182720"/>
          </a:xfrm>
          <a:custGeom>
            <a:avLst/>
            <a:gdLst/>
            <a:ahLst/>
            <a:cxnLst/>
            <a:rect l="l" t="t" r="r" b="b"/>
            <a:pathLst>
              <a:path w="36" h="33" extrusionOk="0">
                <a:moveTo>
                  <a:pt x="5" y="25"/>
                </a:moveTo>
                <a:cubicBezTo>
                  <a:pt x="3" y="23"/>
                  <a:pt x="2" y="21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0" y="12"/>
                  <a:pt x="3" y="6"/>
                  <a:pt x="8" y="4"/>
                </a:cubicBezTo>
                <a:cubicBezTo>
                  <a:pt x="15" y="0"/>
                  <a:pt x="26" y="3"/>
                  <a:pt x="31" y="9"/>
                </a:cubicBezTo>
                <a:cubicBezTo>
                  <a:pt x="36" y="14"/>
                  <a:pt x="36" y="19"/>
                  <a:pt x="31" y="24"/>
                </a:cubicBezTo>
                <a:cubicBezTo>
                  <a:pt x="26" y="30"/>
                  <a:pt x="15" y="33"/>
                  <a:pt x="8" y="28"/>
                </a:cubicBezTo>
                <a:cubicBezTo>
                  <a:pt x="7" y="27"/>
                  <a:pt x="5" y="26"/>
                  <a:pt x="5" y="25"/>
                </a:cubicBezTo>
                <a:close/>
                <a:moveTo>
                  <a:pt x="30" y="12"/>
                </a:moveTo>
                <a:cubicBezTo>
                  <a:pt x="29" y="12"/>
                  <a:pt x="29" y="11"/>
                  <a:pt x="29" y="11"/>
                </a:cubicBezTo>
                <a:cubicBezTo>
                  <a:pt x="24" y="6"/>
                  <a:pt x="15" y="4"/>
                  <a:pt x="9" y="7"/>
                </a:cubicBezTo>
                <a:cubicBezTo>
                  <a:pt x="5" y="9"/>
                  <a:pt x="4" y="12"/>
                  <a:pt x="5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21"/>
                  <a:pt x="7" y="24"/>
                  <a:pt x="10" y="26"/>
                </a:cubicBezTo>
                <a:cubicBezTo>
                  <a:pt x="16" y="30"/>
                  <a:pt x="25" y="27"/>
                  <a:pt x="29" y="22"/>
                </a:cubicBezTo>
                <a:cubicBezTo>
                  <a:pt x="31" y="20"/>
                  <a:pt x="33" y="16"/>
                  <a:pt x="30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7" name="Google Shape;127;p4"/>
          <p:cNvGrpSpPr/>
          <p:nvPr/>
        </p:nvGrpSpPr>
        <p:grpSpPr>
          <a:xfrm>
            <a:off x="7338136" y="3459978"/>
            <a:ext cx="2639247" cy="2253546"/>
            <a:chOff x="7338136" y="3459978"/>
            <a:chExt cx="2639247" cy="2253546"/>
          </a:xfrm>
        </p:grpSpPr>
        <p:sp>
          <p:nvSpPr>
            <p:cNvPr id="128" name="Google Shape;128;p4"/>
            <p:cNvSpPr/>
            <p:nvPr/>
          </p:nvSpPr>
          <p:spPr>
            <a:xfrm>
              <a:off x="7338136" y="3459978"/>
              <a:ext cx="2639247" cy="2253545"/>
            </a:xfrm>
            <a:custGeom>
              <a:avLst/>
              <a:gdLst/>
              <a:ahLst/>
              <a:cxnLst/>
              <a:rect l="l" t="t" r="r" b="b"/>
              <a:pathLst>
                <a:path w="459" h="393" extrusionOk="0">
                  <a:moveTo>
                    <a:pt x="43" y="234"/>
                  </a:moveTo>
                  <a:cubicBezTo>
                    <a:pt x="62" y="228"/>
                    <a:pt x="82" y="226"/>
                    <a:pt x="100" y="217"/>
                  </a:cubicBezTo>
                  <a:cubicBezTo>
                    <a:pt x="130" y="202"/>
                    <a:pt x="145" y="169"/>
                    <a:pt x="156" y="137"/>
                  </a:cubicBezTo>
                  <a:cubicBezTo>
                    <a:pt x="167" y="106"/>
                    <a:pt x="176" y="72"/>
                    <a:pt x="198" y="47"/>
                  </a:cubicBezTo>
                  <a:cubicBezTo>
                    <a:pt x="217" y="25"/>
                    <a:pt x="245" y="13"/>
                    <a:pt x="274" y="6"/>
                  </a:cubicBezTo>
                  <a:cubicBezTo>
                    <a:pt x="303" y="0"/>
                    <a:pt x="368" y="24"/>
                    <a:pt x="386" y="48"/>
                  </a:cubicBezTo>
                  <a:cubicBezTo>
                    <a:pt x="459" y="143"/>
                    <a:pt x="365" y="229"/>
                    <a:pt x="287" y="320"/>
                  </a:cubicBezTo>
                  <a:cubicBezTo>
                    <a:pt x="225" y="393"/>
                    <a:pt x="162" y="364"/>
                    <a:pt x="130" y="347"/>
                  </a:cubicBezTo>
                  <a:cubicBezTo>
                    <a:pt x="96" y="328"/>
                    <a:pt x="61" y="307"/>
                    <a:pt x="27" y="287"/>
                  </a:cubicBezTo>
                  <a:cubicBezTo>
                    <a:pt x="16" y="281"/>
                    <a:pt x="0" y="275"/>
                    <a:pt x="6" y="259"/>
                  </a:cubicBezTo>
                  <a:cubicBezTo>
                    <a:pt x="11" y="246"/>
                    <a:pt x="30" y="238"/>
                    <a:pt x="43" y="2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8180661" y="4048743"/>
              <a:ext cx="1654608" cy="1664782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2" y="251"/>
                  </a:moveTo>
                  <a:cubicBezTo>
                    <a:pt x="53" y="240"/>
                    <a:pt x="46" y="228"/>
                    <a:pt x="40" y="215"/>
                  </a:cubicBezTo>
                  <a:cubicBezTo>
                    <a:pt x="20" y="177"/>
                    <a:pt x="0" y="132"/>
                    <a:pt x="11" y="89"/>
                  </a:cubicBezTo>
                  <a:cubicBezTo>
                    <a:pt x="21" y="50"/>
                    <a:pt x="58" y="18"/>
                    <a:pt x="102" y="9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43" y="0"/>
                    <a:pt x="199" y="8"/>
                    <a:pt x="233" y="26"/>
                  </a:cubicBezTo>
                  <a:cubicBezTo>
                    <a:pt x="270" y="47"/>
                    <a:pt x="287" y="113"/>
                    <a:pt x="287" y="154"/>
                  </a:cubicBezTo>
                  <a:cubicBezTo>
                    <a:pt x="288" y="192"/>
                    <a:pt x="275" y="225"/>
                    <a:pt x="253" y="244"/>
                  </a:cubicBezTo>
                  <a:cubicBezTo>
                    <a:pt x="231" y="263"/>
                    <a:pt x="203" y="270"/>
                    <a:pt x="178" y="276"/>
                  </a:cubicBezTo>
                  <a:cubicBezTo>
                    <a:pt x="148" y="284"/>
                    <a:pt x="119" y="289"/>
                    <a:pt x="93" y="278"/>
                  </a:cubicBezTo>
                  <a:cubicBezTo>
                    <a:pt x="80" y="272"/>
                    <a:pt x="70" y="262"/>
                    <a:pt x="62" y="251"/>
                  </a:cubicBezTo>
                  <a:close/>
                  <a:moveTo>
                    <a:pt x="103" y="12"/>
                  </a:moveTo>
                  <a:cubicBezTo>
                    <a:pt x="60" y="21"/>
                    <a:pt x="24" y="53"/>
                    <a:pt x="15" y="90"/>
                  </a:cubicBezTo>
                  <a:cubicBezTo>
                    <a:pt x="4" y="132"/>
                    <a:pt x="24" y="176"/>
                    <a:pt x="43" y="214"/>
                  </a:cubicBezTo>
                  <a:cubicBezTo>
                    <a:pt x="56" y="238"/>
                    <a:pt x="71" y="263"/>
                    <a:pt x="95" y="274"/>
                  </a:cubicBezTo>
                  <a:cubicBezTo>
                    <a:pt x="119" y="285"/>
                    <a:pt x="147" y="280"/>
                    <a:pt x="177" y="273"/>
                  </a:cubicBezTo>
                  <a:cubicBezTo>
                    <a:pt x="202" y="266"/>
                    <a:pt x="230" y="260"/>
                    <a:pt x="250" y="242"/>
                  </a:cubicBezTo>
                  <a:cubicBezTo>
                    <a:pt x="272" y="223"/>
                    <a:pt x="284" y="191"/>
                    <a:pt x="284" y="154"/>
                  </a:cubicBezTo>
                  <a:cubicBezTo>
                    <a:pt x="283" y="114"/>
                    <a:pt x="267" y="50"/>
                    <a:pt x="231" y="30"/>
                  </a:cubicBezTo>
                  <a:cubicBezTo>
                    <a:pt x="198" y="11"/>
                    <a:pt x="143" y="4"/>
                    <a:pt x="103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8343077" y="4160402"/>
              <a:ext cx="1370382" cy="1411009"/>
            </a:xfrm>
            <a:custGeom>
              <a:avLst/>
              <a:gdLst/>
              <a:ahLst/>
              <a:cxnLst/>
              <a:rect l="l" t="t" r="r" b="b"/>
              <a:pathLst>
                <a:path w="238" h="246" extrusionOk="0">
                  <a:moveTo>
                    <a:pt x="34" y="189"/>
                  </a:moveTo>
                  <a:cubicBezTo>
                    <a:pt x="16" y="167"/>
                    <a:pt x="6" y="144"/>
                    <a:pt x="4" y="121"/>
                  </a:cubicBezTo>
                  <a:cubicBezTo>
                    <a:pt x="0" y="90"/>
                    <a:pt x="12" y="59"/>
                    <a:pt x="34" y="36"/>
                  </a:cubicBezTo>
                  <a:cubicBezTo>
                    <a:pt x="55" y="14"/>
                    <a:pt x="85" y="1"/>
                    <a:pt x="117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32" y="0"/>
                    <a:pt x="147" y="3"/>
                    <a:pt x="161" y="8"/>
                  </a:cubicBezTo>
                  <a:cubicBezTo>
                    <a:pt x="190" y="18"/>
                    <a:pt x="209" y="32"/>
                    <a:pt x="219" y="51"/>
                  </a:cubicBezTo>
                  <a:cubicBezTo>
                    <a:pt x="232" y="77"/>
                    <a:pt x="238" y="105"/>
                    <a:pt x="236" y="132"/>
                  </a:cubicBezTo>
                  <a:cubicBezTo>
                    <a:pt x="232" y="169"/>
                    <a:pt x="213" y="202"/>
                    <a:pt x="184" y="222"/>
                  </a:cubicBezTo>
                  <a:cubicBezTo>
                    <a:pt x="154" y="243"/>
                    <a:pt x="114" y="246"/>
                    <a:pt x="82" y="231"/>
                  </a:cubicBezTo>
                  <a:cubicBezTo>
                    <a:pt x="66" y="223"/>
                    <a:pt x="50" y="211"/>
                    <a:pt x="36" y="192"/>
                  </a:cubicBezTo>
                  <a:cubicBezTo>
                    <a:pt x="35" y="191"/>
                    <a:pt x="34" y="190"/>
                    <a:pt x="34" y="189"/>
                  </a:cubicBezTo>
                  <a:close/>
                  <a:moveTo>
                    <a:pt x="117" y="4"/>
                  </a:moveTo>
                  <a:cubicBezTo>
                    <a:pt x="86" y="5"/>
                    <a:pt x="57" y="17"/>
                    <a:pt x="36" y="39"/>
                  </a:cubicBezTo>
                  <a:cubicBezTo>
                    <a:pt x="15" y="60"/>
                    <a:pt x="4" y="91"/>
                    <a:pt x="7" y="121"/>
                  </a:cubicBezTo>
                  <a:cubicBezTo>
                    <a:pt x="10" y="143"/>
                    <a:pt x="20" y="167"/>
                    <a:pt x="39" y="190"/>
                  </a:cubicBezTo>
                  <a:cubicBezTo>
                    <a:pt x="53" y="208"/>
                    <a:pt x="68" y="220"/>
                    <a:pt x="84" y="228"/>
                  </a:cubicBezTo>
                  <a:cubicBezTo>
                    <a:pt x="114" y="242"/>
                    <a:pt x="153" y="239"/>
                    <a:pt x="182" y="219"/>
                  </a:cubicBezTo>
                  <a:cubicBezTo>
                    <a:pt x="210" y="200"/>
                    <a:pt x="229" y="167"/>
                    <a:pt x="232" y="131"/>
                  </a:cubicBezTo>
                  <a:cubicBezTo>
                    <a:pt x="234" y="105"/>
                    <a:pt x="229" y="78"/>
                    <a:pt x="216" y="53"/>
                  </a:cubicBezTo>
                  <a:cubicBezTo>
                    <a:pt x="206" y="35"/>
                    <a:pt x="188" y="21"/>
                    <a:pt x="160" y="11"/>
                  </a:cubicBezTo>
                  <a:cubicBezTo>
                    <a:pt x="146" y="6"/>
                    <a:pt x="131" y="4"/>
                    <a:pt x="117" y="4"/>
                  </a:cubicBezTo>
                  <a:close/>
                  <a:moveTo>
                    <a:pt x="117" y="2"/>
                  </a:moveTo>
                  <a:cubicBezTo>
                    <a:pt x="117" y="2"/>
                    <a:pt x="117" y="2"/>
                    <a:pt x="117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8485190" y="4282216"/>
              <a:ext cx="1106457" cy="1177529"/>
            </a:xfrm>
            <a:custGeom>
              <a:avLst/>
              <a:gdLst/>
              <a:ahLst/>
              <a:cxnLst/>
              <a:rect l="l" t="t" r="r" b="b"/>
              <a:pathLst>
                <a:path w="192" h="206" extrusionOk="0">
                  <a:moveTo>
                    <a:pt x="22" y="172"/>
                  </a:moveTo>
                  <a:cubicBezTo>
                    <a:pt x="20" y="168"/>
                    <a:pt x="18" y="165"/>
                    <a:pt x="16" y="161"/>
                  </a:cubicBezTo>
                  <a:cubicBezTo>
                    <a:pt x="7" y="146"/>
                    <a:pt x="2" y="127"/>
                    <a:pt x="1" y="105"/>
                  </a:cubicBezTo>
                  <a:cubicBezTo>
                    <a:pt x="0" y="88"/>
                    <a:pt x="2" y="62"/>
                    <a:pt x="17" y="41"/>
                  </a:cubicBezTo>
                  <a:cubicBezTo>
                    <a:pt x="31" y="20"/>
                    <a:pt x="55" y="6"/>
                    <a:pt x="82" y="2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97" y="0"/>
                    <a:pt x="114" y="1"/>
                    <a:pt x="131" y="5"/>
                  </a:cubicBezTo>
                  <a:cubicBezTo>
                    <a:pt x="133" y="5"/>
                    <a:pt x="134" y="5"/>
                    <a:pt x="136" y="6"/>
                  </a:cubicBezTo>
                  <a:cubicBezTo>
                    <a:pt x="147" y="8"/>
                    <a:pt x="159" y="10"/>
                    <a:pt x="165" y="19"/>
                  </a:cubicBezTo>
                  <a:cubicBezTo>
                    <a:pt x="172" y="29"/>
                    <a:pt x="178" y="42"/>
                    <a:pt x="183" y="57"/>
                  </a:cubicBezTo>
                  <a:cubicBezTo>
                    <a:pt x="191" y="83"/>
                    <a:pt x="192" y="111"/>
                    <a:pt x="186" y="137"/>
                  </a:cubicBezTo>
                  <a:cubicBezTo>
                    <a:pt x="182" y="156"/>
                    <a:pt x="175" y="170"/>
                    <a:pt x="165" y="179"/>
                  </a:cubicBezTo>
                  <a:cubicBezTo>
                    <a:pt x="151" y="193"/>
                    <a:pt x="131" y="198"/>
                    <a:pt x="115" y="201"/>
                  </a:cubicBezTo>
                  <a:cubicBezTo>
                    <a:pt x="100" y="203"/>
                    <a:pt x="79" y="206"/>
                    <a:pt x="60" y="199"/>
                  </a:cubicBezTo>
                  <a:cubicBezTo>
                    <a:pt x="45" y="194"/>
                    <a:pt x="32" y="184"/>
                    <a:pt x="22" y="172"/>
                  </a:cubicBezTo>
                  <a:close/>
                  <a:moveTo>
                    <a:pt x="83" y="6"/>
                  </a:moveTo>
                  <a:cubicBezTo>
                    <a:pt x="56" y="10"/>
                    <a:pt x="33" y="23"/>
                    <a:pt x="20" y="43"/>
                  </a:cubicBezTo>
                  <a:cubicBezTo>
                    <a:pt x="6" y="63"/>
                    <a:pt x="4" y="88"/>
                    <a:pt x="5" y="105"/>
                  </a:cubicBezTo>
                  <a:cubicBezTo>
                    <a:pt x="5" y="126"/>
                    <a:pt x="10" y="144"/>
                    <a:pt x="19" y="160"/>
                  </a:cubicBezTo>
                  <a:cubicBezTo>
                    <a:pt x="29" y="177"/>
                    <a:pt x="44" y="190"/>
                    <a:pt x="61" y="196"/>
                  </a:cubicBezTo>
                  <a:cubicBezTo>
                    <a:pt x="75" y="200"/>
                    <a:pt x="92" y="201"/>
                    <a:pt x="114" y="197"/>
                  </a:cubicBezTo>
                  <a:cubicBezTo>
                    <a:pt x="129" y="194"/>
                    <a:pt x="149" y="190"/>
                    <a:pt x="163" y="177"/>
                  </a:cubicBezTo>
                  <a:cubicBezTo>
                    <a:pt x="172" y="167"/>
                    <a:pt x="179" y="154"/>
                    <a:pt x="183" y="136"/>
                  </a:cubicBezTo>
                  <a:cubicBezTo>
                    <a:pt x="189" y="111"/>
                    <a:pt x="187" y="84"/>
                    <a:pt x="179" y="58"/>
                  </a:cubicBezTo>
                  <a:cubicBezTo>
                    <a:pt x="175" y="43"/>
                    <a:pt x="169" y="31"/>
                    <a:pt x="162" y="21"/>
                  </a:cubicBezTo>
                  <a:cubicBezTo>
                    <a:pt x="156" y="13"/>
                    <a:pt x="145" y="11"/>
                    <a:pt x="135" y="9"/>
                  </a:cubicBezTo>
                  <a:cubicBezTo>
                    <a:pt x="134" y="9"/>
                    <a:pt x="132" y="9"/>
                    <a:pt x="130" y="8"/>
                  </a:cubicBezTo>
                  <a:cubicBezTo>
                    <a:pt x="114" y="5"/>
                    <a:pt x="98" y="4"/>
                    <a:pt x="8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8607001" y="4414182"/>
              <a:ext cx="893283" cy="933903"/>
            </a:xfrm>
            <a:custGeom>
              <a:avLst/>
              <a:gdLst/>
              <a:ahLst/>
              <a:cxnLst/>
              <a:rect l="l" t="t" r="r" b="b"/>
              <a:pathLst>
                <a:path w="156" h="164" extrusionOk="0">
                  <a:moveTo>
                    <a:pt x="22" y="126"/>
                  </a:moveTo>
                  <a:cubicBezTo>
                    <a:pt x="15" y="116"/>
                    <a:pt x="9" y="105"/>
                    <a:pt x="5" y="93"/>
                  </a:cubicBezTo>
                  <a:cubicBezTo>
                    <a:pt x="1" y="78"/>
                    <a:pt x="0" y="65"/>
                    <a:pt x="4" y="54"/>
                  </a:cubicBezTo>
                  <a:cubicBezTo>
                    <a:pt x="7" y="45"/>
                    <a:pt x="14" y="35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38" y="17"/>
                    <a:pt x="52" y="10"/>
                    <a:pt x="68" y="5"/>
                  </a:cubicBezTo>
                  <a:cubicBezTo>
                    <a:pt x="82" y="1"/>
                    <a:pt x="96" y="0"/>
                    <a:pt x="110" y="1"/>
                  </a:cubicBezTo>
                  <a:cubicBezTo>
                    <a:pt x="121" y="2"/>
                    <a:pt x="126" y="10"/>
                    <a:pt x="132" y="18"/>
                  </a:cubicBezTo>
                  <a:cubicBezTo>
                    <a:pt x="134" y="21"/>
                    <a:pt x="134" y="21"/>
                    <a:pt x="134" y="21"/>
                  </a:cubicBezTo>
                  <a:cubicBezTo>
                    <a:pt x="150" y="43"/>
                    <a:pt x="156" y="72"/>
                    <a:pt x="152" y="99"/>
                  </a:cubicBezTo>
                  <a:cubicBezTo>
                    <a:pt x="150" y="110"/>
                    <a:pt x="145" y="127"/>
                    <a:pt x="132" y="140"/>
                  </a:cubicBezTo>
                  <a:cubicBezTo>
                    <a:pt x="114" y="159"/>
                    <a:pt x="83" y="164"/>
                    <a:pt x="56" y="153"/>
                  </a:cubicBezTo>
                  <a:cubicBezTo>
                    <a:pt x="43" y="147"/>
                    <a:pt x="32" y="138"/>
                    <a:pt x="22" y="126"/>
                  </a:cubicBezTo>
                  <a:close/>
                  <a:moveTo>
                    <a:pt x="125" y="15"/>
                  </a:moveTo>
                  <a:cubicBezTo>
                    <a:pt x="121" y="9"/>
                    <a:pt x="117" y="6"/>
                    <a:pt x="109" y="5"/>
                  </a:cubicBezTo>
                  <a:cubicBezTo>
                    <a:pt x="96" y="4"/>
                    <a:pt x="82" y="5"/>
                    <a:pt x="69" y="9"/>
                  </a:cubicBezTo>
                  <a:cubicBezTo>
                    <a:pt x="54" y="13"/>
                    <a:pt x="40" y="2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17" y="38"/>
                    <a:pt x="10" y="46"/>
                    <a:pt x="7" y="56"/>
                  </a:cubicBezTo>
                  <a:cubicBezTo>
                    <a:pt x="4" y="66"/>
                    <a:pt x="5" y="78"/>
                    <a:pt x="9" y="92"/>
                  </a:cubicBezTo>
                  <a:cubicBezTo>
                    <a:pt x="17" y="118"/>
                    <a:pt x="35" y="140"/>
                    <a:pt x="58" y="149"/>
                  </a:cubicBezTo>
                  <a:cubicBezTo>
                    <a:pt x="83" y="160"/>
                    <a:pt x="112" y="155"/>
                    <a:pt x="130" y="138"/>
                  </a:cubicBezTo>
                  <a:cubicBezTo>
                    <a:pt x="142" y="125"/>
                    <a:pt x="146" y="109"/>
                    <a:pt x="148" y="98"/>
                  </a:cubicBezTo>
                  <a:cubicBezTo>
                    <a:pt x="152" y="72"/>
                    <a:pt x="146" y="45"/>
                    <a:pt x="131" y="23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28" y="18"/>
                    <a:pt x="126" y="16"/>
                    <a:pt x="125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8698364" y="4505540"/>
              <a:ext cx="720722" cy="710577"/>
            </a:xfrm>
            <a:custGeom>
              <a:avLst/>
              <a:gdLst/>
              <a:ahLst/>
              <a:cxnLst/>
              <a:rect l="l" t="t" r="r" b="b"/>
              <a:pathLst>
                <a:path w="125" h="123" extrusionOk="0">
                  <a:moveTo>
                    <a:pt x="24" y="97"/>
                  </a:moveTo>
                  <a:cubicBezTo>
                    <a:pt x="21" y="93"/>
                    <a:pt x="18" y="88"/>
                    <a:pt x="14" y="83"/>
                  </a:cubicBezTo>
                  <a:cubicBezTo>
                    <a:pt x="7" y="72"/>
                    <a:pt x="0" y="59"/>
                    <a:pt x="2" y="46"/>
                  </a:cubicBezTo>
                  <a:cubicBezTo>
                    <a:pt x="5" y="29"/>
                    <a:pt x="22" y="18"/>
                    <a:pt x="35" y="12"/>
                  </a:cubicBezTo>
                  <a:cubicBezTo>
                    <a:pt x="46" y="6"/>
                    <a:pt x="60" y="0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87" y="0"/>
                    <a:pt x="99" y="5"/>
                    <a:pt x="107" y="15"/>
                  </a:cubicBezTo>
                  <a:cubicBezTo>
                    <a:pt x="119" y="28"/>
                    <a:pt x="125" y="50"/>
                    <a:pt x="122" y="71"/>
                  </a:cubicBezTo>
                  <a:cubicBezTo>
                    <a:pt x="119" y="89"/>
                    <a:pt x="109" y="105"/>
                    <a:pt x="94" y="114"/>
                  </a:cubicBezTo>
                  <a:cubicBezTo>
                    <a:pt x="79" y="123"/>
                    <a:pt x="59" y="123"/>
                    <a:pt x="43" y="115"/>
                  </a:cubicBezTo>
                  <a:cubicBezTo>
                    <a:pt x="36" y="111"/>
                    <a:pt x="30" y="104"/>
                    <a:pt x="24" y="97"/>
                  </a:cubicBezTo>
                  <a:close/>
                  <a:moveTo>
                    <a:pt x="74" y="4"/>
                  </a:moveTo>
                  <a:cubicBezTo>
                    <a:pt x="61" y="4"/>
                    <a:pt x="48" y="10"/>
                    <a:pt x="37" y="15"/>
                  </a:cubicBezTo>
                  <a:cubicBezTo>
                    <a:pt x="18" y="25"/>
                    <a:pt x="8" y="35"/>
                    <a:pt x="6" y="47"/>
                  </a:cubicBezTo>
                  <a:cubicBezTo>
                    <a:pt x="4" y="59"/>
                    <a:pt x="11" y="70"/>
                    <a:pt x="18" y="81"/>
                  </a:cubicBezTo>
                  <a:cubicBezTo>
                    <a:pt x="26" y="93"/>
                    <a:pt x="34" y="105"/>
                    <a:pt x="45" y="112"/>
                  </a:cubicBezTo>
                  <a:cubicBezTo>
                    <a:pt x="59" y="120"/>
                    <a:pt x="78" y="119"/>
                    <a:pt x="92" y="110"/>
                  </a:cubicBezTo>
                  <a:cubicBezTo>
                    <a:pt x="106" y="102"/>
                    <a:pt x="116" y="87"/>
                    <a:pt x="118" y="70"/>
                  </a:cubicBezTo>
                  <a:cubicBezTo>
                    <a:pt x="121" y="51"/>
                    <a:pt x="116" y="30"/>
                    <a:pt x="104" y="17"/>
                  </a:cubicBezTo>
                  <a:cubicBezTo>
                    <a:pt x="96" y="8"/>
                    <a:pt x="86" y="4"/>
                    <a:pt x="74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8789719" y="4617205"/>
              <a:ext cx="548151" cy="527858"/>
            </a:xfrm>
            <a:custGeom>
              <a:avLst/>
              <a:gdLst/>
              <a:ahLst/>
              <a:cxnLst/>
              <a:rect l="l" t="t" r="r" b="b"/>
              <a:pathLst>
                <a:path w="94" h="91" extrusionOk="0">
                  <a:moveTo>
                    <a:pt x="17" y="71"/>
                  </a:moveTo>
                  <a:cubicBezTo>
                    <a:pt x="13" y="65"/>
                    <a:pt x="9" y="59"/>
                    <a:pt x="6" y="53"/>
                  </a:cubicBezTo>
                  <a:cubicBezTo>
                    <a:pt x="3" y="47"/>
                    <a:pt x="0" y="40"/>
                    <a:pt x="1" y="33"/>
                  </a:cubicBezTo>
                  <a:cubicBezTo>
                    <a:pt x="2" y="23"/>
                    <a:pt x="12" y="17"/>
                    <a:pt x="20" y="12"/>
                  </a:cubicBezTo>
                  <a:cubicBezTo>
                    <a:pt x="29" y="8"/>
                    <a:pt x="38" y="2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9" y="0"/>
                    <a:pt x="69" y="3"/>
                    <a:pt x="78" y="12"/>
                  </a:cubicBezTo>
                  <a:cubicBezTo>
                    <a:pt x="88" y="22"/>
                    <a:pt x="94" y="38"/>
                    <a:pt x="93" y="52"/>
                  </a:cubicBezTo>
                  <a:cubicBezTo>
                    <a:pt x="91" y="66"/>
                    <a:pt x="80" y="80"/>
                    <a:pt x="67" y="86"/>
                  </a:cubicBezTo>
                  <a:cubicBezTo>
                    <a:pt x="53" y="91"/>
                    <a:pt x="36" y="88"/>
                    <a:pt x="24" y="79"/>
                  </a:cubicBezTo>
                  <a:cubicBezTo>
                    <a:pt x="21" y="76"/>
                    <a:pt x="19" y="74"/>
                    <a:pt x="17" y="71"/>
                  </a:cubicBezTo>
                  <a:close/>
                  <a:moveTo>
                    <a:pt x="49" y="5"/>
                  </a:moveTo>
                  <a:cubicBezTo>
                    <a:pt x="39" y="6"/>
                    <a:pt x="31" y="11"/>
                    <a:pt x="22" y="16"/>
                  </a:cubicBezTo>
                  <a:cubicBezTo>
                    <a:pt x="14" y="20"/>
                    <a:pt x="6" y="25"/>
                    <a:pt x="5" y="33"/>
                  </a:cubicBezTo>
                  <a:cubicBezTo>
                    <a:pt x="4" y="39"/>
                    <a:pt x="6" y="45"/>
                    <a:pt x="9" y="51"/>
                  </a:cubicBezTo>
                  <a:cubicBezTo>
                    <a:pt x="14" y="59"/>
                    <a:pt x="19" y="69"/>
                    <a:pt x="27" y="76"/>
                  </a:cubicBezTo>
                  <a:cubicBezTo>
                    <a:pt x="37" y="84"/>
                    <a:pt x="53" y="87"/>
                    <a:pt x="65" y="82"/>
                  </a:cubicBezTo>
                  <a:cubicBezTo>
                    <a:pt x="78" y="77"/>
                    <a:pt x="87" y="65"/>
                    <a:pt x="89" y="51"/>
                  </a:cubicBezTo>
                  <a:cubicBezTo>
                    <a:pt x="91" y="39"/>
                    <a:pt x="85" y="24"/>
                    <a:pt x="75" y="14"/>
                  </a:cubicBezTo>
                  <a:cubicBezTo>
                    <a:pt x="67" y="7"/>
                    <a:pt x="58" y="3"/>
                    <a:pt x="4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8881081" y="4718716"/>
              <a:ext cx="365434" cy="345137"/>
            </a:xfrm>
            <a:custGeom>
              <a:avLst/>
              <a:gdLst/>
              <a:ahLst/>
              <a:cxnLst/>
              <a:rect l="l" t="t" r="r" b="b"/>
              <a:pathLst>
                <a:path w="63" h="60" extrusionOk="0">
                  <a:moveTo>
                    <a:pt x="7" y="41"/>
                  </a:moveTo>
                  <a:cubicBezTo>
                    <a:pt x="5" y="39"/>
                    <a:pt x="4" y="37"/>
                    <a:pt x="3" y="34"/>
                  </a:cubicBezTo>
                  <a:cubicBezTo>
                    <a:pt x="0" y="27"/>
                    <a:pt x="0" y="19"/>
                    <a:pt x="4" y="14"/>
                  </a:cubicBezTo>
                  <a:cubicBezTo>
                    <a:pt x="9" y="7"/>
                    <a:pt x="17" y="5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3" y="0"/>
                    <a:pt x="42" y="0"/>
                    <a:pt x="49" y="5"/>
                  </a:cubicBezTo>
                  <a:cubicBezTo>
                    <a:pt x="56" y="9"/>
                    <a:pt x="60" y="18"/>
                    <a:pt x="62" y="30"/>
                  </a:cubicBezTo>
                  <a:cubicBezTo>
                    <a:pt x="63" y="41"/>
                    <a:pt x="60" y="50"/>
                    <a:pt x="53" y="55"/>
                  </a:cubicBezTo>
                  <a:cubicBezTo>
                    <a:pt x="47" y="59"/>
                    <a:pt x="40" y="60"/>
                    <a:pt x="33" y="59"/>
                  </a:cubicBezTo>
                  <a:cubicBezTo>
                    <a:pt x="28" y="58"/>
                    <a:pt x="22" y="55"/>
                    <a:pt x="16" y="50"/>
                  </a:cubicBezTo>
                  <a:cubicBezTo>
                    <a:pt x="12" y="47"/>
                    <a:pt x="9" y="44"/>
                    <a:pt x="7" y="41"/>
                  </a:cubicBezTo>
                  <a:close/>
                  <a:moveTo>
                    <a:pt x="24" y="7"/>
                  </a:moveTo>
                  <a:cubicBezTo>
                    <a:pt x="17" y="9"/>
                    <a:pt x="11" y="11"/>
                    <a:pt x="7" y="16"/>
                  </a:cubicBezTo>
                  <a:cubicBezTo>
                    <a:pt x="4" y="20"/>
                    <a:pt x="4" y="27"/>
                    <a:pt x="6" y="33"/>
                  </a:cubicBezTo>
                  <a:cubicBezTo>
                    <a:pt x="8" y="38"/>
                    <a:pt x="12" y="43"/>
                    <a:pt x="18" y="47"/>
                  </a:cubicBezTo>
                  <a:cubicBezTo>
                    <a:pt x="24" y="51"/>
                    <a:pt x="29" y="54"/>
                    <a:pt x="34" y="55"/>
                  </a:cubicBezTo>
                  <a:cubicBezTo>
                    <a:pt x="40" y="56"/>
                    <a:pt x="46" y="55"/>
                    <a:pt x="50" y="52"/>
                  </a:cubicBezTo>
                  <a:cubicBezTo>
                    <a:pt x="56" y="48"/>
                    <a:pt x="59" y="40"/>
                    <a:pt x="58" y="31"/>
                  </a:cubicBezTo>
                  <a:cubicBezTo>
                    <a:pt x="57" y="19"/>
                    <a:pt x="53" y="12"/>
                    <a:pt x="47" y="8"/>
                  </a:cubicBezTo>
                  <a:cubicBezTo>
                    <a:pt x="41" y="4"/>
                    <a:pt x="33" y="4"/>
                    <a:pt x="24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8941987" y="4769469"/>
              <a:ext cx="243623" cy="223324"/>
            </a:xfrm>
            <a:custGeom>
              <a:avLst/>
              <a:gdLst/>
              <a:ahLst/>
              <a:cxnLst/>
              <a:rect l="l" t="t" r="r" b="b"/>
              <a:pathLst>
                <a:path w="42" h="40" extrusionOk="0">
                  <a:moveTo>
                    <a:pt x="5" y="30"/>
                  </a:moveTo>
                  <a:cubicBezTo>
                    <a:pt x="3" y="27"/>
                    <a:pt x="2" y="25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14"/>
                    <a:pt x="2" y="8"/>
                    <a:pt x="9" y="4"/>
                  </a:cubicBezTo>
                  <a:cubicBezTo>
                    <a:pt x="17" y="0"/>
                    <a:pt x="30" y="3"/>
                    <a:pt x="37" y="10"/>
                  </a:cubicBezTo>
                  <a:cubicBezTo>
                    <a:pt x="42" y="16"/>
                    <a:pt x="42" y="23"/>
                    <a:pt x="37" y="29"/>
                  </a:cubicBezTo>
                  <a:cubicBezTo>
                    <a:pt x="31" y="36"/>
                    <a:pt x="18" y="40"/>
                    <a:pt x="9" y="34"/>
                  </a:cubicBezTo>
                  <a:cubicBezTo>
                    <a:pt x="7" y="33"/>
                    <a:pt x="6" y="31"/>
                    <a:pt x="5" y="30"/>
                  </a:cubicBezTo>
                  <a:close/>
                  <a:moveTo>
                    <a:pt x="35" y="14"/>
                  </a:moveTo>
                  <a:cubicBezTo>
                    <a:pt x="35" y="14"/>
                    <a:pt x="34" y="13"/>
                    <a:pt x="34" y="13"/>
                  </a:cubicBezTo>
                  <a:cubicBezTo>
                    <a:pt x="28" y="7"/>
                    <a:pt x="17" y="4"/>
                    <a:pt x="10" y="8"/>
                  </a:cubicBezTo>
                  <a:cubicBezTo>
                    <a:pt x="6" y="10"/>
                    <a:pt x="4" y="15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5"/>
                    <a:pt x="8" y="28"/>
                    <a:pt x="11" y="31"/>
                  </a:cubicBezTo>
                  <a:cubicBezTo>
                    <a:pt x="18" y="36"/>
                    <a:pt x="29" y="32"/>
                    <a:pt x="34" y="27"/>
                  </a:cubicBezTo>
                  <a:cubicBezTo>
                    <a:pt x="36" y="24"/>
                    <a:pt x="39" y="19"/>
                    <a:pt x="35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"/>
          <p:cNvSpPr/>
          <p:nvPr/>
        </p:nvSpPr>
        <p:spPr>
          <a:xfrm>
            <a:off x="7383249" y="-719275"/>
            <a:ext cx="2588300" cy="2097421"/>
          </a:xfrm>
          <a:custGeom>
            <a:avLst/>
            <a:gdLst/>
            <a:ahLst/>
            <a:cxnLst/>
            <a:rect l="l" t="t" r="r" b="b"/>
            <a:pathLst>
              <a:path w="513" h="417" extrusionOk="0">
                <a:moveTo>
                  <a:pt x="450" y="202"/>
                </a:moveTo>
                <a:cubicBezTo>
                  <a:pt x="412" y="169"/>
                  <a:pt x="358" y="154"/>
                  <a:pt x="330" y="113"/>
                </a:cubicBezTo>
                <a:cubicBezTo>
                  <a:pt x="315" y="90"/>
                  <a:pt x="309" y="62"/>
                  <a:pt x="293" y="40"/>
                </a:cubicBezTo>
                <a:cubicBezTo>
                  <a:pt x="272" y="13"/>
                  <a:pt x="236" y="0"/>
                  <a:pt x="202" y="1"/>
                </a:cubicBezTo>
                <a:cubicBezTo>
                  <a:pt x="168" y="3"/>
                  <a:pt x="135" y="18"/>
                  <a:pt x="107" y="38"/>
                </a:cubicBezTo>
                <a:cubicBezTo>
                  <a:pt x="80" y="58"/>
                  <a:pt x="56" y="84"/>
                  <a:pt x="33" y="109"/>
                </a:cubicBezTo>
                <a:cubicBezTo>
                  <a:pt x="17" y="126"/>
                  <a:pt x="0" y="146"/>
                  <a:pt x="1" y="169"/>
                </a:cubicBezTo>
                <a:cubicBezTo>
                  <a:pt x="2" y="189"/>
                  <a:pt x="15" y="205"/>
                  <a:pt x="29" y="219"/>
                </a:cubicBezTo>
                <a:cubicBezTo>
                  <a:pt x="70" y="258"/>
                  <a:pt x="121" y="284"/>
                  <a:pt x="171" y="310"/>
                </a:cubicBezTo>
                <a:cubicBezTo>
                  <a:pt x="224" y="337"/>
                  <a:pt x="277" y="363"/>
                  <a:pt x="334" y="381"/>
                </a:cubicBezTo>
                <a:cubicBezTo>
                  <a:pt x="372" y="392"/>
                  <a:pt x="448" y="417"/>
                  <a:pt x="483" y="387"/>
                </a:cubicBezTo>
                <a:cubicBezTo>
                  <a:pt x="513" y="361"/>
                  <a:pt x="504" y="300"/>
                  <a:pt x="493" y="268"/>
                </a:cubicBezTo>
                <a:cubicBezTo>
                  <a:pt x="485" y="242"/>
                  <a:pt x="470" y="219"/>
                  <a:pt x="450" y="20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7767030" y="-58811"/>
            <a:ext cx="1561908" cy="1544061"/>
          </a:xfrm>
          <a:custGeom>
            <a:avLst/>
            <a:gdLst/>
            <a:ahLst/>
            <a:cxnLst/>
            <a:rect l="l" t="t" r="r" b="b"/>
            <a:pathLst>
              <a:path w="309" h="306" extrusionOk="0">
                <a:moveTo>
                  <a:pt x="303" y="306"/>
                </a:moveTo>
                <a:cubicBezTo>
                  <a:pt x="307" y="288"/>
                  <a:pt x="296" y="270"/>
                  <a:pt x="283" y="260"/>
                </a:cubicBezTo>
                <a:cubicBezTo>
                  <a:pt x="272" y="252"/>
                  <a:pt x="259" y="247"/>
                  <a:pt x="247" y="243"/>
                </a:cubicBezTo>
                <a:cubicBezTo>
                  <a:pt x="243" y="241"/>
                  <a:pt x="239" y="240"/>
                  <a:pt x="235" y="238"/>
                </a:cubicBezTo>
                <a:cubicBezTo>
                  <a:pt x="213" y="229"/>
                  <a:pt x="200" y="218"/>
                  <a:pt x="194" y="205"/>
                </a:cubicBezTo>
                <a:cubicBezTo>
                  <a:pt x="190" y="198"/>
                  <a:pt x="189" y="190"/>
                  <a:pt x="187" y="183"/>
                </a:cubicBezTo>
                <a:cubicBezTo>
                  <a:pt x="185" y="173"/>
                  <a:pt x="183" y="163"/>
                  <a:pt x="177" y="155"/>
                </a:cubicBezTo>
                <a:cubicBezTo>
                  <a:pt x="165" y="140"/>
                  <a:pt x="143" y="137"/>
                  <a:pt x="125" y="135"/>
                </a:cubicBezTo>
                <a:cubicBezTo>
                  <a:pt x="106" y="133"/>
                  <a:pt x="85" y="128"/>
                  <a:pt x="75" y="111"/>
                </a:cubicBezTo>
                <a:cubicBezTo>
                  <a:pt x="71" y="103"/>
                  <a:pt x="70" y="94"/>
                  <a:pt x="69" y="84"/>
                </a:cubicBezTo>
                <a:cubicBezTo>
                  <a:pt x="69" y="81"/>
                  <a:pt x="69" y="77"/>
                  <a:pt x="69" y="74"/>
                </a:cubicBezTo>
                <a:cubicBezTo>
                  <a:pt x="64" y="39"/>
                  <a:pt x="35" y="8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36" y="7"/>
                  <a:pt x="65" y="38"/>
                  <a:pt x="70" y="74"/>
                </a:cubicBezTo>
                <a:cubicBezTo>
                  <a:pt x="70" y="77"/>
                  <a:pt x="70" y="81"/>
                  <a:pt x="71" y="84"/>
                </a:cubicBezTo>
                <a:cubicBezTo>
                  <a:pt x="71" y="93"/>
                  <a:pt x="72" y="103"/>
                  <a:pt x="76" y="111"/>
                </a:cubicBezTo>
                <a:cubicBezTo>
                  <a:pt x="86" y="127"/>
                  <a:pt x="106" y="132"/>
                  <a:pt x="126" y="134"/>
                </a:cubicBezTo>
                <a:cubicBezTo>
                  <a:pt x="144" y="136"/>
                  <a:pt x="166" y="139"/>
                  <a:pt x="178" y="155"/>
                </a:cubicBezTo>
                <a:cubicBezTo>
                  <a:pt x="184" y="163"/>
                  <a:pt x="186" y="173"/>
                  <a:pt x="188" y="183"/>
                </a:cubicBezTo>
                <a:cubicBezTo>
                  <a:pt x="190" y="190"/>
                  <a:pt x="191" y="198"/>
                  <a:pt x="195" y="205"/>
                </a:cubicBezTo>
                <a:cubicBezTo>
                  <a:pt x="201" y="218"/>
                  <a:pt x="214" y="228"/>
                  <a:pt x="235" y="237"/>
                </a:cubicBezTo>
                <a:cubicBezTo>
                  <a:pt x="239" y="239"/>
                  <a:pt x="243" y="240"/>
                  <a:pt x="247" y="242"/>
                </a:cubicBezTo>
                <a:cubicBezTo>
                  <a:pt x="260" y="247"/>
                  <a:pt x="273" y="251"/>
                  <a:pt x="283" y="260"/>
                </a:cubicBezTo>
                <a:cubicBezTo>
                  <a:pt x="297" y="270"/>
                  <a:pt x="309" y="288"/>
                  <a:pt x="304" y="306"/>
                </a:cubicBezTo>
                <a:lnTo>
                  <a:pt x="303" y="3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7775957" y="12591"/>
            <a:ext cx="1445879" cy="1285226"/>
          </a:xfrm>
          <a:custGeom>
            <a:avLst/>
            <a:gdLst/>
            <a:ahLst/>
            <a:cxnLst/>
            <a:rect l="l" t="t" r="r" b="b"/>
            <a:pathLst>
              <a:path w="286" h="255" extrusionOk="0">
                <a:moveTo>
                  <a:pt x="247" y="248"/>
                </a:moveTo>
                <a:cubicBezTo>
                  <a:pt x="216" y="236"/>
                  <a:pt x="190" y="211"/>
                  <a:pt x="180" y="180"/>
                </a:cubicBezTo>
                <a:cubicBezTo>
                  <a:pt x="179" y="178"/>
                  <a:pt x="179" y="175"/>
                  <a:pt x="178" y="173"/>
                </a:cubicBezTo>
                <a:cubicBezTo>
                  <a:pt x="176" y="165"/>
                  <a:pt x="173" y="157"/>
                  <a:pt x="169" y="151"/>
                </a:cubicBezTo>
                <a:cubicBezTo>
                  <a:pt x="158" y="137"/>
                  <a:pt x="139" y="133"/>
                  <a:pt x="122" y="131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02" y="129"/>
                  <a:pt x="85" y="127"/>
                  <a:pt x="72" y="117"/>
                </a:cubicBezTo>
                <a:cubicBezTo>
                  <a:pt x="59" y="106"/>
                  <a:pt x="54" y="88"/>
                  <a:pt x="51" y="73"/>
                </a:cubicBezTo>
                <a:cubicBezTo>
                  <a:pt x="51" y="70"/>
                  <a:pt x="50" y="67"/>
                  <a:pt x="50" y="64"/>
                </a:cubicBezTo>
                <a:cubicBezTo>
                  <a:pt x="48" y="51"/>
                  <a:pt x="46" y="38"/>
                  <a:pt x="39" y="27"/>
                </a:cubicBezTo>
                <a:cubicBezTo>
                  <a:pt x="32" y="13"/>
                  <a:pt x="16" y="1"/>
                  <a:pt x="0" y="5"/>
                </a:cubicBezTo>
                <a:cubicBezTo>
                  <a:pt x="0" y="4"/>
                  <a:pt x="0" y="4"/>
                  <a:pt x="0" y="4"/>
                </a:cubicBezTo>
                <a:cubicBezTo>
                  <a:pt x="16" y="0"/>
                  <a:pt x="33" y="12"/>
                  <a:pt x="40" y="26"/>
                </a:cubicBezTo>
                <a:cubicBezTo>
                  <a:pt x="47" y="38"/>
                  <a:pt x="49" y="51"/>
                  <a:pt x="51" y="64"/>
                </a:cubicBezTo>
                <a:cubicBezTo>
                  <a:pt x="51" y="67"/>
                  <a:pt x="52" y="70"/>
                  <a:pt x="53" y="73"/>
                </a:cubicBezTo>
                <a:cubicBezTo>
                  <a:pt x="55" y="87"/>
                  <a:pt x="60" y="105"/>
                  <a:pt x="73" y="116"/>
                </a:cubicBezTo>
                <a:cubicBezTo>
                  <a:pt x="85" y="126"/>
                  <a:pt x="102" y="128"/>
                  <a:pt x="119" y="130"/>
                </a:cubicBezTo>
                <a:cubicBezTo>
                  <a:pt x="122" y="130"/>
                  <a:pt x="122" y="130"/>
                  <a:pt x="122" y="130"/>
                </a:cubicBezTo>
                <a:cubicBezTo>
                  <a:pt x="140" y="132"/>
                  <a:pt x="159" y="136"/>
                  <a:pt x="170" y="150"/>
                </a:cubicBezTo>
                <a:cubicBezTo>
                  <a:pt x="174" y="157"/>
                  <a:pt x="177" y="165"/>
                  <a:pt x="179" y="173"/>
                </a:cubicBezTo>
                <a:cubicBezTo>
                  <a:pt x="180" y="175"/>
                  <a:pt x="180" y="178"/>
                  <a:pt x="181" y="180"/>
                </a:cubicBezTo>
                <a:cubicBezTo>
                  <a:pt x="196" y="223"/>
                  <a:pt x="241" y="255"/>
                  <a:pt x="286" y="253"/>
                </a:cubicBezTo>
                <a:cubicBezTo>
                  <a:pt x="286" y="254"/>
                  <a:pt x="286" y="254"/>
                  <a:pt x="286" y="254"/>
                </a:cubicBezTo>
                <a:cubicBezTo>
                  <a:pt x="273" y="255"/>
                  <a:pt x="260" y="252"/>
                  <a:pt x="247" y="24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-671761" y="3705831"/>
            <a:ext cx="1981389" cy="2320548"/>
          </a:xfrm>
          <a:custGeom>
            <a:avLst/>
            <a:gdLst/>
            <a:ahLst/>
            <a:cxnLst/>
            <a:rect l="l" t="t" r="r" b="b"/>
            <a:pathLst>
              <a:path w="393" h="459" extrusionOk="0">
                <a:moveTo>
                  <a:pt x="234" y="416"/>
                </a:moveTo>
                <a:cubicBezTo>
                  <a:pt x="228" y="397"/>
                  <a:pt x="226" y="376"/>
                  <a:pt x="217" y="358"/>
                </a:cubicBezTo>
                <a:cubicBezTo>
                  <a:pt x="201" y="329"/>
                  <a:pt x="169" y="313"/>
                  <a:pt x="137" y="302"/>
                </a:cubicBezTo>
                <a:cubicBezTo>
                  <a:pt x="106" y="291"/>
                  <a:pt x="72" y="283"/>
                  <a:pt x="47" y="261"/>
                </a:cubicBezTo>
                <a:cubicBezTo>
                  <a:pt x="25" y="241"/>
                  <a:pt x="12" y="213"/>
                  <a:pt x="6" y="184"/>
                </a:cubicBezTo>
                <a:cubicBezTo>
                  <a:pt x="0" y="156"/>
                  <a:pt x="24" y="90"/>
                  <a:pt x="47" y="73"/>
                </a:cubicBezTo>
                <a:cubicBezTo>
                  <a:pt x="142" y="0"/>
                  <a:pt x="228" y="93"/>
                  <a:pt x="320" y="171"/>
                </a:cubicBezTo>
                <a:cubicBezTo>
                  <a:pt x="393" y="233"/>
                  <a:pt x="364" y="296"/>
                  <a:pt x="346" y="328"/>
                </a:cubicBezTo>
                <a:cubicBezTo>
                  <a:pt x="327" y="363"/>
                  <a:pt x="307" y="397"/>
                  <a:pt x="287" y="431"/>
                </a:cubicBezTo>
                <a:cubicBezTo>
                  <a:pt x="281" y="442"/>
                  <a:pt x="274" y="459"/>
                  <a:pt x="259" y="453"/>
                </a:cubicBezTo>
                <a:cubicBezTo>
                  <a:pt x="246" y="448"/>
                  <a:pt x="237" y="428"/>
                  <a:pt x="234" y="41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" name="Google Shape;173;p6"/>
          <p:cNvGrpSpPr/>
          <p:nvPr/>
        </p:nvGrpSpPr>
        <p:grpSpPr>
          <a:xfrm>
            <a:off x="881219" y="4593897"/>
            <a:ext cx="455187" cy="589069"/>
            <a:chOff x="830957" y="5262784"/>
            <a:chExt cx="455187" cy="589069"/>
          </a:xfrm>
        </p:grpSpPr>
        <p:sp>
          <p:nvSpPr>
            <p:cNvPr id="174" name="Google Shape;174;p6"/>
            <p:cNvSpPr/>
            <p:nvPr/>
          </p:nvSpPr>
          <p:spPr>
            <a:xfrm>
              <a:off x="973760" y="5325264"/>
              <a:ext cx="35701" cy="53551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6" y="2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9"/>
                    <a:pt x="4" y="10"/>
                    <a:pt x="3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1071933" y="5280635"/>
              <a:ext cx="26778" cy="71402"/>
            </a:xfrm>
            <a:custGeom>
              <a:avLst/>
              <a:gdLst/>
              <a:ahLst/>
              <a:cxnLst/>
              <a:rect l="l" t="t" r="r" b="b"/>
              <a:pathLst>
                <a:path w="6" h="14" extrusionOk="0">
                  <a:moveTo>
                    <a:pt x="3" y="14"/>
                  </a:moveTo>
                  <a:cubicBezTo>
                    <a:pt x="1" y="14"/>
                    <a:pt x="0" y="12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2"/>
                    <a:pt x="6" y="3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2"/>
                    <a:pt x="4" y="14"/>
                    <a:pt x="3" y="1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1045161" y="5432366"/>
              <a:ext cx="26778" cy="71402"/>
            </a:xfrm>
            <a:custGeom>
              <a:avLst/>
              <a:gdLst/>
              <a:ahLst/>
              <a:cxnLst/>
              <a:rect l="l" t="t" r="r" b="b"/>
              <a:pathLst>
                <a:path w="6" h="14" extrusionOk="0">
                  <a:moveTo>
                    <a:pt x="3" y="14"/>
                  </a:move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6" y="3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3" y="1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6"/>
            <p:cNvSpPr/>
            <p:nvPr/>
          </p:nvSpPr>
          <p:spPr>
            <a:xfrm>
              <a:off x="946981" y="5441288"/>
              <a:ext cx="26778" cy="44629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3" y="9"/>
                  </a:moveTo>
                  <a:cubicBezTo>
                    <a:pt x="2" y="9"/>
                    <a:pt x="0" y="8"/>
                    <a:pt x="0" y="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6" y="1"/>
                    <a:pt x="6" y="2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8"/>
                    <a:pt x="5" y="9"/>
                    <a:pt x="3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1187964" y="5432366"/>
              <a:ext cx="26778" cy="71402"/>
            </a:xfrm>
            <a:custGeom>
              <a:avLst/>
              <a:gdLst/>
              <a:ahLst/>
              <a:cxnLst/>
              <a:rect l="l" t="t" r="r" b="b"/>
              <a:pathLst>
                <a:path w="6" h="15" extrusionOk="0">
                  <a:moveTo>
                    <a:pt x="3" y="15"/>
                  </a:moveTo>
                  <a:cubicBezTo>
                    <a:pt x="2" y="15"/>
                    <a:pt x="1" y="14"/>
                    <a:pt x="1" y="1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4"/>
                    <a:pt x="5" y="15"/>
                    <a:pt x="4" y="15"/>
                  </a:cubicBezTo>
                  <a:cubicBezTo>
                    <a:pt x="4" y="15"/>
                    <a:pt x="3" y="15"/>
                    <a:pt x="3" y="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1152263" y="5584091"/>
              <a:ext cx="26778" cy="80329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3" y="15"/>
                  </a:moveTo>
                  <a:cubicBezTo>
                    <a:pt x="1" y="15"/>
                    <a:pt x="0" y="13"/>
                    <a:pt x="0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4" y="15"/>
                    <a:pt x="3" y="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1045161" y="5575169"/>
              <a:ext cx="35701" cy="71402"/>
            </a:xfrm>
            <a:custGeom>
              <a:avLst/>
              <a:gdLst/>
              <a:ahLst/>
              <a:cxnLst/>
              <a:rect l="l" t="t" r="r" b="b"/>
              <a:pathLst>
                <a:path w="7" h="14" extrusionOk="0">
                  <a:moveTo>
                    <a:pt x="3" y="14"/>
                  </a:moveTo>
                  <a:cubicBezTo>
                    <a:pt x="3" y="14"/>
                    <a:pt x="3" y="14"/>
                    <a:pt x="3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3" y="0"/>
                    <a:pt x="4" y="0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3"/>
                    <a:pt x="4" y="14"/>
                    <a:pt x="3" y="1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1179036" y="5262784"/>
              <a:ext cx="17850" cy="80330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2" y="16"/>
                  </a:moveTo>
                  <a:cubicBezTo>
                    <a:pt x="1" y="16"/>
                    <a:pt x="0" y="15"/>
                    <a:pt x="0" y="1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5"/>
                    <a:pt x="4" y="16"/>
                    <a:pt x="2" y="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6"/>
            <p:cNvSpPr/>
            <p:nvPr/>
          </p:nvSpPr>
          <p:spPr>
            <a:xfrm>
              <a:off x="929130" y="5557319"/>
              <a:ext cx="35701" cy="71401"/>
            </a:xfrm>
            <a:custGeom>
              <a:avLst/>
              <a:gdLst/>
              <a:ahLst/>
              <a:cxnLst/>
              <a:rect l="l" t="t" r="r" b="b"/>
              <a:pathLst>
                <a:path w="7" h="13" extrusionOk="0">
                  <a:moveTo>
                    <a:pt x="4" y="13"/>
                  </a:moveTo>
                  <a:cubicBezTo>
                    <a:pt x="3" y="13"/>
                    <a:pt x="2" y="12"/>
                    <a:pt x="1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6" y="1"/>
                    <a:pt x="6" y="2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1"/>
                    <a:pt x="6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6"/>
            <p:cNvSpPr/>
            <p:nvPr/>
          </p:nvSpPr>
          <p:spPr>
            <a:xfrm>
              <a:off x="830957" y="5485918"/>
              <a:ext cx="17850" cy="62479"/>
            </a:xfrm>
            <a:custGeom>
              <a:avLst/>
              <a:gdLst/>
              <a:ahLst/>
              <a:cxnLst/>
              <a:rect l="l" t="t" r="r" b="b"/>
              <a:pathLst>
                <a:path w="5" h="13" extrusionOk="0">
                  <a:moveTo>
                    <a:pt x="3" y="13"/>
                  </a:moveTo>
                  <a:cubicBezTo>
                    <a:pt x="1" y="13"/>
                    <a:pt x="0" y="12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4" y="13"/>
                    <a:pt x="3" y="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6"/>
            <p:cNvSpPr/>
            <p:nvPr/>
          </p:nvSpPr>
          <p:spPr>
            <a:xfrm>
              <a:off x="1045161" y="5709044"/>
              <a:ext cx="26778" cy="71402"/>
            </a:xfrm>
            <a:custGeom>
              <a:avLst/>
              <a:gdLst/>
              <a:ahLst/>
              <a:cxnLst/>
              <a:rect l="l" t="t" r="r" b="b"/>
              <a:pathLst>
                <a:path w="6" h="15" extrusionOk="0">
                  <a:moveTo>
                    <a:pt x="4" y="15"/>
                  </a:moveTo>
                  <a:cubicBezTo>
                    <a:pt x="2" y="15"/>
                    <a:pt x="1" y="14"/>
                    <a:pt x="1" y="1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4"/>
                    <a:pt x="5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6"/>
            <p:cNvSpPr/>
            <p:nvPr/>
          </p:nvSpPr>
          <p:spPr>
            <a:xfrm>
              <a:off x="1241515" y="5494839"/>
              <a:ext cx="26778" cy="80329"/>
            </a:xfrm>
            <a:custGeom>
              <a:avLst/>
              <a:gdLst/>
              <a:ahLst/>
              <a:cxnLst/>
              <a:rect l="l" t="t" r="r" b="b"/>
              <a:pathLst>
                <a:path w="6" h="15" extrusionOk="0">
                  <a:moveTo>
                    <a:pt x="3" y="15"/>
                  </a:moveTo>
                  <a:cubicBezTo>
                    <a:pt x="2" y="15"/>
                    <a:pt x="1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3" y="1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4"/>
                    <a:pt x="5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1179036" y="5682272"/>
              <a:ext cx="26778" cy="53551"/>
            </a:xfrm>
            <a:custGeom>
              <a:avLst/>
              <a:gdLst/>
              <a:ahLst/>
              <a:cxnLst/>
              <a:rect l="l" t="t" r="r" b="b"/>
              <a:pathLst>
                <a:path w="6" h="11" extrusionOk="0">
                  <a:moveTo>
                    <a:pt x="3" y="11"/>
                  </a:moveTo>
                  <a:cubicBezTo>
                    <a:pt x="2" y="11"/>
                    <a:pt x="0" y="9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6" y="1"/>
                    <a:pt x="6" y="2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5" y="11"/>
                    <a:pt x="3" y="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6"/>
            <p:cNvSpPr/>
            <p:nvPr/>
          </p:nvSpPr>
          <p:spPr>
            <a:xfrm>
              <a:off x="1107634" y="5789374"/>
              <a:ext cx="35701" cy="62479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5" y="12"/>
                  </a:moveTo>
                  <a:cubicBezTo>
                    <a:pt x="4" y="12"/>
                    <a:pt x="2" y="11"/>
                    <a:pt x="2" y="1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1" y="1"/>
                    <a:pt x="3" y="0"/>
                  </a:cubicBezTo>
                  <a:cubicBezTo>
                    <a:pt x="4" y="0"/>
                    <a:pt x="6" y="1"/>
                    <a:pt x="6" y="2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10"/>
                    <a:pt x="7" y="11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6"/>
            <p:cNvSpPr/>
            <p:nvPr/>
          </p:nvSpPr>
          <p:spPr>
            <a:xfrm>
              <a:off x="911280" y="5691194"/>
              <a:ext cx="26778" cy="80330"/>
            </a:xfrm>
            <a:custGeom>
              <a:avLst/>
              <a:gdLst/>
              <a:ahLst/>
              <a:cxnLst/>
              <a:rect l="l" t="t" r="r" b="b"/>
              <a:pathLst>
                <a:path w="5" h="17" extrusionOk="0">
                  <a:moveTo>
                    <a:pt x="3" y="17"/>
                  </a:moveTo>
                  <a:cubicBezTo>
                    <a:pt x="1" y="17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6"/>
                    <a:pt x="4" y="17"/>
                    <a:pt x="3" y="1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1259365" y="5352036"/>
              <a:ext cx="26778" cy="80329"/>
            </a:xfrm>
            <a:custGeom>
              <a:avLst/>
              <a:gdLst/>
              <a:ahLst/>
              <a:cxnLst/>
              <a:rect l="l" t="t" r="r" b="b"/>
              <a:pathLst>
                <a:path w="6" h="15" extrusionOk="0">
                  <a:moveTo>
                    <a:pt x="3" y="15"/>
                  </a:moveTo>
                  <a:cubicBezTo>
                    <a:pt x="1" y="15"/>
                    <a:pt x="0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4"/>
                    <a:pt x="4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6"/>
          <p:cNvGrpSpPr/>
          <p:nvPr/>
        </p:nvGrpSpPr>
        <p:grpSpPr>
          <a:xfrm>
            <a:off x="-671748" y="-943871"/>
            <a:ext cx="1561916" cy="1585056"/>
            <a:chOff x="-314748" y="-281940"/>
            <a:chExt cx="1204903" cy="1222754"/>
          </a:xfrm>
        </p:grpSpPr>
        <p:sp>
          <p:nvSpPr>
            <p:cNvPr id="191" name="Google Shape;191;p6"/>
            <p:cNvSpPr/>
            <p:nvPr/>
          </p:nvSpPr>
          <p:spPr>
            <a:xfrm>
              <a:off x="-314748" y="-281940"/>
              <a:ext cx="1204903" cy="1222754"/>
            </a:xfrm>
            <a:custGeom>
              <a:avLst/>
              <a:gdLst/>
              <a:ahLst/>
              <a:cxnLst/>
              <a:rect l="l" t="t" r="r" b="b"/>
              <a:pathLst>
                <a:path w="239" h="241" extrusionOk="0">
                  <a:moveTo>
                    <a:pt x="52" y="209"/>
                  </a:moveTo>
                  <a:cubicBezTo>
                    <a:pt x="45" y="200"/>
                    <a:pt x="39" y="190"/>
                    <a:pt x="34" y="179"/>
                  </a:cubicBezTo>
                  <a:cubicBezTo>
                    <a:pt x="17" y="147"/>
                    <a:pt x="0" y="110"/>
                    <a:pt x="10" y="74"/>
                  </a:cubicBezTo>
                  <a:cubicBezTo>
                    <a:pt x="18" y="42"/>
                    <a:pt x="48" y="15"/>
                    <a:pt x="85" y="7"/>
                  </a:cubicBezTo>
                  <a:cubicBezTo>
                    <a:pt x="85" y="7"/>
                    <a:pt x="85" y="7"/>
                    <a:pt x="85" y="7"/>
                  </a:cubicBezTo>
                  <a:cubicBezTo>
                    <a:pt x="119" y="0"/>
                    <a:pt x="166" y="7"/>
                    <a:pt x="194" y="22"/>
                  </a:cubicBezTo>
                  <a:cubicBezTo>
                    <a:pt x="225" y="39"/>
                    <a:pt x="239" y="95"/>
                    <a:pt x="239" y="128"/>
                  </a:cubicBezTo>
                  <a:cubicBezTo>
                    <a:pt x="239" y="160"/>
                    <a:pt x="229" y="187"/>
                    <a:pt x="210" y="203"/>
                  </a:cubicBezTo>
                  <a:cubicBezTo>
                    <a:pt x="193" y="219"/>
                    <a:pt x="169" y="225"/>
                    <a:pt x="148" y="230"/>
                  </a:cubicBezTo>
                  <a:cubicBezTo>
                    <a:pt x="123" y="236"/>
                    <a:pt x="99" y="241"/>
                    <a:pt x="78" y="231"/>
                  </a:cubicBezTo>
                  <a:cubicBezTo>
                    <a:pt x="67" y="226"/>
                    <a:pt x="59" y="218"/>
                    <a:pt x="52" y="209"/>
                  </a:cubicBezTo>
                  <a:close/>
                  <a:moveTo>
                    <a:pt x="86" y="11"/>
                  </a:moveTo>
                  <a:cubicBezTo>
                    <a:pt x="50" y="18"/>
                    <a:pt x="21" y="44"/>
                    <a:pt x="13" y="75"/>
                  </a:cubicBezTo>
                  <a:cubicBezTo>
                    <a:pt x="3" y="110"/>
                    <a:pt x="20" y="146"/>
                    <a:pt x="36" y="178"/>
                  </a:cubicBezTo>
                  <a:cubicBezTo>
                    <a:pt x="47" y="198"/>
                    <a:pt x="59" y="219"/>
                    <a:pt x="79" y="228"/>
                  </a:cubicBezTo>
                  <a:cubicBezTo>
                    <a:pt x="99" y="237"/>
                    <a:pt x="123" y="233"/>
                    <a:pt x="147" y="227"/>
                  </a:cubicBezTo>
                  <a:cubicBezTo>
                    <a:pt x="168" y="222"/>
                    <a:pt x="191" y="216"/>
                    <a:pt x="208" y="201"/>
                  </a:cubicBezTo>
                  <a:cubicBezTo>
                    <a:pt x="226" y="185"/>
                    <a:pt x="236" y="159"/>
                    <a:pt x="236" y="128"/>
                  </a:cubicBezTo>
                  <a:cubicBezTo>
                    <a:pt x="236" y="95"/>
                    <a:pt x="222" y="42"/>
                    <a:pt x="192" y="25"/>
                  </a:cubicBezTo>
                  <a:cubicBezTo>
                    <a:pt x="165" y="10"/>
                    <a:pt x="119" y="3"/>
                    <a:pt x="86" y="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-189796" y="-201617"/>
              <a:ext cx="999620" cy="1035322"/>
            </a:xfrm>
            <a:custGeom>
              <a:avLst/>
              <a:gdLst/>
              <a:ahLst/>
              <a:cxnLst/>
              <a:rect l="l" t="t" r="r" b="b"/>
              <a:pathLst>
                <a:path w="197" h="205" extrusionOk="0">
                  <a:moveTo>
                    <a:pt x="27" y="157"/>
                  </a:moveTo>
                  <a:cubicBezTo>
                    <a:pt x="13" y="138"/>
                    <a:pt x="4" y="119"/>
                    <a:pt x="2" y="101"/>
                  </a:cubicBezTo>
                  <a:cubicBezTo>
                    <a:pt x="0" y="75"/>
                    <a:pt x="9" y="49"/>
                    <a:pt x="27" y="30"/>
                  </a:cubicBezTo>
                  <a:cubicBezTo>
                    <a:pt x="45" y="12"/>
                    <a:pt x="70" y="1"/>
                    <a:pt x="97" y="1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109" y="0"/>
                    <a:pt x="121" y="2"/>
                    <a:pt x="133" y="6"/>
                  </a:cubicBezTo>
                  <a:cubicBezTo>
                    <a:pt x="158" y="15"/>
                    <a:pt x="173" y="27"/>
                    <a:pt x="182" y="43"/>
                  </a:cubicBezTo>
                  <a:cubicBezTo>
                    <a:pt x="193" y="64"/>
                    <a:pt x="197" y="87"/>
                    <a:pt x="195" y="110"/>
                  </a:cubicBezTo>
                  <a:cubicBezTo>
                    <a:pt x="192" y="140"/>
                    <a:pt x="177" y="168"/>
                    <a:pt x="153" y="184"/>
                  </a:cubicBezTo>
                  <a:cubicBezTo>
                    <a:pt x="127" y="202"/>
                    <a:pt x="94" y="205"/>
                    <a:pt x="68" y="192"/>
                  </a:cubicBezTo>
                  <a:cubicBezTo>
                    <a:pt x="54" y="186"/>
                    <a:pt x="41" y="175"/>
                    <a:pt x="29" y="160"/>
                  </a:cubicBezTo>
                  <a:cubicBezTo>
                    <a:pt x="29" y="159"/>
                    <a:pt x="28" y="158"/>
                    <a:pt x="27" y="157"/>
                  </a:cubicBezTo>
                  <a:close/>
                  <a:moveTo>
                    <a:pt x="97" y="4"/>
                  </a:moveTo>
                  <a:cubicBezTo>
                    <a:pt x="71" y="4"/>
                    <a:pt x="47" y="14"/>
                    <a:pt x="30" y="32"/>
                  </a:cubicBezTo>
                  <a:cubicBezTo>
                    <a:pt x="12" y="50"/>
                    <a:pt x="3" y="76"/>
                    <a:pt x="6" y="100"/>
                  </a:cubicBezTo>
                  <a:cubicBezTo>
                    <a:pt x="8" y="119"/>
                    <a:pt x="16" y="139"/>
                    <a:pt x="32" y="158"/>
                  </a:cubicBezTo>
                  <a:cubicBezTo>
                    <a:pt x="44" y="173"/>
                    <a:pt x="56" y="183"/>
                    <a:pt x="69" y="189"/>
                  </a:cubicBezTo>
                  <a:cubicBezTo>
                    <a:pt x="94" y="201"/>
                    <a:pt x="127" y="198"/>
                    <a:pt x="151" y="182"/>
                  </a:cubicBezTo>
                  <a:cubicBezTo>
                    <a:pt x="174" y="166"/>
                    <a:pt x="189" y="139"/>
                    <a:pt x="192" y="109"/>
                  </a:cubicBezTo>
                  <a:cubicBezTo>
                    <a:pt x="194" y="88"/>
                    <a:pt x="190" y="65"/>
                    <a:pt x="179" y="44"/>
                  </a:cubicBezTo>
                  <a:cubicBezTo>
                    <a:pt x="171" y="29"/>
                    <a:pt x="156" y="18"/>
                    <a:pt x="132" y="9"/>
                  </a:cubicBezTo>
                  <a:cubicBezTo>
                    <a:pt x="121" y="5"/>
                    <a:pt x="109" y="4"/>
                    <a:pt x="97" y="4"/>
                  </a:cubicBezTo>
                  <a:close/>
                  <a:moveTo>
                    <a:pt x="97" y="2"/>
                  </a:moveTo>
                  <a:cubicBezTo>
                    <a:pt x="97" y="2"/>
                    <a:pt x="97" y="2"/>
                    <a:pt x="97" y="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-82693" y="-103437"/>
              <a:ext cx="803267" cy="856817"/>
            </a:xfrm>
            <a:custGeom>
              <a:avLst/>
              <a:gdLst/>
              <a:ahLst/>
              <a:cxnLst/>
              <a:rect l="l" t="t" r="r" b="b"/>
              <a:pathLst>
                <a:path w="160" h="170" extrusionOk="0">
                  <a:moveTo>
                    <a:pt x="19" y="142"/>
                  </a:moveTo>
                  <a:cubicBezTo>
                    <a:pt x="17" y="139"/>
                    <a:pt x="15" y="137"/>
                    <a:pt x="13" y="134"/>
                  </a:cubicBezTo>
                  <a:cubicBezTo>
                    <a:pt x="6" y="121"/>
                    <a:pt x="2" y="105"/>
                    <a:pt x="1" y="87"/>
                  </a:cubicBezTo>
                  <a:cubicBezTo>
                    <a:pt x="0" y="72"/>
                    <a:pt x="2" y="51"/>
                    <a:pt x="14" y="34"/>
                  </a:cubicBezTo>
                  <a:cubicBezTo>
                    <a:pt x="26" y="17"/>
                    <a:pt x="46" y="5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81" y="0"/>
                    <a:pt x="95" y="0"/>
                    <a:pt x="109" y="3"/>
                  </a:cubicBezTo>
                  <a:cubicBezTo>
                    <a:pt x="111" y="4"/>
                    <a:pt x="112" y="4"/>
                    <a:pt x="113" y="4"/>
                  </a:cubicBezTo>
                  <a:cubicBezTo>
                    <a:pt x="122" y="6"/>
                    <a:pt x="132" y="8"/>
                    <a:pt x="137" y="15"/>
                  </a:cubicBezTo>
                  <a:cubicBezTo>
                    <a:pt x="143" y="24"/>
                    <a:pt x="148" y="34"/>
                    <a:pt x="152" y="47"/>
                  </a:cubicBezTo>
                  <a:cubicBezTo>
                    <a:pt x="159" y="69"/>
                    <a:pt x="160" y="92"/>
                    <a:pt x="155" y="114"/>
                  </a:cubicBezTo>
                  <a:cubicBezTo>
                    <a:pt x="152" y="129"/>
                    <a:pt x="146" y="141"/>
                    <a:pt x="138" y="149"/>
                  </a:cubicBezTo>
                  <a:cubicBezTo>
                    <a:pt x="126" y="160"/>
                    <a:pt x="109" y="164"/>
                    <a:pt x="96" y="166"/>
                  </a:cubicBezTo>
                  <a:cubicBezTo>
                    <a:pt x="84" y="168"/>
                    <a:pt x="66" y="170"/>
                    <a:pt x="50" y="165"/>
                  </a:cubicBezTo>
                  <a:cubicBezTo>
                    <a:pt x="38" y="161"/>
                    <a:pt x="27" y="153"/>
                    <a:pt x="19" y="142"/>
                  </a:cubicBezTo>
                  <a:close/>
                  <a:moveTo>
                    <a:pt x="69" y="5"/>
                  </a:moveTo>
                  <a:cubicBezTo>
                    <a:pt x="47" y="8"/>
                    <a:pt x="28" y="19"/>
                    <a:pt x="17" y="35"/>
                  </a:cubicBezTo>
                  <a:cubicBezTo>
                    <a:pt x="5" y="52"/>
                    <a:pt x="4" y="73"/>
                    <a:pt x="4" y="87"/>
                  </a:cubicBezTo>
                  <a:cubicBezTo>
                    <a:pt x="5" y="104"/>
                    <a:pt x="9" y="119"/>
                    <a:pt x="16" y="132"/>
                  </a:cubicBezTo>
                  <a:cubicBezTo>
                    <a:pt x="24" y="146"/>
                    <a:pt x="37" y="157"/>
                    <a:pt x="51" y="162"/>
                  </a:cubicBezTo>
                  <a:cubicBezTo>
                    <a:pt x="63" y="166"/>
                    <a:pt x="76" y="166"/>
                    <a:pt x="95" y="163"/>
                  </a:cubicBezTo>
                  <a:cubicBezTo>
                    <a:pt x="108" y="161"/>
                    <a:pt x="124" y="157"/>
                    <a:pt x="135" y="146"/>
                  </a:cubicBezTo>
                  <a:cubicBezTo>
                    <a:pt x="143" y="139"/>
                    <a:pt x="149" y="128"/>
                    <a:pt x="152" y="113"/>
                  </a:cubicBezTo>
                  <a:cubicBezTo>
                    <a:pt x="157" y="92"/>
                    <a:pt x="156" y="69"/>
                    <a:pt x="149" y="48"/>
                  </a:cubicBezTo>
                  <a:cubicBezTo>
                    <a:pt x="145" y="36"/>
                    <a:pt x="141" y="25"/>
                    <a:pt x="135" y="17"/>
                  </a:cubicBezTo>
                  <a:cubicBezTo>
                    <a:pt x="130" y="11"/>
                    <a:pt x="121" y="9"/>
                    <a:pt x="113" y="7"/>
                  </a:cubicBezTo>
                  <a:cubicBezTo>
                    <a:pt x="111" y="7"/>
                    <a:pt x="110" y="7"/>
                    <a:pt x="109" y="6"/>
                  </a:cubicBezTo>
                  <a:cubicBezTo>
                    <a:pt x="95" y="3"/>
                    <a:pt x="81" y="3"/>
                    <a:pt x="69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-2363" y="-14185"/>
              <a:ext cx="660464" cy="687243"/>
            </a:xfrm>
            <a:custGeom>
              <a:avLst/>
              <a:gdLst/>
              <a:ahLst/>
              <a:cxnLst/>
              <a:rect l="l" t="t" r="r" b="b"/>
              <a:pathLst>
                <a:path w="130" h="136" extrusionOk="0">
                  <a:moveTo>
                    <a:pt x="18" y="104"/>
                  </a:moveTo>
                  <a:cubicBezTo>
                    <a:pt x="12" y="96"/>
                    <a:pt x="7" y="87"/>
                    <a:pt x="4" y="77"/>
                  </a:cubicBezTo>
                  <a:cubicBezTo>
                    <a:pt x="0" y="65"/>
                    <a:pt x="0" y="54"/>
                    <a:pt x="3" y="45"/>
                  </a:cubicBezTo>
                  <a:cubicBezTo>
                    <a:pt x="6" y="37"/>
                    <a:pt x="12" y="29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31" y="14"/>
                    <a:pt x="43" y="8"/>
                    <a:pt x="56" y="4"/>
                  </a:cubicBezTo>
                  <a:cubicBezTo>
                    <a:pt x="68" y="1"/>
                    <a:pt x="80" y="0"/>
                    <a:pt x="91" y="1"/>
                  </a:cubicBezTo>
                  <a:cubicBezTo>
                    <a:pt x="101" y="2"/>
                    <a:pt x="105" y="8"/>
                    <a:pt x="110" y="15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24" y="36"/>
                    <a:pt x="130" y="59"/>
                    <a:pt x="126" y="82"/>
                  </a:cubicBezTo>
                  <a:cubicBezTo>
                    <a:pt x="125" y="91"/>
                    <a:pt x="120" y="105"/>
                    <a:pt x="110" y="116"/>
                  </a:cubicBezTo>
                  <a:cubicBezTo>
                    <a:pt x="95" y="132"/>
                    <a:pt x="69" y="136"/>
                    <a:pt x="47" y="127"/>
                  </a:cubicBezTo>
                  <a:cubicBezTo>
                    <a:pt x="36" y="122"/>
                    <a:pt x="26" y="114"/>
                    <a:pt x="18" y="104"/>
                  </a:cubicBezTo>
                  <a:close/>
                  <a:moveTo>
                    <a:pt x="104" y="12"/>
                  </a:moveTo>
                  <a:cubicBezTo>
                    <a:pt x="100" y="8"/>
                    <a:pt x="97" y="4"/>
                    <a:pt x="91" y="4"/>
                  </a:cubicBezTo>
                  <a:cubicBezTo>
                    <a:pt x="80" y="3"/>
                    <a:pt x="68" y="4"/>
                    <a:pt x="57" y="7"/>
                  </a:cubicBezTo>
                  <a:cubicBezTo>
                    <a:pt x="45" y="11"/>
                    <a:pt x="33" y="16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14" y="31"/>
                    <a:pt x="9" y="38"/>
                    <a:pt x="6" y="46"/>
                  </a:cubicBezTo>
                  <a:cubicBezTo>
                    <a:pt x="3" y="54"/>
                    <a:pt x="4" y="64"/>
                    <a:pt x="7" y="76"/>
                  </a:cubicBezTo>
                  <a:cubicBezTo>
                    <a:pt x="14" y="98"/>
                    <a:pt x="29" y="116"/>
                    <a:pt x="48" y="124"/>
                  </a:cubicBezTo>
                  <a:cubicBezTo>
                    <a:pt x="69" y="133"/>
                    <a:pt x="93" y="129"/>
                    <a:pt x="108" y="114"/>
                  </a:cubicBezTo>
                  <a:cubicBezTo>
                    <a:pt x="118" y="104"/>
                    <a:pt x="121" y="91"/>
                    <a:pt x="123" y="81"/>
                  </a:cubicBezTo>
                  <a:cubicBezTo>
                    <a:pt x="126" y="60"/>
                    <a:pt x="121" y="37"/>
                    <a:pt x="108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6" y="15"/>
                    <a:pt x="105" y="13"/>
                    <a:pt x="104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69038" y="57217"/>
              <a:ext cx="526588" cy="517660"/>
            </a:xfrm>
            <a:custGeom>
              <a:avLst/>
              <a:gdLst/>
              <a:ahLst/>
              <a:cxnLst/>
              <a:rect l="l" t="t" r="r" b="b"/>
              <a:pathLst>
                <a:path w="104" h="102" extrusionOk="0">
                  <a:moveTo>
                    <a:pt x="20" y="81"/>
                  </a:moveTo>
                  <a:cubicBezTo>
                    <a:pt x="17" y="77"/>
                    <a:pt x="15" y="73"/>
                    <a:pt x="12" y="69"/>
                  </a:cubicBezTo>
                  <a:cubicBezTo>
                    <a:pt x="6" y="59"/>
                    <a:pt x="0" y="49"/>
                    <a:pt x="2" y="38"/>
                  </a:cubicBezTo>
                  <a:cubicBezTo>
                    <a:pt x="4" y="24"/>
                    <a:pt x="19" y="15"/>
                    <a:pt x="29" y="10"/>
                  </a:cubicBezTo>
                  <a:cubicBezTo>
                    <a:pt x="39" y="5"/>
                    <a:pt x="50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72" y="0"/>
                    <a:pt x="82" y="4"/>
                    <a:pt x="89" y="12"/>
                  </a:cubicBezTo>
                  <a:cubicBezTo>
                    <a:pt x="99" y="23"/>
                    <a:pt x="104" y="42"/>
                    <a:pt x="102" y="58"/>
                  </a:cubicBezTo>
                  <a:cubicBezTo>
                    <a:pt x="99" y="73"/>
                    <a:pt x="91" y="87"/>
                    <a:pt x="78" y="94"/>
                  </a:cubicBezTo>
                  <a:cubicBezTo>
                    <a:pt x="65" y="102"/>
                    <a:pt x="49" y="102"/>
                    <a:pt x="36" y="95"/>
                  </a:cubicBezTo>
                  <a:cubicBezTo>
                    <a:pt x="30" y="92"/>
                    <a:pt x="25" y="87"/>
                    <a:pt x="20" y="81"/>
                  </a:cubicBezTo>
                  <a:close/>
                  <a:moveTo>
                    <a:pt x="62" y="3"/>
                  </a:moveTo>
                  <a:cubicBezTo>
                    <a:pt x="51" y="3"/>
                    <a:pt x="40" y="8"/>
                    <a:pt x="31" y="12"/>
                  </a:cubicBezTo>
                  <a:cubicBezTo>
                    <a:pt x="15" y="20"/>
                    <a:pt x="7" y="29"/>
                    <a:pt x="5" y="39"/>
                  </a:cubicBezTo>
                  <a:cubicBezTo>
                    <a:pt x="4" y="49"/>
                    <a:pt x="9" y="58"/>
                    <a:pt x="15" y="67"/>
                  </a:cubicBezTo>
                  <a:cubicBezTo>
                    <a:pt x="21" y="77"/>
                    <a:pt x="28" y="87"/>
                    <a:pt x="38" y="93"/>
                  </a:cubicBezTo>
                  <a:cubicBezTo>
                    <a:pt x="49" y="99"/>
                    <a:pt x="65" y="99"/>
                    <a:pt x="77" y="91"/>
                  </a:cubicBezTo>
                  <a:cubicBezTo>
                    <a:pt x="88" y="85"/>
                    <a:pt x="96" y="72"/>
                    <a:pt x="98" y="58"/>
                  </a:cubicBezTo>
                  <a:cubicBezTo>
                    <a:pt x="101" y="42"/>
                    <a:pt x="96" y="25"/>
                    <a:pt x="87" y="14"/>
                  </a:cubicBezTo>
                  <a:cubicBezTo>
                    <a:pt x="80" y="7"/>
                    <a:pt x="72" y="3"/>
                    <a:pt x="62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140439" y="137540"/>
              <a:ext cx="392708" cy="383786"/>
            </a:xfrm>
            <a:custGeom>
              <a:avLst/>
              <a:gdLst/>
              <a:ahLst/>
              <a:cxnLst/>
              <a:rect l="l" t="t" r="r" b="b"/>
              <a:pathLst>
                <a:path w="79" h="76" extrusionOk="0">
                  <a:moveTo>
                    <a:pt x="14" y="59"/>
                  </a:moveTo>
                  <a:cubicBezTo>
                    <a:pt x="11" y="55"/>
                    <a:pt x="8" y="49"/>
                    <a:pt x="5" y="44"/>
                  </a:cubicBezTo>
                  <a:cubicBezTo>
                    <a:pt x="3" y="40"/>
                    <a:pt x="0" y="34"/>
                    <a:pt x="1" y="28"/>
                  </a:cubicBezTo>
                  <a:cubicBezTo>
                    <a:pt x="2" y="20"/>
                    <a:pt x="10" y="15"/>
                    <a:pt x="17" y="11"/>
                  </a:cubicBezTo>
                  <a:cubicBezTo>
                    <a:pt x="24" y="7"/>
                    <a:pt x="32" y="3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9" y="0"/>
                    <a:pt x="58" y="3"/>
                    <a:pt x="65" y="10"/>
                  </a:cubicBezTo>
                  <a:cubicBezTo>
                    <a:pt x="74" y="19"/>
                    <a:pt x="79" y="32"/>
                    <a:pt x="77" y="43"/>
                  </a:cubicBezTo>
                  <a:cubicBezTo>
                    <a:pt x="76" y="56"/>
                    <a:pt x="67" y="67"/>
                    <a:pt x="56" y="72"/>
                  </a:cubicBezTo>
                  <a:cubicBezTo>
                    <a:pt x="44" y="76"/>
                    <a:pt x="30" y="74"/>
                    <a:pt x="20" y="66"/>
                  </a:cubicBezTo>
                  <a:cubicBezTo>
                    <a:pt x="18" y="64"/>
                    <a:pt x="16" y="62"/>
                    <a:pt x="14" y="59"/>
                  </a:cubicBezTo>
                  <a:close/>
                  <a:moveTo>
                    <a:pt x="41" y="5"/>
                  </a:moveTo>
                  <a:cubicBezTo>
                    <a:pt x="33" y="6"/>
                    <a:pt x="26" y="10"/>
                    <a:pt x="19" y="14"/>
                  </a:cubicBezTo>
                  <a:cubicBezTo>
                    <a:pt x="12" y="17"/>
                    <a:pt x="5" y="21"/>
                    <a:pt x="4" y="28"/>
                  </a:cubicBezTo>
                  <a:cubicBezTo>
                    <a:pt x="3" y="33"/>
                    <a:pt x="5" y="38"/>
                    <a:pt x="8" y="43"/>
                  </a:cubicBezTo>
                  <a:cubicBezTo>
                    <a:pt x="12" y="50"/>
                    <a:pt x="16" y="58"/>
                    <a:pt x="22" y="63"/>
                  </a:cubicBezTo>
                  <a:cubicBezTo>
                    <a:pt x="31" y="71"/>
                    <a:pt x="44" y="73"/>
                    <a:pt x="55" y="69"/>
                  </a:cubicBezTo>
                  <a:cubicBezTo>
                    <a:pt x="65" y="65"/>
                    <a:pt x="73" y="54"/>
                    <a:pt x="74" y="43"/>
                  </a:cubicBezTo>
                  <a:cubicBezTo>
                    <a:pt x="76" y="33"/>
                    <a:pt x="71" y="21"/>
                    <a:pt x="63" y="13"/>
                  </a:cubicBezTo>
                  <a:cubicBezTo>
                    <a:pt x="56" y="6"/>
                    <a:pt x="49" y="3"/>
                    <a:pt x="41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202912" y="208942"/>
              <a:ext cx="267755" cy="258833"/>
            </a:xfrm>
            <a:custGeom>
              <a:avLst/>
              <a:gdLst/>
              <a:ahLst/>
              <a:cxnLst/>
              <a:rect l="l" t="t" r="r" b="b"/>
              <a:pathLst>
                <a:path w="53" h="50" extrusionOk="0">
                  <a:moveTo>
                    <a:pt x="6" y="34"/>
                  </a:moveTo>
                  <a:cubicBezTo>
                    <a:pt x="5" y="32"/>
                    <a:pt x="4" y="30"/>
                    <a:pt x="3" y="28"/>
                  </a:cubicBezTo>
                  <a:cubicBezTo>
                    <a:pt x="0" y="22"/>
                    <a:pt x="1" y="16"/>
                    <a:pt x="4" y="11"/>
                  </a:cubicBezTo>
                  <a:cubicBezTo>
                    <a:pt x="8" y="6"/>
                    <a:pt x="15" y="4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8" y="0"/>
                    <a:pt x="36" y="0"/>
                    <a:pt x="41" y="4"/>
                  </a:cubicBezTo>
                  <a:cubicBezTo>
                    <a:pt x="47" y="7"/>
                    <a:pt x="51" y="15"/>
                    <a:pt x="52" y="25"/>
                  </a:cubicBezTo>
                  <a:cubicBezTo>
                    <a:pt x="53" y="33"/>
                    <a:pt x="50" y="42"/>
                    <a:pt x="44" y="46"/>
                  </a:cubicBezTo>
                  <a:cubicBezTo>
                    <a:pt x="40" y="49"/>
                    <a:pt x="34" y="50"/>
                    <a:pt x="28" y="49"/>
                  </a:cubicBezTo>
                  <a:cubicBezTo>
                    <a:pt x="24" y="48"/>
                    <a:pt x="19" y="45"/>
                    <a:pt x="14" y="41"/>
                  </a:cubicBezTo>
                  <a:cubicBezTo>
                    <a:pt x="11" y="39"/>
                    <a:pt x="8" y="37"/>
                    <a:pt x="6" y="34"/>
                  </a:cubicBezTo>
                  <a:close/>
                  <a:moveTo>
                    <a:pt x="21" y="5"/>
                  </a:moveTo>
                  <a:cubicBezTo>
                    <a:pt x="15" y="7"/>
                    <a:pt x="10" y="9"/>
                    <a:pt x="7" y="13"/>
                  </a:cubicBezTo>
                  <a:cubicBezTo>
                    <a:pt x="4" y="17"/>
                    <a:pt x="4" y="22"/>
                    <a:pt x="6" y="27"/>
                  </a:cubicBezTo>
                  <a:cubicBezTo>
                    <a:pt x="8" y="31"/>
                    <a:pt x="11" y="35"/>
                    <a:pt x="16" y="39"/>
                  </a:cubicBezTo>
                  <a:cubicBezTo>
                    <a:pt x="20" y="42"/>
                    <a:pt x="25" y="45"/>
                    <a:pt x="29" y="46"/>
                  </a:cubicBezTo>
                  <a:cubicBezTo>
                    <a:pt x="34" y="47"/>
                    <a:pt x="39" y="46"/>
                    <a:pt x="43" y="43"/>
                  </a:cubicBezTo>
                  <a:cubicBezTo>
                    <a:pt x="47" y="40"/>
                    <a:pt x="50" y="33"/>
                    <a:pt x="49" y="25"/>
                  </a:cubicBezTo>
                  <a:cubicBezTo>
                    <a:pt x="48" y="16"/>
                    <a:pt x="45" y="9"/>
                    <a:pt x="39" y="6"/>
                  </a:cubicBezTo>
                  <a:cubicBezTo>
                    <a:pt x="35" y="3"/>
                    <a:pt x="28" y="3"/>
                    <a:pt x="21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247542" y="244642"/>
              <a:ext cx="178503" cy="169581"/>
            </a:xfrm>
            <a:custGeom>
              <a:avLst/>
              <a:gdLst/>
              <a:ahLst/>
              <a:cxnLst/>
              <a:rect l="l" t="t" r="r" b="b"/>
              <a:pathLst>
                <a:path w="35" h="33" extrusionOk="0">
                  <a:moveTo>
                    <a:pt x="4" y="25"/>
                  </a:moveTo>
                  <a:cubicBezTo>
                    <a:pt x="2" y="23"/>
                    <a:pt x="1" y="21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2"/>
                    <a:pt x="2" y="6"/>
                    <a:pt x="7" y="4"/>
                  </a:cubicBezTo>
                  <a:cubicBezTo>
                    <a:pt x="14" y="0"/>
                    <a:pt x="25" y="3"/>
                    <a:pt x="31" y="9"/>
                  </a:cubicBezTo>
                  <a:cubicBezTo>
                    <a:pt x="35" y="14"/>
                    <a:pt x="35" y="19"/>
                    <a:pt x="31" y="24"/>
                  </a:cubicBezTo>
                  <a:cubicBezTo>
                    <a:pt x="25" y="30"/>
                    <a:pt x="14" y="33"/>
                    <a:pt x="7" y="28"/>
                  </a:cubicBezTo>
                  <a:cubicBezTo>
                    <a:pt x="6" y="27"/>
                    <a:pt x="5" y="26"/>
                    <a:pt x="4" y="25"/>
                  </a:cubicBezTo>
                  <a:close/>
                  <a:moveTo>
                    <a:pt x="29" y="12"/>
                  </a:moveTo>
                  <a:cubicBezTo>
                    <a:pt x="29" y="12"/>
                    <a:pt x="28" y="11"/>
                    <a:pt x="28" y="11"/>
                  </a:cubicBezTo>
                  <a:cubicBezTo>
                    <a:pt x="24" y="6"/>
                    <a:pt x="14" y="4"/>
                    <a:pt x="9" y="7"/>
                  </a:cubicBezTo>
                  <a:cubicBezTo>
                    <a:pt x="5" y="9"/>
                    <a:pt x="3" y="12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21"/>
                    <a:pt x="6" y="24"/>
                    <a:pt x="9" y="26"/>
                  </a:cubicBezTo>
                  <a:cubicBezTo>
                    <a:pt x="15" y="30"/>
                    <a:pt x="24" y="27"/>
                    <a:pt x="28" y="22"/>
                  </a:cubicBezTo>
                  <a:cubicBezTo>
                    <a:pt x="30" y="20"/>
                    <a:pt x="32" y="16"/>
                    <a:pt x="29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6"/>
          <p:cNvGrpSpPr/>
          <p:nvPr/>
        </p:nvGrpSpPr>
        <p:grpSpPr>
          <a:xfrm>
            <a:off x="-761012" y="4294893"/>
            <a:ext cx="1642235" cy="1597611"/>
            <a:chOff x="-761012" y="4294893"/>
            <a:chExt cx="1642235" cy="1597611"/>
          </a:xfrm>
        </p:grpSpPr>
        <p:sp>
          <p:nvSpPr>
            <p:cNvPr id="200" name="Google Shape;200;p6"/>
            <p:cNvSpPr/>
            <p:nvPr/>
          </p:nvSpPr>
          <p:spPr>
            <a:xfrm>
              <a:off x="-761012" y="4294893"/>
              <a:ext cx="1642235" cy="1597611"/>
            </a:xfrm>
            <a:custGeom>
              <a:avLst/>
              <a:gdLst/>
              <a:ahLst/>
              <a:cxnLst/>
              <a:rect l="l" t="t" r="r" b="b"/>
              <a:pathLst>
                <a:path w="327" h="316" extrusionOk="0">
                  <a:moveTo>
                    <a:pt x="143" y="2"/>
                  </a:moveTo>
                  <a:cubicBezTo>
                    <a:pt x="157" y="4"/>
                    <a:pt x="172" y="8"/>
                    <a:pt x="186" y="13"/>
                  </a:cubicBezTo>
                  <a:cubicBezTo>
                    <a:pt x="231" y="27"/>
                    <a:pt x="280" y="45"/>
                    <a:pt x="305" y="87"/>
                  </a:cubicBezTo>
                  <a:cubicBezTo>
                    <a:pt x="327" y="124"/>
                    <a:pt x="323" y="177"/>
                    <a:pt x="297" y="218"/>
                  </a:cubicBezTo>
                  <a:cubicBezTo>
                    <a:pt x="297" y="218"/>
                    <a:pt x="297" y="218"/>
                    <a:pt x="297" y="218"/>
                  </a:cubicBezTo>
                  <a:cubicBezTo>
                    <a:pt x="272" y="256"/>
                    <a:pt x="223" y="293"/>
                    <a:pt x="183" y="304"/>
                  </a:cubicBezTo>
                  <a:cubicBezTo>
                    <a:pt x="139" y="316"/>
                    <a:pt x="76" y="279"/>
                    <a:pt x="45" y="248"/>
                  </a:cubicBezTo>
                  <a:cubicBezTo>
                    <a:pt x="16" y="220"/>
                    <a:pt x="0" y="185"/>
                    <a:pt x="2" y="153"/>
                  </a:cubicBezTo>
                  <a:cubicBezTo>
                    <a:pt x="4" y="122"/>
                    <a:pt x="20" y="95"/>
                    <a:pt x="35" y="71"/>
                  </a:cubicBezTo>
                  <a:cubicBezTo>
                    <a:pt x="52" y="43"/>
                    <a:pt x="70" y="16"/>
                    <a:pt x="98" y="6"/>
                  </a:cubicBezTo>
                  <a:cubicBezTo>
                    <a:pt x="112" y="0"/>
                    <a:pt x="128" y="0"/>
                    <a:pt x="143" y="2"/>
                  </a:cubicBezTo>
                  <a:close/>
                  <a:moveTo>
                    <a:pt x="293" y="216"/>
                  </a:moveTo>
                  <a:cubicBezTo>
                    <a:pt x="319" y="176"/>
                    <a:pt x="322" y="125"/>
                    <a:pt x="301" y="89"/>
                  </a:cubicBezTo>
                  <a:cubicBezTo>
                    <a:pt x="278" y="48"/>
                    <a:pt x="229" y="30"/>
                    <a:pt x="185" y="17"/>
                  </a:cubicBezTo>
                  <a:cubicBezTo>
                    <a:pt x="157" y="8"/>
                    <a:pt x="127" y="0"/>
                    <a:pt x="100" y="10"/>
                  </a:cubicBezTo>
                  <a:cubicBezTo>
                    <a:pt x="73" y="20"/>
                    <a:pt x="55" y="46"/>
                    <a:pt x="38" y="74"/>
                  </a:cubicBezTo>
                  <a:cubicBezTo>
                    <a:pt x="24" y="97"/>
                    <a:pt x="8" y="124"/>
                    <a:pt x="6" y="153"/>
                  </a:cubicBezTo>
                  <a:cubicBezTo>
                    <a:pt x="4" y="184"/>
                    <a:pt x="19" y="218"/>
                    <a:pt x="47" y="245"/>
                  </a:cubicBezTo>
                  <a:cubicBezTo>
                    <a:pt x="78" y="275"/>
                    <a:pt x="140" y="312"/>
                    <a:pt x="182" y="300"/>
                  </a:cubicBezTo>
                  <a:cubicBezTo>
                    <a:pt x="221" y="289"/>
                    <a:pt x="269" y="253"/>
                    <a:pt x="293" y="2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-627131" y="4455546"/>
              <a:ext cx="1338776" cy="1294154"/>
            </a:xfrm>
            <a:custGeom>
              <a:avLst/>
              <a:gdLst/>
              <a:ahLst/>
              <a:cxnLst/>
              <a:rect l="l" t="t" r="r" b="b"/>
              <a:pathLst>
                <a:path w="264" h="257" extrusionOk="0">
                  <a:moveTo>
                    <a:pt x="147" y="3"/>
                  </a:moveTo>
                  <a:cubicBezTo>
                    <a:pt x="177" y="7"/>
                    <a:pt x="202" y="17"/>
                    <a:pt x="221" y="33"/>
                  </a:cubicBezTo>
                  <a:cubicBezTo>
                    <a:pt x="247" y="53"/>
                    <a:pt x="263" y="86"/>
                    <a:pt x="263" y="120"/>
                  </a:cubicBezTo>
                  <a:cubicBezTo>
                    <a:pt x="264" y="153"/>
                    <a:pt x="251" y="186"/>
                    <a:pt x="227" y="211"/>
                  </a:cubicBezTo>
                  <a:cubicBezTo>
                    <a:pt x="227" y="211"/>
                    <a:pt x="227" y="211"/>
                    <a:pt x="227" y="211"/>
                  </a:cubicBezTo>
                  <a:cubicBezTo>
                    <a:pt x="216" y="222"/>
                    <a:pt x="203" y="232"/>
                    <a:pt x="188" y="239"/>
                  </a:cubicBezTo>
                  <a:cubicBezTo>
                    <a:pt x="158" y="254"/>
                    <a:pt x="132" y="257"/>
                    <a:pt x="110" y="250"/>
                  </a:cubicBezTo>
                  <a:cubicBezTo>
                    <a:pt x="80" y="241"/>
                    <a:pt x="55" y="224"/>
                    <a:pt x="36" y="201"/>
                  </a:cubicBezTo>
                  <a:cubicBezTo>
                    <a:pt x="11" y="171"/>
                    <a:pt x="0" y="130"/>
                    <a:pt x="7" y="93"/>
                  </a:cubicBezTo>
                  <a:cubicBezTo>
                    <a:pt x="14" y="54"/>
                    <a:pt x="42" y="21"/>
                    <a:pt x="77" y="8"/>
                  </a:cubicBezTo>
                  <a:cubicBezTo>
                    <a:pt x="96" y="2"/>
                    <a:pt x="117" y="0"/>
                    <a:pt x="143" y="3"/>
                  </a:cubicBezTo>
                  <a:cubicBezTo>
                    <a:pt x="144" y="3"/>
                    <a:pt x="145" y="3"/>
                    <a:pt x="147" y="3"/>
                  </a:cubicBezTo>
                  <a:close/>
                  <a:moveTo>
                    <a:pt x="224" y="208"/>
                  </a:moveTo>
                  <a:cubicBezTo>
                    <a:pt x="247" y="184"/>
                    <a:pt x="260" y="152"/>
                    <a:pt x="259" y="120"/>
                  </a:cubicBezTo>
                  <a:cubicBezTo>
                    <a:pt x="259" y="87"/>
                    <a:pt x="244" y="56"/>
                    <a:pt x="219" y="36"/>
                  </a:cubicBezTo>
                  <a:cubicBezTo>
                    <a:pt x="200" y="20"/>
                    <a:pt x="174" y="10"/>
                    <a:pt x="142" y="7"/>
                  </a:cubicBezTo>
                  <a:cubicBezTo>
                    <a:pt x="117" y="4"/>
                    <a:pt x="97" y="6"/>
                    <a:pt x="79" y="12"/>
                  </a:cubicBezTo>
                  <a:cubicBezTo>
                    <a:pt x="45" y="24"/>
                    <a:pt x="18" y="57"/>
                    <a:pt x="11" y="94"/>
                  </a:cubicBezTo>
                  <a:cubicBezTo>
                    <a:pt x="4" y="130"/>
                    <a:pt x="15" y="169"/>
                    <a:pt x="39" y="199"/>
                  </a:cubicBezTo>
                  <a:cubicBezTo>
                    <a:pt x="57" y="221"/>
                    <a:pt x="82" y="237"/>
                    <a:pt x="111" y="246"/>
                  </a:cubicBezTo>
                  <a:cubicBezTo>
                    <a:pt x="133" y="253"/>
                    <a:pt x="157" y="250"/>
                    <a:pt x="186" y="235"/>
                  </a:cubicBezTo>
                  <a:cubicBezTo>
                    <a:pt x="200" y="228"/>
                    <a:pt x="213" y="219"/>
                    <a:pt x="224" y="208"/>
                  </a:cubicBezTo>
                  <a:close/>
                  <a:moveTo>
                    <a:pt x="225" y="210"/>
                  </a:moveTo>
                  <a:cubicBezTo>
                    <a:pt x="225" y="210"/>
                    <a:pt x="225" y="210"/>
                    <a:pt x="225" y="2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-528958" y="4500176"/>
              <a:ext cx="1124574" cy="1160275"/>
            </a:xfrm>
            <a:custGeom>
              <a:avLst/>
              <a:gdLst/>
              <a:ahLst/>
              <a:cxnLst/>
              <a:rect l="l" t="t" r="r" b="b"/>
              <a:pathLst>
                <a:path w="224" h="230" extrusionOk="0">
                  <a:moveTo>
                    <a:pt x="115" y="2"/>
                  </a:moveTo>
                  <a:cubicBezTo>
                    <a:pt x="120" y="3"/>
                    <a:pt x="124" y="4"/>
                    <a:pt x="128" y="5"/>
                  </a:cubicBezTo>
                  <a:cubicBezTo>
                    <a:pt x="147" y="10"/>
                    <a:pt x="166" y="21"/>
                    <a:pt x="183" y="36"/>
                  </a:cubicBezTo>
                  <a:cubicBezTo>
                    <a:pt x="196" y="49"/>
                    <a:pt x="214" y="71"/>
                    <a:pt x="219" y="98"/>
                  </a:cubicBezTo>
                  <a:cubicBezTo>
                    <a:pt x="224" y="124"/>
                    <a:pt x="217" y="153"/>
                    <a:pt x="199" y="177"/>
                  </a:cubicBezTo>
                  <a:cubicBezTo>
                    <a:pt x="199" y="177"/>
                    <a:pt x="199" y="177"/>
                    <a:pt x="199" y="177"/>
                  </a:cubicBezTo>
                  <a:cubicBezTo>
                    <a:pt x="189" y="190"/>
                    <a:pt x="176" y="202"/>
                    <a:pt x="160" y="213"/>
                  </a:cubicBezTo>
                  <a:cubicBezTo>
                    <a:pt x="158" y="214"/>
                    <a:pt x="157" y="215"/>
                    <a:pt x="155" y="216"/>
                  </a:cubicBezTo>
                  <a:cubicBezTo>
                    <a:pt x="146" y="222"/>
                    <a:pt x="135" y="230"/>
                    <a:pt x="123" y="228"/>
                  </a:cubicBezTo>
                  <a:cubicBezTo>
                    <a:pt x="110" y="225"/>
                    <a:pt x="96" y="220"/>
                    <a:pt x="81" y="212"/>
                  </a:cubicBezTo>
                  <a:cubicBezTo>
                    <a:pt x="54" y="199"/>
                    <a:pt x="32" y="178"/>
                    <a:pt x="16" y="154"/>
                  </a:cubicBezTo>
                  <a:cubicBezTo>
                    <a:pt x="6" y="137"/>
                    <a:pt x="0" y="120"/>
                    <a:pt x="1" y="105"/>
                  </a:cubicBezTo>
                  <a:cubicBezTo>
                    <a:pt x="1" y="84"/>
                    <a:pt x="13" y="65"/>
                    <a:pt x="23" y="50"/>
                  </a:cubicBezTo>
                  <a:cubicBezTo>
                    <a:pt x="32" y="38"/>
                    <a:pt x="46" y="20"/>
                    <a:pt x="66" y="10"/>
                  </a:cubicBezTo>
                  <a:cubicBezTo>
                    <a:pt x="81" y="3"/>
                    <a:pt x="98" y="0"/>
                    <a:pt x="115" y="2"/>
                  </a:cubicBezTo>
                  <a:close/>
                  <a:moveTo>
                    <a:pt x="196" y="175"/>
                  </a:moveTo>
                  <a:cubicBezTo>
                    <a:pt x="213" y="151"/>
                    <a:pt x="220" y="124"/>
                    <a:pt x="215" y="99"/>
                  </a:cubicBezTo>
                  <a:cubicBezTo>
                    <a:pt x="210" y="73"/>
                    <a:pt x="193" y="52"/>
                    <a:pt x="180" y="39"/>
                  </a:cubicBezTo>
                  <a:cubicBezTo>
                    <a:pt x="163" y="24"/>
                    <a:pt x="146" y="14"/>
                    <a:pt x="127" y="9"/>
                  </a:cubicBezTo>
                  <a:cubicBezTo>
                    <a:pt x="107" y="3"/>
                    <a:pt x="85" y="5"/>
                    <a:pt x="68" y="13"/>
                  </a:cubicBezTo>
                  <a:cubicBezTo>
                    <a:pt x="53" y="21"/>
                    <a:pt x="40" y="33"/>
                    <a:pt x="26" y="53"/>
                  </a:cubicBezTo>
                  <a:cubicBezTo>
                    <a:pt x="16" y="67"/>
                    <a:pt x="5" y="85"/>
                    <a:pt x="5" y="105"/>
                  </a:cubicBezTo>
                  <a:cubicBezTo>
                    <a:pt x="4" y="120"/>
                    <a:pt x="10" y="135"/>
                    <a:pt x="20" y="152"/>
                  </a:cubicBezTo>
                  <a:cubicBezTo>
                    <a:pt x="35" y="175"/>
                    <a:pt x="57" y="195"/>
                    <a:pt x="82" y="209"/>
                  </a:cubicBezTo>
                  <a:cubicBezTo>
                    <a:pt x="97" y="216"/>
                    <a:pt x="111" y="221"/>
                    <a:pt x="124" y="224"/>
                  </a:cubicBezTo>
                  <a:cubicBezTo>
                    <a:pt x="134" y="225"/>
                    <a:pt x="144" y="218"/>
                    <a:pt x="153" y="212"/>
                  </a:cubicBezTo>
                  <a:cubicBezTo>
                    <a:pt x="155" y="211"/>
                    <a:pt x="156" y="210"/>
                    <a:pt x="158" y="209"/>
                  </a:cubicBezTo>
                  <a:cubicBezTo>
                    <a:pt x="173" y="199"/>
                    <a:pt x="186" y="188"/>
                    <a:pt x="196" y="1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-421855" y="4669751"/>
              <a:ext cx="865746" cy="865747"/>
            </a:xfrm>
            <a:custGeom>
              <a:avLst/>
              <a:gdLst/>
              <a:ahLst/>
              <a:cxnLst/>
              <a:rect l="l" t="t" r="r" b="b"/>
              <a:pathLst>
                <a:path w="171" h="172" extrusionOk="0">
                  <a:moveTo>
                    <a:pt x="96" y="2"/>
                  </a:moveTo>
                  <a:cubicBezTo>
                    <a:pt x="109" y="4"/>
                    <a:pt x="122" y="8"/>
                    <a:pt x="134" y="14"/>
                  </a:cubicBezTo>
                  <a:cubicBezTo>
                    <a:pt x="149" y="22"/>
                    <a:pt x="159" y="31"/>
                    <a:pt x="164" y="42"/>
                  </a:cubicBezTo>
                  <a:cubicBezTo>
                    <a:pt x="169" y="52"/>
                    <a:pt x="171" y="65"/>
                    <a:pt x="169" y="80"/>
                  </a:cubicBezTo>
                  <a:cubicBezTo>
                    <a:pt x="169" y="80"/>
                    <a:pt x="169" y="80"/>
                    <a:pt x="169" y="80"/>
                  </a:cubicBezTo>
                  <a:cubicBezTo>
                    <a:pt x="167" y="97"/>
                    <a:pt x="161" y="113"/>
                    <a:pt x="153" y="128"/>
                  </a:cubicBezTo>
                  <a:cubicBezTo>
                    <a:pt x="145" y="142"/>
                    <a:pt x="135" y="154"/>
                    <a:pt x="124" y="164"/>
                  </a:cubicBezTo>
                  <a:cubicBezTo>
                    <a:pt x="114" y="172"/>
                    <a:pt x="105" y="170"/>
                    <a:pt x="94" y="168"/>
                  </a:cubicBezTo>
                  <a:cubicBezTo>
                    <a:pt x="91" y="167"/>
                    <a:pt x="91" y="167"/>
                    <a:pt x="91" y="167"/>
                  </a:cubicBezTo>
                  <a:cubicBezTo>
                    <a:pt x="61" y="162"/>
                    <a:pt x="35" y="145"/>
                    <a:pt x="18" y="122"/>
                  </a:cubicBezTo>
                  <a:cubicBezTo>
                    <a:pt x="10" y="111"/>
                    <a:pt x="1" y="94"/>
                    <a:pt x="1" y="75"/>
                  </a:cubicBezTo>
                  <a:cubicBezTo>
                    <a:pt x="0" y="46"/>
                    <a:pt x="20" y="18"/>
                    <a:pt x="49" y="7"/>
                  </a:cubicBezTo>
                  <a:cubicBezTo>
                    <a:pt x="63" y="2"/>
                    <a:pt x="79" y="0"/>
                    <a:pt x="96" y="2"/>
                  </a:cubicBezTo>
                  <a:close/>
                  <a:moveTo>
                    <a:pt x="102" y="165"/>
                  </a:moveTo>
                  <a:cubicBezTo>
                    <a:pt x="109" y="166"/>
                    <a:pt x="115" y="166"/>
                    <a:pt x="121" y="160"/>
                  </a:cubicBezTo>
                  <a:cubicBezTo>
                    <a:pt x="132" y="152"/>
                    <a:pt x="142" y="140"/>
                    <a:pt x="149" y="126"/>
                  </a:cubicBezTo>
                  <a:cubicBezTo>
                    <a:pt x="158" y="112"/>
                    <a:pt x="163" y="96"/>
                    <a:pt x="165" y="80"/>
                  </a:cubicBezTo>
                  <a:cubicBezTo>
                    <a:pt x="165" y="80"/>
                    <a:pt x="165" y="80"/>
                    <a:pt x="165" y="80"/>
                  </a:cubicBezTo>
                  <a:cubicBezTo>
                    <a:pt x="167" y="65"/>
                    <a:pt x="165" y="53"/>
                    <a:pt x="160" y="44"/>
                  </a:cubicBezTo>
                  <a:cubicBezTo>
                    <a:pt x="155" y="34"/>
                    <a:pt x="146" y="25"/>
                    <a:pt x="132" y="18"/>
                  </a:cubicBezTo>
                  <a:cubicBezTo>
                    <a:pt x="105" y="4"/>
                    <a:pt x="75" y="1"/>
                    <a:pt x="51" y="11"/>
                  </a:cubicBezTo>
                  <a:cubicBezTo>
                    <a:pt x="23" y="22"/>
                    <a:pt x="4" y="48"/>
                    <a:pt x="5" y="75"/>
                  </a:cubicBezTo>
                  <a:cubicBezTo>
                    <a:pt x="5" y="93"/>
                    <a:pt x="14" y="109"/>
                    <a:pt x="21" y="119"/>
                  </a:cubicBezTo>
                  <a:cubicBezTo>
                    <a:pt x="37" y="142"/>
                    <a:pt x="63" y="158"/>
                    <a:pt x="92" y="163"/>
                  </a:cubicBezTo>
                  <a:cubicBezTo>
                    <a:pt x="95" y="164"/>
                    <a:pt x="95" y="164"/>
                    <a:pt x="95" y="164"/>
                  </a:cubicBezTo>
                  <a:cubicBezTo>
                    <a:pt x="97" y="164"/>
                    <a:pt x="100" y="165"/>
                    <a:pt x="102" y="16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-323675" y="4785782"/>
              <a:ext cx="696165" cy="651541"/>
            </a:xfrm>
            <a:custGeom>
              <a:avLst/>
              <a:gdLst/>
              <a:ahLst/>
              <a:cxnLst/>
              <a:rect l="l" t="t" r="r" b="b"/>
              <a:pathLst>
                <a:path w="137" h="128" extrusionOk="0">
                  <a:moveTo>
                    <a:pt x="70" y="1"/>
                  </a:moveTo>
                  <a:cubicBezTo>
                    <a:pt x="76" y="2"/>
                    <a:pt x="82" y="3"/>
                    <a:pt x="88" y="5"/>
                  </a:cubicBezTo>
                  <a:cubicBezTo>
                    <a:pt x="103" y="8"/>
                    <a:pt x="117" y="12"/>
                    <a:pt x="126" y="23"/>
                  </a:cubicBezTo>
                  <a:cubicBezTo>
                    <a:pt x="137" y="39"/>
                    <a:pt x="132" y="60"/>
                    <a:pt x="127" y="75"/>
                  </a:cubicBezTo>
                  <a:cubicBezTo>
                    <a:pt x="123" y="88"/>
                    <a:pt x="117" y="102"/>
                    <a:pt x="106" y="114"/>
                  </a:cubicBezTo>
                  <a:cubicBezTo>
                    <a:pt x="106" y="114"/>
                    <a:pt x="106" y="114"/>
                    <a:pt x="106" y="114"/>
                  </a:cubicBezTo>
                  <a:cubicBezTo>
                    <a:pt x="96" y="124"/>
                    <a:pt x="84" y="128"/>
                    <a:pt x="70" y="128"/>
                  </a:cubicBezTo>
                  <a:cubicBezTo>
                    <a:pt x="50" y="126"/>
                    <a:pt x="29" y="114"/>
                    <a:pt x="16" y="96"/>
                  </a:cubicBezTo>
                  <a:cubicBezTo>
                    <a:pt x="4" y="80"/>
                    <a:pt x="0" y="60"/>
                    <a:pt x="4" y="42"/>
                  </a:cubicBezTo>
                  <a:cubicBezTo>
                    <a:pt x="9" y="23"/>
                    <a:pt x="24" y="7"/>
                    <a:pt x="42" y="2"/>
                  </a:cubicBezTo>
                  <a:cubicBezTo>
                    <a:pt x="51" y="0"/>
                    <a:pt x="60" y="0"/>
                    <a:pt x="70" y="1"/>
                  </a:cubicBezTo>
                  <a:close/>
                  <a:moveTo>
                    <a:pt x="103" y="111"/>
                  </a:moveTo>
                  <a:cubicBezTo>
                    <a:pt x="113" y="100"/>
                    <a:pt x="119" y="86"/>
                    <a:pt x="123" y="73"/>
                  </a:cubicBezTo>
                  <a:cubicBezTo>
                    <a:pt x="130" y="52"/>
                    <a:pt x="130" y="36"/>
                    <a:pt x="122" y="26"/>
                  </a:cubicBezTo>
                  <a:cubicBezTo>
                    <a:pt x="115" y="15"/>
                    <a:pt x="101" y="12"/>
                    <a:pt x="87" y="9"/>
                  </a:cubicBezTo>
                  <a:cubicBezTo>
                    <a:pt x="72" y="5"/>
                    <a:pt x="57" y="2"/>
                    <a:pt x="43" y="6"/>
                  </a:cubicBezTo>
                  <a:cubicBezTo>
                    <a:pt x="26" y="11"/>
                    <a:pt x="13" y="25"/>
                    <a:pt x="8" y="43"/>
                  </a:cubicBezTo>
                  <a:cubicBezTo>
                    <a:pt x="4" y="60"/>
                    <a:pt x="8" y="79"/>
                    <a:pt x="19" y="94"/>
                  </a:cubicBezTo>
                  <a:cubicBezTo>
                    <a:pt x="31" y="110"/>
                    <a:pt x="52" y="122"/>
                    <a:pt x="70" y="123"/>
                  </a:cubicBezTo>
                  <a:cubicBezTo>
                    <a:pt x="83" y="124"/>
                    <a:pt x="94" y="120"/>
                    <a:pt x="103" y="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5" name="Google Shape;205;p6"/>
            <p:cNvGrpSpPr/>
            <p:nvPr/>
          </p:nvGrpSpPr>
          <p:grpSpPr>
            <a:xfrm>
              <a:off x="-252274" y="4848258"/>
              <a:ext cx="526588" cy="464110"/>
              <a:chOff x="-189786" y="4656371"/>
              <a:chExt cx="526588" cy="464110"/>
            </a:xfrm>
          </p:grpSpPr>
          <p:sp>
            <p:nvSpPr>
              <p:cNvPr id="206" name="Google Shape;206;p6"/>
              <p:cNvSpPr/>
              <p:nvPr/>
            </p:nvSpPr>
            <p:spPr>
              <a:xfrm>
                <a:off x="-189786" y="4656371"/>
                <a:ext cx="526588" cy="464110"/>
              </a:xfrm>
              <a:custGeom>
                <a:avLst/>
                <a:gdLst/>
                <a:ahLst/>
                <a:cxnLst/>
                <a:rect l="l" t="t" r="r" b="b"/>
                <a:pathLst>
                  <a:path w="104" h="92" extrusionOk="0">
                    <a:moveTo>
                      <a:pt x="56" y="1"/>
                    </a:moveTo>
                    <a:cubicBezTo>
                      <a:pt x="64" y="2"/>
                      <a:pt x="71" y="4"/>
                      <a:pt x="78" y="6"/>
                    </a:cubicBezTo>
                    <a:cubicBezTo>
                      <a:pt x="84" y="8"/>
                      <a:pt x="93" y="11"/>
                      <a:pt x="97" y="17"/>
                    </a:cubicBezTo>
                    <a:cubicBezTo>
                      <a:pt x="104" y="26"/>
                      <a:pt x="101" y="38"/>
                      <a:pt x="98" y="48"/>
                    </a:cubicBezTo>
                    <a:cubicBezTo>
                      <a:pt x="95" y="58"/>
                      <a:pt x="92" y="69"/>
                      <a:pt x="85" y="78"/>
                    </a:cubicBezTo>
                    <a:cubicBezTo>
                      <a:pt x="85" y="78"/>
                      <a:pt x="85" y="78"/>
                      <a:pt x="85" y="78"/>
                    </a:cubicBezTo>
                    <a:cubicBezTo>
                      <a:pt x="78" y="87"/>
                      <a:pt x="68" y="92"/>
                      <a:pt x="55" y="92"/>
                    </a:cubicBezTo>
                    <a:cubicBezTo>
                      <a:pt x="39" y="92"/>
                      <a:pt x="22" y="85"/>
                      <a:pt x="13" y="73"/>
                    </a:cubicBezTo>
                    <a:cubicBezTo>
                      <a:pt x="3" y="60"/>
                      <a:pt x="0" y="42"/>
                      <a:pt x="7" y="27"/>
                    </a:cubicBezTo>
                    <a:cubicBezTo>
                      <a:pt x="13" y="12"/>
                      <a:pt x="28" y="2"/>
                      <a:pt x="45" y="0"/>
                    </a:cubicBezTo>
                    <a:cubicBezTo>
                      <a:pt x="48" y="0"/>
                      <a:pt x="52" y="0"/>
                      <a:pt x="56" y="1"/>
                    </a:cubicBezTo>
                    <a:close/>
                    <a:moveTo>
                      <a:pt x="82" y="76"/>
                    </a:moveTo>
                    <a:cubicBezTo>
                      <a:pt x="88" y="67"/>
                      <a:pt x="91" y="57"/>
                      <a:pt x="94" y="47"/>
                    </a:cubicBezTo>
                    <a:cubicBezTo>
                      <a:pt x="97" y="37"/>
                      <a:pt x="99" y="27"/>
                      <a:pt x="94" y="20"/>
                    </a:cubicBezTo>
                    <a:cubicBezTo>
                      <a:pt x="90" y="15"/>
                      <a:pt x="84" y="12"/>
                      <a:pt x="77" y="10"/>
                    </a:cubicBezTo>
                    <a:cubicBezTo>
                      <a:pt x="67" y="7"/>
                      <a:pt x="56" y="3"/>
                      <a:pt x="45" y="4"/>
                    </a:cubicBezTo>
                    <a:cubicBezTo>
                      <a:pt x="30" y="5"/>
                      <a:pt x="17" y="15"/>
                      <a:pt x="11" y="29"/>
                    </a:cubicBezTo>
                    <a:cubicBezTo>
                      <a:pt x="5" y="42"/>
                      <a:pt x="7" y="59"/>
                      <a:pt x="16" y="71"/>
                    </a:cubicBezTo>
                    <a:cubicBezTo>
                      <a:pt x="24" y="81"/>
                      <a:pt x="40" y="88"/>
                      <a:pt x="55" y="88"/>
                    </a:cubicBezTo>
                    <a:cubicBezTo>
                      <a:pt x="66" y="88"/>
                      <a:pt x="76" y="83"/>
                      <a:pt x="82" y="7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6"/>
              <p:cNvSpPr/>
              <p:nvPr/>
            </p:nvSpPr>
            <p:spPr>
              <a:xfrm>
                <a:off x="-118385" y="4727772"/>
                <a:ext cx="357008" cy="312385"/>
              </a:xfrm>
              <a:custGeom>
                <a:avLst/>
                <a:gdLst/>
                <a:ahLst/>
                <a:cxnLst/>
                <a:rect l="l" t="t" r="r" b="b"/>
                <a:pathLst>
                  <a:path w="72" h="63" extrusionOk="0">
                    <a:moveTo>
                      <a:pt x="47" y="1"/>
                    </a:moveTo>
                    <a:cubicBezTo>
                      <a:pt x="50" y="1"/>
                      <a:pt x="53" y="2"/>
                      <a:pt x="55" y="3"/>
                    </a:cubicBezTo>
                    <a:cubicBezTo>
                      <a:pt x="63" y="6"/>
                      <a:pt x="69" y="12"/>
                      <a:pt x="70" y="20"/>
                    </a:cubicBezTo>
                    <a:cubicBezTo>
                      <a:pt x="72" y="28"/>
                      <a:pt x="67" y="36"/>
                      <a:pt x="64" y="42"/>
                    </a:cubicBezTo>
                    <a:cubicBezTo>
                      <a:pt x="64" y="42"/>
                      <a:pt x="64" y="42"/>
                      <a:pt x="64" y="42"/>
                    </a:cubicBezTo>
                    <a:cubicBezTo>
                      <a:pt x="58" y="53"/>
                      <a:pt x="51" y="59"/>
                      <a:pt x="43" y="61"/>
                    </a:cubicBezTo>
                    <a:cubicBezTo>
                      <a:pt x="34" y="63"/>
                      <a:pt x="24" y="59"/>
                      <a:pt x="13" y="51"/>
                    </a:cubicBezTo>
                    <a:cubicBezTo>
                      <a:pt x="5" y="44"/>
                      <a:pt x="0" y="34"/>
                      <a:pt x="1" y="25"/>
                    </a:cubicBezTo>
                    <a:cubicBezTo>
                      <a:pt x="3" y="18"/>
                      <a:pt x="7" y="12"/>
                      <a:pt x="14" y="7"/>
                    </a:cubicBezTo>
                    <a:cubicBezTo>
                      <a:pt x="19" y="4"/>
                      <a:pt x="25" y="2"/>
                      <a:pt x="33" y="1"/>
                    </a:cubicBezTo>
                    <a:cubicBezTo>
                      <a:pt x="38" y="0"/>
                      <a:pt x="43" y="0"/>
                      <a:pt x="47" y="1"/>
                    </a:cubicBezTo>
                    <a:close/>
                    <a:moveTo>
                      <a:pt x="60" y="40"/>
                    </a:moveTo>
                    <a:cubicBezTo>
                      <a:pt x="64" y="33"/>
                      <a:pt x="67" y="27"/>
                      <a:pt x="66" y="20"/>
                    </a:cubicBezTo>
                    <a:cubicBezTo>
                      <a:pt x="65" y="14"/>
                      <a:pt x="60" y="9"/>
                      <a:pt x="54" y="6"/>
                    </a:cubicBezTo>
                    <a:cubicBezTo>
                      <a:pt x="48" y="4"/>
                      <a:pt x="42" y="4"/>
                      <a:pt x="34" y="5"/>
                    </a:cubicBezTo>
                    <a:cubicBezTo>
                      <a:pt x="26" y="6"/>
                      <a:pt x="21" y="8"/>
                      <a:pt x="16" y="11"/>
                    </a:cubicBezTo>
                    <a:cubicBezTo>
                      <a:pt x="10" y="14"/>
                      <a:pt x="6" y="20"/>
                      <a:pt x="5" y="25"/>
                    </a:cubicBezTo>
                    <a:cubicBezTo>
                      <a:pt x="4" y="33"/>
                      <a:pt x="8" y="42"/>
                      <a:pt x="16" y="48"/>
                    </a:cubicBezTo>
                    <a:cubicBezTo>
                      <a:pt x="26" y="55"/>
                      <a:pt x="34" y="58"/>
                      <a:pt x="42" y="57"/>
                    </a:cubicBezTo>
                    <a:cubicBezTo>
                      <a:pt x="49" y="55"/>
                      <a:pt x="55" y="50"/>
                      <a:pt x="60" y="4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6"/>
              <p:cNvSpPr/>
              <p:nvPr/>
            </p:nvSpPr>
            <p:spPr>
              <a:xfrm>
                <a:off x="-29133" y="4763473"/>
                <a:ext cx="223132" cy="205282"/>
              </a:xfrm>
              <a:custGeom>
                <a:avLst/>
                <a:gdLst/>
                <a:ahLst/>
                <a:cxnLst/>
                <a:rect l="l" t="t" r="r" b="b"/>
                <a:pathLst>
                  <a:path w="44" h="40" extrusionOk="0">
                    <a:moveTo>
                      <a:pt x="25" y="0"/>
                    </a:moveTo>
                    <a:cubicBezTo>
                      <a:pt x="28" y="1"/>
                      <a:pt x="31" y="2"/>
                      <a:pt x="34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41" y="9"/>
                      <a:pt x="44" y="16"/>
                      <a:pt x="41" y="23"/>
                    </a:cubicBezTo>
                    <a:cubicBezTo>
                      <a:pt x="38" y="33"/>
                      <a:pt x="26" y="40"/>
                      <a:pt x="15" y="40"/>
                    </a:cubicBezTo>
                    <a:cubicBezTo>
                      <a:pt x="7" y="39"/>
                      <a:pt x="1" y="34"/>
                      <a:pt x="1" y="26"/>
                    </a:cubicBezTo>
                    <a:cubicBezTo>
                      <a:pt x="0" y="15"/>
                      <a:pt x="7" y="3"/>
                      <a:pt x="19" y="1"/>
                    </a:cubicBezTo>
                    <a:cubicBezTo>
                      <a:pt x="21" y="0"/>
                      <a:pt x="23" y="0"/>
                      <a:pt x="25" y="0"/>
                    </a:cubicBezTo>
                    <a:close/>
                    <a:moveTo>
                      <a:pt x="14" y="36"/>
                    </a:moveTo>
                    <a:cubicBezTo>
                      <a:pt x="14" y="36"/>
                      <a:pt x="15" y="36"/>
                      <a:pt x="15" y="36"/>
                    </a:cubicBezTo>
                    <a:cubicBezTo>
                      <a:pt x="24" y="36"/>
                      <a:pt x="35" y="30"/>
                      <a:pt x="37" y="22"/>
                    </a:cubicBezTo>
                    <a:cubicBezTo>
                      <a:pt x="39" y="16"/>
                      <a:pt x="37" y="11"/>
                      <a:pt x="32" y="7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28" y="5"/>
                      <a:pt x="24" y="4"/>
                      <a:pt x="19" y="5"/>
                    </a:cubicBezTo>
                    <a:cubicBezTo>
                      <a:pt x="11" y="6"/>
                      <a:pt x="4" y="17"/>
                      <a:pt x="5" y="25"/>
                    </a:cubicBezTo>
                    <a:cubicBezTo>
                      <a:pt x="5" y="29"/>
                      <a:pt x="7" y="35"/>
                      <a:pt x="14" y="3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9" name="Google Shape;209;p6"/>
          <p:cNvGrpSpPr/>
          <p:nvPr/>
        </p:nvGrpSpPr>
        <p:grpSpPr>
          <a:xfrm>
            <a:off x="8125676" y="4361845"/>
            <a:ext cx="1445881" cy="1463730"/>
            <a:chOff x="7427863" y="4335070"/>
            <a:chExt cx="1445881" cy="1463730"/>
          </a:xfrm>
        </p:grpSpPr>
        <p:sp>
          <p:nvSpPr>
            <p:cNvPr id="210" name="Google Shape;210;p6"/>
            <p:cNvSpPr/>
            <p:nvPr/>
          </p:nvSpPr>
          <p:spPr>
            <a:xfrm>
              <a:off x="7427863" y="4335070"/>
              <a:ext cx="1445881" cy="1463730"/>
            </a:xfrm>
            <a:custGeom>
              <a:avLst/>
              <a:gdLst/>
              <a:ahLst/>
              <a:cxnLst/>
              <a:rect l="l" t="t" r="r" b="b"/>
              <a:pathLst>
                <a:path w="288" h="290" extrusionOk="0">
                  <a:moveTo>
                    <a:pt x="62" y="252"/>
                  </a:moveTo>
                  <a:cubicBezTo>
                    <a:pt x="53" y="241"/>
                    <a:pt x="46" y="228"/>
                    <a:pt x="40" y="216"/>
                  </a:cubicBezTo>
                  <a:cubicBezTo>
                    <a:pt x="20" y="177"/>
                    <a:pt x="0" y="133"/>
                    <a:pt x="11" y="89"/>
                  </a:cubicBezTo>
                  <a:cubicBezTo>
                    <a:pt x="21" y="51"/>
                    <a:pt x="58" y="19"/>
                    <a:pt x="102" y="9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43" y="0"/>
                    <a:pt x="199" y="8"/>
                    <a:pt x="233" y="27"/>
                  </a:cubicBezTo>
                  <a:cubicBezTo>
                    <a:pt x="270" y="48"/>
                    <a:pt x="287" y="114"/>
                    <a:pt x="287" y="154"/>
                  </a:cubicBezTo>
                  <a:cubicBezTo>
                    <a:pt x="288" y="192"/>
                    <a:pt x="275" y="225"/>
                    <a:pt x="253" y="245"/>
                  </a:cubicBezTo>
                  <a:cubicBezTo>
                    <a:pt x="231" y="264"/>
                    <a:pt x="203" y="271"/>
                    <a:pt x="178" y="277"/>
                  </a:cubicBezTo>
                  <a:cubicBezTo>
                    <a:pt x="148" y="284"/>
                    <a:pt x="119" y="290"/>
                    <a:pt x="93" y="278"/>
                  </a:cubicBezTo>
                  <a:cubicBezTo>
                    <a:pt x="80" y="272"/>
                    <a:pt x="70" y="263"/>
                    <a:pt x="62" y="252"/>
                  </a:cubicBezTo>
                  <a:close/>
                  <a:moveTo>
                    <a:pt x="103" y="13"/>
                  </a:moveTo>
                  <a:cubicBezTo>
                    <a:pt x="60" y="22"/>
                    <a:pt x="24" y="53"/>
                    <a:pt x="15" y="90"/>
                  </a:cubicBezTo>
                  <a:cubicBezTo>
                    <a:pt x="4" y="133"/>
                    <a:pt x="24" y="176"/>
                    <a:pt x="43" y="214"/>
                  </a:cubicBezTo>
                  <a:cubicBezTo>
                    <a:pt x="56" y="239"/>
                    <a:pt x="71" y="264"/>
                    <a:pt x="95" y="275"/>
                  </a:cubicBezTo>
                  <a:cubicBezTo>
                    <a:pt x="119" y="286"/>
                    <a:pt x="148" y="280"/>
                    <a:pt x="177" y="273"/>
                  </a:cubicBezTo>
                  <a:cubicBezTo>
                    <a:pt x="202" y="267"/>
                    <a:pt x="230" y="260"/>
                    <a:pt x="250" y="242"/>
                  </a:cubicBezTo>
                  <a:cubicBezTo>
                    <a:pt x="272" y="223"/>
                    <a:pt x="284" y="191"/>
                    <a:pt x="284" y="154"/>
                  </a:cubicBezTo>
                  <a:cubicBezTo>
                    <a:pt x="283" y="115"/>
                    <a:pt x="267" y="50"/>
                    <a:pt x="231" y="30"/>
                  </a:cubicBezTo>
                  <a:cubicBezTo>
                    <a:pt x="198" y="12"/>
                    <a:pt x="143" y="4"/>
                    <a:pt x="103" y="13"/>
                  </a:cubicBezTo>
                  <a:close/>
                </a:path>
              </a:pathLst>
            </a:custGeom>
            <a:solidFill>
              <a:srgbClr val="488E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7570666" y="4442172"/>
              <a:ext cx="1204903" cy="1240604"/>
            </a:xfrm>
            <a:custGeom>
              <a:avLst/>
              <a:gdLst/>
              <a:ahLst/>
              <a:cxnLst/>
              <a:rect l="l" t="t" r="r" b="b"/>
              <a:pathLst>
                <a:path w="238" h="246" extrusionOk="0">
                  <a:moveTo>
                    <a:pt x="34" y="189"/>
                  </a:moveTo>
                  <a:cubicBezTo>
                    <a:pt x="16" y="166"/>
                    <a:pt x="6" y="143"/>
                    <a:pt x="4" y="120"/>
                  </a:cubicBezTo>
                  <a:cubicBezTo>
                    <a:pt x="0" y="90"/>
                    <a:pt x="12" y="58"/>
                    <a:pt x="34" y="35"/>
                  </a:cubicBezTo>
                  <a:cubicBezTo>
                    <a:pt x="55" y="13"/>
                    <a:pt x="85" y="0"/>
                    <a:pt x="117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32" y="0"/>
                    <a:pt x="147" y="2"/>
                    <a:pt x="161" y="7"/>
                  </a:cubicBezTo>
                  <a:cubicBezTo>
                    <a:pt x="190" y="17"/>
                    <a:pt x="209" y="32"/>
                    <a:pt x="219" y="51"/>
                  </a:cubicBezTo>
                  <a:cubicBezTo>
                    <a:pt x="232" y="77"/>
                    <a:pt x="238" y="104"/>
                    <a:pt x="236" y="131"/>
                  </a:cubicBezTo>
                  <a:cubicBezTo>
                    <a:pt x="232" y="168"/>
                    <a:pt x="213" y="202"/>
                    <a:pt x="184" y="221"/>
                  </a:cubicBezTo>
                  <a:cubicBezTo>
                    <a:pt x="154" y="242"/>
                    <a:pt x="114" y="246"/>
                    <a:pt x="82" y="231"/>
                  </a:cubicBezTo>
                  <a:cubicBezTo>
                    <a:pt x="66" y="223"/>
                    <a:pt x="50" y="210"/>
                    <a:pt x="36" y="192"/>
                  </a:cubicBezTo>
                  <a:cubicBezTo>
                    <a:pt x="35" y="191"/>
                    <a:pt x="34" y="190"/>
                    <a:pt x="34" y="189"/>
                  </a:cubicBezTo>
                  <a:close/>
                  <a:moveTo>
                    <a:pt x="117" y="4"/>
                  </a:moveTo>
                  <a:cubicBezTo>
                    <a:pt x="86" y="4"/>
                    <a:pt x="57" y="17"/>
                    <a:pt x="36" y="38"/>
                  </a:cubicBezTo>
                  <a:cubicBezTo>
                    <a:pt x="15" y="60"/>
                    <a:pt x="4" y="91"/>
                    <a:pt x="7" y="120"/>
                  </a:cubicBezTo>
                  <a:cubicBezTo>
                    <a:pt x="10" y="143"/>
                    <a:pt x="20" y="166"/>
                    <a:pt x="39" y="189"/>
                  </a:cubicBezTo>
                  <a:cubicBezTo>
                    <a:pt x="53" y="207"/>
                    <a:pt x="68" y="220"/>
                    <a:pt x="84" y="227"/>
                  </a:cubicBezTo>
                  <a:cubicBezTo>
                    <a:pt x="114" y="242"/>
                    <a:pt x="153" y="238"/>
                    <a:pt x="182" y="218"/>
                  </a:cubicBezTo>
                  <a:cubicBezTo>
                    <a:pt x="210" y="199"/>
                    <a:pt x="229" y="167"/>
                    <a:pt x="232" y="131"/>
                  </a:cubicBezTo>
                  <a:cubicBezTo>
                    <a:pt x="234" y="105"/>
                    <a:pt x="229" y="78"/>
                    <a:pt x="216" y="53"/>
                  </a:cubicBezTo>
                  <a:cubicBezTo>
                    <a:pt x="206" y="34"/>
                    <a:pt x="188" y="20"/>
                    <a:pt x="160" y="11"/>
                  </a:cubicBezTo>
                  <a:cubicBezTo>
                    <a:pt x="146" y="6"/>
                    <a:pt x="131" y="4"/>
                    <a:pt x="117" y="4"/>
                  </a:cubicBezTo>
                  <a:close/>
                  <a:moveTo>
                    <a:pt x="117" y="2"/>
                  </a:moveTo>
                  <a:cubicBezTo>
                    <a:pt x="117" y="2"/>
                    <a:pt x="117" y="2"/>
                    <a:pt x="117" y="2"/>
                  </a:cubicBezTo>
                  <a:close/>
                </a:path>
              </a:pathLst>
            </a:custGeom>
            <a:solidFill>
              <a:srgbClr val="488E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7695619" y="4540352"/>
              <a:ext cx="972848" cy="1035322"/>
            </a:xfrm>
            <a:custGeom>
              <a:avLst/>
              <a:gdLst/>
              <a:ahLst/>
              <a:cxnLst/>
              <a:rect l="l" t="t" r="r" b="b"/>
              <a:pathLst>
                <a:path w="192" h="205" extrusionOk="0">
                  <a:moveTo>
                    <a:pt x="22" y="171"/>
                  </a:moveTo>
                  <a:cubicBezTo>
                    <a:pt x="20" y="168"/>
                    <a:pt x="18" y="164"/>
                    <a:pt x="16" y="161"/>
                  </a:cubicBezTo>
                  <a:cubicBezTo>
                    <a:pt x="7" y="145"/>
                    <a:pt x="2" y="126"/>
                    <a:pt x="1" y="105"/>
                  </a:cubicBezTo>
                  <a:cubicBezTo>
                    <a:pt x="0" y="87"/>
                    <a:pt x="2" y="62"/>
                    <a:pt x="17" y="40"/>
                  </a:cubicBezTo>
                  <a:cubicBezTo>
                    <a:pt x="31" y="20"/>
                    <a:pt x="55" y="6"/>
                    <a:pt x="82" y="2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97" y="0"/>
                    <a:pt x="114" y="0"/>
                    <a:pt x="131" y="4"/>
                  </a:cubicBezTo>
                  <a:cubicBezTo>
                    <a:pt x="133" y="4"/>
                    <a:pt x="134" y="5"/>
                    <a:pt x="136" y="5"/>
                  </a:cubicBezTo>
                  <a:cubicBezTo>
                    <a:pt x="147" y="7"/>
                    <a:pt x="159" y="10"/>
                    <a:pt x="165" y="18"/>
                  </a:cubicBezTo>
                  <a:cubicBezTo>
                    <a:pt x="172" y="29"/>
                    <a:pt x="178" y="41"/>
                    <a:pt x="183" y="56"/>
                  </a:cubicBezTo>
                  <a:cubicBezTo>
                    <a:pt x="191" y="83"/>
                    <a:pt x="192" y="111"/>
                    <a:pt x="186" y="137"/>
                  </a:cubicBezTo>
                  <a:cubicBezTo>
                    <a:pt x="182" y="155"/>
                    <a:pt x="175" y="169"/>
                    <a:pt x="165" y="179"/>
                  </a:cubicBezTo>
                  <a:cubicBezTo>
                    <a:pt x="151" y="193"/>
                    <a:pt x="131" y="198"/>
                    <a:pt x="115" y="200"/>
                  </a:cubicBezTo>
                  <a:cubicBezTo>
                    <a:pt x="100" y="203"/>
                    <a:pt x="79" y="205"/>
                    <a:pt x="60" y="199"/>
                  </a:cubicBezTo>
                  <a:cubicBezTo>
                    <a:pt x="45" y="194"/>
                    <a:pt x="32" y="184"/>
                    <a:pt x="22" y="171"/>
                  </a:cubicBezTo>
                  <a:close/>
                  <a:moveTo>
                    <a:pt x="83" y="6"/>
                  </a:moveTo>
                  <a:cubicBezTo>
                    <a:pt x="56" y="10"/>
                    <a:pt x="33" y="23"/>
                    <a:pt x="20" y="42"/>
                  </a:cubicBezTo>
                  <a:cubicBezTo>
                    <a:pt x="6" y="63"/>
                    <a:pt x="4" y="87"/>
                    <a:pt x="5" y="105"/>
                  </a:cubicBezTo>
                  <a:cubicBezTo>
                    <a:pt x="5" y="125"/>
                    <a:pt x="10" y="144"/>
                    <a:pt x="19" y="159"/>
                  </a:cubicBezTo>
                  <a:cubicBezTo>
                    <a:pt x="29" y="176"/>
                    <a:pt x="44" y="189"/>
                    <a:pt x="61" y="195"/>
                  </a:cubicBezTo>
                  <a:cubicBezTo>
                    <a:pt x="75" y="200"/>
                    <a:pt x="92" y="200"/>
                    <a:pt x="114" y="197"/>
                  </a:cubicBezTo>
                  <a:cubicBezTo>
                    <a:pt x="129" y="194"/>
                    <a:pt x="149" y="189"/>
                    <a:pt x="163" y="176"/>
                  </a:cubicBezTo>
                  <a:cubicBezTo>
                    <a:pt x="172" y="167"/>
                    <a:pt x="179" y="153"/>
                    <a:pt x="183" y="136"/>
                  </a:cubicBezTo>
                  <a:cubicBezTo>
                    <a:pt x="189" y="110"/>
                    <a:pt x="187" y="83"/>
                    <a:pt x="179" y="57"/>
                  </a:cubicBezTo>
                  <a:cubicBezTo>
                    <a:pt x="175" y="43"/>
                    <a:pt x="169" y="30"/>
                    <a:pt x="162" y="21"/>
                  </a:cubicBezTo>
                  <a:cubicBezTo>
                    <a:pt x="157" y="13"/>
                    <a:pt x="145" y="11"/>
                    <a:pt x="135" y="9"/>
                  </a:cubicBezTo>
                  <a:cubicBezTo>
                    <a:pt x="134" y="8"/>
                    <a:pt x="132" y="8"/>
                    <a:pt x="130" y="8"/>
                  </a:cubicBezTo>
                  <a:cubicBezTo>
                    <a:pt x="114" y="4"/>
                    <a:pt x="98" y="3"/>
                    <a:pt x="83" y="6"/>
                  </a:cubicBezTo>
                  <a:close/>
                </a:path>
              </a:pathLst>
            </a:custGeom>
            <a:solidFill>
              <a:srgbClr val="488E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7793798" y="4656377"/>
              <a:ext cx="794343" cy="830045"/>
            </a:xfrm>
            <a:custGeom>
              <a:avLst/>
              <a:gdLst/>
              <a:ahLst/>
              <a:cxnLst/>
              <a:rect l="l" t="t" r="r" b="b"/>
              <a:pathLst>
                <a:path w="156" h="165" extrusionOk="0">
                  <a:moveTo>
                    <a:pt x="22" y="126"/>
                  </a:moveTo>
                  <a:cubicBezTo>
                    <a:pt x="15" y="117"/>
                    <a:pt x="9" y="105"/>
                    <a:pt x="5" y="93"/>
                  </a:cubicBezTo>
                  <a:cubicBezTo>
                    <a:pt x="1" y="79"/>
                    <a:pt x="0" y="66"/>
                    <a:pt x="4" y="55"/>
                  </a:cubicBezTo>
                  <a:cubicBezTo>
                    <a:pt x="7" y="45"/>
                    <a:pt x="14" y="36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38" y="17"/>
                    <a:pt x="52" y="10"/>
                    <a:pt x="68" y="6"/>
                  </a:cubicBezTo>
                  <a:cubicBezTo>
                    <a:pt x="82" y="2"/>
                    <a:pt x="96" y="0"/>
                    <a:pt x="110" y="2"/>
                  </a:cubicBezTo>
                  <a:cubicBezTo>
                    <a:pt x="121" y="3"/>
                    <a:pt x="126" y="10"/>
                    <a:pt x="132" y="19"/>
                  </a:cubicBezTo>
                  <a:cubicBezTo>
                    <a:pt x="134" y="21"/>
                    <a:pt x="134" y="21"/>
                    <a:pt x="134" y="21"/>
                  </a:cubicBezTo>
                  <a:cubicBezTo>
                    <a:pt x="150" y="44"/>
                    <a:pt x="156" y="72"/>
                    <a:pt x="152" y="99"/>
                  </a:cubicBezTo>
                  <a:cubicBezTo>
                    <a:pt x="150" y="111"/>
                    <a:pt x="145" y="128"/>
                    <a:pt x="132" y="141"/>
                  </a:cubicBezTo>
                  <a:cubicBezTo>
                    <a:pt x="114" y="160"/>
                    <a:pt x="83" y="165"/>
                    <a:pt x="56" y="153"/>
                  </a:cubicBezTo>
                  <a:cubicBezTo>
                    <a:pt x="43" y="148"/>
                    <a:pt x="32" y="138"/>
                    <a:pt x="22" y="126"/>
                  </a:cubicBezTo>
                  <a:close/>
                  <a:moveTo>
                    <a:pt x="125" y="15"/>
                  </a:moveTo>
                  <a:cubicBezTo>
                    <a:pt x="121" y="10"/>
                    <a:pt x="117" y="6"/>
                    <a:pt x="109" y="6"/>
                  </a:cubicBezTo>
                  <a:cubicBezTo>
                    <a:pt x="96" y="4"/>
                    <a:pt x="82" y="6"/>
                    <a:pt x="69" y="9"/>
                  </a:cubicBezTo>
                  <a:cubicBezTo>
                    <a:pt x="54" y="14"/>
                    <a:pt x="40" y="21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17" y="38"/>
                    <a:pt x="11" y="47"/>
                    <a:pt x="7" y="56"/>
                  </a:cubicBezTo>
                  <a:cubicBezTo>
                    <a:pt x="4" y="66"/>
                    <a:pt x="5" y="78"/>
                    <a:pt x="9" y="92"/>
                  </a:cubicBezTo>
                  <a:cubicBezTo>
                    <a:pt x="17" y="119"/>
                    <a:pt x="35" y="140"/>
                    <a:pt x="58" y="150"/>
                  </a:cubicBezTo>
                  <a:cubicBezTo>
                    <a:pt x="83" y="161"/>
                    <a:pt x="112" y="156"/>
                    <a:pt x="130" y="138"/>
                  </a:cubicBezTo>
                  <a:cubicBezTo>
                    <a:pt x="142" y="126"/>
                    <a:pt x="146" y="110"/>
                    <a:pt x="148" y="98"/>
                  </a:cubicBezTo>
                  <a:cubicBezTo>
                    <a:pt x="152" y="73"/>
                    <a:pt x="146" y="45"/>
                    <a:pt x="131" y="23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28" y="19"/>
                    <a:pt x="126" y="17"/>
                    <a:pt x="125" y="15"/>
                  </a:cubicBezTo>
                  <a:close/>
                </a:path>
              </a:pathLst>
            </a:custGeom>
            <a:solidFill>
              <a:srgbClr val="488E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7883050" y="4736707"/>
              <a:ext cx="633691" cy="633691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24" y="98"/>
                  </a:moveTo>
                  <a:cubicBezTo>
                    <a:pt x="21" y="93"/>
                    <a:pt x="18" y="88"/>
                    <a:pt x="14" y="83"/>
                  </a:cubicBezTo>
                  <a:cubicBezTo>
                    <a:pt x="7" y="72"/>
                    <a:pt x="0" y="60"/>
                    <a:pt x="2" y="47"/>
                  </a:cubicBezTo>
                  <a:cubicBezTo>
                    <a:pt x="5" y="29"/>
                    <a:pt x="22" y="19"/>
                    <a:pt x="35" y="12"/>
                  </a:cubicBezTo>
                  <a:cubicBezTo>
                    <a:pt x="46" y="7"/>
                    <a:pt x="60" y="1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87" y="0"/>
                    <a:pt x="99" y="5"/>
                    <a:pt x="107" y="15"/>
                  </a:cubicBezTo>
                  <a:cubicBezTo>
                    <a:pt x="119" y="29"/>
                    <a:pt x="125" y="51"/>
                    <a:pt x="122" y="71"/>
                  </a:cubicBezTo>
                  <a:cubicBezTo>
                    <a:pt x="119" y="89"/>
                    <a:pt x="109" y="105"/>
                    <a:pt x="94" y="114"/>
                  </a:cubicBezTo>
                  <a:cubicBezTo>
                    <a:pt x="79" y="123"/>
                    <a:pt x="59" y="124"/>
                    <a:pt x="43" y="115"/>
                  </a:cubicBezTo>
                  <a:cubicBezTo>
                    <a:pt x="36" y="111"/>
                    <a:pt x="30" y="105"/>
                    <a:pt x="24" y="98"/>
                  </a:cubicBezTo>
                  <a:close/>
                  <a:moveTo>
                    <a:pt x="74" y="4"/>
                  </a:moveTo>
                  <a:cubicBezTo>
                    <a:pt x="61" y="4"/>
                    <a:pt x="48" y="10"/>
                    <a:pt x="37" y="16"/>
                  </a:cubicBezTo>
                  <a:cubicBezTo>
                    <a:pt x="18" y="25"/>
                    <a:pt x="8" y="35"/>
                    <a:pt x="6" y="47"/>
                  </a:cubicBezTo>
                  <a:cubicBezTo>
                    <a:pt x="4" y="59"/>
                    <a:pt x="11" y="71"/>
                    <a:pt x="18" y="81"/>
                  </a:cubicBezTo>
                  <a:cubicBezTo>
                    <a:pt x="26" y="94"/>
                    <a:pt x="34" y="105"/>
                    <a:pt x="45" y="112"/>
                  </a:cubicBezTo>
                  <a:cubicBezTo>
                    <a:pt x="59" y="120"/>
                    <a:pt x="78" y="120"/>
                    <a:pt x="92" y="111"/>
                  </a:cubicBezTo>
                  <a:cubicBezTo>
                    <a:pt x="106" y="103"/>
                    <a:pt x="116" y="87"/>
                    <a:pt x="118" y="70"/>
                  </a:cubicBezTo>
                  <a:cubicBezTo>
                    <a:pt x="121" y="52"/>
                    <a:pt x="116" y="30"/>
                    <a:pt x="104" y="18"/>
                  </a:cubicBezTo>
                  <a:cubicBezTo>
                    <a:pt x="96" y="9"/>
                    <a:pt x="86" y="4"/>
                    <a:pt x="74" y="4"/>
                  </a:cubicBezTo>
                  <a:close/>
                </a:path>
              </a:pathLst>
            </a:custGeom>
            <a:solidFill>
              <a:srgbClr val="488E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7963374" y="4834880"/>
              <a:ext cx="473037" cy="464110"/>
            </a:xfrm>
            <a:custGeom>
              <a:avLst/>
              <a:gdLst/>
              <a:ahLst/>
              <a:cxnLst/>
              <a:rect l="l" t="t" r="r" b="b"/>
              <a:pathLst>
                <a:path w="94" h="91" extrusionOk="0">
                  <a:moveTo>
                    <a:pt x="17" y="71"/>
                  </a:moveTo>
                  <a:cubicBezTo>
                    <a:pt x="13" y="66"/>
                    <a:pt x="9" y="59"/>
                    <a:pt x="6" y="53"/>
                  </a:cubicBezTo>
                  <a:cubicBezTo>
                    <a:pt x="3" y="48"/>
                    <a:pt x="0" y="41"/>
                    <a:pt x="1" y="33"/>
                  </a:cubicBezTo>
                  <a:cubicBezTo>
                    <a:pt x="2" y="23"/>
                    <a:pt x="12" y="17"/>
                    <a:pt x="20" y="13"/>
                  </a:cubicBezTo>
                  <a:cubicBezTo>
                    <a:pt x="29" y="8"/>
                    <a:pt x="38" y="3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9" y="0"/>
                    <a:pt x="69" y="4"/>
                    <a:pt x="78" y="12"/>
                  </a:cubicBezTo>
                  <a:cubicBezTo>
                    <a:pt x="88" y="23"/>
                    <a:pt x="94" y="39"/>
                    <a:pt x="93" y="52"/>
                  </a:cubicBezTo>
                  <a:cubicBezTo>
                    <a:pt x="91" y="67"/>
                    <a:pt x="81" y="81"/>
                    <a:pt x="67" y="86"/>
                  </a:cubicBezTo>
                  <a:cubicBezTo>
                    <a:pt x="53" y="91"/>
                    <a:pt x="36" y="89"/>
                    <a:pt x="24" y="79"/>
                  </a:cubicBezTo>
                  <a:cubicBezTo>
                    <a:pt x="22" y="77"/>
                    <a:pt x="19" y="74"/>
                    <a:pt x="17" y="71"/>
                  </a:cubicBezTo>
                  <a:close/>
                  <a:moveTo>
                    <a:pt x="49" y="5"/>
                  </a:moveTo>
                  <a:cubicBezTo>
                    <a:pt x="39" y="7"/>
                    <a:pt x="31" y="11"/>
                    <a:pt x="22" y="16"/>
                  </a:cubicBezTo>
                  <a:cubicBezTo>
                    <a:pt x="14" y="20"/>
                    <a:pt x="6" y="26"/>
                    <a:pt x="5" y="34"/>
                  </a:cubicBezTo>
                  <a:cubicBezTo>
                    <a:pt x="4" y="39"/>
                    <a:pt x="6" y="45"/>
                    <a:pt x="9" y="51"/>
                  </a:cubicBezTo>
                  <a:cubicBezTo>
                    <a:pt x="14" y="60"/>
                    <a:pt x="19" y="70"/>
                    <a:pt x="27" y="76"/>
                  </a:cubicBezTo>
                  <a:cubicBezTo>
                    <a:pt x="37" y="85"/>
                    <a:pt x="53" y="87"/>
                    <a:pt x="65" y="82"/>
                  </a:cubicBezTo>
                  <a:cubicBezTo>
                    <a:pt x="78" y="78"/>
                    <a:pt x="87" y="65"/>
                    <a:pt x="89" y="52"/>
                  </a:cubicBezTo>
                  <a:cubicBezTo>
                    <a:pt x="91" y="39"/>
                    <a:pt x="85" y="25"/>
                    <a:pt x="75" y="15"/>
                  </a:cubicBezTo>
                  <a:cubicBezTo>
                    <a:pt x="67" y="7"/>
                    <a:pt x="58" y="4"/>
                    <a:pt x="49" y="5"/>
                  </a:cubicBezTo>
                  <a:close/>
                </a:path>
              </a:pathLst>
            </a:custGeom>
            <a:solidFill>
              <a:srgbClr val="488E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8043703" y="4924132"/>
              <a:ext cx="321306" cy="303456"/>
            </a:xfrm>
            <a:custGeom>
              <a:avLst/>
              <a:gdLst/>
              <a:ahLst/>
              <a:cxnLst/>
              <a:rect l="l" t="t" r="r" b="b"/>
              <a:pathLst>
                <a:path w="63" h="61" extrusionOk="0">
                  <a:moveTo>
                    <a:pt x="7" y="42"/>
                  </a:moveTo>
                  <a:cubicBezTo>
                    <a:pt x="5" y="40"/>
                    <a:pt x="4" y="37"/>
                    <a:pt x="3" y="35"/>
                  </a:cubicBezTo>
                  <a:cubicBezTo>
                    <a:pt x="0" y="28"/>
                    <a:pt x="0" y="20"/>
                    <a:pt x="4" y="14"/>
                  </a:cubicBezTo>
                  <a:cubicBezTo>
                    <a:pt x="9" y="8"/>
                    <a:pt x="17" y="5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3" y="0"/>
                    <a:pt x="42" y="1"/>
                    <a:pt x="49" y="5"/>
                  </a:cubicBezTo>
                  <a:cubicBezTo>
                    <a:pt x="56" y="10"/>
                    <a:pt x="60" y="18"/>
                    <a:pt x="62" y="31"/>
                  </a:cubicBezTo>
                  <a:cubicBezTo>
                    <a:pt x="63" y="41"/>
                    <a:pt x="60" y="51"/>
                    <a:pt x="53" y="56"/>
                  </a:cubicBezTo>
                  <a:cubicBezTo>
                    <a:pt x="47" y="59"/>
                    <a:pt x="40" y="61"/>
                    <a:pt x="33" y="59"/>
                  </a:cubicBezTo>
                  <a:cubicBezTo>
                    <a:pt x="28" y="58"/>
                    <a:pt x="22" y="55"/>
                    <a:pt x="16" y="51"/>
                  </a:cubicBezTo>
                  <a:cubicBezTo>
                    <a:pt x="12" y="48"/>
                    <a:pt x="9" y="45"/>
                    <a:pt x="7" y="42"/>
                  </a:cubicBezTo>
                  <a:close/>
                  <a:moveTo>
                    <a:pt x="24" y="7"/>
                  </a:moveTo>
                  <a:cubicBezTo>
                    <a:pt x="17" y="9"/>
                    <a:pt x="11" y="11"/>
                    <a:pt x="7" y="16"/>
                  </a:cubicBezTo>
                  <a:cubicBezTo>
                    <a:pt x="4" y="21"/>
                    <a:pt x="4" y="27"/>
                    <a:pt x="6" y="33"/>
                  </a:cubicBezTo>
                  <a:cubicBezTo>
                    <a:pt x="8" y="38"/>
                    <a:pt x="12" y="43"/>
                    <a:pt x="18" y="48"/>
                  </a:cubicBezTo>
                  <a:cubicBezTo>
                    <a:pt x="24" y="52"/>
                    <a:pt x="29" y="54"/>
                    <a:pt x="34" y="56"/>
                  </a:cubicBezTo>
                  <a:cubicBezTo>
                    <a:pt x="40" y="57"/>
                    <a:pt x="46" y="56"/>
                    <a:pt x="50" y="53"/>
                  </a:cubicBezTo>
                  <a:cubicBezTo>
                    <a:pt x="56" y="49"/>
                    <a:pt x="59" y="40"/>
                    <a:pt x="58" y="31"/>
                  </a:cubicBezTo>
                  <a:cubicBezTo>
                    <a:pt x="57" y="20"/>
                    <a:pt x="53" y="12"/>
                    <a:pt x="47" y="8"/>
                  </a:cubicBezTo>
                  <a:cubicBezTo>
                    <a:pt x="41" y="5"/>
                    <a:pt x="33" y="4"/>
                    <a:pt x="24" y="7"/>
                  </a:cubicBezTo>
                  <a:close/>
                </a:path>
              </a:pathLst>
            </a:custGeom>
            <a:solidFill>
              <a:srgbClr val="488E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8097254" y="4968761"/>
              <a:ext cx="214204" cy="205282"/>
            </a:xfrm>
            <a:custGeom>
              <a:avLst/>
              <a:gdLst/>
              <a:ahLst/>
              <a:cxnLst/>
              <a:rect l="l" t="t" r="r" b="b"/>
              <a:pathLst>
                <a:path w="42" h="39" extrusionOk="0">
                  <a:moveTo>
                    <a:pt x="5" y="29"/>
                  </a:moveTo>
                  <a:cubicBezTo>
                    <a:pt x="3" y="27"/>
                    <a:pt x="2" y="24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3"/>
                    <a:pt x="2" y="7"/>
                    <a:pt x="9" y="4"/>
                  </a:cubicBezTo>
                  <a:cubicBezTo>
                    <a:pt x="17" y="0"/>
                    <a:pt x="30" y="3"/>
                    <a:pt x="37" y="10"/>
                  </a:cubicBezTo>
                  <a:cubicBezTo>
                    <a:pt x="42" y="16"/>
                    <a:pt x="42" y="23"/>
                    <a:pt x="37" y="29"/>
                  </a:cubicBezTo>
                  <a:cubicBezTo>
                    <a:pt x="31" y="36"/>
                    <a:pt x="18" y="39"/>
                    <a:pt x="9" y="33"/>
                  </a:cubicBezTo>
                  <a:cubicBezTo>
                    <a:pt x="7" y="32"/>
                    <a:pt x="6" y="31"/>
                    <a:pt x="5" y="29"/>
                  </a:cubicBezTo>
                  <a:close/>
                  <a:moveTo>
                    <a:pt x="35" y="13"/>
                  </a:moveTo>
                  <a:cubicBezTo>
                    <a:pt x="35" y="13"/>
                    <a:pt x="34" y="13"/>
                    <a:pt x="34" y="12"/>
                  </a:cubicBezTo>
                  <a:cubicBezTo>
                    <a:pt x="28" y="6"/>
                    <a:pt x="17" y="4"/>
                    <a:pt x="10" y="7"/>
                  </a:cubicBezTo>
                  <a:cubicBezTo>
                    <a:pt x="6" y="10"/>
                    <a:pt x="4" y="14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4"/>
                    <a:pt x="8" y="28"/>
                    <a:pt x="11" y="30"/>
                  </a:cubicBezTo>
                  <a:cubicBezTo>
                    <a:pt x="18" y="35"/>
                    <a:pt x="29" y="32"/>
                    <a:pt x="34" y="26"/>
                  </a:cubicBezTo>
                  <a:cubicBezTo>
                    <a:pt x="36" y="24"/>
                    <a:pt x="39" y="19"/>
                    <a:pt x="35" y="13"/>
                  </a:cubicBezTo>
                  <a:close/>
                </a:path>
              </a:pathLst>
            </a:custGeom>
            <a:solidFill>
              <a:srgbClr val="488E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6"/>
          <p:cNvSpPr txBox="1">
            <a:spLocks noGrp="1"/>
          </p:cNvSpPr>
          <p:nvPr>
            <p:ph type="title"/>
          </p:nvPr>
        </p:nvSpPr>
        <p:spPr>
          <a:xfrm>
            <a:off x="695700" y="445025"/>
            <a:ext cx="77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7"/>
          <p:cNvSpPr txBox="1">
            <a:spLocks noGrp="1"/>
          </p:cNvSpPr>
          <p:nvPr>
            <p:ph type="title"/>
          </p:nvPr>
        </p:nvSpPr>
        <p:spPr>
          <a:xfrm>
            <a:off x="686625" y="1541277"/>
            <a:ext cx="33333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21" name="Google Shape;221;p7"/>
          <p:cNvSpPr txBox="1">
            <a:spLocks noGrp="1"/>
          </p:cNvSpPr>
          <p:nvPr>
            <p:ph type="subTitle" idx="1"/>
          </p:nvPr>
        </p:nvSpPr>
        <p:spPr>
          <a:xfrm>
            <a:off x="686625" y="2340502"/>
            <a:ext cx="3333300" cy="103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22" name="Google Shape;222;p7"/>
          <p:cNvGrpSpPr/>
          <p:nvPr/>
        </p:nvGrpSpPr>
        <p:grpSpPr>
          <a:xfrm>
            <a:off x="283160" y="4348793"/>
            <a:ext cx="1728541" cy="1689554"/>
            <a:chOff x="283160" y="4348793"/>
            <a:chExt cx="1728541" cy="1689554"/>
          </a:xfrm>
        </p:grpSpPr>
        <p:sp>
          <p:nvSpPr>
            <p:cNvPr id="223" name="Google Shape;223;p7"/>
            <p:cNvSpPr/>
            <p:nvPr/>
          </p:nvSpPr>
          <p:spPr>
            <a:xfrm>
              <a:off x="283160" y="4348793"/>
              <a:ext cx="1728541" cy="1689554"/>
            </a:xfrm>
            <a:custGeom>
              <a:avLst/>
              <a:gdLst/>
              <a:ahLst/>
              <a:cxnLst/>
              <a:rect l="l" t="t" r="r" b="b"/>
              <a:pathLst>
                <a:path w="235" h="229" extrusionOk="0">
                  <a:moveTo>
                    <a:pt x="103" y="2"/>
                  </a:moveTo>
                  <a:cubicBezTo>
                    <a:pt x="113" y="3"/>
                    <a:pt x="124" y="6"/>
                    <a:pt x="134" y="9"/>
                  </a:cubicBezTo>
                  <a:cubicBezTo>
                    <a:pt x="166" y="20"/>
                    <a:pt x="202" y="33"/>
                    <a:pt x="220" y="63"/>
                  </a:cubicBezTo>
                  <a:cubicBezTo>
                    <a:pt x="235" y="90"/>
                    <a:pt x="233" y="128"/>
                    <a:pt x="214" y="158"/>
                  </a:cubicBezTo>
                  <a:cubicBezTo>
                    <a:pt x="214" y="158"/>
                    <a:pt x="214" y="158"/>
                    <a:pt x="214" y="158"/>
                  </a:cubicBezTo>
                  <a:cubicBezTo>
                    <a:pt x="196" y="185"/>
                    <a:pt x="161" y="212"/>
                    <a:pt x="132" y="220"/>
                  </a:cubicBezTo>
                  <a:cubicBezTo>
                    <a:pt x="100" y="229"/>
                    <a:pt x="54" y="202"/>
                    <a:pt x="32" y="180"/>
                  </a:cubicBezTo>
                  <a:cubicBezTo>
                    <a:pt x="11" y="159"/>
                    <a:pt x="0" y="134"/>
                    <a:pt x="1" y="111"/>
                  </a:cubicBezTo>
                  <a:cubicBezTo>
                    <a:pt x="2" y="89"/>
                    <a:pt x="14" y="69"/>
                    <a:pt x="25" y="52"/>
                  </a:cubicBezTo>
                  <a:cubicBezTo>
                    <a:pt x="37" y="31"/>
                    <a:pt x="50" y="12"/>
                    <a:pt x="71" y="5"/>
                  </a:cubicBezTo>
                  <a:cubicBezTo>
                    <a:pt x="81" y="1"/>
                    <a:pt x="92" y="0"/>
                    <a:pt x="103" y="2"/>
                  </a:cubicBezTo>
                  <a:close/>
                  <a:moveTo>
                    <a:pt x="211" y="156"/>
                  </a:moveTo>
                  <a:cubicBezTo>
                    <a:pt x="230" y="127"/>
                    <a:pt x="232" y="91"/>
                    <a:pt x="217" y="65"/>
                  </a:cubicBezTo>
                  <a:cubicBezTo>
                    <a:pt x="200" y="35"/>
                    <a:pt x="165" y="22"/>
                    <a:pt x="133" y="12"/>
                  </a:cubicBezTo>
                  <a:cubicBezTo>
                    <a:pt x="113" y="6"/>
                    <a:pt x="91" y="0"/>
                    <a:pt x="72" y="7"/>
                  </a:cubicBezTo>
                  <a:cubicBezTo>
                    <a:pt x="52" y="15"/>
                    <a:pt x="39" y="33"/>
                    <a:pt x="27" y="53"/>
                  </a:cubicBezTo>
                  <a:cubicBezTo>
                    <a:pt x="17" y="70"/>
                    <a:pt x="5" y="90"/>
                    <a:pt x="4" y="111"/>
                  </a:cubicBezTo>
                  <a:cubicBezTo>
                    <a:pt x="3" y="133"/>
                    <a:pt x="14" y="158"/>
                    <a:pt x="34" y="178"/>
                  </a:cubicBezTo>
                  <a:cubicBezTo>
                    <a:pt x="56" y="199"/>
                    <a:pt x="101" y="226"/>
                    <a:pt x="131" y="217"/>
                  </a:cubicBezTo>
                  <a:cubicBezTo>
                    <a:pt x="160" y="209"/>
                    <a:pt x="194" y="183"/>
                    <a:pt x="211" y="1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426115" y="4517745"/>
              <a:ext cx="1403622" cy="1364645"/>
            </a:xfrm>
            <a:custGeom>
              <a:avLst/>
              <a:gdLst/>
              <a:ahLst/>
              <a:cxnLst/>
              <a:rect l="l" t="t" r="r" b="b"/>
              <a:pathLst>
                <a:path w="190" h="186" extrusionOk="0">
                  <a:moveTo>
                    <a:pt x="106" y="3"/>
                  </a:moveTo>
                  <a:cubicBezTo>
                    <a:pt x="128" y="6"/>
                    <a:pt x="146" y="13"/>
                    <a:pt x="160" y="24"/>
                  </a:cubicBezTo>
                  <a:cubicBezTo>
                    <a:pt x="178" y="39"/>
                    <a:pt x="190" y="63"/>
                    <a:pt x="190" y="87"/>
                  </a:cubicBezTo>
                  <a:cubicBezTo>
                    <a:pt x="190" y="111"/>
                    <a:pt x="181" y="135"/>
                    <a:pt x="164" y="153"/>
                  </a:cubicBezTo>
                  <a:cubicBezTo>
                    <a:pt x="164" y="153"/>
                    <a:pt x="164" y="153"/>
                    <a:pt x="164" y="153"/>
                  </a:cubicBezTo>
                  <a:cubicBezTo>
                    <a:pt x="156" y="161"/>
                    <a:pt x="146" y="168"/>
                    <a:pt x="136" y="173"/>
                  </a:cubicBezTo>
                  <a:cubicBezTo>
                    <a:pt x="114" y="184"/>
                    <a:pt x="95" y="186"/>
                    <a:pt x="79" y="181"/>
                  </a:cubicBezTo>
                  <a:cubicBezTo>
                    <a:pt x="58" y="174"/>
                    <a:pt x="39" y="162"/>
                    <a:pt x="26" y="146"/>
                  </a:cubicBezTo>
                  <a:cubicBezTo>
                    <a:pt x="8" y="124"/>
                    <a:pt x="0" y="95"/>
                    <a:pt x="5" y="68"/>
                  </a:cubicBezTo>
                  <a:cubicBezTo>
                    <a:pt x="10" y="40"/>
                    <a:pt x="30" y="16"/>
                    <a:pt x="56" y="6"/>
                  </a:cubicBezTo>
                  <a:cubicBezTo>
                    <a:pt x="69" y="2"/>
                    <a:pt x="85" y="0"/>
                    <a:pt x="103" y="3"/>
                  </a:cubicBezTo>
                  <a:cubicBezTo>
                    <a:pt x="104" y="3"/>
                    <a:pt x="105" y="3"/>
                    <a:pt x="106" y="3"/>
                  </a:cubicBezTo>
                  <a:close/>
                  <a:moveTo>
                    <a:pt x="161" y="151"/>
                  </a:moveTo>
                  <a:cubicBezTo>
                    <a:pt x="178" y="134"/>
                    <a:pt x="188" y="111"/>
                    <a:pt x="187" y="87"/>
                  </a:cubicBezTo>
                  <a:cubicBezTo>
                    <a:pt x="187" y="64"/>
                    <a:pt x="176" y="41"/>
                    <a:pt x="158" y="26"/>
                  </a:cubicBezTo>
                  <a:cubicBezTo>
                    <a:pt x="144" y="15"/>
                    <a:pt x="125" y="8"/>
                    <a:pt x="103" y="5"/>
                  </a:cubicBezTo>
                  <a:cubicBezTo>
                    <a:pt x="85" y="3"/>
                    <a:pt x="70" y="5"/>
                    <a:pt x="57" y="9"/>
                  </a:cubicBezTo>
                  <a:cubicBezTo>
                    <a:pt x="32" y="18"/>
                    <a:pt x="13" y="41"/>
                    <a:pt x="8" y="68"/>
                  </a:cubicBezTo>
                  <a:cubicBezTo>
                    <a:pt x="3" y="94"/>
                    <a:pt x="10" y="123"/>
                    <a:pt x="28" y="144"/>
                  </a:cubicBezTo>
                  <a:cubicBezTo>
                    <a:pt x="41" y="160"/>
                    <a:pt x="59" y="172"/>
                    <a:pt x="80" y="178"/>
                  </a:cubicBezTo>
                  <a:cubicBezTo>
                    <a:pt x="96" y="183"/>
                    <a:pt x="113" y="181"/>
                    <a:pt x="134" y="170"/>
                  </a:cubicBezTo>
                  <a:cubicBezTo>
                    <a:pt x="145" y="165"/>
                    <a:pt x="154" y="159"/>
                    <a:pt x="161" y="151"/>
                  </a:cubicBezTo>
                  <a:close/>
                  <a:moveTo>
                    <a:pt x="163" y="152"/>
                  </a:moveTo>
                  <a:cubicBezTo>
                    <a:pt x="162" y="152"/>
                    <a:pt x="162" y="152"/>
                    <a:pt x="162" y="152"/>
                  </a:cubicBezTo>
                  <a:lnTo>
                    <a:pt x="163" y="15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7"/>
            <p:cNvSpPr/>
            <p:nvPr/>
          </p:nvSpPr>
          <p:spPr>
            <a:xfrm>
              <a:off x="530087" y="4569732"/>
              <a:ext cx="1182688" cy="1221677"/>
            </a:xfrm>
            <a:custGeom>
              <a:avLst/>
              <a:gdLst/>
              <a:ahLst/>
              <a:cxnLst/>
              <a:rect l="l" t="t" r="r" b="b"/>
              <a:pathLst>
                <a:path w="162" h="166" extrusionOk="0">
                  <a:moveTo>
                    <a:pt x="83" y="2"/>
                  </a:moveTo>
                  <a:cubicBezTo>
                    <a:pt x="86" y="2"/>
                    <a:pt x="89" y="3"/>
                    <a:pt x="92" y="4"/>
                  </a:cubicBezTo>
                  <a:cubicBezTo>
                    <a:pt x="106" y="7"/>
                    <a:pt x="119" y="15"/>
                    <a:pt x="132" y="26"/>
                  </a:cubicBezTo>
                  <a:cubicBezTo>
                    <a:pt x="142" y="36"/>
                    <a:pt x="155" y="51"/>
                    <a:pt x="158" y="71"/>
                  </a:cubicBezTo>
                  <a:cubicBezTo>
                    <a:pt x="162" y="90"/>
                    <a:pt x="156" y="110"/>
                    <a:pt x="143" y="128"/>
                  </a:cubicBezTo>
                  <a:cubicBezTo>
                    <a:pt x="143" y="128"/>
                    <a:pt x="143" y="128"/>
                    <a:pt x="143" y="128"/>
                  </a:cubicBezTo>
                  <a:cubicBezTo>
                    <a:pt x="136" y="137"/>
                    <a:pt x="127" y="146"/>
                    <a:pt x="115" y="154"/>
                  </a:cubicBezTo>
                  <a:cubicBezTo>
                    <a:pt x="114" y="154"/>
                    <a:pt x="113" y="155"/>
                    <a:pt x="112" y="156"/>
                  </a:cubicBezTo>
                  <a:cubicBezTo>
                    <a:pt x="105" y="160"/>
                    <a:pt x="97" y="166"/>
                    <a:pt x="89" y="164"/>
                  </a:cubicBezTo>
                  <a:cubicBezTo>
                    <a:pt x="79" y="163"/>
                    <a:pt x="69" y="159"/>
                    <a:pt x="58" y="153"/>
                  </a:cubicBezTo>
                  <a:cubicBezTo>
                    <a:pt x="39" y="143"/>
                    <a:pt x="23" y="129"/>
                    <a:pt x="12" y="111"/>
                  </a:cubicBezTo>
                  <a:cubicBezTo>
                    <a:pt x="4" y="99"/>
                    <a:pt x="0" y="87"/>
                    <a:pt x="0" y="76"/>
                  </a:cubicBezTo>
                  <a:cubicBezTo>
                    <a:pt x="1" y="61"/>
                    <a:pt x="9" y="47"/>
                    <a:pt x="16" y="36"/>
                  </a:cubicBezTo>
                  <a:cubicBezTo>
                    <a:pt x="23" y="27"/>
                    <a:pt x="33" y="14"/>
                    <a:pt x="48" y="7"/>
                  </a:cubicBezTo>
                  <a:cubicBezTo>
                    <a:pt x="58" y="2"/>
                    <a:pt x="71" y="0"/>
                    <a:pt x="83" y="2"/>
                  </a:cubicBezTo>
                  <a:close/>
                  <a:moveTo>
                    <a:pt x="141" y="126"/>
                  </a:moveTo>
                  <a:cubicBezTo>
                    <a:pt x="154" y="109"/>
                    <a:pt x="159" y="89"/>
                    <a:pt x="155" y="71"/>
                  </a:cubicBezTo>
                  <a:cubicBezTo>
                    <a:pt x="152" y="52"/>
                    <a:pt x="139" y="38"/>
                    <a:pt x="130" y="28"/>
                  </a:cubicBezTo>
                  <a:cubicBezTo>
                    <a:pt x="118" y="17"/>
                    <a:pt x="105" y="10"/>
                    <a:pt x="92" y="6"/>
                  </a:cubicBezTo>
                  <a:cubicBezTo>
                    <a:pt x="77" y="2"/>
                    <a:pt x="61" y="4"/>
                    <a:pt x="49" y="10"/>
                  </a:cubicBezTo>
                  <a:cubicBezTo>
                    <a:pt x="38" y="15"/>
                    <a:pt x="29" y="24"/>
                    <a:pt x="19" y="38"/>
                  </a:cubicBezTo>
                  <a:cubicBezTo>
                    <a:pt x="12" y="48"/>
                    <a:pt x="4" y="61"/>
                    <a:pt x="3" y="76"/>
                  </a:cubicBezTo>
                  <a:cubicBezTo>
                    <a:pt x="3" y="86"/>
                    <a:pt x="7" y="98"/>
                    <a:pt x="14" y="109"/>
                  </a:cubicBezTo>
                  <a:cubicBezTo>
                    <a:pt x="25" y="127"/>
                    <a:pt x="41" y="141"/>
                    <a:pt x="59" y="151"/>
                  </a:cubicBezTo>
                  <a:cubicBezTo>
                    <a:pt x="70" y="156"/>
                    <a:pt x="80" y="160"/>
                    <a:pt x="89" y="161"/>
                  </a:cubicBezTo>
                  <a:cubicBezTo>
                    <a:pt x="96" y="163"/>
                    <a:pt x="104" y="158"/>
                    <a:pt x="110" y="153"/>
                  </a:cubicBezTo>
                  <a:cubicBezTo>
                    <a:pt x="112" y="153"/>
                    <a:pt x="113" y="152"/>
                    <a:pt x="114" y="151"/>
                  </a:cubicBezTo>
                  <a:cubicBezTo>
                    <a:pt x="125" y="144"/>
                    <a:pt x="134" y="135"/>
                    <a:pt x="141" y="1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7"/>
            <p:cNvSpPr/>
            <p:nvPr/>
          </p:nvSpPr>
          <p:spPr>
            <a:xfrm>
              <a:off x="647062" y="4751684"/>
              <a:ext cx="896763" cy="909761"/>
            </a:xfrm>
            <a:custGeom>
              <a:avLst/>
              <a:gdLst/>
              <a:ahLst/>
              <a:cxnLst/>
              <a:rect l="l" t="t" r="r" b="b"/>
              <a:pathLst>
                <a:path w="123" h="124" extrusionOk="0">
                  <a:moveTo>
                    <a:pt x="69" y="1"/>
                  </a:moveTo>
                  <a:cubicBezTo>
                    <a:pt x="78" y="2"/>
                    <a:pt x="88" y="5"/>
                    <a:pt x="96" y="10"/>
                  </a:cubicBezTo>
                  <a:cubicBezTo>
                    <a:pt x="107" y="16"/>
                    <a:pt x="114" y="22"/>
                    <a:pt x="118" y="30"/>
                  </a:cubicBezTo>
                  <a:cubicBezTo>
                    <a:pt x="122" y="38"/>
                    <a:pt x="123" y="47"/>
                    <a:pt x="122" y="58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20" y="70"/>
                    <a:pt x="116" y="82"/>
                    <a:pt x="110" y="93"/>
                  </a:cubicBezTo>
                  <a:cubicBezTo>
                    <a:pt x="104" y="103"/>
                    <a:pt x="97" y="111"/>
                    <a:pt x="89" y="118"/>
                  </a:cubicBezTo>
                  <a:cubicBezTo>
                    <a:pt x="82" y="124"/>
                    <a:pt x="75" y="122"/>
                    <a:pt x="67" y="121"/>
                  </a:cubicBezTo>
                  <a:cubicBezTo>
                    <a:pt x="65" y="121"/>
                    <a:pt x="65" y="121"/>
                    <a:pt x="65" y="121"/>
                  </a:cubicBezTo>
                  <a:cubicBezTo>
                    <a:pt x="44" y="117"/>
                    <a:pt x="25" y="105"/>
                    <a:pt x="12" y="88"/>
                  </a:cubicBezTo>
                  <a:cubicBezTo>
                    <a:pt x="7" y="80"/>
                    <a:pt x="0" y="68"/>
                    <a:pt x="0" y="54"/>
                  </a:cubicBezTo>
                  <a:cubicBezTo>
                    <a:pt x="0" y="33"/>
                    <a:pt x="14" y="13"/>
                    <a:pt x="35" y="5"/>
                  </a:cubicBezTo>
                  <a:cubicBezTo>
                    <a:pt x="45" y="1"/>
                    <a:pt x="57" y="0"/>
                    <a:pt x="69" y="1"/>
                  </a:cubicBezTo>
                  <a:close/>
                  <a:moveTo>
                    <a:pt x="73" y="119"/>
                  </a:moveTo>
                  <a:cubicBezTo>
                    <a:pt x="79" y="120"/>
                    <a:pt x="83" y="119"/>
                    <a:pt x="87" y="116"/>
                  </a:cubicBezTo>
                  <a:cubicBezTo>
                    <a:pt x="95" y="109"/>
                    <a:pt x="102" y="101"/>
                    <a:pt x="108" y="91"/>
                  </a:cubicBezTo>
                  <a:cubicBezTo>
                    <a:pt x="114" y="81"/>
                    <a:pt x="117" y="69"/>
                    <a:pt x="119" y="57"/>
                  </a:cubicBezTo>
                  <a:cubicBezTo>
                    <a:pt x="119" y="57"/>
                    <a:pt x="119" y="57"/>
                    <a:pt x="119" y="57"/>
                  </a:cubicBezTo>
                  <a:cubicBezTo>
                    <a:pt x="120" y="47"/>
                    <a:pt x="119" y="38"/>
                    <a:pt x="116" y="32"/>
                  </a:cubicBezTo>
                  <a:cubicBezTo>
                    <a:pt x="112" y="24"/>
                    <a:pt x="105" y="18"/>
                    <a:pt x="95" y="13"/>
                  </a:cubicBezTo>
                  <a:cubicBezTo>
                    <a:pt x="76" y="3"/>
                    <a:pt x="54" y="1"/>
                    <a:pt x="36" y="8"/>
                  </a:cubicBezTo>
                  <a:cubicBezTo>
                    <a:pt x="16" y="15"/>
                    <a:pt x="3" y="34"/>
                    <a:pt x="3" y="54"/>
                  </a:cubicBezTo>
                  <a:cubicBezTo>
                    <a:pt x="3" y="67"/>
                    <a:pt x="10" y="79"/>
                    <a:pt x="15" y="86"/>
                  </a:cubicBezTo>
                  <a:cubicBezTo>
                    <a:pt x="27" y="102"/>
                    <a:pt x="45" y="114"/>
                    <a:pt x="66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70" y="118"/>
                    <a:pt x="72" y="119"/>
                    <a:pt x="73" y="1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751034" y="4868656"/>
              <a:ext cx="727805" cy="688823"/>
            </a:xfrm>
            <a:custGeom>
              <a:avLst/>
              <a:gdLst/>
              <a:ahLst/>
              <a:cxnLst/>
              <a:rect l="l" t="t" r="r" b="b"/>
              <a:pathLst>
                <a:path w="99" h="93" extrusionOk="0">
                  <a:moveTo>
                    <a:pt x="51" y="1"/>
                  </a:moveTo>
                  <a:cubicBezTo>
                    <a:pt x="55" y="2"/>
                    <a:pt x="59" y="2"/>
                    <a:pt x="64" y="3"/>
                  </a:cubicBezTo>
                  <a:cubicBezTo>
                    <a:pt x="74" y="6"/>
                    <a:pt x="85" y="9"/>
                    <a:pt x="91" y="17"/>
                  </a:cubicBezTo>
                  <a:cubicBezTo>
                    <a:pt x="99" y="28"/>
                    <a:pt x="95" y="43"/>
                    <a:pt x="92" y="54"/>
                  </a:cubicBezTo>
                  <a:cubicBezTo>
                    <a:pt x="89" y="63"/>
                    <a:pt x="84" y="74"/>
                    <a:pt x="77" y="82"/>
                  </a:cubicBezTo>
                  <a:cubicBezTo>
                    <a:pt x="77" y="82"/>
                    <a:pt x="77" y="82"/>
                    <a:pt x="77" y="82"/>
                  </a:cubicBezTo>
                  <a:cubicBezTo>
                    <a:pt x="70" y="89"/>
                    <a:pt x="61" y="93"/>
                    <a:pt x="51" y="92"/>
                  </a:cubicBezTo>
                  <a:cubicBezTo>
                    <a:pt x="36" y="91"/>
                    <a:pt x="21" y="82"/>
                    <a:pt x="11" y="70"/>
                  </a:cubicBezTo>
                  <a:cubicBezTo>
                    <a:pt x="3" y="58"/>
                    <a:pt x="0" y="44"/>
                    <a:pt x="3" y="31"/>
                  </a:cubicBezTo>
                  <a:cubicBezTo>
                    <a:pt x="7" y="17"/>
                    <a:pt x="17" y="5"/>
                    <a:pt x="30" y="2"/>
                  </a:cubicBezTo>
                  <a:cubicBezTo>
                    <a:pt x="37" y="0"/>
                    <a:pt x="44" y="0"/>
                    <a:pt x="51" y="1"/>
                  </a:cubicBezTo>
                  <a:close/>
                  <a:moveTo>
                    <a:pt x="75" y="80"/>
                  </a:moveTo>
                  <a:cubicBezTo>
                    <a:pt x="82" y="73"/>
                    <a:pt x="86" y="62"/>
                    <a:pt x="89" y="53"/>
                  </a:cubicBezTo>
                  <a:cubicBezTo>
                    <a:pt x="94" y="37"/>
                    <a:pt x="94" y="26"/>
                    <a:pt x="88" y="19"/>
                  </a:cubicBezTo>
                  <a:cubicBezTo>
                    <a:pt x="83" y="11"/>
                    <a:pt x="73" y="9"/>
                    <a:pt x="63" y="6"/>
                  </a:cubicBezTo>
                  <a:cubicBezTo>
                    <a:pt x="52" y="4"/>
                    <a:pt x="41" y="2"/>
                    <a:pt x="31" y="5"/>
                  </a:cubicBezTo>
                  <a:cubicBezTo>
                    <a:pt x="19" y="8"/>
                    <a:pt x="9" y="18"/>
                    <a:pt x="6" y="31"/>
                  </a:cubicBezTo>
                  <a:cubicBezTo>
                    <a:pt x="3" y="43"/>
                    <a:pt x="6" y="57"/>
                    <a:pt x="14" y="68"/>
                  </a:cubicBezTo>
                  <a:cubicBezTo>
                    <a:pt x="23" y="80"/>
                    <a:pt x="38" y="88"/>
                    <a:pt x="51" y="89"/>
                  </a:cubicBezTo>
                  <a:cubicBezTo>
                    <a:pt x="60" y="90"/>
                    <a:pt x="68" y="87"/>
                    <a:pt x="75" y="8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816011" y="4933636"/>
              <a:ext cx="545853" cy="493870"/>
            </a:xfrm>
            <a:custGeom>
              <a:avLst/>
              <a:gdLst/>
              <a:ahLst/>
              <a:cxnLst/>
              <a:rect l="l" t="t" r="r" b="b"/>
              <a:pathLst>
                <a:path w="74" h="67" extrusionOk="0">
                  <a:moveTo>
                    <a:pt x="40" y="1"/>
                  </a:moveTo>
                  <a:cubicBezTo>
                    <a:pt x="46" y="2"/>
                    <a:pt x="51" y="3"/>
                    <a:pt x="56" y="5"/>
                  </a:cubicBezTo>
                  <a:cubicBezTo>
                    <a:pt x="60" y="6"/>
                    <a:pt x="67" y="8"/>
                    <a:pt x="70" y="13"/>
                  </a:cubicBezTo>
                  <a:cubicBezTo>
                    <a:pt x="74" y="19"/>
                    <a:pt x="73" y="28"/>
                    <a:pt x="70" y="35"/>
                  </a:cubicBezTo>
                  <a:cubicBezTo>
                    <a:pt x="68" y="42"/>
                    <a:pt x="66" y="50"/>
                    <a:pt x="61" y="57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56" y="63"/>
                    <a:pt x="48" y="67"/>
                    <a:pt x="39" y="67"/>
                  </a:cubicBezTo>
                  <a:cubicBezTo>
                    <a:pt x="27" y="67"/>
                    <a:pt x="15" y="62"/>
                    <a:pt x="9" y="53"/>
                  </a:cubicBezTo>
                  <a:cubicBezTo>
                    <a:pt x="2" y="44"/>
                    <a:pt x="0" y="31"/>
                    <a:pt x="5" y="20"/>
                  </a:cubicBezTo>
                  <a:cubicBezTo>
                    <a:pt x="9" y="9"/>
                    <a:pt x="20" y="2"/>
                    <a:pt x="32" y="1"/>
                  </a:cubicBezTo>
                  <a:cubicBezTo>
                    <a:pt x="34" y="0"/>
                    <a:pt x="37" y="1"/>
                    <a:pt x="40" y="1"/>
                  </a:cubicBezTo>
                  <a:close/>
                  <a:moveTo>
                    <a:pt x="59" y="55"/>
                  </a:moveTo>
                  <a:cubicBezTo>
                    <a:pt x="63" y="49"/>
                    <a:pt x="65" y="41"/>
                    <a:pt x="68" y="34"/>
                  </a:cubicBezTo>
                  <a:cubicBezTo>
                    <a:pt x="70" y="27"/>
                    <a:pt x="71" y="20"/>
                    <a:pt x="67" y="15"/>
                  </a:cubicBezTo>
                  <a:cubicBezTo>
                    <a:pt x="65" y="11"/>
                    <a:pt x="60" y="9"/>
                    <a:pt x="55" y="8"/>
                  </a:cubicBezTo>
                  <a:cubicBezTo>
                    <a:pt x="48" y="5"/>
                    <a:pt x="40" y="3"/>
                    <a:pt x="32" y="4"/>
                  </a:cubicBezTo>
                  <a:cubicBezTo>
                    <a:pt x="21" y="4"/>
                    <a:pt x="11" y="12"/>
                    <a:pt x="7" y="21"/>
                  </a:cubicBezTo>
                  <a:cubicBezTo>
                    <a:pt x="3" y="31"/>
                    <a:pt x="5" y="43"/>
                    <a:pt x="11" y="51"/>
                  </a:cubicBezTo>
                  <a:cubicBezTo>
                    <a:pt x="17" y="59"/>
                    <a:pt x="28" y="64"/>
                    <a:pt x="39" y="64"/>
                  </a:cubicBezTo>
                  <a:cubicBezTo>
                    <a:pt x="47" y="64"/>
                    <a:pt x="54" y="61"/>
                    <a:pt x="59" y="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893990" y="5011615"/>
              <a:ext cx="376903" cy="337911"/>
            </a:xfrm>
            <a:custGeom>
              <a:avLst/>
              <a:gdLst/>
              <a:ahLst/>
              <a:cxnLst/>
              <a:rect l="l" t="t" r="r" b="b"/>
              <a:pathLst>
                <a:path w="51" h="45" extrusionOk="0">
                  <a:moveTo>
                    <a:pt x="34" y="0"/>
                  </a:moveTo>
                  <a:cubicBezTo>
                    <a:pt x="36" y="0"/>
                    <a:pt x="38" y="1"/>
                    <a:pt x="40" y="2"/>
                  </a:cubicBezTo>
                  <a:cubicBezTo>
                    <a:pt x="45" y="4"/>
                    <a:pt x="49" y="9"/>
                    <a:pt x="50" y="14"/>
                  </a:cubicBezTo>
                  <a:cubicBezTo>
                    <a:pt x="51" y="20"/>
                    <a:pt x="48" y="26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2" y="38"/>
                    <a:pt x="37" y="42"/>
                    <a:pt x="31" y="43"/>
                  </a:cubicBezTo>
                  <a:cubicBezTo>
                    <a:pt x="24" y="45"/>
                    <a:pt x="17" y="42"/>
                    <a:pt x="9" y="36"/>
                  </a:cubicBezTo>
                  <a:cubicBezTo>
                    <a:pt x="3" y="32"/>
                    <a:pt x="0" y="24"/>
                    <a:pt x="1" y="18"/>
                  </a:cubicBezTo>
                  <a:cubicBezTo>
                    <a:pt x="2" y="13"/>
                    <a:pt x="5" y="8"/>
                    <a:pt x="9" y="5"/>
                  </a:cubicBezTo>
                  <a:cubicBezTo>
                    <a:pt x="13" y="2"/>
                    <a:pt x="18" y="1"/>
                    <a:pt x="24" y="0"/>
                  </a:cubicBezTo>
                  <a:cubicBezTo>
                    <a:pt x="27" y="0"/>
                    <a:pt x="31" y="0"/>
                    <a:pt x="34" y="0"/>
                  </a:cubicBezTo>
                  <a:close/>
                  <a:moveTo>
                    <a:pt x="43" y="29"/>
                  </a:moveTo>
                  <a:cubicBezTo>
                    <a:pt x="46" y="24"/>
                    <a:pt x="48" y="19"/>
                    <a:pt x="47" y="14"/>
                  </a:cubicBezTo>
                  <a:cubicBezTo>
                    <a:pt x="47" y="10"/>
                    <a:pt x="43" y="6"/>
                    <a:pt x="39" y="4"/>
                  </a:cubicBezTo>
                  <a:cubicBezTo>
                    <a:pt x="35" y="3"/>
                    <a:pt x="30" y="2"/>
                    <a:pt x="24" y="3"/>
                  </a:cubicBezTo>
                  <a:cubicBezTo>
                    <a:pt x="19" y="4"/>
                    <a:pt x="14" y="5"/>
                    <a:pt x="11" y="7"/>
                  </a:cubicBezTo>
                  <a:cubicBezTo>
                    <a:pt x="7" y="10"/>
                    <a:pt x="4" y="14"/>
                    <a:pt x="4" y="18"/>
                  </a:cubicBezTo>
                  <a:cubicBezTo>
                    <a:pt x="3" y="24"/>
                    <a:pt x="6" y="30"/>
                    <a:pt x="11" y="34"/>
                  </a:cubicBezTo>
                  <a:cubicBezTo>
                    <a:pt x="18" y="40"/>
                    <a:pt x="25" y="42"/>
                    <a:pt x="30" y="40"/>
                  </a:cubicBezTo>
                  <a:cubicBezTo>
                    <a:pt x="35" y="39"/>
                    <a:pt x="40" y="35"/>
                    <a:pt x="43" y="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984972" y="5063602"/>
              <a:ext cx="233938" cy="207945"/>
            </a:xfrm>
            <a:custGeom>
              <a:avLst/>
              <a:gdLst/>
              <a:ahLst/>
              <a:cxnLst/>
              <a:rect l="l" t="t" r="r" b="b"/>
              <a:pathLst>
                <a:path w="31" h="28" extrusionOk="0">
                  <a:moveTo>
                    <a:pt x="18" y="0"/>
                  </a:moveTo>
                  <a:cubicBezTo>
                    <a:pt x="20" y="0"/>
                    <a:pt x="22" y="1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9" y="6"/>
                    <a:pt x="31" y="11"/>
                    <a:pt x="29" y="16"/>
                  </a:cubicBezTo>
                  <a:cubicBezTo>
                    <a:pt x="27" y="23"/>
                    <a:pt x="18" y="28"/>
                    <a:pt x="11" y="28"/>
                  </a:cubicBezTo>
                  <a:cubicBezTo>
                    <a:pt x="5" y="28"/>
                    <a:pt x="1" y="24"/>
                    <a:pt x="0" y="18"/>
                  </a:cubicBezTo>
                  <a:cubicBezTo>
                    <a:pt x="0" y="10"/>
                    <a:pt x="5" y="1"/>
                    <a:pt x="13" y="0"/>
                  </a:cubicBezTo>
                  <a:cubicBezTo>
                    <a:pt x="15" y="0"/>
                    <a:pt x="16" y="0"/>
                    <a:pt x="18" y="0"/>
                  </a:cubicBez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1" y="25"/>
                  </a:cubicBezTo>
                  <a:cubicBezTo>
                    <a:pt x="17" y="25"/>
                    <a:pt x="25" y="21"/>
                    <a:pt x="27" y="15"/>
                  </a:cubicBezTo>
                  <a:cubicBezTo>
                    <a:pt x="28" y="11"/>
                    <a:pt x="27" y="7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17" y="2"/>
                    <a:pt x="14" y="3"/>
                  </a:cubicBezTo>
                  <a:cubicBezTo>
                    <a:pt x="7" y="4"/>
                    <a:pt x="3" y="12"/>
                    <a:pt x="3" y="18"/>
                  </a:cubicBezTo>
                  <a:cubicBezTo>
                    <a:pt x="3" y="20"/>
                    <a:pt x="4" y="24"/>
                    <a:pt x="10" y="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1" name="Google Shape;231;p7"/>
          <p:cNvSpPr/>
          <p:nvPr/>
        </p:nvSpPr>
        <p:spPr>
          <a:xfrm>
            <a:off x="8120052" y="-135029"/>
            <a:ext cx="1468611" cy="1455617"/>
          </a:xfrm>
          <a:custGeom>
            <a:avLst/>
            <a:gdLst/>
            <a:ahLst/>
            <a:cxnLst/>
            <a:rect l="l" t="t" r="r" b="b"/>
            <a:pathLst>
              <a:path w="200" h="199" extrusionOk="0">
                <a:moveTo>
                  <a:pt x="196" y="198"/>
                </a:moveTo>
                <a:cubicBezTo>
                  <a:pt x="199" y="187"/>
                  <a:pt x="192" y="175"/>
                  <a:pt x="183" y="169"/>
                </a:cubicBezTo>
                <a:cubicBezTo>
                  <a:pt x="176" y="164"/>
                  <a:pt x="168" y="161"/>
                  <a:pt x="160" y="158"/>
                </a:cubicBezTo>
                <a:cubicBezTo>
                  <a:pt x="157" y="156"/>
                  <a:pt x="155" y="155"/>
                  <a:pt x="152" y="154"/>
                </a:cubicBezTo>
                <a:cubicBezTo>
                  <a:pt x="138" y="149"/>
                  <a:pt x="130" y="142"/>
                  <a:pt x="125" y="133"/>
                </a:cubicBezTo>
                <a:cubicBezTo>
                  <a:pt x="123" y="129"/>
                  <a:pt x="122" y="124"/>
                  <a:pt x="121" y="119"/>
                </a:cubicBezTo>
                <a:cubicBezTo>
                  <a:pt x="120" y="112"/>
                  <a:pt x="118" y="106"/>
                  <a:pt x="114" y="101"/>
                </a:cubicBezTo>
                <a:cubicBezTo>
                  <a:pt x="107" y="91"/>
                  <a:pt x="93" y="89"/>
                  <a:pt x="81" y="88"/>
                </a:cubicBezTo>
                <a:cubicBezTo>
                  <a:pt x="69" y="86"/>
                  <a:pt x="55" y="83"/>
                  <a:pt x="49" y="72"/>
                </a:cubicBezTo>
                <a:cubicBezTo>
                  <a:pt x="46" y="67"/>
                  <a:pt x="45" y="61"/>
                  <a:pt x="45" y="55"/>
                </a:cubicBezTo>
                <a:cubicBezTo>
                  <a:pt x="45" y="53"/>
                  <a:pt x="45" y="50"/>
                  <a:pt x="44" y="48"/>
                </a:cubicBezTo>
                <a:cubicBezTo>
                  <a:pt x="41" y="25"/>
                  <a:pt x="23" y="5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23" y="5"/>
                  <a:pt x="42" y="25"/>
                  <a:pt x="45" y="48"/>
                </a:cubicBezTo>
                <a:cubicBezTo>
                  <a:pt x="45" y="50"/>
                  <a:pt x="45" y="53"/>
                  <a:pt x="46" y="55"/>
                </a:cubicBezTo>
                <a:cubicBezTo>
                  <a:pt x="46" y="61"/>
                  <a:pt x="46" y="67"/>
                  <a:pt x="49" y="72"/>
                </a:cubicBezTo>
                <a:cubicBezTo>
                  <a:pt x="55" y="83"/>
                  <a:pt x="69" y="86"/>
                  <a:pt x="81" y="87"/>
                </a:cubicBezTo>
                <a:cubicBezTo>
                  <a:pt x="93" y="89"/>
                  <a:pt x="107" y="90"/>
                  <a:pt x="115" y="100"/>
                </a:cubicBezTo>
                <a:cubicBezTo>
                  <a:pt x="119" y="106"/>
                  <a:pt x="120" y="112"/>
                  <a:pt x="122" y="119"/>
                </a:cubicBezTo>
                <a:cubicBezTo>
                  <a:pt x="123" y="123"/>
                  <a:pt x="124" y="128"/>
                  <a:pt x="126" y="133"/>
                </a:cubicBezTo>
                <a:cubicBezTo>
                  <a:pt x="130" y="141"/>
                  <a:pt x="139" y="148"/>
                  <a:pt x="152" y="154"/>
                </a:cubicBezTo>
                <a:cubicBezTo>
                  <a:pt x="155" y="155"/>
                  <a:pt x="158" y="156"/>
                  <a:pt x="160" y="157"/>
                </a:cubicBezTo>
                <a:cubicBezTo>
                  <a:pt x="168" y="160"/>
                  <a:pt x="176" y="163"/>
                  <a:pt x="183" y="168"/>
                </a:cubicBezTo>
                <a:cubicBezTo>
                  <a:pt x="192" y="175"/>
                  <a:pt x="200" y="187"/>
                  <a:pt x="197" y="199"/>
                </a:cubicBezTo>
                <a:lnTo>
                  <a:pt x="196" y="1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120052" y="-70041"/>
            <a:ext cx="1364638" cy="1208684"/>
          </a:xfrm>
          <a:custGeom>
            <a:avLst/>
            <a:gdLst/>
            <a:ahLst/>
            <a:cxnLst/>
            <a:rect l="l" t="t" r="r" b="b"/>
            <a:pathLst>
              <a:path w="186" h="165" extrusionOk="0">
                <a:moveTo>
                  <a:pt x="160" y="161"/>
                </a:moveTo>
                <a:cubicBezTo>
                  <a:pt x="140" y="154"/>
                  <a:pt x="124" y="137"/>
                  <a:pt x="117" y="117"/>
                </a:cubicBezTo>
                <a:cubicBezTo>
                  <a:pt x="116" y="116"/>
                  <a:pt x="116" y="114"/>
                  <a:pt x="115" y="112"/>
                </a:cubicBezTo>
                <a:cubicBezTo>
                  <a:pt x="114" y="107"/>
                  <a:pt x="113" y="102"/>
                  <a:pt x="109" y="98"/>
                </a:cubicBezTo>
                <a:cubicBezTo>
                  <a:pt x="103" y="89"/>
                  <a:pt x="90" y="87"/>
                  <a:pt x="79" y="85"/>
                </a:cubicBezTo>
                <a:cubicBezTo>
                  <a:pt x="77" y="85"/>
                  <a:pt x="77" y="85"/>
                  <a:pt x="77" y="85"/>
                </a:cubicBezTo>
                <a:cubicBezTo>
                  <a:pt x="66" y="84"/>
                  <a:pt x="55" y="83"/>
                  <a:pt x="47" y="76"/>
                </a:cubicBezTo>
                <a:cubicBezTo>
                  <a:pt x="38" y="69"/>
                  <a:pt x="35" y="57"/>
                  <a:pt x="34" y="48"/>
                </a:cubicBezTo>
                <a:cubicBezTo>
                  <a:pt x="33" y="46"/>
                  <a:pt x="33" y="44"/>
                  <a:pt x="33" y="42"/>
                </a:cubicBezTo>
                <a:cubicBezTo>
                  <a:pt x="31" y="34"/>
                  <a:pt x="30" y="25"/>
                  <a:pt x="26" y="18"/>
                </a:cubicBezTo>
                <a:cubicBezTo>
                  <a:pt x="21" y="9"/>
                  <a:pt x="11" y="1"/>
                  <a:pt x="0" y="4"/>
                </a:cubicBezTo>
                <a:cubicBezTo>
                  <a:pt x="0" y="3"/>
                  <a:pt x="0" y="3"/>
                  <a:pt x="0" y="3"/>
                </a:cubicBezTo>
                <a:cubicBezTo>
                  <a:pt x="11" y="0"/>
                  <a:pt x="21" y="8"/>
                  <a:pt x="26" y="17"/>
                </a:cubicBezTo>
                <a:cubicBezTo>
                  <a:pt x="30" y="25"/>
                  <a:pt x="32" y="34"/>
                  <a:pt x="33" y="42"/>
                </a:cubicBezTo>
                <a:cubicBezTo>
                  <a:pt x="34" y="44"/>
                  <a:pt x="34" y="46"/>
                  <a:pt x="34" y="48"/>
                </a:cubicBezTo>
                <a:cubicBezTo>
                  <a:pt x="36" y="57"/>
                  <a:pt x="39" y="68"/>
                  <a:pt x="47" y="75"/>
                </a:cubicBezTo>
                <a:cubicBezTo>
                  <a:pt x="56" y="82"/>
                  <a:pt x="67" y="83"/>
                  <a:pt x="77" y="84"/>
                </a:cubicBezTo>
                <a:cubicBezTo>
                  <a:pt x="79" y="85"/>
                  <a:pt x="79" y="85"/>
                  <a:pt x="79" y="85"/>
                </a:cubicBezTo>
                <a:cubicBezTo>
                  <a:pt x="91" y="86"/>
                  <a:pt x="103" y="88"/>
                  <a:pt x="110" y="98"/>
                </a:cubicBezTo>
                <a:cubicBezTo>
                  <a:pt x="113" y="102"/>
                  <a:pt x="115" y="107"/>
                  <a:pt x="116" y="112"/>
                </a:cubicBezTo>
                <a:cubicBezTo>
                  <a:pt x="117" y="114"/>
                  <a:pt x="117" y="115"/>
                  <a:pt x="118" y="117"/>
                </a:cubicBezTo>
                <a:cubicBezTo>
                  <a:pt x="127" y="145"/>
                  <a:pt x="156" y="165"/>
                  <a:pt x="186" y="164"/>
                </a:cubicBezTo>
                <a:cubicBezTo>
                  <a:pt x="186" y="165"/>
                  <a:pt x="186" y="165"/>
                  <a:pt x="186" y="165"/>
                </a:cubicBezTo>
                <a:cubicBezTo>
                  <a:pt x="177" y="165"/>
                  <a:pt x="168" y="164"/>
                  <a:pt x="160" y="16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535941" y="1294594"/>
            <a:ext cx="38994" cy="51986"/>
          </a:xfrm>
          <a:custGeom>
            <a:avLst/>
            <a:gdLst/>
            <a:ahLst/>
            <a:cxnLst/>
            <a:rect l="l" t="t" r="r" b="b"/>
            <a:pathLst>
              <a:path w="5" h="7" extrusionOk="0">
                <a:moveTo>
                  <a:pt x="3" y="7"/>
                </a:moveTo>
                <a:cubicBezTo>
                  <a:pt x="2" y="7"/>
                  <a:pt x="1" y="7"/>
                  <a:pt x="1" y="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3" y="0"/>
                  <a:pt x="3" y="1"/>
                </a:cubicBezTo>
                <a:cubicBezTo>
                  <a:pt x="4" y="5"/>
                  <a:pt x="4" y="5"/>
                  <a:pt x="4" y="5"/>
                </a:cubicBezTo>
                <a:cubicBezTo>
                  <a:pt x="5" y="6"/>
                  <a:pt x="4" y="7"/>
                  <a:pt x="3" y="7"/>
                </a:cubicBezTo>
                <a:cubicBezTo>
                  <a:pt x="3" y="7"/>
                  <a:pt x="3" y="7"/>
                  <a:pt x="3" y="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8483955" y="761739"/>
            <a:ext cx="38994" cy="51986"/>
          </a:xfrm>
          <a:custGeom>
            <a:avLst/>
            <a:gdLst/>
            <a:ahLst/>
            <a:cxnLst/>
            <a:rect l="l" t="t" r="r" b="b"/>
            <a:pathLst>
              <a:path w="5" h="8" extrusionOk="0">
                <a:moveTo>
                  <a:pt x="3" y="8"/>
                </a:moveTo>
                <a:cubicBezTo>
                  <a:pt x="1" y="8"/>
                  <a:pt x="0" y="7"/>
                  <a:pt x="0" y="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6"/>
                  <a:pt x="5" y="6"/>
                  <a:pt x="5" y="6"/>
                </a:cubicBezTo>
                <a:cubicBezTo>
                  <a:pt x="5" y="7"/>
                  <a:pt x="4" y="8"/>
                  <a:pt x="3" y="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7"/>
          <p:cNvSpPr/>
          <p:nvPr/>
        </p:nvSpPr>
        <p:spPr>
          <a:xfrm>
            <a:off x="8587927" y="709753"/>
            <a:ext cx="38994" cy="77980"/>
          </a:xfrm>
          <a:custGeom>
            <a:avLst/>
            <a:gdLst/>
            <a:ahLst/>
            <a:cxnLst/>
            <a:rect l="l" t="t" r="r" b="b"/>
            <a:pathLst>
              <a:path w="4" h="11" extrusionOk="0">
                <a:moveTo>
                  <a:pt x="2" y="11"/>
                </a:move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9"/>
                  <a:pt x="4" y="9"/>
                  <a:pt x="4" y="9"/>
                </a:cubicBezTo>
                <a:cubicBezTo>
                  <a:pt x="4" y="10"/>
                  <a:pt x="3" y="11"/>
                  <a:pt x="2" y="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7"/>
          <p:cNvSpPr/>
          <p:nvPr/>
        </p:nvSpPr>
        <p:spPr>
          <a:xfrm>
            <a:off x="8561934" y="878704"/>
            <a:ext cx="25993" cy="77980"/>
          </a:xfrm>
          <a:custGeom>
            <a:avLst/>
            <a:gdLst/>
            <a:ahLst/>
            <a:cxnLst/>
            <a:rect l="l" t="t" r="r" b="b"/>
            <a:pathLst>
              <a:path w="4" h="11" extrusionOk="0">
                <a:moveTo>
                  <a:pt x="2" y="11"/>
                </a:moveTo>
                <a:cubicBezTo>
                  <a:pt x="1" y="11"/>
                  <a:pt x="0" y="10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9"/>
                  <a:pt x="4" y="9"/>
                  <a:pt x="4" y="9"/>
                </a:cubicBezTo>
                <a:cubicBezTo>
                  <a:pt x="4" y="10"/>
                  <a:pt x="3" y="11"/>
                  <a:pt x="2" y="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7"/>
          <p:cNvSpPr/>
          <p:nvPr/>
        </p:nvSpPr>
        <p:spPr>
          <a:xfrm>
            <a:off x="8444972" y="878704"/>
            <a:ext cx="25993" cy="64987"/>
          </a:xfrm>
          <a:custGeom>
            <a:avLst/>
            <a:gdLst/>
            <a:ahLst/>
            <a:cxnLst/>
            <a:rect l="l" t="t" r="r" b="b"/>
            <a:pathLst>
              <a:path w="4" h="8" extrusionOk="0">
                <a:moveTo>
                  <a:pt x="2" y="8"/>
                </a:moveTo>
                <a:cubicBezTo>
                  <a:pt x="1" y="8"/>
                  <a:pt x="0" y="7"/>
                  <a:pt x="0" y="6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3"/>
                </a:cubicBezTo>
                <a:cubicBezTo>
                  <a:pt x="4" y="6"/>
                  <a:pt x="4" y="6"/>
                  <a:pt x="4" y="6"/>
                </a:cubicBezTo>
                <a:cubicBezTo>
                  <a:pt x="4" y="7"/>
                  <a:pt x="3" y="8"/>
                  <a:pt x="2" y="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7"/>
          <p:cNvSpPr/>
          <p:nvPr/>
        </p:nvSpPr>
        <p:spPr>
          <a:xfrm>
            <a:off x="8730895" y="878704"/>
            <a:ext cx="25993" cy="77979"/>
          </a:xfrm>
          <a:custGeom>
            <a:avLst/>
            <a:gdLst/>
            <a:ahLst/>
            <a:cxnLst/>
            <a:rect l="l" t="t" r="r" b="b"/>
            <a:pathLst>
              <a:path w="5" h="12" extrusionOk="0">
                <a:moveTo>
                  <a:pt x="3" y="12"/>
                </a:moveTo>
                <a:cubicBezTo>
                  <a:pt x="2" y="12"/>
                  <a:pt x="1" y="12"/>
                  <a:pt x="1" y="10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1" y="1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1"/>
                  <a:pt x="4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7"/>
          <p:cNvSpPr/>
          <p:nvPr/>
        </p:nvSpPr>
        <p:spPr>
          <a:xfrm>
            <a:off x="8691899" y="1060656"/>
            <a:ext cx="25993" cy="77979"/>
          </a:xfrm>
          <a:custGeom>
            <a:avLst/>
            <a:gdLst/>
            <a:ahLst/>
            <a:cxnLst/>
            <a:rect l="l" t="t" r="r" b="b"/>
            <a:pathLst>
              <a:path w="4" h="12" extrusionOk="0">
                <a:moveTo>
                  <a:pt x="2" y="12"/>
                </a:moveTo>
                <a:cubicBezTo>
                  <a:pt x="1" y="12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3" y="12"/>
                  <a:pt x="2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"/>
          <p:cNvSpPr/>
          <p:nvPr/>
        </p:nvSpPr>
        <p:spPr>
          <a:xfrm>
            <a:off x="8561934" y="1047664"/>
            <a:ext cx="38994" cy="77980"/>
          </a:xfrm>
          <a:custGeom>
            <a:avLst/>
            <a:gdLst/>
            <a:ahLst/>
            <a:cxnLst/>
            <a:rect l="l" t="t" r="r" b="b"/>
            <a:pathLst>
              <a:path w="5" h="11" extrusionOk="0">
                <a:moveTo>
                  <a:pt x="2" y="11"/>
                </a:move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0"/>
                  <a:pt x="0" y="8"/>
                </a:cubicBezTo>
                <a:cubicBezTo>
                  <a:pt x="1" y="2"/>
                  <a:pt x="1" y="2"/>
                  <a:pt x="1" y="2"/>
                </a:cubicBezTo>
                <a:cubicBezTo>
                  <a:pt x="1" y="0"/>
                  <a:pt x="2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4" y="9"/>
                  <a:pt x="4" y="9"/>
                  <a:pt x="4" y="9"/>
                </a:cubicBezTo>
                <a:cubicBezTo>
                  <a:pt x="4" y="10"/>
                  <a:pt x="3" y="11"/>
                  <a:pt x="2" y="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8704902" y="683760"/>
            <a:ext cx="38994" cy="90980"/>
          </a:xfrm>
          <a:custGeom>
            <a:avLst/>
            <a:gdLst/>
            <a:ahLst/>
            <a:cxnLst/>
            <a:rect l="l" t="t" r="r" b="b"/>
            <a:pathLst>
              <a:path w="5" h="12" extrusionOk="0">
                <a:moveTo>
                  <a:pt x="2" y="12"/>
                </a:moveTo>
                <a:cubicBezTo>
                  <a:pt x="1" y="12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0"/>
                  <a:pt x="1" y="0"/>
                  <a:pt x="2" y="0"/>
                </a:cubicBezTo>
                <a:cubicBezTo>
                  <a:pt x="4" y="0"/>
                  <a:pt x="5" y="0"/>
                  <a:pt x="5" y="2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1"/>
                  <a:pt x="4" y="12"/>
                  <a:pt x="2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7"/>
          <p:cNvSpPr/>
          <p:nvPr/>
        </p:nvSpPr>
        <p:spPr>
          <a:xfrm>
            <a:off x="8418978" y="1021671"/>
            <a:ext cx="51986" cy="77979"/>
          </a:xfrm>
          <a:custGeom>
            <a:avLst/>
            <a:gdLst/>
            <a:ahLst/>
            <a:cxnLst/>
            <a:rect l="l" t="t" r="r" b="b"/>
            <a:pathLst>
              <a:path w="6" h="10" extrusionOk="0">
                <a:moveTo>
                  <a:pt x="4" y="10"/>
                </a:moveTo>
                <a:cubicBezTo>
                  <a:pt x="2" y="10"/>
                  <a:pt x="1" y="9"/>
                  <a:pt x="1" y="8"/>
                </a:cubicBezTo>
                <a:cubicBezTo>
                  <a:pt x="1" y="2"/>
                  <a:pt x="1" y="2"/>
                  <a:pt x="1" y="2"/>
                </a:cubicBezTo>
                <a:cubicBezTo>
                  <a:pt x="0" y="1"/>
                  <a:pt x="1" y="0"/>
                  <a:pt x="2" y="0"/>
                </a:cubicBezTo>
                <a:cubicBezTo>
                  <a:pt x="4" y="0"/>
                  <a:pt x="5" y="0"/>
                  <a:pt x="5" y="2"/>
                </a:cubicBezTo>
                <a:cubicBezTo>
                  <a:pt x="6" y="8"/>
                  <a:pt x="6" y="8"/>
                  <a:pt x="6" y="8"/>
                </a:cubicBezTo>
                <a:cubicBezTo>
                  <a:pt x="6" y="9"/>
                  <a:pt x="5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8302003" y="943692"/>
            <a:ext cx="38994" cy="77980"/>
          </a:xfrm>
          <a:custGeom>
            <a:avLst/>
            <a:gdLst/>
            <a:ahLst/>
            <a:cxnLst/>
            <a:rect l="l" t="t" r="r" b="b"/>
            <a:pathLst>
              <a:path w="4" h="11" extrusionOk="0">
                <a:moveTo>
                  <a:pt x="2" y="11"/>
                </a:moveTo>
                <a:cubicBezTo>
                  <a:pt x="1" y="11"/>
                  <a:pt x="0" y="10"/>
                  <a:pt x="0" y="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8"/>
                  <a:pt x="4" y="8"/>
                  <a:pt x="4" y="8"/>
                </a:cubicBezTo>
                <a:cubicBezTo>
                  <a:pt x="4" y="10"/>
                  <a:pt x="3" y="11"/>
                  <a:pt x="2" y="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8561934" y="1203623"/>
            <a:ext cx="38994" cy="77980"/>
          </a:xfrm>
          <a:custGeom>
            <a:avLst/>
            <a:gdLst/>
            <a:ahLst/>
            <a:cxnLst/>
            <a:rect l="l" t="t" r="r" b="b"/>
            <a:pathLst>
              <a:path w="5" h="11" extrusionOk="0">
                <a:moveTo>
                  <a:pt x="3" y="11"/>
                </a:moveTo>
                <a:cubicBezTo>
                  <a:pt x="1" y="11"/>
                  <a:pt x="0" y="11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4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7"/>
          <p:cNvSpPr/>
          <p:nvPr/>
        </p:nvSpPr>
        <p:spPr>
          <a:xfrm>
            <a:off x="8795871" y="956683"/>
            <a:ext cx="38994" cy="90980"/>
          </a:xfrm>
          <a:custGeom>
            <a:avLst/>
            <a:gdLst/>
            <a:ahLst/>
            <a:cxnLst/>
            <a:rect l="l" t="t" r="r" b="b"/>
            <a:pathLst>
              <a:path w="5" h="12" extrusionOk="0">
                <a:moveTo>
                  <a:pt x="3" y="12"/>
                </a:moveTo>
                <a:cubicBezTo>
                  <a:pt x="1" y="12"/>
                  <a:pt x="0" y="11"/>
                  <a:pt x="0" y="9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4" y="11"/>
                  <a:pt x="3" y="12"/>
                </a:cubicBezTo>
                <a:cubicBezTo>
                  <a:pt x="3" y="12"/>
                  <a:pt x="3" y="12"/>
                  <a:pt x="3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8730895" y="1164629"/>
            <a:ext cx="25993" cy="64987"/>
          </a:xfrm>
          <a:custGeom>
            <a:avLst/>
            <a:gdLst/>
            <a:ahLst/>
            <a:cxnLst/>
            <a:rect l="l" t="t" r="r" b="b"/>
            <a:pathLst>
              <a:path w="4" h="9" extrusionOk="0">
                <a:moveTo>
                  <a:pt x="2" y="9"/>
                </a:moveTo>
                <a:cubicBezTo>
                  <a:pt x="1" y="9"/>
                  <a:pt x="0" y="8"/>
                  <a:pt x="0" y="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7"/>
                  <a:pt x="4" y="7"/>
                  <a:pt x="4" y="7"/>
                </a:cubicBezTo>
                <a:cubicBezTo>
                  <a:pt x="4" y="8"/>
                  <a:pt x="3" y="9"/>
                  <a:pt x="2" y="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7"/>
          <p:cNvSpPr/>
          <p:nvPr/>
        </p:nvSpPr>
        <p:spPr>
          <a:xfrm>
            <a:off x="8639913" y="1294594"/>
            <a:ext cx="38994" cy="64987"/>
          </a:xfrm>
          <a:custGeom>
            <a:avLst/>
            <a:gdLst/>
            <a:ahLst/>
            <a:cxnLst/>
            <a:rect l="l" t="t" r="r" b="b"/>
            <a:pathLst>
              <a:path w="6" h="9" extrusionOk="0">
                <a:moveTo>
                  <a:pt x="3" y="9"/>
                </a:moveTo>
                <a:cubicBezTo>
                  <a:pt x="2" y="9"/>
                  <a:pt x="1" y="9"/>
                  <a:pt x="1" y="8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1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5" y="7"/>
                  <a:pt x="5" y="7"/>
                  <a:pt x="5" y="7"/>
                </a:cubicBezTo>
                <a:cubicBezTo>
                  <a:pt x="6" y="8"/>
                  <a:pt x="5" y="9"/>
                  <a:pt x="4" y="9"/>
                </a:cubicBezTo>
                <a:cubicBezTo>
                  <a:pt x="3" y="9"/>
                  <a:pt x="3" y="9"/>
                  <a:pt x="3" y="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7"/>
          <p:cNvSpPr/>
          <p:nvPr/>
        </p:nvSpPr>
        <p:spPr>
          <a:xfrm>
            <a:off x="8405976" y="1177630"/>
            <a:ext cx="38994" cy="103973"/>
          </a:xfrm>
          <a:custGeom>
            <a:avLst/>
            <a:gdLst/>
            <a:ahLst/>
            <a:cxnLst/>
            <a:rect l="l" t="t" r="r" b="b"/>
            <a:pathLst>
              <a:path w="4" h="14" extrusionOk="0">
                <a:moveTo>
                  <a:pt x="2" y="14"/>
                </a:moveTo>
                <a:cubicBezTo>
                  <a:pt x="1" y="14"/>
                  <a:pt x="0" y="13"/>
                  <a:pt x="0" y="11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3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3"/>
                  <a:pt x="3" y="14"/>
                  <a:pt x="2" y="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8808874" y="787733"/>
            <a:ext cx="38994" cy="90980"/>
          </a:xfrm>
          <a:custGeom>
            <a:avLst/>
            <a:gdLst/>
            <a:ahLst/>
            <a:cxnLst/>
            <a:rect l="l" t="t" r="r" b="b"/>
            <a:pathLst>
              <a:path w="5" h="12" extrusionOk="0">
                <a:moveTo>
                  <a:pt x="3" y="12"/>
                </a:moveTo>
                <a:cubicBezTo>
                  <a:pt x="1" y="12"/>
                  <a:pt x="1" y="11"/>
                  <a:pt x="1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1"/>
                  <a:pt x="4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/>
          <p:nvPr/>
        </p:nvSpPr>
        <p:spPr>
          <a:xfrm>
            <a:off x="7314268" y="3672971"/>
            <a:ext cx="2105435" cy="3522074"/>
          </a:xfrm>
          <a:custGeom>
            <a:avLst/>
            <a:gdLst/>
            <a:ahLst/>
            <a:cxnLst/>
            <a:rect l="l" t="t" r="r" b="b"/>
            <a:pathLst>
              <a:path w="287" h="479" extrusionOk="0">
                <a:moveTo>
                  <a:pt x="169" y="22"/>
                </a:moveTo>
                <a:cubicBezTo>
                  <a:pt x="149" y="41"/>
                  <a:pt x="142" y="71"/>
                  <a:pt x="123" y="92"/>
                </a:cubicBezTo>
                <a:cubicBezTo>
                  <a:pt x="93" y="128"/>
                  <a:pt x="35" y="138"/>
                  <a:pt x="14" y="180"/>
                </a:cubicBezTo>
                <a:cubicBezTo>
                  <a:pt x="0" y="209"/>
                  <a:pt x="8" y="244"/>
                  <a:pt x="18" y="274"/>
                </a:cubicBezTo>
                <a:cubicBezTo>
                  <a:pt x="29" y="305"/>
                  <a:pt x="42" y="336"/>
                  <a:pt x="37" y="368"/>
                </a:cubicBezTo>
                <a:cubicBezTo>
                  <a:pt x="35" y="385"/>
                  <a:pt x="27" y="401"/>
                  <a:pt x="23" y="418"/>
                </a:cubicBezTo>
                <a:cubicBezTo>
                  <a:pt x="19" y="435"/>
                  <a:pt x="21" y="455"/>
                  <a:pt x="33" y="467"/>
                </a:cubicBezTo>
                <a:cubicBezTo>
                  <a:pt x="45" y="479"/>
                  <a:pt x="65" y="479"/>
                  <a:pt x="80" y="473"/>
                </a:cubicBezTo>
                <a:cubicBezTo>
                  <a:pt x="96" y="467"/>
                  <a:pt x="108" y="455"/>
                  <a:pt x="119" y="442"/>
                </a:cubicBezTo>
                <a:cubicBezTo>
                  <a:pt x="185" y="369"/>
                  <a:pt x="230" y="279"/>
                  <a:pt x="268" y="187"/>
                </a:cubicBezTo>
                <a:cubicBezTo>
                  <a:pt x="277" y="165"/>
                  <a:pt x="285" y="143"/>
                  <a:pt x="286" y="120"/>
                </a:cubicBezTo>
                <a:cubicBezTo>
                  <a:pt x="287" y="91"/>
                  <a:pt x="274" y="63"/>
                  <a:pt x="267" y="35"/>
                </a:cubicBezTo>
                <a:cubicBezTo>
                  <a:pt x="261" y="9"/>
                  <a:pt x="240" y="0"/>
                  <a:pt x="213" y="2"/>
                </a:cubicBezTo>
                <a:cubicBezTo>
                  <a:pt x="197" y="3"/>
                  <a:pt x="181" y="10"/>
                  <a:pt x="169" y="2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/>
          <p:nvPr/>
        </p:nvSpPr>
        <p:spPr>
          <a:xfrm>
            <a:off x="8574937" y="3218088"/>
            <a:ext cx="1078715" cy="1052728"/>
          </a:xfrm>
          <a:custGeom>
            <a:avLst/>
            <a:gdLst/>
            <a:ahLst/>
            <a:cxnLst/>
            <a:rect l="l" t="t" r="r" b="b"/>
            <a:pathLst>
              <a:path w="147" h="143" extrusionOk="0">
                <a:moveTo>
                  <a:pt x="103" y="17"/>
                </a:moveTo>
                <a:cubicBezTo>
                  <a:pt x="89" y="7"/>
                  <a:pt x="72" y="0"/>
                  <a:pt x="54" y="2"/>
                </a:cubicBezTo>
                <a:cubicBezTo>
                  <a:pt x="37" y="4"/>
                  <a:pt x="20" y="15"/>
                  <a:pt x="11" y="30"/>
                </a:cubicBezTo>
                <a:cubicBezTo>
                  <a:pt x="2" y="46"/>
                  <a:pt x="0" y="65"/>
                  <a:pt x="5" y="82"/>
                </a:cubicBezTo>
                <a:cubicBezTo>
                  <a:pt x="11" y="106"/>
                  <a:pt x="30" y="127"/>
                  <a:pt x="54" y="135"/>
                </a:cubicBezTo>
                <a:cubicBezTo>
                  <a:pt x="78" y="143"/>
                  <a:pt x="106" y="137"/>
                  <a:pt x="124" y="119"/>
                </a:cubicBezTo>
                <a:cubicBezTo>
                  <a:pt x="138" y="105"/>
                  <a:pt x="147" y="82"/>
                  <a:pt x="144" y="62"/>
                </a:cubicBezTo>
                <a:cubicBezTo>
                  <a:pt x="143" y="54"/>
                  <a:pt x="137" y="50"/>
                  <a:pt x="131" y="44"/>
                </a:cubicBezTo>
                <a:cubicBezTo>
                  <a:pt x="122" y="35"/>
                  <a:pt x="114" y="25"/>
                  <a:pt x="103" y="1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7"/>
          <p:cNvSpPr/>
          <p:nvPr/>
        </p:nvSpPr>
        <p:spPr>
          <a:xfrm>
            <a:off x="7964094" y="3711958"/>
            <a:ext cx="1975468" cy="2443354"/>
          </a:xfrm>
          <a:custGeom>
            <a:avLst/>
            <a:gdLst/>
            <a:ahLst/>
            <a:cxnLst/>
            <a:rect l="l" t="t" r="r" b="b"/>
            <a:pathLst>
              <a:path w="270" h="332" extrusionOk="0">
                <a:moveTo>
                  <a:pt x="131" y="41"/>
                </a:moveTo>
                <a:cubicBezTo>
                  <a:pt x="109" y="65"/>
                  <a:pt x="100" y="100"/>
                  <a:pt x="73" y="118"/>
                </a:cubicBezTo>
                <a:cubicBezTo>
                  <a:pt x="58" y="128"/>
                  <a:pt x="40" y="132"/>
                  <a:pt x="26" y="142"/>
                </a:cubicBezTo>
                <a:cubicBezTo>
                  <a:pt x="8" y="156"/>
                  <a:pt x="0" y="179"/>
                  <a:pt x="1" y="201"/>
                </a:cubicBezTo>
                <a:cubicBezTo>
                  <a:pt x="2" y="223"/>
                  <a:pt x="11" y="245"/>
                  <a:pt x="25" y="262"/>
                </a:cubicBezTo>
                <a:cubicBezTo>
                  <a:pt x="38" y="280"/>
                  <a:pt x="54" y="296"/>
                  <a:pt x="70" y="311"/>
                </a:cubicBezTo>
                <a:cubicBezTo>
                  <a:pt x="81" y="321"/>
                  <a:pt x="94" y="332"/>
                  <a:pt x="109" y="331"/>
                </a:cubicBezTo>
                <a:cubicBezTo>
                  <a:pt x="122" y="331"/>
                  <a:pt x="133" y="322"/>
                  <a:pt x="142" y="313"/>
                </a:cubicBezTo>
                <a:cubicBezTo>
                  <a:pt x="167" y="287"/>
                  <a:pt x="184" y="254"/>
                  <a:pt x="201" y="221"/>
                </a:cubicBezTo>
                <a:cubicBezTo>
                  <a:pt x="218" y="187"/>
                  <a:pt x="235" y="152"/>
                  <a:pt x="246" y="116"/>
                </a:cubicBezTo>
                <a:cubicBezTo>
                  <a:pt x="254" y="91"/>
                  <a:pt x="270" y="42"/>
                  <a:pt x="251" y="19"/>
                </a:cubicBezTo>
                <a:cubicBezTo>
                  <a:pt x="234" y="0"/>
                  <a:pt x="194" y="5"/>
                  <a:pt x="173" y="12"/>
                </a:cubicBezTo>
                <a:cubicBezTo>
                  <a:pt x="157" y="18"/>
                  <a:pt x="142" y="27"/>
                  <a:pt x="131" y="4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7"/>
          <p:cNvSpPr/>
          <p:nvPr/>
        </p:nvSpPr>
        <p:spPr>
          <a:xfrm>
            <a:off x="8107062" y="3880916"/>
            <a:ext cx="1741534" cy="1962489"/>
          </a:xfrm>
          <a:custGeom>
            <a:avLst/>
            <a:gdLst/>
            <a:ahLst/>
            <a:cxnLst/>
            <a:rect l="l" t="t" r="r" b="b"/>
            <a:pathLst>
              <a:path w="236" h="266" extrusionOk="0">
                <a:moveTo>
                  <a:pt x="7" y="148"/>
                </a:moveTo>
                <a:cubicBezTo>
                  <a:pt x="12" y="137"/>
                  <a:pt x="21" y="128"/>
                  <a:pt x="31" y="123"/>
                </a:cubicBezTo>
                <a:cubicBezTo>
                  <a:pt x="36" y="120"/>
                  <a:pt x="42" y="119"/>
                  <a:pt x="47" y="117"/>
                </a:cubicBezTo>
                <a:cubicBezTo>
                  <a:pt x="54" y="115"/>
                  <a:pt x="61" y="113"/>
                  <a:pt x="67" y="109"/>
                </a:cubicBezTo>
                <a:cubicBezTo>
                  <a:pt x="78" y="102"/>
                  <a:pt x="85" y="90"/>
                  <a:pt x="91" y="78"/>
                </a:cubicBezTo>
                <a:cubicBezTo>
                  <a:pt x="92" y="74"/>
                  <a:pt x="94" y="71"/>
                  <a:pt x="96" y="67"/>
                </a:cubicBezTo>
                <a:cubicBezTo>
                  <a:pt x="110" y="43"/>
                  <a:pt x="131" y="24"/>
                  <a:pt x="156" y="13"/>
                </a:cubicBezTo>
                <a:cubicBezTo>
                  <a:pt x="181" y="2"/>
                  <a:pt x="210" y="0"/>
                  <a:pt x="236" y="6"/>
                </a:cubicBezTo>
                <a:cubicBezTo>
                  <a:pt x="236" y="7"/>
                  <a:pt x="236" y="7"/>
                  <a:pt x="236" y="7"/>
                </a:cubicBezTo>
                <a:cubicBezTo>
                  <a:pt x="210" y="1"/>
                  <a:pt x="182" y="4"/>
                  <a:pt x="157" y="15"/>
                </a:cubicBezTo>
                <a:cubicBezTo>
                  <a:pt x="132" y="26"/>
                  <a:pt x="111" y="45"/>
                  <a:pt x="98" y="68"/>
                </a:cubicBezTo>
                <a:cubicBezTo>
                  <a:pt x="96" y="71"/>
                  <a:pt x="94" y="75"/>
                  <a:pt x="92" y="78"/>
                </a:cubicBezTo>
                <a:cubicBezTo>
                  <a:pt x="86" y="90"/>
                  <a:pt x="79" y="103"/>
                  <a:pt x="68" y="110"/>
                </a:cubicBezTo>
                <a:cubicBezTo>
                  <a:pt x="62" y="114"/>
                  <a:pt x="55" y="116"/>
                  <a:pt x="48" y="119"/>
                </a:cubicBezTo>
                <a:cubicBezTo>
                  <a:pt x="42" y="120"/>
                  <a:pt x="37" y="122"/>
                  <a:pt x="32" y="124"/>
                </a:cubicBezTo>
                <a:cubicBezTo>
                  <a:pt x="12" y="134"/>
                  <a:pt x="0" y="157"/>
                  <a:pt x="3" y="181"/>
                </a:cubicBezTo>
                <a:cubicBezTo>
                  <a:pt x="5" y="202"/>
                  <a:pt x="18" y="223"/>
                  <a:pt x="38" y="238"/>
                </a:cubicBezTo>
                <a:cubicBezTo>
                  <a:pt x="53" y="250"/>
                  <a:pt x="74" y="259"/>
                  <a:pt x="100" y="264"/>
                </a:cubicBezTo>
                <a:cubicBezTo>
                  <a:pt x="100" y="266"/>
                  <a:pt x="100" y="266"/>
                  <a:pt x="100" y="266"/>
                </a:cubicBezTo>
                <a:cubicBezTo>
                  <a:pt x="73" y="260"/>
                  <a:pt x="53" y="251"/>
                  <a:pt x="37" y="239"/>
                </a:cubicBezTo>
                <a:cubicBezTo>
                  <a:pt x="16" y="224"/>
                  <a:pt x="4" y="203"/>
                  <a:pt x="1" y="181"/>
                </a:cubicBezTo>
                <a:cubicBezTo>
                  <a:pt x="0" y="170"/>
                  <a:pt x="2" y="158"/>
                  <a:pt x="7" y="1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7"/>
          <p:cNvSpPr/>
          <p:nvPr/>
        </p:nvSpPr>
        <p:spPr>
          <a:xfrm>
            <a:off x="-558467" y="-817172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/>
          <p:nvPr/>
        </p:nvSpPr>
        <p:spPr>
          <a:xfrm>
            <a:off x="1004460" y="291946"/>
            <a:ext cx="38994" cy="64987"/>
          </a:xfrm>
          <a:custGeom>
            <a:avLst/>
            <a:gdLst/>
            <a:ahLst/>
            <a:cxnLst/>
            <a:rect l="l" t="t" r="r" b="b"/>
            <a:pathLst>
              <a:path w="4" h="8" extrusionOk="0">
                <a:moveTo>
                  <a:pt x="2" y="8"/>
                </a:moveTo>
                <a:cubicBezTo>
                  <a:pt x="1" y="8"/>
                  <a:pt x="0" y="7"/>
                  <a:pt x="0" y="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6"/>
                  <a:pt x="4" y="6"/>
                  <a:pt x="4" y="6"/>
                </a:cubicBezTo>
                <a:cubicBezTo>
                  <a:pt x="4" y="7"/>
                  <a:pt x="3" y="8"/>
                  <a:pt x="2" y="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>
            <a:off x="1108432" y="239960"/>
            <a:ext cx="38994" cy="90980"/>
          </a:xfrm>
          <a:custGeom>
            <a:avLst/>
            <a:gdLst/>
            <a:ahLst/>
            <a:cxnLst/>
            <a:rect l="l" t="t" r="r" b="b"/>
            <a:pathLst>
              <a:path w="5" h="11" extrusionOk="0">
                <a:moveTo>
                  <a:pt x="3" y="11"/>
                </a:moveTo>
                <a:cubicBezTo>
                  <a:pt x="1" y="11"/>
                  <a:pt x="0" y="10"/>
                  <a:pt x="0" y="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3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4" y="11"/>
                  <a:pt x="3" y="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>
            <a:off x="1082439" y="408920"/>
            <a:ext cx="38994" cy="90980"/>
          </a:xfrm>
          <a:custGeom>
            <a:avLst/>
            <a:gdLst/>
            <a:ahLst/>
            <a:cxnLst/>
            <a:rect l="l" t="t" r="r" b="b"/>
            <a:pathLst>
              <a:path w="5" h="12" extrusionOk="0">
                <a:moveTo>
                  <a:pt x="3" y="12"/>
                </a:moveTo>
                <a:cubicBezTo>
                  <a:pt x="1" y="12"/>
                  <a:pt x="0" y="11"/>
                  <a:pt x="0" y="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3"/>
                </a:cubicBezTo>
                <a:cubicBezTo>
                  <a:pt x="5" y="9"/>
                  <a:pt x="5" y="9"/>
                  <a:pt x="5" y="9"/>
                </a:cubicBezTo>
                <a:cubicBezTo>
                  <a:pt x="5" y="11"/>
                  <a:pt x="4" y="12"/>
                  <a:pt x="3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965477" y="434913"/>
            <a:ext cx="38994" cy="38994"/>
          </a:xfrm>
          <a:custGeom>
            <a:avLst/>
            <a:gdLst/>
            <a:ahLst/>
            <a:cxnLst/>
            <a:rect l="l" t="t" r="r" b="b"/>
            <a:pathLst>
              <a:path w="5" h="7" extrusionOk="0">
                <a:moveTo>
                  <a:pt x="3" y="7"/>
                </a:moveTo>
                <a:cubicBezTo>
                  <a:pt x="1" y="7"/>
                  <a:pt x="0" y="6"/>
                  <a:pt x="0" y="5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5"/>
                  <a:pt x="5" y="5"/>
                  <a:pt x="5" y="5"/>
                </a:cubicBezTo>
                <a:cubicBezTo>
                  <a:pt x="5" y="6"/>
                  <a:pt x="4" y="7"/>
                  <a:pt x="3" y="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/>
        </p:nvSpPr>
        <p:spPr>
          <a:xfrm>
            <a:off x="1251400" y="421912"/>
            <a:ext cx="38994" cy="90980"/>
          </a:xfrm>
          <a:custGeom>
            <a:avLst/>
            <a:gdLst/>
            <a:ahLst/>
            <a:cxnLst/>
            <a:rect l="l" t="t" r="r" b="b"/>
            <a:pathLst>
              <a:path w="6" h="12" extrusionOk="0">
                <a:moveTo>
                  <a:pt x="3" y="12"/>
                </a:moveTo>
                <a:cubicBezTo>
                  <a:pt x="2" y="12"/>
                  <a:pt x="1" y="11"/>
                  <a:pt x="1" y="10"/>
                </a:cubicBezTo>
                <a:cubicBezTo>
                  <a:pt x="1" y="2"/>
                  <a:pt x="1" y="2"/>
                  <a:pt x="1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6" y="9"/>
                  <a:pt x="6" y="9"/>
                  <a:pt x="6" y="9"/>
                </a:cubicBezTo>
                <a:cubicBezTo>
                  <a:pt x="6" y="11"/>
                  <a:pt x="5" y="12"/>
                  <a:pt x="4" y="12"/>
                </a:cubicBezTo>
                <a:cubicBezTo>
                  <a:pt x="4" y="12"/>
                  <a:pt x="4" y="12"/>
                  <a:pt x="3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1212404" y="603864"/>
            <a:ext cx="38994" cy="77979"/>
          </a:xfrm>
          <a:custGeom>
            <a:avLst/>
            <a:gdLst/>
            <a:ahLst/>
            <a:cxnLst/>
            <a:rect l="l" t="t" r="r" b="b"/>
            <a:pathLst>
              <a:path w="5" h="12" extrusionOk="0">
                <a:moveTo>
                  <a:pt x="2" y="12"/>
                </a:moveTo>
                <a:cubicBezTo>
                  <a:pt x="1" y="12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1"/>
                  <a:pt x="4" y="12"/>
                  <a:pt x="2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1082439" y="590872"/>
            <a:ext cx="51986" cy="77980"/>
          </a:xfrm>
          <a:custGeom>
            <a:avLst/>
            <a:gdLst/>
            <a:ahLst/>
            <a:cxnLst/>
            <a:rect l="l" t="t" r="r" b="b"/>
            <a:pathLst>
              <a:path w="6" h="11" extrusionOk="0">
                <a:moveTo>
                  <a:pt x="3" y="11"/>
                </a:moveTo>
                <a:cubicBezTo>
                  <a:pt x="2" y="11"/>
                  <a:pt x="2" y="11"/>
                  <a:pt x="2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2" y="0"/>
                  <a:pt x="4" y="0"/>
                </a:cubicBezTo>
                <a:cubicBezTo>
                  <a:pt x="5" y="0"/>
                  <a:pt x="6" y="1"/>
                  <a:pt x="5" y="2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4" y="11"/>
                  <a:pt x="3" y="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"/>
          <p:cNvSpPr/>
          <p:nvPr/>
        </p:nvSpPr>
        <p:spPr>
          <a:xfrm>
            <a:off x="1238397" y="226968"/>
            <a:ext cx="25993" cy="90980"/>
          </a:xfrm>
          <a:custGeom>
            <a:avLst/>
            <a:gdLst/>
            <a:ahLst/>
            <a:cxnLst/>
            <a:rect l="l" t="t" r="r" b="b"/>
            <a:pathLst>
              <a:path w="4" h="13" extrusionOk="0">
                <a:moveTo>
                  <a:pt x="2" y="13"/>
                </a:moveTo>
                <a:cubicBezTo>
                  <a:pt x="1" y="13"/>
                  <a:pt x="0" y="12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2"/>
                  <a:pt x="3" y="13"/>
                  <a:pt x="2" y="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/>
          <p:nvPr/>
        </p:nvSpPr>
        <p:spPr>
          <a:xfrm>
            <a:off x="952474" y="564879"/>
            <a:ext cx="38994" cy="77980"/>
          </a:xfrm>
          <a:custGeom>
            <a:avLst/>
            <a:gdLst/>
            <a:ahLst/>
            <a:cxnLst/>
            <a:rect l="l" t="t" r="r" b="b"/>
            <a:pathLst>
              <a:path w="5" h="11" extrusionOk="0">
                <a:moveTo>
                  <a:pt x="3" y="11"/>
                </a:moveTo>
                <a:cubicBezTo>
                  <a:pt x="2" y="11"/>
                  <a:pt x="1" y="10"/>
                  <a:pt x="1" y="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5" y="2"/>
                </a:cubicBezTo>
                <a:cubicBezTo>
                  <a:pt x="5" y="8"/>
                  <a:pt x="5" y="8"/>
                  <a:pt x="5" y="8"/>
                </a:cubicBezTo>
                <a:cubicBezTo>
                  <a:pt x="5" y="9"/>
                  <a:pt x="5" y="10"/>
                  <a:pt x="3" y="11"/>
                </a:cubicBezTo>
                <a:cubicBezTo>
                  <a:pt x="3" y="11"/>
                  <a:pt x="3" y="11"/>
                  <a:pt x="3" y="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/>
          <p:nvPr/>
        </p:nvSpPr>
        <p:spPr>
          <a:xfrm>
            <a:off x="835512" y="473898"/>
            <a:ext cx="25993" cy="90980"/>
          </a:xfrm>
          <a:custGeom>
            <a:avLst/>
            <a:gdLst/>
            <a:ahLst/>
            <a:cxnLst/>
            <a:rect l="l" t="t" r="r" b="b"/>
            <a:pathLst>
              <a:path w="4" h="11" extrusionOk="0">
                <a:moveTo>
                  <a:pt x="2" y="11"/>
                </a:moveTo>
                <a:cubicBezTo>
                  <a:pt x="1" y="11"/>
                  <a:pt x="0" y="10"/>
                  <a:pt x="0" y="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3"/>
                </a:cubicBezTo>
                <a:cubicBezTo>
                  <a:pt x="4" y="9"/>
                  <a:pt x="4" y="9"/>
                  <a:pt x="4" y="9"/>
                </a:cubicBezTo>
                <a:cubicBezTo>
                  <a:pt x="4" y="10"/>
                  <a:pt x="3" y="11"/>
                  <a:pt x="2" y="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/>
          <p:nvPr/>
        </p:nvSpPr>
        <p:spPr>
          <a:xfrm>
            <a:off x="1082439" y="746831"/>
            <a:ext cx="38994" cy="90980"/>
          </a:xfrm>
          <a:custGeom>
            <a:avLst/>
            <a:gdLst/>
            <a:ahLst/>
            <a:cxnLst/>
            <a:rect l="l" t="t" r="r" b="b"/>
            <a:pathLst>
              <a:path w="5" h="12" extrusionOk="0">
                <a:moveTo>
                  <a:pt x="3" y="12"/>
                </a:moveTo>
                <a:cubicBezTo>
                  <a:pt x="2" y="12"/>
                  <a:pt x="1" y="11"/>
                  <a:pt x="1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5" y="2"/>
                </a:cubicBezTo>
                <a:cubicBezTo>
                  <a:pt x="5" y="9"/>
                  <a:pt x="5" y="9"/>
                  <a:pt x="5" y="9"/>
                </a:cubicBezTo>
                <a:cubicBezTo>
                  <a:pt x="5" y="11"/>
                  <a:pt x="5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1316377" y="499891"/>
            <a:ext cx="25993" cy="77979"/>
          </a:xfrm>
          <a:custGeom>
            <a:avLst/>
            <a:gdLst/>
            <a:ahLst/>
            <a:cxnLst/>
            <a:rect l="l" t="t" r="r" b="b"/>
            <a:pathLst>
              <a:path w="4" h="12" extrusionOk="0">
                <a:moveTo>
                  <a:pt x="2" y="12"/>
                </a:moveTo>
                <a:cubicBezTo>
                  <a:pt x="1" y="12"/>
                  <a:pt x="0" y="11"/>
                  <a:pt x="0" y="10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3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/>
          <p:nvPr/>
        </p:nvSpPr>
        <p:spPr>
          <a:xfrm>
            <a:off x="1251400" y="707836"/>
            <a:ext cx="25993" cy="64987"/>
          </a:xfrm>
          <a:custGeom>
            <a:avLst/>
            <a:gdLst/>
            <a:ahLst/>
            <a:cxnLst/>
            <a:rect l="l" t="t" r="r" b="b"/>
            <a:pathLst>
              <a:path w="5" h="9" extrusionOk="0">
                <a:moveTo>
                  <a:pt x="2" y="9"/>
                </a:moveTo>
                <a:cubicBezTo>
                  <a:pt x="1" y="9"/>
                  <a:pt x="0" y="8"/>
                  <a:pt x="0" y="7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4" y="0"/>
                  <a:pt x="5" y="1"/>
                  <a:pt x="5" y="3"/>
                </a:cubicBezTo>
                <a:cubicBezTo>
                  <a:pt x="5" y="7"/>
                  <a:pt x="5" y="7"/>
                  <a:pt x="5" y="7"/>
                </a:cubicBezTo>
                <a:cubicBezTo>
                  <a:pt x="5" y="8"/>
                  <a:pt x="4" y="9"/>
                  <a:pt x="2" y="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1160418" y="837802"/>
            <a:ext cx="38994" cy="77979"/>
          </a:xfrm>
          <a:custGeom>
            <a:avLst/>
            <a:gdLst/>
            <a:ahLst/>
            <a:cxnLst/>
            <a:rect l="l" t="t" r="r" b="b"/>
            <a:pathLst>
              <a:path w="6" h="10" extrusionOk="0">
                <a:moveTo>
                  <a:pt x="4" y="10"/>
                </a:moveTo>
                <a:cubicBezTo>
                  <a:pt x="3" y="10"/>
                  <a:pt x="2" y="9"/>
                  <a:pt x="2" y="8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1" y="1"/>
                  <a:pt x="2" y="1"/>
                </a:cubicBezTo>
                <a:cubicBezTo>
                  <a:pt x="3" y="0"/>
                  <a:pt x="4" y="1"/>
                  <a:pt x="5" y="2"/>
                </a:cubicBezTo>
                <a:cubicBezTo>
                  <a:pt x="6" y="7"/>
                  <a:pt x="6" y="7"/>
                  <a:pt x="6" y="7"/>
                </a:cubicBezTo>
                <a:cubicBezTo>
                  <a:pt x="6" y="8"/>
                  <a:pt x="5" y="9"/>
                  <a:pt x="4" y="10"/>
                </a:cubicBezTo>
                <a:cubicBezTo>
                  <a:pt x="4" y="10"/>
                  <a:pt x="4" y="10"/>
                  <a:pt x="4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"/>
          <p:cNvSpPr/>
          <p:nvPr/>
        </p:nvSpPr>
        <p:spPr>
          <a:xfrm>
            <a:off x="926481" y="720838"/>
            <a:ext cx="38994" cy="90980"/>
          </a:xfrm>
          <a:custGeom>
            <a:avLst/>
            <a:gdLst/>
            <a:ahLst/>
            <a:cxnLst/>
            <a:rect l="l" t="t" r="r" b="b"/>
            <a:pathLst>
              <a:path w="5" h="13" extrusionOk="0">
                <a:moveTo>
                  <a:pt x="3" y="13"/>
                </a:moveTo>
                <a:cubicBezTo>
                  <a:pt x="1" y="13"/>
                  <a:pt x="0" y="12"/>
                  <a:pt x="0" y="11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2"/>
                  <a:pt x="4" y="13"/>
                  <a:pt x="3" y="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7"/>
          <p:cNvSpPr/>
          <p:nvPr/>
        </p:nvSpPr>
        <p:spPr>
          <a:xfrm>
            <a:off x="1329380" y="330940"/>
            <a:ext cx="38994" cy="77979"/>
          </a:xfrm>
          <a:custGeom>
            <a:avLst/>
            <a:gdLst/>
            <a:ahLst/>
            <a:cxnLst/>
            <a:rect l="l" t="t" r="r" b="b"/>
            <a:pathLst>
              <a:path w="4" h="12" extrusionOk="0">
                <a:moveTo>
                  <a:pt x="2" y="12"/>
                </a:moveTo>
                <a:cubicBezTo>
                  <a:pt x="1" y="12"/>
                  <a:pt x="0" y="11"/>
                  <a:pt x="0" y="10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3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4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7"/>
          <p:cNvSpPr/>
          <p:nvPr/>
        </p:nvSpPr>
        <p:spPr>
          <a:xfrm>
            <a:off x="-1039345" y="-1467001"/>
            <a:ext cx="3470074" cy="3418105"/>
          </a:xfrm>
          <a:custGeom>
            <a:avLst/>
            <a:gdLst/>
            <a:ahLst/>
            <a:cxnLst/>
            <a:rect l="l" t="t" r="r" b="b"/>
            <a:pathLst>
              <a:path w="472" h="465" extrusionOk="0">
                <a:moveTo>
                  <a:pt x="471" y="9"/>
                </a:moveTo>
                <a:cubicBezTo>
                  <a:pt x="445" y="1"/>
                  <a:pt x="417" y="18"/>
                  <a:pt x="402" y="39"/>
                </a:cubicBezTo>
                <a:cubicBezTo>
                  <a:pt x="389" y="55"/>
                  <a:pt x="382" y="74"/>
                  <a:pt x="374" y="93"/>
                </a:cubicBezTo>
                <a:cubicBezTo>
                  <a:pt x="372" y="99"/>
                  <a:pt x="369" y="105"/>
                  <a:pt x="366" y="111"/>
                </a:cubicBezTo>
                <a:cubicBezTo>
                  <a:pt x="352" y="144"/>
                  <a:pt x="336" y="163"/>
                  <a:pt x="316" y="173"/>
                </a:cubicBezTo>
                <a:cubicBezTo>
                  <a:pt x="305" y="178"/>
                  <a:pt x="293" y="181"/>
                  <a:pt x="282" y="183"/>
                </a:cubicBezTo>
                <a:cubicBezTo>
                  <a:pt x="267" y="186"/>
                  <a:pt x="252" y="189"/>
                  <a:pt x="239" y="198"/>
                </a:cubicBezTo>
                <a:cubicBezTo>
                  <a:pt x="216" y="216"/>
                  <a:pt x="212" y="249"/>
                  <a:pt x="208" y="276"/>
                </a:cubicBezTo>
                <a:cubicBezTo>
                  <a:pt x="204" y="306"/>
                  <a:pt x="197" y="338"/>
                  <a:pt x="171" y="352"/>
                </a:cubicBezTo>
                <a:cubicBezTo>
                  <a:pt x="158" y="359"/>
                  <a:pt x="144" y="360"/>
                  <a:pt x="130" y="360"/>
                </a:cubicBezTo>
                <a:cubicBezTo>
                  <a:pt x="124" y="361"/>
                  <a:pt x="119" y="361"/>
                  <a:pt x="114" y="362"/>
                </a:cubicBezTo>
                <a:cubicBezTo>
                  <a:pt x="60" y="368"/>
                  <a:pt x="12" y="411"/>
                  <a:pt x="1" y="465"/>
                </a:cubicBezTo>
                <a:cubicBezTo>
                  <a:pt x="0" y="464"/>
                  <a:pt x="0" y="464"/>
                  <a:pt x="0" y="464"/>
                </a:cubicBezTo>
                <a:cubicBezTo>
                  <a:pt x="11" y="410"/>
                  <a:pt x="59" y="366"/>
                  <a:pt x="114" y="360"/>
                </a:cubicBezTo>
                <a:cubicBezTo>
                  <a:pt x="119" y="359"/>
                  <a:pt x="124" y="359"/>
                  <a:pt x="129" y="359"/>
                </a:cubicBezTo>
                <a:cubicBezTo>
                  <a:pt x="143" y="358"/>
                  <a:pt x="158" y="357"/>
                  <a:pt x="170" y="350"/>
                </a:cubicBezTo>
                <a:cubicBezTo>
                  <a:pt x="195" y="337"/>
                  <a:pt x="203" y="305"/>
                  <a:pt x="206" y="276"/>
                </a:cubicBezTo>
                <a:cubicBezTo>
                  <a:pt x="210" y="249"/>
                  <a:pt x="214" y="215"/>
                  <a:pt x="238" y="197"/>
                </a:cubicBezTo>
                <a:cubicBezTo>
                  <a:pt x="251" y="188"/>
                  <a:pt x="266" y="184"/>
                  <a:pt x="281" y="181"/>
                </a:cubicBezTo>
                <a:cubicBezTo>
                  <a:pt x="293" y="179"/>
                  <a:pt x="305" y="177"/>
                  <a:pt x="315" y="172"/>
                </a:cubicBezTo>
                <a:cubicBezTo>
                  <a:pt x="335" y="162"/>
                  <a:pt x="351" y="143"/>
                  <a:pt x="365" y="111"/>
                </a:cubicBezTo>
                <a:cubicBezTo>
                  <a:pt x="368" y="105"/>
                  <a:pt x="370" y="98"/>
                  <a:pt x="372" y="92"/>
                </a:cubicBezTo>
                <a:cubicBezTo>
                  <a:pt x="380" y="73"/>
                  <a:pt x="388" y="54"/>
                  <a:pt x="400" y="38"/>
                </a:cubicBezTo>
                <a:cubicBezTo>
                  <a:pt x="416" y="17"/>
                  <a:pt x="444" y="0"/>
                  <a:pt x="472" y="7"/>
                </a:cubicBezTo>
                <a:lnTo>
                  <a:pt x="471" y="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-883387" y="-1246064"/>
            <a:ext cx="2885224" cy="3171161"/>
          </a:xfrm>
          <a:custGeom>
            <a:avLst/>
            <a:gdLst/>
            <a:ahLst/>
            <a:cxnLst/>
            <a:rect l="l" t="t" r="r" b="b"/>
            <a:pathLst>
              <a:path w="392" h="432" extrusionOk="0">
                <a:moveTo>
                  <a:pt x="381" y="60"/>
                </a:moveTo>
                <a:cubicBezTo>
                  <a:pt x="363" y="106"/>
                  <a:pt x="325" y="146"/>
                  <a:pt x="277" y="161"/>
                </a:cubicBezTo>
                <a:cubicBezTo>
                  <a:pt x="273" y="162"/>
                  <a:pt x="270" y="163"/>
                  <a:pt x="266" y="164"/>
                </a:cubicBezTo>
                <a:cubicBezTo>
                  <a:pt x="254" y="167"/>
                  <a:pt x="242" y="171"/>
                  <a:pt x="232" y="178"/>
                </a:cubicBezTo>
                <a:cubicBezTo>
                  <a:pt x="210" y="193"/>
                  <a:pt x="204" y="222"/>
                  <a:pt x="201" y="248"/>
                </a:cubicBezTo>
                <a:cubicBezTo>
                  <a:pt x="201" y="253"/>
                  <a:pt x="201" y="253"/>
                  <a:pt x="201" y="253"/>
                </a:cubicBezTo>
                <a:cubicBezTo>
                  <a:pt x="198" y="279"/>
                  <a:pt x="195" y="305"/>
                  <a:pt x="178" y="324"/>
                </a:cubicBezTo>
                <a:cubicBezTo>
                  <a:pt x="161" y="344"/>
                  <a:pt x="134" y="351"/>
                  <a:pt x="112" y="355"/>
                </a:cubicBezTo>
                <a:cubicBezTo>
                  <a:pt x="107" y="356"/>
                  <a:pt x="103" y="356"/>
                  <a:pt x="98" y="357"/>
                </a:cubicBezTo>
                <a:cubicBezTo>
                  <a:pt x="78" y="360"/>
                  <a:pt x="58" y="363"/>
                  <a:pt x="40" y="373"/>
                </a:cubicBezTo>
                <a:cubicBezTo>
                  <a:pt x="19" y="384"/>
                  <a:pt x="1" y="408"/>
                  <a:pt x="7" y="432"/>
                </a:cubicBezTo>
                <a:cubicBezTo>
                  <a:pt x="6" y="432"/>
                  <a:pt x="6" y="432"/>
                  <a:pt x="6" y="432"/>
                </a:cubicBezTo>
                <a:cubicBezTo>
                  <a:pt x="0" y="407"/>
                  <a:pt x="18" y="383"/>
                  <a:pt x="40" y="371"/>
                </a:cubicBezTo>
                <a:cubicBezTo>
                  <a:pt x="58" y="362"/>
                  <a:pt x="78" y="359"/>
                  <a:pt x="98" y="355"/>
                </a:cubicBezTo>
                <a:cubicBezTo>
                  <a:pt x="102" y="355"/>
                  <a:pt x="107" y="354"/>
                  <a:pt x="112" y="353"/>
                </a:cubicBezTo>
                <a:cubicBezTo>
                  <a:pt x="133" y="349"/>
                  <a:pt x="160" y="343"/>
                  <a:pt x="177" y="323"/>
                </a:cubicBezTo>
                <a:cubicBezTo>
                  <a:pt x="193" y="304"/>
                  <a:pt x="196" y="278"/>
                  <a:pt x="199" y="253"/>
                </a:cubicBezTo>
                <a:cubicBezTo>
                  <a:pt x="200" y="248"/>
                  <a:pt x="200" y="248"/>
                  <a:pt x="200" y="248"/>
                </a:cubicBezTo>
                <a:cubicBezTo>
                  <a:pt x="203" y="222"/>
                  <a:pt x="209" y="192"/>
                  <a:pt x="231" y="176"/>
                </a:cubicBezTo>
                <a:cubicBezTo>
                  <a:pt x="241" y="169"/>
                  <a:pt x="254" y="166"/>
                  <a:pt x="265" y="162"/>
                </a:cubicBezTo>
                <a:cubicBezTo>
                  <a:pt x="269" y="161"/>
                  <a:pt x="273" y="160"/>
                  <a:pt x="277" y="159"/>
                </a:cubicBezTo>
                <a:cubicBezTo>
                  <a:pt x="343" y="138"/>
                  <a:pt x="392" y="70"/>
                  <a:pt x="390" y="0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21"/>
                  <a:pt x="388" y="41"/>
                  <a:pt x="381" y="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>
            <a:spLocks noGrp="1"/>
          </p:cNvSpPr>
          <p:nvPr>
            <p:ph type="title"/>
          </p:nvPr>
        </p:nvSpPr>
        <p:spPr>
          <a:xfrm>
            <a:off x="1834800" y="1320150"/>
            <a:ext cx="5474400" cy="25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grpSp>
        <p:nvGrpSpPr>
          <p:cNvPr id="275" name="Google Shape;275;p8"/>
          <p:cNvGrpSpPr/>
          <p:nvPr/>
        </p:nvGrpSpPr>
        <p:grpSpPr>
          <a:xfrm>
            <a:off x="7338136" y="3459978"/>
            <a:ext cx="2639248" cy="2253546"/>
            <a:chOff x="7338136" y="3459978"/>
            <a:chExt cx="2639248" cy="2253546"/>
          </a:xfrm>
        </p:grpSpPr>
        <p:sp>
          <p:nvSpPr>
            <p:cNvPr id="276" name="Google Shape;276;p8"/>
            <p:cNvSpPr/>
            <p:nvPr/>
          </p:nvSpPr>
          <p:spPr>
            <a:xfrm>
              <a:off x="7338136" y="3459978"/>
              <a:ext cx="2639248" cy="2253545"/>
            </a:xfrm>
            <a:custGeom>
              <a:avLst/>
              <a:gdLst/>
              <a:ahLst/>
              <a:cxnLst/>
              <a:rect l="l" t="t" r="r" b="b"/>
              <a:pathLst>
                <a:path w="459" h="393" extrusionOk="0">
                  <a:moveTo>
                    <a:pt x="43" y="234"/>
                  </a:moveTo>
                  <a:cubicBezTo>
                    <a:pt x="62" y="228"/>
                    <a:pt x="82" y="226"/>
                    <a:pt x="100" y="217"/>
                  </a:cubicBezTo>
                  <a:cubicBezTo>
                    <a:pt x="130" y="202"/>
                    <a:pt x="145" y="169"/>
                    <a:pt x="156" y="137"/>
                  </a:cubicBezTo>
                  <a:cubicBezTo>
                    <a:pt x="167" y="106"/>
                    <a:pt x="176" y="72"/>
                    <a:pt x="198" y="47"/>
                  </a:cubicBezTo>
                  <a:cubicBezTo>
                    <a:pt x="217" y="25"/>
                    <a:pt x="245" y="13"/>
                    <a:pt x="274" y="6"/>
                  </a:cubicBezTo>
                  <a:cubicBezTo>
                    <a:pt x="303" y="0"/>
                    <a:pt x="368" y="24"/>
                    <a:pt x="386" y="48"/>
                  </a:cubicBezTo>
                  <a:cubicBezTo>
                    <a:pt x="459" y="143"/>
                    <a:pt x="365" y="229"/>
                    <a:pt x="287" y="320"/>
                  </a:cubicBezTo>
                  <a:cubicBezTo>
                    <a:pt x="225" y="393"/>
                    <a:pt x="162" y="364"/>
                    <a:pt x="130" y="347"/>
                  </a:cubicBezTo>
                  <a:cubicBezTo>
                    <a:pt x="96" y="328"/>
                    <a:pt x="61" y="307"/>
                    <a:pt x="27" y="287"/>
                  </a:cubicBezTo>
                  <a:cubicBezTo>
                    <a:pt x="16" y="281"/>
                    <a:pt x="0" y="275"/>
                    <a:pt x="6" y="259"/>
                  </a:cubicBezTo>
                  <a:cubicBezTo>
                    <a:pt x="11" y="246"/>
                    <a:pt x="30" y="238"/>
                    <a:pt x="43" y="2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8180661" y="4048743"/>
              <a:ext cx="1654608" cy="1664782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2" y="251"/>
                  </a:moveTo>
                  <a:cubicBezTo>
                    <a:pt x="53" y="240"/>
                    <a:pt x="46" y="228"/>
                    <a:pt x="40" y="215"/>
                  </a:cubicBezTo>
                  <a:cubicBezTo>
                    <a:pt x="20" y="177"/>
                    <a:pt x="0" y="132"/>
                    <a:pt x="11" y="89"/>
                  </a:cubicBezTo>
                  <a:cubicBezTo>
                    <a:pt x="21" y="50"/>
                    <a:pt x="58" y="18"/>
                    <a:pt x="102" y="9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43" y="0"/>
                    <a:pt x="199" y="8"/>
                    <a:pt x="233" y="26"/>
                  </a:cubicBezTo>
                  <a:cubicBezTo>
                    <a:pt x="270" y="47"/>
                    <a:pt x="287" y="113"/>
                    <a:pt x="287" y="154"/>
                  </a:cubicBezTo>
                  <a:cubicBezTo>
                    <a:pt x="288" y="192"/>
                    <a:pt x="275" y="225"/>
                    <a:pt x="253" y="244"/>
                  </a:cubicBezTo>
                  <a:cubicBezTo>
                    <a:pt x="231" y="263"/>
                    <a:pt x="203" y="270"/>
                    <a:pt x="178" y="276"/>
                  </a:cubicBezTo>
                  <a:cubicBezTo>
                    <a:pt x="148" y="284"/>
                    <a:pt x="119" y="289"/>
                    <a:pt x="93" y="278"/>
                  </a:cubicBezTo>
                  <a:cubicBezTo>
                    <a:pt x="80" y="272"/>
                    <a:pt x="70" y="262"/>
                    <a:pt x="62" y="251"/>
                  </a:cubicBezTo>
                  <a:close/>
                  <a:moveTo>
                    <a:pt x="103" y="12"/>
                  </a:moveTo>
                  <a:cubicBezTo>
                    <a:pt x="60" y="21"/>
                    <a:pt x="24" y="53"/>
                    <a:pt x="15" y="90"/>
                  </a:cubicBezTo>
                  <a:cubicBezTo>
                    <a:pt x="4" y="132"/>
                    <a:pt x="24" y="176"/>
                    <a:pt x="43" y="214"/>
                  </a:cubicBezTo>
                  <a:cubicBezTo>
                    <a:pt x="56" y="238"/>
                    <a:pt x="71" y="263"/>
                    <a:pt x="95" y="274"/>
                  </a:cubicBezTo>
                  <a:cubicBezTo>
                    <a:pt x="119" y="285"/>
                    <a:pt x="147" y="280"/>
                    <a:pt x="177" y="273"/>
                  </a:cubicBezTo>
                  <a:cubicBezTo>
                    <a:pt x="202" y="266"/>
                    <a:pt x="230" y="260"/>
                    <a:pt x="250" y="242"/>
                  </a:cubicBezTo>
                  <a:cubicBezTo>
                    <a:pt x="272" y="223"/>
                    <a:pt x="284" y="191"/>
                    <a:pt x="284" y="154"/>
                  </a:cubicBezTo>
                  <a:cubicBezTo>
                    <a:pt x="283" y="114"/>
                    <a:pt x="267" y="50"/>
                    <a:pt x="231" y="30"/>
                  </a:cubicBezTo>
                  <a:cubicBezTo>
                    <a:pt x="198" y="11"/>
                    <a:pt x="143" y="4"/>
                    <a:pt x="103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8343077" y="4160402"/>
              <a:ext cx="1370382" cy="1411009"/>
            </a:xfrm>
            <a:custGeom>
              <a:avLst/>
              <a:gdLst/>
              <a:ahLst/>
              <a:cxnLst/>
              <a:rect l="l" t="t" r="r" b="b"/>
              <a:pathLst>
                <a:path w="238" h="246" extrusionOk="0">
                  <a:moveTo>
                    <a:pt x="34" y="189"/>
                  </a:moveTo>
                  <a:cubicBezTo>
                    <a:pt x="16" y="167"/>
                    <a:pt x="6" y="144"/>
                    <a:pt x="4" y="121"/>
                  </a:cubicBezTo>
                  <a:cubicBezTo>
                    <a:pt x="0" y="90"/>
                    <a:pt x="12" y="59"/>
                    <a:pt x="34" y="36"/>
                  </a:cubicBezTo>
                  <a:cubicBezTo>
                    <a:pt x="55" y="14"/>
                    <a:pt x="85" y="1"/>
                    <a:pt x="117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32" y="0"/>
                    <a:pt x="147" y="3"/>
                    <a:pt x="161" y="8"/>
                  </a:cubicBezTo>
                  <a:cubicBezTo>
                    <a:pt x="190" y="18"/>
                    <a:pt x="209" y="32"/>
                    <a:pt x="219" y="51"/>
                  </a:cubicBezTo>
                  <a:cubicBezTo>
                    <a:pt x="232" y="77"/>
                    <a:pt x="238" y="105"/>
                    <a:pt x="236" y="132"/>
                  </a:cubicBezTo>
                  <a:cubicBezTo>
                    <a:pt x="232" y="169"/>
                    <a:pt x="213" y="202"/>
                    <a:pt x="184" y="222"/>
                  </a:cubicBezTo>
                  <a:cubicBezTo>
                    <a:pt x="154" y="243"/>
                    <a:pt x="114" y="246"/>
                    <a:pt x="82" y="231"/>
                  </a:cubicBezTo>
                  <a:cubicBezTo>
                    <a:pt x="66" y="223"/>
                    <a:pt x="50" y="211"/>
                    <a:pt x="36" y="192"/>
                  </a:cubicBezTo>
                  <a:cubicBezTo>
                    <a:pt x="35" y="191"/>
                    <a:pt x="34" y="190"/>
                    <a:pt x="34" y="189"/>
                  </a:cubicBezTo>
                  <a:close/>
                  <a:moveTo>
                    <a:pt x="117" y="4"/>
                  </a:moveTo>
                  <a:cubicBezTo>
                    <a:pt x="86" y="5"/>
                    <a:pt x="57" y="17"/>
                    <a:pt x="36" y="39"/>
                  </a:cubicBezTo>
                  <a:cubicBezTo>
                    <a:pt x="15" y="60"/>
                    <a:pt x="4" y="91"/>
                    <a:pt x="7" y="121"/>
                  </a:cubicBezTo>
                  <a:cubicBezTo>
                    <a:pt x="10" y="143"/>
                    <a:pt x="20" y="167"/>
                    <a:pt x="39" y="190"/>
                  </a:cubicBezTo>
                  <a:cubicBezTo>
                    <a:pt x="53" y="208"/>
                    <a:pt x="68" y="220"/>
                    <a:pt x="84" y="228"/>
                  </a:cubicBezTo>
                  <a:cubicBezTo>
                    <a:pt x="114" y="242"/>
                    <a:pt x="153" y="239"/>
                    <a:pt x="182" y="219"/>
                  </a:cubicBezTo>
                  <a:cubicBezTo>
                    <a:pt x="210" y="200"/>
                    <a:pt x="229" y="167"/>
                    <a:pt x="232" y="131"/>
                  </a:cubicBezTo>
                  <a:cubicBezTo>
                    <a:pt x="234" y="105"/>
                    <a:pt x="229" y="78"/>
                    <a:pt x="216" y="53"/>
                  </a:cubicBezTo>
                  <a:cubicBezTo>
                    <a:pt x="206" y="35"/>
                    <a:pt x="188" y="21"/>
                    <a:pt x="160" y="11"/>
                  </a:cubicBezTo>
                  <a:cubicBezTo>
                    <a:pt x="146" y="6"/>
                    <a:pt x="131" y="4"/>
                    <a:pt x="117" y="4"/>
                  </a:cubicBezTo>
                  <a:close/>
                  <a:moveTo>
                    <a:pt x="117" y="2"/>
                  </a:moveTo>
                  <a:cubicBezTo>
                    <a:pt x="117" y="2"/>
                    <a:pt x="117" y="2"/>
                    <a:pt x="117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8485190" y="4282216"/>
              <a:ext cx="1106458" cy="1177529"/>
            </a:xfrm>
            <a:custGeom>
              <a:avLst/>
              <a:gdLst/>
              <a:ahLst/>
              <a:cxnLst/>
              <a:rect l="l" t="t" r="r" b="b"/>
              <a:pathLst>
                <a:path w="192" h="206" extrusionOk="0">
                  <a:moveTo>
                    <a:pt x="22" y="172"/>
                  </a:moveTo>
                  <a:cubicBezTo>
                    <a:pt x="20" y="168"/>
                    <a:pt x="18" y="165"/>
                    <a:pt x="16" y="161"/>
                  </a:cubicBezTo>
                  <a:cubicBezTo>
                    <a:pt x="7" y="146"/>
                    <a:pt x="2" y="127"/>
                    <a:pt x="1" y="105"/>
                  </a:cubicBezTo>
                  <a:cubicBezTo>
                    <a:pt x="0" y="88"/>
                    <a:pt x="2" y="62"/>
                    <a:pt x="17" y="41"/>
                  </a:cubicBezTo>
                  <a:cubicBezTo>
                    <a:pt x="31" y="20"/>
                    <a:pt x="55" y="6"/>
                    <a:pt x="82" y="2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97" y="0"/>
                    <a:pt x="114" y="1"/>
                    <a:pt x="131" y="5"/>
                  </a:cubicBezTo>
                  <a:cubicBezTo>
                    <a:pt x="133" y="5"/>
                    <a:pt x="134" y="5"/>
                    <a:pt x="136" y="6"/>
                  </a:cubicBezTo>
                  <a:cubicBezTo>
                    <a:pt x="147" y="8"/>
                    <a:pt x="159" y="10"/>
                    <a:pt x="165" y="19"/>
                  </a:cubicBezTo>
                  <a:cubicBezTo>
                    <a:pt x="172" y="29"/>
                    <a:pt x="178" y="42"/>
                    <a:pt x="183" y="57"/>
                  </a:cubicBezTo>
                  <a:cubicBezTo>
                    <a:pt x="191" y="83"/>
                    <a:pt x="192" y="111"/>
                    <a:pt x="186" y="137"/>
                  </a:cubicBezTo>
                  <a:cubicBezTo>
                    <a:pt x="182" y="156"/>
                    <a:pt x="175" y="170"/>
                    <a:pt x="165" y="179"/>
                  </a:cubicBezTo>
                  <a:cubicBezTo>
                    <a:pt x="151" y="193"/>
                    <a:pt x="131" y="198"/>
                    <a:pt x="115" y="201"/>
                  </a:cubicBezTo>
                  <a:cubicBezTo>
                    <a:pt x="100" y="203"/>
                    <a:pt x="79" y="206"/>
                    <a:pt x="60" y="199"/>
                  </a:cubicBezTo>
                  <a:cubicBezTo>
                    <a:pt x="45" y="194"/>
                    <a:pt x="32" y="184"/>
                    <a:pt x="22" y="172"/>
                  </a:cubicBezTo>
                  <a:close/>
                  <a:moveTo>
                    <a:pt x="83" y="6"/>
                  </a:moveTo>
                  <a:cubicBezTo>
                    <a:pt x="56" y="10"/>
                    <a:pt x="33" y="23"/>
                    <a:pt x="20" y="43"/>
                  </a:cubicBezTo>
                  <a:cubicBezTo>
                    <a:pt x="6" y="63"/>
                    <a:pt x="4" y="88"/>
                    <a:pt x="5" y="105"/>
                  </a:cubicBezTo>
                  <a:cubicBezTo>
                    <a:pt x="5" y="126"/>
                    <a:pt x="10" y="144"/>
                    <a:pt x="19" y="160"/>
                  </a:cubicBezTo>
                  <a:cubicBezTo>
                    <a:pt x="29" y="177"/>
                    <a:pt x="44" y="190"/>
                    <a:pt x="61" y="196"/>
                  </a:cubicBezTo>
                  <a:cubicBezTo>
                    <a:pt x="75" y="200"/>
                    <a:pt x="92" y="201"/>
                    <a:pt x="114" y="197"/>
                  </a:cubicBezTo>
                  <a:cubicBezTo>
                    <a:pt x="129" y="194"/>
                    <a:pt x="149" y="190"/>
                    <a:pt x="163" y="177"/>
                  </a:cubicBezTo>
                  <a:cubicBezTo>
                    <a:pt x="172" y="167"/>
                    <a:pt x="179" y="154"/>
                    <a:pt x="183" y="136"/>
                  </a:cubicBezTo>
                  <a:cubicBezTo>
                    <a:pt x="189" y="111"/>
                    <a:pt x="187" y="84"/>
                    <a:pt x="179" y="58"/>
                  </a:cubicBezTo>
                  <a:cubicBezTo>
                    <a:pt x="175" y="43"/>
                    <a:pt x="169" y="31"/>
                    <a:pt x="162" y="21"/>
                  </a:cubicBezTo>
                  <a:cubicBezTo>
                    <a:pt x="156" y="13"/>
                    <a:pt x="145" y="11"/>
                    <a:pt x="135" y="9"/>
                  </a:cubicBezTo>
                  <a:cubicBezTo>
                    <a:pt x="134" y="9"/>
                    <a:pt x="132" y="9"/>
                    <a:pt x="130" y="8"/>
                  </a:cubicBezTo>
                  <a:cubicBezTo>
                    <a:pt x="114" y="5"/>
                    <a:pt x="98" y="4"/>
                    <a:pt x="8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8607001" y="4414182"/>
              <a:ext cx="893283" cy="933903"/>
            </a:xfrm>
            <a:custGeom>
              <a:avLst/>
              <a:gdLst/>
              <a:ahLst/>
              <a:cxnLst/>
              <a:rect l="l" t="t" r="r" b="b"/>
              <a:pathLst>
                <a:path w="156" h="164" extrusionOk="0">
                  <a:moveTo>
                    <a:pt x="22" y="126"/>
                  </a:moveTo>
                  <a:cubicBezTo>
                    <a:pt x="15" y="116"/>
                    <a:pt x="9" y="105"/>
                    <a:pt x="5" y="93"/>
                  </a:cubicBezTo>
                  <a:cubicBezTo>
                    <a:pt x="1" y="78"/>
                    <a:pt x="0" y="65"/>
                    <a:pt x="4" y="54"/>
                  </a:cubicBezTo>
                  <a:cubicBezTo>
                    <a:pt x="7" y="45"/>
                    <a:pt x="14" y="35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38" y="17"/>
                    <a:pt x="52" y="10"/>
                    <a:pt x="68" y="5"/>
                  </a:cubicBezTo>
                  <a:cubicBezTo>
                    <a:pt x="82" y="1"/>
                    <a:pt x="96" y="0"/>
                    <a:pt x="110" y="1"/>
                  </a:cubicBezTo>
                  <a:cubicBezTo>
                    <a:pt x="121" y="2"/>
                    <a:pt x="126" y="10"/>
                    <a:pt x="132" y="18"/>
                  </a:cubicBezTo>
                  <a:cubicBezTo>
                    <a:pt x="134" y="21"/>
                    <a:pt x="134" y="21"/>
                    <a:pt x="134" y="21"/>
                  </a:cubicBezTo>
                  <a:cubicBezTo>
                    <a:pt x="150" y="43"/>
                    <a:pt x="156" y="72"/>
                    <a:pt x="152" y="99"/>
                  </a:cubicBezTo>
                  <a:cubicBezTo>
                    <a:pt x="150" y="110"/>
                    <a:pt x="145" y="127"/>
                    <a:pt x="132" y="140"/>
                  </a:cubicBezTo>
                  <a:cubicBezTo>
                    <a:pt x="114" y="159"/>
                    <a:pt x="83" y="164"/>
                    <a:pt x="56" y="153"/>
                  </a:cubicBezTo>
                  <a:cubicBezTo>
                    <a:pt x="43" y="147"/>
                    <a:pt x="32" y="138"/>
                    <a:pt x="22" y="126"/>
                  </a:cubicBezTo>
                  <a:close/>
                  <a:moveTo>
                    <a:pt x="125" y="15"/>
                  </a:moveTo>
                  <a:cubicBezTo>
                    <a:pt x="121" y="9"/>
                    <a:pt x="117" y="6"/>
                    <a:pt x="109" y="5"/>
                  </a:cubicBezTo>
                  <a:cubicBezTo>
                    <a:pt x="96" y="4"/>
                    <a:pt x="82" y="5"/>
                    <a:pt x="69" y="9"/>
                  </a:cubicBezTo>
                  <a:cubicBezTo>
                    <a:pt x="54" y="13"/>
                    <a:pt x="40" y="2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17" y="38"/>
                    <a:pt x="10" y="46"/>
                    <a:pt x="7" y="56"/>
                  </a:cubicBezTo>
                  <a:cubicBezTo>
                    <a:pt x="4" y="66"/>
                    <a:pt x="5" y="78"/>
                    <a:pt x="9" y="92"/>
                  </a:cubicBezTo>
                  <a:cubicBezTo>
                    <a:pt x="17" y="118"/>
                    <a:pt x="35" y="140"/>
                    <a:pt x="58" y="149"/>
                  </a:cubicBezTo>
                  <a:cubicBezTo>
                    <a:pt x="83" y="160"/>
                    <a:pt x="112" y="155"/>
                    <a:pt x="130" y="138"/>
                  </a:cubicBezTo>
                  <a:cubicBezTo>
                    <a:pt x="142" y="125"/>
                    <a:pt x="146" y="109"/>
                    <a:pt x="148" y="98"/>
                  </a:cubicBezTo>
                  <a:cubicBezTo>
                    <a:pt x="152" y="72"/>
                    <a:pt x="146" y="45"/>
                    <a:pt x="131" y="23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28" y="18"/>
                    <a:pt x="126" y="16"/>
                    <a:pt x="125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8698364" y="4505540"/>
              <a:ext cx="720722" cy="710577"/>
            </a:xfrm>
            <a:custGeom>
              <a:avLst/>
              <a:gdLst/>
              <a:ahLst/>
              <a:cxnLst/>
              <a:rect l="l" t="t" r="r" b="b"/>
              <a:pathLst>
                <a:path w="125" h="123" extrusionOk="0">
                  <a:moveTo>
                    <a:pt x="24" y="97"/>
                  </a:moveTo>
                  <a:cubicBezTo>
                    <a:pt x="21" y="93"/>
                    <a:pt x="18" y="88"/>
                    <a:pt x="14" y="83"/>
                  </a:cubicBezTo>
                  <a:cubicBezTo>
                    <a:pt x="7" y="72"/>
                    <a:pt x="0" y="59"/>
                    <a:pt x="2" y="46"/>
                  </a:cubicBezTo>
                  <a:cubicBezTo>
                    <a:pt x="5" y="29"/>
                    <a:pt x="22" y="18"/>
                    <a:pt x="35" y="12"/>
                  </a:cubicBezTo>
                  <a:cubicBezTo>
                    <a:pt x="46" y="6"/>
                    <a:pt x="60" y="0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87" y="0"/>
                    <a:pt x="99" y="5"/>
                    <a:pt x="107" y="15"/>
                  </a:cubicBezTo>
                  <a:cubicBezTo>
                    <a:pt x="119" y="28"/>
                    <a:pt x="125" y="50"/>
                    <a:pt x="122" y="71"/>
                  </a:cubicBezTo>
                  <a:cubicBezTo>
                    <a:pt x="119" y="89"/>
                    <a:pt x="109" y="105"/>
                    <a:pt x="94" y="114"/>
                  </a:cubicBezTo>
                  <a:cubicBezTo>
                    <a:pt x="79" y="123"/>
                    <a:pt x="59" y="123"/>
                    <a:pt x="43" y="115"/>
                  </a:cubicBezTo>
                  <a:cubicBezTo>
                    <a:pt x="36" y="111"/>
                    <a:pt x="30" y="104"/>
                    <a:pt x="24" y="97"/>
                  </a:cubicBezTo>
                  <a:close/>
                  <a:moveTo>
                    <a:pt x="74" y="4"/>
                  </a:moveTo>
                  <a:cubicBezTo>
                    <a:pt x="61" y="4"/>
                    <a:pt x="48" y="10"/>
                    <a:pt x="37" y="15"/>
                  </a:cubicBezTo>
                  <a:cubicBezTo>
                    <a:pt x="18" y="25"/>
                    <a:pt x="8" y="35"/>
                    <a:pt x="6" y="47"/>
                  </a:cubicBezTo>
                  <a:cubicBezTo>
                    <a:pt x="4" y="59"/>
                    <a:pt x="11" y="70"/>
                    <a:pt x="18" y="81"/>
                  </a:cubicBezTo>
                  <a:cubicBezTo>
                    <a:pt x="26" y="93"/>
                    <a:pt x="34" y="105"/>
                    <a:pt x="45" y="112"/>
                  </a:cubicBezTo>
                  <a:cubicBezTo>
                    <a:pt x="59" y="120"/>
                    <a:pt x="78" y="119"/>
                    <a:pt x="92" y="110"/>
                  </a:cubicBezTo>
                  <a:cubicBezTo>
                    <a:pt x="106" y="102"/>
                    <a:pt x="116" y="87"/>
                    <a:pt x="118" y="70"/>
                  </a:cubicBezTo>
                  <a:cubicBezTo>
                    <a:pt x="121" y="51"/>
                    <a:pt x="116" y="30"/>
                    <a:pt x="104" y="17"/>
                  </a:cubicBezTo>
                  <a:cubicBezTo>
                    <a:pt x="96" y="8"/>
                    <a:pt x="86" y="4"/>
                    <a:pt x="74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8789719" y="4617205"/>
              <a:ext cx="548151" cy="527858"/>
            </a:xfrm>
            <a:custGeom>
              <a:avLst/>
              <a:gdLst/>
              <a:ahLst/>
              <a:cxnLst/>
              <a:rect l="l" t="t" r="r" b="b"/>
              <a:pathLst>
                <a:path w="94" h="91" extrusionOk="0">
                  <a:moveTo>
                    <a:pt x="17" y="71"/>
                  </a:moveTo>
                  <a:cubicBezTo>
                    <a:pt x="13" y="65"/>
                    <a:pt x="9" y="59"/>
                    <a:pt x="6" y="53"/>
                  </a:cubicBezTo>
                  <a:cubicBezTo>
                    <a:pt x="3" y="47"/>
                    <a:pt x="0" y="40"/>
                    <a:pt x="1" y="33"/>
                  </a:cubicBezTo>
                  <a:cubicBezTo>
                    <a:pt x="2" y="23"/>
                    <a:pt x="12" y="17"/>
                    <a:pt x="20" y="12"/>
                  </a:cubicBezTo>
                  <a:cubicBezTo>
                    <a:pt x="29" y="8"/>
                    <a:pt x="38" y="2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9" y="0"/>
                    <a:pt x="69" y="3"/>
                    <a:pt x="78" y="12"/>
                  </a:cubicBezTo>
                  <a:cubicBezTo>
                    <a:pt x="88" y="22"/>
                    <a:pt x="94" y="38"/>
                    <a:pt x="93" y="52"/>
                  </a:cubicBezTo>
                  <a:cubicBezTo>
                    <a:pt x="91" y="66"/>
                    <a:pt x="80" y="80"/>
                    <a:pt x="67" y="86"/>
                  </a:cubicBezTo>
                  <a:cubicBezTo>
                    <a:pt x="53" y="91"/>
                    <a:pt x="36" y="88"/>
                    <a:pt x="24" y="79"/>
                  </a:cubicBezTo>
                  <a:cubicBezTo>
                    <a:pt x="21" y="76"/>
                    <a:pt x="19" y="74"/>
                    <a:pt x="17" y="71"/>
                  </a:cubicBezTo>
                  <a:close/>
                  <a:moveTo>
                    <a:pt x="49" y="5"/>
                  </a:moveTo>
                  <a:cubicBezTo>
                    <a:pt x="39" y="6"/>
                    <a:pt x="31" y="11"/>
                    <a:pt x="22" y="16"/>
                  </a:cubicBezTo>
                  <a:cubicBezTo>
                    <a:pt x="14" y="20"/>
                    <a:pt x="6" y="25"/>
                    <a:pt x="5" y="33"/>
                  </a:cubicBezTo>
                  <a:cubicBezTo>
                    <a:pt x="4" y="39"/>
                    <a:pt x="6" y="45"/>
                    <a:pt x="9" y="51"/>
                  </a:cubicBezTo>
                  <a:cubicBezTo>
                    <a:pt x="14" y="59"/>
                    <a:pt x="19" y="69"/>
                    <a:pt x="27" y="76"/>
                  </a:cubicBezTo>
                  <a:cubicBezTo>
                    <a:pt x="37" y="84"/>
                    <a:pt x="53" y="87"/>
                    <a:pt x="65" y="82"/>
                  </a:cubicBezTo>
                  <a:cubicBezTo>
                    <a:pt x="78" y="77"/>
                    <a:pt x="87" y="65"/>
                    <a:pt x="89" y="51"/>
                  </a:cubicBezTo>
                  <a:cubicBezTo>
                    <a:pt x="91" y="39"/>
                    <a:pt x="85" y="24"/>
                    <a:pt x="75" y="14"/>
                  </a:cubicBezTo>
                  <a:cubicBezTo>
                    <a:pt x="67" y="7"/>
                    <a:pt x="58" y="3"/>
                    <a:pt x="4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8881081" y="4718716"/>
              <a:ext cx="365434" cy="345137"/>
            </a:xfrm>
            <a:custGeom>
              <a:avLst/>
              <a:gdLst/>
              <a:ahLst/>
              <a:cxnLst/>
              <a:rect l="l" t="t" r="r" b="b"/>
              <a:pathLst>
                <a:path w="63" h="60" extrusionOk="0">
                  <a:moveTo>
                    <a:pt x="7" y="41"/>
                  </a:moveTo>
                  <a:cubicBezTo>
                    <a:pt x="5" y="39"/>
                    <a:pt x="4" y="37"/>
                    <a:pt x="3" y="34"/>
                  </a:cubicBezTo>
                  <a:cubicBezTo>
                    <a:pt x="0" y="27"/>
                    <a:pt x="0" y="19"/>
                    <a:pt x="4" y="14"/>
                  </a:cubicBezTo>
                  <a:cubicBezTo>
                    <a:pt x="9" y="7"/>
                    <a:pt x="17" y="5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3" y="0"/>
                    <a:pt x="42" y="0"/>
                    <a:pt x="49" y="5"/>
                  </a:cubicBezTo>
                  <a:cubicBezTo>
                    <a:pt x="56" y="9"/>
                    <a:pt x="60" y="18"/>
                    <a:pt x="62" y="30"/>
                  </a:cubicBezTo>
                  <a:cubicBezTo>
                    <a:pt x="63" y="41"/>
                    <a:pt x="60" y="50"/>
                    <a:pt x="53" y="55"/>
                  </a:cubicBezTo>
                  <a:cubicBezTo>
                    <a:pt x="47" y="59"/>
                    <a:pt x="40" y="60"/>
                    <a:pt x="33" y="59"/>
                  </a:cubicBezTo>
                  <a:cubicBezTo>
                    <a:pt x="28" y="58"/>
                    <a:pt x="22" y="55"/>
                    <a:pt x="16" y="50"/>
                  </a:cubicBezTo>
                  <a:cubicBezTo>
                    <a:pt x="12" y="47"/>
                    <a:pt x="9" y="44"/>
                    <a:pt x="7" y="41"/>
                  </a:cubicBezTo>
                  <a:close/>
                  <a:moveTo>
                    <a:pt x="24" y="7"/>
                  </a:moveTo>
                  <a:cubicBezTo>
                    <a:pt x="17" y="9"/>
                    <a:pt x="11" y="11"/>
                    <a:pt x="7" y="16"/>
                  </a:cubicBezTo>
                  <a:cubicBezTo>
                    <a:pt x="4" y="20"/>
                    <a:pt x="4" y="27"/>
                    <a:pt x="6" y="33"/>
                  </a:cubicBezTo>
                  <a:cubicBezTo>
                    <a:pt x="8" y="38"/>
                    <a:pt x="12" y="43"/>
                    <a:pt x="18" y="47"/>
                  </a:cubicBezTo>
                  <a:cubicBezTo>
                    <a:pt x="24" y="51"/>
                    <a:pt x="29" y="54"/>
                    <a:pt x="34" y="55"/>
                  </a:cubicBezTo>
                  <a:cubicBezTo>
                    <a:pt x="40" y="56"/>
                    <a:pt x="46" y="55"/>
                    <a:pt x="50" y="52"/>
                  </a:cubicBezTo>
                  <a:cubicBezTo>
                    <a:pt x="56" y="48"/>
                    <a:pt x="59" y="40"/>
                    <a:pt x="58" y="31"/>
                  </a:cubicBezTo>
                  <a:cubicBezTo>
                    <a:pt x="57" y="19"/>
                    <a:pt x="53" y="12"/>
                    <a:pt x="47" y="8"/>
                  </a:cubicBezTo>
                  <a:cubicBezTo>
                    <a:pt x="41" y="4"/>
                    <a:pt x="33" y="4"/>
                    <a:pt x="24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8941987" y="4769469"/>
              <a:ext cx="243623" cy="223324"/>
            </a:xfrm>
            <a:custGeom>
              <a:avLst/>
              <a:gdLst/>
              <a:ahLst/>
              <a:cxnLst/>
              <a:rect l="l" t="t" r="r" b="b"/>
              <a:pathLst>
                <a:path w="42" h="40" extrusionOk="0">
                  <a:moveTo>
                    <a:pt x="5" y="30"/>
                  </a:moveTo>
                  <a:cubicBezTo>
                    <a:pt x="3" y="27"/>
                    <a:pt x="2" y="25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14"/>
                    <a:pt x="2" y="8"/>
                    <a:pt x="9" y="4"/>
                  </a:cubicBezTo>
                  <a:cubicBezTo>
                    <a:pt x="17" y="0"/>
                    <a:pt x="30" y="3"/>
                    <a:pt x="37" y="10"/>
                  </a:cubicBezTo>
                  <a:cubicBezTo>
                    <a:pt x="42" y="16"/>
                    <a:pt x="42" y="23"/>
                    <a:pt x="37" y="29"/>
                  </a:cubicBezTo>
                  <a:cubicBezTo>
                    <a:pt x="31" y="36"/>
                    <a:pt x="18" y="40"/>
                    <a:pt x="9" y="34"/>
                  </a:cubicBezTo>
                  <a:cubicBezTo>
                    <a:pt x="7" y="33"/>
                    <a:pt x="6" y="31"/>
                    <a:pt x="5" y="30"/>
                  </a:cubicBezTo>
                  <a:close/>
                  <a:moveTo>
                    <a:pt x="35" y="14"/>
                  </a:moveTo>
                  <a:cubicBezTo>
                    <a:pt x="35" y="14"/>
                    <a:pt x="34" y="13"/>
                    <a:pt x="34" y="13"/>
                  </a:cubicBezTo>
                  <a:cubicBezTo>
                    <a:pt x="28" y="7"/>
                    <a:pt x="17" y="4"/>
                    <a:pt x="10" y="8"/>
                  </a:cubicBezTo>
                  <a:cubicBezTo>
                    <a:pt x="6" y="10"/>
                    <a:pt x="4" y="15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5"/>
                    <a:pt x="8" y="28"/>
                    <a:pt x="11" y="31"/>
                  </a:cubicBezTo>
                  <a:cubicBezTo>
                    <a:pt x="18" y="36"/>
                    <a:pt x="29" y="32"/>
                    <a:pt x="34" y="27"/>
                  </a:cubicBezTo>
                  <a:cubicBezTo>
                    <a:pt x="36" y="24"/>
                    <a:pt x="39" y="19"/>
                    <a:pt x="35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5" name="Google Shape;285;p8"/>
          <p:cNvSpPr/>
          <p:nvPr/>
        </p:nvSpPr>
        <p:spPr>
          <a:xfrm>
            <a:off x="-558467" y="-817172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8"/>
          <p:cNvSpPr/>
          <p:nvPr/>
        </p:nvSpPr>
        <p:spPr>
          <a:xfrm>
            <a:off x="1004460" y="291946"/>
            <a:ext cx="38994" cy="64987"/>
          </a:xfrm>
          <a:custGeom>
            <a:avLst/>
            <a:gdLst/>
            <a:ahLst/>
            <a:cxnLst/>
            <a:rect l="l" t="t" r="r" b="b"/>
            <a:pathLst>
              <a:path w="4" h="8" extrusionOk="0">
                <a:moveTo>
                  <a:pt x="2" y="8"/>
                </a:moveTo>
                <a:cubicBezTo>
                  <a:pt x="1" y="8"/>
                  <a:pt x="0" y="7"/>
                  <a:pt x="0" y="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6"/>
                  <a:pt x="4" y="6"/>
                  <a:pt x="4" y="6"/>
                </a:cubicBezTo>
                <a:cubicBezTo>
                  <a:pt x="4" y="7"/>
                  <a:pt x="3" y="8"/>
                  <a:pt x="2" y="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8"/>
          <p:cNvSpPr/>
          <p:nvPr/>
        </p:nvSpPr>
        <p:spPr>
          <a:xfrm>
            <a:off x="1108432" y="239960"/>
            <a:ext cx="38994" cy="90980"/>
          </a:xfrm>
          <a:custGeom>
            <a:avLst/>
            <a:gdLst/>
            <a:ahLst/>
            <a:cxnLst/>
            <a:rect l="l" t="t" r="r" b="b"/>
            <a:pathLst>
              <a:path w="5" h="11" extrusionOk="0">
                <a:moveTo>
                  <a:pt x="3" y="11"/>
                </a:moveTo>
                <a:cubicBezTo>
                  <a:pt x="1" y="11"/>
                  <a:pt x="0" y="10"/>
                  <a:pt x="0" y="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3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4" y="11"/>
                  <a:pt x="3" y="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8"/>
          <p:cNvSpPr/>
          <p:nvPr/>
        </p:nvSpPr>
        <p:spPr>
          <a:xfrm>
            <a:off x="1082439" y="408920"/>
            <a:ext cx="38994" cy="90980"/>
          </a:xfrm>
          <a:custGeom>
            <a:avLst/>
            <a:gdLst/>
            <a:ahLst/>
            <a:cxnLst/>
            <a:rect l="l" t="t" r="r" b="b"/>
            <a:pathLst>
              <a:path w="5" h="12" extrusionOk="0">
                <a:moveTo>
                  <a:pt x="3" y="12"/>
                </a:moveTo>
                <a:cubicBezTo>
                  <a:pt x="1" y="12"/>
                  <a:pt x="0" y="11"/>
                  <a:pt x="0" y="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3"/>
                </a:cubicBezTo>
                <a:cubicBezTo>
                  <a:pt x="5" y="9"/>
                  <a:pt x="5" y="9"/>
                  <a:pt x="5" y="9"/>
                </a:cubicBezTo>
                <a:cubicBezTo>
                  <a:pt x="5" y="11"/>
                  <a:pt x="4" y="12"/>
                  <a:pt x="3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8"/>
          <p:cNvSpPr/>
          <p:nvPr/>
        </p:nvSpPr>
        <p:spPr>
          <a:xfrm>
            <a:off x="965477" y="434913"/>
            <a:ext cx="38994" cy="38994"/>
          </a:xfrm>
          <a:custGeom>
            <a:avLst/>
            <a:gdLst/>
            <a:ahLst/>
            <a:cxnLst/>
            <a:rect l="l" t="t" r="r" b="b"/>
            <a:pathLst>
              <a:path w="5" h="7" extrusionOk="0">
                <a:moveTo>
                  <a:pt x="3" y="7"/>
                </a:moveTo>
                <a:cubicBezTo>
                  <a:pt x="1" y="7"/>
                  <a:pt x="0" y="6"/>
                  <a:pt x="0" y="5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5"/>
                  <a:pt x="5" y="5"/>
                  <a:pt x="5" y="5"/>
                </a:cubicBezTo>
                <a:cubicBezTo>
                  <a:pt x="5" y="6"/>
                  <a:pt x="4" y="7"/>
                  <a:pt x="3" y="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8"/>
          <p:cNvSpPr/>
          <p:nvPr/>
        </p:nvSpPr>
        <p:spPr>
          <a:xfrm>
            <a:off x="1251400" y="421912"/>
            <a:ext cx="38994" cy="90980"/>
          </a:xfrm>
          <a:custGeom>
            <a:avLst/>
            <a:gdLst/>
            <a:ahLst/>
            <a:cxnLst/>
            <a:rect l="l" t="t" r="r" b="b"/>
            <a:pathLst>
              <a:path w="6" h="12" extrusionOk="0">
                <a:moveTo>
                  <a:pt x="3" y="12"/>
                </a:moveTo>
                <a:cubicBezTo>
                  <a:pt x="2" y="12"/>
                  <a:pt x="1" y="11"/>
                  <a:pt x="1" y="10"/>
                </a:cubicBezTo>
                <a:cubicBezTo>
                  <a:pt x="1" y="2"/>
                  <a:pt x="1" y="2"/>
                  <a:pt x="1" y="2"/>
                </a:cubicBezTo>
                <a:cubicBezTo>
                  <a:pt x="0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6" y="9"/>
                  <a:pt x="6" y="9"/>
                  <a:pt x="6" y="9"/>
                </a:cubicBezTo>
                <a:cubicBezTo>
                  <a:pt x="6" y="11"/>
                  <a:pt x="5" y="12"/>
                  <a:pt x="4" y="12"/>
                </a:cubicBezTo>
                <a:cubicBezTo>
                  <a:pt x="4" y="12"/>
                  <a:pt x="4" y="12"/>
                  <a:pt x="3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1238397" y="226968"/>
            <a:ext cx="25993" cy="90980"/>
          </a:xfrm>
          <a:custGeom>
            <a:avLst/>
            <a:gdLst/>
            <a:ahLst/>
            <a:cxnLst/>
            <a:rect l="l" t="t" r="r" b="b"/>
            <a:pathLst>
              <a:path w="4" h="13" extrusionOk="0">
                <a:moveTo>
                  <a:pt x="2" y="13"/>
                </a:moveTo>
                <a:cubicBezTo>
                  <a:pt x="1" y="13"/>
                  <a:pt x="0" y="12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2"/>
                  <a:pt x="3" y="13"/>
                  <a:pt x="2" y="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835512" y="473898"/>
            <a:ext cx="25993" cy="90980"/>
          </a:xfrm>
          <a:custGeom>
            <a:avLst/>
            <a:gdLst/>
            <a:ahLst/>
            <a:cxnLst/>
            <a:rect l="l" t="t" r="r" b="b"/>
            <a:pathLst>
              <a:path w="4" h="11" extrusionOk="0">
                <a:moveTo>
                  <a:pt x="2" y="11"/>
                </a:moveTo>
                <a:cubicBezTo>
                  <a:pt x="1" y="11"/>
                  <a:pt x="0" y="10"/>
                  <a:pt x="0" y="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3"/>
                </a:cubicBezTo>
                <a:cubicBezTo>
                  <a:pt x="4" y="9"/>
                  <a:pt x="4" y="9"/>
                  <a:pt x="4" y="9"/>
                </a:cubicBezTo>
                <a:cubicBezTo>
                  <a:pt x="4" y="10"/>
                  <a:pt x="3" y="11"/>
                  <a:pt x="2" y="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8"/>
          <p:cNvSpPr/>
          <p:nvPr/>
        </p:nvSpPr>
        <p:spPr>
          <a:xfrm>
            <a:off x="1329380" y="330940"/>
            <a:ext cx="38994" cy="77979"/>
          </a:xfrm>
          <a:custGeom>
            <a:avLst/>
            <a:gdLst/>
            <a:ahLst/>
            <a:cxnLst/>
            <a:rect l="l" t="t" r="r" b="b"/>
            <a:pathLst>
              <a:path w="4" h="12" extrusionOk="0">
                <a:moveTo>
                  <a:pt x="2" y="12"/>
                </a:moveTo>
                <a:cubicBezTo>
                  <a:pt x="1" y="12"/>
                  <a:pt x="0" y="11"/>
                  <a:pt x="0" y="10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3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4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8"/>
          <p:cNvSpPr/>
          <p:nvPr/>
        </p:nvSpPr>
        <p:spPr>
          <a:xfrm>
            <a:off x="-1039345" y="-1467001"/>
            <a:ext cx="3470074" cy="3418105"/>
          </a:xfrm>
          <a:custGeom>
            <a:avLst/>
            <a:gdLst/>
            <a:ahLst/>
            <a:cxnLst/>
            <a:rect l="l" t="t" r="r" b="b"/>
            <a:pathLst>
              <a:path w="472" h="465" extrusionOk="0">
                <a:moveTo>
                  <a:pt x="471" y="9"/>
                </a:moveTo>
                <a:cubicBezTo>
                  <a:pt x="445" y="1"/>
                  <a:pt x="417" y="18"/>
                  <a:pt x="402" y="39"/>
                </a:cubicBezTo>
                <a:cubicBezTo>
                  <a:pt x="389" y="55"/>
                  <a:pt x="382" y="74"/>
                  <a:pt x="374" y="93"/>
                </a:cubicBezTo>
                <a:cubicBezTo>
                  <a:pt x="372" y="99"/>
                  <a:pt x="369" y="105"/>
                  <a:pt x="366" y="111"/>
                </a:cubicBezTo>
                <a:cubicBezTo>
                  <a:pt x="352" y="144"/>
                  <a:pt x="336" y="163"/>
                  <a:pt x="316" y="173"/>
                </a:cubicBezTo>
                <a:cubicBezTo>
                  <a:pt x="305" y="178"/>
                  <a:pt x="293" y="181"/>
                  <a:pt x="282" y="183"/>
                </a:cubicBezTo>
                <a:cubicBezTo>
                  <a:pt x="267" y="186"/>
                  <a:pt x="252" y="189"/>
                  <a:pt x="239" y="198"/>
                </a:cubicBezTo>
                <a:cubicBezTo>
                  <a:pt x="216" y="216"/>
                  <a:pt x="212" y="249"/>
                  <a:pt x="208" y="276"/>
                </a:cubicBezTo>
                <a:cubicBezTo>
                  <a:pt x="204" y="306"/>
                  <a:pt x="197" y="338"/>
                  <a:pt x="171" y="352"/>
                </a:cubicBezTo>
                <a:cubicBezTo>
                  <a:pt x="158" y="359"/>
                  <a:pt x="144" y="360"/>
                  <a:pt x="130" y="360"/>
                </a:cubicBezTo>
                <a:cubicBezTo>
                  <a:pt x="124" y="361"/>
                  <a:pt x="119" y="361"/>
                  <a:pt x="114" y="362"/>
                </a:cubicBezTo>
                <a:cubicBezTo>
                  <a:pt x="60" y="368"/>
                  <a:pt x="12" y="411"/>
                  <a:pt x="1" y="465"/>
                </a:cubicBezTo>
                <a:cubicBezTo>
                  <a:pt x="0" y="464"/>
                  <a:pt x="0" y="464"/>
                  <a:pt x="0" y="464"/>
                </a:cubicBezTo>
                <a:cubicBezTo>
                  <a:pt x="11" y="410"/>
                  <a:pt x="59" y="366"/>
                  <a:pt x="114" y="360"/>
                </a:cubicBezTo>
                <a:cubicBezTo>
                  <a:pt x="119" y="359"/>
                  <a:pt x="124" y="359"/>
                  <a:pt x="129" y="359"/>
                </a:cubicBezTo>
                <a:cubicBezTo>
                  <a:pt x="143" y="358"/>
                  <a:pt x="158" y="357"/>
                  <a:pt x="170" y="350"/>
                </a:cubicBezTo>
                <a:cubicBezTo>
                  <a:pt x="195" y="337"/>
                  <a:pt x="203" y="305"/>
                  <a:pt x="206" y="276"/>
                </a:cubicBezTo>
                <a:cubicBezTo>
                  <a:pt x="210" y="249"/>
                  <a:pt x="214" y="215"/>
                  <a:pt x="238" y="197"/>
                </a:cubicBezTo>
                <a:cubicBezTo>
                  <a:pt x="251" y="188"/>
                  <a:pt x="266" y="184"/>
                  <a:pt x="281" y="181"/>
                </a:cubicBezTo>
                <a:cubicBezTo>
                  <a:pt x="293" y="179"/>
                  <a:pt x="305" y="177"/>
                  <a:pt x="315" y="172"/>
                </a:cubicBezTo>
                <a:cubicBezTo>
                  <a:pt x="335" y="162"/>
                  <a:pt x="351" y="143"/>
                  <a:pt x="365" y="111"/>
                </a:cubicBezTo>
                <a:cubicBezTo>
                  <a:pt x="368" y="105"/>
                  <a:pt x="370" y="98"/>
                  <a:pt x="372" y="92"/>
                </a:cubicBezTo>
                <a:cubicBezTo>
                  <a:pt x="380" y="73"/>
                  <a:pt x="388" y="54"/>
                  <a:pt x="400" y="38"/>
                </a:cubicBezTo>
                <a:cubicBezTo>
                  <a:pt x="416" y="17"/>
                  <a:pt x="444" y="0"/>
                  <a:pt x="472" y="7"/>
                </a:cubicBezTo>
                <a:lnTo>
                  <a:pt x="471" y="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/>
          <p:nvPr/>
        </p:nvSpPr>
        <p:spPr>
          <a:xfrm>
            <a:off x="-883387" y="-1246064"/>
            <a:ext cx="2885224" cy="3171161"/>
          </a:xfrm>
          <a:custGeom>
            <a:avLst/>
            <a:gdLst/>
            <a:ahLst/>
            <a:cxnLst/>
            <a:rect l="l" t="t" r="r" b="b"/>
            <a:pathLst>
              <a:path w="392" h="432" extrusionOk="0">
                <a:moveTo>
                  <a:pt x="381" y="60"/>
                </a:moveTo>
                <a:cubicBezTo>
                  <a:pt x="363" y="106"/>
                  <a:pt x="325" y="146"/>
                  <a:pt x="277" y="161"/>
                </a:cubicBezTo>
                <a:cubicBezTo>
                  <a:pt x="273" y="162"/>
                  <a:pt x="270" y="163"/>
                  <a:pt x="266" y="164"/>
                </a:cubicBezTo>
                <a:cubicBezTo>
                  <a:pt x="254" y="167"/>
                  <a:pt x="242" y="171"/>
                  <a:pt x="232" y="178"/>
                </a:cubicBezTo>
                <a:cubicBezTo>
                  <a:pt x="210" y="193"/>
                  <a:pt x="204" y="222"/>
                  <a:pt x="201" y="248"/>
                </a:cubicBezTo>
                <a:cubicBezTo>
                  <a:pt x="201" y="253"/>
                  <a:pt x="201" y="253"/>
                  <a:pt x="201" y="253"/>
                </a:cubicBezTo>
                <a:cubicBezTo>
                  <a:pt x="198" y="279"/>
                  <a:pt x="195" y="305"/>
                  <a:pt x="178" y="324"/>
                </a:cubicBezTo>
                <a:cubicBezTo>
                  <a:pt x="161" y="344"/>
                  <a:pt x="134" y="351"/>
                  <a:pt x="112" y="355"/>
                </a:cubicBezTo>
                <a:cubicBezTo>
                  <a:pt x="107" y="356"/>
                  <a:pt x="103" y="356"/>
                  <a:pt x="98" y="357"/>
                </a:cubicBezTo>
                <a:cubicBezTo>
                  <a:pt x="78" y="360"/>
                  <a:pt x="58" y="363"/>
                  <a:pt x="40" y="373"/>
                </a:cubicBezTo>
                <a:cubicBezTo>
                  <a:pt x="19" y="384"/>
                  <a:pt x="1" y="408"/>
                  <a:pt x="7" y="432"/>
                </a:cubicBezTo>
                <a:cubicBezTo>
                  <a:pt x="6" y="432"/>
                  <a:pt x="6" y="432"/>
                  <a:pt x="6" y="432"/>
                </a:cubicBezTo>
                <a:cubicBezTo>
                  <a:pt x="0" y="407"/>
                  <a:pt x="18" y="383"/>
                  <a:pt x="40" y="371"/>
                </a:cubicBezTo>
                <a:cubicBezTo>
                  <a:pt x="58" y="362"/>
                  <a:pt x="78" y="359"/>
                  <a:pt x="98" y="355"/>
                </a:cubicBezTo>
                <a:cubicBezTo>
                  <a:pt x="102" y="355"/>
                  <a:pt x="107" y="354"/>
                  <a:pt x="112" y="353"/>
                </a:cubicBezTo>
                <a:cubicBezTo>
                  <a:pt x="133" y="349"/>
                  <a:pt x="160" y="343"/>
                  <a:pt x="177" y="323"/>
                </a:cubicBezTo>
                <a:cubicBezTo>
                  <a:pt x="193" y="304"/>
                  <a:pt x="196" y="278"/>
                  <a:pt x="199" y="253"/>
                </a:cubicBezTo>
                <a:cubicBezTo>
                  <a:pt x="200" y="248"/>
                  <a:pt x="200" y="248"/>
                  <a:pt x="200" y="248"/>
                </a:cubicBezTo>
                <a:cubicBezTo>
                  <a:pt x="203" y="222"/>
                  <a:pt x="209" y="192"/>
                  <a:pt x="231" y="176"/>
                </a:cubicBezTo>
                <a:cubicBezTo>
                  <a:pt x="241" y="169"/>
                  <a:pt x="254" y="166"/>
                  <a:pt x="265" y="162"/>
                </a:cubicBezTo>
                <a:cubicBezTo>
                  <a:pt x="269" y="161"/>
                  <a:pt x="273" y="160"/>
                  <a:pt x="277" y="159"/>
                </a:cubicBezTo>
                <a:cubicBezTo>
                  <a:pt x="343" y="138"/>
                  <a:pt x="392" y="70"/>
                  <a:pt x="390" y="0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21"/>
                  <a:pt x="388" y="41"/>
                  <a:pt x="381" y="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"/>
          <p:cNvSpPr/>
          <p:nvPr/>
        </p:nvSpPr>
        <p:spPr>
          <a:xfrm rot="-4500000">
            <a:off x="-533923" y="3423731"/>
            <a:ext cx="2076073" cy="2044979"/>
          </a:xfrm>
          <a:custGeom>
            <a:avLst/>
            <a:gdLst/>
            <a:ahLst/>
            <a:cxnLst/>
            <a:rect l="l" t="t" r="r" b="b"/>
            <a:pathLst>
              <a:path w="472" h="465" extrusionOk="0">
                <a:moveTo>
                  <a:pt x="471" y="9"/>
                </a:moveTo>
                <a:cubicBezTo>
                  <a:pt x="445" y="1"/>
                  <a:pt x="417" y="18"/>
                  <a:pt x="402" y="39"/>
                </a:cubicBezTo>
                <a:cubicBezTo>
                  <a:pt x="389" y="55"/>
                  <a:pt x="382" y="74"/>
                  <a:pt x="374" y="93"/>
                </a:cubicBezTo>
                <a:cubicBezTo>
                  <a:pt x="372" y="99"/>
                  <a:pt x="369" y="105"/>
                  <a:pt x="366" y="111"/>
                </a:cubicBezTo>
                <a:cubicBezTo>
                  <a:pt x="352" y="144"/>
                  <a:pt x="336" y="163"/>
                  <a:pt x="316" y="173"/>
                </a:cubicBezTo>
                <a:cubicBezTo>
                  <a:pt x="305" y="178"/>
                  <a:pt x="293" y="181"/>
                  <a:pt x="282" y="183"/>
                </a:cubicBezTo>
                <a:cubicBezTo>
                  <a:pt x="267" y="186"/>
                  <a:pt x="252" y="189"/>
                  <a:pt x="239" y="198"/>
                </a:cubicBezTo>
                <a:cubicBezTo>
                  <a:pt x="216" y="216"/>
                  <a:pt x="212" y="249"/>
                  <a:pt x="208" y="276"/>
                </a:cubicBezTo>
                <a:cubicBezTo>
                  <a:pt x="204" y="306"/>
                  <a:pt x="197" y="338"/>
                  <a:pt x="171" y="352"/>
                </a:cubicBezTo>
                <a:cubicBezTo>
                  <a:pt x="158" y="359"/>
                  <a:pt x="144" y="360"/>
                  <a:pt x="130" y="360"/>
                </a:cubicBezTo>
                <a:cubicBezTo>
                  <a:pt x="124" y="361"/>
                  <a:pt x="119" y="361"/>
                  <a:pt x="114" y="362"/>
                </a:cubicBezTo>
                <a:cubicBezTo>
                  <a:pt x="60" y="368"/>
                  <a:pt x="12" y="411"/>
                  <a:pt x="1" y="465"/>
                </a:cubicBezTo>
                <a:cubicBezTo>
                  <a:pt x="0" y="464"/>
                  <a:pt x="0" y="464"/>
                  <a:pt x="0" y="464"/>
                </a:cubicBezTo>
                <a:cubicBezTo>
                  <a:pt x="11" y="410"/>
                  <a:pt x="59" y="366"/>
                  <a:pt x="114" y="360"/>
                </a:cubicBezTo>
                <a:cubicBezTo>
                  <a:pt x="119" y="359"/>
                  <a:pt x="124" y="359"/>
                  <a:pt x="129" y="359"/>
                </a:cubicBezTo>
                <a:cubicBezTo>
                  <a:pt x="143" y="358"/>
                  <a:pt x="158" y="357"/>
                  <a:pt x="170" y="350"/>
                </a:cubicBezTo>
                <a:cubicBezTo>
                  <a:pt x="195" y="337"/>
                  <a:pt x="203" y="305"/>
                  <a:pt x="206" y="276"/>
                </a:cubicBezTo>
                <a:cubicBezTo>
                  <a:pt x="210" y="249"/>
                  <a:pt x="214" y="215"/>
                  <a:pt x="238" y="197"/>
                </a:cubicBezTo>
                <a:cubicBezTo>
                  <a:pt x="251" y="188"/>
                  <a:pt x="266" y="184"/>
                  <a:pt x="281" y="181"/>
                </a:cubicBezTo>
                <a:cubicBezTo>
                  <a:pt x="293" y="179"/>
                  <a:pt x="305" y="177"/>
                  <a:pt x="315" y="172"/>
                </a:cubicBezTo>
                <a:cubicBezTo>
                  <a:pt x="335" y="162"/>
                  <a:pt x="351" y="143"/>
                  <a:pt x="365" y="111"/>
                </a:cubicBezTo>
                <a:cubicBezTo>
                  <a:pt x="368" y="105"/>
                  <a:pt x="370" y="98"/>
                  <a:pt x="372" y="92"/>
                </a:cubicBezTo>
                <a:cubicBezTo>
                  <a:pt x="380" y="73"/>
                  <a:pt x="388" y="54"/>
                  <a:pt x="400" y="38"/>
                </a:cubicBezTo>
                <a:cubicBezTo>
                  <a:pt x="416" y="17"/>
                  <a:pt x="444" y="0"/>
                  <a:pt x="472" y="7"/>
                </a:cubicBezTo>
                <a:lnTo>
                  <a:pt x="471" y="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8"/>
          <p:cNvSpPr/>
          <p:nvPr/>
        </p:nvSpPr>
        <p:spPr>
          <a:xfrm rot="-4500000">
            <a:off x="-323778" y="3591558"/>
            <a:ext cx="1726168" cy="1897237"/>
          </a:xfrm>
          <a:custGeom>
            <a:avLst/>
            <a:gdLst/>
            <a:ahLst/>
            <a:cxnLst/>
            <a:rect l="l" t="t" r="r" b="b"/>
            <a:pathLst>
              <a:path w="392" h="432" extrusionOk="0">
                <a:moveTo>
                  <a:pt x="381" y="60"/>
                </a:moveTo>
                <a:cubicBezTo>
                  <a:pt x="363" y="106"/>
                  <a:pt x="325" y="146"/>
                  <a:pt x="277" y="161"/>
                </a:cubicBezTo>
                <a:cubicBezTo>
                  <a:pt x="273" y="162"/>
                  <a:pt x="270" y="163"/>
                  <a:pt x="266" y="164"/>
                </a:cubicBezTo>
                <a:cubicBezTo>
                  <a:pt x="254" y="167"/>
                  <a:pt x="242" y="171"/>
                  <a:pt x="232" y="178"/>
                </a:cubicBezTo>
                <a:cubicBezTo>
                  <a:pt x="210" y="193"/>
                  <a:pt x="204" y="222"/>
                  <a:pt x="201" y="248"/>
                </a:cubicBezTo>
                <a:cubicBezTo>
                  <a:pt x="201" y="253"/>
                  <a:pt x="201" y="253"/>
                  <a:pt x="201" y="253"/>
                </a:cubicBezTo>
                <a:cubicBezTo>
                  <a:pt x="198" y="279"/>
                  <a:pt x="195" y="305"/>
                  <a:pt x="178" y="324"/>
                </a:cubicBezTo>
                <a:cubicBezTo>
                  <a:pt x="161" y="344"/>
                  <a:pt x="134" y="351"/>
                  <a:pt x="112" y="355"/>
                </a:cubicBezTo>
                <a:cubicBezTo>
                  <a:pt x="107" y="356"/>
                  <a:pt x="103" y="356"/>
                  <a:pt x="98" y="357"/>
                </a:cubicBezTo>
                <a:cubicBezTo>
                  <a:pt x="78" y="360"/>
                  <a:pt x="58" y="363"/>
                  <a:pt x="40" y="373"/>
                </a:cubicBezTo>
                <a:cubicBezTo>
                  <a:pt x="19" y="384"/>
                  <a:pt x="1" y="408"/>
                  <a:pt x="7" y="432"/>
                </a:cubicBezTo>
                <a:cubicBezTo>
                  <a:pt x="6" y="432"/>
                  <a:pt x="6" y="432"/>
                  <a:pt x="6" y="432"/>
                </a:cubicBezTo>
                <a:cubicBezTo>
                  <a:pt x="0" y="407"/>
                  <a:pt x="18" y="383"/>
                  <a:pt x="40" y="371"/>
                </a:cubicBezTo>
                <a:cubicBezTo>
                  <a:pt x="58" y="362"/>
                  <a:pt x="78" y="359"/>
                  <a:pt x="98" y="355"/>
                </a:cubicBezTo>
                <a:cubicBezTo>
                  <a:pt x="102" y="355"/>
                  <a:pt x="107" y="354"/>
                  <a:pt x="112" y="353"/>
                </a:cubicBezTo>
                <a:cubicBezTo>
                  <a:pt x="133" y="349"/>
                  <a:pt x="160" y="343"/>
                  <a:pt x="177" y="323"/>
                </a:cubicBezTo>
                <a:cubicBezTo>
                  <a:pt x="193" y="304"/>
                  <a:pt x="196" y="278"/>
                  <a:pt x="199" y="253"/>
                </a:cubicBezTo>
                <a:cubicBezTo>
                  <a:pt x="200" y="248"/>
                  <a:pt x="200" y="248"/>
                  <a:pt x="200" y="248"/>
                </a:cubicBezTo>
                <a:cubicBezTo>
                  <a:pt x="203" y="222"/>
                  <a:pt x="209" y="192"/>
                  <a:pt x="231" y="176"/>
                </a:cubicBezTo>
                <a:cubicBezTo>
                  <a:pt x="241" y="169"/>
                  <a:pt x="254" y="166"/>
                  <a:pt x="265" y="162"/>
                </a:cubicBezTo>
                <a:cubicBezTo>
                  <a:pt x="269" y="161"/>
                  <a:pt x="273" y="160"/>
                  <a:pt x="277" y="159"/>
                </a:cubicBezTo>
                <a:cubicBezTo>
                  <a:pt x="343" y="138"/>
                  <a:pt x="392" y="70"/>
                  <a:pt x="390" y="0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21"/>
                  <a:pt x="388" y="41"/>
                  <a:pt x="381" y="6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8"/>
          <p:cNvSpPr/>
          <p:nvPr/>
        </p:nvSpPr>
        <p:spPr>
          <a:xfrm rot="-4500000">
            <a:off x="7494152" y="-652556"/>
            <a:ext cx="2076073" cy="2044979"/>
          </a:xfrm>
          <a:custGeom>
            <a:avLst/>
            <a:gdLst/>
            <a:ahLst/>
            <a:cxnLst/>
            <a:rect l="l" t="t" r="r" b="b"/>
            <a:pathLst>
              <a:path w="472" h="465" extrusionOk="0">
                <a:moveTo>
                  <a:pt x="471" y="9"/>
                </a:moveTo>
                <a:cubicBezTo>
                  <a:pt x="445" y="1"/>
                  <a:pt x="417" y="18"/>
                  <a:pt x="402" y="39"/>
                </a:cubicBezTo>
                <a:cubicBezTo>
                  <a:pt x="389" y="55"/>
                  <a:pt x="382" y="74"/>
                  <a:pt x="374" y="93"/>
                </a:cubicBezTo>
                <a:cubicBezTo>
                  <a:pt x="372" y="99"/>
                  <a:pt x="369" y="105"/>
                  <a:pt x="366" y="111"/>
                </a:cubicBezTo>
                <a:cubicBezTo>
                  <a:pt x="352" y="144"/>
                  <a:pt x="336" y="163"/>
                  <a:pt x="316" y="173"/>
                </a:cubicBezTo>
                <a:cubicBezTo>
                  <a:pt x="305" y="178"/>
                  <a:pt x="293" y="181"/>
                  <a:pt x="282" y="183"/>
                </a:cubicBezTo>
                <a:cubicBezTo>
                  <a:pt x="267" y="186"/>
                  <a:pt x="252" y="189"/>
                  <a:pt x="239" y="198"/>
                </a:cubicBezTo>
                <a:cubicBezTo>
                  <a:pt x="216" y="216"/>
                  <a:pt x="212" y="249"/>
                  <a:pt x="208" y="276"/>
                </a:cubicBezTo>
                <a:cubicBezTo>
                  <a:pt x="204" y="306"/>
                  <a:pt x="197" y="338"/>
                  <a:pt x="171" y="352"/>
                </a:cubicBezTo>
                <a:cubicBezTo>
                  <a:pt x="158" y="359"/>
                  <a:pt x="144" y="360"/>
                  <a:pt x="130" y="360"/>
                </a:cubicBezTo>
                <a:cubicBezTo>
                  <a:pt x="124" y="361"/>
                  <a:pt x="119" y="361"/>
                  <a:pt x="114" y="362"/>
                </a:cubicBezTo>
                <a:cubicBezTo>
                  <a:pt x="60" y="368"/>
                  <a:pt x="12" y="411"/>
                  <a:pt x="1" y="465"/>
                </a:cubicBezTo>
                <a:cubicBezTo>
                  <a:pt x="0" y="464"/>
                  <a:pt x="0" y="464"/>
                  <a:pt x="0" y="464"/>
                </a:cubicBezTo>
                <a:cubicBezTo>
                  <a:pt x="11" y="410"/>
                  <a:pt x="59" y="366"/>
                  <a:pt x="114" y="360"/>
                </a:cubicBezTo>
                <a:cubicBezTo>
                  <a:pt x="119" y="359"/>
                  <a:pt x="124" y="359"/>
                  <a:pt x="129" y="359"/>
                </a:cubicBezTo>
                <a:cubicBezTo>
                  <a:pt x="143" y="358"/>
                  <a:pt x="158" y="357"/>
                  <a:pt x="170" y="350"/>
                </a:cubicBezTo>
                <a:cubicBezTo>
                  <a:pt x="195" y="337"/>
                  <a:pt x="203" y="305"/>
                  <a:pt x="206" y="276"/>
                </a:cubicBezTo>
                <a:cubicBezTo>
                  <a:pt x="210" y="249"/>
                  <a:pt x="214" y="215"/>
                  <a:pt x="238" y="197"/>
                </a:cubicBezTo>
                <a:cubicBezTo>
                  <a:pt x="251" y="188"/>
                  <a:pt x="266" y="184"/>
                  <a:pt x="281" y="181"/>
                </a:cubicBezTo>
                <a:cubicBezTo>
                  <a:pt x="293" y="179"/>
                  <a:pt x="305" y="177"/>
                  <a:pt x="315" y="172"/>
                </a:cubicBezTo>
                <a:cubicBezTo>
                  <a:pt x="335" y="162"/>
                  <a:pt x="351" y="143"/>
                  <a:pt x="365" y="111"/>
                </a:cubicBezTo>
                <a:cubicBezTo>
                  <a:pt x="368" y="105"/>
                  <a:pt x="370" y="98"/>
                  <a:pt x="372" y="92"/>
                </a:cubicBezTo>
                <a:cubicBezTo>
                  <a:pt x="380" y="73"/>
                  <a:pt x="388" y="54"/>
                  <a:pt x="400" y="38"/>
                </a:cubicBezTo>
                <a:cubicBezTo>
                  <a:pt x="416" y="17"/>
                  <a:pt x="444" y="0"/>
                  <a:pt x="472" y="7"/>
                </a:cubicBezTo>
                <a:lnTo>
                  <a:pt x="471" y="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 rot="-4500000">
            <a:off x="7704297" y="-484730"/>
            <a:ext cx="1726168" cy="1897237"/>
          </a:xfrm>
          <a:custGeom>
            <a:avLst/>
            <a:gdLst/>
            <a:ahLst/>
            <a:cxnLst/>
            <a:rect l="l" t="t" r="r" b="b"/>
            <a:pathLst>
              <a:path w="392" h="432" extrusionOk="0">
                <a:moveTo>
                  <a:pt x="381" y="60"/>
                </a:moveTo>
                <a:cubicBezTo>
                  <a:pt x="363" y="106"/>
                  <a:pt x="325" y="146"/>
                  <a:pt x="277" y="161"/>
                </a:cubicBezTo>
                <a:cubicBezTo>
                  <a:pt x="273" y="162"/>
                  <a:pt x="270" y="163"/>
                  <a:pt x="266" y="164"/>
                </a:cubicBezTo>
                <a:cubicBezTo>
                  <a:pt x="254" y="167"/>
                  <a:pt x="242" y="171"/>
                  <a:pt x="232" y="178"/>
                </a:cubicBezTo>
                <a:cubicBezTo>
                  <a:pt x="210" y="193"/>
                  <a:pt x="204" y="222"/>
                  <a:pt x="201" y="248"/>
                </a:cubicBezTo>
                <a:cubicBezTo>
                  <a:pt x="201" y="253"/>
                  <a:pt x="201" y="253"/>
                  <a:pt x="201" y="253"/>
                </a:cubicBezTo>
                <a:cubicBezTo>
                  <a:pt x="198" y="279"/>
                  <a:pt x="195" y="305"/>
                  <a:pt x="178" y="324"/>
                </a:cubicBezTo>
                <a:cubicBezTo>
                  <a:pt x="161" y="344"/>
                  <a:pt x="134" y="351"/>
                  <a:pt x="112" y="355"/>
                </a:cubicBezTo>
                <a:cubicBezTo>
                  <a:pt x="107" y="356"/>
                  <a:pt x="103" y="356"/>
                  <a:pt x="98" y="357"/>
                </a:cubicBezTo>
                <a:cubicBezTo>
                  <a:pt x="78" y="360"/>
                  <a:pt x="58" y="363"/>
                  <a:pt x="40" y="373"/>
                </a:cubicBezTo>
                <a:cubicBezTo>
                  <a:pt x="19" y="384"/>
                  <a:pt x="1" y="408"/>
                  <a:pt x="7" y="432"/>
                </a:cubicBezTo>
                <a:cubicBezTo>
                  <a:pt x="6" y="432"/>
                  <a:pt x="6" y="432"/>
                  <a:pt x="6" y="432"/>
                </a:cubicBezTo>
                <a:cubicBezTo>
                  <a:pt x="0" y="407"/>
                  <a:pt x="18" y="383"/>
                  <a:pt x="40" y="371"/>
                </a:cubicBezTo>
                <a:cubicBezTo>
                  <a:pt x="58" y="362"/>
                  <a:pt x="78" y="359"/>
                  <a:pt x="98" y="355"/>
                </a:cubicBezTo>
                <a:cubicBezTo>
                  <a:pt x="102" y="355"/>
                  <a:pt x="107" y="354"/>
                  <a:pt x="112" y="353"/>
                </a:cubicBezTo>
                <a:cubicBezTo>
                  <a:pt x="133" y="349"/>
                  <a:pt x="160" y="343"/>
                  <a:pt x="177" y="323"/>
                </a:cubicBezTo>
                <a:cubicBezTo>
                  <a:pt x="193" y="304"/>
                  <a:pt x="196" y="278"/>
                  <a:pt x="199" y="253"/>
                </a:cubicBezTo>
                <a:cubicBezTo>
                  <a:pt x="200" y="248"/>
                  <a:pt x="200" y="248"/>
                  <a:pt x="200" y="248"/>
                </a:cubicBezTo>
                <a:cubicBezTo>
                  <a:pt x="203" y="222"/>
                  <a:pt x="209" y="192"/>
                  <a:pt x="231" y="176"/>
                </a:cubicBezTo>
                <a:cubicBezTo>
                  <a:pt x="241" y="169"/>
                  <a:pt x="254" y="166"/>
                  <a:pt x="265" y="162"/>
                </a:cubicBezTo>
                <a:cubicBezTo>
                  <a:pt x="269" y="161"/>
                  <a:pt x="273" y="160"/>
                  <a:pt x="277" y="159"/>
                </a:cubicBezTo>
                <a:cubicBezTo>
                  <a:pt x="343" y="138"/>
                  <a:pt x="392" y="70"/>
                  <a:pt x="390" y="0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21"/>
                  <a:pt x="388" y="41"/>
                  <a:pt x="381" y="6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1"/>
          <p:cNvSpPr txBox="1">
            <a:spLocks noGrp="1"/>
          </p:cNvSpPr>
          <p:nvPr>
            <p:ph type="title" hasCustomPrompt="1"/>
          </p:nvPr>
        </p:nvSpPr>
        <p:spPr>
          <a:xfrm>
            <a:off x="1432050" y="1557950"/>
            <a:ext cx="6279900" cy="135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345" name="Google Shape;345;p11"/>
          <p:cNvSpPr txBox="1">
            <a:spLocks noGrp="1"/>
          </p:cNvSpPr>
          <p:nvPr>
            <p:ph type="body" idx="1"/>
          </p:nvPr>
        </p:nvSpPr>
        <p:spPr>
          <a:xfrm>
            <a:off x="2429100" y="2771225"/>
            <a:ext cx="4285800" cy="7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7648376" y="-914606"/>
            <a:ext cx="2350708" cy="2753084"/>
          </a:xfrm>
          <a:custGeom>
            <a:avLst/>
            <a:gdLst/>
            <a:ahLst/>
            <a:cxnLst/>
            <a:rect l="l" t="t" r="r" b="b"/>
            <a:pathLst>
              <a:path w="393" h="459" extrusionOk="0">
                <a:moveTo>
                  <a:pt x="234" y="416"/>
                </a:moveTo>
                <a:cubicBezTo>
                  <a:pt x="228" y="397"/>
                  <a:pt x="226" y="376"/>
                  <a:pt x="217" y="358"/>
                </a:cubicBezTo>
                <a:cubicBezTo>
                  <a:pt x="201" y="329"/>
                  <a:pt x="168" y="313"/>
                  <a:pt x="137" y="302"/>
                </a:cubicBezTo>
                <a:cubicBezTo>
                  <a:pt x="105" y="291"/>
                  <a:pt x="72" y="283"/>
                  <a:pt x="47" y="261"/>
                </a:cubicBezTo>
                <a:cubicBezTo>
                  <a:pt x="25" y="241"/>
                  <a:pt x="12" y="213"/>
                  <a:pt x="6" y="184"/>
                </a:cubicBezTo>
                <a:cubicBezTo>
                  <a:pt x="0" y="156"/>
                  <a:pt x="24" y="90"/>
                  <a:pt x="47" y="73"/>
                </a:cubicBezTo>
                <a:cubicBezTo>
                  <a:pt x="142" y="0"/>
                  <a:pt x="228" y="93"/>
                  <a:pt x="319" y="171"/>
                </a:cubicBezTo>
                <a:cubicBezTo>
                  <a:pt x="393" y="233"/>
                  <a:pt x="364" y="296"/>
                  <a:pt x="346" y="328"/>
                </a:cubicBezTo>
                <a:cubicBezTo>
                  <a:pt x="327" y="363"/>
                  <a:pt x="307" y="397"/>
                  <a:pt x="287" y="431"/>
                </a:cubicBezTo>
                <a:cubicBezTo>
                  <a:pt x="281" y="442"/>
                  <a:pt x="274" y="459"/>
                  <a:pt x="259" y="453"/>
                </a:cubicBezTo>
                <a:cubicBezTo>
                  <a:pt x="246" y="448"/>
                  <a:pt x="237" y="428"/>
                  <a:pt x="234" y="416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7" name="Google Shape;347;p11"/>
          <p:cNvGrpSpPr/>
          <p:nvPr/>
        </p:nvGrpSpPr>
        <p:grpSpPr>
          <a:xfrm>
            <a:off x="119747" y="3892702"/>
            <a:ext cx="963583" cy="942404"/>
            <a:chOff x="119747" y="3892702"/>
            <a:chExt cx="963583" cy="942404"/>
          </a:xfrm>
        </p:grpSpPr>
        <p:sp>
          <p:nvSpPr>
            <p:cNvPr id="348" name="Google Shape;348;p11"/>
            <p:cNvSpPr/>
            <p:nvPr/>
          </p:nvSpPr>
          <p:spPr>
            <a:xfrm>
              <a:off x="119747" y="3892702"/>
              <a:ext cx="963583" cy="942404"/>
            </a:xfrm>
            <a:custGeom>
              <a:avLst/>
              <a:gdLst/>
              <a:ahLst/>
              <a:cxnLst/>
              <a:rect l="l" t="t" r="r" b="b"/>
              <a:pathLst>
                <a:path w="162" h="157" extrusionOk="0">
                  <a:moveTo>
                    <a:pt x="71" y="1"/>
                  </a:moveTo>
                  <a:cubicBezTo>
                    <a:pt x="78" y="2"/>
                    <a:pt x="85" y="4"/>
                    <a:pt x="93" y="7"/>
                  </a:cubicBezTo>
                  <a:cubicBezTo>
                    <a:pt x="115" y="14"/>
                    <a:pt x="139" y="23"/>
                    <a:pt x="151" y="44"/>
                  </a:cubicBezTo>
                  <a:cubicBezTo>
                    <a:pt x="162" y="62"/>
                    <a:pt x="160" y="88"/>
                    <a:pt x="147" y="108"/>
                  </a:cubicBezTo>
                  <a:cubicBezTo>
                    <a:pt x="147" y="108"/>
                    <a:pt x="147" y="108"/>
                    <a:pt x="147" y="108"/>
                  </a:cubicBezTo>
                  <a:cubicBezTo>
                    <a:pt x="135" y="127"/>
                    <a:pt x="111" y="145"/>
                    <a:pt x="91" y="151"/>
                  </a:cubicBezTo>
                  <a:cubicBezTo>
                    <a:pt x="69" y="157"/>
                    <a:pt x="38" y="138"/>
                    <a:pt x="22" y="123"/>
                  </a:cubicBezTo>
                  <a:cubicBezTo>
                    <a:pt x="8" y="109"/>
                    <a:pt x="0" y="92"/>
                    <a:pt x="1" y="76"/>
                  </a:cubicBezTo>
                  <a:cubicBezTo>
                    <a:pt x="2" y="61"/>
                    <a:pt x="10" y="48"/>
                    <a:pt x="18" y="36"/>
                  </a:cubicBezTo>
                  <a:cubicBezTo>
                    <a:pt x="26" y="22"/>
                    <a:pt x="35" y="9"/>
                    <a:pt x="49" y="3"/>
                  </a:cubicBezTo>
                  <a:cubicBezTo>
                    <a:pt x="56" y="1"/>
                    <a:pt x="63" y="0"/>
                    <a:pt x="71" y="1"/>
                  </a:cubicBezTo>
                  <a:close/>
                  <a:moveTo>
                    <a:pt x="145" y="107"/>
                  </a:moveTo>
                  <a:cubicBezTo>
                    <a:pt x="158" y="87"/>
                    <a:pt x="160" y="62"/>
                    <a:pt x="149" y="45"/>
                  </a:cubicBezTo>
                  <a:cubicBezTo>
                    <a:pt x="138" y="24"/>
                    <a:pt x="114" y="15"/>
                    <a:pt x="92" y="9"/>
                  </a:cubicBezTo>
                  <a:cubicBezTo>
                    <a:pt x="78" y="4"/>
                    <a:pt x="63" y="0"/>
                    <a:pt x="50" y="5"/>
                  </a:cubicBezTo>
                  <a:cubicBezTo>
                    <a:pt x="36" y="10"/>
                    <a:pt x="28" y="23"/>
                    <a:pt x="19" y="37"/>
                  </a:cubicBezTo>
                  <a:cubicBezTo>
                    <a:pt x="12" y="48"/>
                    <a:pt x="4" y="62"/>
                    <a:pt x="3" y="76"/>
                  </a:cubicBezTo>
                  <a:cubicBezTo>
                    <a:pt x="3" y="91"/>
                    <a:pt x="10" y="108"/>
                    <a:pt x="24" y="122"/>
                  </a:cubicBezTo>
                  <a:cubicBezTo>
                    <a:pt x="39" y="136"/>
                    <a:pt x="70" y="155"/>
                    <a:pt x="90" y="149"/>
                  </a:cubicBezTo>
                  <a:cubicBezTo>
                    <a:pt x="110" y="143"/>
                    <a:pt x="133" y="125"/>
                    <a:pt x="145" y="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204457" y="3987995"/>
              <a:ext cx="783569" cy="762392"/>
            </a:xfrm>
            <a:custGeom>
              <a:avLst/>
              <a:gdLst/>
              <a:ahLst/>
              <a:cxnLst/>
              <a:rect l="l" t="t" r="r" b="b"/>
              <a:pathLst>
                <a:path w="131" h="127" extrusionOk="0">
                  <a:moveTo>
                    <a:pt x="73" y="2"/>
                  </a:moveTo>
                  <a:cubicBezTo>
                    <a:pt x="88" y="4"/>
                    <a:pt x="100" y="9"/>
                    <a:pt x="110" y="16"/>
                  </a:cubicBezTo>
                  <a:cubicBezTo>
                    <a:pt x="122" y="27"/>
                    <a:pt x="130" y="43"/>
                    <a:pt x="130" y="60"/>
                  </a:cubicBezTo>
                  <a:cubicBezTo>
                    <a:pt x="131" y="76"/>
                    <a:pt x="124" y="92"/>
                    <a:pt x="112" y="105"/>
                  </a:cubicBezTo>
                  <a:cubicBezTo>
                    <a:pt x="112" y="105"/>
                    <a:pt x="112" y="105"/>
                    <a:pt x="112" y="105"/>
                  </a:cubicBezTo>
                  <a:cubicBezTo>
                    <a:pt x="107" y="110"/>
                    <a:pt x="100" y="115"/>
                    <a:pt x="93" y="118"/>
                  </a:cubicBezTo>
                  <a:cubicBezTo>
                    <a:pt x="78" y="126"/>
                    <a:pt x="66" y="127"/>
                    <a:pt x="55" y="124"/>
                  </a:cubicBezTo>
                  <a:cubicBezTo>
                    <a:pt x="40" y="119"/>
                    <a:pt x="27" y="111"/>
                    <a:pt x="18" y="100"/>
                  </a:cubicBezTo>
                  <a:cubicBezTo>
                    <a:pt x="6" y="85"/>
                    <a:pt x="0" y="65"/>
                    <a:pt x="4" y="46"/>
                  </a:cubicBezTo>
                  <a:cubicBezTo>
                    <a:pt x="7" y="27"/>
                    <a:pt x="21" y="11"/>
                    <a:pt x="39" y="4"/>
                  </a:cubicBezTo>
                  <a:cubicBezTo>
                    <a:pt x="48" y="1"/>
                    <a:pt x="58" y="0"/>
                    <a:pt x="71" y="2"/>
                  </a:cubicBezTo>
                  <a:cubicBezTo>
                    <a:pt x="71" y="2"/>
                    <a:pt x="72" y="2"/>
                    <a:pt x="73" y="2"/>
                  </a:cubicBezTo>
                  <a:close/>
                  <a:moveTo>
                    <a:pt x="111" y="103"/>
                  </a:moveTo>
                  <a:cubicBezTo>
                    <a:pt x="122" y="91"/>
                    <a:pt x="129" y="76"/>
                    <a:pt x="128" y="60"/>
                  </a:cubicBezTo>
                  <a:cubicBezTo>
                    <a:pt x="128" y="43"/>
                    <a:pt x="121" y="28"/>
                    <a:pt x="108" y="18"/>
                  </a:cubicBezTo>
                  <a:cubicBezTo>
                    <a:pt x="99" y="10"/>
                    <a:pt x="86" y="5"/>
                    <a:pt x="71" y="4"/>
                  </a:cubicBezTo>
                  <a:cubicBezTo>
                    <a:pt x="58" y="2"/>
                    <a:pt x="48" y="3"/>
                    <a:pt x="39" y="6"/>
                  </a:cubicBezTo>
                  <a:cubicBezTo>
                    <a:pt x="22" y="12"/>
                    <a:pt x="9" y="28"/>
                    <a:pt x="6" y="47"/>
                  </a:cubicBezTo>
                  <a:cubicBezTo>
                    <a:pt x="2" y="64"/>
                    <a:pt x="8" y="84"/>
                    <a:pt x="20" y="98"/>
                  </a:cubicBezTo>
                  <a:cubicBezTo>
                    <a:pt x="29" y="109"/>
                    <a:pt x="41" y="117"/>
                    <a:pt x="55" y="122"/>
                  </a:cubicBezTo>
                  <a:cubicBezTo>
                    <a:pt x="66" y="125"/>
                    <a:pt x="78" y="124"/>
                    <a:pt x="92" y="117"/>
                  </a:cubicBezTo>
                  <a:cubicBezTo>
                    <a:pt x="99" y="113"/>
                    <a:pt x="106" y="109"/>
                    <a:pt x="111" y="103"/>
                  </a:cubicBezTo>
                  <a:close/>
                  <a:moveTo>
                    <a:pt x="112" y="104"/>
                  </a:moveTo>
                  <a:cubicBezTo>
                    <a:pt x="112" y="104"/>
                    <a:pt x="112" y="104"/>
                    <a:pt x="112" y="1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257404" y="4019767"/>
              <a:ext cx="667096" cy="677682"/>
            </a:xfrm>
            <a:custGeom>
              <a:avLst/>
              <a:gdLst/>
              <a:ahLst/>
              <a:cxnLst/>
              <a:rect l="l" t="t" r="r" b="b"/>
              <a:pathLst>
                <a:path w="111" h="113" extrusionOk="0">
                  <a:moveTo>
                    <a:pt x="57" y="1"/>
                  </a:moveTo>
                  <a:cubicBezTo>
                    <a:pt x="59" y="1"/>
                    <a:pt x="61" y="2"/>
                    <a:pt x="64" y="2"/>
                  </a:cubicBezTo>
                  <a:cubicBezTo>
                    <a:pt x="73" y="5"/>
                    <a:pt x="82" y="10"/>
                    <a:pt x="90" y="18"/>
                  </a:cubicBezTo>
                  <a:cubicBezTo>
                    <a:pt x="97" y="24"/>
                    <a:pt x="106" y="35"/>
                    <a:pt x="109" y="48"/>
                  </a:cubicBezTo>
                  <a:cubicBezTo>
                    <a:pt x="111" y="61"/>
                    <a:pt x="107" y="75"/>
                    <a:pt x="98" y="87"/>
                  </a:cubicBezTo>
                  <a:cubicBezTo>
                    <a:pt x="98" y="87"/>
                    <a:pt x="98" y="87"/>
                    <a:pt x="98" y="87"/>
                  </a:cubicBezTo>
                  <a:cubicBezTo>
                    <a:pt x="94" y="94"/>
                    <a:pt x="87" y="100"/>
                    <a:pt x="79" y="105"/>
                  </a:cubicBezTo>
                  <a:cubicBezTo>
                    <a:pt x="78" y="105"/>
                    <a:pt x="78" y="106"/>
                    <a:pt x="77" y="106"/>
                  </a:cubicBezTo>
                  <a:cubicBezTo>
                    <a:pt x="72" y="109"/>
                    <a:pt x="67" y="113"/>
                    <a:pt x="61" y="112"/>
                  </a:cubicBezTo>
                  <a:cubicBezTo>
                    <a:pt x="54" y="111"/>
                    <a:pt x="47" y="109"/>
                    <a:pt x="40" y="105"/>
                  </a:cubicBezTo>
                  <a:cubicBezTo>
                    <a:pt x="27" y="98"/>
                    <a:pt x="16" y="88"/>
                    <a:pt x="8" y="76"/>
                  </a:cubicBezTo>
                  <a:cubicBezTo>
                    <a:pt x="3" y="67"/>
                    <a:pt x="0" y="59"/>
                    <a:pt x="1" y="52"/>
                  </a:cubicBezTo>
                  <a:cubicBezTo>
                    <a:pt x="1" y="41"/>
                    <a:pt x="6" y="32"/>
                    <a:pt x="11" y="25"/>
                  </a:cubicBezTo>
                  <a:cubicBezTo>
                    <a:pt x="16" y="18"/>
                    <a:pt x="23" y="9"/>
                    <a:pt x="33" y="5"/>
                  </a:cubicBezTo>
                  <a:cubicBezTo>
                    <a:pt x="40" y="1"/>
                    <a:pt x="49" y="0"/>
                    <a:pt x="57" y="1"/>
                  </a:cubicBezTo>
                  <a:close/>
                  <a:moveTo>
                    <a:pt x="97" y="86"/>
                  </a:moveTo>
                  <a:cubicBezTo>
                    <a:pt x="105" y="75"/>
                    <a:pt x="109" y="61"/>
                    <a:pt x="107" y="48"/>
                  </a:cubicBezTo>
                  <a:cubicBezTo>
                    <a:pt x="104" y="36"/>
                    <a:pt x="96" y="25"/>
                    <a:pt x="89" y="19"/>
                  </a:cubicBezTo>
                  <a:cubicBezTo>
                    <a:pt x="81" y="12"/>
                    <a:pt x="72" y="7"/>
                    <a:pt x="63" y="4"/>
                  </a:cubicBezTo>
                  <a:cubicBezTo>
                    <a:pt x="53" y="1"/>
                    <a:pt x="42" y="2"/>
                    <a:pt x="34" y="6"/>
                  </a:cubicBezTo>
                  <a:cubicBezTo>
                    <a:pt x="26" y="10"/>
                    <a:pt x="20" y="16"/>
                    <a:pt x="13" y="26"/>
                  </a:cubicBezTo>
                  <a:cubicBezTo>
                    <a:pt x="8" y="33"/>
                    <a:pt x="3" y="42"/>
                    <a:pt x="3" y="52"/>
                  </a:cubicBezTo>
                  <a:cubicBezTo>
                    <a:pt x="2" y="59"/>
                    <a:pt x="5" y="66"/>
                    <a:pt x="10" y="75"/>
                  </a:cubicBezTo>
                  <a:cubicBezTo>
                    <a:pt x="17" y="86"/>
                    <a:pt x="28" y="96"/>
                    <a:pt x="41" y="103"/>
                  </a:cubicBezTo>
                  <a:cubicBezTo>
                    <a:pt x="48" y="107"/>
                    <a:pt x="55" y="109"/>
                    <a:pt x="61" y="110"/>
                  </a:cubicBezTo>
                  <a:cubicBezTo>
                    <a:pt x="66" y="111"/>
                    <a:pt x="71" y="108"/>
                    <a:pt x="76" y="105"/>
                  </a:cubicBezTo>
                  <a:cubicBezTo>
                    <a:pt x="77" y="104"/>
                    <a:pt x="77" y="104"/>
                    <a:pt x="78" y="103"/>
                  </a:cubicBezTo>
                  <a:cubicBezTo>
                    <a:pt x="86" y="98"/>
                    <a:pt x="92" y="92"/>
                    <a:pt x="97" y="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320937" y="4115061"/>
              <a:ext cx="508261" cy="508261"/>
            </a:xfrm>
            <a:custGeom>
              <a:avLst/>
              <a:gdLst/>
              <a:ahLst/>
              <a:cxnLst/>
              <a:rect l="l" t="t" r="r" b="b"/>
              <a:pathLst>
                <a:path w="84" h="85" extrusionOk="0">
                  <a:moveTo>
                    <a:pt x="47" y="1"/>
                  </a:moveTo>
                  <a:cubicBezTo>
                    <a:pt x="54" y="2"/>
                    <a:pt x="60" y="4"/>
                    <a:pt x="66" y="7"/>
                  </a:cubicBezTo>
                  <a:cubicBezTo>
                    <a:pt x="73" y="11"/>
                    <a:pt x="78" y="16"/>
                    <a:pt x="81" y="21"/>
                  </a:cubicBezTo>
                  <a:cubicBezTo>
                    <a:pt x="84" y="26"/>
                    <a:pt x="84" y="32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8"/>
                    <a:pt x="80" y="56"/>
                    <a:pt x="76" y="63"/>
                  </a:cubicBezTo>
                  <a:cubicBezTo>
                    <a:pt x="72" y="70"/>
                    <a:pt x="67" y="76"/>
                    <a:pt x="61" y="81"/>
                  </a:cubicBezTo>
                  <a:cubicBezTo>
                    <a:pt x="56" y="85"/>
                    <a:pt x="52" y="84"/>
                    <a:pt x="46" y="83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30" y="80"/>
                    <a:pt x="17" y="72"/>
                    <a:pt x="9" y="60"/>
                  </a:cubicBezTo>
                  <a:cubicBezTo>
                    <a:pt x="5" y="55"/>
                    <a:pt x="0" y="47"/>
                    <a:pt x="0" y="37"/>
                  </a:cubicBezTo>
                  <a:cubicBezTo>
                    <a:pt x="0" y="23"/>
                    <a:pt x="10" y="9"/>
                    <a:pt x="24" y="4"/>
                  </a:cubicBezTo>
                  <a:cubicBezTo>
                    <a:pt x="31" y="1"/>
                    <a:pt x="39" y="0"/>
                    <a:pt x="47" y="1"/>
                  </a:cubicBezTo>
                  <a:close/>
                  <a:moveTo>
                    <a:pt x="50" y="82"/>
                  </a:moveTo>
                  <a:cubicBezTo>
                    <a:pt x="54" y="82"/>
                    <a:pt x="57" y="82"/>
                    <a:pt x="60" y="79"/>
                  </a:cubicBezTo>
                  <a:cubicBezTo>
                    <a:pt x="65" y="75"/>
                    <a:pt x="70" y="69"/>
                    <a:pt x="74" y="62"/>
                  </a:cubicBezTo>
                  <a:cubicBezTo>
                    <a:pt x="78" y="55"/>
                    <a:pt x="81" y="47"/>
                    <a:pt x="81" y="39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2" y="32"/>
                    <a:pt x="82" y="26"/>
                    <a:pt x="79" y="22"/>
                  </a:cubicBezTo>
                  <a:cubicBezTo>
                    <a:pt x="77" y="17"/>
                    <a:pt x="72" y="12"/>
                    <a:pt x="65" y="9"/>
                  </a:cubicBezTo>
                  <a:cubicBezTo>
                    <a:pt x="52" y="2"/>
                    <a:pt x="37" y="1"/>
                    <a:pt x="25" y="5"/>
                  </a:cubicBezTo>
                  <a:cubicBezTo>
                    <a:pt x="12" y="11"/>
                    <a:pt x="2" y="24"/>
                    <a:pt x="2" y="37"/>
                  </a:cubicBezTo>
                  <a:cubicBezTo>
                    <a:pt x="2" y="46"/>
                    <a:pt x="7" y="54"/>
                    <a:pt x="10" y="59"/>
                  </a:cubicBezTo>
                  <a:cubicBezTo>
                    <a:pt x="19" y="70"/>
                    <a:pt x="31" y="78"/>
                    <a:pt x="45" y="81"/>
                  </a:cubicBezTo>
                  <a:cubicBezTo>
                    <a:pt x="47" y="81"/>
                    <a:pt x="47" y="81"/>
                    <a:pt x="47" y="81"/>
                  </a:cubicBezTo>
                  <a:cubicBezTo>
                    <a:pt x="48" y="81"/>
                    <a:pt x="49" y="81"/>
                    <a:pt x="50" y="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384470" y="4189187"/>
              <a:ext cx="402374" cy="370611"/>
            </a:xfrm>
            <a:custGeom>
              <a:avLst/>
              <a:gdLst/>
              <a:ahLst/>
              <a:cxnLst/>
              <a:rect l="l" t="t" r="r" b="b"/>
              <a:pathLst>
                <a:path w="68" h="63" extrusionOk="0">
                  <a:moveTo>
                    <a:pt x="34" y="0"/>
                  </a:moveTo>
                  <a:cubicBezTo>
                    <a:pt x="37" y="1"/>
                    <a:pt x="40" y="1"/>
                    <a:pt x="44" y="2"/>
                  </a:cubicBezTo>
                  <a:cubicBezTo>
                    <a:pt x="51" y="4"/>
                    <a:pt x="58" y="6"/>
                    <a:pt x="62" y="11"/>
                  </a:cubicBezTo>
                  <a:cubicBezTo>
                    <a:pt x="68" y="19"/>
                    <a:pt x="65" y="30"/>
                    <a:pt x="63" y="37"/>
                  </a:cubicBezTo>
                  <a:cubicBezTo>
                    <a:pt x="60" y="43"/>
                    <a:pt x="58" y="51"/>
                    <a:pt x="52" y="56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48" y="61"/>
                    <a:pt x="41" y="63"/>
                    <a:pt x="34" y="63"/>
                  </a:cubicBezTo>
                  <a:cubicBezTo>
                    <a:pt x="25" y="62"/>
                    <a:pt x="14" y="56"/>
                    <a:pt x="8" y="47"/>
                  </a:cubicBezTo>
                  <a:cubicBezTo>
                    <a:pt x="2" y="40"/>
                    <a:pt x="0" y="30"/>
                    <a:pt x="2" y="21"/>
                  </a:cubicBezTo>
                  <a:cubicBezTo>
                    <a:pt x="4" y="11"/>
                    <a:pt x="12" y="4"/>
                    <a:pt x="21" y="1"/>
                  </a:cubicBezTo>
                  <a:cubicBezTo>
                    <a:pt x="25" y="0"/>
                    <a:pt x="30" y="0"/>
                    <a:pt x="34" y="0"/>
                  </a:cubicBezTo>
                  <a:close/>
                  <a:moveTo>
                    <a:pt x="51" y="55"/>
                  </a:moveTo>
                  <a:cubicBezTo>
                    <a:pt x="56" y="49"/>
                    <a:pt x="59" y="42"/>
                    <a:pt x="61" y="36"/>
                  </a:cubicBezTo>
                  <a:cubicBezTo>
                    <a:pt x="64" y="25"/>
                    <a:pt x="64" y="18"/>
                    <a:pt x="60" y="13"/>
                  </a:cubicBezTo>
                  <a:cubicBezTo>
                    <a:pt x="57" y="8"/>
                    <a:pt x="50" y="6"/>
                    <a:pt x="43" y="4"/>
                  </a:cubicBezTo>
                  <a:cubicBezTo>
                    <a:pt x="35" y="2"/>
                    <a:pt x="28" y="1"/>
                    <a:pt x="21" y="3"/>
                  </a:cubicBezTo>
                  <a:cubicBezTo>
                    <a:pt x="13" y="5"/>
                    <a:pt x="6" y="12"/>
                    <a:pt x="4" y="21"/>
                  </a:cubicBezTo>
                  <a:cubicBezTo>
                    <a:pt x="2" y="30"/>
                    <a:pt x="4" y="39"/>
                    <a:pt x="9" y="46"/>
                  </a:cubicBezTo>
                  <a:cubicBezTo>
                    <a:pt x="15" y="54"/>
                    <a:pt x="25" y="60"/>
                    <a:pt x="35" y="61"/>
                  </a:cubicBezTo>
                  <a:cubicBezTo>
                    <a:pt x="41" y="61"/>
                    <a:pt x="47" y="59"/>
                    <a:pt x="51" y="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426825" y="4220949"/>
              <a:ext cx="296486" cy="275308"/>
            </a:xfrm>
            <a:custGeom>
              <a:avLst/>
              <a:gdLst/>
              <a:ahLst/>
              <a:cxnLst/>
              <a:rect l="l" t="t" r="r" b="b"/>
              <a:pathLst>
                <a:path w="51" h="46" extrusionOk="0">
                  <a:moveTo>
                    <a:pt x="27" y="1"/>
                  </a:moveTo>
                  <a:cubicBezTo>
                    <a:pt x="31" y="1"/>
                    <a:pt x="35" y="2"/>
                    <a:pt x="38" y="3"/>
                  </a:cubicBezTo>
                  <a:cubicBezTo>
                    <a:pt x="41" y="4"/>
                    <a:pt x="45" y="6"/>
                    <a:pt x="47" y="9"/>
                  </a:cubicBezTo>
                  <a:cubicBezTo>
                    <a:pt x="51" y="13"/>
                    <a:pt x="49" y="19"/>
                    <a:pt x="48" y="24"/>
                  </a:cubicBezTo>
                  <a:cubicBezTo>
                    <a:pt x="46" y="29"/>
                    <a:pt x="45" y="34"/>
                    <a:pt x="41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38" y="43"/>
                    <a:pt x="33" y="46"/>
                    <a:pt x="26" y="46"/>
                  </a:cubicBezTo>
                  <a:cubicBezTo>
                    <a:pt x="18" y="46"/>
                    <a:pt x="10" y="42"/>
                    <a:pt x="6" y="36"/>
                  </a:cubicBezTo>
                  <a:cubicBezTo>
                    <a:pt x="1" y="30"/>
                    <a:pt x="0" y="21"/>
                    <a:pt x="3" y="14"/>
                  </a:cubicBezTo>
                  <a:cubicBezTo>
                    <a:pt x="6" y="6"/>
                    <a:pt x="13" y="1"/>
                    <a:pt x="21" y="0"/>
                  </a:cubicBezTo>
                  <a:cubicBezTo>
                    <a:pt x="23" y="0"/>
                    <a:pt x="25" y="0"/>
                    <a:pt x="27" y="1"/>
                  </a:cubicBezTo>
                  <a:close/>
                  <a:moveTo>
                    <a:pt x="40" y="38"/>
                  </a:moveTo>
                  <a:cubicBezTo>
                    <a:pt x="43" y="33"/>
                    <a:pt x="44" y="28"/>
                    <a:pt x="46" y="23"/>
                  </a:cubicBezTo>
                  <a:cubicBezTo>
                    <a:pt x="47" y="19"/>
                    <a:pt x="48" y="14"/>
                    <a:pt x="46" y="10"/>
                  </a:cubicBezTo>
                  <a:cubicBezTo>
                    <a:pt x="44" y="8"/>
                    <a:pt x="41" y="6"/>
                    <a:pt x="37" y="5"/>
                  </a:cubicBezTo>
                  <a:cubicBezTo>
                    <a:pt x="33" y="4"/>
                    <a:pt x="27" y="2"/>
                    <a:pt x="22" y="2"/>
                  </a:cubicBezTo>
                  <a:cubicBezTo>
                    <a:pt x="14" y="3"/>
                    <a:pt x="8" y="8"/>
                    <a:pt x="5" y="15"/>
                  </a:cubicBezTo>
                  <a:cubicBezTo>
                    <a:pt x="2" y="21"/>
                    <a:pt x="3" y="29"/>
                    <a:pt x="7" y="35"/>
                  </a:cubicBezTo>
                  <a:cubicBezTo>
                    <a:pt x="11" y="40"/>
                    <a:pt x="19" y="44"/>
                    <a:pt x="26" y="44"/>
                  </a:cubicBezTo>
                  <a:cubicBezTo>
                    <a:pt x="32" y="44"/>
                    <a:pt x="37" y="41"/>
                    <a:pt x="40" y="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458588" y="4263304"/>
              <a:ext cx="211776" cy="190598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23" y="0"/>
                  </a:moveTo>
                  <a:cubicBezTo>
                    <a:pt x="25" y="1"/>
                    <a:pt x="26" y="1"/>
                    <a:pt x="28" y="2"/>
                  </a:cubicBezTo>
                  <a:cubicBezTo>
                    <a:pt x="31" y="3"/>
                    <a:pt x="34" y="6"/>
                    <a:pt x="35" y="10"/>
                  </a:cubicBezTo>
                  <a:cubicBezTo>
                    <a:pt x="36" y="14"/>
                    <a:pt x="33" y="18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29" y="26"/>
                    <a:pt x="26" y="29"/>
                    <a:pt x="22" y="30"/>
                  </a:cubicBezTo>
                  <a:cubicBezTo>
                    <a:pt x="17" y="31"/>
                    <a:pt x="12" y="30"/>
                    <a:pt x="7" y="25"/>
                  </a:cubicBezTo>
                  <a:cubicBezTo>
                    <a:pt x="3" y="22"/>
                    <a:pt x="0" y="17"/>
                    <a:pt x="1" y="12"/>
                  </a:cubicBezTo>
                  <a:cubicBezTo>
                    <a:pt x="2" y="9"/>
                    <a:pt x="4" y="6"/>
                    <a:pt x="7" y="4"/>
                  </a:cubicBezTo>
                  <a:cubicBezTo>
                    <a:pt x="10" y="2"/>
                    <a:pt x="13" y="1"/>
                    <a:pt x="17" y="1"/>
                  </a:cubicBezTo>
                  <a:cubicBezTo>
                    <a:pt x="19" y="0"/>
                    <a:pt x="21" y="0"/>
                    <a:pt x="23" y="0"/>
                  </a:cubicBezTo>
                  <a:close/>
                  <a:moveTo>
                    <a:pt x="30" y="20"/>
                  </a:moveTo>
                  <a:cubicBezTo>
                    <a:pt x="32" y="17"/>
                    <a:pt x="33" y="13"/>
                    <a:pt x="33" y="10"/>
                  </a:cubicBezTo>
                  <a:cubicBezTo>
                    <a:pt x="32" y="7"/>
                    <a:pt x="30" y="5"/>
                    <a:pt x="27" y="3"/>
                  </a:cubicBezTo>
                  <a:cubicBezTo>
                    <a:pt x="24" y="2"/>
                    <a:pt x="21" y="2"/>
                    <a:pt x="17" y="3"/>
                  </a:cubicBezTo>
                  <a:cubicBezTo>
                    <a:pt x="13" y="3"/>
                    <a:pt x="10" y="4"/>
                    <a:pt x="8" y="6"/>
                  </a:cubicBezTo>
                  <a:cubicBezTo>
                    <a:pt x="5" y="7"/>
                    <a:pt x="3" y="10"/>
                    <a:pt x="3" y="13"/>
                  </a:cubicBezTo>
                  <a:cubicBezTo>
                    <a:pt x="2" y="17"/>
                    <a:pt x="4" y="21"/>
                    <a:pt x="8" y="24"/>
                  </a:cubicBezTo>
                  <a:cubicBezTo>
                    <a:pt x="13" y="28"/>
                    <a:pt x="17" y="29"/>
                    <a:pt x="21" y="28"/>
                  </a:cubicBezTo>
                  <a:cubicBezTo>
                    <a:pt x="25" y="27"/>
                    <a:pt x="28" y="25"/>
                    <a:pt x="30" y="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511535" y="4284481"/>
              <a:ext cx="137657" cy="127065"/>
            </a:xfrm>
            <a:custGeom>
              <a:avLst/>
              <a:gdLst/>
              <a:ahLst/>
              <a:cxnLst/>
              <a:rect l="l" t="t" r="r" b="b"/>
              <a:pathLst>
                <a:path w="22" h="20" extrusionOk="0">
                  <a:moveTo>
                    <a:pt x="13" y="0"/>
                  </a:moveTo>
                  <a:cubicBezTo>
                    <a:pt x="14" y="1"/>
                    <a:pt x="16" y="1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20" y="5"/>
                    <a:pt x="22" y="8"/>
                    <a:pt x="21" y="11"/>
                  </a:cubicBezTo>
                  <a:cubicBezTo>
                    <a:pt x="19" y="16"/>
                    <a:pt x="13" y="20"/>
                    <a:pt x="8" y="20"/>
                  </a:cubicBezTo>
                  <a:cubicBezTo>
                    <a:pt x="4" y="20"/>
                    <a:pt x="1" y="17"/>
                    <a:pt x="1" y="13"/>
                  </a:cubicBezTo>
                  <a:cubicBezTo>
                    <a:pt x="0" y="8"/>
                    <a:pt x="4" y="1"/>
                    <a:pt x="9" y="0"/>
                  </a:cubicBezTo>
                  <a:cubicBezTo>
                    <a:pt x="10" y="0"/>
                    <a:pt x="12" y="0"/>
                    <a:pt x="13" y="0"/>
                  </a:cubicBezTo>
                  <a:close/>
                  <a:moveTo>
                    <a:pt x="7" y="18"/>
                  </a:moveTo>
                  <a:cubicBezTo>
                    <a:pt x="7" y="18"/>
                    <a:pt x="8" y="18"/>
                    <a:pt x="8" y="18"/>
                  </a:cubicBezTo>
                  <a:cubicBezTo>
                    <a:pt x="12" y="18"/>
                    <a:pt x="17" y="15"/>
                    <a:pt x="19" y="11"/>
                  </a:cubicBezTo>
                  <a:cubicBezTo>
                    <a:pt x="20" y="8"/>
                    <a:pt x="19" y="6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4" y="3"/>
                    <a:pt x="12" y="2"/>
                    <a:pt x="10" y="2"/>
                  </a:cubicBezTo>
                  <a:cubicBezTo>
                    <a:pt x="5" y="3"/>
                    <a:pt x="2" y="9"/>
                    <a:pt x="3" y="13"/>
                  </a:cubicBezTo>
                  <a:cubicBezTo>
                    <a:pt x="3" y="14"/>
                    <a:pt x="3" y="17"/>
                    <a:pt x="7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6" name="Google Shape;356;p11"/>
          <p:cNvSpPr/>
          <p:nvPr/>
        </p:nvSpPr>
        <p:spPr>
          <a:xfrm>
            <a:off x="7277764" y="3172664"/>
            <a:ext cx="2138936" cy="3568424"/>
          </a:xfrm>
          <a:custGeom>
            <a:avLst/>
            <a:gdLst/>
            <a:ahLst/>
            <a:cxnLst/>
            <a:rect l="l" t="t" r="r" b="b"/>
            <a:pathLst>
              <a:path w="357" h="597" extrusionOk="0">
                <a:moveTo>
                  <a:pt x="210" y="28"/>
                </a:moveTo>
                <a:cubicBezTo>
                  <a:pt x="185" y="52"/>
                  <a:pt x="176" y="89"/>
                  <a:pt x="153" y="116"/>
                </a:cubicBezTo>
                <a:cubicBezTo>
                  <a:pt x="115" y="160"/>
                  <a:pt x="44" y="172"/>
                  <a:pt x="17" y="225"/>
                </a:cubicBezTo>
                <a:cubicBezTo>
                  <a:pt x="0" y="261"/>
                  <a:pt x="10" y="304"/>
                  <a:pt x="23" y="342"/>
                </a:cubicBezTo>
                <a:cubicBezTo>
                  <a:pt x="36" y="380"/>
                  <a:pt x="53" y="419"/>
                  <a:pt x="46" y="459"/>
                </a:cubicBezTo>
                <a:cubicBezTo>
                  <a:pt x="43" y="480"/>
                  <a:pt x="33" y="500"/>
                  <a:pt x="29" y="521"/>
                </a:cubicBezTo>
                <a:cubicBezTo>
                  <a:pt x="24" y="543"/>
                  <a:pt x="26" y="567"/>
                  <a:pt x="41" y="582"/>
                </a:cubicBezTo>
                <a:cubicBezTo>
                  <a:pt x="56" y="597"/>
                  <a:pt x="80" y="597"/>
                  <a:pt x="100" y="590"/>
                </a:cubicBezTo>
                <a:cubicBezTo>
                  <a:pt x="119" y="582"/>
                  <a:pt x="134" y="567"/>
                  <a:pt x="148" y="551"/>
                </a:cubicBezTo>
                <a:cubicBezTo>
                  <a:pt x="231" y="460"/>
                  <a:pt x="286" y="347"/>
                  <a:pt x="333" y="233"/>
                </a:cubicBezTo>
                <a:cubicBezTo>
                  <a:pt x="344" y="207"/>
                  <a:pt x="355" y="179"/>
                  <a:pt x="356" y="150"/>
                </a:cubicBezTo>
                <a:cubicBezTo>
                  <a:pt x="357" y="114"/>
                  <a:pt x="341" y="79"/>
                  <a:pt x="332" y="44"/>
                </a:cubicBezTo>
                <a:cubicBezTo>
                  <a:pt x="324" y="12"/>
                  <a:pt x="298" y="0"/>
                  <a:pt x="265" y="3"/>
                </a:cubicBezTo>
                <a:cubicBezTo>
                  <a:pt x="245" y="5"/>
                  <a:pt x="225" y="14"/>
                  <a:pt x="210" y="2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-494403" y="2198496"/>
            <a:ext cx="3462533" cy="3515474"/>
          </a:xfrm>
          <a:custGeom>
            <a:avLst/>
            <a:gdLst/>
            <a:ahLst/>
            <a:cxnLst/>
            <a:rect l="l" t="t" r="r" b="b"/>
            <a:pathLst>
              <a:path w="579" h="587" extrusionOk="0">
                <a:moveTo>
                  <a:pt x="12" y="1"/>
                </a:moveTo>
                <a:cubicBezTo>
                  <a:pt x="3" y="34"/>
                  <a:pt x="24" y="68"/>
                  <a:pt x="49" y="87"/>
                </a:cubicBezTo>
                <a:cubicBezTo>
                  <a:pt x="69" y="102"/>
                  <a:pt x="93" y="112"/>
                  <a:pt x="116" y="121"/>
                </a:cubicBezTo>
                <a:cubicBezTo>
                  <a:pt x="124" y="124"/>
                  <a:pt x="132" y="128"/>
                  <a:pt x="139" y="131"/>
                </a:cubicBezTo>
                <a:cubicBezTo>
                  <a:pt x="179" y="148"/>
                  <a:pt x="204" y="168"/>
                  <a:pt x="216" y="194"/>
                </a:cubicBezTo>
                <a:cubicBezTo>
                  <a:pt x="223" y="207"/>
                  <a:pt x="226" y="222"/>
                  <a:pt x="229" y="236"/>
                </a:cubicBezTo>
                <a:cubicBezTo>
                  <a:pt x="232" y="255"/>
                  <a:pt x="236" y="274"/>
                  <a:pt x="247" y="289"/>
                </a:cubicBezTo>
                <a:cubicBezTo>
                  <a:pt x="269" y="318"/>
                  <a:pt x="311" y="324"/>
                  <a:pt x="344" y="328"/>
                </a:cubicBezTo>
                <a:cubicBezTo>
                  <a:pt x="381" y="333"/>
                  <a:pt x="421" y="342"/>
                  <a:pt x="439" y="374"/>
                </a:cubicBezTo>
                <a:cubicBezTo>
                  <a:pt x="447" y="390"/>
                  <a:pt x="448" y="408"/>
                  <a:pt x="449" y="426"/>
                </a:cubicBezTo>
                <a:cubicBezTo>
                  <a:pt x="450" y="432"/>
                  <a:pt x="450" y="439"/>
                  <a:pt x="451" y="445"/>
                </a:cubicBezTo>
                <a:cubicBezTo>
                  <a:pt x="459" y="512"/>
                  <a:pt x="513" y="571"/>
                  <a:pt x="579" y="585"/>
                </a:cubicBezTo>
                <a:cubicBezTo>
                  <a:pt x="579" y="587"/>
                  <a:pt x="579" y="587"/>
                  <a:pt x="579" y="587"/>
                </a:cubicBezTo>
                <a:cubicBezTo>
                  <a:pt x="511" y="573"/>
                  <a:pt x="457" y="513"/>
                  <a:pt x="449" y="445"/>
                </a:cubicBezTo>
                <a:cubicBezTo>
                  <a:pt x="448" y="439"/>
                  <a:pt x="448" y="432"/>
                  <a:pt x="447" y="426"/>
                </a:cubicBezTo>
                <a:cubicBezTo>
                  <a:pt x="446" y="408"/>
                  <a:pt x="445" y="390"/>
                  <a:pt x="437" y="375"/>
                </a:cubicBezTo>
                <a:cubicBezTo>
                  <a:pt x="420" y="344"/>
                  <a:pt x="380" y="335"/>
                  <a:pt x="344" y="330"/>
                </a:cubicBezTo>
                <a:cubicBezTo>
                  <a:pt x="310" y="326"/>
                  <a:pt x="268" y="320"/>
                  <a:pt x="246" y="290"/>
                </a:cubicBezTo>
                <a:cubicBezTo>
                  <a:pt x="234" y="275"/>
                  <a:pt x="230" y="255"/>
                  <a:pt x="227" y="237"/>
                </a:cubicBezTo>
                <a:cubicBezTo>
                  <a:pt x="224" y="223"/>
                  <a:pt x="221" y="208"/>
                  <a:pt x="214" y="195"/>
                </a:cubicBezTo>
                <a:cubicBezTo>
                  <a:pt x="202" y="170"/>
                  <a:pt x="178" y="150"/>
                  <a:pt x="138" y="133"/>
                </a:cubicBezTo>
                <a:cubicBezTo>
                  <a:pt x="131" y="130"/>
                  <a:pt x="123" y="126"/>
                  <a:pt x="116" y="123"/>
                </a:cubicBezTo>
                <a:cubicBezTo>
                  <a:pt x="92" y="114"/>
                  <a:pt x="68" y="104"/>
                  <a:pt x="48" y="89"/>
                </a:cubicBezTo>
                <a:cubicBezTo>
                  <a:pt x="22" y="69"/>
                  <a:pt x="0" y="34"/>
                  <a:pt x="10" y="0"/>
                </a:cubicBezTo>
                <a:lnTo>
                  <a:pt x="1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-261450" y="2632631"/>
            <a:ext cx="3208401" cy="2922502"/>
          </a:xfrm>
          <a:custGeom>
            <a:avLst/>
            <a:gdLst/>
            <a:ahLst/>
            <a:cxnLst/>
            <a:rect l="l" t="t" r="r" b="b"/>
            <a:pathLst>
              <a:path w="537" h="488" extrusionOk="0">
                <a:moveTo>
                  <a:pt x="74" y="13"/>
                </a:moveTo>
                <a:cubicBezTo>
                  <a:pt x="132" y="35"/>
                  <a:pt x="180" y="83"/>
                  <a:pt x="199" y="142"/>
                </a:cubicBezTo>
                <a:cubicBezTo>
                  <a:pt x="200" y="147"/>
                  <a:pt x="202" y="152"/>
                  <a:pt x="203" y="157"/>
                </a:cubicBezTo>
                <a:cubicBezTo>
                  <a:pt x="207" y="171"/>
                  <a:pt x="211" y="186"/>
                  <a:pt x="220" y="199"/>
                </a:cubicBezTo>
                <a:cubicBezTo>
                  <a:pt x="240" y="226"/>
                  <a:pt x="275" y="233"/>
                  <a:pt x="308" y="237"/>
                </a:cubicBezTo>
                <a:cubicBezTo>
                  <a:pt x="314" y="238"/>
                  <a:pt x="314" y="238"/>
                  <a:pt x="314" y="238"/>
                </a:cubicBezTo>
                <a:cubicBezTo>
                  <a:pt x="346" y="242"/>
                  <a:pt x="378" y="245"/>
                  <a:pt x="402" y="266"/>
                </a:cubicBezTo>
                <a:cubicBezTo>
                  <a:pt x="427" y="287"/>
                  <a:pt x="436" y="321"/>
                  <a:pt x="441" y="348"/>
                </a:cubicBezTo>
                <a:cubicBezTo>
                  <a:pt x="442" y="354"/>
                  <a:pt x="443" y="360"/>
                  <a:pt x="443" y="365"/>
                </a:cubicBezTo>
                <a:cubicBezTo>
                  <a:pt x="447" y="390"/>
                  <a:pt x="451" y="415"/>
                  <a:pt x="463" y="437"/>
                </a:cubicBezTo>
                <a:cubicBezTo>
                  <a:pt x="477" y="463"/>
                  <a:pt x="506" y="486"/>
                  <a:pt x="536" y="478"/>
                </a:cubicBezTo>
                <a:cubicBezTo>
                  <a:pt x="537" y="480"/>
                  <a:pt x="537" y="480"/>
                  <a:pt x="537" y="480"/>
                </a:cubicBezTo>
                <a:cubicBezTo>
                  <a:pt x="506" y="488"/>
                  <a:pt x="475" y="465"/>
                  <a:pt x="461" y="438"/>
                </a:cubicBezTo>
                <a:cubicBezTo>
                  <a:pt x="449" y="416"/>
                  <a:pt x="445" y="390"/>
                  <a:pt x="441" y="366"/>
                </a:cubicBezTo>
                <a:cubicBezTo>
                  <a:pt x="441" y="360"/>
                  <a:pt x="440" y="354"/>
                  <a:pt x="439" y="349"/>
                </a:cubicBezTo>
                <a:cubicBezTo>
                  <a:pt x="434" y="322"/>
                  <a:pt x="425" y="288"/>
                  <a:pt x="401" y="267"/>
                </a:cubicBezTo>
                <a:cubicBezTo>
                  <a:pt x="378" y="247"/>
                  <a:pt x="345" y="244"/>
                  <a:pt x="314" y="240"/>
                </a:cubicBezTo>
                <a:cubicBezTo>
                  <a:pt x="308" y="239"/>
                  <a:pt x="308" y="239"/>
                  <a:pt x="308" y="239"/>
                </a:cubicBezTo>
                <a:cubicBezTo>
                  <a:pt x="275" y="235"/>
                  <a:pt x="238" y="227"/>
                  <a:pt x="219" y="200"/>
                </a:cubicBezTo>
                <a:cubicBezTo>
                  <a:pt x="209" y="187"/>
                  <a:pt x="205" y="172"/>
                  <a:pt x="201" y="157"/>
                </a:cubicBezTo>
                <a:cubicBezTo>
                  <a:pt x="200" y="153"/>
                  <a:pt x="198" y="148"/>
                  <a:pt x="197" y="143"/>
                </a:cubicBezTo>
                <a:cubicBezTo>
                  <a:pt x="171" y="61"/>
                  <a:pt x="86" y="0"/>
                  <a:pt x="0" y="2"/>
                </a:cubicBezTo>
                <a:cubicBezTo>
                  <a:pt x="0" y="0"/>
                  <a:pt x="0" y="0"/>
                  <a:pt x="0" y="0"/>
                </a:cubicBezTo>
                <a:cubicBezTo>
                  <a:pt x="25" y="0"/>
                  <a:pt x="50" y="4"/>
                  <a:pt x="74" y="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7521310" y="-734602"/>
            <a:ext cx="2636612" cy="2678968"/>
          </a:xfrm>
          <a:custGeom>
            <a:avLst/>
            <a:gdLst/>
            <a:ahLst/>
            <a:cxnLst/>
            <a:rect l="l" t="t" r="r" b="b"/>
            <a:pathLst>
              <a:path w="440" h="447" extrusionOk="0">
                <a:moveTo>
                  <a:pt x="9" y="1"/>
                </a:moveTo>
                <a:cubicBezTo>
                  <a:pt x="2" y="26"/>
                  <a:pt x="18" y="52"/>
                  <a:pt x="37" y="67"/>
                </a:cubicBezTo>
                <a:cubicBezTo>
                  <a:pt x="52" y="78"/>
                  <a:pt x="71" y="86"/>
                  <a:pt x="89" y="93"/>
                </a:cubicBezTo>
                <a:cubicBezTo>
                  <a:pt x="94" y="95"/>
                  <a:pt x="100" y="97"/>
                  <a:pt x="106" y="100"/>
                </a:cubicBezTo>
                <a:cubicBezTo>
                  <a:pt x="137" y="113"/>
                  <a:pt x="155" y="128"/>
                  <a:pt x="165" y="148"/>
                </a:cubicBezTo>
                <a:cubicBezTo>
                  <a:pt x="169" y="158"/>
                  <a:pt x="172" y="169"/>
                  <a:pt x="174" y="180"/>
                </a:cubicBezTo>
                <a:cubicBezTo>
                  <a:pt x="177" y="194"/>
                  <a:pt x="180" y="209"/>
                  <a:pt x="188" y="220"/>
                </a:cubicBezTo>
                <a:cubicBezTo>
                  <a:pt x="205" y="242"/>
                  <a:pt x="236" y="246"/>
                  <a:pt x="262" y="250"/>
                </a:cubicBezTo>
                <a:cubicBezTo>
                  <a:pt x="290" y="253"/>
                  <a:pt x="320" y="260"/>
                  <a:pt x="334" y="285"/>
                </a:cubicBezTo>
                <a:cubicBezTo>
                  <a:pt x="340" y="297"/>
                  <a:pt x="341" y="311"/>
                  <a:pt x="342" y="324"/>
                </a:cubicBezTo>
                <a:cubicBezTo>
                  <a:pt x="342" y="329"/>
                  <a:pt x="342" y="334"/>
                  <a:pt x="343" y="339"/>
                </a:cubicBezTo>
                <a:cubicBezTo>
                  <a:pt x="349" y="390"/>
                  <a:pt x="390" y="435"/>
                  <a:pt x="440" y="445"/>
                </a:cubicBezTo>
                <a:cubicBezTo>
                  <a:pt x="440" y="447"/>
                  <a:pt x="440" y="447"/>
                  <a:pt x="440" y="447"/>
                </a:cubicBezTo>
                <a:cubicBezTo>
                  <a:pt x="389" y="436"/>
                  <a:pt x="347" y="391"/>
                  <a:pt x="341" y="339"/>
                </a:cubicBezTo>
                <a:cubicBezTo>
                  <a:pt x="341" y="334"/>
                  <a:pt x="340" y="329"/>
                  <a:pt x="340" y="324"/>
                </a:cubicBezTo>
                <a:cubicBezTo>
                  <a:pt x="339" y="311"/>
                  <a:pt x="339" y="297"/>
                  <a:pt x="332" y="286"/>
                </a:cubicBezTo>
                <a:cubicBezTo>
                  <a:pt x="319" y="262"/>
                  <a:pt x="289" y="255"/>
                  <a:pt x="262" y="251"/>
                </a:cubicBezTo>
                <a:cubicBezTo>
                  <a:pt x="236" y="248"/>
                  <a:pt x="204" y="244"/>
                  <a:pt x="187" y="221"/>
                </a:cubicBezTo>
                <a:cubicBezTo>
                  <a:pt x="178" y="209"/>
                  <a:pt x="175" y="195"/>
                  <a:pt x="172" y="180"/>
                </a:cubicBezTo>
                <a:cubicBezTo>
                  <a:pt x="170" y="170"/>
                  <a:pt x="168" y="158"/>
                  <a:pt x="163" y="149"/>
                </a:cubicBezTo>
                <a:cubicBezTo>
                  <a:pt x="154" y="129"/>
                  <a:pt x="136" y="114"/>
                  <a:pt x="105" y="101"/>
                </a:cubicBezTo>
                <a:cubicBezTo>
                  <a:pt x="100" y="99"/>
                  <a:pt x="94" y="96"/>
                  <a:pt x="88" y="94"/>
                </a:cubicBezTo>
                <a:cubicBezTo>
                  <a:pt x="70" y="87"/>
                  <a:pt x="52" y="80"/>
                  <a:pt x="36" y="68"/>
                </a:cubicBezTo>
                <a:cubicBezTo>
                  <a:pt x="17" y="53"/>
                  <a:pt x="0" y="26"/>
                  <a:pt x="8" y="0"/>
                </a:cubicBezTo>
                <a:lnTo>
                  <a:pt x="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7701316" y="-395761"/>
            <a:ext cx="2446015" cy="2213060"/>
          </a:xfrm>
          <a:custGeom>
            <a:avLst/>
            <a:gdLst/>
            <a:ahLst/>
            <a:cxnLst/>
            <a:rect l="l" t="t" r="r" b="b"/>
            <a:pathLst>
              <a:path w="409" h="371" extrusionOk="0">
                <a:moveTo>
                  <a:pt x="57" y="10"/>
                </a:moveTo>
                <a:cubicBezTo>
                  <a:pt x="101" y="27"/>
                  <a:pt x="138" y="63"/>
                  <a:pt x="152" y="108"/>
                </a:cubicBezTo>
                <a:cubicBezTo>
                  <a:pt x="153" y="112"/>
                  <a:pt x="154" y="116"/>
                  <a:pt x="155" y="119"/>
                </a:cubicBezTo>
                <a:cubicBezTo>
                  <a:pt x="158" y="130"/>
                  <a:pt x="161" y="142"/>
                  <a:pt x="168" y="151"/>
                </a:cubicBezTo>
                <a:cubicBezTo>
                  <a:pt x="183" y="172"/>
                  <a:pt x="210" y="177"/>
                  <a:pt x="235" y="180"/>
                </a:cubicBezTo>
                <a:cubicBezTo>
                  <a:pt x="240" y="181"/>
                  <a:pt x="240" y="181"/>
                  <a:pt x="240" y="181"/>
                </a:cubicBezTo>
                <a:cubicBezTo>
                  <a:pt x="264" y="184"/>
                  <a:pt x="288" y="187"/>
                  <a:pt x="307" y="202"/>
                </a:cubicBezTo>
                <a:cubicBezTo>
                  <a:pt x="326" y="218"/>
                  <a:pt x="332" y="244"/>
                  <a:pt x="336" y="265"/>
                </a:cubicBezTo>
                <a:cubicBezTo>
                  <a:pt x="337" y="269"/>
                  <a:pt x="337" y="274"/>
                  <a:pt x="338" y="278"/>
                </a:cubicBezTo>
                <a:cubicBezTo>
                  <a:pt x="341" y="297"/>
                  <a:pt x="344" y="316"/>
                  <a:pt x="353" y="333"/>
                </a:cubicBezTo>
                <a:cubicBezTo>
                  <a:pt x="363" y="352"/>
                  <a:pt x="386" y="370"/>
                  <a:pt x="409" y="364"/>
                </a:cubicBezTo>
                <a:cubicBezTo>
                  <a:pt x="409" y="365"/>
                  <a:pt x="409" y="365"/>
                  <a:pt x="409" y="365"/>
                </a:cubicBezTo>
                <a:cubicBezTo>
                  <a:pt x="385" y="371"/>
                  <a:pt x="362" y="354"/>
                  <a:pt x="351" y="333"/>
                </a:cubicBezTo>
                <a:cubicBezTo>
                  <a:pt x="342" y="316"/>
                  <a:pt x="339" y="297"/>
                  <a:pt x="336" y="278"/>
                </a:cubicBezTo>
                <a:cubicBezTo>
                  <a:pt x="336" y="274"/>
                  <a:pt x="335" y="270"/>
                  <a:pt x="334" y="265"/>
                </a:cubicBezTo>
                <a:cubicBezTo>
                  <a:pt x="331" y="245"/>
                  <a:pt x="324" y="219"/>
                  <a:pt x="306" y="203"/>
                </a:cubicBezTo>
                <a:cubicBezTo>
                  <a:pt x="288" y="188"/>
                  <a:pt x="263" y="185"/>
                  <a:pt x="240" y="183"/>
                </a:cubicBezTo>
                <a:cubicBezTo>
                  <a:pt x="235" y="182"/>
                  <a:pt x="235" y="182"/>
                  <a:pt x="235" y="182"/>
                </a:cubicBezTo>
                <a:cubicBezTo>
                  <a:pt x="210" y="179"/>
                  <a:pt x="182" y="173"/>
                  <a:pt x="167" y="152"/>
                </a:cubicBezTo>
                <a:cubicBezTo>
                  <a:pt x="160" y="143"/>
                  <a:pt x="157" y="131"/>
                  <a:pt x="154" y="120"/>
                </a:cubicBezTo>
                <a:cubicBezTo>
                  <a:pt x="153" y="116"/>
                  <a:pt x="152" y="112"/>
                  <a:pt x="151" y="109"/>
                </a:cubicBezTo>
                <a:cubicBezTo>
                  <a:pt x="131" y="46"/>
                  <a:pt x="66" y="0"/>
                  <a:pt x="0" y="2"/>
                </a:cubicBezTo>
                <a:cubicBezTo>
                  <a:pt x="0" y="0"/>
                  <a:pt x="0" y="0"/>
                  <a:pt x="0" y="0"/>
                </a:cubicBezTo>
                <a:cubicBezTo>
                  <a:pt x="20" y="0"/>
                  <a:pt x="39" y="3"/>
                  <a:pt x="57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1"/>
          <p:cNvSpPr/>
          <p:nvPr/>
        </p:nvSpPr>
        <p:spPr>
          <a:xfrm>
            <a:off x="-208502" y="3860930"/>
            <a:ext cx="1704798" cy="1831863"/>
          </a:xfrm>
          <a:custGeom>
            <a:avLst/>
            <a:gdLst/>
            <a:ahLst/>
            <a:cxnLst/>
            <a:rect l="l" t="t" r="r" b="b"/>
            <a:pathLst>
              <a:path w="285" h="305" extrusionOk="0">
                <a:moveTo>
                  <a:pt x="276" y="231"/>
                </a:moveTo>
                <a:cubicBezTo>
                  <a:pt x="265" y="211"/>
                  <a:pt x="236" y="206"/>
                  <a:pt x="223" y="186"/>
                </a:cubicBezTo>
                <a:cubicBezTo>
                  <a:pt x="212" y="169"/>
                  <a:pt x="215" y="143"/>
                  <a:pt x="199" y="131"/>
                </a:cubicBezTo>
                <a:cubicBezTo>
                  <a:pt x="181" y="119"/>
                  <a:pt x="153" y="132"/>
                  <a:pt x="136" y="119"/>
                </a:cubicBezTo>
                <a:cubicBezTo>
                  <a:pt x="124" y="109"/>
                  <a:pt x="124" y="91"/>
                  <a:pt x="121" y="76"/>
                </a:cubicBezTo>
                <a:cubicBezTo>
                  <a:pt x="115" y="45"/>
                  <a:pt x="87" y="0"/>
                  <a:pt x="58" y="12"/>
                </a:cubicBezTo>
                <a:cubicBezTo>
                  <a:pt x="10" y="32"/>
                  <a:pt x="12" y="105"/>
                  <a:pt x="5" y="156"/>
                </a:cubicBezTo>
                <a:cubicBezTo>
                  <a:pt x="0" y="184"/>
                  <a:pt x="0" y="216"/>
                  <a:pt x="15" y="241"/>
                </a:cubicBezTo>
                <a:cubicBezTo>
                  <a:pt x="30" y="267"/>
                  <a:pt x="59" y="281"/>
                  <a:pt x="88" y="290"/>
                </a:cubicBezTo>
                <a:cubicBezTo>
                  <a:pt x="126" y="301"/>
                  <a:pt x="166" y="305"/>
                  <a:pt x="206" y="302"/>
                </a:cubicBezTo>
                <a:cubicBezTo>
                  <a:pt x="225" y="300"/>
                  <a:pt x="246" y="296"/>
                  <a:pt x="261" y="284"/>
                </a:cubicBezTo>
                <a:cubicBezTo>
                  <a:pt x="276" y="272"/>
                  <a:pt x="285" y="249"/>
                  <a:pt x="276" y="2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1"/>
          <p:cNvSpPr/>
          <p:nvPr/>
        </p:nvSpPr>
        <p:spPr>
          <a:xfrm>
            <a:off x="66806" y="4093883"/>
            <a:ext cx="1482431" cy="1482430"/>
          </a:xfrm>
          <a:custGeom>
            <a:avLst/>
            <a:gdLst/>
            <a:ahLst/>
            <a:cxnLst/>
            <a:rect l="l" t="t" r="r" b="b"/>
            <a:pathLst>
              <a:path w="248" h="247" extrusionOk="0">
                <a:moveTo>
                  <a:pt x="244" y="247"/>
                </a:moveTo>
                <a:cubicBezTo>
                  <a:pt x="247" y="233"/>
                  <a:pt x="238" y="219"/>
                  <a:pt x="228" y="211"/>
                </a:cubicBezTo>
                <a:cubicBezTo>
                  <a:pt x="219" y="204"/>
                  <a:pt x="209" y="200"/>
                  <a:pt x="199" y="196"/>
                </a:cubicBezTo>
                <a:cubicBezTo>
                  <a:pt x="195" y="195"/>
                  <a:pt x="192" y="194"/>
                  <a:pt x="189" y="192"/>
                </a:cubicBezTo>
                <a:cubicBezTo>
                  <a:pt x="172" y="185"/>
                  <a:pt x="161" y="177"/>
                  <a:pt x="156" y="166"/>
                </a:cubicBezTo>
                <a:cubicBezTo>
                  <a:pt x="153" y="160"/>
                  <a:pt x="152" y="154"/>
                  <a:pt x="150" y="148"/>
                </a:cubicBezTo>
                <a:cubicBezTo>
                  <a:pt x="149" y="140"/>
                  <a:pt x="147" y="132"/>
                  <a:pt x="142" y="126"/>
                </a:cubicBezTo>
                <a:cubicBezTo>
                  <a:pt x="133" y="113"/>
                  <a:pt x="115" y="111"/>
                  <a:pt x="101" y="110"/>
                </a:cubicBezTo>
                <a:cubicBezTo>
                  <a:pt x="85" y="108"/>
                  <a:pt x="68" y="104"/>
                  <a:pt x="60" y="90"/>
                </a:cubicBezTo>
                <a:cubicBezTo>
                  <a:pt x="57" y="84"/>
                  <a:pt x="56" y="76"/>
                  <a:pt x="56" y="69"/>
                </a:cubicBezTo>
                <a:cubicBezTo>
                  <a:pt x="55" y="66"/>
                  <a:pt x="55" y="63"/>
                  <a:pt x="55" y="60"/>
                </a:cubicBezTo>
                <a:cubicBezTo>
                  <a:pt x="51" y="32"/>
                  <a:pt x="28" y="7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28" y="6"/>
                  <a:pt x="52" y="31"/>
                  <a:pt x="56" y="60"/>
                </a:cubicBezTo>
                <a:cubicBezTo>
                  <a:pt x="56" y="63"/>
                  <a:pt x="56" y="66"/>
                  <a:pt x="56" y="68"/>
                </a:cubicBezTo>
                <a:cubicBezTo>
                  <a:pt x="57" y="76"/>
                  <a:pt x="58" y="84"/>
                  <a:pt x="61" y="90"/>
                </a:cubicBezTo>
                <a:cubicBezTo>
                  <a:pt x="69" y="103"/>
                  <a:pt x="85" y="107"/>
                  <a:pt x="101" y="109"/>
                </a:cubicBezTo>
                <a:cubicBezTo>
                  <a:pt x="115" y="110"/>
                  <a:pt x="133" y="113"/>
                  <a:pt x="143" y="125"/>
                </a:cubicBezTo>
                <a:cubicBezTo>
                  <a:pt x="148" y="132"/>
                  <a:pt x="150" y="140"/>
                  <a:pt x="151" y="148"/>
                </a:cubicBezTo>
                <a:cubicBezTo>
                  <a:pt x="152" y="154"/>
                  <a:pt x="154" y="160"/>
                  <a:pt x="157" y="165"/>
                </a:cubicBezTo>
                <a:cubicBezTo>
                  <a:pt x="162" y="176"/>
                  <a:pt x="172" y="184"/>
                  <a:pt x="189" y="192"/>
                </a:cubicBezTo>
                <a:cubicBezTo>
                  <a:pt x="192" y="193"/>
                  <a:pt x="196" y="194"/>
                  <a:pt x="199" y="195"/>
                </a:cubicBezTo>
                <a:cubicBezTo>
                  <a:pt x="209" y="199"/>
                  <a:pt x="219" y="203"/>
                  <a:pt x="228" y="210"/>
                </a:cubicBezTo>
                <a:cubicBezTo>
                  <a:pt x="239" y="218"/>
                  <a:pt x="248" y="233"/>
                  <a:pt x="244" y="2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77392" y="4168010"/>
            <a:ext cx="1376541" cy="1228299"/>
          </a:xfrm>
          <a:custGeom>
            <a:avLst/>
            <a:gdLst/>
            <a:ahLst/>
            <a:cxnLst/>
            <a:rect l="l" t="t" r="r" b="b"/>
            <a:pathLst>
              <a:path w="231" h="205" extrusionOk="0">
                <a:moveTo>
                  <a:pt x="199" y="200"/>
                </a:moveTo>
                <a:cubicBezTo>
                  <a:pt x="175" y="190"/>
                  <a:pt x="154" y="170"/>
                  <a:pt x="145" y="145"/>
                </a:cubicBezTo>
                <a:cubicBezTo>
                  <a:pt x="145" y="143"/>
                  <a:pt x="144" y="141"/>
                  <a:pt x="144" y="139"/>
                </a:cubicBezTo>
                <a:cubicBezTo>
                  <a:pt x="142" y="133"/>
                  <a:pt x="140" y="127"/>
                  <a:pt x="136" y="121"/>
                </a:cubicBezTo>
                <a:cubicBezTo>
                  <a:pt x="128" y="110"/>
                  <a:pt x="113" y="107"/>
                  <a:pt x="99" y="106"/>
                </a:cubicBezTo>
                <a:cubicBezTo>
                  <a:pt x="96" y="105"/>
                  <a:pt x="96" y="105"/>
                  <a:pt x="96" y="105"/>
                </a:cubicBezTo>
                <a:cubicBezTo>
                  <a:pt x="83" y="104"/>
                  <a:pt x="69" y="102"/>
                  <a:pt x="58" y="94"/>
                </a:cubicBezTo>
                <a:cubicBezTo>
                  <a:pt x="48" y="85"/>
                  <a:pt x="44" y="71"/>
                  <a:pt x="42" y="59"/>
                </a:cubicBezTo>
                <a:cubicBezTo>
                  <a:pt x="41" y="57"/>
                  <a:pt x="41" y="54"/>
                  <a:pt x="40" y="52"/>
                </a:cubicBezTo>
                <a:cubicBezTo>
                  <a:pt x="39" y="41"/>
                  <a:pt x="37" y="31"/>
                  <a:pt x="32" y="21"/>
                </a:cubicBezTo>
                <a:cubicBezTo>
                  <a:pt x="26" y="10"/>
                  <a:pt x="13" y="1"/>
                  <a:pt x="0" y="4"/>
                </a:cubicBezTo>
                <a:cubicBezTo>
                  <a:pt x="0" y="3"/>
                  <a:pt x="0" y="3"/>
                  <a:pt x="0" y="3"/>
                </a:cubicBezTo>
                <a:cubicBezTo>
                  <a:pt x="13" y="0"/>
                  <a:pt x="26" y="10"/>
                  <a:pt x="33" y="21"/>
                </a:cubicBezTo>
                <a:cubicBezTo>
                  <a:pt x="38" y="30"/>
                  <a:pt x="40" y="41"/>
                  <a:pt x="41" y="52"/>
                </a:cubicBezTo>
                <a:cubicBezTo>
                  <a:pt x="42" y="54"/>
                  <a:pt x="42" y="56"/>
                  <a:pt x="43" y="59"/>
                </a:cubicBezTo>
                <a:cubicBezTo>
                  <a:pt x="45" y="70"/>
                  <a:pt x="48" y="84"/>
                  <a:pt x="59" y="93"/>
                </a:cubicBezTo>
                <a:cubicBezTo>
                  <a:pt x="69" y="102"/>
                  <a:pt x="83" y="103"/>
                  <a:pt x="96" y="104"/>
                </a:cubicBezTo>
                <a:cubicBezTo>
                  <a:pt x="99" y="105"/>
                  <a:pt x="99" y="105"/>
                  <a:pt x="99" y="105"/>
                </a:cubicBezTo>
                <a:cubicBezTo>
                  <a:pt x="113" y="106"/>
                  <a:pt x="128" y="109"/>
                  <a:pt x="137" y="121"/>
                </a:cubicBezTo>
                <a:cubicBezTo>
                  <a:pt x="141" y="126"/>
                  <a:pt x="143" y="133"/>
                  <a:pt x="145" y="139"/>
                </a:cubicBezTo>
                <a:cubicBezTo>
                  <a:pt x="145" y="141"/>
                  <a:pt x="146" y="143"/>
                  <a:pt x="146" y="145"/>
                </a:cubicBezTo>
                <a:cubicBezTo>
                  <a:pt x="158" y="180"/>
                  <a:pt x="194" y="205"/>
                  <a:pt x="231" y="204"/>
                </a:cubicBezTo>
                <a:cubicBezTo>
                  <a:pt x="231" y="205"/>
                  <a:pt x="231" y="205"/>
                  <a:pt x="231" y="205"/>
                </a:cubicBezTo>
                <a:cubicBezTo>
                  <a:pt x="220" y="205"/>
                  <a:pt x="209" y="203"/>
                  <a:pt x="199" y="2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1"/>
          <p:cNvSpPr/>
          <p:nvPr/>
        </p:nvSpPr>
        <p:spPr>
          <a:xfrm>
            <a:off x="-39082" y="3627977"/>
            <a:ext cx="762393" cy="667096"/>
          </a:xfrm>
          <a:custGeom>
            <a:avLst/>
            <a:gdLst/>
            <a:ahLst/>
            <a:cxnLst/>
            <a:rect l="l" t="t" r="r" b="b"/>
            <a:pathLst>
              <a:path w="128" h="111" extrusionOk="0">
                <a:moveTo>
                  <a:pt x="56" y="103"/>
                </a:moveTo>
                <a:cubicBezTo>
                  <a:pt x="70" y="109"/>
                  <a:pt x="86" y="111"/>
                  <a:pt x="100" y="107"/>
                </a:cubicBezTo>
                <a:cubicBezTo>
                  <a:pt x="114" y="103"/>
                  <a:pt x="123" y="92"/>
                  <a:pt x="126" y="78"/>
                </a:cubicBezTo>
                <a:cubicBezTo>
                  <a:pt x="128" y="65"/>
                  <a:pt x="124" y="50"/>
                  <a:pt x="115" y="37"/>
                </a:cubicBezTo>
                <a:cubicBezTo>
                  <a:pt x="103" y="19"/>
                  <a:pt x="81" y="5"/>
                  <a:pt x="59" y="2"/>
                </a:cubicBezTo>
                <a:cubicBezTo>
                  <a:pt x="37" y="0"/>
                  <a:pt x="16" y="9"/>
                  <a:pt x="7" y="26"/>
                </a:cubicBezTo>
                <a:cubicBezTo>
                  <a:pt x="0" y="39"/>
                  <a:pt x="0" y="58"/>
                  <a:pt x="9" y="73"/>
                </a:cubicBezTo>
                <a:cubicBezTo>
                  <a:pt x="12" y="80"/>
                  <a:pt x="18" y="82"/>
                  <a:pt x="24" y="85"/>
                </a:cubicBezTo>
                <a:cubicBezTo>
                  <a:pt x="35" y="92"/>
                  <a:pt x="45" y="98"/>
                  <a:pt x="56" y="10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1"/>
          <p:cNvSpPr/>
          <p:nvPr/>
        </p:nvSpPr>
        <p:spPr>
          <a:xfrm>
            <a:off x="564476" y="5057468"/>
            <a:ext cx="21178" cy="31770"/>
          </a:xfrm>
          <a:custGeom>
            <a:avLst/>
            <a:gdLst/>
            <a:ahLst/>
            <a:cxnLst/>
            <a:rect l="l" t="t" r="r" b="b"/>
            <a:pathLst>
              <a:path w="3" h="5" extrusionOk="0">
                <a:moveTo>
                  <a:pt x="2" y="5"/>
                </a:moveTo>
                <a:cubicBezTo>
                  <a:pt x="1" y="5"/>
                  <a:pt x="0" y="5"/>
                  <a:pt x="0" y="4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3" y="1"/>
                  <a:pt x="3" y="1"/>
                </a:cubicBezTo>
                <a:cubicBezTo>
                  <a:pt x="3" y="4"/>
                  <a:pt x="3" y="4"/>
                  <a:pt x="3" y="4"/>
                </a:cubicBezTo>
                <a:cubicBezTo>
                  <a:pt x="3" y="5"/>
                  <a:pt x="3" y="5"/>
                  <a:pt x="2" y="5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1"/>
          <p:cNvSpPr/>
          <p:nvPr/>
        </p:nvSpPr>
        <p:spPr>
          <a:xfrm>
            <a:off x="617423" y="5025696"/>
            <a:ext cx="21178" cy="42355"/>
          </a:xfrm>
          <a:custGeom>
            <a:avLst/>
            <a:gdLst/>
            <a:ahLst/>
            <a:cxnLst/>
            <a:rect l="l" t="t" r="r" b="b"/>
            <a:pathLst>
              <a:path w="3" h="7" extrusionOk="0">
                <a:moveTo>
                  <a:pt x="2" y="7"/>
                </a:moveTo>
                <a:cubicBezTo>
                  <a:pt x="1" y="7"/>
                  <a:pt x="0" y="6"/>
                  <a:pt x="0" y="5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2" y="0"/>
                  <a:pt x="3" y="1"/>
                  <a:pt x="3" y="2"/>
                </a:cubicBezTo>
                <a:cubicBezTo>
                  <a:pt x="3" y="5"/>
                  <a:pt x="3" y="5"/>
                  <a:pt x="3" y="5"/>
                </a:cubicBezTo>
                <a:cubicBezTo>
                  <a:pt x="3" y="6"/>
                  <a:pt x="2" y="7"/>
                  <a:pt x="2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1"/>
          <p:cNvSpPr/>
          <p:nvPr/>
        </p:nvSpPr>
        <p:spPr>
          <a:xfrm>
            <a:off x="606831" y="5110406"/>
            <a:ext cx="10592" cy="42355"/>
          </a:xfrm>
          <a:custGeom>
            <a:avLst/>
            <a:gdLst/>
            <a:ahLst/>
            <a:cxnLst/>
            <a:rect l="l" t="t" r="r" b="b"/>
            <a:pathLst>
              <a:path w="2" h="7" extrusionOk="0">
                <a:moveTo>
                  <a:pt x="1" y="7"/>
                </a:moveTo>
                <a:cubicBezTo>
                  <a:pt x="0" y="7"/>
                  <a:pt x="0" y="6"/>
                  <a:pt x="0" y="5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2" y="1"/>
                  <a:pt x="2" y="1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7"/>
                  <a:pt x="1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553890" y="5121000"/>
            <a:ext cx="10592" cy="21178"/>
          </a:xfrm>
          <a:custGeom>
            <a:avLst/>
            <a:gdLst/>
            <a:ahLst/>
            <a:cxnLst/>
            <a:rect l="l" t="t" r="r" b="b"/>
            <a:pathLst>
              <a:path w="3" h="4" extrusionOk="0">
                <a:moveTo>
                  <a:pt x="2" y="4"/>
                </a:moveTo>
                <a:cubicBezTo>
                  <a:pt x="1" y="4"/>
                  <a:pt x="0" y="4"/>
                  <a:pt x="0" y="3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2" y="0"/>
                </a:cubicBezTo>
                <a:cubicBezTo>
                  <a:pt x="2" y="0"/>
                  <a:pt x="3" y="0"/>
                  <a:pt x="3" y="1"/>
                </a:cubicBezTo>
                <a:cubicBezTo>
                  <a:pt x="3" y="3"/>
                  <a:pt x="3" y="3"/>
                  <a:pt x="3" y="3"/>
                </a:cubicBezTo>
                <a:cubicBezTo>
                  <a:pt x="3" y="4"/>
                  <a:pt x="2" y="4"/>
                  <a:pt x="2" y="4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691541" y="5110406"/>
            <a:ext cx="10592" cy="42355"/>
          </a:xfrm>
          <a:custGeom>
            <a:avLst/>
            <a:gdLst/>
            <a:ahLst/>
            <a:cxnLst/>
            <a:rect l="l" t="t" r="r" b="b"/>
            <a:pathLst>
              <a:path w="3" h="7" extrusionOk="0">
                <a:moveTo>
                  <a:pt x="2" y="7"/>
                </a:moveTo>
                <a:cubicBezTo>
                  <a:pt x="1" y="7"/>
                  <a:pt x="1" y="7"/>
                  <a:pt x="1" y="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1" y="0"/>
                </a:cubicBezTo>
                <a:cubicBezTo>
                  <a:pt x="2" y="0"/>
                  <a:pt x="3" y="1"/>
                  <a:pt x="3" y="1"/>
                </a:cubicBezTo>
                <a:cubicBezTo>
                  <a:pt x="3" y="6"/>
                  <a:pt x="3" y="6"/>
                  <a:pt x="3" y="6"/>
                </a:cubicBezTo>
                <a:cubicBezTo>
                  <a:pt x="3" y="7"/>
                  <a:pt x="3" y="7"/>
                  <a:pt x="2" y="7"/>
                </a:cubicBezTo>
                <a:cubicBezTo>
                  <a:pt x="2" y="7"/>
                  <a:pt x="2" y="7"/>
                  <a:pt x="2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670363" y="5205711"/>
            <a:ext cx="10592" cy="42355"/>
          </a:xfrm>
          <a:custGeom>
            <a:avLst/>
            <a:gdLst/>
            <a:ahLst/>
            <a:cxnLst/>
            <a:rect l="l" t="t" r="r" b="b"/>
            <a:pathLst>
              <a:path w="2" h="7" extrusionOk="0">
                <a:moveTo>
                  <a:pt x="1" y="7"/>
                </a:moveTo>
                <a:cubicBezTo>
                  <a:pt x="0" y="7"/>
                  <a:pt x="0" y="6"/>
                  <a:pt x="0" y="6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1" y="0"/>
                </a:cubicBezTo>
                <a:cubicBezTo>
                  <a:pt x="2" y="0"/>
                  <a:pt x="2" y="0"/>
                  <a:pt x="2" y="1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7"/>
                  <a:pt x="1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606831" y="5195117"/>
            <a:ext cx="21178" cy="42355"/>
          </a:xfrm>
          <a:custGeom>
            <a:avLst/>
            <a:gdLst/>
            <a:ahLst/>
            <a:cxnLst/>
            <a:rect l="l" t="t" r="r" b="b"/>
            <a:pathLst>
              <a:path w="3" h="7" extrusionOk="0">
                <a:moveTo>
                  <a:pt x="1" y="7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6"/>
                  <a:pt x="0" y="5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0"/>
                  <a:pt x="2" y="0"/>
                </a:cubicBezTo>
                <a:cubicBezTo>
                  <a:pt x="2" y="0"/>
                  <a:pt x="3" y="1"/>
                  <a:pt x="3" y="2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7"/>
                  <a:pt x="1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1"/>
          <p:cNvSpPr/>
          <p:nvPr/>
        </p:nvSpPr>
        <p:spPr>
          <a:xfrm>
            <a:off x="680955" y="5015113"/>
            <a:ext cx="21178" cy="52947"/>
          </a:xfrm>
          <a:custGeom>
            <a:avLst/>
            <a:gdLst/>
            <a:ahLst/>
            <a:cxnLst/>
            <a:rect l="l" t="t" r="r" b="b"/>
            <a:pathLst>
              <a:path w="3" h="8" extrusionOk="0">
                <a:moveTo>
                  <a:pt x="1" y="8"/>
                </a:moveTo>
                <a:cubicBezTo>
                  <a:pt x="1" y="8"/>
                  <a:pt x="0" y="7"/>
                  <a:pt x="0" y="6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0"/>
                  <a:pt x="1" y="0"/>
                </a:cubicBezTo>
                <a:cubicBezTo>
                  <a:pt x="2" y="0"/>
                  <a:pt x="3" y="1"/>
                  <a:pt x="3" y="1"/>
                </a:cubicBezTo>
                <a:cubicBezTo>
                  <a:pt x="3" y="6"/>
                  <a:pt x="3" y="6"/>
                  <a:pt x="3" y="6"/>
                </a:cubicBezTo>
                <a:cubicBezTo>
                  <a:pt x="3" y="7"/>
                  <a:pt x="2" y="8"/>
                  <a:pt x="1" y="8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1"/>
          <p:cNvSpPr/>
          <p:nvPr/>
        </p:nvSpPr>
        <p:spPr>
          <a:xfrm>
            <a:off x="543298" y="5184533"/>
            <a:ext cx="21178" cy="42355"/>
          </a:xfrm>
          <a:custGeom>
            <a:avLst/>
            <a:gdLst/>
            <a:ahLst/>
            <a:cxnLst/>
            <a:rect l="l" t="t" r="r" b="b"/>
            <a:pathLst>
              <a:path w="3" h="7" extrusionOk="0">
                <a:moveTo>
                  <a:pt x="2" y="7"/>
                </a:moveTo>
                <a:cubicBezTo>
                  <a:pt x="1" y="7"/>
                  <a:pt x="0" y="6"/>
                  <a:pt x="0" y="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1" y="0"/>
                </a:cubicBezTo>
                <a:cubicBezTo>
                  <a:pt x="2" y="0"/>
                  <a:pt x="2" y="1"/>
                  <a:pt x="2" y="2"/>
                </a:cubicBezTo>
                <a:cubicBezTo>
                  <a:pt x="3" y="5"/>
                  <a:pt x="3" y="5"/>
                  <a:pt x="3" y="5"/>
                </a:cubicBezTo>
                <a:cubicBezTo>
                  <a:pt x="3" y="6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1"/>
          <p:cNvSpPr/>
          <p:nvPr/>
        </p:nvSpPr>
        <p:spPr>
          <a:xfrm>
            <a:off x="479765" y="5142178"/>
            <a:ext cx="10592" cy="42355"/>
          </a:xfrm>
          <a:custGeom>
            <a:avLst/>
            <a:gdLst/>
            <a:ahLst/>
            <a:cxnLst/>
            <a:rect l="l" t="t" r="r" b="b"/>
            <a:pathLst>
              <a:path w="2" h="7" extrusionOk="0">
                <a:moveTo>
                  <a:pt x="1" y="7"/>
                </a:moveTo>
                <a:cubicBezTo>
                  <a:pt x="0" y="7"/>
                  <a:pt x="0" y="6"/>
                  <a:pt x="0" y="5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2" y="1"/>
                  <a:pt x="2" y="2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7"/>
                  <a:pt x="1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606831" y="5279827"/>
            <a:ext cx="21178" cy="42355"/>
          </a:xfrm>
          <a:custGeom>
            <a:avLst/>
            <a:gdLst/>
            <a:ahLst/>
            <a:cxnLst/>
            <a:rect l="l" t="t" r="r" b="b"/>
            <a:pathLst>
              <a:path w="3" h="7" extrusionOk="0">
                <a:moveTo>
                  <a:pt x="1" y="7"/>
                </a:moveTo>
                <a:cubicBezTo>
                  <a:pt x="1" y="7"/>
                  <a:pt x="0" y="6"/>
                  <a:pt x="0" y="6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2" y="0"/>
                  <a:pt x="2" y="1"/>
                </a:cubicBezTo>
                <a:cubicBezTo>
                  <a:pt x="3" y="5"/>
                  <a:pt x="3" y="5"/>
                  <a:pt x="3" y="5"/>
                </a:cubicBezTo>
                <a:cubicBezTo>
                  <a:pt x="3" y="6"/>
                  <a:pt x="2" y="7"/>
                  <a:pt x="2" y="7"/>
                </a:cubicBezTo>
                <a:cubicBezTo>
                  <a:pt x="1" y="7"/>
                  <a:pt x="1" y="7"/>
                  <a:pt x="1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723311" y="5152762"/>
            <a:ext cx="10592" cy="42355"/>
          </a:xfrm>
          <a:custGeom>
            <a:avLst/>
            <a:gdLst/>
            <a:ahLst/>
            <a:cxnLst/>
            <a:rect l="l" t="t" r="r" b="b"/>
            <a:pathLst>
              <a:path w="2" h="7" extrusionOk="0">
                <a:moveTo>
                  <a:pt x="1" y="7"/>
                </a:moveTo>
                <a:cubicBezTo>
                  <a:pt x="0" y="7"/>
                  <a:pt x="0" y="7"/>
                  <a:pt x="0" y="6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1" y="1"/>
                </a:cubicBezTo>
                <a:cubicBezTo>
                  <a:pt x="2" y="0"/>
                  <a:pt x="2" y="1"/>
                  <a:pt x="2" y="2"/>
                </a:cubicBezTo>
                <a:cubicBezTo>
                  <a:pt x="2" y="6"/>
                  <a:pt x="2" y="6"/>
                  <a:pt x="2" y="6"/>
                </a:cubicBezTo>
                <a:cubicBezTo>
                  <a:pt x="2" y="7"/>
                  <a:pt x="2" y="7"/>
                  <a:pt x="1" y="7"/>
                </a:cubicBezTo>
                <a:cubicBezTo>
                  <a:pt x="1" y="7"/>
                  <a:pt x="1" y="7"/>
                  <a:pt x="1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691541" y="5258649"/>
            <a:ext cx="10592" cy="31770"/>
          </a:xfrm>
          <a:custGeom>
            <a:avLst/>
            <a:gdLst/>
            <a:ahLst/>
            <a:cxnLst/>
            <a:rect l="l" t="t" r="r" b="b"/>
            <a:pathLst>
              <a:path w="3" h="5" extrusionOk="0">
                <a:moveTo>
                  <a:pt x="1" y="5"/>
                </a:moveTo>
                <a:cubicBezTo>
                  <a:pt x="0" y="5"/>
                  <a:pt x="0" y="5"/>
                  <a:pt x="0" y="4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3" y="1"/>
                  <a:pt x="3" y="1"/>
                </a:cubicBezTo>
                <a:cubicBezTo>
                  <a:pt x="3" y="4"/>
                  <a:pt x="3" y="4"/>
                  <a:pt x="3" y="4"/>
                </a:cubicBezTo>
                <a:cubicBezTo>
                  <a:pt x="3" y="5"/>
                  <a:pt x="2" y="5"/>
                  <a:pt x="1" y="5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649186" y="5322182"/>
            <a:ext cx="10592" cy="31770"/>
          </a:xfrm>
          <a:custGeom>
            <a:avLst/>
            <a:gdLst/>
            <a:ahLst/>
            <a:cxnLst/>
            <a:rect l="l" t="t" r="r" b="b"/>
            <a:pathLst>
              <a:path w="3" h="5" extrusionOk="0">
                <a:moveTo>
                  <a:pt x="2" y="5"/>
                </a:moveTo>
                <a:cubicBezTo>
                  <a:pt x="1" y="5"/>
                  <a:pt x="1" y="5"/>
                  <a:pt x="1" y="4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2" y="0"/>
                  <a:pt x="2" y="1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5"/>
                  <a:pt x="2" y="5"/>
                </a:cubicBezTo>
                <a:cubicBezTo>
                  <a:pt x="2" y="5"/>
                  <a:pt x="2" y="5"/>
                  <a:pt x="2" y="5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532712" y="5258649"/>
            <a:ext cx="21178" cy="52947"/>
          </a:xfrm>
          <a:custGeom>
            <a:avLst/>
            <a:gdLst/>
            <a:ahLst/>
            <a:cxnLst/>
            <a:rect l="l" t="t" r="r" b="b"/>
            <a:pathLst>
              <a:path w="3" h="8" extrusionOk="0">
                <a:moveTo>
                  <a:pt x="1" y="8"/>
                </a:moveTo>
                <a:cubicBezTo>
                  <a:pt x="1" y="8"/>
                  <a:pt x="0" y="7"/>
                  <a:pt x="0" y="6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1" y="0"/>
                </a:cubicBezTo>
                <a:cubicBezTo>
                  <a:pt x="2" y="0"/>
                  <a:pt x="3" y="0"/>
                  <a:pt x="3" y="1"/>
                </a:cubicBezTo>
                <a:cubicBezTo>
                  <a:pt x="3" y="6"/>
                  <a:pt x="3" y="6"/>
                  <a:pt x="3" y="6"/>
                </a:cubicBezTo>
                <a:cubicBezTo>
                  <a:pt x="3" y="7"/>
                  <a:pt x="2" y="8"/>
                  <a:pt x="1" y="8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723311" y="5068051"/>
            <a:ext cx="21178" cy="42355"/>
          </a:xfrm>
          <a:custGeom>
            <a:avLst/>
            <a:gdLst/>
            <a:ahLst/>
            <a:cxnLst/>
            <a:rect l="l" t="t" r="r" b="b"/>
            <a:pathLst>
              <a:path w="3" h="7" extrusionOk="0">
                <a:moveTo>
                  <a:pt x="1" y="7"/>
                </a:moveTo>
                <a:cubicBezTo>
                  <a:pt x="1" y="7"/>
                  <a:pt x="0" y="6"/>
                  <a:pt x="0" y="6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1" y="0"/>
                </a:cubicBezTo>
                <a:cubicBezTo>
                  <a:pt x="2" y="0"/>
                  <a:pt x="3" y="0"/>
                  <a:pt x="3" y="1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2" y="7"/>
                  <a:pt x="1" y="7"/>
                </a:cubicBezTo>
                <a:close/>
              </a:path>
            </a:pathLst>
          </a:custGeom>
          <a:solidFill>
            <a:srgbClr val="488E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8559011" y="2717341"/>
            <a:ext cx="1101233" cy="1058878"/>
          </a:xfrm>
          <a:custGeom>
            <a:avLst/>
            <a:gdLst/>
            <a:ahLst/>
            <a:cxnLst/>
            <a:rect l="l" t="t" r="r" b="b"/>
            <a:pathLst>
              <a:path w="183" h="177" extrusionOk="0">
                <a:moveTo>
                  <a:pt x="128" y="21"/>
                </a:moveTo>
                <a:cubicBezTo>
                  <a:pt x="111" y="8"/>
                  <a:pt x="89" y="0"/>
                  <a:pt x="67" y="2"/>
                </a:cubicBezTo>
                <a:cubicBezTo>
                  <a:pt x="45" y="5"/>
                  <a:pt x="25" y="19"/>
                  <a:pt x="14" y="38"/>
                </a:cubicBezTo>
                <a:cubicBezTo>
                  <a:pt x="3" y="57"/>
                  <a:pt x="0" y="80"/>
                  <a:pt x="6" y="102"/>
                </a:cubicBezTo>
                <a:cubicBezTo>
                  <a:pt x="13" y="132"/>
                  <a:pt x="37" y="158"/>
                  <a:pt x="67" y="168"/>
                </a:cubicBezTo>
                <a:cubicBezTo>
                  <a:pt x="97" y="177"/>
                  <a:pt x="132" y="170"/>
                  <a:pt x="154" y="148"/>
                </a:cubicBezTo>
                <a:cubicBezTo>
                  <a:pt x="172" y="130"/>
                  <a:pt x="183" y="102"/>
                  <a:pt x="179" y="77"/>
                </a:cubicBezTo>
                <a:cubicBezTo>
                  <a:pt x="177" y="66"/>
                  <a:pt x="170" y="62"/>
                  <a:pt x="163" y="55"/>
                </a:cubicBezTo>
                <a:cubicBezTo>
                  <a:pt x="152" y="43"/>
                  <a:pt x="142" y="31"/>
                  <a:pt x="128" y="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1"/>
          <p:cNvSpPr/>
          <p:nvPr/>
        </p:nvSpPr>
        <p:spPr>
          <a:xfrm>
            <a:off x="7934269" y="3215019"/>
            <a:ext cx="2011867" cy="2477775"/>
          </a:xfrm>
          <a:custGeom>
            <a:avLst/>
            <a:gdLst/>
            <a:ahLst/>
            <a:cxnLst/>
            <a:rect l="l" t="t" r="r" b="b"/>
            <a:pathLst>
              <a:path w="336" h="413" extrusionOk="0">
                <a:moveTo>
                  <a:pt x="163" y="51"/>
                </a:moveTo>
                <a:cubicBezTo>
                  <a:pt x="136" y="81"/>
                  <a:pt x="125" y="125"/>
                  <a:pt x="91" y="148"/>
                </a:cubicBezTo>
                <a:cubicBezTo>
                  <a:pt x="73" y="160"/>
                  <a:pt x="50" y="164"/>
                  <a:pt x="33" y="178"/>
                </a:cubicBezTo>
                <a:cubicBezTo>
                  <a:pt x="11" y="194"/>
                  <a:pt x="0" y="223"/>
                  <a:pt x="1" y="251"/>
                </a:cubicBezTo>
                <a:cubicBezTo>
                  <a:pt x="3" y="278"/>
                  <a:pt x="15" y="305"/>
                  <a:pt x="31" y="327"/>
                </a:cubicBezTo>
                <a:cubicBezTo>
                  <a:pt x="47" y="349"/>
                  <a:pt x="68" y="368"/>
                  <a:pt x="88" y="387"/>
                </a:cubicBezTo>
                <a:cubicBezTo>
                  <a:pt x="102" y="400"/>
                  <a:pt x="118" y="413"/>
                  <a:pt x="136" y="413"/>
                </a:cubicBezTo>
                <a:cubicBezTo>
                  <a:pt x="152" y="412"/>
                  <a:pt x="166" y="401"/>
                  <a:pt x="177" y="390"/>
                </a:cubicBezTo>
                <a:cubicBezTo>
                  <a:pt x="208" y="357"/>
                  <a:pt x="229" y="316"/>
                  <a:pt x="250" y="276"/>
                </a:cubicBezTo>
                <a:cubicBezTo>
                  <a:pt x="271" y="233"/>
                  <a:pt x="293" y="190"/>
                  <a:pt x="307" y="144"/>
                </a:cubicBezTo>
                <a:cubicBezTo>
                  <a:pt x="316" y="114"/>
                  <a:pt x="336" y="52"/>
                  <a:pt x="312" y="24"/>
                </a:cubicBezTo>
                <a:cubicBezTo>
                  <a:pt x="292" y="0"/>
                  <a:pt x="242" y="7"/>
                  <a:pt x="216" y="16"/>
                </a:cubicBezTo>
                <a:cubicBezTo>
                  <a:pt x="196" y="23"/>
                  <a:pt x="177" y="35"/>
                  <a:pt x="163" y="5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1"/>
          <p:cNvSpPr/>
          <p:nvPr/>
        </p:nvSpPr>
        <p:spPr>
          <a:xfrm>
            <a:off x="8082512" y="3384440"/>
            <a:ext cx="1757736" cy="1990693"/>
          </a:xfrm>
          <a:custGeom>
            <a:avLst/>
            <a:gdLst/>
            <a:ahLst/>
            <a:cxnLst/>
            <a:rect l="l" t="t" r="r" b="b"/>
            <a:pathLst>
              <a:path w="294" h="331" extrusionOk="0">
                <a:moveTo>
                  <a:pt x="9" y="184"/>
                </a:moveTo>
                <a:cubicBezTo>
                  <a:pt x="16" y="170"/>
                  <a:pt x="26" y="159"/>
                  <a:pt x="39" y="153"/>
                </a:cubicBezTo>
                <a:cubicBezTo>
                  <a:pt x="45" y="150"/>
                  <a:pt x="52" y="148"/>
                  <a:pt x="59" y="146"/>
                </a:cubicBezTo>
                <a:cubicBezTo>
                  <a:pt x="68" y="143"/>
                  <a:pt x="76" y="140"/>
                  <a:pt x="84" y="136"/>
                </a:cubicBezTo>
                <a:cubicBezTo>
                  <a:pt x="98" y="127"/>
                  <a:pt x="105" y="111"/>
                  <a:pt x="113" y="97"/>
                </a:cubicBezTo>
                <a:cubicBezTo>
                  <a:pt x="115" y="92"/>
                  <a:pt x="118" y="88"/>
                  <a:pt x="120" y="84"/>
                </a:cubicBezTo>
                <a:cubicBezTo>
                  <a:pt x="137" y="54"/>
                  <a:pt x="163" y="30"/>
                  <a:pt x="195" y="17"/>
                </a:cubicBezTo>
                <a:cubicBezTo>
                  <a:pt x="226" y="3"/>
                  <a:pt x="261" y="0"/>
                  <a:pt x="294" y="7"/>
                </a:cubicBezTo>
                <a:cubicBezTo>
                  <a:pt x="294" y="9"/>
                  <a:pt x="294" y="9"/>
                  <a:pt x="294" y="9"/>
                </a:cubicBezTo>
                <a:cubicBezTo>
                  <a:pt x="261" y="2"/>
                  <a:pt x="226" y="5"/>
                  <a:pt x="195" y="18"/>
                </a:cubicBezTo>
                <a:cubicBezTo>
                  <a:pt x="165" y="32"/>
                  <a:pt x="139" y="55"/>
                  <a:pt x="122" y="85"/>
                </a:cubicBezTo>
                <a:cubicBezTo>
                  <a:pt x="119" y="89"/>
                  <a:pt x="117" y="93"/>
                  <a:pt x="115" y="98"/>
                </a:cubicBezTo>
                <a:cubicBezTo>
                  <a:pt x="107" y="113"/>
                  <a:pt x="99" y="128"/>
                  <a:pt x="85" y="137"/>
                </a:cubicBezTo>
                <a:cubicBezTo>
                  <a:pt x="77" y="142"/>
                  <a:pt x="68" y="145"/>
                  <a:pt x="60" y="147"/>
                </a:cubicBezTo>
                <a:cubicBezTo>
                  <a:pt x="53" y="149"/>
                  <a:pt x="46" y="151"/>
                  <a:pt x="40" y="155"/>
                </a:cubicBezTo>
                <a:cubicBezTo>
                  <a:pt x="16" y="167"/>
                  <a:pt x="1" y="196"/>
                  <a:pt x="4" y="226"/>
                </a:cubicBezTo>
                <a:cubicBezTo>
                  <a:pt x="7" y="252"/>
                  <a:pt x="22" y="278"/>
                  <a:pt x="47" y="296"/>
                </a:cubicBezTo>
                <a:cubicBezTo>
                  <a:pt x="67" y="311"/>
                  <a:pt x="92" y="322"/>
                  <a:pt x="125" y="329"/>
                </a:cubicBezTo>
                <a:cubicBezTo>
                  <a:pt x="125" y="331"/>
                  <a:pt x="125" y="331"/>
                  <a:pt x="125" y="331"/>
                </a:cubicBezTo>
                <a:cubicBezTo>
                  <a:pt x="92" y="324"/>
                  <a:pt x="66" y="313"/>
                  <a:pt x="46" y="298"/>
                </a:cubicBezTo>
                <a:cubicBezTo>
                  <a:pt x="21" y="279"/>
                  <a:pt x="5" y="253"/>
                  <a:pt x="2" y="226"/>
                </a:cubicBezTo>
                <a:cubicBezTo>
                  <a:pt x="0" y="211"/>
                  <a:pt x="3" y="197"/>
                  <a:pt x="9" y="18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1"/>
          <p:cNvSpPr/>
          <p:nvPr/>
        </p:nvSpPr>
        <p:spPr>
          <a:xfrm>
            <a:off x="-197917" y="-776957"/>
            <a:ext cx="3610783" cy="2054227"/>
          </a:xfrm>
          <a:custGeom>
            <a:avLst/>
            <a:gdLst/>
            <a:ahLst/>
            <a:cxnLst/>
            <a:rect l="l" t="t" r="r" b="b"/>
            <a:pathLst>
              <a:path w="603" h="343" extrusionOk="0">
                <a:moveTo>
                  <a:pt x="92" y="327"/>
                </a:moveTo>
                <a:cubicBezTo>
                  <a:pt x="126" y="328"/>
                  <a:pt x="159" y="308"/>
                  <a:pt x="193" y="305"/>
                </a:cubicBezTo>
                <a:cubicBezTo>
                  <a:pt x="252" y="301"/>
                  <a:pt x="311" y="343"/>
                  <a:pt x="367" y="324"/>
                </a:cubicBezTo>
                <a:cubicBezTo>
                  <a:pt x="405" y="312"/>
                  <a:pt x="429" y="274"/>
                  <a:pt x="446" y="238"/>
                </a:cubicBezTo>
                <a:cubicBezTo>
                  <a:pt x="463" y="201"/>
                  <a:pt x="480" y="162"/>
                  <a:pt x="512" y="138"/>
                </a:cubicBezTo>
                <a:cubicBezTo>
                  <a:pt x="529" y="125"/>
                  <a:pt x="550" y="118"/>
                  <a:pt x="569" y="107"/>
                </a:cubicBezTo>
                <a:cubicBezTo>
                  <a:pt x="587" y="95"/>
                  <a:pt x="603" y="76"/>
                  <a:pt x="603" y="55"/>
                </a:cubicBezTo>
                <a:cubicBezTo>
                  <a:pt x="602" y="34"/>
                  <a:pt x="586" y="16"/>
                  <a:pt x="567" y="8"/>
                </a:cubicBezTo>
                <a:cubicBezTo>
                  <a:pt x="548" y="0"/>
                  <a:pt x="526" y="0"/>
                  <a:pt x="506" y="1"/>
                </a:cubicBezTo>
                <a:cubicBezTo>
                  <a:pt x="382" y="7"/>
                  <a:pt x="263" y="47"/>
                  <a:pt x="150" y="95"/>
                </a:cubicBezTo>
                <a:cubicBezTo>
                  <a:pt x="123" y="106"/>
                  <a:pt x="96" y="118"/>
                  <a:pt x="75" y="138"/>
                </a:cubicBezTo>
                <a:cubicBezTo>
                  <a:pt x="49" y="163"/>
                  <a:pt x="35" y="199"/>
                  <a:pt x="17" y="229"/>
                </a:cubicBezTo>
                <a:cubicBezTo>
                  <a:pt x="0" y="258"/>
                  <a:pt x="10" y="285"/>
                  <a:pt x="35" y="306"/>
                </a:cubicBezTo>
                <a:cubicBezTo>
                  <a:pt x="51" y="319"/>
                  <a:pt x="71" y="327"/>
                  <a:pt x="92" y="32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5" name="Google Shape;385;p11"/>
          <p:cNvGrpSpPr/>
          <p:nvPr/>
        </p:nvGrpSpPr>
        <p:grpSpPr>
          <a:xfrm>
            <a:off x="384470" y="176033"/>
            <a:ext cx="1101234" cy="1122412"/>
            <a:chOff x="384470" y="176033"/>
            <a:chExt cx="1101234" cy="1122412"/>
          </a:xfrm>
        </p:grpSpPr>
        <p:sp>
          <p:nvSpPr>
            <p:cNvPr id="386" name="Google Shape;386;p11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1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1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4" name="Google Shape;394;p11"/>
          <p:cNvSpPr/>
          <p:nvPr/>
        </p:nvSpPr>
        <p:spPr>
          <a:xfrm>
            <a:off x="-568521" y="324276"/>
            <a:ext cx="984761" cy="1101233"/>
          </a:xfrm>
          <a:custGeom>
            <a:avLst/>
            <a:gdLst/>
            <a:ahLst/>
            <a:cxnLst/>
            <a:rect l="l" t="t" r="r" b="b"/>
            <a:pathLst>
              <a:path w="164" h="183" extrusionOk="0">
                <a:moveTo>
                  <a:pt x="2" y="109"/>
                </a:moveTo>
                <a:cubicBezTo>
                  <a:pt x="6" y="130"/>
                  <a:pt x="15" y="151"/>
                  <a:pt x="32" y="165"/>
                </a:cubicBezTo>
                <a:cubicBezTo>
                  <a:pt x="49" y="179"/>
                  <a:pt x="73" y="183"/>
                  <a:pt x="95" y="178"/>
                </a:cubicBezTo>
                <a:cubicBezTo>
                  <a:pt x="116" y="172"/>
                  <a:pt x="135" y="157"/>
                  <a:pt x="146" y="138"/>
                </a:cubicBezTo>
                <a:cubicBezTo>
                  <a:pt x="162" y="111"/>
                  <a:pt x="164" y="76"/>
                  <a:pt x="150" y="48"/>
                </a:cubicBezTo>
                <a:cubicBezTo>
                  <a:pt x="135" y="20"/>
                  <a:pt x="105" y="1"/>
                  <a:pt x="74" y="0"/>
                </a:cubicBezTo>
                <a:cubicBezTo>
                  <a:pt x="49" y="0"/>
                  <a:pt x="21" y="12"/>
                  <a:pt x="6" y="33"/>
                </a:cubicBezTo>
                <a:cubicBezTo>
                  <a:pt x="0" y="42"/>
                  <a:pt x="2" y="50"/>
                  <a:pt x="2" y="60"/>
                </a:cubicBezTo>
                <a:cubicBezTo>
                  <a:pt x="1" y="76"/>
                  <a:pt x="0" y="92"/>
                  <a:pt x="2" y="10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1"/>
          <p:cNvSpPr/>
          <p:nvPr/>
        </p:nvSpPr>
        <p:spPr>
          <a:xfrm>
            <a:off x="-536758" y="-702831"/>
            <a:ext cx="2520128" cy="1535378"/>
          </a:xfrm>
          <a:custGeom>
            <a:avLst/>
            <a:gdLst/>
            <a:ahLst/>
            <a:cxnLst/>
            <a:rect l="l" t="t" r="r" b="b"/>
            <a:pathLst>
              <a:path w="420" h="256" extrusionOk="0">
                <a:moveTo>
                  <a:pt x="127" y="250"/>
                </a:moveTo>
                <a:cubicBezTo>
                  <a:pt x="167" y="247"/>
                  <a:pt x="206" y="224"/>
                  <a:pt x="246" y="232"/>
                </a:cubicBezTo>
                <a:cubicBezTo>
                  <a:pt x="267" y="236"/>
                  <a:pt x="287" y="249"/>
                  <a:pt x="308" y="252"/>
                </a:cubicBezTo>
                <a:cubicBezTo>
                  <a:pt x="336" y="256"/>
                  <a:pt x="364" y="243"/>
                  <a:pt x="382" y="223"/>
                </a:cubicBezTo>
                <a:cubicBezTo>
                  <a:pt x="401" y="202"/>
                  <a:pt x="411" y="175"/>
                  <a:pt x="415" y="148"/>
                </a:cubicBezTo>
                <a:cubicBezTo>
                  <a:pt x="420" y="121"/>
                  <a:pt x="418" y="93"/>
                  <a:pt x="417" y="65"/>
                </a:cubicBezTo>
                <a:cubicBezTo>
                  <a:pt x="417" y="46"/>
                  <a:pt x="415" y="25"/>
                  <a:pt x="401" y="13"/>
                </a:cubicBezTo>
                <a:cubicBezTo>
                  <a:pt x="390" y="2"/>
                  <a:pt x="373" y="0"/>
                  <a:pt x="357" y="0"/>
                </a:cubicBezTo>
                <a:cubicBezTo>
                  <a:pt x="311" y="1"/>
                  <a:pt x="267" y="15"/>
                  <a:pt x="224" y="29"/>
                </a:cubicBezTo>
                <a:cubicBezTo>
                  <a:pt x="179" y="44"/>
                  <a:pt x="133" y="59"/>
                  <a:pt x="91" y="82"/>
                </a:cubicBezTo>
                <a:cubicBezTo>
                  <a:pt x="63" y="97"/>
                  <a:pt x="5" y="126"/>
                  <a:pt x="2" y="163"/>
                </a:cubicBezTo>
                <a:cubicBezTo>
                  <a:pt x="0" y="195"/>
                  <a:pt x="40" y="225"/>
                  <a:pt x="64" y="237"/>
                </a:cubicBezTo>
                <a:cubicBezTo>
                  <a:pt x="84" y="247"/>
                  <a:pt x="105" y="251"/>
                  <a:pt x="127" y="25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1"/>
          <p:cNvSpPr/>
          <p:nvPr/>
        </p:nvSpPr>
        <p:spPr>
          <a:xfrm>
            <a:off x="-494403" y="-459294"/>
            <a:ext cx="2297772" cy="1164766"/>
          </a:xfrm>
          <a:custGeom>
            <a:avLst/>
            <a:gdLst/>
            <a:ahLst/>
            <a:cxnLst/>
            <a:rect l="l" t="t" r="r" b="b"/>
            <a:pathLst>
              <a:path w="385" h="193" extrusionOk="0">
                <a:moveTo>
                  <a:pt x="326" y="185"/>
                </a:moveTo>
                <a:cubicBezTo>
                  <a:pt x="312" y="190"/>
                  <a:pt x="297" y="191"/>
                  <a:pt x="283" y="186"/>
                </a:cubicBezTo>
                <a:cubicBezTo>
                  <a:pt x="276" y="184"/>
                  <a:pt x="270" y="180"/>
                  <a:pt x="264" y="177"/>
                </a:cubicBezTo>
                <a:cubicBezTo>
                  <a:pt x="256" y="173"/>
                  <a:pt x="248" y="168"/>
                  <a:pt x="239" y="167"/>
                </a:cubicBezTo>
                <a:cubicBezTo>
                  <a:pt x="223" y="163"/>
                  <a:pt x="207" y="168"/>
                  <a:pt x="191" y="173"/>
                </a:cubicBezTo>
                <a:cubicBezTo>
                  <a:pt x="186" y="175"/>
                  <a:pt x="182" y="176"/>
                  <a:pt x="177" y="178"/>
                </a:cubicBezTo>
                <a:cubicBezTo>
                  <a:pt x="144" y="187"/>
                  <a:pt x="109" y="185"/>
                  <a:pt x="77" y="172"/>
                </a:cubicBezTo>
                <a:cubicBezTo>
                  <a:pt x="45" y="160"/>
                  <a:pt x="18" y="137"/>
                  <a:pt x="0" y="108"/>
                </a:cubicBezTo>
                <a:cubicBezTo>
                  <a:pt x="2" y="107"/>
                  <a:pt x="2" y="107"/>
                  <a:pt x="2" y="107"/>
                </a:cubicBezTo>
                <a:cubicBezTo>
                  <a:pt x="19" y="136"/>
                  <a:pt x="46" y="158"/>
                  <a:pt x="78" y="171"/>
                </a:cubicBezTo>
                <a:cubicBezTo>
                  <a:pt x="109" y="183"/>
                  <a:pt x="144" y="185"/>
                  <a:pt x="176" y="176"/>
                </a:cubicBezTo>
                <a:cubicBezTo>
                  <a:pt x="181" y="175"/>
                  <a:pt x="186" y="173"/>
                  <a:pt x="190" y="171"/>
                </a:cubicBezTo>
                <a:cubicBezTo>
                  <a:pt x="207" y="166"/>
                  <a:pt x="223" y="161"/>
                  <a:pt x="240" y="165"/>
                </a:cubicBezTo>
                <a:cubicBezTo>
                  <a:pt x="249" y="167"/>
                  <a:pt x="257" y="171"/>
                  <a:pt x="265" y="175"/>
                </a:cubicBezTo>
                <a:cubicBezTo>
                  <a:pt x="271" y="179"/>
                  <a:pt x="277" y="182"/>
                  <a:pt x="284" y="184"/>
                </a:cubicBezTo>
                <a:cubicBezTo>
                  <a:pt x="309" y="193"/>
                  <a:pt x="341" y="183"/>
                  <a:pt x="359" y="160"/>
                </a:cubicBezTo>
                <a:cubicBezTo>
                  <a:pt x="376" y="139"/>
                  <a:pt x="383" y="110"/>
                  <a:pt x="379" y="79"/>
                </a:cubicBezTo>
                <a:cubicBezTo>
                  <a:pt x="375" y="55"/>
                  <a:pt x="365" y="29"/>
                  <a:pt x="347" y="1"/>
                </a:cubicBezTo>
                <a:cubicBezTo>
                  <a:pt x="348" y="0"/>
                  <a:pt x="348" y="0"/>
                  <a:pt x="348" y="0"/>
                </a:cubicBezTo>
                <a:cubicBezTo>
                  <a:pt x="367" y="28"/>
                  <a:pt x="377" y="54"/>
                  <a:pt x="381" y="79"/>
                </a:cubicBezTo>
                <a:cubicBezTo>
                  <a:pt x="385" y="110"/>
                  <a:pt x="378" y="140"/>
                  <a:pt x="361" y="161"/>
                </a:cubicBezTo>
                <a:cubicBezTo>
                  <a:pt x="352" y="172"/>
                  <a:pt x="340" y="181"/>
                  <a:pt x="326" y="1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3"/>
          <p:cNvSpPr/>
          <p:nvPr/>
        </p:nvSpPr>
        <p:spPr>
          <a:xfrm rot="-5400001">
            <a:off x="-640930" y="3573453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3"/>
          <p:cNvSpPr/>
          <p:nvPr/>
        </p:nvSpPr>
        <p:spPr>
          <a:xfrm>
            <a:off x="7710734" y="-773124"/>
            <a:ext cx="2449795" cy="1993721"/>
          </a:xfrm>
          <a:custGeom>
            <a:avLst/>
            <a:gdLst/>
            <a:ahLst/>
            <a:cxnLst/>
            <a:rect l="l" t="t" r="r" b="b"/>
            <a:pathLst>
              <a:path w="332" h="270" extrusionOk="0">
                <a:moveTo>
                  <a:pt x="291" y="131"/>
                </a:moveTo>
                <a:cubicBezTo>
                  <a:pt x="267" y="109"/>
                  <a:pt x="232" y="100"/>
                  <a:pt x="213" y="73"/>
                </a:cubicBezTo>
                <a:cubicBezTo>
                  <a:pt x="204" y="58"/>
                  <a:pt x="200" y="40"/>
                  <a:pt x="189" y="26"/>
                </a:cubicBezTo>
                <a:cubicBezTo>
                  <a:pt x="176" y="8"/>
                  <a:pt x="153" y="0"/>
                  <a:pt x="130" y="1"/>
                </a:cubicBezTo>
                <a:cubicBezTo>
                  <a:pt x="108" y="2"/>
                  <a:pt x="87" y="12"/>
                  <a:pt x="69" y="25"/>
                </a:cubicBezTo>
                <a:cubicBezTo>
                  <a:pt x="51" y="38"/>
                  <a:pt x="36" y="54"/>
                  <a:pt x="21" y="70"/>
                </a:cubicBezTo>
                <a:cubicBezTo>
                  <a:pt x="11" y="82"/>
                  <a:pt x="0" y="94"/>
                  <a:pt x="0" y="109"/>
                </a:cubicBezTo>
                <a:cubicBezTo>
                  <a:pt x="1" y="122"/>
                  <a:pt x="9" y="133"/>
                  <a:pt x="19" y="142"/>
                </a:cubicBezTo>
                <a:cubicBezTo>
                  <a:pt x="45" y="167"/>
                  <a:pt x="78" y="184"/>
                  <a:pt x="111" y="201"/>
                </a:cubicBezTo>
                <a:cubicBezTo>
                  <a:pt x="145" y="218"/>
                  <a:pt x="179" y="235"/>
                  <a:pt x="216" y="247"/>
                </a:cubicBezTo>
                <a:cubicBezTo>
                  <a:pt x="240" y="254"/>
                  <a:pt x="290" y="270"/>
                  <a:pt x="312" y="251"/>
                </a:cubicBezTo>
                <a:cubicBezTo>
                  <a:pt x="332" y="234"/>
                  <a:pt x="326" y="194"/>
                  <a:pt x="319" y="173"/>
                </a:cubicBezTo>
                <a:cubicBezTo>
                  <a:pt x="314" y="157"/>
                  <a:pt x="304" y="142"/>
                  <a:pt x="291" y="1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3"/>
          <p:cNvSpPr/>
          <p:nvPr/>
        </p:nvSpPr>
        <p:spPr>
          <a:xfrm>
            <a:off x="8075597" y="-147643"/>
            <a:ext cx="1472488" cy="1472489"/>
          </a:xfrm>
          <a:custGeom>
            <a:avLst/>
            <a:gdLst/>
            <a:ahLst/>
            <a:cxnLst/>
            <a:rect l="l" t="t" r="r" b="b"/>
            <a:pathLst>
              <a:path w="200" h="199" extrusionOk="0">
                <a:moveTo>
                  <a:pt x="196" y="199"/>
                </a:moveTo>
                <a:cubicBezTo>
                  <a:pt x="199" y="187"/>
                  <a:pt x="192" y="176"/>
                  <a:pt x="183" y="169"/>
                </a:cubicBezTo>
                <a:cubicBezTo>
                  <a:pt x="176" y="164"/>
                  <a:pt x="168" y="161"/>
                  <a:pt x="160" y="158"/>
                </a:cubicBezTo>
                <a:cubicBezTo>
                  <a:pt x="157" y="157"/>
                  <a:pt x="155" y="156"/>
                  <a:pt x="152" y="155"/>
                </a:cubicBezTo>
                <a:cubicBezTo>
                  <a:pt x="138" y="149"/>
                  <a:pt x="130" y="142"/>
                  <a:pt x="126" y="133"/>
                </a:cubicBezTo>
                <a:cubicBezTo>
                  <a:pt x="123" y="129"/>
                  <a:pt x="122" y="124"/>
                  <a:pt x="121" y="119"/>
                </a:cubicBezTo>
                <a:cubicBezTo>
                  <a:pt x="120" y="113"/>
                  <a:pt x="118" y="106"/>
                  <a:pt x="115" y="101"/>
                </a:cubicBezTo>
                <a:cubicBezTo>
                  <a:pt x="107" y="91"/>
                  <a:pt x="93" y="89"/>
                  <a:pt x="81" y="88"/>
                </a:cubicBezTo>
                <a:cubicBezTo>
                  <a:pt x="69" y="87"/>
                  <a:pt x="55" y="84"/>
                  <a:pt x="49" y="73"/>
                </a:cubicBezTo>
                <a:cubicBezTo>
                  <a:pt x="46" y="67"/>
                  <a:pt x="45" y="61"/>
                  <a:pt x="45" y="55"/>
                </a:cubicBezTo>
                <a:cubicBezTo>
                  <a:pt x="45" y="53"/>
                  <a:pt x="45" y="51"/>
                  <a:pt x="44" y="48"/>
                </a:cubicBezTo>
                <a:cubicBezTo>
                  <a:pt x="41" y="25"/>
                  <a:pt x="23" y="6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23" y="5"/>
                  <a:pt x="42" y="25"/>
                  <a:pt x="45" y="48"/>
                </a:cubicBezTo>
                <a:cubicBezTo>
                  <a:pt x="45" y="51"/>
                  <a:pt x="46" y="53"/>
                  <a:pt x="46" y="55"/>
                </a:cubicBezTo>
                <a:cubicBezTo>
                  <a:pt x="46" y="61"/>
                  <a:pt x="47" y="67"/>
                  <a:pt x="49" y="72"/>
                </a:cubicBezTo>
                <a:cubicBezTo>
                  <a:pt x="55" y="83"/>
                  <a:pt x="69" y="86"/>
                  <a:pt x="81" y="87"/>
                </a:cubicBezTo>
                <a:cubicBezTo>
                  <a:pt x="93" y="89"/>
                  <a:pt x="107" y="90"/>
                  <a:pt x="115" y="101"/>
                </a:cubicBezTo>
                <a:cubicBezTo>
                  <a:pt x="119" y="106"/>
                  <a:pt x="120" y="112"/>
                  <a:pt x="122" y="119"/>
                </a:cubicBezTo>
                <a:cubicBezTo>
                  <a:pt x="123" y="124"/>
                  <a:pt x="124" y="129"/>
                  <a:pt x="126" y="133"/>
                </a:cubicBezTo>
                <a:cubicBezTo>
                  <a:pt x="130" y="142"/>
                  <a:pt x="139" y="148"/>
                  <a:pt x="152" y="154"/>
                </a:cubicBezTo>
                <a:cubicBezTo>
                  <a:pt x="155" y="155"/>
                  <a:pt x="158" y="156"/>
                  <a:pt x="160" y="157"/>
                </a:cubicBezTo>
                <a:cubicBezTo>
                  <a:pt x="168" y="160"/>
                  <a:pt x="177" y="163"/>
                  <a:pt x="184" y="169"/>
                </a:cubicBezTo>
                <a:cubicBezTo>
                  <a:pt x="192" y="175"/>
                  <a:pt x="200" y="187"/>
                  <a:pt x="197" y="199"/>
                </a:cubicBezTo>
                <a:lnTo>
                  <a:pt x="196" y="1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3"/>
          <p:cNvSpPr/>
          <p:nvPr/>
        </p:nvSpPr>
        <p:spPr>
          <a:xfrm>
            <a:off x="8075597" y="-69458"/>
            <a:ext cx="1381270" cy="1211871"/>
          </a:xfrm>
          <a:custGeom>
            <a:avLst/>
            <a:gdLst/>
            <a:ahLst/>
            <a:cxnLst/>
            <a:rect l="l" t="t" r="r" b="b"/>
            <a:pathLst>
              <a:path w="186" h="165" extrusionOk="0">
                <a:moveTo>
                  <a:pt x="160" y="160"/>
                </a:moveTo>
                <a:cubicBezTo>
                  <a:pt x="140" y="153"/>
                  <a:pt x="124" y="137"/>
                  <a:pt x="117" y="116"/>
                </a:cubicBezTo>
                <a:cubicBezTo>
                  <a:pt x="117" y="115"/>
                  <a:pt x="116" y="113"/>
                  <a:pt x="116" y="112"/>
                </a:cubicBezTo>
                <a:cubicBezTo>
                  <a:pt x="114" y="107"/>
                  <a:pt x="113" y="101"/>
                  <a:pt x="110" y="97"/>
                </a:cubicBezTo>
                <a:cubicBezTo>
                  <a:pt x="103" y="88"/>
                  <a:pt x="91" y="86"/>
                  <a:pt x="79" y="85"/>
                </a:cubicBezTo>
                <a:cubicBezTo>
                  <a:pt x="77" y="84"/>
                  <a:pt x="77" y="84"/>
                  <a:pt x="77" y="84"/>
                </a:cubicBezTo>
                <a:cubicBezTo>
                  <a:pt x="66" y="83"/>
                  <a:pt x="55" y="82"/>
                  <a:pt x="47" y="75"/>
                </a:cubicBezTo>
                <a:cubicBezTo>
                  <a:pt x="38" y="68"/>
                  <a:pt x="35" y="56"/>
                  <a:pt x="34" y="47"/>
                </a:cubicBezTo>
                <a:cubicBezTo>
                  <a:pt x="33" y="45"/>
                  <a:pt x="33" y="43"/>
                  <a:pt x="33" y="41"/>
                </a:cubicBezTo>
                <a:cubicBezTo>
                  <a:pt x="31" y="33"/>
                  <a:pt x="30" y="24"/>
                  <a:pt x="26" y="17"/>
                </a:cubicBezTo>
                <a:cubicBezTo>
                  <a:pt x="21" y="8"/>
                  <a:pt x="11" y="0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11" y="0"/>
                  <a:pt x="21" y="7"/>
                  <a:pt x="26" y="16"/>
                </a:cubicBezTo>
                <a:cubicBezTo>
                  <a:pt x="30" y="24"/>
                  <a:pt x="32" y="33"/>
                  <a:pt x="33" y="41"/>
                </a:cubicBezTo>
                <a:cubicBezTo>
                  <a:pt x="34" y="43"/>
                  <a:pt x="34" y="45"/>
                  <a:pt x="34" y="47"/>
                </a:cubicBezTo>
                <a:cubicBezTo>
                  <a:pt x="36" y="56"/>
                  <a:pt x="39" y="68"/>
                  <a:pt x="48" y="75"/>
                </a:cubicBezTo>
                <a:cubicBezTo>
                  <a:pt x="56" y="81"/>
                  <a:pt x="67" y="82"/>
                  <a:pt x="77" y="84"/>
                </a:cubicBezTo>
                <a:cubicBezTo>
                  <a:pt x="79" y="84"/>
                  <a:pt x="79" y="84"/>
                  <a:pt x="79" y="84"/>
                </a:cubicBezTo>
                <a:cubicBezTo>
                  <a:pt x="91" y="85"/>
                  <a:pt x="103" y="88"/>
                  <a:pt x="110" y="97"/>
                </a:cubicBezTo>
                <a:cubicBezTo>
                  <a:pt x="113" y="101"/>
                  <a:pt x="115" y="106"/>
                  <a:pt x="116" y="111"/>
                </a:cubicBezTo>
                <a:cubicBezTo>
                  <a:pt x="117" y="113"/>
                  <a:pt x="117" y="115"/>
                  <a:pt x="118" y="116"/>
                </a:cubicBezTo>
                <a:cubicBezTo>
                  <a:pt x="127" y="144"/>
                  <a:pt x="156" y="165"/>
                  <a:pt x="186" y="163"/>
                </a:cubicBezTo>
                <a:cubicBezTo>
                  <a:pt x="186" y="164"/>
                  <a:pt x="186" y="164"/>
                  <a:pt x="186" y="164"/>
                </a:cubicBezTo>
                <a:cubicBezTo>
                  <a:pt x="177" y="165"/>
                  <a:pt x="168" y="163"/>
                  <a:pt x="160" y="1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3" name="Google Shape;403;p13"/>
          <p:cNvGrpSpPr/>
          <p:nvPr/>
        </p:nvGrpSpPr>
        <p:grpSpPr>
          <a:xfrm>
            <a:off x="8472288" y="2264222"/>
            <a:ext cx="1707044" cy="1720073"/>
            <a:chOff x="7202538" y="4530422"/>
            <a:chExt cx="1707044" cy="1720073"/>
          </a:xfrm>
        </p:grpSpPr>
        <p:sp>
          <p:nvSpPr>
            <p:cNvPr id="404" name="Google Shape;404;p13"/>
            <p:cNvSpPr/>
            <p:nvPr/>
          </p:nvSpPr>
          <p:spPr>
            <a:xfrm>
              <a:off x="7202538" y="4530422"/>
              <a:ext cx="1707044" cy="1720073"/>
            </a:xfrm>
            <a:custGeom>
              <a:avLst/>
              <a:gdLst/>
              <a:ahLst/>
              <a:cxnLst/>
              <a:rect l="l" t="t" r="r" b="b"/>
              <a:pathLst>
                <a:path w="232" h="233" extrusionOk="0">
                  <a:moveTo>
                    <a:pt x="50" y="202"/>
                  </a:moveTo>
                  <a:cubicBezTo>
                    <a:pt x="43" y="193"/>
                    <a:pt x="38" y="183"/>
                    <a:pt x="33" y="173"/>
                  </a:cubicBezTo>
                  <a:cubicBezTo>
                    <a:pt x="17" y="142"/>
                    <a:pt x="0" y="107"/>
                    <a:pt x="10" y="72"/>
                  </a:cubicBezTo>
                  <a:cubicBezTo>
                    <a:pt x="18" y="41"/>
                    <a:pt x="47" y="15"/>
                    <a:pt x="83" y="7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116" y="0"/>
                    <a:pt x="161" y="6"/>
                    <a:pt x="188" y="21"/>
                  </a:cubicBezTo>
                  <a:cubicBezTo>
                    <a:pt x="218" y="38"/>
                    <a:pt x="231" y="91"/>
                    <a:pt x="232" y="124"/>
                  </a:cubicBezTo>
                  <a:cubicBezTo>
                    <a:pt x="232" y="154"/>
                    <a:pt x="222" y="181"/>
                    <a:pt x="204" y="197"/>
                  </a:cubicBezTo>
                  <a:cubicBezTo>
                    <a:pt x="187" y="212"/>
                    <a:pt x="164" y="217"/>
                    <a:pt x="144" y="222"/>
                  </a:cubicBezTo>
                  <a:cubicBezTo>
                    <a:pt x="119" y="228"/>
                    <a:pt x="96" y="233"/>
                    <a:pt x="76" y="223"/>
                  </a:cubicBezTo>
                  <a:cubicBezTo>
                    <a:pt x="65" y="219"/>
                    <a:pt x="57" y="211"/>
                    <a:pt x="50" y="202"/>
                  </a:cubicBezTo>
                  <a:close/>
                  <a:moveTo>
                    <a:pt x="84" y="10"/>
                  </a:moveTo>
                  <a:cubicBezTo>
                    <a:pt x="49" y="17"/>
                    <a:pt x="20" y="42"/>
                    <a:pt x="12" y="72"/>
                  </a:cubicBezTo>
                  <a:cubicBezTo>
                    <a:pt x="4" y="106"/>
                    <a:pt x="20" y="142"/>
                    <a:pt x="35" y="172"/>
                  </a:cubicBezTo>
                  <a:cubicBezTo>
                    <a:pt x="46" y="192"/>
                    <a:pt x="57" y="212"/>
                    <a:pt x="77" y="221"/>
                  </a:cubicBezTo>
                  <a:cubicBezTo>
                    <a:pt x="96" y="229"/>
                    <a:pt x="119" y="225"/>
                    <a:pt x="143" y="219"/>
                  </a:cubicBezTo>
                  <a:cubicBezTo>
                    <a:pt x="163" y="214"/>
                    <a:pt x="185" y="209"/>
                    <a:pt x="202" y="194"/>
                  </a:cubicBezTo>
                  <a:cubicBezTo>
                    <a:pt x="219" y="179"/>
                    <a:pt x="229" y="153"/>
                    <a:pt x="229" y="124"/>
                  </a:cubicBezTo>
                  <a:cubicBezTo>
                    <a:pt x="228" y="92"/>
                    <a:pt x="215" y="40"/>
                    <a:pt x="186" y="24"/>
                  </a:cubicBezTo>
                  <a:cubicBezTo>
                    <a:pt x="160" y="9"/>
                    <a:pt x="116" y="3"/>
                    <a:pt x="84" y="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3"/>
            <p:cNvSpPr/>
            <p:nvPr/>
          </p:nvSpPr>
          <p:spPr>
            <a:xfrm>
              <a:off x="7384969" y="4647702"/>
              <a:ext cx="1407332" cy="1459453"/>
            </a:xfrm>
            <a:custGeom>
              <a:avLst/>
              <a:gdLst/>
              <a:ahLst/>
              <a:cxnLst/>
              <a:rect l="l" t="t" r="r" b="b"/>
              <a:pathLst>
                <a:path w="191" h="197" extrusionOk="0">
                  <a:moveTo>
                    <a:pt x="27" y="152"/>
                  </a:moveTo>
                  <a:cubicBezTo>
                    <a:pt x="13" y="133"/>
                    <a:pt x="5" y="115"/>
                    <a:pt x="3" y="97"/>
                  </a:cubicBezTo>
                  <a:cubicBezTo>
                    <a:pt x="0" y="72"/>
                    <a:pt x="9" y="47"/>
                    <a:pt x="27" y="28"/>
                  </a:cubicBezTo>
                  <a:cubicBezTo>
                    <a:pt x="44" y="11"/>
                    <a:pt x="69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106" y="0"/>
                    <a:pt x="118" y="2"/>
                    <a:pt x="129" y="6"/>
                  </a:cubicBezTo>
                  <a:cubicBezTo>
                    <a:pt x="153" y="14"/>
                    <a:pt x="168" y="25"/>
                    <a:pt x="176" y="41"/>
                  </a:cubicBezTo>
                  <a:cubicBezTo>
                    <a:pt x="187" y="61"/>
                    <a:pt x="191" y="84"/>
                    <a:pt x="189" y="105"/>
                  </a:cubicBezTo>
                  <a:cubicBezTo>
                    <a:pt x="187" y="135"/>
                    <a:pt x="171" y="162"/>
                    <a:pt x="148" y="178"/>
                  </a:cubicBezTo>
                  <a:cubicBezTo>
                    <a:pt x="124" y="194"/>
                    <a:pt x="91" y="197"/>
                    <a:pt x="66" y="185"/>
                  </a:cubicBezTo>
                  <a:cubicBezTo>
                    <a:pt x="53" y="179"/>
                    <a:pt x="41" y="169"/>
                    <a:pt x="29" y="154"/>
                  </a:cubicBezTo>
                  <a:cubicBezTo>
                    <a:pt x="28" y="153"/>
                    <a:pt x="28" y="152"/>
                    <a:pt x="27" y="152"/>
                  </a:cubicBezTo>
                  <a:close/>
                  <a:moveTo>
                    <a:pt x="94" y="3"/>
                  </a:moveTo>
                  <a:cubicBezTo>
                    <a:pt x="69" y="3"/>
                    <a:pt x="46" y="13"/>
                    <a:pt x="29" y="30"/>
                  </a:cubicBezTo>
                  <a:cubicBezTo>
                    <a:pt x="12" y="48"/>
                    <a:pt x="3" y="73"/>
                    <a:pt x="6" y="96"/>
                  </a:cubicBezTo>
                  <a:cubicBezTo>
                    <a:pt x="8" y="115"/>
                    <a:pt x="16" y="133"/>
                    <a:pt x="31" y="152"/>
                  </a:cubicBezTo>
                  <a:cubicBezTo>
                    <a:pt x="43" y="166"/>
                    <a:pt x="54" y="176"/>
                    <a:pt x="67" y="183"/>
                  </a:cubicBezTo>
                  <a:cubicBezTo>
                    <a:pt x="92" y="194"/>
                    <a:pt x="123" y="191"/>
                    <a:pt x="146" y="175"/>
                  </a:cubicBezTo>
                  <a:cubicBezTo>
                    <a:pt x="169" y="160"/>
                    <a:pt x="184" y="134"/>
                    <a:pt x="186" y="105"/>
                  </a:cubicBezTo>
                  <a:cubicBezTo>
                    <a:pt x="188" y="84"/>
                    <a:pt x="184" y="62"/>
                    <a:pt x="173" y="42"/>
                  </a:cubicBezTo>
                  <a:cubicBezTo>
                    <a:pt x="166" y="27"/>
                    <a:pt x="151" y="16"/>
                    <a:pt x="128" y="8"/>
                  </a:cubicBezTo>
                  <a:cubicBezTo>
                    <a:pt x="117" y="5"/>
                    <a:pt x="106" y="3"/>
                    <a:pt x="94" y="3"/>
                  </a:cubicBezTo>
                  <a:close/>
                  <a:moveTo>
                    <a:pt x="94" y="1"/>
                  </a:moveTo>
                  <a:cubicBezTo>
                    <a:pt x="94" y="1"/>
                    <a:pt x="94" y="1"/>
                    <a:pt x="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3"/>
            <p:cNvSpPr/>
            <p:nvPr/>
          </p:nvSpPr>
          <p:spPr>
            <a:xfrm>
              <a:off x="7528302" y="4764977"/>
              <a:ext cx="1146713" cy="1224897"/>
            </a:xfrm>
            <a:custGeom>
              <a:avLst/>
              <a:gdLst/>
              <a:ahLst/>
              <a:cxnLst/>
              <a:rect l="l" t="t" r="r" b="b"/>
              <a:pathLst>
                <a:path w="155" h="166" extrusionOk="0">
                  <a:moveTo>
                    <a:pt x="18" y="138"/>
                  </a:moveTo>
                  <a:cubicBezTo>
                    <a:pt x="16" y="136"/>
                    <a:pt x="14" y="133"/>
                    <a:pt x="13" y="130"/>
                  </a:cubicBezTo>
                  <a:cubicBezTo>
                    <a:pt x="5" y="117"/>
                    <a:pt x="1" y="102"/>
                    <a:pt x="1" y="85"/>
                  </a:cubicBezTo>
                  <a:cubicBezTo>
                    <a:pt x="0" y="71"/>
                    <a:pt x="2" y="50"/>
                    <a:pt x="14" y="33"/>
                  </a:cubicBezTo>
                  <a:cubicBezTo>
                    <a:pt x="25" y="17"/>
                    <a:pt x="44" y="6"/>
                    <a:pt x="66" y="2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78" y="0"/>
                    <a:pt x="92" y="1"/>
                    <a:pt x="106" y="4"/>
                  </a:cubicBezTo>
                  <a:cubicBezTo>
                    <a:pt x="107" y="4"/>
                    <a:pt x="108" y="5"/>
                    <a:pt x="109" y="5"/>
                  </a:cubicBezTo>
                  <a:cubicBezTo>
                    <a:pt x="118" y="6"/>
                    <a:pt x="128" y="8"/>
                    <a:pt x="133" y="16"/>
                  </a:cubicBezTo>
                  <a:cubicBezTo>
                    <a:pt x="138" y="24"/>
                    <a:pt x="143" y="34"/>
                    <a:pt x="147" y="46"/>
                  </a:cubicBezTo>
                  <a:cubicBezTo>
                    <a:pt x="154" y="67"/>
                    <a:pt x="155" y="90"/>
                    <a:pt x="150" y="111"/>
                  </a:cubicBezTo>
                  <a:cubicBezTo>
                    <a:pt x="147" y="125"/>
                    <a:pt x="141" y="137"/>
                    <a:pt x="133" y="144"/>
                  </a:cubicBezTo>
                  <a:cubicBezTo>
                    <a:pt x="121" y="156"/>
                    <a:pt x="105" y="159"/>
                    <a:pt x="92" y="162"/>
                  </a:cubicBezTo>
                  <a:cubicBezTo>
                    <a:pt x="81" y="164"/>
                    <a:pt x="64" y="166"/>
                    <a:pt x="48" y="160"/>
                  </a:cubicBezTo>
                  <a:cubicBezTo>
                    <a:pt x="37" y="156"/>
                    <a:pt x="26" y="149"/>
                    <a:pt x="18" y="138"/>
                  </a:cubicBezTo>
                  <a:close/>
                  <a:moveTo>
                    <a:pt x="67" y="5"/>
                  </a:moveTo>
                  <a:cubicBezTo>
                    <a:pt x="45" y="8"/>
                    <a:pt x="27" y="19"/>
                    <a:pt x="16" y="35"/>
                  </a:cubicBezTo>
                  <a:cubicBezTo>
                    <a:pt x="5" y="51"/>
                    <a:pt x="3" y="71"/>
                    <a:pt x="4" y="85"/>
                  </a:cubicBezTo>
                  <a:cubicBezTo>
                    <a:pt x="4" y="102"/>
                    <a:pt x="8" y="116"/>
                    <a:pt x="15" y="129"/>
                  </a:cubicBezTo>
                  <a:cubicBezTo>
                    <a:pt x="23" y="142"/>
                    <a:pt x="35" y="153"/>
                    <a:pt x="49" y="157"/>
                  </a:cubicBezTo>
                  <a:cubicBezTo>
                    <a:pt x="60" y="161"/>
                    <a:pt x="74" y="162"/>
                    <a:pt x="92" y="159"/>
                  </a:cubicBezTo>
                  <a:cubicBezTo>
                    <a:pt x="104" y="157"/>
                    <a:pt x="120" y="153"/>
                    <a:pt x="131" y="142"/>
                  </a:cubicBezTo>
                  <a:cubicBezTo>
                    <a:pt x="138" y="135"/>
                    <a:pt x="144" y="124"/>
                    <a:pt x="147" y="110"/>
                  </a:cubicBezTo>
                  <a:cubicBezTo>
                    <a:pt x="152" y="89"/>
                    <a:pt x="151" y="68"/>
                    <a:pt x="144" y="47"/>
                  </a:cubicBezTo>
                  <a:cubicBezTo>
                    <a:pt x="140" y="35"/>
                    <a:pt x="136" y="25"/>
                    <a:pt x="130" y="17"/>
                  </a:cubicBezTo>
                  <a:cubicBezTo>
                    <a:pt x="126" y="11"/>
                    <a:pt x="117" y="9"/>
                    <a:pt x="109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91" y="4"/>
                    <a:pt x="79" y="4"/>
                    <a:pt x="67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3"/>
            <p:cNvSpPr/>
            <p:nvPr/>
          </p:nvSpPr>
          <p:spPr>
            <a:xfrm>
              <a:off x="7645586" y="4908319"/>
              <a:ext cx="925193" cy="977317"/>
            </a:xfrm>
            <a:custGeom>
              <a:avLst/>
              <a:gdLst/>
              <a:ahLst/>
              <a:cxnLst/>
              <a:rect l="l" t="t" r="r" b="b"/>
              <a:pathLst>
                <a:path w="126" h="132" extrusionOk="0">
                  <a:moveTo>
                    <a:pt x="18" y="101"/>
                  </a:moveTo>
                  <a:cubicBezTo>
                    <a:pt x="12" y="93"/>
                    <a:pt x="7" y="84"/>
                    <a:pt x="4" y="74"/>
                  </a:cubicBezTo>
                  <a:cubicBezTo>
                    <a:pt x="1" y="63"/>
                    <a:pt x="0" y="52"/>
                    <a:pt x="3" y="44"/>
                  </a:cubicBezTo>
                  <a:cubicBezTo>
                    <a:pt x="6" y="36"/>
                    <a:pt x="12" y="28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30" y="13"/>
                    <a:pt x="42" y="8"/>
                    <a:pt x="55" y="4"/>
                  </a:cubicBezTo>
                  <a:cubicBezTo>
                    <a:pt x="66" y="1"/>
                    <a:pt x="78" y="0"/>
                    <a:pt x="88" y="1"/>
                  </a:cubicBezTo>
                  <a:cubicBezTo>
                    <a:pt x="98" y="2"/>
                    <a:pt x="102" y="8"/>
                    <a:pt x="106" y="14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20" y="35"/>
                    <a:pt x="126" y="57"/>
                    <a:pt x="122" y="79"/>
                  </a:cubicBezTo>
                  <a:cubicBezTo>
                    <a:pt x="121" y="89"/>
                    <a:pt x="117" y="102"/>
                    <a:pt x="107" y="113"/>
                  </a:cubicBezTo>
                  <a:cubicBezTo>
                    <a:pt x="92" y="128"/>
                    <a:pt x="67" y="132"/>
                    <a:pt x="45" y="123"/>
                  </a:cubicBezTo>
                  <a:cubicBezTo>
                    <a:pt x="35" y="118"/>
                    <a:pt x="26" y="111"/>
                    <a:pt x="18" y="101"/>
                  </a:cubicBezTo>
                  <a:close/>
                  <a:moveTo>
                    <a:pt x="101" y="12"/>
                  </a:moveTo>
                  <a:cubicBezTo>
                    <a:pt x="97" y="7"/>
                    <a:pt x="94" y="4"/>
                    <a:pt x="88" y="4"/>
                  </a:cubicBezTo>
                  <a:cubicBezTo>
                    <a:pt x="78" y="3"/>
                    <a:pt x="66" y="4"/>
                    <a:pt x="55" y="7"/>
                  </a:cubicBezTo>
                  <a:cubicBezTo>
                    <a:pt x="43" y="10"/>
                    <a:pt x="32" y="16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14" y="30"/>
                    <a:pt x="9" y="37"/>
                    <a:pt x="6" y="45"/>
                  </a:cubicBezTo>
                  <a:cubicBezTo>
                    <a:pt x="3" y="53"/>
                    <a:pt x="4" y="62"/>
                    <a:pt x="7" y="73"/>
                  </a:cubicBezTo>
                  <a:cubicBezTo>
                    <a:pt x="14" y="95"/>
                    <a:pt x="29" y="112"/>
                    <a:pt x="47" y="120"/>
                  </a:cubicBezTo>
                  <a:cubicBezTo>
                    <a:pt x="67" y="129"/>
                    <a:pt x="90" y="125"/>
                    <a:pt x="104" y="110"/>
                  </a:cubicBezTo>
                  <a:cubicBezTo>
                    <a:pt x="114" y="101"/>
                    <a:pt x="118" y="88"/>
                    <a:pt x="119" y="79"/>
                  </a:cubicBezTo>
                  <a:cubicBezTo>
                    <a:pt x="123" y="58"/>
                    <a:pt x="117" y="36"/>
                    <a:pt x="105" y="18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3" y="15"/>
                    <a:pt x="102" y="13"/>
                    <a:pt x="101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3"/>
            <p:cNvSpPr/>
            <p:nvPr/>
          </p:nvSpPr>
          <p:spPr>
            <a:xfrm>
              <a:off x="7749833" y="4999532"/>
              <a:ext cx="742762" cy="742762"/>
            </a:xfrm>
            <a:custGeom>
              <a:avLst/>
              <a:gdLst/>
              <a:ahLst/>
              <a:cxnLst/>
              <a:rect l="l" t="t" r="r" b="b"/>
              <a:pathLst>
                <a:path w="100" h="100" extrusionOk="0">
                  <a:moveTo>
                    <a:pt x="19" y="79"/>
                  </a:moveTo>
                  <a:cubicBezTo>
                    <a:pt x="17" y="75"/>
                    <a:pt x="14" y="71"/>
                    <a:pt x="11" y="67"/>
                  </a:cubicBezTo>
                  <a:cubicBezTo>
                    <a:pt x="6" y="58"/>
                    <a:pt x="0" y="48"/>
                    <a:pt x="2" y="38"/>
                  </a:cubicBezTo>
                  <a:cubicBezTo>
                    <a:pt x="4" y="24"/>
                    <a:pt x="18" y="15"/>
                    <a:pt x="28" y="10"/>
                  </a:cubicBezTo>
                  <a:cubicBezTo>
                    <a:pt x="37" y="5"/>
                    <a:pt x="48" y="1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70" y="0"/>
                    <a:pt x="79" y="4"/>
                    <a:pt x="86" y="12"/>
                  </a:cubicBezTo>
                  <a:cubicBezTo>
                    <a:pt x="96" y="23"/>
                    <a:pt x="100" y="41"/>
                    <a:pt x="98" y="57"/>
                  </a:cubicBezTo>
                  <a:cubicBezTo>
                    <a:pt x="96" y="72"/>
                    <a:pt x="87" y="85"/>
                    <a:pt x="76" y="92"/>
                  </a:cubicBezTo>
                  <a:cubicBezTo>
                    <a:pt x="63" y="99"/>
                    <a:pt x="47" y="100"/>
                    <a:pt x="35" y="93"/>
                  </a:cubicBezTo>
                  <a:cubicBezTo>
                    <a:pt x="29" y="89"/>
                    <a:pt x="24" y="84"/>
                    <a:pt x="19" y="79"/>
                  </a:cubicBezTo>
                  <a:close/>
                  <a:moveTo>
                    <a:pt x="60" y="3"/>
                  </a:moveTo>
                  <a:cubicBezTo>
                    <a:pt x="49" y="4"/>
                    <a:pt x="38" y="8"/>
                    <a:pt x="29" y="13"/>
                  </a:cubicBezTo>
                  <a:cubicBezTo>
                    <a:pt x="14" y="20"/>
                    <a:pt x="6" y="28"/>
                    <a:pt x="5" y="38"/>
                  </a:cubicBezTo>
                  <a:cubicBezTo>
                    <a:pt x="3" y="48"/>
                    <a:pt x="9" y="57"/>
                    <a:pt x="14" y="65"/>
                  </a:cubicBezTo>
                  <a:cubicBezTo>
                    <a:pt x="20" y="75"/>
                    <a:pt x="27" y="85"/>
                    <a:pt x="36" y="90"/>
                  </a:cubicBezTo>
                  <a:cubicBezTo>
                    <a:pt x="47" y="97"/>
                    <a:pt x="62" y="96"/>
                    <a:pt x="74" y="89"/>
                  </a:cubicBezTo>
                  <a:cubicBezTo>
                    <a:pt x="85" y="82"/>
                    <a:pt x="93" y="70"/>
                    <a:pt x="95" y="57"/>
                  </a:cubicBezTo>
                  <a:cubicBezTo>
                    <a:pt x="97" y="42"/>
                    <a:pt x="93" y="24"/>
                    <a:pt x="84" y="14"/>
                  </a:cubicBezTo>
                  <a:cubicBezTo>
                    <a:pt x="77" y="7"/>
                    <a:pt x="69" y="3"/>
                    <a:pt x="60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13"/>
            <p:cNvSpPr/>
            <p:nvPr/>
          </p:nvSpPr>
          <p:spPr>
            <a:xfrm>
              <a:off x="7841042" y="5116812"/>
              <a:ext cx="560330" cy="547294"/>
            </a:xfrm>
            <a:custGeom>
              <a:avLst/>
              <a:gdLst/>
              <a:ahLst/>
              <a:cxnLst/>
              <a:rect l="l" t="t" r="r" b="b"/>
              <a:pathLst>
                <a:path w="77" h="74" extrusionOk="0">
                  <a:moveTo>
                    <a:pt x="14" y="58"/>
                  </a:moveTo>
                  <a:cubicBezTo>
                    <a:pt x="11" y="53"/>
                    <a:pt x="8" y="48"/>
                    <a:pt x="6" y="43"/>
                  </a:cubicBezTo>
                  <a:cubicBezTo>
                    <a:pt x="3" y="39"/>
                    <a:pt x="0" y="33"/>
                    <a:pt x="1" y="27"/>
                  </a:cubicBezTo>
                  <a:cubicBezTo>
                    <a:pt x="3" y="19"/>
                    <a:pt x="10" y="14"/>
                    <a:pt x="17" y="11"/>
                  </a:cubicBezTo>
                  <a:cubicBezTo>
                    <a:pt x="24" y="7"/>
                    <a:pt x="31" y="3"/>
                    <a:pt x="40" y="2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8" y="0"/>
                    <a:pt x="56" y="3"/>
                    <a:pt x="63" y="10"/>
                  </a:cubicBezTo>
                  <a:cubicBezTo>
                    <a:pt x="72" y="19"/>
                    <a:pt x="77" y="31"/>
                    <a:pt x="75" y="42"/>
                  </a:cubicBezTo>
                  <a:cubicBezTo>
                    <a:pt x="74" y="54"/>
                    <a:pt x="65" y="65"/>
                    <a:pt x="54" y="69"/>
                  </a:cubicBezTo>
                  <a:cubicBezTo>
                    <a:pt x="43" y="74"/>
                    <a:pt x="29" y="72"/>
                    <a:pt x="20" y="64"/>
                  </a:cubicBezTo>
                  <a:cubicBezTo>
                    <a:pt x="18" y="62"/>
                    <a:pt x="16" y="60"/>
                    <a:pt x="14" y="58"/>
                  </a:cubicBezTo>
                  <a:close/>
                  <a:moveTo>
                    <a:pt x="40" y="5"/>
                  </a:moveTo>
                  <a:cubicBezTo>
                    <a:pt x="32" y="6"/>
                    <a:pt x="25" y="10"/>
                    <a:pt x="18" y="13"/>
                  </a:cubicBezTo>
                  <a:cubicBezTo>
                    <a:pt x="12" y="17"/>
                    <a:pt x="5" y="21"/>
                    <a:pt x="4" y="28"/>
                  </a:cubicBezTo>
                  <a:cubicBezTo>
                    <a:pt x="4" y="32"/>
                    <a:pt x="6" y="37"/>
                    <a:pt x="8" y="42"/>
                  </a:cubicBezTo>
                  <a:cubicBezTo>
                    <a:pt x="12" y="48"/>
                    <a:pt x="16" y="56"/>
                    <a:pt x="22" y="62"/>
                  </a:cubicBezTo>
                  <a:cubicBezTo>
                    <a:pt x="30" y="69"/>
                    <a:pt x="43" y="71"/>
                    <a:pt x="53" y="67"/>
                  </a:cubicBezTo>
                  <a:cubicBezTo>
                    <a:pt x="63" y="63"/>
                    <a:pt x="71" y="53"/>
                    <a:pt x="72" y="42"/>
                  </a:cubicBezTo>
                  <a:cubicBezTo>
                    <a:pt x="73" y="32"/>
                    <a:pt x="69" y="20"/>
                    <a:pt x="61" y="12"/>
                  </a:cubicBezTo>
                  <a:cubicBezTo>
                    <a:pt x="55" y="6"/>
                    <a:pt x="47" y="3"/>
                    <a:pt x="40" y="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3"/>
            <p:cNvSpPr/>
            <p:nvPr/>
          </p:nvSpPr>
          <p:spPr>
            <a:xfrm>
              <a:off x="7932264" y="5221059"/>
              <a:ext cx="377898" cy="351837"/>
            </a:xfrm>
            <a:custGeom>
              <a:avLst/>
              <a:gdLst/>
              <a:ahLst/>
              <a:cxnLst/>
              <a:rect l="l" t="t" r="r" b="b"/>
              <a:pathLst>
                <a:path w="51" h="49" extrusionOk="0">
                  <a:moveTo>
                    <a:pt x="6" y="34"/>
                  </a:moveTo>
                  <a:cubicBezTo>
                    <a:pt x="5" y="32"/>
                    <a:pt x="4" y="30"/>
                    <a:pt x="3" y="28"/>
                  </a:cubicBezTo>
                  <a:cubicBezTo>
                    <a:pt x="0" y="22"/>
                    <a:pt x="1" y="16"/>
                    <a:pt x="4" y="11"/>
                  </a:cubicBezTo>
                  <a:cubicBezTo>
                    <a:pt x="8" y="6"/>
                    <a:pt x="14" y="4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7" y="0"/>
                    <a:pt x="34" y="1"/>
                    <a:pt x="40" y="4"/>
                  </a:cubicBezTo>
                  <a:cubicBezTo>
                    <a:pt x="46" y="8"/>
                    <a:pt x="49" y="15"/>
                    <a:pt x="50" y="25"/>
                  </a:cubicBezTo>
                  <a:cubicBezTo>
                    <a:pt x="51" y="33"/>
                    <a:pt x="48" y="41"/>
                    <a:pt x="43" y="45"/>
                  </a:cubicBezTo>
                  <a:cubicBezTo>
                    <a:pt x="39" y="48"/>
                    <a:pt x="33" y="49"/>
                    <a:pt x="27" y="48"/>
                  </a:cubicBezTo>
                  <a:cubicBezTo>
                    <a:pt x="23" y="47"/>
                    <a:pt x="18" y="44"/>
                    <a:pt x="13" y="41"/>
                  </a:cubicBezTo>
                  <a:cubicBezTo>
                    <a:pt x="10" y="38"/>
                    <a:pt x="8" y="36"/>
                    <a:pt x="6" y="34"/>
                  </a:cubicBezTo>
                  <a:close/>
                  <a:moveTo>
                    <a:pt x="20" y="6"/>
                  </a:moveTo>
                  <a:cubicBezTo>
                    <a:pt x="14" y="7"/>
                    <a:pt x="9" y="9"/>
                    <a:pt x="6" y="13"/>
                  </a:cubicBezTo>
                  <a:cubicBezTo>
                    <a:pt x="4" y="17"/>
                    <a:pt x="4" y="22"/>
                    <a:pt x="6" y="27"/>
                  </a:cubicBezTo>
                  <a:cubicBezTo>
                    <a:pt x="7" y="31"/>
                    <a:pt x="10" y="35"/>
                    <a:pt x="15" y="38"/>
                  </a:cubicBezTo>
                  <a:cubicBezTo>
                    <a:pt x="20" y="42"/>
                    <a:pt x="24" y="44"/>
                    <a:pt x="28" y="45"/>
                  </a:cubicBezTo>
                  <a:cubicBezTo>
                    <a:pt x="33" y="46"/>
                    <a:pt x="38" y="45"/>
                    <a:pt x="41" y="42"/>
                  </a:cubicBezTo>
                  <a:cubicBezTo>
                    <a:pt x="46" y="39"/>
                    <a:pt x="48" y="32"/>
                    <a:pt x="47" y="25"/>
                  </a:cubicBezTo>
                  <a:cubicBezTo>
                    <a:pt x="46" y="16"/>
                    <a:pt x="43" y="10"/>
                    <a:pt x="38" y="7"/>
                  </a:cubicBezTo>
                  <a:cubicBezTo>
                    <a:pt x="34" y="4"/>
                    <a:pt x="27" y="3"/>
                    <a:pt x="20" y="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3"/>
            <p:cNvSpPr/>
            <p:nvPr/>
          </p:nvSpPr>
          <p:spPr>
            <a:xfrm>
              <a:off x="7997412" y="5273182"/>
              <a:ext cx="247590" cy="234555"/>
            </a:xfrm>
            <a:custGeom>
              <a:avLst/>
              <a:gdLst/>
              <a:ahLst/>
              <a:cxnLst/>
              <a:rect l="l" t="t" r="r" b="b"/>
              <a:pathLst>
                <a:path w="34" h="32" extrusionOk="0">
                  <a:moveTo>
                    <a:pt x="4" y="24"/>
                  </a:moveTo>
                  <a:cubicBezTo>
                    <a:pt x="3" y="22"/>
                    <a:pt x="2" y="19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1"/>
                    <a:pt x="3" y="6"/>
                    <a:pt x="8" y="3"/>
                  </a:cubicBezTo>
                  <a:cubicBezTo>
                    <a:pt x="14" y="0"/>
                    <a:pt x="25" y="2"/>
                    <a:pt x="30" y="8"/>
                  </a:cubicBezTo>
                  <a:cubicBezTo>
                    <a:pt x="34" y="13"/>
                    <a:pt x="34" y="18"/>
                    <a:pt x="30" y="23"/>
                  </a:cubicBezTo>
                  <a:cubicBezTo>
                    <a:pt x="25" y="29"/>
                    <a:pt x="15" y="32"/>
                    <a:pt x="8" y="27"/>
                  </a:cubicBezTo>
                  <a:cubicBezTo>
                    <a:pt x="6" y="26"/>
                    <a:pt x="5" y="25"/>
                    <a:pt x="4" y="24"/>
                  </a:cubicBezTo>
                  <a:close/>
                  <a:moveTo>
                    <a:pt x="29" y="11"/>
                  </a:moveTo>
                  <a:cubicBezTo>
                    <a:pt x="28" y="11"/>
                    <a:pt x="28" y="10"/>
                    <a:pt x="28" y="10"/>
                  </a:cubicBezTo>
                  <a:cubicBezTo>
                    <a:pt x="23" y="5"/>
                    <a:pt x="15" y="3"/>
                    <a:pt x="9" y="6"/>
                  </a:cubicBezTo>
                  <a:cubicBezTo>
                    <a:pt x="5" y="8"/>
                    <a:pt x="4" y="11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20"/>
                    <a:pt x="7" y="22"/>
                    <a:pt x="9" y="24"/>
                  </a:cubicBezTo>
                  <a:cubicBezTo>
                    <a:pt x="15" y="28"/>
                    <a:pt x="24" y="26"/>
                    <a:pt x="28" y="21"/>
                  </a:cubicBezTo>
                  <a:cubicBezTo>
                    <a:pt x="30" y="19"/>
                    <a:pt x="32" y="15"/>
                    <a:pt x="29" y="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2" name="Google Shape;412;p13"/>
          <p:cNvSpPr txBox="1">
            <a:spLocks noGrp="1"/>
          </p:cNvSpPr>
          <p:nvPr>
            <p:ph type="title"/>
          </p:nvPr>
        </p:nvSpPr>
        <p:spPr>
          <a:xfrm>
            <a:off x="695700" y="445025"/>
            <a:ext cx="77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13"/>
          <p:cNvSpPr txBox="1">
            <a:spLocks noGrp="1"/>
          </p:cNvSpPr>
          <p:nvPr>
            <p:ph type="title" idx="2"/>
          </p:nvPr>
        </p:nvSpPr>
        <p:spPr>
          <a:xfrm>
            <a:off x="1294800" y="1608971"/>
            <a:ext cx="2923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4" name="Google Shape;414;p13"/>
          <p:cNvSpPr txBox="1">
            <a:spLocks noGrp="1"/>
          </p:cNvSpPr>
          <p:nvPr>
            <p:ph type="subTitle" idx="1"/>
          </p:nvPr>
        </p:nvSpPr>
        <p:spPr>
          <a:xfrm>
            <a:off x="1294800" y="2116747"/>
            <a:ext cx="29235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5" name="Google Shape;415;p13"/>
          <p:cNvSpPr txBox="1">
            <a:spLocks noGrp="1"/>
          </p:cNvSpPr>
          <p:nvPr>
            <p:ph type="title" idx="3"/>
          </p:nvPr>
        </p:nvSpPr>
        <p:spPr>
          <a:xfrm>
            <a:off x="4925725" y="1608971"/>
            <a:ext cx="2923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6" name="Google Shape;416;p13"/>
          <p:cNvSpPr txBox="1">
            <a:spLocks noGrp="1"/>
          </p:cNvSpPr>
          <p:nvPr>
            <p:ph type="subTitle" idx="4"/>
          </p:nvPr>
        </p:nvSpPr>
        <p:spPr>
          <a:xfrm>
            <a:off x="4925725" y="2116747"/>
            <a:ext cx="29235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7" name="Google Shape;417;p13"/>
          <p:cNvSpPr txBox="1">
            <a:spLocks noGrp="1"/>
          </p:cNvSpPr>
          <p:nvPr>
            <p:ph type="title" idx="5" hasCustomPrompt="1"/>
          </p:nvPr>
        </p:nvSpPr>
        <p:spPr>
          <a:xfrm>
            <a:off x="2292150" y="1073475"/>
            <a:ext cx="9288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8" name="Google Shape;418;p13"/>
          <p:cNvSpPr txBox="1">
            <a:spLocks noGrp="1"/>
          </p:cNvSpPr>
          <p:nvPr>
            <p:ph type="title" idx="6" hasCustomPrompt="1"/>
          </p:nvPr>
        </p:nvSpPr>
        <p:spPr>
          <a:xfrm>
            <a:off x="5805625" y="1073475"/>
            <a:ext cx="11637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9" name="Google Shape;419;p13"/>
          <p:cNvSpPr txBox="1">
            <a:spLocks noGrp="1"/>
          </p:cNvSpPr>
          <p:nvPr>
            <p:ph type="title" idx="7"/>
          </p:nvPr>
        </p:nvSpPr>
        <p:spPr>
          <a:xfrm>
            <a:off x="1294800" y="3411596"/>
            <a:ext cx="2923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0" name="Google Shape;420;p13"/>
          <p:cNvSpPr txBox="1">
            <a:spLocks noGrp="1"/>
          </p:cNvSpPr>
          <p:nvPr>
            <p:ph type="subTitle" idx="8"/>
          </p:nvPr>
        </p:nvSpPr>
        <p:spPr>
          <a:xfrm>
            <a:off x="1294800" y="3918372"/>
            <a:ext cx="29235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1" name="Google Shape;421;p13"/>
          <p:cNvSpPr txBox="1">
            <a:spLocks noGrp="1"/>
          </p:cNvSpPr>
          <p:nvPr>
            <p:ph type="title" idx="9"/>
          </p:nvPr>
        </p:nvSpPr>
        <p:spPr>
          <a:xfrm>
            <a:off x="4925725" y="3411596"/>
            <a:ext cx="2923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2" name="Google Shape;422;p13"/>
          <p:cNvSpPr txBox="1">
            <a:spLocks noGrp="1"/>
          </p:cNvSpPr>
          <p:nvPr>
            <p:ph type="subTitle" idx="13"/>
          </p:nvPr>
        </p:nvSpPr>
        <p:spPr>
          <a:xfrm>
            <a:off x="4925725" y="3918372"/>
            <a:ext cx="29235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3" name="Google Shape;423;p13"/>
          <p:cNvSpPr txBox="1">
            <a:spLocks noGrp="1"/>
          </p:cNvSpPr>
          <p:nvPr>
            <p:ph type="title" idx="14" hasCustomPrompt="1"/>
          </p:nvPr>
        </p:nvSpPr>
        <p:spPr>
          <a:xfrm>
            <a:off x="2292150" y="2950150"/>
            <a:ext cx="928800" cy="6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4" name="Google Shape;424;p13"/>
          <p:cNvSpPr txBox="1">
            <a:spLocks noGrp="1"/>
          </p:cNvSpPr>
          <p:nvPr>
            <p:ph type="title" idx="15" hasCustomPrompt="1"/>
          </p:nvPr>
        </p:nvSpPr>
        <p:spPr>
          <a:xfrm>
            <a:off x="5805625" y="2876050"/>
            <a:ext cx="11637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5" name="Google Shape;425;p13"/>
          <p:cNvSpPr/>
          <p:nvPr/>
        </p:nvSpPr>
        <p:spPr>
          <a:xfrm rot="-4500000">
            <a:off x="-1115680" y="3372128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3"/>
          <p:cNvSpPr/>
          <p:nvPr/>
        </p:nvSpPr>
        <p:spPr>
          <a:xfrm>
            <a:off x="-1157650" y="-1304425"/>
            <a:ext cx="3473489" cy="3421181"/>
          </a:xfrm>
          <a:custGeom>
            <a:avLst/>
            <a:gdLst/>
            <a:ahLst/>
            <a:cxnLst/>
            <a:rect l="l" t="t" r="r" b="b"/>
            <a:pathLst>
              <a:path w="588" h="578" extrusionOk="0">
                <a:moveTo>
                  <a:pt x="587" y="11"/>
                </a:moveTo>
                <a:cubicBezTo>
                  <a:pt x="554" y="2"/>
                  <a:pt x="520" y="23"/>
                  <a:pt x="501" y="48"/>
                </a:cubicBezTo>
                <a:cubicBezTo>
                  <a:pt x="485" y="68"/>
                  <a:pt x="475" y="92"/>
                  <a:pt x="466" y="116"/>
                </a:cubicBezTo>
                <a:cubicBezTo>
                  <a:pt x="463" y="123"/>
                  <a:pt x="460" y="131"/>
                  <a:pt x="457" y="138"/>
                </a:cubicBezTo>
                <a:cubicBezTo>
                  <a:pt x="439" y="179"/>
                  <a:pt x="419" y="203"/>
                  <a:pt x="394" y="216"/>
                </a:cubicBezTo>
                <a:cubicBezTo>
                  <a:pt x="380" y="222"/>
                  <a:pt x="366" y="225"/>
                  <a:pt x="351" y="228"/>
                </a:cubicBezTo>
                <a:cubicBezTo>
                  <a:pt x="333" y="232"/>
                  <a:pt x="314" y="235"/>
                  <a:pt x="299" y="247"/>
                </a:cubicBezTo>
                <a:cubicBezTo>
                  <a:pt x="269" y="268"/>
                  <a:pt x="264" y="310"/>
                  <a:pt x="260" y="343"/>
                </a:cubicBezTo>
                <a:cubicBezTo>
                  <a:pt x="255" y="380"/>
                  <a:pt x="245" y="420"/>
                  <a:pt x="213" y="438"/>
                </a:cubicBezTo>
                <a:cubicBezTo>
                  <a:pt x="198" y="446"/>
                  <a:pt x="179" y="447"/>
                  <a:pt x="162" y="448"/>
                </a:cubicBezTo>
                <a:cubicBezTo>
                  <a:pt x="155" y="449"/>
                  <a:pt x="149" y="449"/>
                  <a:pt x="143" y="450"/>
                </a:cubicBezTo>
                <a:cubicBezTo>
                  <a:pt x="75" y="458"/>
                  <a:pt x="16" y="512"/>
                  <a:pt x="2" y="578"/>
                </a:cubicBezTo>
                <a:cubicBezTo>
                  <a:pt x="0" y="578"/>
                  <a:pt x="0" y="578"/>
                  <a:pt x="0" y="578"/>
                </a:cubicBezTo>
                <a:cubicBezTo>
                  <a:pt x="14" y="511"/>
                  <a:pt x="74" y="456"/>
                  <a:pt x="142" y="448"/>
                </a:cubicBezTo>
                <a:cubicBezTo>
                  <a:pt x="149" y="447"/>
                  <a:pt x="155" y="447"/>
                  <a:pt x="162" y="446"/>
                </a:cubicBezTo>
                <a:cubicBezTo>
                  <a:pt x="179" y="445"/>
                  <a:pt x="197" y="444"/>
                  <a:pt x="212" y="436"/>
                </a:cubicBezTo>
                <a:cubicBezTo>
                  <a:pt x="244" y="419"/>
                  <a:pt x="253" y="380"/>
                  <a:pt x="258" y="343"/>
                </a:cubicBezTo>
                <a:cubicBezTo>
                  <a:pt x="262" y="309"/>
                  <a:pt x="268" y="267"/>
                  <a:pt x="297" y="245"/>
                </a:cubicBezTo>
                <a:cubicBezTo>
                  <a:pt x="313" y="233"/>
                  <a:pt x="332" y="230"/>
                  <a:pt x="351" y="226"/>
                </a:cubicBezTo>
                <a:cubicBezTo>
                  <a:pt x="365" y="223"/>
                  <a:pt x="380" y="220"/>
                  <a:pt x="393" y="214"/>
                </a:cubicBezTo>
                <a:cubicBezTo>
                  <a:pt x="418" y="202"/>
                  <a:pt x="437" y="177"/>
                  <a:pt x="455" y="138"/>
                </a:cubicBezTo>
                <a:cubicBezTo>
                  <a:pt x="458" y="130"/>
                  <a:pt x="461" y="122"/>
                  <a:pt x="464" y="115"/>
                </a:cubicBezTo>
                <a:cubicBezTo>
                  <a:pt x="474" y="91"/>
                  <a:pt x="483" y="67"/>
                  <a:pt x="499" y="47"/>
                </a:cubicBezTo>
                <a:cubicBezTo>
                  <a:pt x="519" y="21"/>
                  <a:pt x="554" y="0"/>
                  <a:pt x="588" y="9"/>
                </a:cubicBezTo>
                <a:lnTo>
                  <a:pt x="587" y="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3"/>
          <p:cNvSpPr/>
          <p:nvPr/>
        </p:nvSpPr>
        <p:spPr>
          <a:xfrm>
            <a:off x="-990253" y="-1084713"/>
            <a:ext cx="2877149" cy="3180548"/>
          </a:xfrm>
          <a:custGeom>
            <a:avLst/>
            <a:gdLst/>
            <a:ahLst/>
            <a:cxnLst/>
            <a:rect l="l" t="t" r="r" b="b"/>
            <a:pathLst>
              <a:path w="488" h="537" extrusionOk="0">
                <a:moveTo>
                  <a:pt x="474" y="74"/>
                </a:moveTo>
                <a:cubicBezTo>
                  <a:pt x="452" y="132"/>
                  <a:pt x="404" y="180"/>
                  <a:pt x="345" y="199"/>
                </a:cubicBezTo>
                <a:cubicBezTo>
                  <a:pt x="340" y="201"/>
                  <a:pt x="336" y="202"/>
                  <a:pt x="331" y="203"/>
                </a:cubicBezTo>
                <a:cubicBezTo>
                  <a:pt x="316" y="207"/>
                  <a:pt x="301" y="212"/>
                  <a:pt x="289" y="220"/>
                </a:cubicBezTo>
                <a:cubicBezTo>
                  <a:pt x="262" y="240"/>
                  <a:pt x="254" y="276"/>
                  <a:pt x="250" y="308"/>
                </a:cubicBezTo>
                <a:cubicBezTo>
                  <a:pt x="250" y="314"/>
                  <a:pt x="250" y="314"/>
                  <a:pt x="250" y="314"/>
                </a:cubicBezTo>
                <a:cubicBezTo>
                  <a:pt x="246" y="346"/>
                  <a:pt x="242" y="379"/>
                  <a:pt x="222" y="403"/>
                </a:cubicBezTo>
                <a:cubicBezTo>
                  <a:pt x="201" y="427"/>
                  <a:pt x="166" y="436"/>
                  <a:pt x="139" y="441"/>
                </a:cubicBezTo>
                <a:cubicBezTo>
                  <a:pt x="134" y="442"/>
                  <a:pt x="128" y="443"/>
                  <a:pt x="122" y="444"/>
                </a:cubicBezTo>
                <a:cubicBezTo>
                  <a:pt x="98" y="447"/>
                  <a:pt x="72" y="451"/>
                  <a:pt x="50" y="463"/>
                </a:cubicBezTo>
                <a:cubicBezTo>
                  <a:pt x="24" y="477"/>
                  <a:pt x="2" y="507"/>
                  <a:pt x="9" y="537"/>
                </a:cubicBezTo>
                <a:cubicBezTo>
                  <a:pt x="7" y="537"/>
                  <a:pt x="7" y="537"/>
                  <a:pt x="7" y="537"/>
                </a:cubicBezTo>
                <a:cubicBezTo>
                  <a:pt x="0" y="506"/>
                  <a:pt x="23" y="475"/>
                  <a:pt x="49" y="461"/>
                </a:cubicBezTo>
                <a:cubicBezTo>
                  <a:pt x="72" y="449"/>
                  <a:pt x="97" y="445"/>
                  <a:pt x="122" y="442"/>
                </a:cubicBezTo>
                <a:cubicBezTo>
                  <a:pt x="127" y="441"/>
                  <a:pt x="133" y="440"/>
                  <a:pt x="139" y="439"/>
                </a:cubicBezTo>
                <a:cubicBezTo>
                  <a:pt x="166" y="434"/>
                  <a:pt x="199" y="426"/>
                  <a:pt x="220" y="401"/>
                </a:cubicBezTo>
                <a:cubicBezTo>
                  <a:pt x="240" y="378"/>
                  <a:pt x="244" y="345"/>
                  <a:pt x="248" y="314"/>
                </a:cubicBezTo>
                <a:cubicBezTo>
                  <a:pt x="248" y="308"/>
                  <a:pt x="248" y="308"/>
                  <a:pt x="248" y="308"/>
                </a:cubicBezTo>
                <a:cubicBezTo>
                  <a:pt x="252" y="275"/>
                  <a:pt x="260" y="239"/>
                  <a:pt x="288" y="219"/>
                </a:cubicBezTo>
                <a:cubicBezTo>
                  <a:pt x="300" y="210"/>
                  <a:pt x="316" y="205"/>
                  <a:pt x="330" y="201"/>
                </a:cubicBezTo>
                <a:cubicBezTo>
                  <a:pt x="335" y="200"/>
                  <a:pt x="340" y="199"/>
                  <a:pt x="344" y="197"/>
                </a:cubicBezTo>
                <a:cubicBezTo>
                  <a:pt x="427" y="171"/>
                  <a:pt x="487" y="86"/>
                  <a:pt x="485" y="0"/>
                </a:cubicBezTo>
                <a:cubicBezTo>
                  <a:pt x="487" y="0"/>
                  <a:pt x="487" y="0"/>
                  <a:pt x="487" y="0"/>
                </a:cubicBezTo>
                <a:cubicBezTo>
                  <a:pt x="488" y="25"/>
                  <a:pt x="483" y="50"/>
                  <a:pt x="474" y="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4"/>
          <p:cNvSpPr txBox="1">
            <a:spLocks noGrp="1"/>
          </p:cNvSpPr>
          <p:nvPr>
            <p:ph type="title"/>
          </p:nvPr>
        </p:nvSpPr>
        <p:spPr>
          <a:xfrm>
            <a:off x="3110250" y="2828346"/>
            <a:ext cx="2923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30" name="Google Shape;430;p14"/>
          <p:cNvSpPr/>
          <p:nvPr/>
        </p:nvSpPr>
        <p:spPr>
          <a:xfrm rot="-1800001">
            <a:off x="-839105" y="-656547"/>
            <a:ext cx="2937212" cy="2742280"/>
          </a:xfrm>
          <a:custGeom>
            <a:avLst/>
            <a:gdLst/>
            <a:ahLst/>
            <a:cxnLst/>
            <a:rect l="l" t="t" r="r" b="b"/>
            <a:pathLst>
              <a:path w="400" h="374" extrusionOk="0">
                <a:moveTo>
                  <a:pt x="97" y="362"/>
                </a:moveTo>
                <a:cubicBezTo>
                  <a:pt x="124" y="348"/>
                  <a:pt x="130" y="310"/>
                  <a:pt x="156" y="293"/>
                </a:cubicBezTo>
                <a:cubicBezTo>
                  <a:pt x="179" y="279"/>
                  <a:pt x="212" y="283"/>
                  <a:pt x="228" y="261"/>
                </a:cubicBezTo>
                <a:cubicBezTo>
                  <a:pt x="244" y="238"/>
                  <a:pt x="226" y="201"/>
                  <a:pt x="244" y="179"/>
                </a:cubicBezTo>
                <a:cubicBezTo>
                  <a:pt x="256" y="163"/>
                  <a:pt x="280" y="163"/>
                  <a:pt x="300" y="159"/>
                </a:cubicBezTo>
                <a:cubicBezTo>
                  <a:pt x="341" y="151"/>
                  <a:pt x="400" y="114"/>
                  <a:pt x="384" y="76"/>
                </a:cubicBezTo>
                <a:cubicBezTo>
                  <a:pt x="358" y="14"/>
                  <a:pt x="262" y="17"/>
                  <a:pt x="196" y="7"/>
                </a:cubicBezTo>
                <a:cubicBezTo>
                  <a:pt x="158" y="1"/>
                  <a:pt x="117" y="0"/>
                  <a:pt x="85" y="20"/>
                </a:cubicBezTo>
                <a:cubicBezTo>
                  <a:pt x="51" y="40"/>
                  <a:pt x="32" y="78"/>
                  <a:pt x="20" y="116"/>
                </a:cubicBezTo>
                <a:cubicBezTo>
                  <a:pt x="5" y="166"/>
                  <a:pt x="0" y="218"/>
                  <a:pt x="4" y="270"/>
                </a:cubicBezTo>
                <a:cubicBezTo>
                  <a:pt x="7" y="295"/>
                  <a:pt x="12" y="322"/>
                  <a:pt x="28" y="342"/>
                </a:cubicBezTo>
                <a:cubicBezTo>
                  <a:pt x="44" y="363"/>
                  <a:pt x="74" y="374"/>
                  <a:pt x="97" y="36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4"/>
          <p:cNvSpPr/>
          <p:nvPr/>
        </p:nvSpPr>
        <p:spPr>
          <a:xfrm rot="5400000">
            <a:off x="7721825" y="3868164"/>
            <a:ext cx="2449795" cy="1993721"/>
          </a:xfrm>
          <a:custGeom>
            <a:avLst/>
            <a:gdLst/>
            <a:ahLst/>
            <a:cxnLst/>
            <a:rect l="l" t="t" r="r" b="b"/>
            <a:pathLst>
              <a:path w="332" h="270" extrusionOk="0">
                <a:moveTo>
                  <a:pt x="291" y="131"/>
                </a:moveTo>
                <a:cubicBezTo>
                  <a:pt x="267" y="109"/>
                  <a:pt x="232" y="100"/>
                  <a:pt x="213" y="73"/>
                </a:cubicBezTo>
                <a:cubicBezTo>
                  <a:pt x="204" y="58"/>
                  <a:pt x="200" y="40"/>
                  <a:pt x="189" y="26"/>
                </a:cubicBezTo>
                <a:cubicBezTo>
                  <a:pt x="176" y="8"/>
                  <a:pt x="153" y="0"/>
                  <a:pt x="130" y="1"/>
                </a:cubicBezTo>
                <a:cubicBezTo>
                  <a:pt x="108" y="2"/>
                  <a:pt x="87" y="12"/>
                  <a:pt x="69" y="25"/>
                </a:cubicBezTo>
                <a:cubicBezTo>
                  <a:pt x="51" y="38"/>
                  <a:pt x="36" y="54"/>
                  <a:pt x="21" y="70"/>
                </a:cubicBezTo>
                <a:cubicBezTo>
                  <a:pt x="11" y="82"/>
                  <a:pt x="0" y="94"/>
                  <a:pt x="0" y="109"/>
                </a:cubicBezTo>
                <a:cubicBezTo>
                  <a:pt x="1" y="122"/>
                  <a:pt x="9" y="133"/>
                  <a:pt x="19" y="142"/>
                </a:cubicBezTo>
                <a:cubicBezTo>
                  <a:pt x="45" y="167"/>
                  <a:pt x="78" y="184"/>
                  <a:pt x="111" y="201"/>
                </a:cubicBezTo>
                <a:cubicBezTo>
                  <a:pt x="145" y="218"/>
                  <a:pt x="179" y="235"/>
                  <a:pt x="216" y="247"/>
                </a:cubicBezTo>
                <a:cubicBezTo>
                  <a:pt x="240" y="254"/>
                  <a:pt x="290" y="270"/>
                  <a:pt x="312" y="251"/>
                </a:cubicBezTo>
                <a:cubicBezTo>
                  <a:pt x="332" y="234"/>
                  <a:pt x="326" y="194"/>
                  <a:pt x="319" y="173"/>
                </a:cubicBezTo>
                <a:cubicBezTo>
                  <a:pt x="314" y="157"/>
                  <a:pt x="304" y="142"/>
                  <a:pt x="291" y="1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4"/>
          <p:cNvSpPr/>
          <p:nvPr/>
        </p:nvSpPr>
        <p:spPr>
          <a:xfrm rot="5400000">
            <a:off x="7845614" y="4004990"/>
            <a:ext cx="1472489" cy="1472489"/>
          </a:xfrm>
          <a:custGeom>
            <a:avLst/>
            <a:gdLst/>
            <a:ahLst/>
            <a:cxnLst/>
            <a:rect l="l" t="t" r="r" b="b"/>
            <a:pathLst>
              <a:path w="200" h="199" extrusionOk="0">
                <a:moveTo>
                  <a:pt x="196" y="199"/>
                </a:moveTo>
                <a:cubicBezTo>
                  <a:pt x="199" y="187"/>
                  <a:pt x="192" y="176"/>
                  <a:pt x="183" y="169"/>
                </a:cubicBezTo>
                <a:cubicBezTo>
                  <a:pt x="176" y="164"/>
                  <a:pt x="168" y="161"/>
                  <a:pt x="160" y="158"/>
                </a:cubicBezTo>
                <a:cubicBezTo>
                  <a:pt x="157" y="157"/>
                  <a:pt x="155" y="156"/>
                  <a:pt x="152" y="155"/>
                </a:cubicBezTo>
                <a:cubicBezTo>
                  <a:pt x="138" y="149"/>
                  <a:pt x="130" y="142"/>
                  <a:pt x="126" y="133"/>
                </a:cubicBezTo>
                <a:cubicBezTo>
                  <a:pt x="123" y="129"/>
                  <a:pt x="122" y="124"/>
                  <a:pt x="121" y="119"/>
                </a:cubicBezTo>
                <a:cubicBezTo>
                  <a:pt x="120" y="113"/>
                  <a:pt x="118" y="106"/>
                  <a:pt x="115" y="101"/>
                </a:cubicBezTo>
                <a:cubicBezTo>
                  <a:pt x="107" y="91"/>
                  <a:pt x="93" y="89"/>
                  <a:pt x="81" y="88"/>
                </a:cubicBezTo>
                <a:cubicBezTo>
                  <a:pt x="69" y="87"/>
                  <a:pt x="55" y="84"/>
                  <a:pt x="49" y="73"/>
                </a:cubicBezTo>
                <a:cubicBezTo>
                  <a:pt x="46" y="67"/>
                  <a:pt x="45" y="61"/>
                  <a:pt x="45" y="55"/>
                </a:cubicBezTo>
                <a:cubicBezTo>
                  <a:pt x="45" y="53"/>
                  <a:pt x="45" y="51"/>
                  <a:pt x="44" y="48"/>
                </a:cubicBezTo>
                <a:cubicBezTo>
                  <a:pt x="41" y="25"/>
                  <a:pt x="23" y="6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23" y="5"/>
                  <a:pt x="42" y="25"/>
                  <a:pt x="45" y="48"/>
                </a:cubicBezTo>
                <a:cubicBezTo>
                  <a:pt x="45" y="51"/>
                  <a:pt x="46" y="53"/>
                  <a:pt x="46" y="55"/>
                </a:cubicBezTo>
                <a:cubicBezTo>
                  <a:pt x="46" y="61"/>
                  <a:pt x="47" y="67"/>
                  <a:pt x="49" y="72"/>
                </a:cubicBezTo>
                <a:cubicBezTo>
                  <a:pt x="55" y="83"/>
                  <a:pt x="69" y="86"/>
                  <a:pt x="81" y="87"/>
                </a:cubicBezTo>
                <a:cubicBezTo>
                  <a:pt x="93" y="89"/>
                  <a:pt x="107" y="90"/>
                  <a:pt x="115" y="101"/>
                </a:cubicBezTo>
                <a:cubicBezTo>
                  <a:pt x="119" y="106"/>
                  <a:pt x="120" y="112"/>
                  <a:pt x="122" y="119"/>
                </a:cubicBezTo>
                <a:cubicBezTo>
                  <a:pt x="123" y="124"/>
                  <a:pt x="124" y="129"/>
                  <a:pt x="126" y="133"/>
                </a:cubicBezTo>
                <a:cubicBezTo>
                  <a:pt x="130" y="142"/>
                  <a:pt x="139" y="148"/>
                  <a:pt x="152" y="154"/>
                </a:cubicBezTo>
                <a:cubicBezTo>
                  <a:pt x="155" y="155"/>
                  <a:pt x="158" y="156"/>
                  <a:pt x="160" y="157"/>
                </a:cubicBezTo>
                <a:cubicBezTo>
                  <a:pt x="168" y="160"/>
                  <a:pt x="177" y="163"/>
                  <a:pt x="184" y="169"/>
                </a:cubicBezTo>
                <a:cubicBezTo>
                  <a:pt x="192" y="175"/>
                  <a:pt x="200" y="187"/>
                  <a:pt x="197" y="199"/>
                </a:cubicBezTo>
                <a:lnTo>
                  <a:pt x="196" y="1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4"/>
          <p:cNvSpPr/>
          <p:nvPr/>
        </p:nvSpPr>
        <p:spPr>
          <a:xfrm rot="5400000">
            <a:off x="7943347" y="4089689"/>
            <a:ext cx="1381269" cy="1211871"/>
          </a:xfrm>
          <a:custGeom>
            <a:avLst/>
            <a:gdLst/>
            <a:ahLst/>
            <a:cxnLst/>
            <a:rect l="l" t="t" r="r" b="b"/>
            <a:pathLst>
              <a:path w="186" h="165" extrusionOk="0">
                <a:moveTo>
                  <a:pt x="160" y="160"/>
                </a:moveTo>
                <a:cubicBezTo>
                  <a:pt x="140" y="153"/>
                  <a:pt x="124" y="137"/>
                  <a:pt x="117" y="116"/>
                </a:cubicBezTo>
                <a:cubicBezTo>
                  <a:pt x="117" y="115"/>
                  <a:pt x="116" y="113"/>
                  <a:pt x="116" y="112"/>
                </a:cubicBezTo>
                <a:cubicBezTo>
                  <a:pt x="114" y="107"/>
                  <a:pt x="113" y="101"/>
                  <a:pt x="110" y="97"/>
                </a:cubicBezTo>
                <a:cubicBezTo>
                  <a:pt x="103" y="88"/>
                  <a:pt x="91" y="86"/>
                  <a:pt x="79" y="85"/>
                </a:cubicBezTo>
                <a:cubicBezTo>
                  <a:pt x="77" y="84"/>
                  <a:pt x="77" y="84"/>
                  <a:pt x="77" y="84"/>
                </a:cubicBezTo>
                <a:cubicBezTo>
                  <a:pt x="66" y="83"/>
                  <a:pt x="55" y="82"/>
                  <a:pt x="47" y="75"/>
                </a:cubicBezTo>
                <a:cubicBezTo>
                  <a:pt x="38" y="68"/>
                  <a:pt x="35" y="56"/>
                  <a:pt x="34" y="47"/>
                </a:cubicBezTo>
                <a:cubicBezTo>
                  <a:pt x="33" y="45"/>
                  <a:pt x="33" y="43"/>
                  <a:pt x="33" y="41"/>
                </a:cubicBezTo>
                <a:cubicBezTo>
                  <a:pt x="31" y="33"/>
                  <a:pt x="30" y="24"/>
                  <a:pt x="26" y="17"/>
                </a:cubicBezTo>
                <a:cubicBezTo>
                  <a:pt x="21" y="8"/>
                  <a:pt x="11" y="0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11" y="0"/>
                  <a:pt x="21" y="7"/>
                  <a:pt x="26" y="16"/>
                </a:cubicBezTo>
                <a:cubicBezTo>
                  <a:pt x="30" y="24"/>
                  <a:pt x="32" y="33"/>
                  <a:pt x="33" y="41"/>
                </a:cubicBezTo>
                <a:cubicBezTo>
                  <a:pt x="34" y="43"/>
                  <a:pt x="34" y="45"/>
                  <a:pt x="34" y="47"/>
                </a:cubicBezTo>
                <a:cubicBezTo>
                  <a:pt x="36" y="56"/>
                  <a:pt x="39" y="68"/>
                  <a:pt x="48" y="75"/>
                </a:cubicBezTo>
                <a:cubicBezTo>
                  <a:pt x="56" y="81"/>
                  <a:pt x="67" y="82"/>
                  <a:pt x="77" y="84"/>
                </a:cubicBezTo>
                <a:cubicBezTo>
                  <a:pt x="79" y="84"/>
                  <a:pt x="79" y="84"/>
                  <a:pt x="79" y="84"/>
                </a:cubicBezTo>
                <a:cubicBezTo>
                  <a:pt x="91" y="85"/>
                  <a:pt x="103" y="88"/>
                  <a:pt x="110" y="97"/>
                </a:cubicBezTo>
                <a:cubicBezTo>
                  <a:pt x="113" y="101"/>
                  <a:pt x="115" y="106"/>
                  <a:pt x="116" y="111"/>
                </a:cubicBezTo>
                <a:cubicBezTo>
                  <a:pt x="117" y="113"/>
                  <a:pt x="117" y="115"/>
                  <a:pt x="118" y="116"/>
                </a:cubicBezTo>
                <a:cubicBezTo>
                  <a:pt x="127" y="144"/>
                  <a:pt x="156" y="165"/>
                  <a:pt x="186" y="163"/>
                </a:cubicBezTo>
                <a:cubicBezTo>
                  <a:pt x="186" y="164"/>
                  <a:pt x="186" y="164"/>
                  <a:pt x="186" y="164"/>
                </a:cubicBezTo>
                <a:cubicBezTo>
                  <a:pt x="177" y="165"/>
                  <a:pt x="168" y="163"/>
                  <a:pt x="160" y="1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4" name="Google Shape;434;p14"/>
          <p:cNvGrpSpPr/>
          <p:nvPr/>
        </p:nvGrpSpPr>
        <p:grpSpPr>
          <a:xfrm>
            <a:off x="-1216871" y="-1794299"/>
            <a:ext cx="4645630" cy="4622655"/>
            <a:chOff x="-1216871" y="-1794299"/>
            <a:chExt cx="4645630" cy="4622655"/>
          </a:xfrm>
        </p:grpSpPr>
        <p:sp>
          <p:nvSpPr>
            <p:cNvPr id="435" name="Google Shape;435;p14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4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" name="Google Shape;437;p14"/>
          <p:cNvGrpSpPr/>
          <p:nvPr/>
        </p:nvGrpSpPr>
        <p:grpSpPr>
          <a:xfrm>
            <a:off x="-563870" y="1386700"/>
            <a:ext cx="1321260" cy="1346670"/>
            <a:chOff x="384470" y="176033"/>
            <a:chExt cx="1101234" cy="1122412"/>
          </a:xfrm>
        </p:grpSpPr>
        <p:sp>
          <p:nvSpPr>
            <p:cNvPr id="438" name="Google Shape;438;p14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4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14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4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4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4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6" name="Google Shape;446;p14"/>
          <p:cNvGrpSpPr/>
          <p:nvPr/>
        </p:nvGrpSpPr>
        <p:grpSpPr>
          <a:xfrm>
            <a:off x="3242681" y="4211487"/>
            <a:ext cx="1993674" cy="2032014"/>
            <a:chOff x="384470" y="176033"/>
            <a:chExt cx="1101234" cy="1122412"/>
          </a:xfrm>
        </p:grpSpPr>
        <p:sp>
          <p:nvSpPr>
            <p:cNvPr id="447" name="Google Shape;447;p14"/>
            <p:cNvSpPr/>
            <p:nvPr/>
          </p:nvSpPr>
          <p:spPr>
            <a:xfrm>
              <a:off x="384470" y="176033"/>
              <a:ext cx="1101234" cy="1122412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40" y="161"/>
                  </a:moveTo>
                  <a:cubicBezTo>
                    <a:pt x="35" y="154"/>
                    <a:pt x="30" y="146"/>
                    <a:pt x="26" y="138"/>
                  </a:cubicBezTo>
                  <a:cubicBezTo>
                    <a:pt x="13" y="114"/>
                    <a:pt x="0" y="85"/>
                    <a:pt x="8" y="57"/>
                  </a:cubicBezTo>
                  <a:cubicBezTo>
                    <a:pt x="14" y="32"/>
                    <a:pt x="38" y="12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92" y="0"/>
                    <a:pt x="128" y="5"/>
                    <a:pt x="150" y="17"/>
                  </a:cubicBezTo>
                  <a:cubicBezTo>
                    <a:pt x="174" y="30"/>
                    <a:pt x="185" y="73"/>
                    <a:pt x="185" y="99"/>
                  </a:cubicBezTo>
                  <a:cubicBezTo>
                    <a:pt x="185" y="123"/>
                    <a:pt x="177" y="144"/>
                    <a:pt x="163" y="157"/>
                  </a:cubicBezTo>
                  <a:cubicBezTo>
                    <a:pt x="149" y="169"/>
                    <a:pt x="131" y="173"/>
                    <a:pt x="115" y="177"/>
                  </a:cubicBezTo>
                  <a:cubicBezTo>
                    <a:pt x="95" y="182"/>
                    <a:pt x="77" y="186"/>
                    <a:pt x="60" y="178"/>
                  </a:cubicBezTo>
                  <a:cubicBezTo>
                    <a:pt x="52" y="174"/>
                    <a:pt x="46" y="168"/>
                    <a:pt x="40" y="161"/>
                  </a:cubicBezTo>
                  <a:close/>
                  <a:moveTo>
                    <a:pt x="67" y="8"/>
                  </a:moveTo>
                  <a:cubicBezTo>
                    <a:pt x="39" y="14"/>
                    <a:pt x="16" y="34"/>
                    <a:pt x="10" y="58"/>
                  </a:cubicBezTo>
                  <a:cubicBezTo>
                    <a:pt x="3" y="85"/>
                    <a:pt x="16" y="113"/>
                    <a:pt x="28" y="137"/>
                  </a:cubicBezTo>
                  <a:cubicBezTo>
                    <a:pt x="37" y="153"/>
                    <a:pt x="46" y="169"/>
                    <a:pt x="61" y="176"/>
                  </a:cubicBezTo>
                  <a:cubicBezTo>
                    <a:pt x="77" y="183"/>
                    <a:pt x="95" y="180"/>
                    <a:pt x="114" y="175"/>
                  </a:cubicBezTo>
                  <a:cubicBezTo>
                    <a:pt x="130" y="171"/>
                    <a:pt x="148" y="167"/>
                    <a:pt x="161" y="155"/>
                  </a:cubicBezTo>
                  <a:cubicBezTo>
                    <a:pt x="175" y="143"/>
                    <a:pt x="183" y="122"/>
                    <a:pt x="183" y="99"/>
                  </a:cubicBezTo>
                  <a:cubicBezTo>
                    <a:pt x="182" y="73"/>
                    <a:pt x="172" y="32"/>
                    <a:pt x="149" y="19"/>
                  </a:cubicBezTo>
                  <a:cubicBezTo>
                    <a:pt x="128" y="7"/>
                    <a:pt x="92" y="2"/>
                    <a:pt x="67" y="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14"/>
            <p:cNvSpPr/>
            <p:nvPr/>
          </p:nvSpPr>
          <p:spPr>
            <a:xfrm>
              <a:off x="490357" y="250160"/>
              <a:ext cx="921228" cy="942405"/>
            </a:xfrm>
            <a:custGeom>
              <a:avLst/>
              <a:gdLst/>
              <a:ahLst/>
              <a:cxnLst/>
              <a:rect l="l" t="t" r="r" b="b"/>
              <a:pathLst>
                <a:path w="153" h="158" extrusionOk="0">
                  <a:moveTo>
                    <a:pt x="22" y="122"/>
                  </a:moveTo>
                  <a:cubicBezTo>
                    <a:pt x="11" y="107"/>
                    <a:pt x="4" y="92"/>
                    <a:pt x="3" y="78"/>
                  </a:cubicBezTo>
                  <a:cubicBezTo>
                    <a:pt x="0" y="58"/>
                    <a:pt x="8" y="38"/>
                    <a:pt x="22" y="23"/>
                  </a:cubicBezTo>
                  <a:cubicBezTo>
                    <a:pt x="35" y="9"/>
                    <a:pt x="55" y="1"/>
                    <a:pt x="75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5" y="0"/>
                    <a:pt x="94" y="2"/>
                    <a:pt x="103" y="5"/>
                  </a:cubicBezTo>
                  <a:cubicBezTo>
                    <a:pt x="122" y="12"/>
                    <a:pt x="135" y="21"/>
                    <a:pt x="141" y="33"/>
                  </a:cubicBezTo>
                  <a:cubicBezTo>
                    <a:pt x="149" y="50"/>
                    <a:pt x="153" y="68"/>
                    <a:pt x="151" y="85"/>
                  </a:cubicBezTo>
                  <a:cubicBezTo>
                    <a:pt x="149" y="108"/>
                    <a:pt x="137" y="130"/>
                    <a:pt x="118" y="143"/>
                  </a:cubicBezTo>
                  <a:cubicBezTo>
                    <a:pt x="99" y="156"/>
                    <a:pt x="73" y="158"/>
                    <a:pt x="53" y="149"/>
                  </a:cubicBezTo>
                  <a:cubicBezTo>
                    <a:pt x="42" y="144"/>
                    <a:pt x="33" y="135"/>
                    <a:pt x="23" y="123"/>
                  </a:cubicBezTo>
                  <a:cubicBezTo>
                    <a:pt x="23" y="123"/>
                    <a:pt x="22" y="122"/>
                    <a:pt x="22" y="122"/>
                  </a:cubicBezTo>
                  <a:close/>
                  <a:moveTo>
                    <a:pt x="75" y="3"/>
                  </a:moveTo>
                  <a:cubicBezTo>
                    <a:pt x="56" y="3"/>
                    <a:pt x="37" y="11"/>
                    <a:pt x="24" y="25"/>
                  </a:cubicBezTo>
                  <a:cubicBezTo>
                    <a:pt x="10" y="39"/>
                    <a:pt x="3" y="59"/>
                    <a:pt x="5" y="78"/>
                  </a:cubicBezTo>
                  <a:cubicBezTo>
                    <a:pt x="6" y="92"/>
                    <a:pt x="13" y="107"/>
                    <a:pt x="25" y="122"/>
                  </a:cubicBezTo>
                  <a:cubicBezTo>
                    <a:pt x="34" y="134"/>
                    <a:pt x="44" y="142"/>
                    <a:pt x="54" y="146"/>
                  </a:cubicBezTo>
                  <a:cubicBezTo>
                    <a:pt x="74" y="156"/>
                    <a:pt x="98" y="153"/>
                    <a:pt x="117" y="141"/>
                  </a:cubicBezTo>
                  <a:cubicBezTo>
                    <a:pt x="135" y="128"/>
                    <a:pt x="147" y="107"/>
                    <a:pt x="149" y="85"/>
                  </a:cubicBezTo>
                  <a:cubicBezTo>
                    <a:pt x="151" y="68"/>
                    <a:pt x="147" y="50"/>
                    <a:pt x="139" y="34"/>
                  </a:cubicBezTo>
                  <a:cubicBezTo>
                    <a:pt x="133" y="23"/>
                    <a:pt x="121" y="14"/>
                    <a:pt x="103" y="7"/>
                  </a:cubicBezTo>
                  <a:cubicBezTo>
                    <a:pt x="94" y="4"/>
                    <a:pt x="85" y="3"/>
                    <a:pt x="75" y="3"/>
                  </a:cubicBezTo>
                  <a:close/>
                  <a:moveTo>
                    <a:pt x="75" y="2"/>
                  </a:moveTo>
                  <a:cubicBezTo>
                    <a:pt x="75" y="2"/>
                    <a:pt x="75" y="2"/>
                    <a:pt x="75" y="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14"/>
            <p:cNvSpPr/>
            <p:nvPr/>
          </p:nvSpPr>
          <p:spPr>
            <a:xfrm>
              <a:off x="585653" y="334870"/>
              <a:ext cx="751806" cy="794162"/>
            </a:xfrm>
            <a:custGeom>
              <a:avLst/>
              <a:gdLst/>
              <a:ahLst/>
              <a:cxnLst/>
              <a:rect l="l" t="t" r="r" b="b"/>
              <a:pathLst>
                <a:path w="124" h="132" extrusionOk="0">
                  <a:moveTo>
                    <a:pt x="15" y="110"/>
                  </a:moveTo>
                  <a:cubicBezTo>
                    <a:pt x="13" y="108"/>
                    <a:pt x="12" y="106"/>
                    <a:pt x="10" y="103"/>
                  </a:cubicBezTo>
                  <a:cubicBezTo>
                    <a:pt x="5" y="93"/>
                    <a:pt x="1" y="81"/>
                    <a:pt x="1" y="67"/>
                  </a:cubicBezTo>
                  <a:cubicBezTo>
                    <a:pt x="0" y="56"/>
                    <a:pt x="2" y="40"/>
                    <a:pt x="11" y="26"/>
                  </a:cubicBezTo>
                  <a:cubicBezTo>
                    <a:pt x="20" y="13"/>
                    <a:pt x="35" y="4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63" y="0"/>
                    <a:pt x="73" y="0"/>
                    <a:pt x="84" y="3"/>
                  </a:cubicBezTo>
                  <a:cubicBezTo>
                    <a:pt x="85" y="3"/>
                    <a:pt x="86" y="3"/>
                    <a:pt x="88" y="3"/>
                  </a:cubicBezTo>
                  <a:cubicBezTo>
                    <a:pt x="94" y="5"/>
                    <a:pt x="102" y="6"/>
                    <a:pt x="106" y="12"/>
                  </a:cubicBezTo>
                  <a:cubicBezTo>
                    <a:pt x="111" y="18"/>
                    <a:pt x="115" y="27"/>
                    <a:pt x="118" y="36"/>
                  </a:cubicBezTo>
                  <a:cubicBezTo>
                    <a:pt x="123" y="53"/>
                    <a:pt x="124" y="71"/>
                    <a:pt x="120" y="88"/>
                  </a:cubicBezTo>
                  <a:cubicBezTo>
                    <a:pt x="117" y="100"/>
                    <a:pt x="113" y="109"/>
                    <a:pt x="106" y="115"/>
                  </a:cubicBezTo>
                  <a:cubicBezTo>
                    <a:pt x="97" y="124"/>
                    <a:pt x="84" y="127"/>
                    <a:pt x="74" y="129"/>
                  </a:cubicBezTo>
                  <a:cubicBezTo>
                    <a:pt x="65" y="130"/>
                    <a:pt x="51" y="132"/>
                    <a:pt x="39" y="127"/>
                  </a:cubicBezTo>
                  <a:cubicBezTo>
                    <a:pt x="29" y="124"/>
                    <a:pt x="21" y="118"/>
                    <a:pt x="15" y="110"/>
                  </a:cubicBezTo>
                  <a:close/>
                  <a:moveTo>
                    <a:pt x="53" y="4"/>
                  </a:moveTo>
                  <a:cubicBezTo>
                    <a:pt x="36" y="6"/>
                    <a:pt x="22" y="15"/>
                    <a:pt x="13" y="27"/>
                  </a:cubicBezTo>
                  <a:cubicBezTo>
                    <a:pt x="4" y="40"/>
                    <a:pt x="3" y="56"/>
                    <a:pt x="3" y="67"/>
                  </a:cubicBezTo>
                  <a:cubicBezTo>
                    <a:pt x="4" y="80"/>
                    <a:pt x="7" y="92"/>
                    <a:pt x="12" y="102"/>
                  </a:cubicBezTo>
                  <a:cubicBezTo>
                    <a:pt x="19" y="113"/>
                    <a:pt x="29" y="121"/>
                    <a:pt x="39" y="125"/>
                  </a:cubicBezTo>
                  <a:cubicBezTo>
                    <a:pt x="49" y="128"/>
                    <a:pt x="59" y="129"/>
                    <a:pt x="73" y="126"/>
                  </a:cubicBezTo>
                  <a:cubicBezTo>
                    <a:pt x="83" y="124"/>
                    <a:pt x="96" y="121"/>
                    <a:pt x="105" y="113"/>
                  </a:cubicBezTo>
                  <a:cubicBezTo>
                    <a:pt x="111" y="107"/>
                    <a:pt x="115" y="98"/>
                    <a:pt x="118" y="87"/>
                  </a:cubicBezTo>
                  <a:cubicBezTo>
                    <a:pt x="121" y="71"/>
                    <a:pt x="121" y="53"/>
                    <a:pt x="115" y="37"/>
                  </a:cubicBezTo>
                  <a:cubicBezTo>
                    <a:pt x="112" y="27"/>
                    <a:pt x="109" y="20"/>
                    <a:pt x="104" y="13"/>
                  </a:cubicBezTo>
                  <a:cubicBezTo>
                    <a:pt x="101" y="8"/>
                    <a:pt x="93" y="7"/>
                    <a:pt x="87" y="6"/>
                  </a:cubicBezTo>
                  <a:cubicBezTo>
                    <a:pt x="86" y="5"/>
                    <a:pt x="85" y="5"/>
                    <a:pt x="84" y="5"/>
                  </a:cubicBezTo>
                  <a:cubicBezTo>
                    <a:pt x="73" y="3"/>
                    <a:pt x="63" y="2"/>
                    <a:pt x="53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4"/>
            <p:cNvSpPr/>
            <p:nvPr/>
          </p:nvSpPr>
          <p:spPr>
            <a:xfrm>
              <a:off x="670363" y="419580"/>
              <a:ext cx="592972" cy="635327"/>
            </a:xfrm>
            <a:custGeom>
              <a:avLst/>
              <a:gdLst/>
              <a:ahLst/>
              <a:cxnLst/>
              <a:rect l="l" t="t" r="r" b="b"/>
              <a:pathLst>
                <a:path w="100" h="106" extrusionOk="0">
                  <a:moveTo>
                    <a:pt x="14" y="81"/>
                  </a:moveTo>
                  <a:cubicBezTo>
                    <a:pt x="10" y="75"/>
                    <a:pt x="6" y="68"/>
                    <a:pt x="4" y="60"/>
                  </a:cubicBezTo>
                  <a:cubicBezTo>
                    <a:pt x="1" y="51"/>
                    <a:pt x="0" y="42"/>
                    <a:pt x="3" y="35"/>
                  </a:cubicBezTo>
                  <a:cubicBezTo>
                    <a:pt x="5" y="29"/>
                    <a:pt x="9" y="23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4" y="11"/>
                    <a:pt x="34" y="7"/>
                    <a:pt x="44" y="4"/>
                  </a:cubicBezTo>
                  <a:cubicBezTo>
                    <a:pt x="53" y="1"/>
                    <a:pt x="62" y="0"/>
                    <a:pt x="70" y="1"/>
                  </a:cubicBezTo>
                  <a:cubicBezTo>
                    <a:pt x="78" y="2"/>
                    <a:pt x="81" y="7"/>
                    <a:pt x="85" y="12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6" y="28"/>
                    <a:pt x="100" y="47"/>
                    <a:pt x="98" y="64"/>
                  </a:cubicBezTo>
                  <a:cubicBezTo>
                    <a:pt x="96" y="71"/>
                    <a:pt x="93" y="82"/>
                    <a:pt x="85" y="90"/>
                  </a:cubicBezTo>
                  <a:cubicBezTo>
                    <a:pt x="73" y="103"/>
                    <a:pt x="53" y="106"/>
                    <a:pt x="36" y="99"/>
                  </a:cubicBezTo>
                  <a:cubicBezTo>
                    <a:pt x="28" y="95"/>
                    <a:pt x="20" y="89"/>
                    <a:pt x="14" y="81"/>
                  </a:cubicBezTo>
                  <a:close/>
                  <a:moveTo>
                    <a:pt x="80" y="10"/>
                  </a:moveTo>
                  <a:cubicBezTo>
                    <a:pt x="78" y="7"/>
                    <a:pt x="75" y="4"/>
                    <a:pt x="70" y="4"/>
                  </a:cubicBezTo>
                  <a:cubicBezTo>
                    <a:pt x="62" y="3"/>
                    <a:pt x="53" y="4"/>
                    <a:pt x="44" y="6"/>
                  </a:cubicBezTo>
                  <a:cubicBezTo>
                    <a:pt x="35" y="9"/>
                    <a:pt x="26" y="13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1" y="25"/>
                    <a:pt x="7" y="30"/>
                    <a:pt x="5" y="36"/>
                  </a:cubicBezTo>
                  <a:cubicBezTo>
                    <a:pt x="3" y="43"/>
                    <a:pt x="3" y="50"/>
                    <a:pt x="6" y="59"/>
                  </a:cubicBezTo>
                  <a:cubicBezTo>
                    <a:pt x="11" y="76"/>
                    <a:pt x="23" y="90"/>
                    <a:pt x="37" y="96"/>
                  </a:cubicBezTo>
                  <a:cubicBezTo>
                    <a:pt x="53" y="103"/>
                    <a:pt x="72" y="100"/>
                    <a:pt x="83" y="89"/>
                  </a:cubicBezTo>
                  <a:cubicBezTo>
                    <a:pt x="91" y="81"/>
                    <a:pt x="94" y="71"/>
                    <a:pt x="95" y="63"/>
                  </a:cubicBezTo>
                  <a:cubicBezTo>
                    <a:pt x="98" y="47"/>
                    <a:pt x="94" y="29"/>
                    <a:pt x="84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2" y="12"/>
                    <a:pt x="81" y="11"/>
                    <a:pt x="80" y="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4"/>
            <p:cNvSpPr/>
            <p:nvPr/>
          </p:nvSpPr>
          <p:spPr>
            <a:xfrm>
              <a:off x="733896" y="483113"/>
              <a:ext cx="476499" cy="476499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16" y="63"/>
                  </a:moveTo>
                  <a:cubicBezTo>
                    <a:pt x="13" y="60"/>
                    <a:pt x="11" y="57"/>
                    <a:pt x="9" y="54"/>
                  </a:cubicBezTo>
                  <a:cubicBezTo>
                    <a:pt x="5" y="46"/>
                    <a:pt x="0" y="38"/>
                    <a:pt x="2" y="30"/>
                  </a:cubicBezTo>
                  <a:cubicBezTo>
                    <a:pt x="3" y="19"/>
                    <a:pt x="14" y="12"/>
                    <a:pt x="23" y="8"/>
                  </a:cubicBezTo>
                  <a:cubicBezTo>
                    <a:pt x="30" y="4"/>
                    <a:pt x="39" y="1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0"/>
                    <a:pt x="63" y="3"/>
                    <a:pt x="69" y="10"/>
                  </a:cubicBezTo>
                  <a:cubicBezTo>
                    <a:pt x="77" y="19"/>
                    <a:pt x="80" y="33"/>
                    <a:pt x="78" y="46"/>
                  </a:cubicBezTo>
                  <a:cubicBezTo>
                    <a:pt x="77" y="57"/>
                    <a:pt x="70" y="68"/>
                    <a:pt x="61" y="73"/>
                  </a:cubicBezTo>
                  <a:cubicBezTo>
                    <a:pt x="50" y="79"/>
                    <a:pt x="38" y="80"/>
                    <a:pt x="28" y="74"/>
                  </a:cubicBezTo>
                  <a:cubicBezTo>
                    <a:pt x="23" y="71"/>
                    <a:pt x="19" y="67"/>
                    <a:pt x="16" y="63"/>
                  </a:cubicBezTo>
                  <a:close/>
                  <a:moveTo>
                    <a:pt x="48" y="3"/>
                  </a:moveTo>
                  <a:cubicBezTo>
                    <a:pt x="39" y="3"/>
                    <a:pt x="31" y="7"/>
                    <a:pt x="24" y="10"/>
                  </a:cubicBezTo>
                  <a:cubicBezTo>
                    <a:pt x="11" y="16"/>
                    <a:pt x="5" y="23"/>
                    <a:pt x="4" y="30"/>
                  </a:cubicBezTo>
                  <a:cubicBezTo>
                    <a:pt x="3" y="38"/>
                    <a:pt x="7" y="45"/>
                    <a:pt x="11" y="52"/>
                  </a:cubicBezTo>
                  <a:cubicBezTo>
                    <a:pt x="16" y="60"/>
                    <a:pt x="22" y="68"/>
                    <a:pt x="29" y="72"/>
                  </a:cubicBezTo>
                  <a:cubicBezTo>
                    <a:pt x="38" y="77"/>
                    <a:pt x="50" y="77"/>
                    <a:pt x="59" y="71"/>
                  </a:cubicBezTo>
                  <a:cubicBezTo>
                    <a:pt x="68" y="66"/>
                    <a:pt x="74" y="56"/>
                    <a:pt x="76" y="45"/>
                  </a:cubicBezTo>
                  <a:cubicBezTo>
                    <a:pt x="78" y="33"/>
                    <a:pt x="74" y="20"/>
                    <a:pt x="67" y="11"/>
                  </a:cubicBezTo>
                  <a:cubicBezTo>
                    <a:pt x="62" y="6"/>
                    <a:pt x="55" y="3"/>
                    <a:pt x="48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4"/>
            <p:cNvSpPr/>
            <p:nvPr/>
          </p:nvSpPr>
          <p:spPr>
            <a:xfrm>
              <a:off x="797429" y="557229"/>
              <a:ext cx="360018" cy="349433"/>
            </a:xfrm>
            <a:custGeom>
              <a:avLst/>
              <a:gdLst/>
              <a:ahLst/>
              <a:cxnLst/>
              <a:rect l="l" t="t" r="r" b="b"/>
              <a:pathLst>
                <a:path w="61" h="59" extrusionOk="0">
                  <a:moveTo>
                    <a:pt x="11" y="46"/>
                  </a:moveTo>
                  <a:cubicBezTo>
                    <a:pt x="8" y="42"/>
                    <a:pt x="6" y="38"/>
                    <a:pt x="4" y="34"/>
                  </a:cubicBezTo>
                  <a:cubicBezTo>
                    <a:pt x="2" y="31"/>
                    <a:pt x="0" y="26"/>
                    <a:pt x="1" y="22"/>
                  </a:cubicBezTo>
                  <a:cubicBezTo>
                    <a:pt x="2" y="15"/>
                    <a:pt x="8" y="11"/>
                    <a:pt x="13" y="8"/>
                  </a:cubicBezTo>
                  <a:cubicBezTo>
                    <a:pt x="19" y="5"/>
                    <a:pt x="25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8" y="0"/>
                    <a:pt x="45" y="3"/>
                    <a:pt x="50" y="8"/>
                  </a:cubicBezTo>
                  <a:cubicBezTo>
                    <a:pt x="57" y="15"/>
                    <a:pt x="61" y="25"/>
                    <a:pt x="60" y="34"/>
                  </a:cubicBezTo>
                  <a:cubicBezTo>
                    <a:pt x="59" y="43"/>
                    <a:pt x="52" y="52"/>
                    <a:pt x="43" y="55"/>
                  </a:cubicBezTo>
                  <a:cubicBezTo>
                    <a:pt x="34" y="59"/>
                    <a:pt x="23" y="57"/>
                    <a:pt x="16" y="51"/>
                  </a:cubicBezTo>
                  <a:cubicBezTo>
                    <a:pt x="14" y="49"/>
                    <a:pt x="13" y="48"/>
                    <a:pt x="11" y="46"/>
                  </a:cubicBezTo>
                  <a:close/>
                  <a:moveTo>
                    <a:pt x="32" y="4"/>
                  </a:moveTo>
                  <a:cubicBezTo>
                    <a:pt x="26" y="4"/>
                    <a:pt x="20" y="8"/>
                    <a:pt x="14" y="11"/>
                  </a:cubicBezTo>
                  <a:cubicBezTo>
                    <a:pt x="9" y="13"/>
                    <a:pt x="4" y="17"/>
                    <a:pt x="3" y="22"/>
                  </a:cubicBezTo>
                  <a:cubicBezTo>
                    <a:pt x="3" y="26"/>
                    <a:pt x="4" y="29"/>
                    <a:pt x="6" y="33"/>
                  </a:cubicBezTo>
                  <a:cubicBezTo>
                    <a:pt x="9" y="39"/>
                    <a:pt x="12" y="45"/>
                    <a:pt x="17" y="49"/>
                  </a:cubicBezTo>
                  <a:cubicBezTo>
                    <a:pt x="24" y="55"/>
                    <a:pt x="34" y="56"/>
                    <a:pt x="42" y="53"/>
                  </a:cubicBezTo>
                  <a:cubicBezTo>
                    <a:pt x="50" y="50"/>
                    <a:pt x="56" y="42"/>
                    <a:pt x="57" y="33"/>
                  </a:cubicBezTo>
                  <a:cubicBezTo>
                    <a:pt x="58" y="25"/>
                    <a:pt x="55" y="16"/>
                    <a:pt x="48" y="10"/>
                  </a:cubicBezTo>
                  <a:cubicBezTo>
                    <a:pt x="44" y="5"/>
                    <a:pt x="38" y="3"/>
                    <a:pt x="3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4"/>
            <p:cNvSpPr/>
            <p:nvPr/>
          </p:nvSpPr>
          <p:spPr>
            <a:xfrm>
              <a:off x="850376" y="620762"/>
              <a:ext cx="254131" cy="232953"/>
            </a:xfrm>
            <a:custGeom>
              <a:avLst/>
              <a:gdLst/>
              <a:ahLst/>
              <a:cxnLst/>
              <a:rect l="l" t="t" r="r" b="b"/>
              <a:pathLst>
                <a:path w="41" h="39" extrusionOk="0">
                  <a:moveTo>
                    <a:pt x="5" y="27"/>
                  </a:moveTo>
                  <a:cubicBezTo>
                    <a:pt x="4" y="26"/>
                    <a:pt x="3" y="24"/>
                    <a:pt x="2" y="23"/>
                  </a:cubicBezTo>
                  <a:cubicBezTo>
                    <a:pt x="0" y="18"/>
                    <a:pt x="1" y="13"/>
                    <a:pt x="3" y="9"/>
                  </a:cubicBezTo>
                  <a:cubicBezTo>
                    <a:pt x="6" y="5"/>
                    <a:pt x="11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2" y="0"/>
                    <a:pt x="28" y="1"/>
                    <a:pt x="32" y="3"/>
                  </a:cubicBezTo>
                  <a:cubicBezTo>
                    <a:pt x="36" y="6"/>
                    <a:pt x="39" y="12"/>
                    <a:pt x="40" y="20"/>
                  </a:cubicBezTo>
                  <a:cubicBezTo>
                    <a:pt x="41" y="26"/>
                    <a:pt x="39" y="33"/>
                    <a:pt x="34" y="36"/>
                  </a:cubicBezTo>
                  <a:cubicBezTo>
                    <a:pt x="31" y="38"/>
                    <a:pt x="26" y="39"/>
                    <a:pt x="22" y="38"/>
                  </a:cubicBezTo>
                  <a:cubicBezTo>
                    <a:pt x="18" y="37"/>
                    <a:pt x="15" y="36"/>
                    <a:pt x="11" y="33"/>
                  </a:cubicBezTo>
                  <a:cubicBezTo>
                    <a:pt x="8" y="31"/>
                    <a:pt x="6" y="29"/>
                    <a:pt x="5" y="27"/>
                  </a:cubicBezTo>
                  <a:close/>
                  <a:moveTo>
                    <a:pt x="16" y="5"/>
                  </a:moveTo>
                  <a:cubicBezTo>
                    <a:pt x="11" y="6"/>
                    <a:pt x="8" y="7"/>
                    <a:pt x="5" y="11"/>
                  </a:cubicBezTo>
                  <a:cubicBezTo>
                    <a:pt x="3" y="14"/>
                    <a:pt x="3" y="18"/>
                    <a:pt x="5" y="22"/>
                  </a:cubicBezTo>
                  <a:cubicBezTo>
                    <a:pt x="6" y="25"/>
                    <a:pt x="8" y="28"/>
                    <a:pt x="12" y="31"/>
                  </a:cubicBezTo>
                  <a:cubicBezTo>
                    <a:pt x="16" y="33"/>
                    <a:pt x="19" y="35"/>
                    <a:pt x="22" y="36"/>
                  </a:cubicBezTo>
                  <a:cubicBezTo>
                    <a:pt x="26" y="37"/>
                    <a:pt x="30" y="36"/>
                    <a:pt x="33" y="34"/>
                  </a:cubicBezTo>
                  <a:cubicBezTo>
                    <a:pt x="37" y="31"/>
                    <a:pt x="39" y="26"/>
                    <a:pt x="38" y="20"/>
                  </a:cubicBezTo>
                  <a:cubicBezTo>
                    <a:pt x="37" y="13"/>
                    <a:pt x="35" y="8"/>
                    <a:pt x="31" y="5"/>
                  </a:cubicBezTo>
                  <a:cubicBezTo>
                    <a:pt x="27" y="3"/>
                    <a:pt x="22" y="3"/>
                    <a:pt x="16" y="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14"/>
            <p:cNvSpPr/>
            <p:nvPr/>
          </p:nvSpPr>
          <p:spPr>
            <a:xfrm>
              <a:off x="892731" y="663117"/>
              <a:ext cx="169420" cy="148243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3" y="19"/>
                  </a:moveTo>
                  <a:cubicBezTo>
                    <a:pt x="2" y="18"/>
                    <a:pt x="1" y="16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9"/>
                    <a:pt x="2" y="5"/>
                    <a:pt x="6" y="3"/>
                  </a:cubicBezTo>
                  <a:cubicBezTo>
                    <a:pt x="11" y="0"/>
                    <a:pt x="19" y="2"/>
                    <a:pt x="24" y="7"/>
                  </a:cubicBezTo>
                  <a:cubicBezTo>
                    <a:pt x="27" y="11"/>
                    <a:pt x="27" y="15"/>
                    <a:pt x="24" y="19"/>
                  </a:cubicBezTo>
                  <a:cubicBezTo>
                    <a:pt x="20" y="23"/>
                    <a:pt x="11" y="26"/>
                    <a:pt x="6" y="22"/>
                  </a:cubicBezTo>
                  <a:cubicBezTo>
                    <a:pt x="5" y="21"/>
                    <a:pt x="4" y="20"/>
                    <a:pt x="3" y="19"/>
                  </a:cubicBezTo>
                  <a:close/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18" y="5"/>
                    <a:pt x="11" y="3"/>
                    <a:pt x="7" y="5"/>
                  </a:cubicBezTo>
                  <a:cubicBezTo>
                    <a:pt x="4" y="7"/>
                    <a:pt x="2" y="10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6"/>
                    <a:pt x="5" y="18"/>
                    <a:pt x="7" y="20"/>
                  </a:cubicBezTo>
                  <a:cubicBezTo>
                    <a:pt x="11" y="23"/>
                    <a:pt x="19" y="21"/>
                    <a:pt x="22" y="17"/>
                  </a:cubicBezTo>
                  <a:cubicBezTo>
                    <a:pt x="23" y="16"/>
                    <a:pt x="25" y="13"/>
                    <a:pt x="22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5" name="Google Shape;455;p14"/>
          <p:cNvGrpSpPr/>
          <p:nvPr/>
        </p:nvGrpSpPr>
        <p:grpSpPr>
          <a:xfrm rot="3599956">
            <a:off x="6225143" y="-1760476"/>
            <a:ext cx="4645528" cy="4622553"/>
            <a:chOff x="-1216871" y="-1794299"/>
            <a:chExt cx="4645630" cy="4622655"/>
          </a:xfrm>
        </p:grpSpPr>
        <p:sp>
          <p:nvSpPr>
            <p:cNvPr id="456" name="Google Shape;456;p14"/>
            <p:cNvSpPr/>
            <p:nvPr/>
          </p:nvSpPr>
          <p:spPr>
            <a:xfrm rot="1614281">
              <a:off x="-630800" y="-1193562"/>
              <a:ext cx="3473489" cy="3421181"/>
            </a:xfrm>
            <a:custGeom>
              <a:avLst/>
              <a:gdLst/>
              <a:ahLst/>
              <a:cxnLst/>
              <a:rect l="l" t="t" r="r" b="b"/>
              <a:pathLst>
                <a:path w="588" h="578" extrusionOk="0">
                  <a:moveTo>
                    <a:pt x="587" y="11"/>
                  </a:moveTo>
                  <a:cubicBezTo>
                    <a:pt x="554" y="2"/>
                    <a:pt x="520" y="23"/>
                    <a:pt x="501" y="48"/>
                  </a:cubicBezTo>
                  <a:cubicBezTo>
                    <a:pt x="485" y="68"/>
                    <a:pt x="475" y="92"/>
                    <a:pt x="466" y="116"/>
                  </a:cubicBezTo>
                  <a:cubicBezTo>
                    <a:pt x="463" y="123"/>
                    <a:pt x="460" y="131"/>
                    <a:pt x="457" y="138"/>
                  </a:cubicBezTo>
                  <a:cubicBezTo>
                    <a:pt x="439" y="179"/>
                    <a:pt x="419" y="203"/>
                    <a:pt x="394" y="216"/>
                  </a:cubicBezTo>
                  <a:cubicBezTo>
                    <a:pt x="380" y="222"/>
                    <a:pt x="366" y="225"/>
                    <a:pt x="351" y="228"/>
                  </a:cubicBezTo>
                  <a:cubicBezTo>
                    <a:pt x="333" y="232"/>
                    <a:pt x="314" y="235"/>
                    <a:pt x="299" y="247"/>
                  </a:cubicBezTo>
                  <a:cubicBezTo>
                    <a:pt x="269" y="268"/>
                    <a:pt x="264" y="310"/>
                    <a:pt x="260" y="343"/>
                  </a:cubicBezTo>
                  <a:cubicBezTo>
                    <a:pt x="255" y="380"/>
                    <a:pt x="245" y="420"/>
                    <a:pt x="213" y="438"/>
                  </a:cubicBezTo>
                  <a:cubicBezTo>
                    <a:pt x="198" y="446"/>
                    <a:pt x="179" y="447"/>
                    <a:pt x="162" y="448"/>
                  </a:cubicBezTo>
                  <a:cubicBezTo>
                    <a:pt x="155" y="449"/>
                    <a:pt x="149" y="449"/>
                    <a:pt x="143" y="450"/>
                  </a:cubicBezTo>
                  <a:cubicBezTo>
                    <a:pt x="75" y="458"/>
                    <a:pt x="16" y="512"/>
                    <a:pt x="2" y="578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14" y="511"/>
                    <a:pt x="74" y="456"/>
                    <a:pt x="142" y="448"/>
                  </a:cubicBezTo>
                  <a:cubicBezTo>
                    <a:pt x="149" y="447"/>
                    <a:pt x="155" y="447"/>
                    <a:pt x="162" y="446"/>
                  </a:cubicBezTo>
                  <a:cubicBezTo>
                    <a:pt x="179" y="445"/>
                    <a:pt x="197" y="444"/>
                    <a:pt x="212" y="436"/>
                  </a:cubicBezTo>
                  <a:cubicBezTo>
                    <a:pt x="244" y="419"/>
                    <a:pt x="253" y="380"/>
                    <a:pt x="258" y="343"/>
                  </a:cubicBezTo>
                  <a:cubicBezTo>
                    <a:pt x="262" y="309"/>
                    <a:pt x="268" y="267"/>
                    <a:pt x="297" y="245"/>
                  </a:cubicBezTo>
                  <a:cubicBezTo>
                    <a:pt x="313" y="233"/>
                    <a:pt x="332" y="230"/>
                    <a:pt x="351" y="226"/>
                  </a:cubicBezTo>
                  <a:cubicBezTo>
                    <a:pt x="365" y="223"/>
                    <a:pt x="380" y="220"/>
                    <a:pt x="393" y="214"/>
                  </a:cubicBezTo>
                  <a:cubicBezTo>
                    <a:pt x="418" y="202"/>
                    <a:pt x="437" y="177"/>
                    <a:pt x="455" y="138"/>
                  </a:cubicBezTo>
                  <a:cubicBezTo>
                    <a:pt x="458" y="130"/>
                    <a:pt x="461" y="122"/>
                    <a:pt x="464" y="115"/>
                  </a:cubicBezTo>
                  <a:cubicBezTo>
                    <a:pt x="474" y="91"/>
                    <a:pt x="483" y="67"/>
                    <a:pt x="499" y="47"/>
                  </a:cubicBezTo>
                  <a:cubicBezTo>
                    <a:pt x="519" y="21"/>
                    <a:pt x="554" y="0"/>
                    <a:pt x="588" y="9"/>
                  </a:cubicBezTo>
                  <a:lnTo>
                    <a:pt x="587" y="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14"/>
            <p:cNvSpPr/>
            <p:nvPr/>
          </p:nvSpPr>
          <p:spPr>
            <a:xfrm rot="1614279">
              <a:off x="-494225" y="-1043784"/>
              <a:ext cx="2877149" cy="3180548"/>
            </a:xfrm>
            <a:custGeom>
              <a:avLst/>
              <a:gdLst/>
              <a:ahLst/>
              <a:cxnLst/>
              <a:rect l="l" t="t" r="r" b="b"/>
              <a:pathLst>
                <a:path w="488" h="537" extrusionOk="0">
                  <a:moveTo>
                    <a:pt x="474" y="74"/>
                  </a:moveTo>
                  <a:cubicBezTo>
                    <a:pt x="452" y="132"/>
                    <a:pt x="404" y="180"/>
                    <a:pt x="345" y="199"/>
                  </a:cubicBezTo>
                  <a:cubicBezTo>
                    <a:pt x="340" y="201"/>
                    <a:pt x="336" y="202"/>
                    <a:pt x="331" y="203"/>
                  </a:cubicBezTo>
                  <a:cubicBezTo>
                    <a:pt x="316" y="207"/>
                    <a:pt x="301" y="212"/>
                    <a:pt x="289" y="220"/>
                  </a:cubicBezTo>
                  <a:cubicBezTo>
                    <a:pt x="262" y="240"/>
                    <a:pt x="254" y="276"/>
                    <a:pt x="250" y="308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46" y="346"/>
                    <a:pt x="242" y="379"/>
                    <a:pt x="222" y="403"/>
                  </a:cubicBezTo>
                  <a:cubicBezTo>
                    <a:pt x="201" y="427"/>
                    <a:pt x="166" y="436"/>
                    <a:pt x="139" y="441"/>
                  </a:cubicBezTo>
                  <a:cubicBezTo>
                    <a:pt x="134" y="442"/>
                    <a:pt x="128" y="443"/>
                    <a:pt x="122" y="444"/>
                  </a:cubicBezTo>
                  <a:cubicBezTo>
                    <a:pt x="98" y="447"/>
                    <a:pt x="72" y="451"/>
                    <a:pt x="50" y="463"/>
                  </a:cubicBezTo>
                  <a:cubicBezTo>
                    <a:pt x="24" y="477"/>
                    <a:pt x="2" y="507"/>
                    <a:pt x="9" y="537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0" y="506"/>
                    <a:pt x="23" y="475"/>
                    <a:pt x="49" y="461"/>
                  </a:cubicBezTo>
                  <a:cubicBezTo>
                    <a:pt x="72" y="449"/>
                    <a:pt x="97" y="445"/>
                    <a:pt x="122" y="442"/>
                  </a:cubicBezTo>
                  <a:cubicBezTo>
                    <a:pt x="127" y="441"/>
                    <a:pt x="133" y="440"/>
                    <a:pt x="139" y="439"/>
                  </a:cubicBezTo>
                  <a:cubicBezTo>
                    <a:pt x="166" y="434"/>
                    <a:pt x="199" y="426"/>
                    <a:pt x="220" y="401"/>
                  </a:cubicBezTo>
                  <a:cubicBezTo>
                    <a:pt x="240" y="378"/>
                    <a:pt x="244" y="345"/>
                    <a:pt x="248" y="314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52" y="275"/>
                    <a:pt x="260" y="239"/>
                    <a:pt x="288" y="219"/>
                  </a:cubicBezTo>
                  <a:cubicBezTo>
                    <a:pt x="300" y="210"/>
                    <a:pt x="316" y="205"/>
                    <a:pt x="330" y="201"/>
                  </a:cubicBezTo>
                  <a:cubicBezTo>
                    <a:pt x="335" y="200"/>
                    <a:pt x="340" y="199"/>
                    <a:pt x="344" y="197"/>
                  </a:cubicBezTo>
                  <a:cubicBezTo>
                    <a:pt x="427" y="171"/>
                    <a:pt x="487" y="86"/>
                    <a:pt x="485" y="0"/>
                  </a:cubicBezTo>
                  <a:cubicBezTo>
                    <a:pt x="487" y="0"/>
                    <a:pt x="487" y="0"/>
                    <a:pt x="487" y="0"/>
                  </a:cubicBezTo>
                  <a:cubicBezTo>
                    <a:pt x="488" y="25"/>
                    <a:pt x="483" y="50"/>
                    <a:pt x="474" y="7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8" name="Google Shape;458;p14"/>
          <p:cNvSpPr txBox="1">
            <a:spLocks noGrp="1"/>
          </p:cNvSpPr>
          <p:nvPr>
            <p:ph type="subTitle" idx="1"/>
          </p:nvPr>
        </p:nvSpPr>
        <p:spPr>
          <a:xfrm>
            <a:off x="1855800" y="1742650"/>
            <a:ext cx="5432400" cy="12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95700" y="445025"/>
            <a:ext cx="7776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nquin Dark"/>
              <a:buNone/>
              <a:defRPr sz="3200" b="1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nquin Dark"/>
              <a:buNone/>
              <a:defRPr sz="3200" b="1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nquin Dark"/>
              <a:buNone/>
              <a:defRPr sz="3200" b="1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nquin Dark"/>
              <a:buNone/>
              <a:defRPr sz="3200" b="1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nquin Dark"/>
              <a:buNone/>
              <a:defRPr sz="3200" b="1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nquin Dark"/>
              <a:buNone/>
              <a:defRPr sz="3200" b="1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nquin Dark"/>
              <a:buNone/>
              <a:defRPr sz="3200" b="1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nquin Dark"/>
              <a:buNone/>
              <a:defRPr sz="3200" b="1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lanquin Dark"/>
              <a:buNone/>
              <a:defRPr sz="3200" b="1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5700" y="1152475"/>
            <a:ext cx="7776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Hind Vadodara"/>
              <a:buChar char="●"/>
              <a:defRPr sz="1800">
                <a:solidFill>
                  <a:srgbClr val="434343"/>
                </a:solidFill>
                <a:latin typeface="Hind Vadodara"/>
                <a:ea typeface="Hind Vadodara"/>
                <a:cs typeface="Hind Vadodara"/>
                <a:sym typeface="Hind Vadodar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Hind Vadodara"/>
              <a:buChar char="○"/>
              <a:defRPr>
                <a:solidFill>
                  <a:srgbClr val="434343"/>
                </a:solidFill>
                <a:latin typeface="Hind Vadodara"/>
                <a:ea typeface="Hind Vadodara"/>
                <a:cs typeface="Hind Vadodara"/>
                <a:sym typeface="Hind Vadodar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Hind Vadodara"/>
              <a:buChar char="■"/>
              <a:defRPr>
                <a:solidFill>
                  <a:srgbClr val="434343"/>
                </a:solidFill>
                <a:latin typeface="Hind Vadodara"/>
                <a:ea typeface="Hind Vadodara"/>
                <a:cs typeface="Hind Vadodara"/>
                <a:sym typeface="Hind Vadodar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Hind Vadodara"/>
              <a:buChar char="●"/>
              <a:defRPr>
                <a:solidFill>
                  <a:srgbClr val="434343"/>
                </a:solidFill>
                <a:latin typeface="Hind Vadodara"/>
                <a:ea typeface="Hind Vadodara"/>
                <a:cs typeface="Hind Vadodara"/>
                <a:sym typeface="Hind Vadodar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Hind Vadodara"/>
              <a:buChar char="○"/>
              <a:defRPr>
                <a:solidFill>
                  <a:srgbClr val="434343"/>
                </a:solidFill>
                <a:latin typeface="Hind Vadodara"/>
                <a:ea typeface="Hind Vadodara"/>
                <a:cs typeface="Hind Vadodara"/>
                <a:sym typeface="Hind Vadodar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Hind Vadodara"/>
              <a:buChar char="■"/>
              <a:defRPr>
                <a:solidFill>
                  <a:srgbClr val="434343"/>
                </a:solidFill>
                <a:latin typeface="Hind Vadodara"/>
                <a:ea typeface="Hind Vadodara"/>
                <a:cs typeface="Hind Vadodara"/>
                <a:sym typeface="Hind Vadodar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Hind Vadodara"/>
              <a:buChar char="●"/>
              <a:defRPr>
                <a:solidFill>
                  <a:srgbClr val="434343"/>
                </a:solidFill>
                <a:latin typeface="Hind Vadodara"/>
                <a:ea typeface="Hind Vadodara"/>
                <a:cs typeface="Hind Vadodara"/>
                <a:sym typeface="Hind Vadodar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Hind Vadodara"/>
              <a:buChar char="○"/>
              <a:defRPr>
                <a:solidFill>
                  <a:srgbClr val="434343"/>
                </a:solidFill>
                <a:latin typeface="Hind Vadodara"/>
                <a:ea typeface="Hind Vadodara"/>
                <a:cs typeface="Hind Vadodara"/>
                <a:sym typeface="Hind Vadodar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Hind Vadodara"/>
              <a:buChar char="■"/>
              <a:defRPr>
                <a:solidFill>
                  <a:srgbClr val="434343"/>
                </a:solidFill>
                <a:latin typeface="Hind Vadodara"/>
                <a:ea typeface="Hind Vadodara"/>
                <a:cs typeface="Hind Vadodara"/>
                <a:sym typeface="Hind Vadodar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4" r:id="rId11"/>
    <p:sldLayoutId id="2147483669" r:id="rId12"/>
    <p:sldLayoutId id="2147483670" r:id="rId13"/>
    <p:sldLayoutId id="2147483672" r:id="rId14"/>
    <p:sldLayoutId id="2147483673" r:id="rId15"/>
    <p:sldLayoutId id="214748367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88F44-C942-4E9F-806C-D043CD984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347614"/>
            <a:ext cx="7272808" cy="1492636"/>
          </a:xfrm>
        </p:spPr>
        <p:txBody>
          <a:bodyPr/>
          <a:lstStyle/>
          <a:p>
            <a:r>
              <a:rPr lang="en-GB" sz="4800" dirty="0"/>
              <a:t>KONSEP LANSIA DAN PROSES MENUA</a:t>
            </a:r>
            <a:endParaRPr lang="en-ID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7D4240-CF09-4EBB-8CD6-E37522166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1800" y="3579862"/>
            <a:ext cx="3436800" cy="792600"/>
          </a:xfrm>
        </p:spPr>
        <p:txBody>
          <a:bodyPr/>
          <a:lstStyle/>
          <a:p>
            <a:r>
              <a:rPr lang="en-ID" dirty="0"/>
              <a:t>Oleh </a:t>
            </a:r>
          </a:p>
          <a:p>
            <a:r>
              <a:rPr lang="en-ID" dirty="0"/>
              <a:t>Ns. </a:t>
            </a:r>
            <a:r>
              <a:rPr lang="en-ID" dirty="0" err="1"/>
              <a:t>Suyamto</a:t>
            </a:r>
            <a:r>
              <a:rPr lang="en-ID" dirty="0"/>
              <a:t> SST., MPH</a:t>
            </a:r>
          </a:p>
        </p:txBody>
      </p:sp>
    </p:spTree>
    <p:extLst>
      <p:ext uri="{BB962C8B-B14F-4D97-AF65-F5344CB8AC3E}">
        <p14:creationId xmlns:p14="http://schemas.microsoft.com/office/powerpoint/2010/main" val="3689192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36"/>
          <p:cNvSpPr txBox="1">
            <a:spLocks noGrp="1"/>
          </p:cNvSpPr>
          <p:nvPr>
            <p:ph type="title"/>
          </p:nvPr>
        </p:nvSpPr>
        <p:spPr>
          <a:xfrm>
            <a:off x="1547664" y="-30457"/>
            <a:ext cx="748883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600" dirty="0"/>
              <a:t>4. </a:t>
            </a:r>
            <a:r>
              <a:rPr lang="en-US" sz="3600" dirty="0" err="1"/>
              <a:t>Perubahan</a:t>
            </a:r>
            <a:r>
              <a:rPr lang="en-US" sz="3600" dirty="0"/>
              <a:t> Mental</a:t>
            </a:r>
            <a:endParaRPr lang="en-GB" sz="3600" dirty="0"/>
          </a:p>
        </p:txBody>
      </p:sp>
      <p:sp>
        <p:nvSpPr>
          <p:cNvPr id="884" name="Google Shape;884;p36"/>
          <p:cNvSpPr txBox="1">
            <a:spLocks noGrp="1"/>
          </p:cNvSpPr>
          <p:nvPr>
            <p:ph type="subTitle" idx="1"/>
          </p:nvPr>
        </p:nvSpPr>
        <p:spPr>
          <a:xfrm>
            <a:off x="683568" y="699542"/>
            <a:ext cx="8352928" cy="38884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 algn="l">
              <a:lnSpc>
                <a:spcPct val="150000"/>
              </a:lnSpc>
            </a:pPr>
            <a:r>
              <a:rPr lang="en-US" dirty="0"/>
              <a:t>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mental </a:t>
            </a:r>
            <a:r>
              <a:rPr lang="en-US" dirty="0" err="1"/>
              <a:t>seseorang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lanjut</a:t>
            </a:r>
            <a:r>
              <a:rPr lang="en-US" dirty="0"/>
              <a:t> </a:t>
            </a:r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faktor-faktor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pada organ </a:t>
            </a:r>
            <a:r>
              <a:rPr lang="en-US" dirty="0" err="1"/>
              <a:t>perasa</a:t>
            </a:r>
            <a:endParaRPr lang="en-GB" dirty="0"/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endParaRPr lang="en-GB" dirty="0"/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Lingkungan</a:t>
            </a:r>
            <a:endParaRPr lang="en-GB" dirty="0"/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saraf</a:t>
            </a:r>
            <a:r>
              <a:rPr lang="en-US" dirty="0"/>
              <a:t> 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jabatan</a:t>
            </a:r>
            <a:endParaRPr lang="en-GB" dirty="0"/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Perubahan</a:t>
            </a:r>
            <a:r>
              <a:rPr lang="en-US" dirty="0"/>
              <a:t> spiritual agama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yang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terintegrasi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kehidupannya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lansia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matang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1233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35"/>
          <p:cNvSpPr txBox="1">
            <a:spLocks noGrp="1"/>
          </p:cNvSpPr>
          <p:nvPr>
            <p:ph type="title"/>
          </p:nvPr>
        </p:nvSpPr>
        <p:spPr>
          <a:xfrm>
            <a:off x="2339752" y="123478"/>
            <a:ext cx="4608512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800" dirty="0" err="1"/>
              <a:t>Teori</a:t>
            </a:r>
            <a:r>
              <a:rPr lang="en-US" sz="2800" dirty="0"/>
              <a:t> Proses </a:t>
            </a:r>
            <a:r>
              <a:rPr lang="en-US" sz="2800" dirty="0" err="1"/>
              <a:t>Menua</a:t>
            </a:r>
            <a:endParaRPr lang="en-GB" sz="2800" dirty="0"/>
          </a:p>
        </p:txBody>
      </p:sp>
      <p:sp>
        <p:nvSpPr>
          <p:cNvPr id="877" name="Google Shape;877;p35"/>
          <p:cNvSpPr txBox="1">
            <a:spLocks noGrp="1"/>
          </p:cNvSpPr>
          <p:nvPr>
            <p:ph type="subTitle" idx="1"/>
          </p:nvPr>
        </p:nvSpPr>
        <p:spPr>
          <a:xfrm>
            <a:off x="395536" y="843558"/>
            <a:ext cx="8280920" cy="40324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 algn="l">
              <a:buSzPct val="100000"/>
              <a:buFont typeface="+mj-lt"/>
              <a:buAutoNum type="arabicPeriod"/>
            </a:pPr>
            <a:r>
              <a:rPr lang="en-US" sz="1600" b="1" dirty="0" err="1">
                <a:solidFill>
                  <a:schemeClr val="tx1"/>
                </a:solidFill>
              </a:rPr>
              <a:t>Teori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Biologi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</a:p>
          <a:p>
            <a:pPr marL="457200" lvl="1" indent="0" algn="just">
              <a:buSzPct val="100000"/>
            </a:pPr>
            <a:r>
              <a:rPr lang="en-US" sz="1200" b="1" dirty="0" err="1"/>
              <a:t>Teori</a:t>
            </a:r>
            <a:r>
              <a:rPr lang="en-US" sz="1200" b="1" dirty="0"/>
              <a:t> “</a:t>
            </a:r>
            <a:r>
              <a:rPr lang="en-US" sz="1200" b="1" dirty="0" err="1"/>
              <a:t>Genetik</a:t>
            </a:r>
            <a:r>
              <a:rPr lang="en-US" sz="1200" b="1" dirty="0"/>
              <a:t> Clock” </a:t>
            </a:r>
            <a:r>
              <a:rPr lang="en-US" sz="1200" dirty="0"/>
              <a:t>proses </a:t>
            </a:r>
            <a:r>
              <a:rPr lang="en-US" sz="1200" dirty="0" err="1"/>
              <a:t>menua</a:t>
            </a:r>
            <a:r>
              <a:rPr lang="en-US" sz="1200" dirty="0"/>
              <a:t> </a:t>
            </a:r>
            <a:r>
              <a:rPr lang="en-US" sz="1200" dirty="0" err="1"/>
              <a:t>terjadi</a:t>
            </a:r>
            <a:r>
              <a:rPr lang="en-US" sz="1200" dirty="0"/>
              <a:t> </a:t>
            </a:r>
            <a:r>
              <a:rPr lang="en-US" sz="1200" dirty="0" err="1"/>
              <a:t>akibat</a:t>
            </a:r>
            <a:r>
              <a:rPr lang="en-US" sz="1200" dirty="0"/>
              <a:t> </a:t>
            </a:r>
            <a:r>
              <a:rPr lang="en-US" sz="1200" dirty="0" err="1"/>
              <a:t>adanya</a:t>
            </a:r>
            <a:r>
              <a:rPr lang="en-US" sz="1200" dirty="0"/>
              <a:t> program jam </a:t>
            </a:r>
            <a:r>
              <a:rPr lang="en-US" sz="1200" dirty="0" err="1"/>
              <a:t>genetik</a:t>
            </a:r>
            <a:r>
              <a:rPr lang="en-US" sz="1200" dirty="0"/>
              <a:t> </a:t>
            </a:r>
            <a:r>
              <a:rPr lang="en-US" sz="1200" dirty="0" err="1"/>
              <a:t>didalam</a:t>
            </a:r>
            <a:r>
              <a:rPr lang="en-US" sz="1200" dirty="0"/>
              <a:t> nuclei. Jam </a:t>
            </a:r>
            <a:r>
              <a:rPr lang="en-US" sz="1200" dirty="0" err="1"/>
              <a:t>ini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/>
              <a:t>berputar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jangka</a:t>
            </a:r>
            <a:r>
              <a:rPr lang="en-US" sz="1200" dirty="0"/>
              <a:t> </a:t>
            </a:r>
            <a:r>
              <a:rPr lang="en-US" sz="1200" dirty="0" err="1"/>
              <a:t>waktu</a:t>
            </a:r>
            <a:r>
              <a:rPr lang="en-US" sz="1200" dirty="0"/>
              <a:t> </a:t>
            </a:r>
            <a:r>
              <a:rPr lang="en-US" sz="1200" dirty="0" err="1"/>
              <a:t>tertentu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jika</a:t>
            </a:r>
            <a:r>
              <a:rPr lang="en-US" sz="1200" dirty="0"/>
              <a:t> jam </a:t>
            </a:r>
            <a:r>
              <a:rPr lang="en-US" sz="1200" dirty="0" err="1"/>
              <a:t>ini</a:t>
            </a:r>
            <a:r>
              <a:rPr lang="en-US" sz="1200" dirty="0"/>
              <a:t> </a:t>
            </a:r>
            <a:r>
              <a:rPr lang="en-US" sz="1200" dirty="0" err="1"/>
              <a:t>sudah</a:t>
            </a:r>
            <a:r>
              <a:rPr lang="en-US" sz="1200" dirty="0"/>
              <a:t> </a:t>
            </a:r>
            <a:r>
              <a:rPr lang="en-US" sz="1200" dirty="0" err="1"/>
              <a:t>habis</a:t>
            </a:r>
            <a:r>
              <a:rPr lang="en-US" sz="1200" dirty="0"/>
              <a:t> </a:t>
            </a:r>
            <a:r>
              <a:rPr lang="en-US" sz="1200" dirty="0" err="1"/>
              <a:t>putarannya</a:t>
            </a:r>
            <a:r>
              <a:rPr lang="en-US" sz="1200" dirty="0"/>
              <a:t> </a:t>
            </a:r>
            <a:r>
              <a:rPr lang="en-US" sz="1200" dirty="0" err="1"/>
              <a:t>maka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/>
              <a:t>menyebabkan</a:t>
            </a:r>
            <a:r>
              <a:rPr lang="en-US" sz="1200" dirty="0"/>
              <a:t> </a:t>
            </a:r>
            <a:r>
              <a:rPr lang="en-US" sz="1200" dirty="0" err="1"/>
              <a:t>berhentinya</a:t>
            </a:r>
            <a:r>
              <a:rPr lang="en-US" sz="1200" dirty="0"/>
              <a:t> proses mitosis.</a:t>
            </a:r>
          </a:p>
          <a:p>
            <a:pPr marL="457200" lvl="1" indent="0" algn="just">
              <a:buSzPct val="100000"/>
            </a:pPr>
            <a:endParaRPr lang="en-US" sz="1200" b="1" dirty="0"/>
          </a:p>
          <a:p>
            <a:pPr marL="457200" lvl="1" indent="0" algn="just">
              <a:buSzPct val="100000"/>
            </a:pPr>
            <a:r>
              <a:rPr lang="en-US" sz="1200" b="1" dirty="0" err="1"/>
              <a:t>Teori</a:t>
            </a:r>
            <a:r>
              <a:rPr lang="en-US" sz="1200" b="1" dirty="0"/>
              <a:t> Error </a:t>
            </a:r>
            <a:r>
              <a:rPr lang="en-US" sz="1200" dirty="0"/>
              <a:t>proses </a:t>
            </a:r>
            <a:r>
              <a:rPr lang="en-US" sz="1200" dirty="0" err="1"/>
              <a:t>menua</a:t>
            </a:r>
            <a:r>
              <a:rPr lang="en-US" sz="1200" dirty="0"/>
              <a:t> </a:t>
            </a:r>
            <a:r>
              <a:rPr lang="en-US" sz="1200" dirty="0" err="1"/>
              <a:t>diakibatkan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</a:t>
            </a:r>
            <a:r>
              <a:rPr lang="en-US" sz="1200" dirty="0" err="1"/>
              <a:t>menumpuknya</a:t>
            </a:r>
            <a:r>
              <a:rPr lang="en-US" sz="1200" dirty="0"/>
              <a:t> </a:t>
            </a:r>
            <a:r>
              <a:rPr lang="en-US" sz="1200" dirty="0" err="1"/>
              <a:t>berbagai</a:t>
            </a:r>
            <a:r>
              <a:rPr lang="en-US" sz="1200" dirty="0"/>
              <a:t> </a:t>
            </a:r>
            <a:r>
              <a:rPr lang="en-US" sz="1200" dirty="0" err="1"/>
              <a:t>macam</a:t>
            </a:r>
            <a:r>
              <a:rPr lang="en-US" sz="1200" dirty="0"/>
              <a:t> </a:t>
            </a:r>
            <a:r>
              <a:rPr lang="en-US" sz="1200" dirty="0" err="1"/>
              <a:t>kesalahan</a:t>
            </a:r>
            <a:r>
              <a:rPr lang="en-US" sz="1200" dirty="0"/>
              <a:t> </a:t>
            </a:r>
            <a:r>
              <a:rPr lang="en-US" sz="1200" dirty="0" err="1"/>
              <a:t>sepanjang</a:t>
            </a:r>
            <a:r>
              <a:rPr lang="en-US" sz="1200" dirty="0"/>
              <a:t> </a:t>
            </a:r>
            <a:r>
              <a:rPr lang="en-US" sz="1200" dirty="0" err="1"/>
              <a:t>kehidupan</a:t>
            </a:r>
            <a:r>
              <a:rPr lang="en-US" sz="1200" dirty="0"/>
              <a:t> </a:t>
            </a:r>
            <a:r>
              <a:rPr lang="en-US" sz="1200" dirty="0" err="1"/>
              <a:t>manusia</a:t>
            </a:r>
            <a:r>
              <a:rPr lang="en-US" sz="1200" dirty="0"/>
              <a:t> </a:t>
            </a:r>
            <a:r>
              <a:rPr lang="en-US" sz="1200" dirty="0" err="1"/>
              <a:t>akibat</a:t>
            </a:r>
            <a:r>
              <a:rPr lang="en-US" sz="1200" dirty="0"/>
              <a:t> </a:t>
            </a:r>
            <a:r>
              <a:rPr lang="en-US" sz="1200" dirty="0" err="1"/>
              <a:t>kesalahan</a:t>
            </a:r>
            <a:r>
              <a:rPr lang="en-US" sz="1200" dirty="0"/>
              <a:t> </a:t>
            </a:r>
            <a:r>
              <a:rPr lang="en-US" sz="1200" dirty="0" err="1"/>
              <a:t>tersebut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/>
              <a:t>berakibat</a:t>
            </a:r>
            <a:r>
              <a:rPr lang="en-US" sz="1200" dirty="0"/>
              <a:t> </a:t>
            </a:r>
            <a:r>
              <a:rPr lang="en-US" sz="1200" dirty="0" err="1"/>
              <a:t>kesalahan</a:t>
            </a:r>
            <a:r>
              <a:rPr lang="en-US" sz="1200" dirty="0"/>
              <a:t> </a:t>
            </a:r>
            <a:r>
              <a:rPr lang="en-US" sz="1200" dirty="0" err="1"/>
              <a:t>metabolisme</a:t>
            </a:r>
            <a:r>
              <a:rPr lang="en-US" sz="1200" dirty="0"/>
              <a:t> yang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mengakibatkan</a:t>
            </a:r>
            <a:r>
              <a:rPr lang="en-US" sz="1200" dirty="0"/>
              <a:t> </a:t>
            </a:r>
            <a:r>
              <a:rPr lang="en-US" sz="1200" dirty="0" err="1"/>
              <a:t>kerusakan</a:t>
            </a:r>
            <a:r>
              <a:rPr lang="en-US" sz="1200" dirty="0"/>
              <a:t> </a:t>
            </a:r>
            <a:r>
              <a:rPr lang="en-US" sz="1200" dirty="0" err="1"/>
              <a:t>sel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fungsi</a:t>
            </a:r>
            <a:r>
              <a:rPr lang="en-US" sz="1200" dirty="0"/>
              <a:t> </a:t>
            </a:r>
            <a:r>
              <a:rPr lang="en-US" sz="1200" dirty="0" err="1"/>
              <a:t>sel</a:t>
            </a:r>
            <a:r>
              <a:rPr lang="en-US" sz="1200" dirty="0"/>
              <a:t> </a:t>
            </a:r>
            <a:r>
              <a:rPr lang="en-US" sz="1200" dirty="0" err="1"/>
              <a:t>secara</a:t>
            </a:r>
            <a:r>
              <a:rPr lang="en-US" sz="1200" dirty="0"/>
              <a:t> </a:t>
            </a:r>
            <a:r>
              <a:rPr lang="en-US" sz="1200" dirty="0" err="1"/>
              <a:t>perlahan</a:t>
            </a:r>
            <a:r>
              <a:rPr lang="en-US" sz="1200" dirty="0"/>
              <a:t>.</a:t>
            </a:r>
          </a:p>
          <a:p>
            <a:pPr marL="457200" lvl="1" indent="0" algn="just">
              <a:buSzPct val="100000"/>
            </a:pPr>
            <a:r>
              <a:rPr lang="en-US" sz="1200" dirty="0"/>
              <a:t> </a:t>
            </a:r>
            <a:endParaRPr lang="en-GB" sz="1200" dirty="0"/>
          </a:p>
          <a:p>
            <a:pPr marL="457200" lvl="1" indent="0" algn="just">
              <a:buSzPct val="100000"/>
            </a:pPr>
            <a:r>
              <a:rPr lang="en-US" sz="1200" b="1" dirty="0" err="1"/>
              <a:t>Teori</a:t>
            </a:r>
            <a:r>
              <a:rPr lang="en-US" sz="1200" b="1" dirty="0"/>
              <a:t> </a:t>
            </a:r>
            <a:r>
              <a:rPr lang="en-US" sz="1200" b="1" dirty="0" err="1"/>
              <a:t>Autoimun</a:t>
            </a:r>
            <a:r>
              <a:rPr lang="en-US" sz="1200" b="1" dirty="0"/>
              <a:t> </a:t>
            </a:r>
            <a:r>
              <a:rPr lang="en-US" sz="1200" dirty="0"/>
              <a:t>Pada </a:t>
            </a:r>
            <a:r>
              <a:rPr lang="en-US" sz="1200" dirty="0" err="1"/>
              <a:t>teori</a:t>
            </a:r>
            <a:r>
              <a:rPr lang="en-US" sz="1200" dirty="0"/>
              <a:t> </a:t>
            </a:r>
            <a:r>
              <a:rPr lang="en-US" sz="1200" dirty="0" err="1"/>
              <a:t>ini</a:t>
            </a:r>
            <a:r>
              <a:rPr lang="en-US" sz="1200" dirty="0"/>
              <a:t> </a:t>
            </a:r>
            <a:r>
              <a:rPr lang="en-US" sz="1200" dirty="0" err="1"/>
              <a:t>penuaan</a:t>
            </a:r>
            <a:r>
              <a:rPr lang="en-US" sz="1200" dirty="0"/>
              <a:t> </a:t>
            </a:r>
            <a:r>
              <a:rPr lang="en-US" sz="1200" dirty="0" err="1"/>
              <a:t>dianggap</a:t>
            </a:r>
            <a:r>
              <a:rPr lang="en-US" sz="1200" dirty="0"/>
              <a:t> </a:t>
            </a:r>
            <a:r>
              <a:rPr lang="en-US" sz="1200" dirty="0" err="1"/>
              <a:t>disebabkan</a:t>
            </a:r>
            <a:r>
              <a:rPr lang="en-US" sz="1200" dirty="0"/>
              <a:t> oleh </a:t>
            </a:r>
            <a:r>
              <a:rPr lang="en-US" sz="1200" dirty="0" err="1"/>
              <a:t>adanya</a:t>
            </a:r>
            <a:r>
              <a:rPr lang="en-US" sz="1200" dirty="0"/>
              <a:t> </a:t>
            </a:r>
            <a:r>
              <a:rPr lang="en-US" sz="1200" dirty="0" err="1"/>
              <a:t>penurunan</a:t>
            </a:r>
            <a:r>
              <a:rPr lang="en-US" sz="1200" dirty="0"/>
              <a:t> </a:t>
            </a:r>
            <a:r>
              <a:rPr lang="en-US" sz="1200" dirty="0" err="1"/>
              <a:t>fungsi</a:t>
            </a:r>
            <a:r>
              <a:rPr lang="en-US" sz="1200" dirty="0"/>
              <a:t> </a:t>
            </a:r>
            <a:r>
              <a:rPr lang="en-US" sz="1200" dirty="0" err="1"/>
              <a:t>sistem</a:t>
            </a:r>
            <a:r>
              <a:rPr lang="en-US" sz="1200" dirty="0"/>
              <a:t> </a:t>
            </a:r>
            <a:r>
              <a:rPr lang="en-US" sz="1200" dirty="0" err="1"/>
              <a:t>imun</a:t>
            </a:r>
            <a:r>
              <a:rPr lang="en-US" sz="1200" dirty="0"/>
              <a:t>.</a:t>
            </a:r>
          </a:p>
          <a:p>
            <a:pPr marL="457200" lvl="1" indent="0" algn="just">
              <a:buSzPct val="100000"/>
            </a:pPr>
            <a:endParaRPr lang="en-GB" sz="1200" dirty="0"/>
          </a:p>
          <a:p>
            <a:pPr marL="457200" lvl="1" indent="0" algn="just">
              <a:buSzPct val="100000"/>
            </a:pPr>
            <a:r>
              <a:rPr lang="en-US" sz="1200" b="1" dirty="0" err="1"/>
              <a:t>Teori</a:t>
            </a:r>
            <a:r>
              <a:rPr lang="en-US" sz="1200" b="1" dirty="0"/>
              <a:t> Free Radical </a:t>
            </a:r>
            <a:r>
              <a:rPr lang="en-US" sz="1200" dirty="0"/>
              <a:t>proses </a:t>
            </a:r>
            <a:r>
              <a:rPr lang="en-US" sz="1200" dirty="0" err="1"/>
              <a:t>menua</a:t>
            </a:r>
            <a:r>
              <a:rPr lang="en-US" sz="1200" dirty="0"/>
              <a:t> </a:t>
            </a:r>
            <a:r>
              <a:rPr lang="en-US" sz="1200" dirty="0" err="1"/>
              <a:t>terjadi</a:t>
            </a:r>
            <a:r>
              <a:rPr lang="en-US" sz="1200" dirty="0"/>
              <a:t> </a:t>
            </a:r>
            <a:r>
              <a:rPr lang="en-US" sz="1200" dirty="0" err="1"/>
              <a:t>akibat</a:t>
            </a:r>
            <a:r>
              <a:rPr lang="en-US" sz="1200" dirty="0"/>
              <a:t> </a:t>
            </a:r>
            <a:r>
              <a:rPr lang="en-US" sz="1200" dirty="0" err="1"/>
              <a:t>kurang</a:t>
            </a:r>
            <a:r>
              <a:rPr lang="en-US" sz="1200" dirty="0"/>
              <a:t> </a:t>
            </a:r>
            <a:r>
              <a:rPr lang="en-US" sz="1200" dirty="0" err="1"/>
              <a:t>efektifnya</a:t>
            </a:r>
            <a:r>
              <a:rPr lang="en-US" sz="1200" dirty="0"/>
              <a:t> </a:t>
            </a:r>
            <a:r>
              <a:rPr lang="en-US" sz="1200" dirty="0" err="1"/>
              <a:t>fungsi</a:t>
            </a:r>
            <a:r>
              <a:rPr lang="en-US" sz="1200" dirty="0"/>
              <a:t> </a:t>
            </a:r>
            <a:r>
              <a:rPr lang="en-US" sz="1200" dirty="0" err="1"/>
              <a:t>kerja</a:t>
            </a:r>
            <a:r>
              <a:rPr lang="en-US" sz="1200" dirty="0"/>
              <a:t> </a:t>
            </a:r>
            <a:r>
              <a:rPr lang="en-US" sz="1200" dirty="0" err="1"/>
              <a:t>tubuh</a:t>
            </a:r>
            <a:r>
              <a:rPr lang="en-US" sz="1200" dirty="0"/>
              <a:t> dan </a:t>
            </a:r>
            <a:r>
              <a:rPr lang="en-US" sz="1200" dirty="0" err="1"/>
              <a:t>hal</a:t>
            </a:r>
            <a:r>
              <a:rPr lang="en-US" sz="1200" dirty="0"/>
              <a:t> </a:t>
            </a:r>
            <a:r>
              <a:rPr lang="en-US" sz="1200" dirty="0" err="1"/>
              <a:t>itu</a:t>
            </a:r>
            <a:r>
              <a:rPr lang="en-US" sz="1200" dirty="0"/>
              <a:t> </a:t>
            </a:r>
            <a:r>
              <a:rPr lang="en-US" sz="1200" dirty="0" err="1"/>
              <a:t>dipengaruhi</a:t>
            </a:r>
            <a:r>
              <a:rPr lang="en-US" sz="1200" dirty="0"/>
              <a:t> oleh </a:t>
            </a:r>
            <a:r>
              <a:rPr lang="en-US" sz="1200" dirty="0" err="1"/>
              <a:t>adanya</a:t>
            </a:r>
            <a:r>
              <a:rPr lang="en-US" sz="1200" dirty="0"/>
              <a:t> </a:t>
            </a:r>
            <a:r>
              <a:rPr lang="en-US" sz="1200" dirty="0" err="1"/>
              <a:t>berbagai</a:t>
            </a:r>
            <a:r>
              <a:rPr lang="en-US" sz="1200" dirty="0"/>
              <a:t> </a:t>
            </a:r>
            <a:r>
              <a:rPr lang="en-US" sz="1200" dirty="0" err="1"/>
              <a:t>radikal</a:t>
            </a:r>
            <a:r>
              <a:rPr lang="en-US" sz="1200" dirty="0"/>
              <a:t> </a:t>
            </a:r>
            <a:r>
              <a:rPr lang="en-US" sz="1200" dirty="0" err="1"/>
              <a:t>bebas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tubuh</a:t>
            </a:r>
            <a:r>
              <a:rPr lang="en-US" sz="1200" dirty="0"/>
              <a:t>. Radikal </a:t>
            </a:r>
            <a:r>
              <a:rPr lang="en-US" sz="1200" dirty="0" err="1"/>
              <a:t>bebas</a:t>
            </a:r>
            <a:r>
              <a:rPr lang="en-US" sz="1200" dirty="0"/>
              <a:t> </a:t>
            </a:r>
            <a:r>
              <a:rPr lang="en-US" sz="1200" dirty="0" err="1"/>
              <a:t>merupakan</a:t>
            </a:r>
            <a:r>
              <a:rPr lang="en-US" sz="1200" dirty="0"/>
              <a:t> </a:t>
            </a:r>
            <a:r>
              <a:rPr lang="en-US" sz="1200" dirty="0" err="1"/>
              <a:t>zat</a:t>
            </a:r>
            <a:r>
              <a:rPr lang="en-US" sz="1200" dirty="0"/>
              <a:t> yang </a:t>
            </a:r>
            <a:r>
              <a:rPr lang="en-US" sz="1200" dirty="0" err="1"/>
              <a:t>terbentuk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tubuh</a:t>
            </a:r>
            <a:r>
              <a:rPr lang="en-US" sz="1200" dirty="0"/>
              <a:t> </a:t>
            </a:r>
            <a:r>
              <a:rPr lang="en-US" sz="1200" dirty="0" err="1"/>
              <a:t>manusia</a:t>
            </a:r>
            <a:r>
              <a:rPr lang="en-US" sz="1200" dirty="0"/>
              <a:t> </a:t>
            </a:r>
            <a:r>
              <a:rPr lang="en-US" sz="1200" dirty="0" err="1"/>
              <a:t>sehingga</a:t>
            </a:r>
            <a:r>
              <a:rPr lang="en-US" sz="1200" dirty="0"/>
              <a:t> salah </a:t>
            </a:r>
            <a:r>
              <a:rPr lang="en-US" sz="1200" dirty="0" err="1"/>
              <a:t>satu</a:t>
            </a:r>
            <a:r>
              <a:rPr lang="en-US" sz="1200" dirty="0"/>
              <a:t> </a:t>
            </a:r>
            <a:r>
              <a:rPr lang="en-US" sz="1200" dirty="0" err="1"/>
              <a:t>hasil</a:t>
            </a:r>
            <a:r>
              <a:rPr lang="en-US" sz="1200" dirty="0"/>
              <a:t> </a:t>
            </a:r>
            <a:r>
              <a:rPr lang="en-US" sz="1200" dirty="0" err="1"/>
              <a:t>kerja</a:t>
            </a:r>
            <a:r>
              <a:rPr lang="en-US" sz="1200" dirty="0"/>
              <a:t> </a:t>
            </a:r>
            <a:r>
              <a:rPr lang="en-US" sz="1200" dirty="0" err="1"/>
              <a:t>metabolisme</a:t>
            </a:r>
            <a:r>
              <a:rPr lang="en-US" sz="1200" dirty="0"/>
              <a:t> </a:t>
            </a:r>
            <a:r>
              <a:rPr lang="en-US" sz="1200" dirty="0" err="1"/>
              <a:t>tubuh</a:t>
            </a:r>
            <a:r>
              <a:rPr lang="en-US" sz="1200" dirty="0"/>
              <a:t>.</a:t>
            </a:r>
          </a:p>
          <a:p>
            <a:pPr marL="457200" lvl="1" indent="0" algn="just">
              <a:buSzPct val="100000"/>
            </a:pPr>
            <a:r>
              <a:rPr lang="en-US" sz="1200" dirty="0"/>
              <a:t> </a:t>
            </a:r>
            <a:endParaRPr lang="en-GB" sz="1200" dirty="0"/>
          </a:p>
          <a:p>
            <a:pPr marL="457200" lvl="1" indent="0" algn="just">
              <a:buSzPct val="100000"/>
            </a:pPr>
            <a:r>
              <a:rPr lang="en-US" sz="1200" b="1" dirty="0" err="1"/>
              <a:t>Teori</a:t>
            </a:r>
            <a:r>
              <a:rPr lang="en-US" sz="1200" b="1" dirty="0"/>
              <a:t> </a:t>
            </a:r>
            <a:r>
              <a:rPr lang="en-US" sz="1200" b="1" dirty="0" err="1"/>
              <a:t>Kolagen</a:t>
            </a:r>
            <a:r>
              <a:rPr lang="en-US" sz="1200" b="1" dirty="0"/>
              <a:t> </a:t>
            </a:r>
            <a:r>
              <a:rPr lang="en-US" sz="1200" dirty="0" err="1"/>
              <a:t>Kelebihan</a:t>
            </a:r>
            <a:r>
              <a:rPr lang="en-US" sz="1200" dirty="0"/>
              <a:t> </a:t>
            </a:r>
            <a:r>
              <a:rPr lang="en-US" sz="1200" dirty="0" err="1"/>
              <a:t>usaha</a:t>
            </a:r>
            <a:r>
              <a:rPr lang="en-US" sz="1200" dirty="0"/>
              <a:t> dan stress </a:t>
            </a:r>
            <a:r>
              <a:rPr lang="en-US" sz="1200" dirty="0" err="1"/>
              <a:t>menyebabkan</a:t>
            </a:r>
            <a:r>
              <a:rPr lang="en-US" sz="1200" dirty="0"/>
              <a:t> </a:t>
            </a:r>
            <a:r>
              <a:rPr lang="en-US" sz="1200" dirty="0" err="1"/>
              <a:t>sel</a:t>
            </a:r>
            <a:r>
              <a:rPr lang="en-US" sz="1200" dirty="0"/>
              <a:t> </a:t>
            </a:r>
            <a:r>
              <a:rPr lang="en-US" sz="1200" dirty="0" err="1"/>
              <a:t>tubuh</a:t>
            </a:r>
            <a:r>
              <a:rPr lang="en-US" sz="1200" dirty="0"/>
              <a:t> </a:t>
            </a:r>
            <a:r>
              <a:rPr lang="en-US" sz="1200" dirty="0" err="1"/>
              <a:t>rusak</a:t>
            </a:r>
            <a:endParaRPr lang="en-US" sz="1200" dirty="0"/>
          </a:p>
          <a:p>
            <a:pPr marL="457200" lvl="1" indent="0" algn="just">
              <a:buSzPct val="100000"/>
            </a:pPr>
            <a:endParaRPr lang="en-GB" sz="1200" dirty="0"/>
          </a:p>
          <a:p>
            <a:pPr marL="457200" lvl="1" indent="0" algn="just">
              <a:buSzPct val="100000"/>
            </a:pPr>
            <a:r>
              <a:rPr lang="en-US" sz="1200" b="1" dirty="0"/>
              <a:t>Wear </a:t>
            </a:r>
            <a:r>
              <a:rPr lang="en-US" sz="1200" b="1" dirty="0" err="1"/>
              <a:t>Teori</a:t>
            </a:r>
            <a:r>
              <a:rPr lang="en-US" sz="1200" b="1" dirty="0"/>
              <a:t> </a:t>
            </a:r>
            <a:r>
              <a:rPr lang="en-US" sz="1200" b="1" dirty="0" err="1"/>
              <a:t>Biologi</a:t>
            </a:r>
            <a:r>
              <a:rPr lang="en-US" sz="1200" b="1" dirty="0"/>
              <a:t> </a:t>
            </a:r>
            <a:r>
              <a:rPr lang="en-US" sz="1200" dirty="0" err="1"/>
              <a:t>Peningkatan</a:t>
            </a:r>
            <a:r>
              <a:rPr lang="en-US" sz="1200" dirty="0"/>
              <a:t> </a:t>
            </a:r>
            <a:r>
              <a:rPr lang="en-US" sz="1200" dirty="0" err="1"/>
              <a:t>jumlah</a:t>
            </a:r>
            <a:r>
              <a:rPr lang="en-US" sz="1200" dirty="0"/>
              <a:t> </a:t>
            </a:r>
            <a:r>
              <a:rPr lang="en-US" sz="1200" dirty="0" err="1"/>
              <a:t>kolagen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jaringan</a:t>
            </a:r>
            <a:r>
              <a:rPr lang="en-US" sz="1200" dirty="0"/>
              <a:t> </a:t>
            </a:r>
            <a:r>
              <a:rPr lang="en-US" sz="1200" dirty="0" err="1"/>
              <a:t>menyebabkan</a:t>
            </a:r>
            <a:r>
              <a:rPr lang="en-US" sz="1200" dirty="0"/>
              <a:t> </a:t>
            </a:r>
            <a:r>
              <a:rPr lang="en-US" sz="1200" dirty="0" err="1"/>
              <a:t>kecepatan</a:t>
            </a:r>
            <a:r>
              <a:rPr lang="en-US" sz="1200" dirty="0"/>
              <a:t> </a:t>
            </a:r>
            <a:r>
              <a:rPr lang="en-US" sz="1200" dirty="0" err="1"/>
              <a:t>kerusakan</a:t>
            </a:r>
            <a:r>
              <a:rPr lang="en-US" sz="1200" dirty="0"/>
              <a:t> </a:t>
            </a:r>
            <a:r>
              <a:rPr lang="en-US" sz="1200" dirty="0" err="1"/>
              <a:t>jaringan</a:t>
            </a:r>
            <a:r>
              <a:rPr lang="en-US" sz="1200" dirty="0"/>
              <a:t> dan </a:t>
            </a:r>
            <a:r>
              <a:rPr lang="en-US" sz="1200" dirty="0" err="1"/>
              <a:t>melambatnya</a:t>
            </a:r>
            <a:r>
              <a:rPr lang="en-US" sz="1200" dirty="0"/>
              <a:t> </a:t>
            </a:r>
            <a:r>
              <a:rPr lang="en-US" sz="1200" dirty="0" err="1"/>
              <a:t>perbaikan</a:t>
            </a:r>
            <a:r>
              <a:rPr lang="en-US" sz="1200" dirty="0"/>
              <a:t> </a:t>
            </a:r>
            <a:r>
              <a:rPr lang="en-US" sz="1200" dirty="0" err="1"/>
              <a:t>sel</a:t>
            </a:r>
            <a:r>
              <a:rPr lang="en-US" sz="1200" dirty="0"/>
              <a:t> </a:t>
            </a:r>
            <a:r>
              <a:rPr lang="en-US" sz="1200" dirty="0" err="1"/>
              <a:t>jaringan</a:t>
            </a:r>
            <a:r>
              <a:rPr lang="en-US" sz="1200" dirty="0"/>
              <a:t>.</a:t>
            </a:r>
            <a:endParaRPr lang="en-GB" sz="1200" dirty="0"/>
          </a:p>
          <a:p>
            <a:r>
              <a:rPr lang="en-US" sz="1200" dirty="0"/>
              <a:t> </a:t>
            </a:r>
            <a:endParaRPr lang="en-GB" sz="1200" dirty="0"/>
          </a:p>
          <a:p>
            <a:pPr lvl="1" indent="-457200" algn="l">
              <a:buSzPct val="100000"/>
              <a:buFont typeface="+mj-lt"/>
              <a:buAutoNum type="alphaLcPeriod"/>
            </a:pPr>
            <a:endParaRPr lang="en-GB" sz="1400" dirty="0"/>
          </a:p>
          <a:p>
            <a:pPr marL="457200" lvl="1" indent="0" algn="l"/>
            <a:endParaRPr lang="en-GB" dirty="0"/>
          </a:p>
          <a:p>
            <a:pPr marL="0" indent="0" algn="l"/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35"/>
          <p:cNvSpPr txBox="1">
            <a:spLocks noGrp="1"/>
          </p:cNvSpPr>
          <p:nvPr>
            <p:ph type="title"/>
          </p:nvPr>
        </p:nvSpPr>
        <p:spPr>
          <a:xfrm>
            <a:off x="2411760" y="483518"/>
            <a:ext cx="4608512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800" dirty="0" err="1"/>
              <a:t>Teori</a:t>
            </a:r>
            <a:r>
              <a:rPr lang="en-US" sz="2800" dirty="0"/>
              <a:t> Proses </a:t>
            </a:r>
            <a:r>
              <a:rPr lang="en-US" sz="2800" dirty="0" err="1"/>
              <a:t>Menua</a:t>
            </a:r>
            <a:endParaRPr lang="en-GB" sz="2800" dirty="0"/>
          </a:p>
        </p:txBody>
      </p:sp>
      <p:sp>
        <p:nvSpPr>
          <p:cNvPr id="877" name="Google Shape;877;p35"/>
          <p:cNvSpPr txBox="1">
            <a:spLocks noGrp="1"/>
          </p:cNvSpPr>
          <p:nvPr>
            <p:ph type="subTitle" idx="1"/>
          </p:nvPr>
        </p:nvSpPr>
        <p:spPr>
          <a:xfrm>
            <a:off x="971600" y="1059582"/>
            <a:ext cx="7416824" cy="34563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 algn="l">
              <a:buFont typeface="+mj-lt"/>
              <a:buAutoNum type="arabicPeriod" startAt="2"/>
            </a:pPr>
            <a:r>
              <a:rPr lang="en-US" sz="2000" b="1" dirty="0" err="1">
                <a:solidFill>
                  <a:schemeClr val="tx1"/>
                </a:solidFill>
              </a:rPr>
              <a:t>Psikologis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 algn="l"/>
            <a:endParaRPr lang="en-GB" dirty="0"/>
          </a:p>
          <a:p>
            <a:pPr marL="800100" lvl="1" algn="l">
              <a:buFont typeface="+mj-lt"/>
              <a:buAutoNum type="alphaLcPeriod"/>
            </a:pPr>
            <a:r>
              <a:rPr lang="en-US" sz="1600" dirty="0" err="1">
                <a:solidFill>
                  <a:schemeClr val="tx1"/>
                </a:solidFill>
              </a:rPr>
              <a:t>Aktivitas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atau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Kegiatan</a:t>
            </a:r>
            <a:r>
              <a:rPr lang="en-US" sz="1600" dirty="0">
                <a:solidFill>
                  <a:schemeClr val="tx1"/>
                </a:solidFill>
              </a:rPr>
              <a:t> (Activity Theory) </a:t>
            </a:r>
            <a:r>
              <a:rPr lang="en-US" sz="1600" dirty="0"/>
              <a:t>: </a:t>
            </a:r>
            <a:r>
              <a:rPr lang="en-US" sz="1600" dirty="0" err="1"/>
              <a:t>Teori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menyatakan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lanjut</a:t>
            </a:r>
            <a:r>
              <a:rPr lang="en-US" sz="1600" dirty="0"/>
              <a:t> </a:t>
            </a:r>
            <a:r>
              <a:rPr lang="en-US" sz="1600" dirty="0" err="1"/>
              <a:t>usia</a:t>
            </a:r>
            <a:r>
              <a:rPr lang="en-US" sz="1600" dirty="0"/>
              <a:t> yang </a:t>
            </a:r>
            <a:r>
              <a:rPr lang="en-US" sz="1600" dirty="0" err="1"/>
              <a:t>sukses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meraka</a:t>
            </a:r>
            <a:r>
              <a:rPr lang="en-US" sz="1600" dirty="0"/>
              <a:t> yang </a:t>
            </a:r>
            <a:r>
              <a:rPr lang="en-US" sz="1600" dirty="0" err="1"/>
              <a:t>aktif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ikut</a:t>
            </a:r>
            <a:r>
              <a:rPr lang="en-US" sz="1600" dirty="0"/>
              <a:t> </a:t>
            </a:r>
            <a:r>
              <a:rPr lang="en-US" sz="1600" dirty="0" err="1"/>
              <a:t>banyak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endParaRPr lang="en-US" sz="1600" dirty="0"/>
          </a:p>
          <a:p>
            <a:pPr marL="482600" lvl="1" indent="0" algn="l"/>
            <a:endParaRPr lang="en-US" sz="1600" dirty="0"/>
          </a:p>
          <a:p>
            <a:pPr marL="800100" lvl="1" algn="l">
              <a:buFont typeface="+mj-lt"/>
              <a:buAutoNum type="alphaLcPeriod"/>
            </a:pPr>
            <a:r>
              <a:rPr lang="en-US" sz="1600" dirty="0" err="1">
                <a:solidFill>
                  <a:schemeClr val="tx1"/>
                </a:solidFill>
              </a:rPr>
              <a:t>Kepribadian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berlanjut</a:t>
            </a:r>
            <a:r>
              <a:rPr lang="en-US" sz="1600" dirty="0">
                <a:solidFill>
                  <a:schemeClr val="tx1"/>
                </a:solidFill>
              </a:rPr>
              <a:t> (Continuity Theory) </a:t>
            </a:r>
            <a:r>
              <a:rPr lang="en-US" sz="1600" dirty="0"/>
              <a:t>: </a:t>
            </a: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kepribadian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tingkah</a:t>
            </a:r>
            <a:r>
              <a:rPr lang="en-US" sz="1600" dirty="0"/>
              <a:t> </a:t>
            </a:r>
            <a:r>
              <a:rPr lang="en-US" sz="1600" dirty="0" err="1"/>
              <a:t>laku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berubah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lanjut</a:t>
            </a:r>
            <a:r>
              <a:rPr lang="en-US" sz="1600" dirty="0"/>
              <a:t> </a:t>
            </a:r>
            <a:r>
              <a:rPr lang="en-US" sz="1600" dirty="0" err="1"/>
              <a:t>usia</a:t>
            </a:r>
            <a:r>
              <a:rPr lang="en-US" sz="1600" dirty="0"/>
              <a:t>.</a:t>
            </a:r>
          </a:p>
          <a:p>
            <a:pPr marL="482600" lvl="1" indent="0" algn="l"/>
            <a:endParaRPr lang="en-GB" sz="1600" dirty="0"/>
          </a:p>
          <a:p>
            <a:pPr marL="800100" lvl="1" algn="l">
              <a:buFont typeface="+mj-lt"/>
              <a:buAutoNum type="alphaLcPeriod"/>
            </a:pPr>
            <a:r>
              <a:rPr lang="en-US" sz="1600" dirty="0" err="1">
                <a:solidFill>
                  <a:schemeClr val="tx1"/>
                </a:solidFill>
              </a:rPr>
              <a:t>Teori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Pembebasan</a:t>
            </a:r>
            <a:r>
              <a:rPr lang="en-US" sz="1600" dirty="0">
                <a:solidFill>
                  <a:schemeClr val="tx1"/>
                </a:solidFill>
              </a:rPr>
              <a:t> (Disengagement Theory)  </a:t>
            </a:r>
            <a:r>
              <a:rPr lang="en-US" sz="1600" dirty="0"/>
              <a:t>:</a:t>
            </a:r>
            <a:r>
              <a:rPr lang="en-US" sz="1600" dirty="0" err="1"/>
              <a:t>Teori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menyatakan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bertambahnya</a:t>
            </a:r>
            <a:r>
              <a:rPr lang="en-US" sz="1600" dirty="0"/>
              <a:t> </a:t>
            </a:r>
            <a:r>
              <a:rPr lang="en-US" sz="1600" dirty="0" err="1"/>
              <a:t>usia</a:t>
            </a:r>
            <a:r>
              <a:rPr lang="en-US" sz="1600" dirty="0"/>
              <a:t>, </a:t>
            </a:r>
            <a:r>
              <a:rPr lang="en-US" sz="1600" dirty="0" err="1"/>
              <a:t>seseorang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pelan</a:t>
            </a:r>
            <a:r>
              <a:rPr lang="en-US" sz="1600" dirty="0"/>
              <a:t> </a:t>
            </a:r>
            <a:r>
              <a:rPr lang="en-US" sz="1600" dirty="0" err="1"/>
              <a:t>tetapi</a:t>
            </a:r>
            <a:r>
              <a:rPr lang="en-US" sz="1600" dirty="0"/>
              <a:t> </a:t>
            </a:r>
            <a:r>
              <a:rPr lang="en-US" sz="1600" dirty="0" err="1"/>
              <a:t>pasti</a:t>
            </a:r>
            <a:r>
              <a:rPr lang="en-US" sz="1600" dirty="0"/>
              <a:t> </a:t>
            </a:r>
            <a:r>
              <a:rPr lang="en-US" sz="1600" dirty="0" err="1"/>
              <a:t>mulai</a:t>
            </a:r>
            <a:r>
              <a:rPr lang="en-US" sz="1600" dirty="0"/>
              <a:t> </a:t>
            </a:r>
            <a:r>
              <a:rPr lang="en-US" sz="1600" dirty="0" err="1"/>
              <a:t>melepaskan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kehidupan</a:t>
            </a:r>
            <a:r>
              <a:rPr lang="en-US" sz="1600" dirty="0"/>
              <a:t> </a:t>
            </a:r>
            <a:r>
              <a:rPr lang="en-US" sz="1600" dirty="0" err="1"/>
              <a:t>sosialnya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menarik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pergaulan</a:t>
            </a:r>
            <a:r>
              <a:rPr lang="en-US" sz="1600" dirty="0"/>
              <a:t> </a:t>
            </a:r>
            <a:r>
              <a:rPr lang="en-US" sz="1600" dirty="0" err="1"/>
              <a:t>sekitarnya</a:t>
            </a:r>
            <a:endParaRPr lang="en-GB" sz="1600" dirty="0"/>
          </a:p>
          <a:p>
            <a:pPr marL="0" lvl="0" indent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429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35"/>
          <p:cNvSpPr txBox="1">
            <a:spLocks noGrp="1"/>
          </p:cNvSpPr>
          <p:nvPr>
            <p:ph type="title"/>
          </p:nvPr>
        </p:nvSpPr>
        <p:spPr>
          <a:xfrm>
            <a:off x="2411760" y="483518"/>
            <a:ext cx="4608512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800" dirty="0" err="1"/>
              <a:t>Teori</a:t>
            </a:r>
            <a:r>
              <a:rPr lang="en-US" sz="2800" dirty="0"/>
              <a:t> Proses </a:t>
            </a:r>
            <a:r>
              <a:rPr lang="en-US" sz="2800" dirty="0" err="1"/>
              <a:t>Menua</a:t>
            </a:r>
            <a:endParaRPr lang="en-GB" sz="2800" dirty="0"/>
          </a:p>
        </p:txBody>
      </p:sp>
      <p:sp>
        <p:nvSpPr>
          <p:cNvPr id="877" name="Google Shape;877;p35"/>
          <p:cNvSpPr txBox="1">
            <a:spLocks noGrp="1"/>
          </p:cNvSpPr>
          <p:nvPr>
            <p:ph type="subTitle" idx="1"/>
          </p:nvPr>
        </p:nvSpPr>
        <p:spPr>
          <a:xfrm>
            <a:off x="1043608" y="1131590"/>
            <a:ext cx="7416824" cy="31683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sz="2000" b="1" dirty="0">
                <a:solidFill>
                  <a:schemeClr val="tx1"/>
                </a:solidFill>
              </a:rPr>
              <a:t>   3. </a:t>
            </a:r>
            <a:r>
              <a:rPr lang="en-US" sz="2000" b="1" dirty="0" err="1">
                <a:solidFill>
                  <a:schemeClr val="tx1"/>
                </a:solidFill>
              </a:rPr>
              <a:t>Sosial</a:t>
            </a:r>
            <a:endParaRPr lang="en-US" sz="2000" b="1" dirty="0">
              <a:solidFill>
                <a:schemeClr val="tx1"/>
              </a:solidFill>
            </a:endParaRPr>
          </a:p>
          <a:p>
            <a:pPr lvl="0" algn="l"/>
            <a:endParaRPr lang="en-US" sz="1400" b="1" dirty="0"/>
          </a:p>
          <a:p>
            <a:pPr lvl="1" algn="l">
              <a:buSzPct val="100000"/>
              <a:buFont typeface="+mj-lt"/>
              <a:buAutoNum type="alphaLcPeriod"/>
            </a:pPr>
            <a:r>
              <a:rPr lang="en-US" sz="1600" dirty="0" err="1">
                <a:solidFill>
                  <a:schemeClr val="tx1"/>
                </a:solidFill>
              </a:rPr>
              <a:t>Aktivitas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atau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Kegiaan</a:t>
            </a:r>
            <a:r>
              <a:rPr lang="en-US" sz="1600" dirty="0">
                <a:solidFill>
                  <a:schemeClr val="tx1"/>
                </a:solidFill>
              </a:rPr>
              <a:t> (Activity Theory) </a:t>
            </a:r>
            <a:r>
              <a:rPr lang="en-US" sz="1600" dirty="0"/>
              <a:t>:  </a:t>
            </a:r>
            <a:r>
              <a:rPr lang="en-US" sz="1600" dirty="0" err="1"/>
              <a:t>Teori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menyatakan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lansia</a:t>
            </a:r>
            <a:r>
              <a:rPr lang="en-US" sz="1600" dirty="0"/>
              <a:t> yang </a:t>
            </a:r>
            <a:r>
              <a:rPr lang="en-US" sz="1600" dirty="0" err="1"/>
              <a:t>sukses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mereka</a:t>
            </a:r>
            <a:r>
              <a:rPr lang="en-US" sz="1600" dirty="0"/>
              <a:t> yang </a:t>
            </a:r>
            <a:r>
              <a:rPr lang="en-US" sz="1600" dirty="0" err="1"/>
              <a:t>aktif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ikut</a:t>
            </a:r>
            <a:r>
              <a:rPr lang="en-US" sz="1600" dirty="0"/>
              <a:t> </a:t>
            </a:r>
            <a:r>
              <a:rPr lang="en-US" sz="1600" dirty="0" err="1"/>
              <a:t>banyak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social. </a:t>
            </a:r>
          </a:p>
          <a:p>
            <a:pPr lvl="1" algn="l">
              <a:buSzPct val="100000"/>
              <a:buFont typeface="+mj-lt"/>
              <a:buAutoNum type="alphaLcPeriod"/>
            </a:pPr>
            <a:r>
              <a:rPr lang="en-US" sz="1600" dirty="0" err="1">
                <a:solidFill>
                  <a:schemeClr val="tx1"/>
                </a:solidFill>
              </a:rPr>
              <a:t>Kepribadian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berlanjut</a:t>
            </a:r>
            <a:r>
              <a:rPr lang="en-US" sz="1600" dirty="0">
                <a:solidFill>
                  <a:schemeClr val="tx1"/>
                </a:solidFill>
              </a:rPr>
              <a:t> (Continuity Theory) </a:t>
            </a:r>
            <a:r>
              <a:rPr lang="en-US" sz="1600" dirty="0" err="1"/>
              <a:t>perubahan</a:t>
            </a:r>
            <a:r>
              <a:rPr lang="en-US" sz="1600" dirty="0"/>
              <a:t> yang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seseorang</a:t>
            </a:r>
            <a:r>
              <a:rPr lang="en-US" sz="1600" dirty="0"/>
              <a:t> yang </a:t>
            </a:r>
            <a:r>
              <a:rPr lang="en-US" sz="1600" dirty="0" err="1"/>
              <a:t>lansia</a:t>
            </a:r>
            <a:r>
              <a:rPr lang="en-US" sz="1600" dirty="0"/>
              <a:t> </a:t>
            </a:r>
            <a:r>
              <a:rPr lang="en-US" sz="1600" dirty="0" err="1"/>
              <a:t>sangat</a:t>
            </a:r>
            <a:r>
              <a:rPr lang="en-US" sz="1600" dirty="0"/>
              <a:t> </a:t>
            </a:r>
            <a:r>
              <a:rPr lang="en-US" sz="1600" dirty="0" err="1"/>
              <a:t>dipengaruhi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tipe</a:t>
            </a:r>
            <a:r>
              <a:rPr lang="en-US" sz="1600" dirty="0"/>
              <a:t> personality yang </a:t>
            </a:r>
            <a:r>
              <a:rPr lang="en-US" sz="1600" dirty="0" err="1"/>
              <a:t>dimiliki</a:t>
            </a:r>
            <a:r>
              <a:rPr lang="en-US" sz="1600" dirty="0"/>
              <a:t>.</a:t>
            </a:r>
            <a:endParaRPr lang="en-GB" sz="1600" dirty="0"/>
          </a:p>
          <a:p>
            <a:pPr lvl="1" algn="l">
              <a:buSzPct val="100000"/>
              <a:buFont typeface="+mj-lt"/>
              <a:buAutoNum type="alphaLcPeriod"/>
            </a:pPr>
            <a:r>
              <a:rPr lang="en-US" sz="1600" dirty="0" err="1">
                <a:solidFill>
                  <a:schemeClr val="tx1"/>
                </a:solidFill>
              </a:rPr>
              <a:t>Teori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pembebasan</a:t>
            </a:r>
            <a:r>
              <a:rPr lang="en-US" sz="1600" dirty="0">
                <a:solidFill>
                  <a:schemeClr val="tx1"/>
                </a:solidFill>
              </a:rPr>
              <a:t> (Disengagement Theory) </a:t>
            </a:r>
            <a:r>
              <a:rPr lang="en-US" sz="1600" dirty="0" err="1"/>
              <a:t>seseorang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berangsur-angsur</a:t>
            </a:r>
            <a:r>
              <a:rPr lang="en-US" sz="1600" dirty="0"/>
              <a:t> </a:t>
            </a:r>
            <a:r>
              <a:rPr lang="en-US" sz="1600" dirty="0" err="1"/>
              <a:t>mulai</a:t>
            </a:r>
            <a:r>
              <a:rPr lang="en-US" sz="1600" dirty="0"/>
              <a:t> </a:t>
            </a:r>
            <a:r>
              <a:rPr lang="en-US" sz="1600" dirty="0" err="1"/>
              <a:t>melepaskan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kehidupan</a:t>
            </a:r>
            <a:r>
              <a:rPr lang="en-US" sz="1600" dirty="0"/>
              <a:t> </a:t>
            </a:r>
            <a:r>
              <a:rPr lang="en-US" sz="1600" dirty="0" err="1"/>
              <a:t>sosialnya</a:t>
            </a:r>
            <a:r>
              <a:rPr lang="en-US" sz="1600" dirty="0"/>
              <a:t>. </a:t>
            </a:r>
            <a:endParaRPr lang="en-GB" sz="1600" dirty="0"/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95429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37"/>
          <p:cNvSpPr txBox="1">
            <a:spLocks noGrp="1"/>
          </p:cNvSpPr>
          <p:nvPr>
            <p:ph type="title"/>
          </p:nvPr>
        </p:nvSpPr>
        <p:spPr>
          <a:xfrm>
            <a:off x="2339752" y="123478"/>
            <a:ext cx="4519153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Teori</a:t>
            </a:r>
            <a:r>
              <a:rPr lang="en-US" dirty="0"/>
              <a:t> Proses </a:t>
            </a:r>
            <a:r>
              <a:rPr lang="en-US" dirty="0" err="1"/>
              <a:t>Menua</a:t>
            </a:r>
            <a:endParaRPr dirty="0"/>
          </a:p>
        </p:txBody>
      </p:sp>
      <p:sp>
        <p:nvSpPr>
          <p:cNvPr id="890" name="Google Shape;890;p37"/>
          <p:cNvSpPr txBox="1">
            <a:spLocks noGrp="1"/>
          </p:cNvSpPr>
          <p:nvPr>
            <p:ph type="subTitle" idx="1"/>
          </p:nvPr>
        </p:nvSpPr>
        <p:spPr>
          <a:xfrm>
            <a:off x="686624" y="1347614"/>
            <a:ext cx="7413768" cy="30963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b="1" dirty="0"/>
              <a:t>	</a:t>
            </a:r>
            <a:r>
              <a:rPr lang="en-US" sz="2000" b="1" dirty="0">
                <a:solidFill>
                  <a:schemeClr val="tx1"/>
                </a:solidFill>
              </a:rPr>
              <a:t>4. Spiritual</a:t>
            </a:r>
          </a:p>
          <a:p>
            <a:pPr lvl="0"/>
            <a:endParaRPr lang="en-US" sz="2000" b="1" dirty="0">
              <a:solidFill>
                <a:schemeClr val="tx1"/>
              </a:solidFill>
            </a:endParaRPr>
          </a:p>
          <a:p>
            <a:pPr lvl="0" algn="just"/>
            <a:r>
              <a:rPr lang="en-US" sz="2000" b="1" dirty="0">
                <a:solidFill>
                  <a:schemeClr val="tx1"/>
                </a:solidFill>
              </a:rPr>
              <a:t>	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matangnya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, </a:t>
            </a:r>
            <a:r>
              <a:rPr lang="en-US" dirty="0" err="1"/>
              <a:t>keagamaan</a:t>
            </a:r>
            <a:r>
              <a:rPr lang="en-US" dirty="0"/>
              <a:t> </a:t>
            </a:r>
            <a:r>
              <a:rPr lang="en-US" dirty="0" err="1"/>
              <a:t>lansia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terintegrasi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. </a:t>
            </a:r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07854"/>
            <a:ext cx="2890466" cy="1649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38"/>
          <p:cNvSpPr txBox="1">
            <a:spLocks noGrp="1"/>
          </p:cNvSpPr>
          <p:nvPr>
            <p:ph type="title"/>
          </p:nvPr>
        </p:nvSpPr>
        <p:spPr>
          <a:xfrm>
            <a:off x="1619672" y="267494"/>
            <a:ext cx="5364979" cy="90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Lansia</a:t>
            </a:r>
            <a:endParaRPr lang="en-GB" dirty="0"/>
          </a:p>
        </p:txBody>
      </p:sp>
      <p:sp>
        <p:nvSpPr>
          <p:cNvPr id="977" name="Google Shape;977;p38"/>
          <p:cNvSpPr txBox="1">
            <a:spLocks noGrp="1"/>
          </p:cNvSpPr>
          <p:nvPr>
            <p:ph type="subTitle" idx="1"/>
          </p:nvPr>
        </p:nvSpPr>
        <p:spPr>
          <a:xfrm>
            <a:off x="1403648" y="1635646"/>
            <a:ext cx="7068852" cy="30963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psikis</a:t>
            </a:r>
            <a:endParaRPr lang="en-GB" dirty="0"/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pensiun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pendapatan</a:t>
            </a:r>
            <a:endParaRPr lang="en-GB" dirty="0"/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kehidupan</a:t>
            </a:r>
            <a:endParaRPr lang="en-GB" dirty="0"/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memuaskan</a:t>
            </a:r>
            <a:endParaRPr lang="en-GB" dirty="0"/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kepuasan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berkeluarga</a:t>
            </a:r>
            <a:endParaRPr lang="en-GB" dirty="0"/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meninggal</a:t>
            </a:r>
            <a:r>
              <a:rPr lang="en-US" dirty="0"/>
              <a:t> </a:t>
            </a:r>
            <a:r>
              <a:rPr lang="en-US" dirty="0" err="1"/>
              <a:t>dunia</a:t>
            </a:r>
            <a:endParaRPr lang="en-GB" dirty="0"/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lansia</a:t>
            </a:r>
            <a:r>
              <a:rPr lang="en-US" dirty="0"/>
              <a:t>.</a:t>
            </a:r>
            <a:endParaRPr lang="en-GB" dirty="0"/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74" y="0"/>
            <a:ext cx="1480929" cy="139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39"/>
          <p:cNvSpPr txBox="1">
            <a:spLocks noGrp="1"/>
          </p:cNvSpPr>
          <p:nvPr>
            <p:ph type="title"/>
          </p:nvPr>
        </p:nvSpPr>
        <p:spPr>
          <a:xfrm>
            <a:off x="1313836" y="195486"/>
            <a:ext cx="7279175" cy="5760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dirty="0" err="1"/>
              <a:t>Faktor-Faktor</a:t>
            </a:r>
            <a:r>
              <a:rPr lang="en-US" sz="2000" dirty="0"/>
              <a:t> Yang </a:t>
            </a:r>
            <a:r>
              <a:rPr lang="en-US" sz="2000" dirty="0" err="1"/>
              <a:t>Mempengaruhi</a:t>
            </a:r>
            <a:r>
              <a:rPr lang="en-US" sz="2000" dirty="0"/>
              <a:t> Proses </a:t>
            </a:r>
            <a:r>
              <a:rPr lang="en-US" sz="2000" dirty="0" err="1"/>
              <a:t>Menua</a:t>
            </a:r>
            <a:endParaRPr lang="en-GB" sz="2000" dirty="0"/>
          </a:p>
        </p:txBody>
      </p:sp>
      <p:cxnSp>
        <p:nvCxnSpPr>
          <p:cNvPr id="1010" name="Google Shape;1010;p39"/>
          <p:cNvCxnSpPr/>
          <p:nvPr/>
        </p:nvCxnSpPr>
        <p:spPr>
          <a:xfrm>
            <a:off x="-31875" y="2915450"/>
            <a:ext cx="9177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1" name="Google Shape;1011;p39"/>
          <p:cNvCxnSpPr/>
          <p:nvPr/>
        </p:nvCxnSpPr>
        <p:spPr>
          <a:xfrm rot="10800000">
            <a:off x="854686" y="2123616"/>
            <a:ext cx="0" cy="304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12" name="Google Shape;1012;p39"/>
          <p:cNvSpPr/>
          <p:nvPr/>
        </p:nvSpPr>
        <p:spPr>
          <a:xfrm>
            <a:off x="395536" y="2456300"/>
            <a:ext cx="918300" cy="91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accent6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1</a:t>
            </a:r>
            <a:endParaRPr sz="1300" b="1" dirty="0">
              <a:solidFill>
                <a:schemeClr val="accent6"/>
              </a:solidFill>
              <a:latin typeface="Palanquin Dark"/>
              <a:ea typeface="Palanquin Dark"/>
              <a:cs typeface="Palanquin Dark"/>
              <a:sym typeface="Palanquin Dark"/>
            </a:endParaRPr>
          </a:p>
        </p:txBody>
      </p:sp>
      <p:cxnSp>
        <p:nvCxnSpPr>
          <p:cNvPr id="1013" name="Google Shape;1013;p39"/>
          <p:cNvCxnSpPr/>
          <p:nvPr/>
        </p:nvCxnSpPr>
        <p:spPr>
          <a:xfrm rot="10800000">
            <a:off x="2288199" y="3360079"/>
            <a:ext cx="0" cy="304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14" name="Google Shape;1014;p39"/>
          <p:cNvSpPr/>
          <p:nvPr/>
        </p:nvSpPr>
        <p:spPr>
          <a:xfrm>
            <a:off x="1829049" y="2428116"/>
            <a:ext cx="918300" cy="91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accent6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2</a:t>
            </a:r>
            <a:endParaRPr sz="1300" b="1" dirty="0">
              <a:solidFill>
                <a:schemeClr val="accent6"/>
              </a:solidFill>
              <a:latin typeface="Palanquin Dark"/>
              <a:ea typeface="Palanquin Dark"/>
              <a:cs typeface="Palanquin Dark"/>
              <a:sym typeface="Palanquin Dark"/>
            </a:endParaRPr>
          </a:p>
        </p:txBody>
      </p:sp>
      <p:cxnSp>
        <p:nvCxnSpPr>
          <p:cNvPr id="1015" name="Google Shape;1015;p39"/>
          <p:cNvCxnSpPr/>
          <p:nvPr/>
        </p:nvCxnSpPr>
        <p:spPr>
          <a:xfrm rot="10800000">
            <a:off x="3721827" y="2084382"/>
            <a:ext cx="0" cy="304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16" name="Google Shape;1016;p39"/>
          <p:cNvSpPr/>
          <p:nvPr/>
        </p:nvSpPr>
        <p:spPr>
          <a:xfrm>
            <a:off x="3275856" y="2428116"/>
            <a:ext cx="918300" cy="91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accent6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3</a:t>
            </a:r>
            <a:endParaRPr sz="1300" b="1" dirty="0">
              <a:solidFill>
                <a:schemeClr val="accent6"/>
              </a:solidFill>
              <a:latin typeface="Palanquin Dark"/>
              <a:ea typeface="Palanquin Dark"/>
              <a:cs typeface="Palanquin Dark"/>
              <a:sym typeface="Palanquin Dark"/>
            </a:endParaRPr>
          </a:p>
        </p:txBody>
      </p:sp>
      <p:sp>
        <p:nvSpPr>
          <p:cNvPr id="1017" name="Google Shape;1017;p39"/>
          <p:cNvSpPr/>
          <p:nvPr/>
        </p:nvSpPr>
        <p:spPr>
          <a:xfrm>
            <a:off x="4716016" y="2428116"/>
            <a:ext cx="918300" cy="91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accent6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4</a:t>
            </a:r>
            <a:endParaRPr sz="1300" b="1" dirty="0">
              <a:solidFill>
                <a:schemeClr val="accent6"/>
              </a:solidFill>
              <a:latin typeface="Palanquin Dark"/>
              <a:ea typeface="Palanquin Dark"/>
              <a:cs typeface="Palanquin Dark"/>
              <a:sym typeface="Palanquin Dark"/>
            </a:endParaRPr>
          </a:p>
        </p:txBody>
      </p:sp>
      <p:cxnSp>
        <p:nvCxnSpPr>
          <p:cNvPr id="1018" name="Google Shape;1018;p39"/>
          <p:cNvCxnSpPr/>
          <p:nvPr/>
        </p:nvCxnSpPr>
        <p:spPr>
          <a:xfrm rot="10800000">
            <a:off x="5175166" y="3408237"/>
            <a:ext cx="0" cy="304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19" name="Google Shape;1019;p39"/>
          <p:cNvSpPr txBox="1"/>
          <p:nvPr/>
        </p:nvSpPr>
        <p:spPr>
          <a:xfrm>
            <a:off x="-267600" y="1563638"/>
            <a:ext cx="2555798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b="1" dirty="0" err="1">
                <a:solidFill>
                  <a:schemeClr val="tx1"/>
                </a:solidFill>
              </a:rPr>
              <a:t>Hereditas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atau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genetik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21" name="Google Shape;1021;p39"/>
          <p:cNvSpPr txBox="1"/>
          <p:nvPr/>
        </p:nvSpPr>
        <p:spPr>
          <a:xfrm>
            <a:off x="1534273" y="3669779"/>
            <a:ext cx="182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b="1" dirty="0" err="1">
                <a:solidFill>
                  <a:schemeClr val="tx1"/>
                </a:solidFill>
              </a:rPr>
              <a:t>Nutrisi</a:t>
            </a:r>
            <a:r>
              <a:rPr lang="en-US" b="1" dirty="0">
                <a:solidFill>
                  <a:schemeClr val="tx1"/>
                </a:solidFill>
              </a:rPr>
              <a:t>/</a:t>
            </a:r>
            <a:r>
              <a:rPr lang="en-US" b="1" dirty="0" err="1">
                <a:solidFill>
                  <a:schemeClr val="tx1"/>
                </a:solidFill>
              </a:rPr>
              <a:t>makanan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22" name="Google Shape;1022;p39"/>
          <p:cNvSpPr txBox="1"/>
          <p:nvPr/>
        </p:nvSpPr>
        <p:spPr>
          <a:xfrm>
            <a:off x="1437373" y="4260500"/>
            <a:ext cx="2016600" cy="6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Hind Vadodara"/>
              <a:ea typeface="Hind Vadodara"/>
              <a:cs typeface="Hind Vadodara"/>
              <a:sym typeface="Hind Vadodara"/>
            </a:endParaRPr>
          </a:p>
        </p:txBody>
      </p:sp>
      <p:sp>
        <p:nvSpPr>
          <p:cNvPr id="1023" name="Google Shape;1023;p39"/>
          <p:cNvSpPr txBox="1"/>
          <p:nvPr/>
        </p:nvSpPr>
        <p:spPr>
          <a:xfrm>
            <a:off x="3131840" y="1577844"/>
            <a:ext cx="182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200" b="1" dirty="0">
                <a:solidFill>
                  <a:schemeClr val="tx1"/>
                </a:solidFill>
              </a:rPr>
              <a:t>Status </a:t>
            </a:r>
            <a:r>
              <a:rPr lang="en-US" sz="1200" b="1" dirty="0" err="1">
                <a:solidFill>
                  <a:schemeClr val="tx1"/>
                </a:solidFill>
              </a:rPr>
              <a:t>kesehatan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025" name="Google Shape;1025;p39"/>
          <p:cNvSpPr txBox="1"/>
          <p:nvPr/>
        </p:nvSpPr>
        <p:spPr>
          <a:xfrm>
            <a:off x="4463157" y="3712738"/>
            <a:ext cx="182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200" b="1" dirty="0" err="1">
                <a:solidFill>
                  <a:schemeClr val="tx1"/>
                </a:solidFill>
              </a:rPr>
              <a:t>Pengalaman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hidup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20" name="Google Shape;1017;p39"/>
          <p:cNvSpPr/>
          <p:nvPr/>
        </p:nvSpPr>
        <p:spPr>
          <a:xfrm>
            <a:off x="6333250" y="2428116"/>
            <a:ext cx="918300" cy="91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accent6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5</a:t>
            </a:r>
            <a:endParaRPr sz="1300" b="1" dirty="0">
              <a:solidFill>
                <a:schemeClr val="accent6"/>
              </a:solidFill>
              <a:latin typeface="Palanquin Dark"/>
              <a:ea typeface="Palanquin Dark"/>
              <a:cs typeface="Palanquin Dark"/>
              <a:sym typeface="Palanquin Dark"/>
            </a:endParaRPr>
          </a:p>
        </p:txBody>
      </p:sp>
      <p:sp>
        <p:nvSpPr>
          <p:cNvPr id="21" name="Google Shape;1017;p39"/>
          <p:cNvSpPr/>
          <p:nvPr/>
        </p:nvSpPr>
        <p:spPr>
          <a:xfrm>
            <a:off x="7902200" y="2441779"/>
            <a:ext cx="918300" cy="91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accent6"/>
                </a:solidFill>
                <a:latin typeface="Palanquin Dark"/>
                <a:ea typeface="Palanquin Dark"/>
                <a:cs typeface="Palanquin Dark"/>
                <a:sym typeface="Palanquin Dark"/>
              </a:rPr>
              <a:t>6</a:t>
            </a:r>
            <a:endParaRPr sz="1300" b="1" dirty="0">
              <a:solidFill>
                <a:schemeClr val="accent6"/>
              </a:solidFill>
              <a:latin typeface="Palanquin Dark"/>
              <a:ea typeface="Palanquin Dark"/>
              <a:cs typeface="Palanquin Dark"/>
              <a:sym typeface="Palanquin Dark"/>
            </a:endParaRPr>
          </a:p>
        </p:txBody>
      </p:sp>
      <p:sp>
        <p:nvSpPr>
          <p:cNvPr id="22" name="Google Shape;1023;p39"/>
          <p:cNvSpPr txBox="1"/>
          <p:nvPr/>
        </p:nvSpPr>
        <p:spPr>
          <a:xfrm>
            <a:off x="6356465" y="1702088"/>
            <a:ext cx="182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200" b="1" dirty="0" err="1">
                <a:solidFill>
                  <a:schemeClr val="tx1"/>
                </a:solidFill>
              </a:rPr>
              <a:t>Lingkungan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23" name="Google Shape;1023;p39"/>
          <p:cNvSpPr txBox="1"/>
          <p:nvPr/>
        </p:nvSpPr>
        <p:spPr>
          <a:xfrm>
            <a:off x="8100392" y="3762474"/>
            <a:ext cx="182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200" b="1" dirty="0" err="1">
                <a:solidFill>
                  <a:schemeClr val="tx1"/>
                </a:solidFill>
              </a:rPr>
              <a:t>Setres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endParaRPr lang="en-GB" sz="1200" b="1" dirty="0">
              <a:solidFill>
                <a:schemeClr val="tx1"/>
              </a:solidFill>
            </a:endParaRPr>
          </a:p>
        </p:txBody>
      </p:sp>
      <p:cxnSp>
        <p:nvCxnSpPr>
          <p:cNvPr id="24" name="Google Shape;1015;p39"/>
          <p:cNvCxnSpPr/>
          <p:nvPr/>
        </p:nvCxnSpPr>
        <p:spPr>
          <a:xfrm rot="10800000">
            <a:off x="8393042" y="3457974"/>
            <a:ext cx="0" cy="304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" name="Google Shape;1015;p39"/>
          <p:cNvCxnSpPr/>
          <p:nvPr/>
        </p:nvCxnSpPr>
        <p:spPr>
          <a:xfrm rot="10800000">
            <a:off x="6792400" y="2123616"/>
            <a:ext cx="0" cy="304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43"/>
          <p:cNvSpPr txBox="1">
            <a:spLocks noGrp="1"/>
          </p:cNvSpPr>
          <p:nvPr>
            <p:ph type="title"/>
          </p:nvPr>
        </p:nvSpPr>
        <p:spPr>
          <a:xfrm>
            <a:off x="1979712" y="14621"/>
            <a:ext cx="6279900" cy="135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K</a:t>
            </a:r>
            <a:r>
              <a:rPr lang="en" dirty="0"/>
              <a:t>esimpulan </a:t>
            </a:r>
            <a:endParaRPr dirty="0"/>
          </a:p>
        </p:txBody>
      </p:sp>
      <p:sp>
        <p:nvSpPr>
          <p:cNvPr id="1197" name="Google Shape;1197;p43"/>
          <p:cNvSpPr txBox="1">
            <a:spLocks noGrp="1"/>
          </p:cNvSpPr>
          <p:nvPr>
            <p:ph type="body" idx="1"/>
          </p:nvPr>
        </p:nvSpPr>
        <p:spPr>
          <a:xfrm>
            <a:off x="1043608" y="1419622"/>
            <a:ext cx="7200800" cy="34563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50000"/>
              </a:lnSpc>
              <a:spcAft>
                <a:spcPts val="1200"/>
              </a:spcAft>
              <a:buNone/>
            </a:pPr>
            <a:r>
              <a:rPr lang="en-GB" sz="1400" dirty="0"/>
              <a:t>	Proses </a:t>
            </a:r>
            <a:r>
              <a:rPr lang="en-GB" sz="1400" dirty="0" err="1"/>
              <a:t>penuaan</a:t>
            </a:r>
            <a:r>
              <a:rPr lang="en-GB" sz="1400" dirty="0"/>
              <a:t> </a:t>
            </a:r>
            <a:r>
              <a:rPr lang="en-GB" sz="1400" dirty="0" err="1"/>
              <a:t>adalah</a:t>
            </a:r>
            <a:r>
              <a:rPr lang="en-GB" sz="1400" dirty="0"/>
              <a:t> </a:t>
            </a:r>
            <a:r>
              <a:rPr lang="en-GB" sz="1400" dirty="0" err="1"/>
              <a:t>siklus</a:t>
            </a:r>
            <a:r>
              <a:rPr lang="en-GB" sz="1400" dirty="0"/>
              <a:t> </a:t>
            </a:r>
            <a:r>
              <a:rPr lang="en-GB" sz="1400" dirty="0" err="1"/>
              <a:t>kehidupan</a:t>
            </a:r>
            <a:r>
              <a:rPr lang="en-GB" sz="1400" dirty="0"/>
              <a:t> yang </a:t>
            </a:r>
            <a:r>
              <a:rPr lang="en-GB" sz="1400" dirty="0" err="1"/>
              <a:t>ditandai</a:t>
            </a:r>
            <a:r>
              <a:rPr lang="en-GB" sz="1400" dirty="0"/>
              <a:t> </a:t>
            </a:r>
            <a:r>
              <a:rPr lang="en-GB" sz="1400" dirty="0" err="1"/>
              <a:t>dengan</a:t>
            </a:r>
            <a:r>
              <a:rPr lang="en-GB" sz="1400" dirty="0"/>
              <a:t> </a:t>
            </a:r>
            <a:r>
              <a:rPr lang="en-GB" sz="1400" dirty="0" err="1"/>
              <a:t>tahapan-tahapan</a:t>
            </a:r>
            <a:r>
              <a:rPr lang="en-GB" sz="1400" dirty="0"/>
              <a:t> </a:t>
            </a:r>
            <a:r>
              <a:rPr lang="en-GB" sz="1400" dirty="0" err="1"/>
              <a:t>menurunnya</a:t>
            </a:r>
            <a:r>
              <a:rPr lang="en-GB" sz="1400" dirty="0"/>
              <a:t> </a:t>
            </a:r>
            <a:r>
              <a:rPr lang="en-GB" sz="1400" dirty="0" err="1"/>
              <a:t>fungsi</a:t>
            </a:r>
            <a:r>
              <a:rPr lang="en-GB" sz="1400" dirty="0"/>
              <a:t> organ </a:t>
            </a:r>
            <a:r>
              <a:rPr lang="en-GB" sz="1400" dirty="0" err="1"/>
              <a:t>tubuh</a:t>
            </a:r>
            <a:r>
              <a:rPr lang="en-GB" sz="1400" dirty="0"/>
              <a:t>, </a:t>
            </a:r>
            <a:r>
              <a:rPr lang="en-GB" sz="1400" dirty="0" err="1"/>
              <a:t>semakin</a:t>
            </a:r>
            <a:r>
              <a:rPr lang="en-GB" sz="1400" dirty="0"/>
              <a:t> </a:t>
            </a:r>
            <a:r>
              <a:rPr lang="en-GB" sz="1400" dirty="0" err="1"/>
              <a:t>rentannya</a:t>
            </a:r>
            <a:r>
              <a:rPr lang="en-GB" sz="1400" dirty="0"/>
              <a:t> </a:t>
            </a:r>
            <a:r>
              <a:rPr lang="en-GB" sz="1400" dirty="0" err="1"/>
              <a:t>tubuh</a:t>
            </a:r>
            <a:r>
              <a:rPr lang="en-GB" sz="1400" dirty="0"/>
              <a:t> </a:t>
            </a:r>
            <a:r>
              <a:rPr lang="en-GB" sz="1400" dirty="0" err="1"/>
              <a:t>terhadap</a:t>
            </a:r>
            <a:r>
              <a:rPr lang="en-GB" sz="1400" dirty="0"/>
              <a:t> </a:t>
            </a:r>
            <a:r>
              <a:rPr lang="en-GB" sz="1400" dirty="0" err="1"/>
              <a:t>berbagai</a:t>
            </a:r>
            <a:r>
              <a:rPr lang="en-GB" sz="1400" dirty="0"/>
              <a:t> </a:t>
            </a:r>
            <a:r>
              <a:rPr lang="en-GB" sz="1400" dirty="0" err="1"/>
              <a:t>serangan</a:t>
            </a:r>
            <a:r>
              <a:rPr lang="en-GB" sz="1400" dirty="0"/>
              <a:t> </a:t>
            </a:r>
            <a:r>
              <a:rPr lang="en-GB" sz="1400" dirty="0" err="1"/>
              <a:t>penyakit</a:t>
            </a:r>
            <a:r>
              <a:rPr lang="en-GB" sz="1400" dirty="0"/>
              <a:t>. </a:t>
            </a:r>
            <a:r>
              <a:rPr lang="en-GB" sz="1400" dirty="0" err="1"/>
              <a:t>Adapun</a:t>
            </a:r>
            <a:r>
              <a:rPr lang="en-GB" sz="1400" dirty="0"/>
              <a:t> </a:t>
            </a:r>
            <a:r>
              <a:rPr lang="en-GB" sz="1400" dirty="0" err="1"/>
              <a:t>perubahan</a:t>
            </a:r>
            <a:r>
              <a:rPr lang="en-GB" sz="1400" dirty="0"/>
              <a:t> yang </a:t>
            </a:r>
            <a:r>
              <a:rPr lang="en-GB" sz="1400" dirty="0" err="1"/>
              <a:t>dapat</a:t>
            </a:r>
            <a:r>
              <a:rPr lang="en-GB" sz="1400" dirty="0"/>
              <a:t> </a:t>
            </a:r>
            <a:r>
              <a:rPr lang="en-GB" sz="1400" dirty="0" err="1"/>
              <a:t>muncul</a:t>
            </a:r>
            <a:r>
              <a:rPr lang="en-GB" sz="1400" dirty="0"/>
              <a:t> </a:t>
            </a:r>
            <a:r>
              <a:rPr lang="en-GB" sz="1400" dirty="0" err="1"/>
              <a:t>dikarenakan</a:t>
            </a:r>
            <a:r>
              <a:rPr lang="en-GB" sz="1400" dirty="0"/>
              <a:t> </a:t>
            </a:r>
            <a:r>
              <a:rPr lang="en-GB" sz="1400" dirty="0" err="1"/>
              <a:t>dari</a:t>
            </a:r>
            <a:r>
              <a:rPr lang="en-GB" sz="1400" dirty="0"/>
              <a:t> proses </a:t>
            </a:r>
            <a:r>
              <a:rPr lang="en-GB" sz="1400" dirty="0" err="1"/>
              <a:t>penuaan</a:t>
            </a:r>
            <a:r>
              <a:rPr lang="en-GB" sz="1400" dirty="0"/>
              <a:t> </a:t>
            </a:r>
            <a:r>
              <a:rPr lang="en-GB" sz="1400" dirty="0" err="1"/>
              <a:t>seperti</a:t>
            </a:r>
            <a:r>
              <a:rPr lang="en-GB" sz="1400" dirty="0"/>
              <a:t> </a:t>
            </a:r>
            <a:r>
              <a:rPr lang="en-GB" sz="1400" dirty="0" err="1"/>
              <a:t>perubahan</a:t>
            </a:r>
            <a:r>
              <a:rPr lang="en-GB" sz="1400" dirty="0"/>
              <a:t> </a:t>
            </a:r>
            <a:r>
              <a:rPr lang="en-GB" sz="1400" dirty="0" err="1"/>
              <a:t>fisik</a:t>
            </a:r>
            <a:r>
              <a:rPr lang="en-GB" sz="1400" dirty="0"/>
              <a:t>, </a:t>
            </a:r>
            <a:r>
              <a:rPr lang="en-GB" sz="1400" dirty="0" err="1"/>
              <a:t>dapat</a:t>
            </a:r>
            <a:r>
              <a:rPr lang="en-GB" sz="1400" dirty="0"/>
              <a:t> </a:t>
            </a:r>
            <a:r>
              <a:rPr lang="en-GB" sz="1400" dirty="0" err="1"/>
              <a:t>berupa</a:t>
            </a:r>
            <a:r>
              <a:rPr lang="en-GB" sz="1400" dirty="0"/>
              <a:t> </a:t>
            </a:r>
            <a:r>
              <a:rPr lang="en-GB" sz="1400" dirty="0" err="1"/>
              <a:t>perubahan</a:t>
            </a:r>
            <a:r>
              <a:rPr lang="en-GB" sz="1400" dirty="0"/>
              <a:t> </a:t>
            </a:r>
            <a:r>
              <a:rPr lang="en-GB" sz="1400" dirty="0" err="1"/>
              <a:t>sistem</a:t>
            </a:r>
            <a:r>
              <a:rPr lang="en-GB" sz="1400" dirty="0"/>
              <a:t> </a:t>
            </a:r>
            <a:r>
              <a:rPr lang="en-GB" sz="1400" dirty="0" err="1"/>
              <a:t>indra</a:t>
            </a:r>
            <a:r>
              <a:rPr lang="en-GB" sz="1400" dirty="0"/>
              <a:t>, </a:t>
            </a:r>
            <a:r>
              <a:rPr lang="en-GB" sz="1400" dirty="0" err="1"/>
              <a:t>perubahan</a:t>
            </a:r>
            <a:r>
              <a:rPr lang="en-GB" sz="1400" dirty="0"/>
              <a:t> </a:t>
            </a:r>
            <a:r>
              <a:rPr lang="en-GB" sz="1400" dirty="0" err="1"/>
              <a:t>kognitif</a:t>
            </a:r>
            <a:r>
              <a:rPr lang="en-GB" sz="1400" dirty="0"/>
              <a:t>, </a:t>
            </a:r>
            <a:r>
              <a:rPr lang="en-GB" sz="1400" dirty="0" err="1"/>
              <a:t>perubahan</a:t>
            </a:r>
            <a:r>
              <a:rPr lang="en-GB" sz="1400" dirty="0"/>
              <a:t> </a:t>
            </a:r>
            <a:r>
              <a:rPr lang="en-GB" sz="1400" dirty="0" err="1"/>
              <a:t>psikososial</a:t>
            </a:r>
            <a:r>
              <a:rPr lang="en-GB" sz="1400" dirty="0"/>
              <a:t> </a:t>
            </a:r>
            <a:r>
              <a:rPr lang="en-GB" sz="1400" dirty="0" err="1"/>
              <a:t>dan</a:t>
            </a:r>
            <a:r>
              <a:rPr lang="en-GB" sz="1400" dirty="0"/>
              <a:t> </a:t>
            </a:r>
            <a:r>
              <a:rPr lang="en-GB" sz="1400" dirty="0" err="1"/>
              <a:t>juga</a:t>
            </a:r>
            <a:r>
              <a:rPr lang="en-GB" sz="1400" dirty="0"/>
              <a:t> mental. </a:t>
            </a:r>
            <a:r>
              <a:rPr lang="en-GB" sz="1400" dirty="0" err="1"/>
              <a:t>Seiring</a:t>
            </a:r>
            <a:r>
              <a:rPr lang="en-GB" sz="1400" dirty="0"/>
              <a:t> </a:t>
            </a:r>
            <a:r>
              <a:rPr lang="en-GB" sz="1400" dirty="0" err="1"/>
              <a:t>dengan</a:t>
            </a:r>
            <a:r>
              <a:rPr lang="en-GB" sz="1400" dirty="0"/>
              <a:t> </a:t>
            </a:r>
            <a:r>
              <a:rPr lang="en-GB" sz="1400" dirty="0" err="1"/>
              <a:t>perubahan-perubahan</a:t>
            </a:r>
            <a:r>
              <a:rPr lang="en-GB" sz="1400" dirty="0"/>
              <a:t> yang </a:t>
            </a:r>
            <a:r>
              <a:rPr lang="en-GB" sz="1400" dirty="0" err="1"/>
              <a:t>terjadi</a:t>
            </a:r>
            <a:r>
              <a:rPr lang="en-GB" sz="1400" dirty="0"/>
              <a:t> </a:t>
            </a:r>
            <a:r>
              <a:rPr lang="en-GB" sz="1400" dirty="0" err="1"/>
              <a:t>pada</a:t>
            </a:r>
            <a:r>
              <a:rPr lang="en-GB" sz="1400" dirty="0"/>
              <a:t> </a:t>
            </a:r>
            <a:r>
              <a:rPr lang="en-GB" sz="1400" dirty="0" err="1"/>
              <a:t>lansia</a:t>
            </a:r>
            <a:r>
              <a:rPr lang="en-GB" sz="1400" dirty="0"/>
              <a:t> </a:t>
            </a:r>
            <a:r>
              <a:rPr lang="en-GB" sz="1400" dirty="0" err="1"/>
              <a:t>tersebut</a:t>
            </a:r>
            <a:r>
              <a:rPr lang="en-GB" sz="1400" dirty="0"/>
              <a:t>, </a:t>
            </a:r>
            <a:r>
              <a:rPr lang="en-GB" sz="1400" dirty="0" err="1"/>
              <a:t>ada</a:t>
            </a:r>
            <a:r>
              <a:rPr lang="en-GB" sz="1400" dirty="0"/>
              <a:t> </a:t>
            </a:r>
            <a:r>
              <a:rPr lang="en-GB" sz="1400" dirty="0" err="1"/>
              <a:t>beberapa</a:t>
            </a:r>
            <a:r>
              <a:rPr lang="en-GB" sz="1400" dirty="0"/>
              <a:t> </a:t>
            </a:r>
            <a:r>
              <a:rPr lang="en-GB" sz="1400" dirty="0" err="1"/>
              <a:t>hal</a:t>
            </a:r>
            <a:r>
              <a:rPr lang="en-GB" sz="1400" dirty="0"/>
              <a:t> yang </a:t>
            </a:r>
            <a:r>
              <a:rPr lang="en-GB" sz="1400" dirty="0" err="1"/>
              <a:t>dapat</a:t>
            </a:r>
            <a:r>
              <a:rPr lang="en-GB" sz="1400" dirty="0"/>
              <a:t> </a:t>
            </a:r>
            <a:r>
              <a:rPr lang="en-GB" sz="1400" dirty="0" err="1"/>
              <a:t>lansia</a:t>
            </a:r>
            <a:r>
              <a:rPr lang="en-GB" sz="1400" dirty="0"/>
              <a:t> </a:t>
            </a:r>
            <a:r>
              <a:rPr lang="en-GB" sz="1400" dirty="0" err="1"/>
              <a:t>lakukan</a:t>
            </a:r>
            <a:r>
              <a:rPr lang="en-GB" sz="1400" dirty="0"/>
              <a:t> </a:t>
            </a:r>
            <a:r>
              <a:rPr lang="en-GB" sz="1400" dirty="0" err="1"/>
              <a:t>guna</a:t>
            </a:r>
            <a:r>
              <a:rPr lang="en-GB" sz="1400" dirty="0"/>
              <a:t> </a:t>
            </a:r>
            <a:r>
              <a:rPr lang="en-GB" sz="1400" dirty="0" err="1"/>
              <a:t>perkembangan</a:t>
            </a:r>
            <a:r>
              <a:rPr lang="en-GB" sz="1400" dirty="0"/>
              <a:t> </a:t>
            </a:r>
            <a:r>
              <a:rPr lang="en-GB" sz="1400" dirty="0" err="1"/>
              <a:t>selama</a:t>
            </a:r>
            <a:r>
              <a:rPr lang="en-GB" sz="1400" dirty="0"/>
              <a:t> </a:t>
            </a:r>
            <a:r>
              <a:rPr lang="en-GB" sz="1400" dirty="0" err="1"/>
              <a:t>hidup</a:t>
            </a:r>
            <a:r>
              <a:rPr lang="en-GB" sz="1400" dirty="0"/>
              <a:t> </a:t>
            </a:r>
            <a:r>
              <a:rPr lang="en-GB" sz="1400" dirty="0" err="1"/>
              <a:t>contohnya</a:t>
            </a:r>
            <a:r>
              <a:rPr lang="en-GB" sz="1400" dirty="0"/>
              <a:t> </a:t>
            </a:r>
            <a:r>
              <a:rPr lang="en-GB" sz="1400" dirty="0" err="1"/>
              <a:t>menerima</a:t>
            </a:r>
            <a:r>
              <a:rPr lang="en-GB" sz="1400" dirty="0"/>
              <a:t> </a:t>
            </a:r>
            <a:r>
              <a:rPr lang="en-GB" sz="1400" dirty="0" err="1"/>
              <a:t>dirinya</a:t>
            </a:r>
            <a:r>
              <a:rPr lang="en-GB" sz="1400" dirty="0"/>
              <a:t> </a:t>
            </a:r>
            <a:r>
              <a:rPr lang="en-GB" sz="1400" dirty="0" err="1"/>
              <a:t>sebagai</a:t>
            </a:r>
            <a:r>
              <a:rPr lang="en-GB" sz="1400" dirty="0"/>
              <a:t> </a:t>
            </a:r>
            <a:r>
              <a:rPr lang="en-GB" sz="1400" dirty="0" err="1"/>
              <a:t>lansia</a:t>
            </a:r>
            <a:r>
              <a:rPr lang="en-GB" sz="1400" dirty="0"/>
              <a:t>, </a:t>
            </a:r>
            <a:r>
              <a:rPr lang="en-GB" sz="1400" dirty="0" err="1"/>
              <a:t>menemukan</a:t>
            </a:r>
            <a:r>
              <a:rPr lang="en-GB" sz="1400" dirty="0"/>
              <a:t> </a:t>
            </a:r>
            <a:r>
              <a:rPr lang="en-GB" sz="1400" dirty="0" err="1"/>
              <a:t>kepuasan</a:t>
            </a:r>
            <a:r>
              <a:rPr lang="en-GB" sz="1400" dirty="0"/>
              <a:t> </a:t>
            </a:r>
            <a:r>
              <a:rPr lang="en-GB" sz="1400" dirty="0" err="1"/>
              <a:t>hidup</a:t>
            </a:r>
            <a:r>
              <a:rPr lang="en-GB" sz="1400" dirty="0"/>
              <a:t> </a:t>
            </a:r>
            <a:r>
              <a:rPr lang="en-GB" sz="1400" dirty="0" err="1"/>
              <a:t>dalam</a:t>
            </a:r>
            <a:r>
              <a:rPr lang="en-GB" sz="1400" dirty="0"/>
              <a:t> </a:t>
            </a:r>
            <a:r>
              <a:rPr lang="en-GB" sz="1400" dirty="0" err="1"/>
              <a:t>berkeluarga</a:t>
            </a:r>
            <a:r>
              <a:rPr lang="en-GB" sz="1400" dirty="0"/>
              <a:t> </a:t>
            </a:r>
            <a:r>
              <a:rPr lang="en-GB" sz="1400" dirty="0" err="1"/>
              <a:t>dan</a:t>
            </a:r>
            <a:r>
              <a:rPr lang="en-GB" sz="1400" dirty="0"/>
              <a:t> </a:t>
            </a:r>
            <a:r>
              <a:rPr lang="en-GB" sz="1400" dirty="0" err="1"/>
              <a:t>juga</a:t>
            </a:r>
            <a:r>
              <a:rPr lang="en-GB" sz="1400" dirty="0"/>
              <a:t> </a:t>
            </a:r>
            <a:r>
              <a:rPr lang="en-GB" sz="1400" dirty="0" err="1"/>
              <a:t>penyesuaian</a:t>
            </a:r>
            <a:r>
              <a:rPr lang="en-GB" sz="1400" dirty="0"/>
              <a:t> </a:t>
            </a:r>
            <a:r>
              <a:rPr lang="en-GB" sz="1400" dirty="0" err="1"/>
              <a:t>diri</a:t>
            </a:r>
            <a:r>
              <a:rPr lang="en-GB" sz="1400" dirty="0"/>
              <a:t> </a:t>
            </a:r>
            <a:r>
              <a:rPr lang="en-GB" sz="1400" dirty="0" err="1"/>
              <a:t>terhadap</a:t>
            </a:r>
            <a:r>
              <a:rPr lang="en-GB" sz="1400" dirty="0"/>
              <a:t> </a:t>
            </a:r>
            <a:r>
              <a:rPr lang="en-GB" sz="1400" dirty="0" err="1"/>
              <a:t>kenyataan</a:t>
            </a:r>
            <a:r>
              <a:rPr lang="en-GB" sz="1400" dirty="0"/>
              <a:t> </a:t>
            </a:r>
            <a:r>
              <a:rPr lang="en-GB" sz="1400" dirty="0" err="1"/>
              <a:t>akan</a:t>
            </a:r>
            <a:r>
              <a:rPr lang="en-GB" sz="1400" dirty="0"/>
              <a:t> </a:t>
            </a:r>
            <a:r>
              <a:rPr lang="en-GB" sz="1400" dirty="0" err="1"/>
              <a:t>meninggal</a:t>
            </a:r>
            <a:r>
              <a:rPr lang="en-GB" sz="1400" dirty="0"/>
              <a:t> </a:t>
            </a:r>
            <a:r>
              <a:rPr lang="en-GB" sz="1400" dirty="0" err="1"/>
              <a:t>dunia</a:t>
            </a:r>
            <a:r>
              <a:rPr lang="en-GB" sz="1400" dirty="0"/>
              <a:t>. </a:t>
            </a:r>
            <a:r>
              <a:rPr lang="en-GB" sz="1400" dirty="0" err="1"/>
              <a:t>Adapun</a:t>
            </a:r>
            <a:r>
              <a:rPr lang="en-GB" sz="1400" dirty="0"/>
              <a:t> </a:t>
            </a:r>
            <a:r>
              <a:rPr lang="en-GB" sz="1400" dirty="0" err="1"/>
              <a:t>faktor-faktor</a:t>
            </a:r>
            <a:r>
              <a:rPr lang="en-GB" sz="1400" dirty="0"/>
              <a:t> yang </a:t>
            </a:r>
            <a:r>
              <a:rPr lang="en-GB" sz="1400" dirty="0" err="1"/>
              <a:t>dapat</a:t>
            </a:r>
            <a:r>
              <a:rPr lang="en-GB" sz="1400" dirty="0"/>
              <a:t> </a:t>
            </a:r>
            <a:r>
              <a:rPr lang="en-GB" sz="1400" dirty="0" err="1"/>
              <a:t>mempengaruhi</a:t>
            </a:r>
            <a:r>
              <a:rPr lang="en-GB" sz="1400" dirty="0"/>
              <a:t> proses </a:t>
            </a:r>
            <a:r>
              <a:rPr lang="en-GB" sz="1400" dirty="0" err="1"/>
              <a:t>penuaan</a:t>
            </a:r>
            <a:r>
              <a:rPr lang="en-GB" sz="1400" dirty="0"/>
              <a:t> </a:t>
            </a:r>
            <a:r>
              <a:rPr lang="en-GB" sz="1400" dirty="0" err="1"/>
              <a:t>seperti</a:t>
            </a:r>
            <a:r>
              <a:rPr lang="en-GB" sz="1400" dirty="0"/>
              <a:t> </a:t>
            </a:r>
            <a:r>
              <a:rPr lang="en-GB" sz="1400" dirty="0" err="1"/>
              <a:t>nutrisi</a:t>
            </a:r>
            <a:r>
              <a:rPr lang="en-GB" sz="1400" dirty="0"/>
              <a:t> </a:t>
            </a:r>
            <a:r>
              <a:rPr lang="en-GB" sz="1400" dirty="0" err="1"/>
              <a:t>makanan</a:t>
            </a:r>
            <a:r>
              <a:rPr lang="en-GB" sz="1400" dirty="0"/>
              <a:t>, </a:t>
            </a:r>
            <a:r>
              <a:rPr lang="en-GB" sz="1400" dirty="0" err="1"/>
              <a:t>hereditas</a:t>
            </a:r>
            <a:r>
              <a:rPr lang="en-GB" sz="1400" dirty="0"/>
              <a:t>, status </a:t>
            </a:r>
            <a:r>
              <a:rPr lang="en-GB" sz="1400" dirty="0" err="1"/>
              <a:t>kesehatan</a:t>
            </a:r>
            <a:r>
              <a:rPr lang="en-GB" sz="1400" dirty="0"/>
              <a:t>, </a:t>
            </a:r>
            <a:r>
              <a:rPr lang="en-GB" sz="1400" dirty="0" err="1"/>
              <a:t>lingkungan</a:t>
            </a:r>
            <a:r>
              <a:rPr lang="en-GB" sz="1400" dirty="0"/>
              <a:t>, </a:t>
            </a:r>
            <a:r>
              <a:rPr lang="en-GB" sz="1400" dirty="0" err="1"/>
              <a:t>dan</a:t>
            </a:r>
            <a:r>
              <a:rPr lang="en-GB" sz="1400" dirty="0"/>
              <a:t> </a:t>
            </a:r>
            <a:r>
              <a:rPr lang="en-GB" sz="1400" dirty="0" err="1"/>
              <a:t>juga</a:t>
            </a:r>
            <a:r>
              <a:rPr lang="en-GB" sz="1400" dirty="0"/>
              <a:t> </a:t>
            </a:r>
            <a:r>
              <a:rPr lang="en-GB" sz="1400" dirty="0" err="1"/>
              <a:t>stres</a:t>
            </a:r>
            <a:r>
              <a:rPr lang="en-GB" sz="1400" dirty="0"/>
              <a:t>.</a:t>
            </a:r>
            <a:endParaRPr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44"/>
          <p:cNvSpPr txBox="1">
            <a:spLocks noGrp="1"/>
          </p:cNvSpPr>
          <p:nvPr>
            <p:ph type="title"/>
          </p:nvPr>
        </p:nvSpPr>
        <p:spPr>
          <a:xfrm>
            <a:off x="1834800" y="1320150"/>
            <a:ext cx="5474400" cy="25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126"/>
            <a:ext cx="8432745" cy="5003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27784" y="2355726"/>
            <a:ext cx="3672408" cy="15841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579634" y="2085985"/>
            <a:ext cx="3920532" cy="212365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endParaRPr lang="en" sz="4400" b="1" dirty="0"/>
          </a:p>
          <a:p>
            <a:pPr algn="ctr"/>
            <a:r>
              <a:rPr lang="en" sz="4400" b="1" dirty="0"/>
              <a:t>Any Question</a:t>
            </a:r>
          </a:p>
          <a:p>
            <a:endParaRPr lang="en" sz="4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70859-8814-48AA-6B0A-8D473DFC5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br>
              <a:rPr lang="en-ID" dirty="0"/>
            </a:b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83340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4476D-2064-4F66-80C5-89CEB7C97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E06407-4345-417F-A14A-7EA2ED747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mengikuti</a:t>
            </a:r>
            <a:r>
              <a:rPr lang="en-ID" dirty="0"/>
              <a:t> </a:t>
            </a:r>
            <a:r>
              <a:rPr lang="en-ID" dirty="0" err="1"/>
              <a:t>perkuliahan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di </a:t>
            </a:r>
            <a:r>
              <a:rPr lang="en-ID" dirty="0" err="1"/>
              <a:t>harapkan</a:t>
            </a:r>
            <a:r>
              <a:rPr lang="en-ID" dirty="0"/>
              <a:t> </a:t>
            </a:r>
            <a:r>
              <a:rPr lang="en-ID" dirty="0" err="1"/>
              <a:t>mahasiswa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: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definisi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lansia</a:t>
            </a:r>
            <a:r>
              <a:rPr lang="en-ID" dirty="0"/>
              <a:t> dan Proses </a:t>
            </a:r>
            <a:r>
              <a:rPr lang="en-ID" dirty="0" err="1"/>
              <a:t>menua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</a:t>
            </a:r>
            <a:r>
              <a:rPr lang="en-ID" dirty="0" err="1"/>
              <a:t>Lansia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akibat</a:t>
            </a:r>
            <a:r>
              <a:rPr lang="en-ID" dirty="0"/>
              <a:t> proses </a:t>
            </a:r>
            <a:r>
              <a:rPr lang="en-ID" dirty="0" err="1"/>
              <a:t>menua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, </a:t>
            </a:r>
            <a:r>
              <a:rPr lang="en-ID" dirty="0" err="1"/>
              <a:t>Kognitif</a:t>
            </a:r>
            <a:r>
              <a:rPr lang="en-ID" dirty="0"/>
              <a:t> , </a:t>
            </a:r>
            <a:r>
              <a:rPr lang="en-ID" dirty="0" err="1"/>
              <a:t>Psikososial</a:t>
            </a:r>
            <a:r>
              <a:rPr lang="en-ID" dirty="0"/>
              <a:t> dan Mental pada </a:t>
            </a:r>
            <a:r>
              <a:rPr lang="en-ID" dirty="0" err="1"/>
              <a:t>lansia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US" sz="1800" dirty="0" err="1"/>
              <a:t>Teori</a:t>
            </a:r>
            <a:r>
              <a:rPr lang="en-US" sz="1800" dirty="0"/>
              <a:t> Proses </a:t>
            </a:r>
            <a:r>
              <a:rPr lang="en-US" sz="1800" dirty="0" err="1"/>
              <a:t>Menua</a:t>
            </a:r>
            <a:r>
              <a:rPr lang="en-ID" dirty="0"/>
              <a:t> 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US" sz="1800" dirty="0" err="1"/>
              <a:t>Faktor-Faktor</a:t>
            </a:r>
            <a:r>
              <a:rPr lang="en-US" sz="1800" dirty="0"/>
              <a:t> Yang </a:t>
            </a:r>
            <a:r>
              <a:rPr lang="en-US" sz="1800" dirty="0" err="1"/>
              <a:t>Mempengaruhi</a:t>
            </a:r>
            <a:r>
              <a:rPr lang="en-US" sz="1800" dirty="0"/>
              <a:t> Proses </a:t>
            </a:r>
            <a:r>
              <a:rPr lang="en-US" sz="1800" dirty="0" err="1"/>
              <a:t>Menua</a:t>
            </a:r>
            <a:endParaRPr lang="en-ID" dirty="0"/>
          </a:p>
          <a:p>
            <a:pPr>
              <a:buFont typeface="+mj-lt"/>
              <a:buAutoNum type="arabicPeriod"/>
            </a:pPr>
            <a:endParaRPr lang="en-ID" dirty="0"/>
          </a:p>
          <a:p>
            <a:pPr marL="114300" indent="0">
              <a:buNone/>
            </a:pPr>
            <a:endParaRPr lang="en-ID" dirty="0"/>
          </a:p>
          <a:p>
            <a:pPr marL="114300" indent="0">
              <a:buNone/>
            </a:pPr>
            <a:endParaRPr lang="en-ID" dirty="0"/>
          </a:p>
          <a:p>
            <a:pPr marL="11430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77454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ECD0F-88A3-96C5-C982-9A0BF0DD1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Soal 1: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6146E-2410-FE19-DF44-693CF3D0E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D" dirty="0" err="1"/>
              <a:t>Klasifikasi</a:t>
            </a:r>
            <a:r>
              <a:rPr lang="en-ID" dirty="0"/>
              <a:t> </a:t>
            </a:r>
            <a:r>
              <a:rPr lang="en-ID" dirty="0" err="1"/>
              <a:t>UsiaSeorang</a:t>
            </a:r>
            <a:r>
              <a:rPr lang="en-ID" dirty="0"/>
              <a:t> </a:t>
            </a:r>
            <a:r>
              <a:rPr lang="en-ID" dirty="0" err="1"/>
              <a:t>laki-laki</a:t>
            </a:r>
            <a:r>
              <a:rPr lang="en-ID" dirty="0"/>
              <a:t> </a:t>
            </a:r>
            <a:r>
              <a:rPr lang="en-ID" dirty="0" err="1"/>
              <a:t>berusia</a:t>
            </a:r>
            <a:r>
              <a:rPr lang="en-ID" dirty="0"/>
              <a:t> 72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datang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Puskesmas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pemeriksaan</a:t>
            </a:r>
            <a:r>
              <a:rPr lang="en-ID" dirty="0"/>
              <a:t> rutin.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klasifikasi</a:t>
            </a:r>
            <a:r>
              <a:rPr lang="en-ID" dirty="0"/>
              <a:t> WHO,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...</a:t>
            </a:r>
          </a:p>
          <a:p>
            <a:pPr>
              <a:buFont typeface="+mj-lt"/>
              <a:buAutoNum type="alphaUcPeriod"/>
            </a:pPr>
            <a:r>
              <a:rPr lang="en-ID" dirty="0"/>
              <a:t>Middle age (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pertengahan</a:t>
            </a:r>
            <a:r>
              <a:rPr lang="en-ID" dirty="0"/>
              <a:t>)</a:t>
            </a:r>
          </a:p>
          <a:p>
            <a:pPr>
              <a:buFont typeface="+mj-lt"/>
              <a:buAutoNum type="alphaUcPeriod"/>
            </a:pPr>
            <a:r>
              <a:rPr lang="en-ID" dirty="0"/>
              <a:t>Elderly (</a:t>
            </a:r>
            <a:r>
              <a:rPr lang="en-ID" dirty="0" err="1"/>
              <a:t>Lanjut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) </a:t>
            </a:r>
          </a:p>
          <a:p>
            <a:pPr>
              <a:buFont typeface="+mj-lt"/>
              <a:buAutoNum type="alphaUcPeriod"/>
            </a:pPr>
            <a:r>
              <a:rPr lang="en-ID" dirty="0"/>
              <a:t>Old (</a:t>
            </a:r>
            <a:r>
              <a:rPr lang="en-ID" dirty="0" err="1"/>
              <a:t>Lanjut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tua</a:t>
            </a:r>
            <a:r>
              <a:rPr lang="en-ID" dirty="0"/>
              <a:t>)</a:t>
            </a:r>
          </a:p>
          <a:p>
            <a:pPr>
              <a:buFont typeface="+mj-lt"/>
              <a:buAutoNum type="alphaUcPeriod"/>
            </a:pPr>
            <a:r>
              <a:rPr lang="en-ID" dirty="0"/>
              <a:t>Very old (</a:t>
            </a:r>
            <a:r>
              <a:rPr lang="en-ID" dirty="0" err="1"/>
              <a:t>Usia</a:t>
            </a:r>
            <a:r>
              <a:rPr lang="en-ID" dirty="0"/>
              <a:t> sangat </a:t>
            </a:r>
            <a:r>
              <a:rPr lang="en-ID" dirty="0" err="1"/>
              <a:t>tua</a:t>
            </a:r>
            <a:r>
              <a:rPr lang="en-ID" dirty="0"/>
              <a:t>)</a:t>
            </a:r>
          </a:p>
          <a:p>
            <a:pPr>
              <a:buFont typeface="+mj-lt"/>
              <a:buAutoNum type="alphaUcPeriod"/>
            </a:pPr>
            <a:r>
              <a:rPr lang="en-ID" dirty="0"/>
              <a:t>Young old (Lansia </a:t>
            </a:r>
            <a:r>
              <a:rPr lang="en-ID" dirty="0" err="1"/>
              <a:t>muda</a:t>
            </a:r>
            <a:r>
              <a:rPr lang="en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00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531B7-56F9-C49C-C679-7B94F82AA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Soal 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E3423-7799-A6C0-2A35-9EAE936CF7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D" dirty="0"/>
              <a:t>Teori </a:t>
            </a:r>
            <a:r>
              <a:rPr lang="en-ID" dirty="0" err="1"/>
              <a:t>PenuaanSeorang</a:t>
            </a:r>
            <a:r>
              <a:rPr lang="en-ID" dirty="0"/>
              <a:t> </a:t>
            </a:r>
            <a:r>
              <a:rPr lang="en-ID" dirty="0" err="1"/>
              <a:t>lansia</a:t>
            </a:r>
            <a:r>
              <a:rPr lang="en-ID" dirty="0"/>
              <a:t> </a:t>
            </a:r>
            <a:r>
              <a:rPr lang="en-ID" dirty="0" err="1"/>
              <a:t>sering</a:t>
            </a:r>
            <a:r>
              <a:rPr lang="en-ID" dirty="0"/>
              <a:t> </a:t>
            </a:r>
            <a:r>
              <a:rPr lang="en-ID" dirty="0" err="1"/>
              <a:t>mengonsumsi</a:t>
            </a:r>
            <a:r>
              <a:rPr lang="en-ID" dirty="0"/>
              <a:t> </a:t>
            </a:r>
            <a:r>
              <a:rPr lang="en-ID" dirty="0" err="1"/>
              <a:t>makanan</a:t>
            </a:r>
            <a:r>
              <a:rPr lang="en-ID" dirty="0"/>
              <a:t> yang kaya </a:t>
            </a:r>
            <a:r>
              <a:rPr lang="en-ID" dirty="0" err="1"/>
              <a:t>antioksidan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percaya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penuaan</a:t>
            </a:r>
            <a:r>
              <a:rPr lang="en-ID" dirty="0"/>
              <a:t> </a:t>
            </a:r>
            <a:r>
              <a:rPr lang="en-ID" dirty="0" err="1"/>
              <a:t>disebabkan</a:t>
            </a:r>
            <a:r>
              <a:rPr lang="en-ID" dirty="0"/>
              <a:t> oleh </a:t>
            </a:r>
            <a:r>
              <a:rPr lang="en-ID" dirty="0" err="1"/>
              <a:t>akumulasi</a:t>
            </a:r>
            <a:r>
              <a:rPr lang="en-ID" dirty="0"/>
              <a:t> </a:t>
            </a:r>
            <a:r>
              <a:rPr lang="en-ID" dirty="0" err="1"/>
              <a:t>molekul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stabil</a:t>
            </a:r>
            <a:r>
              <a:rPr lang="en-ID" dirty="0"/>
              <a:t> yang </a:t>
            </a:r>
            <a:r>
              <a:rPr lang="en-ID" dirty="0" err="1"/>
              <a:t>merusak</a:t>
            </a:r>
            <a:r>
              <a:rPr lang="en-ID" dirty="0"/>
              <a:t> sel. Teori </a:t>
            </a:r>
            <a:r>
              <a:rPr lang="en-ID" dirty="0" err="1"/>
              <a:t>penuaan</a:t>
            </a:r>
            <a:r>
              <a:rPr lang="en-ID" dirty="0"/>
              <a:t> yang </a:t>
            </a:r>
            <a:r>
              <a:rPr lang="en-ID" dirty="0" err="1"/>
              <a:t>dimaksud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...</a:t>
            </a:r>
          </a:p>
          <a:p>
            <a:pPr>
              <a:buFont typeface="+mj-lt"/>
              <a:buAutoNum type="alphaUcPeriod"/>
            </a:pPr>
            <a:r>
              <a:rPr lang="en-ID" dirty="0"/>
              <a:t>Teori Telomer</a:t>
            </a:r>
          </a:p>
          <a:p>
            <a:pPr>
              <a:buFont typeface="+mj-lt"/>
              <a:buAutoNum type="alphaUcPeriod"/>
            </a:pPr>
            <a:r>
              <a:rPr lang="en-ID" dirty="0"/>
              <a:t>Teori Cross-link</a:t>
            </a:r>
          </a:p>
          <a:p>
            <a:pPr>
              <a:buFont typeface="+mj-lt"/>
              <a:buAutoNum type="alphaUcPeriod"/>
            </a:pPr>
            <a:r>
              <a:rPr lang="en-ID" dirty="0"/>
              <a:t>Teori Radikal </a:t>
            </a:r>
            <a:r>
              <a:rPr lang="en-ID" dirty="0" err="1"/>
              <a:t>Bebas</a:t>
            </a:r>
            <a:r>
              <a:rPr lang="en-ID" dirty="0"/>
              <a:t> </a:t>
            </a:r>
          </a:p>
          <a:p>
            <a:pPr>
              <a:buFont typeface="+mj-lt"/>
              <a:buAutoNum type="alphaUcPeriod"/>
            </a:pPr>
            <a:r>
              <a:rPr lang="en-ID" dirty="0"/>
              <a:t>Teori </a:t>
            </a:r>
            <a:r>
              <a:rPr lang="en-ID" dirty="0" err="1"/>
              <a:t>Imunologis</a:t>
            </a:r>
            <a:endParaRPr lang="en-ID" dirty="0"/>
          </a:p>
          <a:p>
            <a:pPr>
              <a:buFont typeface="+mj-lt"/>
              <a:buAutoNum type="alphaUcPeriod"/>
            </a:pPr>
            <a:r>
              <a:rPr lang="en-ID" dirty="0"/>
              <a:t>Teori </a:t>
            </a:r>
            <a:r>
              <a:rPr lang="en-ID" dirty="0" err="1"/>
              <a:t>GenetikaPenjelasan</a:t>
            </a:r>
            <a:r>
              <a:rPr lang="en-ID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024079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872A4-5F2B-672E-470F-36A48B8E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Soal 3: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316BA-D65F-352F-3BC8-FA17C8398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PsikologisSeorang</a:t>
            </a:r>
            <a:r>
              <a:rPr lang="en-ID" dirty="0"/>
              <a:t> </a:t>
            </a:r>
            <a:r>
              <a:rPr lang="en-ID" dirty="0" err="1"/>
              <a:t>nenek</a:t>
            </a:r>
            <a:r>
              <a:rPr lang="en-ID" dirty="0"/>
              <a:t> </a:t>
            </a:r>
            <a:r>
              <a:rPr lang="en-ID" dirty="0" err="1"/>
              <a:t>berusia</a:t>
            </a:r>
            <a:r>
              <a:rPr lang="en-ID" dirty="0"/>
              <a:t> 80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sering</a:t>
            </a:r>
            <a:r>
              <a:rPr lang="en-ID" dirty="0"/>
              <a:t> </a:t>
            </a:r>
            <a:r>
              <a:rPr lang="en-ID" dirty="0" err="1"/>
              <a:t>merasa</a:t>
            </a:r>
            <a:r>
              <a:rPr lang="en-ID" dirty="0"/>
              <a:t> </a:t>
            </a:r>
            <a:r>
              <a:rPr lang="en-ID" dirty="0" err="1"/>
              <a:t>sedih</a:t>
            </a:r>
            <a:r>
              <a:rPr lang="en-ID" dirty="0"/>
              <a:t> dan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sejak</a:t>
            </a:r>
            <a:r>
              <a:rPr lang="en-ID" dirty="0"/>
              <a:t> </a:t>
            </a:r>
            <a:r>
              <a:rPr lang="en-ID" dirty="0" err="1"/>
              <a:t>suaminya</a:t>
            </a:r>
            <a:r>
              <a:rPr lang="en-ID" dirty="0"/>
              <a:t> </a:t>
            </a:r>
            <a:r>
              <a:rPr lang="en-ID" dirty="0" err="1"/>
              <a:t>meninggal</a:t>
            </a:r>
            <a:r>
              <a:rPr lang="en-ID" dirty="0"/>
              <a:t> 3 </a:t>
            </a:r>
            <a:r>
              <a:rPr lang="en-ID" dirty="0" err="1"/>
              <a:t>bulan</a:t>
            </a:r>
            <a:r>
              <a:rPr lang="en-ID" dirty="0"/>
              <a:t> </a:t>
            </a:r>
            <a:r>
              <a:rPr lang="en-ID" dirty="0" err="1"/>
              <a:t>lalu</a:t>
            </a:r>
            <a:r>
              <a:rPr lang="en-ID" dirty="0"/>
              <a:t>.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merasa</a:t>
            </a:r>
            <a:r>
              <a:rPr lang="en-ID" dirty="0"/>
              <a:t> </a:t>
            </a:r>
            <a:r>
              <a:rPr lang="en-ID" dirty="0" err="1"/>
              <a:t>kesepian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berguna</a:t>
            </a:r>
            <a:r>
              <a:rPr lang="en-ID" dirty="0"/>
              <a:t>.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psikologis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yang </a:t>
            </a:r>
            <a:r>
              <a:rPr lang="en-ID" dirty="0" err="1"/>
              <a:t>dialami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...</a:t>
            </a:r>
          </a:p>
          <a:p>
            <a:pPr>
              <a:buFont typeface="+mj-lt"/>
              <a:buAutoNum type="alphaUcPeriod"/>
            </a:pPr>
            <a:r>
              <a:rPr lang="en-ID" dirty="0" err="1"/>
              <a:t>Demensia</a:t>
            </a:r>
            <a:endParaRPr lang="en-ID" dirty="0"/>
          </a:p>
          <a:p>
            <a:pPr>
              <a:buFont typeface="+mj-lt"/>
              <a:buAutoNum type="alphaUcPeriod"/>
            </a:pPr>
            <a:r>
              <a:rPr lang="en-ID" dirty="0"/>
              <a:t>Delirium</a:t>
            </a:r>
          </a:p>
          <a:p>
            <a:pPr>
              <a:buFont typeface="+mj-lt"/>
              <a:buAutoNum type="alphaUcPeriod"/>
            </a:pPr>
            <a:r>
              <a:rPr lang="en-ID" dirty="0" err="1"/>
              <a:t>Depresi</a:t>
            </a:r>
            <a:r>
              <a:rPr lang="en-ID" dirty="0"/>
              <a:t> </a:t>
            </a:r>
          </a:p>
          <a:p>
            <a:pPr>
              <a:buFont typeface="+mj-lt"/>
              <a:buAutoNum type="alphaUcPeriod"/>
            </a:pPr>
            <a:r>
              <a:rPr lang="en-ID" dirty="0" err="1"/>
              <a:t>Skizofrenia</a:t>
            </a:r>
            <a:endParaRPr lang="en-ID" dirty="0"/>
          </a:p>
          <a:p>
            <a:pPr>
              <a:buFont typeface="+mj-lt"/>
              <a:buAutoNum type="alphaUcPeriod"/>
            </a:pPr>
            <a:r>
              <a:rPr lang="en-ID" dirty="0" err="1"/>
              <a:t>Ansietas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77788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0323C-738E-496B-B69B-9215E9A66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Soal 4: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23FEB-EDD3-69CE-FB67-7CA538F2E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D" dirty="0" err="1"/>
              <a:t>Kemandirian</a:t>
            </a:r>
            <a:r>
              <a:rPr lang="en-ID" dirty="0"/>
              <a:t> Lansia (</a:t>
            </a:r>
            <a:r>
              <a:rPr lang="en-ID" dirty="0" err="1"/>
              <a:t>Indeks</a:t>
            </a:r>
            <a:r>
              <a:rPr lang="en-ID" dirty="0"/>
              <a:t> Katz)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kakek</a:t>
            </a:r>
            <a:r>
              <a:rPr lang="en-ID" dirty="0"/>
              <a:t> </a:t>
            </a:r>
            <a:r>
              <a:rPr lang="en-ID" dirty="0" err="1"/>
              <a:t>berusia</a:t>
            </a:r>
            <a:r>
              <a:rPr lang="en-ID" dirty="0"/>
              <a:t> 75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makan</a:t>
            </a:r>
            <a:r>
              <a:rPr lang="en-ID" dirty="0"/>
              <a:t>, </a:t>
            </a:r>
            <a:r>
              <a:rPr lang="en-ID" dirty="0" err="1"/>
              <a:t>berpakaian</a:t>
            </a:r>
            <a:r>
              <a:rPr lang="en-ID" dirty="0"/>
              <a:t>, dan </a:t>
            </a:r>
            <a:r>
              <a:rPr lang="en-ID" dirty="0" err="1"/>
              <a:t>berpindah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mandiri</a:t>
            </a:r>
            <a:r>
              <a:rPr lang="en-ID" dirty="0"/>
              <a:t>,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memerlukan</a:t>
            </a:r>
            <a:r>
              <a:rPr lang="en-ID" dirty="0"/>
              <a:t> </a:t>
            </a:r>
            <a:r>
              <a:rPr lang="en-ID" dirty="0" err="1"/>
              <a:t>bantuan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mandi dan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kamar</a:t>
            </a:r>
            <a:r>
              <a:rPr lang="en-ID" dirty="0"/>
              <a:t> mandi. Dalam pengkajian </a:t>
            </a:r>
            <a:r>
              <a:rPr lang="en-ID" dirty="0" err="1"/>
              <a:t>Indeks</a:t>
            </a:r>
            <a:r>
              <a:rPr lang="en-ID" dirty="0"/>
              <a:t> Katz,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...</a:t>
            </a:r>
          </a:p>
          <a:p>
            <a:pPr>
              <a:buFont typeface="+mj-lt"/>
              <a:buAutoNum type="alphaUcPeriod"/>
            </a:pPr>
            <a:r>
              <a:rPr lang="en-ID" dirty="0" err="1"/>
              <a:t>Kemandirian</a:t>
            </a:r>
            <a:r>
              <a:rPr lang="en-ID" dirty="0"/>
              <a:t> </a:t>
            </a:r>
            <a:r>
              <a:rPr lang="en-ID" dirty="0" err="1"/>
              <a:t>penuh</a:t>
            </a:r>
            <a:r>
              <a:rPr lang="en-ID" dirty="0"/>
              <a:t> (Katz A)</a:t>
            </a:r>
          </a:p>
          <a:p>
            <a:pPr>
              <a:buFont typeface="+mj-lt"/>
              <a:buAutoNum type="alphaUcPeriod"/>
            </a:pPr>
            <a:r>
              <a:rPr lang="en-ID" dirty="0" err="1"/>
              <a:t>Ketergantungan</a:t>
            </a:r>
            <a:r>
              <a:rPr lang="en-ID" dirty="0"/>
              <a:t> </a:t>
            </a:r>
            <a:r>
              <a:rPr lang="en-ID" dirty="0" err="1"/>
              <a:t>sebagian</a:t>
            </a:r>
            <a:r>
              <a:rPr lang="en-ID" dirty="0"/>
              <a:t> </a:t>
            </a:r>
          </a:p>
          <a:p>
            <a:pPr>
              <a:buFont typeface="+mj-lt"/>
              <a:buAutoNum type="alphaUcPeriod"/>
            </a:pPr>
            <a:r>
              <a:rPr lang="en-ID" dirty="0" err="1"/>
              <a:t>Ketergantungan</a:t>
            </a:r>
            <a:r>
              <a:rPr lang="en-ID" dirty="0"/>
              <a:t> total (Katz G)</a:t>
            </a:r>
          </a:p>
          <a:p>
            <a:pPr>
              <a:buFont typeface="+mj-lt"/>
              <a:buAutoNum type="alphaUcPeriod"/>
            </a:pPr>
            <a:r>
              <a:rPr lang="en-ID" dirty="0" err="1"/>
              <a:t>Mandiri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kecuali</a:t>
            </a:r>
            <a:r>
              <a:rPr lang="en-ID" dirty="0"/>
              <a:t> </a:t>
            </a:r>
            <a:r>
              <a:rPr lang="en-ID" dirty="0" err="1"/>
              <a:t>satu</a:t>
            </a:r>
            <a:endParaRPr lang="en-ID" dirty="0"/>
          </a:p>
          <a:p>
            <a:pPr>
              <a:buFont typeface="+mj-lt"/>
              <a:buAutoNum type="alphaUcPeriod"/>
            </a:pPr>
            <a:r>
              <a:rPr lang="en-ID" dirty="0" err="1"/>
              <a:t>Mandiri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kecuali</a:t>
            </a:r>
            <a:r>
              <a:rPr lang="en-ID" dirty="0"/>
              <a:t> dua</a:t>
            </a:r>
          </a:p>
        </p:txBody>
      </p:sp>
    </p:spTree>
    <p:extLst>
      <p:ext uri="{BB962C8B-B14F-4D97-AF65-F5344CB8AC3E}">
        <p14:creationId xmlns:p14="http://schemas.microsoft.com/office/powerpoint/2010/main" val="1479381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5F88-82C9-2E7F-0835-AD43DB182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Soal 5: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89158-49B3-EF04-BA1C-DEE20A6E63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MuskuloskeletalSeorang</a:t>
            </a:r>
            <a:r>
              <a:rPr lang="en-ID" dirty="0"/>
              <a:t> </a:t>
            </a:r>
            <a:r>
              <a:rPr lang="en-ID" dirty="0" err="1"/>
              <a:t>lansia</a:t>
            </a:r>
            <a:r>
              <a:rPr lang="en-ID" dirty="0"/>
              <a:t> </a:t>
            </a:r>
            <a:r>
              <a:rPr lang="en-ID" dirty="0" err="1"/>
              <a:t>mengeluh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badannya</a:t>
            </a:r>
            <a:r>
              <a:rPr lang="en-ID" dirty="0"/>
              <a:t> </a:t>
            </a:r>
            <a:r>
              <a:rPr lang="en-ID" dirty="0" err="1"/>
              <a:t>berkurang</a:t>
            </a:r>
            <a:r>
              <a:rPr lang="en-ID" dirty="0"/>
              <a:t> dan </a:t>
            </a:r>
            <a:r>
              <a:rPr lang="en-ID" dirty="0" err="1"/>
              <a:t>postur</a:t>
            </a:r>
            <a:r>
              <a:rPr lang="en-ID" dirty="0"/>
              <a:t> </a:t>
            </a:r>
            <a:r>
              <a:rPr lang="en-ID" dirty="0" err="1"/>
              <a:t>tubuhnya</a:t>
            </a:r>
            <a:r>
              <a:rPr lang="en-ID" dirty="0"/>
              <a:t> </a:t>
            </a:r>
            <a:r>
              <a:rPr lang="en-ID" dirty="0" err="1"/>
              <a:t>membungkuk</a:t>
            </a:r>
            <a:r>
              <a:rPr lang="en-ID" dirty="0"/>
              <a:t> (</a:t>
            </a:r>
            <a:r>
              <a:rPr lang="en-ID" dirty="0" err="1"/>
              <a:t>kifosis</a:t>
            </a:r>
            <a:r>
              <a:rPr lang="en-ID" dirty="0"/>
              <a:t>). Hal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fisiologis</a:t>
            </a:r>
            <a:r>
              <a:rPr lang="en-ID" dirty="0"/>
              <a:t> </a:t>
            </a:r>
            <a:r>
              <a:rPr lang="en-ID" dirty="0" err="1"/>
              <a:t>disebabkan</a:t>
            </a:r>
            <a:r>
              <a:rPr lang="en-ID" dirty="0"/>
              <a:t> oleh...?</a:t>
            </a:r>
          </a:p>
          <a:p>
            <a:pPr>
              <a:buFont typeface="+mj-lt"/>
              <a:buAutoNum type="alphaUcPeriod"/>
            </a:pPr>
            <a:r>
              <a:rPr lang="en-ID" dirty="0" err="1"/>
              <a:t>Penurunan</a:t>
            </a:r>
            <a:r>
              <a:rPr lang="en-ID" dirty="0"/>
              <a:t> </a:t>
            </a:r>
            <a:r>
              <a:rPr lang="en-ID" dirty="0" err="1"/>
              <a:t>massa</a:t>
            </a:r>
            <a:r>
              <a:rPr lang="en-ID" dirty="0"/>
              <a:t> </a:t>
            </a:r>
            <a:r>
              <a:rPr lang="en-ID" dirty="0" err="1"/>
              <a:t>otot</a:t>
            </a:r>
            <a:endParaRPr lang="en-ID" dirty="0"/>
          </a:p>
          <a:p>
            <a:pPr>
              <a:buFont typeface="+mj-lt"/>
              <a:buAutoNum type="alphaUcPeriod"/>
            </a:pPr>
            <a:r>
              <a:rPr lang="en-ID" dirty="0" err="1"/>
              <a:t>Pengeroposan</a:t>
            </a:r>
            <a:r>
              <a:rPr lang="en-ID" dirty="0"/>
              <a:t> </a:t>
            </a:r>
            <a:r>
              <a:rPr lang="en-ID" dirty="0" err="1"/>
              <a:t>tulang</a:t>
            </a:r>
            <a:r>
              <a:rPr lang="en-ID" dirty="0"/>
              <a:t> (Osteoporosis) </a:t>
            </a:r>
          </a:p>
          <a:p>
            <a:pPr>
              <a:buFont typeface="+mj-lt"/>
              <a:buAutoNum type="alphaUcPeriod"/>
            </a:pPr>
            <a:r>
              <a:rPr lang="en-ID" dirty="0" err="1"/>
              <a:t>Penurunan</a:t>
            </a:r>
            <a:r>
              <a:rPr lang="en-ID" dirty="0"/>
              <a:t> </a:t>
            </a:r>
            <a:r>
              <a:rPr lang="en-ID" dirty="0" err="1"/>
              <a:t>elastisitas</a:t>
            </a:r>
            <a:r>
              <a:rPr lang="en-ID" dirty="0"/>
              <a:t> </a:t>
            </a:r>
            <a:r>
              <a:rPr lang="en-ID" dirty="0" err="1"/>
              <a:t>kulit</a:t>
            </a:r>
            <a:endParaRPr lang="en-ID" dirty="0"/>
          </a:p>
          <a:p>
            <a:pPr>
              <a:buFont typeface="+mj-lt"/>
              <a:buAutoNum type="alphaUcPeriod"/>
            </a:pPr>
            <a:r>
              <a:rPr lang="en-ID" dirty="0" err="1"/>
              <a:t>Penurunan</a:t>
            </a:r>
            <a:r>
              <a:rPr lang="en-ID" dirty="0"/>
              <a:t> </a:t>
            </a:r>
            <a:r>
              <a:rPr lang="en-ID" dirty="0" err="1"/>
              <a:t>cairan</a:t>
            </a:r>
            <a:r>
              <a:rPr lang="en-ID" dirty="0"/>
              <a:t> </a:t>
            </a:r>
            <a:r>
              <a:rPr lang="en-ID" dirty="0" err="1"/>
              <a:t>tubuh</a:t>
            </a:r>
            <a:endParaRPr lang="en-ID" dirty="0"/>
          </a:p>
          <a:p>
            <a:pPr>
              <a:buFont typeface="+mj-lt"/>
              <a:buAutoNum type="alphaUcPeriod"/>
            </a:pPr>
            <a:r>
              <a:rPr lang="en-ID" dirty="0" err="1"/>
              <a:t>Penurunan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penglihatan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48094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39168-49AC-D02B-9C0C-911D377EC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KUNCI JAWABAN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6ABEB-E94B-860F-09BE-FC97C3B90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ID" dirty="0"/>
              <a:t>B  </a:t>
            </a:r>
          </a:p>
          <a:p>
            <a:pPr>
              <a:buFont typeface="+mj-lt"/>
              <a:buAutoNum type="arabicPeriod"/>
            </a:pPr>
            <a:r>
              <a:rPr lang="en-ID" dirty="0"/>
              <a:t>C </a:t>
            </a:r>
          </a:p>
          <a:p>
            <a:pPr>
              <a:buFont typeface="+mj-lt"/>
              <a:buAutoNum type="arabicPeriod"/>
            </a:pPr>
            <a:r>
              <a:rPr lang="en-ID" dirty="0"/>
              <a:t>C </a:t>
            </a:r>
          </a:p>
          <a:p>
            <a:pPr>
              <a:buFont typeface="+mj-lt"/>
              <a:buAutoNum type="arabicPeriod"/>
            </a:pPr>
            <a:r>
              <a:rPr lang="en-ID" dirty="0"/>
              <a:t>B </a:t>
            </a:r>
          </a:p>
          <a:p>
            <a:pPr>
              <a:buFont typeface="+mj-lt"/>
              <a:buAutoNum type="arabicPeriod"/>
            </a:pPr>
            <a:r>
              <a:rPr lang="en-ID" dirty="0"/>
              <a:t>B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18218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2"/>
          <a:stretch/>
        </p:blipFill>
        <p:spPr bwMode="auto">
          <a:xfrm>
            <a:off x="7241058" y="0"/>
            <a:ext cx="1902941" cy="1295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53" name="Google Shape;853;p33"/>
          <p:cNvSpPr txBox="1">
            <a:spLocks noGrp="1"/>
          </p:cNvSpPr>
          <p:nvPr>
            <p:ph type="title"/>
          </p:nvPr>
        </p:nvSpPr>
        <p:spPr>
          <a:xfrm>
            <a:off x="827584" y="267494"/>
            <a:ext cx="77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/>
            <a:r>
              <a:rPr lang="en-US" dirty="0" err="1"/>
              <a:t>Definisi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854" name="Google Shape;854;p33"/>
          <p:cNvSpPr txBox="1">
            <a:spLocks noGrp="1"/>
          </p:cNvSpPr>
          <p:nvPr>
            <p:ph type="body" idx="1"/>
          </p:nvPr>
        </p:nvSpPr>
        <p:spPr>
          <a:xfrm>
            <a:off x="683568" y="1295822"/>
            <a:ext cx="7776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 algn="just">
              <a:lnSpc>
                <a:spcPct val="150000"/>
              </a:lnSpc>
              <a:buNone/>
            </a:pPr>
            <a:r>
              <a:rPr lang="en-US" sz="1600" dirty="0"/>
              <a:t>	</a:t>
            </a:r>
            <a:r>
              <a:rPr lang="en-US" sz="1600" b="1" dirty="0" err="1">
                <a:solidFill>
                  <a:srgbClr val="0070C0"/>
                </a:solidFill>
              </a:rPr>
              <a:t>Lanjut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usia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adalah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dirty="0" err="1"/>
              <a:t>bagian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proses </a:t>
            </a:r>
            <a:r>
              <a:rPr lang="en-US" sz="1600" dirty="0" err="1"/>
              <a:t>tumbuh</a:t>
            </a:r>
            <a:r>
              <a:rPr lang="en-US" sz="1600" dirty="0"/>
              <a:t> </a:t>
            </a:r>
            <a:r>
              <a:rPr lang="en-US" sz="1600" dirty="0" err="1"/>
              <a:t>kembang</a:t>
            </a:r>
            <a:r>
              <a:rPr lang="en-US" sz="1600" dirty="0"/>
              <a:t>. </a:t>
            </a:r>
            <a:r>
              <a:rPr lang="en-US" sz="1600" dirty="0" err="1"/>
              <a:t>Manusia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tiba-tiba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tua</a:t>
            </a:r>
            <a:r>
              <a:rPr lang="en-US" sz="1600" dirty="0"/>
              <a:t>. Hal </a:t>
            </a:r>
            <a:r>
              <a:rPr lang="en-US" sz="1600" dirty="0" err="1"/>
              <a:t>ini</a:t>
            </a:r>
            <a:r>
              <a:rPr lang="en-US" sz="1600" dirty="0"/>
              <a:t> normal,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perubahan</a:t>
            </a:r>
            <a:r>
              <a:rPr lang="en-US" sz="1600" dirty="0"/>
              <a:t> </a:t>
            </a:r>
            <a:r>
              <a:rPr lang="en-US" sz="1600" dirty="0" err="1"/>
              <a:t>fisik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tingkah</a:t>
            </a:r>
            <a:r>
              <a:rPr lang="en-US" sz="1600" dirty="0"/>
              <a:t> </a:t>
            </a:r>
            <a:r>
              <a:rPr lang="en-US" sz="1600" dirty="0" err="1"/>
              <a:t>laku</a:t>
            </a:r>
            <a:r>
              <a:rPr lang="en-US" sz="1600" dirty="0"/>
              <a:t> yang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diramalkan</a:t>
            </a:r>
            <a:r>
              <a:rPr lang="en-US" sz="1600" dirty="0"/>
              <a:t> yang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semua</a:t>
            </a:r>
            <a:r>
              <a:rPr lang="en-US" sz="1600" dirty="0"/>
              <a:t> orang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saat</a:t>
            </a:r>
            <a:r>
              <a:rPr lang="en-US" sz="1600" dirty="0"/>
              <a:t> </a:t>
            </a:r>
            <a:r>
              <a:rPr lang="en-US" sz="1600" dirty="0" err="1"/>
              <a:t>mereka</a:t>
            </a:r>
            <a:r>
              <a:rPr lang="en-US" sz="1600" dirty="0"/>
              <a:t> </a:t>
            </a:r>
            <a:r>
              <a:rPr lang="en-US" sz="1600" dirty="0" err="1"/>
              <a:t>mecapai</a:t>
            </a:r>
            <a:r>
              <a:rPr lang="en-US" sz="1600" dirty="0"/>
              <a:t> </a:t>
            </a:r>
            <a:r>
              <a:rPr lang="en-US" sz="1600" dirty="0" err="1"/>
              <a:t>usia</a:t>
            </a:r>
            <a:r>
              <a:rPr lang="en-US" sz="1600" dirty="0"/>
              <a:t> </a:t>
            </a:r>
            <a:r>
              <a:rPr lang="en-US" sz="1600" dirty="0" err="1"/>
              <a:t>tahap</a:t>
            </a:r>
            <a:r>
              <a:rPr lang="en-US" sz="1600" dirty="0"/>
              <a:t> </a:t>
            </a:r>
            <a:r>
              <a:rPr lang="en-US" sz="1600" dirty="0" err="1"/>
              <a:t>perkembangan</a:t>
            </a:r>
            <a:r>
              <a:rPr lang="en-US" sz="1600" dirty="0"/>
              <a:t> </a:t>
            </a:r>
            <a:r>
              <a:rPr lang="en-US" sz="1600" dirty="0" err="1"/>
              <a:t>kronologis</a:t>
            </a:r>
            <a:r>
              <a:rPr lang="en-US" sz="1600" dirty="0"/>
              <a:t> </a:t>
            </a:r>
            <a:r>
              <a:rPr lang="en-US" sz="1600" dirty="0" err="1"/>
              <a:t>tertentu</a:t>
            </a:r>
            <a:r>
              <a:rPr lang="en-US" sz="1600" dirty="0"/>
              <a:t>. </a:t>
            </a:r>
            <a:r>
              <a:rPr lang="en-US" sz="1600" dirty="0" err="1"/>
              <a:t>Dimasa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lansia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keunduran</a:t>
            </a:r>
            <a:r>
              <a:rPr lang="en-US" sz="1600" dirty="0"/>
              <a:t> </a:t>
            </a:r>
            <a:r>
              <a:rPr lang="en-US" sz="1600" dirty="0" err="1"/>
              <a:t>fisik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bertahap</a:t>
            </a:r>
            <a:endParaRPr lang="en-US" sz="1600" dirty="0"/>
          </a:p>
          <a:p>
            <a:pPr marL="114300" indent="0" algn="just">
              <a:buNone/>
            </a:pPr>
            <a:endParaRPr lang="en" sz="1600" dirty="0">
              <a:solidFill>
                <a:srgbClr val="30394B"/>
              </a:solidFill>
            </a:endParaRPr>
          </a:p>
          <a:p>
            <a:pPr marL="114300" indent="0" algn="just">
              <a:lnSpc>
                <a:spcPct val="150000"/>
              </a:lnSpc>
              <a:buNone/>
            </a:pPr>
            <a:r>
              <a:rPr lang="en" sz="1600" dirty="0">
                <a:solidFill>
                  <a:srgbClr val="30394B"/>
                </a:solidFill>
              </a:rPr>
              <a:t>	</a:t>
            </a:r>
            <a:r>
              <a:rPr lang="en-US" sz="1600" dirty="0" err="1"/>
              <a:t>Seseorang</a:t>
            </a:r>
            <a:r>
              <a:rPr lang="en-US" sz="1600" dirty="0"/>
              <a:t> </a:t>
            </a:r>
            <a:r>
              <a:rPr lang="en-US" sz="1600" dirty="0" err="1"/>
              <a:t>dikatakan</a:t>
            </a:r>
            <a:r>
              <a:rPr lang="en-US" sz="1600" dirty="0"/>
              <a:t> </a:t>
            </a:r>
            <a:r>
              <a:rPr lang="en-US" sz="1600" dirty="0" err="1"/>
              <a:t>lansia</a:t>
            </a:r>
            <a:r>
              <a:rPr lang="en-US" sz="1600" dirty="0"/>
              <a:t> </a:t>
            </a:r>
            <a:r>
              <a:rPr lang="en-US" sz="1600" dirty="0" err="1"/>
              <a:t>ialah</a:t>
            </a:r>
            <a:r>
              <a:rPr lang="en-US" sz="1600" dirty="0"/>
              <a:t> </a:t>
            </a:r>
            <a:r>
              <a:rPr lang="en-US" sz="1600" dirty="0" err="1"/>
              <a:t>apabila</a:t>
            </a:r>
            <a:r>
              <a:rPr lang="en-US" sz="1600" dirty="0"/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berusia</a:t>
            </a:r>
            <a:r>
              <a:rPr lang="en-US" sz="1600" b="1" dirty="0">
                <a:solidFill>
                  <a:srgbClr val="0070C0"/>
                </a:solidFill>
              </a:rPr>
              <a:t> 60 </a:t>
            </a:r>
            <a:r>
              <a:rPr lang="en-US" sz="1600" b="1" dirty="0" err="1">
                <a:solidFill>
                  <a:srgbClr val="0070C0"/>
                </a:solidFill>
              </a:rPr>
              <a:t>tahun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atau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lebih</a:t>
            </a:r>
            <a:r>
              <a:rPr lang="en-US" sz="1600" dirty="0"/>
              <a:t>,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faktor</a:t>
            </a:r>
            <a:r>
              <a:rPr lang="en-US" sz="1600" dirty="0"/>
              <a:t> </a:t>
            </a:r>
            <a:r>
              <a:rPr lang="en-US" sz="1600" dirty="0" err="1"/>
              <a:t>tertentu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memenuhi</a:t>
            </a:r>
            <a:r>
              <a:rPr lang="en-US" sz="1600" dirty="0"/>
              <a:t> </a:t>
            </a:r>
            <a:r>
              <a:rPr lang="en-US" sz="1600" dirty="0" err="1"/>
              <a:t>kebutuhan</a:t>
            </a:r>
            <a:r>
              <a:rPr lang="en-US" sz="1600" dirty="0"/>
              <a:t> </a:t>
            </a:r>
            <a:r>
              <a:rPr lang="en-US" sz="1600" dirty="0" err="1"/>
              <a:t>dasarnya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jasmani</a:t>
            </a:r>
            <a:r>
              <a:rPr lang="en-US" sz="1600" dirty="0"/>
              <a:t>, </a:t>
            </a:r>
            <a:r>
              <a:rPr lang="en-US" sz="1600" dirty="0" err="1"/>
              <a:t>rohani</a:t>
            </a:r>
            <a:r>
              <a:rPr lang="en-US" sz="1600" dirty="0"/>
              <a:t> </a:t>
            </a:r>
            <a:r>
              <a:rPr lang="en-US" sz="1600" dirty="0" err="1"/>
              <a:t>maupun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endParaRPr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p52"/>
          <p:cNvSpPr txBox="1">
            <a:spLocks noGrp="1"/>
          </p:cNvSpPr>
          <p:nvPr>
            <p:ph type="title"/>
          </p:nvPr>
        </p:nvSpPr>
        <p:spPr>
          <a:xfrm>
            <a:off x="1259632" y="1347614"/>
            <a:ext cx="288032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1. </a:t>
            </a:r>
            <a:r>
              <a:rPr lang="en-US" dirty="0" err="1">
                <a:solidFill>
                  <a:schemeClr val="bg1"/>
                </a:solidFill>
              </a:rPr>
              <a:t>Tipe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arif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bijaksana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62" name="Google Shape;1662;p52"/>
          <p:cNvSpPr txBox="1">
            <a:spLocks noGrp="1"/>
          </p:cNvSpPr>
          <p:nvPr>
            <p:ph type="title" idx="2"/>
          </p:nvPr>
        </p:nvSpPr>
        <p:spPr>
          <a:xfrm>
            <a:off x="1259632" y="2211710"/>
            <a:ext cx="214290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2. </a:t>
            </a:r>
            <a:r>
              <a:rPr lang="en-US" dirty="0" err="1">
                <a:solidFill>
                  <a:schemeClr val="bg1"/>
                </a:solidFill>
              </a:rPr>
              <a:t>Tipe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mandiri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64" name="Google Shape;1664;p52"/>
          <p:cNvSpPr txBox="1">
            <a:spLocks noGrp="1"/>
          </p:cNvSpPr>
          <p:nvPr>
            <p:ph type="title" idx="4"/>
          </p:nvPr>
        </p:nvSpPr>
        <p:spPr>
          <a:xfrm>
            <a:off x="1259632" y="3196249"/>
            <a:ext cx="2664296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3. </a:t>
            </a:r>
            <a:r>
              <a:rPr lang="en-US" dirty="0" err="1">
                <a:solidFill>
                  <a:schemeClr val="bg1"/>
                </a:solidFill>
              </a:rPr>
              <a:t>Tipe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puas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66" name="Google Shape;1666;p52"/>
          <p:cNvSpPr txBox="1">
            <a:spLocks noGrp="1"/>
          </p:cNvSpPr>
          <p:nvPr>
            <p:ph type="title" idx="6"/>
          </p:nvPr>
        </p:nvSpPr>
        <p:spPr>
          <a:xfrm>
            <a:off x="5148064" y="1275606"/>
            <a:ext cx="214290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4. </a:t>
            </a:r>
            <a:r>
              <a:rPr lang="en-US" dirty="0" err="1">
                <a:solidFill>
                  <a:schemeClr val="bg1"/>
                </a:solidFill>
              </a:rPr>
              <a:t>Tipe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bingung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68" name="Google Shape;1668;p52"/>
          <p:cNvSpPr txBox="1">
            <a:spLocks noGrp="1"/>
          </p:cNvSpPr>
          <p:nvPr>
            <p:ph type="title" idx="8"/>
          </p:nvPr>
        </p:nvSpPr>
        <p:spPr>
          <a:xfrm>
            <a:off x="5130409" y="2283718"/>
            <a:ext cx="3240360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</a:t>
            </a:r>
            <a:r>
              <a:rPr lang="en-US" dirty="0" err="1">
                <a:solidFill>
                  <a:schemeClr val="bg1"/>
                </a:solidFill>
              </a:rPr>
              <a:t>Tipe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Ketergantungan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70" name="Google Shape;1670;p52"/>
          <p:cNvSpPr txBox="1">
            <a:spLocks noGrp="1"/>
          </p:cNvSpPr>
          <p:nvPr>
            <p:ph type="title" idx="13"/>
          </p:nvPr>
        </p:nvSpPr>
        <p:spPr>
          <a:xfrm>
            <a:off x="5130787" y="3215514"/>
            <a:ext cx="3275856" cy="5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6. </a:t>
            </a:r>
            <a:r>
              <a:rPr lang="en-US" dirty="0" err="1">
                <a:solidFill>
                  <a:schemeClr val="bg1"/>
                </a:solidFill>
              </a:rPr>
              <a:t>Tipe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Pemarah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Frustasi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72" name="Google Shape;1672;p52"/>
          <p:cNvSpPr txBox="1">
            <a:spLocks noGrp="1"/>
          </p:cNvSpPr>
          <p:nvPr>
            <p:ph type="title" idx="15"/>
          </p:nvPr>
        </p:nvSpPr>
        <p:spPr>
          <a:xfrm>
            <a:off x="615175" y="123478"/>
            <a:ext cx="77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tx1"/>
                </a:solidFill>
              </a:rPr>
              <a:t>TIPE LANSIA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1673" name="Google Shape;1673;p52"/>
          <p:cNvSpPr/>
          <p:nvPr/>
        </p:nvSpPr>
        <p:spPr>
          <a:xfrm flipH="1">
            <a:off x="8391716" y="3461959"/>
            <a:ext cx="59" cy="5928"/>
          </a:xfrm>
          <a:custGeom>
            <a:avLst/>
            <a:gdLst/>
            <a:ahLst/>
            <a:cxnLst/>
            <a:rect l="l" t="t" r="r" b="b"/>
            <a:pathLst>
              <a:path w="1" h="100" extrusionOk="0">
                <a:moveTo>
                  <a:pt x="1" y="0"/>
                </a:moveTo>
                <a:lnTo>
                  <a:pt x="1" y="100"/>
                </a:lnTo>
                <a:lnTo>
                  <a:pt x="1" y="100"/>
                </a:lnTo>
                <a:lnTo>
                  <a:pt x="1" y="100"/>
                </a:lnTo>
                <a:close/>
              </a:path>
            </a:pathLst>
          </a:custGeom>
          <a:solidFill>
            <a:srgbClr val="FF73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sp>
        <p:nvSpPr>
          <p:cNvPr id="1674" name="Google Shape;1674;p52"/>
          <p:cNvSpPr/>
          <p:nvPr/>
        </p:nvSpPr>
        <p:spPr>
          <a:xfrm flipH="1">
            <a:off x="8391716" y="3454549"/>
            <a:ext cx="59" cy="7469"/>
          </a:xfrm>
          <a:custGeom>
            <a:avLst/>
            <a:gdLst/>
            <a:ahLst/>
            <a:cxnLst/>
            <a:rect l="l" t="t" r="r" b="b"/>
            <a:pathLst>
              <a:path w="1" h="126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25"/>
                </a:lnTo>
                <a:close/>
              </a:path>
            </a:pathLst>
          </a:custGeom>
          <a:solidFill>
            <a:srgbClr val="FF73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sp>
        <p:nvSpPr>
          <p:cNvPr id="1675" name="Google Shape;1675;p52"/>
          <p:cNvSpPr/>
          <p:nvPr/>
        </p:nvSpPr>
        <p:spPr>
          <a:xfrm flipH="1">
            <a:off x="8391716" y="3467827"/>
            <a:ext cx="59" cy="5987"/>
          </a:xfrm>
          <a:custGeom>
            <a:avLst/>
            <a:gdLst/>
            <a:ahLst/>
            <a:cxnLst/>
            <a:rect l="l" t="t" r="r" b="b"/>
            <a:pathLst>
              <a:path w="1" h="101" extrusionOk="0">
                <a:moveTo>
                  <a:pt x="1" y="1"/>
                </a:moveTo>
                <a:lnTo>
                  <a:pt x="1" y="100"/>
                </a:lnTo>
                <a:close/>
              </a:path>
            </a:pathLst>
          </a:custGeom>
          <a:solidFill>
            <a:srgbClr val="FF73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sp>
        <p:nvSpPr>
          <p:cNvPr id="1676" name="Google Shape;1676;p52"/>
          <p:cNvSpPr/>
          <p:nvPr/>
        </p:nvSpPr>
        <p:spPr>
          <a:xfrm flipH="1">
            <a:off x="8391716" y="3461959"/>
            <a:ext cx="59" cy="5928"/>
          </a:xfrm>
          <a:custGeom>
            <a:avLst/>
            <a:gdLst/>
            <a:ahLst/>
            <a:cxnLst/>
            <a:rect l="l" t="t" r="r" b="b"/>
            <a:pathLst>
              <a:path w="1" h="100" extrusionOk="0">
                <a:moveTo>
                  <a:pt x="1" y="0"/>
                </a:moveTo>
                <a:lnTo>
                  <a:pt x="1" y="100"/>
                </a:ln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sp>
        <p:nvSpPr>
          <p:cNvPr id="1677" name="Google Shape;1677;p52"/>
          <p:cNvSpPr/>
          <p:nvPr/>
        </p:nvSpPr>
        <p:spPr>
          <a:xfrm flipH="1">
            <a:off x="8391716" y="3467827"/>
            <a:ext cx="59" cy="5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B250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sp>
        <p:nvSpPr>
          <p:cNvPr id="1678" name="Google Shape;1678;p52"/>
          <p:cNvSpPr/>
          <p:nvPr/>
        </p:nvSpPr>
        <p:spPr>
          <a:xfrm flipH="1">
            <a:off x="8391716" y="3454549"/>
            <a:ext cx="59" cy="5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B250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sp>
        <p:nvSpPr>
          <p:cNvPr id="1679" name="Google Shape;1679;p52"/>
          <p:cNvSpPr/>
          <p:nvPr/>
        </p:nvSpPr>
        <p:spPr>
          <a:xfrm flipH="1">
            <a:off x="8391716" y="3454549"/>
            <a:ext cx="59" cy="7469"/>
          </a:xfrm>
          <a:custGeom>
            <a:avLst/>
            <a:gdLst/>
            <a:ahLst/>
            <a:cxnLst/>
            <a:rect l="l" t="t" r="r" b="b"/>
            <a:pathLst>
              <a:path w="1" h="126" extrusionOk="0">
                <a:moveTo>
                  <a:pt x="1" y="1"/>
                </a:moveTo>
                <a:lnTo>
                  <a:pt x="1" y="1"/>
                </a:lnTo>
                <a:lnTo>
                  <a:pt x="1" y="125"/>
                </a:ln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sp>
        <p:nvSpPr>
          <p:cNvPr id="1680" name="Google Shape;1680;p52"/>
          <p:cNvSpPr/>
          <p:nvPr/>
        </p:nvSpPr>
        <p:spPr>
          <a:xfrm flipH="1">
            <a:off x="8391716" y="3454549"/>
            <a:ext cx="59" cy="5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B250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sp>
        <p:nvSpPr>
          <p:cNvPr id="1681" name="Google Shape;1681;p52"/>
          <p:cNvSpPr/>
          <p:nvPr/>
        </p:nvSpPr>
        <p:spPr>
          <a:xfrm flipH="1">
            <a:off x="8391716" y="3454549"/>
            <a:ext cx="59" cy="5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B250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sp>
        <p:nvSpPr>
          <p:cNvPr id="1682" name="Google Shape;1682;p52"/>
          <p:cNvSpPr/>
          <p:nvPr/>
        </p:nvSpPr>
        <p:spPr>
          <a:xfrm flipH="1">
            <a:off x="8391716" y="3467827"/>
            <a:ext cx="59" cy="5987"/>
          </a:xfrm>
          <a:custGeom>
            <a:avLst/>
            <a:gdLst/>
            <a:ahLst/>
            <a:cxnLst/>
            <a:rect l="l" t="t" r="r" b="b"/>
            <a:pathLst>
              <a:path w="1" h="101" extrusionOk="0">
                <a:moveTo>
                  <a:pt x="1" y="1"/>
                </a:moveTo>
                <a:lnTo>
                  <a:pt x="1" y="100"/>
                </a:lnTo>
                <a:close/>
              </a:path>
            </a:pathLst>
          </a:custGeom>
          <a:solidFill>
            <a:srgbClr val="B250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94397"/>
            <a:ext cx="2400102" cy="136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34"/>
          <p:cNvSpPr txBox="1">
            <a:spLocks noGrp="1"/>
          </p:cNvSpPr>
          <p:nvPr>
            <p:ph type="title"/>
          </p:nvPr>
        </p:nvSpPr>
        <p:spPr>
          <a:xfrm>
            <a:off x="611560" y="339502"/>
            <a:ext cx="77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tx1"/>
                </a:solidFill>
              </a:rPr>
              <a:t>PERUBAHAN AKIBAT PROSES MENUA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860" name="Google Shape;860;p34"/>
          <p:cNvSpPr txBox="1">
            <a:spLocks noGrp="1"/>
          </p:cNvSpPr>
          <p:nvPr>
            <p:ph type="title" idx="2"/>
          </p:nvPr>
        </p:nvSpPr>
        <p:spPr>
          <a:xfrm>
            <a:off x="1294800" y="1608971"/>
            <a:ext cx="2923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Perubahan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Fisik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62" name="Google Shape;862;p34"/>
          <p:cNvSpPr txBox="1">
            <a:spLocks noGrp="1"/>
          </p:cNvSpPr>
          <p:nvPr>
            <p:ph type="title" idx="3"/>
          </p:nvPr>
        </p:nvSpPr>
        <p:spPr>
          <a:xfrm>
            <a:off x="4925724" y="1608971"/>
            <a:ext cx="3246675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>
                <a:solidFill>
                  <a:schemeClr val="bg1"/>
                </a:solidFill>
              </a:rPr>
              <a:t>Perubahan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Kognitif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64" name="Google Shape;864;p34"/>
          <p:cNvSpPr txBox="1">
            <a:spLocks noGrp="1"/>
          </p:cNvSpPr>
          <p:nvPr>
            <p:ph type="title" idx="5"/>
          </p:nvPr>
        </p:nvSpPr>
        <p:spPr>
          <a:xfrm>
            <a:off x="2292150" y="1073475"/>
            <a:ext cx="9288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01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865" name="Google Shape;865;p34"/>
          <p:cNvSpPr txBox="1">
            <a:spLocks noGrp="1"/>
          </p:cNvSpPr>
          <p:nvPr>
            <p:ph type="title" idx="6"/>
          </p:nvPr>
        </p:nvSpPr>
        <p:spPr>
          <a:xfrm>
            <a:off x="5805625" y="1073475"/>
            <a:ext cx="11637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02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866" name="Google Shape;866;p34"/>
          <p:cNvSpPr txBox="1">
            <a:spLocks noGrp="1"/>
          </p:cNvSpPr>
          <p:nvPr>
            <p:ph type="title" idx="7"/>
          </p:nvPr>
        </p:nvSpPr>
        <p:spPr>
          <a:xfrm>
            <a:off x="683568" y="3435846"/>
            <a:ext cx="3781256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Perubahan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Psikososial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68" name="Google Shape;868;p34"/>
          <p:cNvSpPr txBox="1">
            <a:spLocks noGrp="1"/>
          </p:cNvSpPr>
          <p:nvPr>
            <p:ph type="title" idx="9"/>
          </p:nvPr>
        </p:nvSpPr>
        <p:spPr>
          <a:xfrm>
            <a:off x="4925725" y="3411596"/>
            <a:ext cx="2923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>
                <a:solidFill>
                  <a:schemeClr val="bg1"/>
                </a:solidFill>
              </a:rPr>
              <a:t>Perubahan</a:t>
            </a:r>
            <a:r>
              <a:rPr lang="en-US" dirty="0">
                <a:solidFill>
                  <a:schemeClr val="bg1"/>
                </a:solidFill>
              </a:rPr>
              <a:t> Mental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70" name="Google Shape;870;p34"/>
          <p:cNvSpPr txBox="1">
            <a:spLocks noGrp="1"/>
          </p:cNvSpPr>
          <p:nvPr>
            <p:ph type="title" idx="14"/>
          </p:nvPr>
        </p:nvSpPr>
        <p:spPr>
          <a:xfrm>
            <a:off x="2292150" y="2950150"/>
            <a:ext cx="928800" cy="6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03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71" name="Google Shape;871;p34"/>
          <p:cNvSpPr txBox="1">
            <a:spLocks noGrp="1"/>
          </p:cNvSpPr>
          <p:nvPr>
            <p:ph type="title" idx="15"/>
          </p:nvPr>
        </p:nvSpPr>
        <p:spPr>
          <a:xfrm>
            <a:off x="5805625" y="2876050"/>
            <a:ext cx="11637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04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36"/>
          <p:cNvSpPr txBox="1">
            <a:spLocks noGrp="1"/>
          </p:cNvSpPr>
          <p:nvPr>
            <p:ph type="title"/>
          </p:nvPr>
        </p:nvSpPr>
        <p:spPr>
          <a:xfrm>
            <a:off x="1547664" y="-30457"/>
            <a:ext cx="748883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1. PERUBAHAN FISIK</a:t>
            </a:r>
            <a:endParaRPr sz="3600" dirty="0"/>
          </a:p>
        </p:txBody>
      </p:sp>
      <p:sp>
        <p:nvSpPr>
          <p:cNvPr id="884" name="Google Shape;884;p36"/>
          <p:cNvSpPr txBox="1">
            <a:spLocks noGrp="1"/>
          </p:cNvSpPr>
          <p:nvPr>
            <p:ph type="subTitle" idx="1"/>
          </p:nvPr>
        </p:nvSpPr>
        <p:spPr>
          <a:xfrm>
            <a:off x="251520" y="811343"/>
            <a:ext cx="8352928" cy="39926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Penglihatan </a:t>
            </a:r>
            <a:r>
              <a:rPr lang="en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penglihatan akan berkurang/kabur</a:t>
            </a:r>
            <a:endParaRPr lang="en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lvl="0" algn="just">
              <a:lnSpc>
                <a:spcPct val="150000"/>
              </a:lnSpc>
              <a:buSzPct val="100000"/>
              <a:buAutoNum type="arabicPeriod"/>
            </a:pPr>
            <a:r>
              <a:rPr lang="en-GB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endengaran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terjadinya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prebiakusis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yaknigangguan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pendengaran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telinga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terutama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terhadap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bunyi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suara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nada-nada yang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tinggi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suara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jelas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</a:t>
            </a:r>
            <a:endParaRPr lang="en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algn="just">
              <a:lnSpc>
                <a:spcPct val="150000"/>
              </a:lnSpc>
              <a:buSzPct val="100000"/>
              <a:buFont typeface="Hind Vadodara"/>
              <a:buAutoNum type="arabicPeriod"/>
            </a:pP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Pengaturan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Temperatur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Tubuh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suhu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tubuh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semakin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menurun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hipotermia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fisiologik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kurang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35°C.</a:t>
            </a:r>
            <a:endParaRPr lang="en-GB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algn="just">
              <a:lnSpc>
                <a:spcPct val="150000"/>
              </a:lnSpc>
              <a:buSzPct val="100000"/>
              <a:buFont typeface="Hind Vadodara"/>
              <a:buAutoNum type="arabicPeriod"/>
            </a:pP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Sistem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Pencernaan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 Dan </a:t>
            </a: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Metabolisme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penurunan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produksi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kemunduran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fungsi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nyata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karena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kehilangan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gigi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penurunan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indera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pengecap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menurunnya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rasa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lapar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kepekaan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rasa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lapar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menurunnya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tempat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penyimpanan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hati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(liver) yang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semakin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mengecil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berkurangnya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aliran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darah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tubuh</a:t>
            </a:r>
            <a:endParaRPr lang="en-US" sz="1400" b="1" dirty="0">
              <a:solidFill>
                <a:schemeClr val="tx1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42900" lvl="0" algn="just">
              <a:lnSpc>
                <a:spcPct val="150000"/>
              </a:lnSpc>
              <a:buSzPct val="100000"/>
              <a:buFont typeface="Hind Vadodara"/>
              <a:buAutoNum type="arabicPeriod"/>
            </a:pP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Integumen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kulit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mengalami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>
                <a:latin typeface="Arial" pitchFamily="34" charset="0"/>
                <a:cs typeface="Arial" pitchFamily="34" charset="0"/>
              </a:rPr>
              <a:t>atropi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elastis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kering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kendur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berkerut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Kulit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mengalami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kekurangan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cairan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menjadi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tipis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bebercak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 </a:t>
            </a:r>
            <a:endParaRPr lang="en-GB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lvl="0" algn="l">
              <a:lnSpc>
                <a:spcPct val="150000"/>
              </a:lnSpc>
              <a:buSzPct val="100000"/>
              <a:buFont typeface="Hind Vadodara"/>
              <a:buAutoNum type="arabicPeriod"/>
            </a:pP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Respirasi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kekuatan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otot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pernafasan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semakin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menurun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seiring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bertambahnya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usia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</a:t>
            </a:r>
            <a:endParaRPr lang="en-GB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l">
              <a:lnSpc>
                <a:spcPct val="150000"/>
              </a:lnSpc>
              <a:buSzPct val="100000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.</a:t>
            </a:r>
            <a:endParaRPr lang="en-GB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 algn="l">
              <a:buSzPct val="100000"/>
            </a:pPr>
            <a:endParaRPr lang="en-GB" sz="14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endParaRPr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827584" y="1059582"/>
            <a:ext cx="7776864" cy="3888432"/>
          </a:xfrm>
        </p:spPr>
        <p:txBody>
          <a:bodyPr/>
          <a:lstStyle/>
          <a:p>
            <a:pPr marL="342900" lvl="0" algn="l">
              <a:lnSpc>
                <a:spcPct val="150000"/>
              </a:lnSpc>
              <a:buSzPct val="100000"/>
              <a:buFont typeface="+mj-lt"/>
              <a:buAutoNum type="arabicPeriod" startAt="7"/>
            </a:pPr>
            <a:r>
              <a:rPr lang="en-US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Kardiovaskuler</a:t>
            </a:r>
            <a:r>
              <a:rPr lang="en-US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Perubahan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sistem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kardiovaskuler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lansia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yaitu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jantung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bertambah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ventrikel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mengalami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hipermetropi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perenggangan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jantung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menjadi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berkurang</a:t>
            </a:r>
            <a:endParaRPr lang="en-US" sz="1200" b="1" dirty="0">
              <a:solidFill>
                <a:schemeClr val="tx1"/>
              </a:solidFill>
            </a:endParaRPr>
          </a:p>
          <a:p>
            <a:pPr marL="342900" lvl="0" algn="l">
              <a:lnSpc>
                <a:spcPct val="150000"/>
              </a:lnSpc>
              <a:buSzPct val="100000"/>
              <a:buFont typeface="+mj-lt"/>
              <a:buAutoNum type="arabicPeriod" startAt="7"/>
            </a:pPr>
            <a:r>
              <a:rPr lang="en-US" sz="1200" b="1" dirty="0" err="1">
                <a:solidFill>
                  <a:schemeClr val="tx1"/>
                </a:solidFill>
              </a:rPr>
              <a:t>Sistem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Muskuloskeletal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endParaRPr lang="en-GB" sz="1200" b="1" dirty="0">
              <a:solidFill>
                <a:schemeClr val="tx1"/>
              </a:solidFill>
            </a:endParaRPr>
          </a:p>
          <a:p>
            <a:pPr marL="342900" algn="l">
              <a:lnSpc>
                <a:spcPct val="150000"/>
              </a:lnSpc>
              <a:buSzPct val="100000"/>
              <a:buFont typeface="+mj-lt"/>
              <a:buAutoNum type="arabicPeriod" startAt="7"/>
            </a:pPr>
            <a:r>
              <a:rPr lang="en-US" sz="1200" b="1" dirty="0" err="1">
                <a:solidFill>
                  <a:schemeClr val="tx1"/>
                </a:solidFill>
              </a:rPr>
              <a:t>Sistem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Endokrin</a:t>
            </a:r>
            <a:r>
              <a:rPr lang="en-US" sz="1200" b="1" dirty="0">
                <a:solidFill>
                  <a:schemeClr val="tx1"/>
                </a:solidFill>
              </a:rPr>
              <a:t> : </a:t>
            </a:r>
            <a:r>
              <a:rPr lang="en-US" sz="1200" dirty="0" err="1"/>
              <a:t>semua</a:t>
            </a:r>
            <a:r>
              <a:rPr lang="en-US" sz="1200" dirty="0"/>
              <a:t> </a:t>
            </a:r>
            <a:r>
              <a:rPr lang="en-US" sz="1200" dirty="0" err="1"/>
              <a:t>hormon</a:t>
            </a:r>
            <a:r>
              <a:rPr lang="en-US" sz="1200" dirty="0"/>
              <a:t> </a:t>
            </a:r>
            <a:r>
              <a:rPr lang="en-US" sz="1200" dirty="0" err="1"/>
              <a:t>menjadi</a:t>
            </a:r>
            <a:r>
              <a:rPr lang="en-US" sz="1200" dirty="0"/>
              <a:t> </a:t>
            </a:r>
            <a:r>
              <a:rPr lang="en-US" sz="1200" dirty="0" err="1"/>
              <a:t>menurun</a:t>
            </a:r>
            <a:r>
              <a:rPr lang="en-US" sz="1200" dirty="0"/>
              <a:t> </a:t>
            </a:r>
            <a:r>
              <a:rPr lang="en-US" sz="1200" dirty="0" err="1"/>
              <a:t>sepert</a:t>
            </a:r>
            <a:r>
              <a:rPr lang="en-US" sz="1200" dirty="0"/>
              <a:t> </a:t>
            </a:r>
            <a:r>
              <a:rPr lang="en-US" sz="1200" dirty="0" err="1"/>
              <a:t>tiroid</a:t>
            </a:r>
            <a:r>
              <a:rPr lang="en-US" sz="1200" dirty="0"/>
              <a:t>, BMR (</a:t>
            </a:r>
            <a:r>
              <a:rPr lang="en-US" sz="1200" i="1" dirty="0"/>
              <a:t>basal metabolic rate</a:t>
            </a:r>
            <a:r>
              <a:rPr lang="en-US" sz="1200" dirty="0"/>
              <a:t>), </a:t>
            </a:r>
            <a:r>
              <a:rPr lang="en-US" sz="1200" dirty="0" err="1"/>
              <a:t>menurunnya</a:t>
            </a:r>
            <a:r>
              <a:rPr lang="en-US" sz="1200" dirty="0"/>
              <a:t> </a:t>
            </a:r>
            <a:r>
              <a:rPr lang="en-US" sz="1200" dirty="0" err="1"/>
              <a:t>daya</a:t>
            </a:r>
            <a:r>
              <a:rPr lang="en-US" sz="1200" dirty="0"/>
              <a:t> </a:t>
            </a:r>
            <a:r>
              <a:rPr lang="en-US" sz="1200" dirty="0" err="1"/>
              <a:t>pertukaran</a:t>
            </a:r>
            <a:r>
              <a:rPr lang="en-US" sz="1200" dirty="0"/>
              <a:t> </a:t>
            </a:r>
            <a:r>
              <a:rPr lang="en-US" sz="1200" dirty="0" err="1"/>
              <a:t>zat</a:t>
            </a:r>
            <a:r>
              <a:rPr lang="en-US" sz="1200" dirty="0"/>
              <a:t>, </a:t>
            </a:r>
            <a:r>
              <a:rPr lang="en-US" sz="1200" dirty="0" err="1"/>
              <a:t>menurunnya</a:t>
            </a:r>
            <a:r>
              <a:rPr lang="en-US" sz="1200" dirty="0"/>
              <a:t> </a:t>
            </a:r>
            <a:r>
              <a:rPr lang="en-US" sz="1200" dirty="0" err="1"/>
              <a:t>produksi</a:t>
            </a:r>
            <a:r>
              <a:rPr lang="en-US" sz="1200" dirty="0"/>
              <a:t> </a:t>
            </a:r>
            <a:r>
              <a:rPr lang="en-US" sz="1200" dirty="0" err="1"/>
              <a:t>aldosteron</a:t>
            </a:r>
            <a:r>
              <a:rPr lang="en-US" sz="1200" dirty="0"/>
              <a:t>, </a:t>
            </a:r>
            <a:r>
              <a:rPr lang="en-US" sz="1200" dirty="0" err="1"/>
              <a:t>serta</a:t>
            </a:r>
            <a:r>
              <a:rPr lang="en-US" sz="1200" dirty="0"/>
              <a:t> </a:t>
            </a:r>
            <a:r>
              <a:rPr lang="en-US" sz="1200" dirty="0" err="1"/>
              <a:t>menurunnya</a:t>
            </a:r>
            <a:r>
              <a:rPr lang="en-US" sz="1200" dirty="0"/>
              <a:t> </a:t>
            </a:r>
            <a:r>
              <a:rPr lang="en-US" sz="1200" dirty="0" err="1"/>
              <a:t>sekresi</a:t>
            </a:r>
            <a:r>
              <a:rPr lang="en-US" sz="1200" dirty="0"/>
              <a:t> </a:t>
            </a:r>
            <a:r>
              <a:rPr lang="en-US" sz="1200" dirty="0" err="1"/>
              <a:t>hormon</a:t>
            </a:r>
            <a:r>
              <a:rPr lang="en-US" sz="1200" dirty="0"/>
              <a:t> </a:t>
            </a:r>
            <a:r>
              <a:rPr lang="en-US" sz="1200" dirty="0" err="1"/>
              <a:t>kelamin</a:t>
            </a:r>
            <a:r>
              <a:rPr lang="en-US" sz="1200" dirty="0"/>
              <a:t> </a:t>
            </a:r>
            <a:r>
              <a:rPr lang="en-US" sz="1200" dirty="0" err="1"/>
              <a:t>seperti</a:t>
            </a:r>
            <a:r>
              <a:rPr lang="en-US" sz="1200" dirty="0"/>
              <a:t> </a:t>
            </a:r>
            <a:r>
              <a:rPr lang="en-US" sz="1200" i="1" dirty="0" err="1"/>
              <a:t>progesteron</a:t>
            </a:r>
            <a:r>
              <a:rPr lang="en-US" sz="1200" i="1" dirty="0"/>
              <a:t>, estrogen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i="1" dirty="0" err="1"/>
              <a:t>testosteron</a:t>
            </a:r>
            <a:r>
              <a:rPr lang="en-US" sz="1200" dirty="0"/>
              <a:t>.</a:t>
            </a:r>
            <a:endParaRPr lang="en-GB" sz="1200" b="1" dirty="0">
              <a:solidFill>
                <a:schemeClr val="tx1"/>
              </a:solidFill>
            </a:endParaRPr>
          </a:p>
          <a:p>
            <a:pPr marL="342900" lvl="0" algn="l">
              <a:lnSpc>
                <a:spcPct val="150000"/>
              </a:lnSpc>
              <a:buSzPct val="100000"/>
              <a:buFont typeface="+mj-lt"/>
              <a:buAutoNum type="arabicPeriod" startAt="7"/>
            </a:pPr>
            <a:r>
              <a:rPr lang="en-US" sz="1200" b="1" dirty="0" err="1">
                <a:solidFill>
                  <a:schemeClr val="tx1"/>
                </a:solidFill>
              </a:rPr>
              <a:t>Sistem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Saraf</a:t>
            </a:r>
            <a:r>
              <a:rPr lang="en-US" sz="1200" b="1" dirty="0">
                <a:solidFill>
                  <a:schemeClr val="tx1"/>
                </a:solidFill>
              </a:rPr>
              <a:t> : </a:t>
            </a:r>
            <a:r>
              <a:rPr lang="en-US" sz="1200" dirty="0" err="1"/>
              <a:t>perubahan</a:t>
            </a:r>
            <a:r>
              <a:rPr lang="en-US" sz="1200" dirty="0"/>
              <a:t> </a:t>
            </a:r>
            <a:r>
              <a:rPr lang="en-US" sz="1200" dirty="0" err="1"/>
              <a:t>anatomi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atrofi</a:t>
            </a:r>
            <a:r>
              <a:rPr lang="en-US" sz="1200" dirty="0"/>
              <a:t> yang </a:t>
            </a:r>
            <a:r>
              <a:rPr lang="en-US" sz="1200" dirty="0" err="1"/>
              <a:t>progresif</a:t>
            </a:r>
            <a:r>
              <a:rPr lang="en-US" sz="1200" dirty="0"/>
              <a:t> </a:t>
            </a:r>
            <a:r>
              <a:rPr lang="en-US" sz="1200" dirty="0" err="1"/>
              <a:t>pada</a:t>
            </a:r>
            <a:r>
              <a:rPr lang="en-US" sz="1200" dirty="0"/>
              <a:t> </a:t>
            </a:r>
            <a:r>
              <a:rPr lang="en-US" sz="1200" dirty="0" err="1"/>
              <a:t>serabut</a:t>
            </a:r>
            <a:r>
              <a:rPr lang="en-US" sz="1200" dirty="0"/>
              <a:t> </a:t>
            </a:r>
            <a:r>
              <a:rPr lang="en-US" sz="1200" dirty="0" err="1"/>
              <a:t>saraf</a:t>
            </a:r>
            <a:r>
              <a:rPr lang="en-US" sz="1200" dirty="0"/>
              <a:t> </a:t>
            </a:r>
            <a:r>
              <a:rPr lang="en-US" sz="1200" dirty="0" err="1"/>
              <a:t>lansia</a:t>
            </a:r>
            <a:r>
              <a:rPr lang="en-US" sz="1200" dirty="0"/>
              <a:t>. ( </a:t>
            </a:r>
            <a:r>
              <a:rPr lang="en-US" sz="1200" dirty="0" err="1"/>
              <a:t>Penurunan</a:t>
            </a:r>
            <a:r>
              <a:rPr lang="en-US" sz="1200" dirty="0"/>
              <a:t> </a:t>
            </a:r>
            <a:r>
              <a:rPr lang="en-US" sz="1200" dirty="0" err="1"/>
              <a:t>Aktivitas</a:t>
            </a:r>
            <a:r>
              <a:rPr lang="en-US" sz="1200" dirty="0"/>
              <a:t> )</a:t>
            </a:r>
            <a:endParaRPr lang="en-GB" sz="1200" b="1" dirty="0">
              <a:solidFill>
                <a:schemeClr val="tx1"/>
              </a:solidFill>
            </a:endParaRPr>
          </a:p>
          <a:p>
            <a:pPr marL="342900" lvl="0" algn="l">
              <a:lnSpc>
                <a:spcPct val="150000"/>
              </a:lnSpc>
              <a:buSzPct val="100000"/>
              <a:buFont typeface="+mj-lt"/>
              <a:buAutoNum type="arabicPeriod" startAt="7"/>
            </a:pPr>
            <a:r>
              <a:rPr lang="en-US" sz="1200" b="1" dirty="0" err="1">
                <a:solidFill>
                  <a:schemeClr val="tx1"/>
                </a:solidFill>
              </a:rPr>
              <a:t>Sistem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Perkemihan</a:t>
            </a:r>
            <a:r>
              <a:rPr lang="en-US" sz="1200" b="1" dirty="0">
                <a:solidFill>
                  <a:schemeClr val="tx1"/>
                </a:solidFill>
              </a:rPr>
              <a:t> : </a:t>
            </a:r>
            <a:r>
              <a:rPr lang="en-US" sz="1200" dirty="0" err="1"/>
              <a:t>fungsi</a:t>
            </a:r>
            <a:r>
              <a:rPr lang="en-US" sz="1200" dirty="0"/>
              <a:t> </a:t>
            </a:r>
            <a:r>
              <a:rPr lang="en-US" sz="1200" dirty="0" err="1"/>
              <a:t>mengalami</a:t>
            </a:r>
            <a:r>
              <a:rPr lang="en-US" sz="1200" dirty="0"/>
              <a:t> </a:t>
            </a:r>
            <a:r>
              <a:rPr lang="en-US" sz="1200" dirty="0" err="1"/>
              <a:t>kemunduran</a:t>
            </a:r>
            <a:r>
              <a:rPr lang="en-US" sz="1200" dirty="0"/>
              <a:t>,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laju</a:t>
            </a:r>
            <a:r>
              <a:rPr lang="en-US" sz="1200" dirty="0"/>
              <a:t> </a:t>
            </a:r>
            <a:r>
              <a:rPr lang="en-US" sz="1200" i="1" dirty="0" err="1"/>
              <a:t>filtrasi</a:t>
            </a:r>
            <a:r>
              <a:rPr lang="en-US" sz="1200" dirty="0"/>
              <a:t>, </a:t>
            </a:r>
            <a:r>
              <a:rPr lang="en-US" sz="1200" i="1" dirty="0" err="1"/>
              <a:t>ekskresi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i="1" dirty="0" err="1"/>
              <a:t>reabsorpsi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</a:t>
            </a:r>
            <a:r>
              <a:rPr lang="en-US" sz="1200" dirty="0" err="1"/>
              <a:t>ginjal</a:t>
            </a:r>
            <a:r>
              <a:rPr lang="en-US" sz="1200" dirty="0"/>
              <a:t> ( </a:t>
            </a:r>
            <a:r>
              <a:rPr lang="en-US" sz="1200" dirty="0" err="1"/>
              <a:t>Bak</a:t>
            </a:r>
            <a:r>
              <a:rPr lang="en-US" sz="1200" dirty="0"/>
              <a:t> </a:t>
            </a:r>
            <a:r>
              <a:rPr lang="en-US" sz="1200" dirty="0" err="1"/>
              <a:t>Sering</a:t>
            </a:r>
            <a:r>
              <a:rPr lang="en-US" sz="1200" dirty="0"/>
              <a:t> )</a:t>
            </a:r>
          </a:p>
          <a:p>
            <a:pPr marL="342900" algn="l">
              <a:lnSpc>
                <a:spcPct val="150000"/>
              </a:lnSpc>
              <a:buSzPct val="100000"/>
              <a:buFont typeface="+mj-lt"/>
              <a:buAutoNum type="arabicPeriod" startAt="7"/>
            </a:pPr>
            <a:r>
              <a:rPr lang="en-US" sz="1200" b="1" dirty="0" err="1">
                <a:solidFill>
                  <a:srgbClr val="0070C0"/>
                </a:solidFill>
              </a:rPr>
              <a:t>Sistem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Reproduksi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en-US" sz="1200" dirty="0" err="1"/>
              <a:t>seorang</a:t>
            </a:r>
            <a:r>
              <a:rPr lang="en-US" sz="1200" dirty="0"/>
              <a:t> </a:t>
            </a:r>
            <a:r>
              <a:rPr lang="en-US" sz="1200" dirty="0" err="1"/>
              <a:t>wanita</a:t>
            </a:r>
            <a:r>
              <a:rPr lang="en-US" sz="1200" dirty="0"/>
              <a:t> </a:t>
            </a:r>
            <a:r>
              <a:rPr lang="en-US" sz="1200" dirty="0" err="1"/>
              <a:t>ditandai</a:t>
            </a:r>
            <a:r>
              <a:rPr lang="en-US" sz="1200" dirty="0"/>
              <a:t>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menciutnya</a:t>
            </a:r>
            <a:r>
              <a:rPr lang="en-US" sz="1200" dirty="0"/>
              <a:t> </a:t>
            </a:r>
            <a:r>
              <a:rPr lang="en-US" sz="1200" dirty="0" err="1"/>
              <a:t>ovari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uterus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terjadi</a:t>
            </a:r>
            <a:r>
              <a:rPr lang="en-US" sz="1200" dirty="0"/>
              <a:t> </a:t>
            </a:r>
            <a:r>
              <a:rPr lang="en-US" sz="1200" dirty="0" err="1"/>
              <a:t>atrofi</a:t>
            </a:r>
            <a:r>
              <a:rPr lang="en-US" sz="1200" dirty="0"/>
              <a:t> </a:t>
            </a:r>
            <a:r>
              <a:rPr lang="en-US" sz="1200" dirty="0" err="1"/>
              <a:t>pada</a:t>
            </a:r>
            <a:r>
              <a:rPr lang="en-US" sz="1200" dirty="0"/>
              <a:t> </a:t>
            </a:r>
            <a:r>
              <a:rPr lang="en-US" sz="1200" dirty="0" err="1"/>
              <a:t>payudaranya</a:t>
            </a:r>
            <a:r>
              <a:rPr lang="en-US" sz="1200" dirty="0"/>
              <a:t>. </a:t>
            </a:r>
            <a:r>
              <a:rPr lang="en-US" sz="1200" dirty="0" err="1"/>
              <a:t>Sedangkan</a:t>
            </a:r>
            <a:r>
              <a:rPr lang="en-US" sz="1200" dirty="0"/>
              <a:t> </a:t>
            </a:r>
            <a:r>
              <a:rPr lang="en-US" sz="1200" dirty="0" err="1"/>
              <a:t>pada</a:t>
            </a:r>
            <a:r>
              <a:rPr lang="en-US" sz="1200" dirty="0"/>
              <a:t> </a:t>
            </a:r>
            <a:r>
              <a:rPr lang="en-US" sz="1200" dirty="0" err="1"/>
              <a:t>lansia</a:t>
            </a:r>
            <a:r>
              <a:rPr lang="en-US" sz="1200" dirty="0"/>
              <a:t> </a:t>
            </a:r>
            <a:r>
              <a:rPr lang="en-US" sz="1200" dirty="0" err="1"/>
              <a:t>laki-laki</a:t>
            </a:r>
            <a:r>
              <a:rPr lang="en-US" sz="1200" dirty="0"/>
              <a:t> testis </a:t>
            </a:r>
            <a:r>
              <a:rPr lang="en-US" sz="1200" dirty="0" err="1"/>
              <a:t>masih</a:t>
            </a:r>
            <a:r>
              <a:rPr lang="en-US" sz="1200" dirty="0"/>
              <a:t>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memproduksi</a:t>
            </a:r>
            <a:r>
              <a:rPr lang="en-US" sz="1200" dirty="0"/>
              <a:t> </a:t>
            </a:r>
            <a:r>
              <a:rPr lang="en-US" sz="1200" i="1" dirty="0"/>
              <a:t>spermatozoa</a:t>
            </a:r>
            <a:r>
              <a:rPr lang="en-US" sz="1200" dirty="0"/>
              <a:t> </a:t>
            </a:r>
            <a:r>
              <a:rPr lang="en-US" sz="1200" dirty="0" err="1"/>
              <a:t>meskipun</a:t>
            </a:r>
            <a:r>
              <a:rPr lang="en-US" sz="1200" dirty="0"/>
              <a:t> </a:t>
            </a:r>
            <a:r>
              <a:rPr lang="en-US" sz="1200" dirty="0" err="1"/>
              <a:t>adanya</a:t>
            </a:r>
            <a:r>
              <a:rPr lang="en-US" sz="1200" dirty="0"/>
              <a:t> </a:t>
            </a:r>
            <a:r>
              <a:rPr lang="en-US" sz="1200" dirty="0" err="1"/>
              <a:t>penurunan</a:t>
            </a:r>
            <a:r>
              <a:rPr lang="en-US" sz="1200" dirty="0"/>
              <a:t> </a:t>
            </a:r>
            <a:r>
              <a:rPr lang="en-US" sz="1200" dirty="0" err="1"/>
              <a:t>secara</a:t>
            </a:r>
            <a:r>
              <a:rPr lang="en-US" sz="1200" dirty="0"/>
              <a:t> </a:t>
            </a:r>
            <a:r>
              <a:rPr lang="en-US" sz="1200" dirty="0" err="1"/>
              <a:t>berangsur-angsur</a:t>
            </a:r>
            <a:r>
              <a:rPr lang="en-US" sz="1200" dirty="0"/>
              <a:t>.</a:t>
            </a:r>
            <a:endParaRPr lang="en-GB" sz="1200" dirty="0"/>
          </a:p>
          <a:p>
            <a:pPr marL="342900" algn="l">
              <a:lnSpc>
                <a:spcPct val="150000"/>
              </a:lnSpc>
              <a:buSzPct val="100000"/>
              <a:buFont typeface="Hind Vadodara"/>
              <a:buAutoNum type="arabicPeriod" startAt="7"/>
            </a:pPr>
            <a:endParaRPr lang="en-GB" sz="1200" dirty="0"/>
          </a:p>
          <a:p>
            <a:pPr marL="0" lvl="0" indent="0" algn="l">
              <a:buSzPct val="100000"/>
            </a:pPr>
            <a:endParaRPr lang="en-GB" sz="1200" b="1" dirty="0">
              <a:solidFill>
                <a:schemeClr val="tx1"/>
              </a:solidFill>
            </a:endParaRPr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130665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36"/>
          <p:cNvSpPr txBox="1">
            <a:spLocks noGrp="1"/>
          </p:cNvSpPr>
          <p:nvPr>
            <p:ph type="title"/>
          </p:nvPr>
        </p:nvSpPr>
        <p:spPr>
          <a:xfrm>
            <a:off x="1547664" y="-30457"/>
            <a:ext cx="748883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600" dirty="0"/>
              <a:t>2. </a:t>
            </a:r>
            <a:r>
              <a:rPr lang="en-US" sz="3600" dirty="0" err="1"/>
              <a:t>Perubahan</a:t>
            </a:r>
            <a:r>
              <a:rPr lang="en-US" sz="3600" dirty="0"/>
              <a:t> </a:t>
            </a:r>
            <a:r>
              <a:rPr lang="en-US" sz="3600" dirty="0" err="1"/>
              <a:t>Kognitif</a:t>
            </a:r>
            <a:endParaRPr lang="en-GB" sz="3600" dirty="0"/>
          </a:p>
        </p:txBody>
      </p:sp>
      <p:sp>
        <p:nvSpPr>
          <p:cNvPr id="884" name="Google Shape;884;p36"/>
          <p:cNvSpPr txBox="1">
            <a:spLocks noGrp="1"/>
          </p:cNvSpPr>
          <p:nvPr>
            <p:ph type="subTitle" idx="1"/>
          </p:nvPr>
        </p:nvSpPr>
        <p:spPr>
          <a:xfrm>
            <a:off x="1187624" y="1131590"/>
            <a:ext cx="7776864" cy="3528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 algn="l"/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kognitif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proses </a:t>
            </a:r>
            <a:r>
              <a:rPr lang="en-US" dirty="0" err="1"/>
              <a:t>penuaan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:</a:t>
            </a:r>
            <a:endParaRPr lang="en-GB" dirty="0"/>
          </a:p>
          <a:p>
            <a:pPr marL="114300" lvl="0" indent="0" algn="l"/>
            <a:endParaRPr lang="en-US" dirty="0"/>
          </a:p>
          <a:p>
            <a:pPr lvl="0" algn="l">
              <a:buFont typeface="+mj-lt"/>
              <a:buAutoNum type="arabicPeriod"/>
            </a:pP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Ingat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Memori</a:t>
            </a:r>
            <a:endParaRPr lang="en-GB" dirty="0"/>
          </a:p>
          <a:p>
            <a:pPr lvl="0" algn="l">
              <a:buFont typeface="+mj-lt"/>
              <a:buAutoNum type="arabicPeriod"/>
            </a:pPr>
            <a:r>
              <a:rPr lang="en-US" dirty="0"/>
              <a:t>IQ </a:t>
            </a:r>
          </a:p>
          <a:p>
            <a:pPr lvl="0" algn="l">
              <a:buFont typeface="+mj-lt"/>
              <a:buAutoNum type="arabicPeriod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pemahaman</a:t>
            </a:r>
            <a:endParaRPr lang="en-GB" dirty="0"/>
          </a:p>
          <a:p>
            <a:pPr lvl="0" algn="l">
              <a:buFont typeface="+mj-lt"/>
              <a:buAutoNum type="arabicPeriod"/>
            </a:pP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GB" dirty="0"/>
          </a:p>
          <a:p>
            <a:pPr lvl="0" algn="l">
              <a:buFont typeface="+mj-lt"/>
              <a:buAutoNum type="arabicPeriod"/>
            </a:pPr>
            <a:r>
              <a:rPr lang="en-US" dirty="0" err="1"/>
              <a:t>Kinerja</a:t>
            </a:r>
            <a:endParaRPr lang="en-GB" dirty="0"/>
          </a:p>
          <a:p>
            <a:pPr lvl="0" algn="l">
              <a:buFont typeface="+mj-lt"/>
              <a:buAutoNum type="arabicPeriod"/>
            </a:pPr>
            <a:r>
              <a:rPr lang="en-US" dirty="0" err="1"/>
              <a:t>Kebijaksanaan</a:t>
            </a:r>
            <a:endParaRPr lang="en-GB" dirty="0"/>
          </a:p>
          <a:p>
            <a:pPr lvl="0" algn="l">
              <a:buFont typeface="+mj-lt"/>
              <a:buAutoNum type="arabicPeriod"/>
            </a:pPr>
            <a:r>
              <a:rPr lang="en-US" dirty="0" err="1"/>
              <a:t>Motivasi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83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36"/>
          <p:cNvSpPr txBox="1">
            <a:spLocks noGrp="1"/>
          </p:cNvSpPr>
          <p:nvPr>
            <p:ph type="title"/>
          </p:nvPr>
        </p:nvSpPr>
        <p:spPr>
          <a:xfrm>
            <a:off x="1907704" y="18605"/>
            <a:ext cx="748883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3600" dirty="0"/>
              <a:t>3. </a:t>
            </a:r>
            <a:r>
              <a:rPr lang="en-US" sz="3600" dirty="0" err="1"/>
              <a:t>Perubahan</a:t>
            </a:r>
            <a:r>
              <a:rPr lang="en-US" sz="3600" dirty="0"/>
              <a:t> </a:t>
            </a:r>
            <a:r>
              <a:rPr lang="en-US" sz="3600" dirty="0" err="1"/>
              <a:t>Psikososial</a:t>
            </a:r>
            <a:endParaRPr lang="en-US" sz="3600" dirty="0"/>
          </a:p>
        </p:txBody>
      </p:sp>
      <p:sp>
        <p:nvSpPr>
          <p:cNvPr id="884" name="Google Shape;884;p36"/>
          <p:cNvSpPr txBox="1">
            <a:spLocks noGrp="1"/>
          </p:cNvSpPr>
          <p:nvPr>
            <p:ph type="subTitle" idx="1"/>
          </p:nvPr>
        </p:nvSpPr>
        <p:spPr>
          <a:xfrm>
            <a:off x="1187624" y="1203598"/>
            <a:ext cx="7776864" cy="3528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Kecemasan</a:t>
            </a:r>
            <a:endParaRPr lang="en-GB" dirty="0"/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Kesepian</a:t>
            </a:r>
            <a:endParaRPr lang="en-US" dirty="0"/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Duka</a:t>
            </a:r>
            <a:r>
              <a:rPr lang="en-US" dirty="0"/>
              <a:t> </a:t>
            </a:r>
            <a:r>
              <a:rPr lang="en-US" dirty="0" err="1"/>
              <a:t>Cita</a:t>
            </a:r>
            <a:endParaRPr lang="en-GB" dirty="0"/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Depresi</a:t>
            </a:r>
            <a:endParaRPr lang="en-GB" dirty="0"/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i="1" dirty="0" err="1"/>
              <a:t>Sindroma</a:t>
            </a:r>
            <a:r>
              <a:rPr lang="en-US" i="1" dirty="0"/>
              <a:t> Diogenes</a:t>
            </a:r>
            <a:endParaRPr lang="en-GB" dirty="0"/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en-US" i="1" dirty="0" err="1"/>
              <a:t>Parafrenia</a:t>
            </a:r>
            <a:endParaRPr lang="en-GB" dirty="0"/>
          </a:p>
          <a:p>
            <a:pPr marL="114300" lvl="0" indent="0" algn="l"/>
            <a:endParaRPr lang="en-GB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91630"/>
            <a:ext cx="3744416" cy="218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687382"/>
      </p:ext>
    </p:extLst>
  </p:cSld>
  <p:clrMapOvr>
    <a:masterClrMapping/>
  </p:clrMapOvr>
</p:sld>
</file>

<file path=ppt/theme/theme1.xml><?xml version="1.0" encoding="utf-8"?>
<a:theme xmlns:a="http://schemas.openxmlformats.org/drawingml/2006/main" name="Library Assistant CV by Slidesgo">
  <a:themeElements>
    <a:clrScheme name="Simple Light">
      <a:dk1>
        <a:srgbClr val="6359CC"/>
      </a:dk1>
      <a:lt1>
        <a:srgbClr val="434343"/>
      </a:lt1>
      <a:dk2>
        <a:srgbClr val="341E81"/>
      </a:dk2>
      <a:lt2>
        <a:srgbClr val="888CFB"/>
      </a:lt2>
      <a:accent1>
        <a:srgbClr val="341E81"/>
      </a:accent1>
      <a:accent2>
        <a:srgbClr val="C18B7C"/>
      </a:accent2>
      <a:accent3>
        <a:srgbClr val="6E454A"/>
      </a:accent3>
      <a:accent4>
        <a:srgbClr val="047C6C"/>
      </a:accent4>
      <a:accent5>
        <a:srgbClr val="0097A7"/>
      </a:accent5>
      <a:accent6>
        <a:srgbClr val="FFFFFF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1365</Words>
  <Application>Microsoft Office PowerPoint</Application>
  <PresentationFormat>On-screen Show (16:9)</PresentationFormat>
  <Paragraphs>174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Hind Vadodara</vt:lpstr>
      <vt:lpstr>Palanquin Dark</vt:lpstr>
      <vt:lpstr>Library Assistant CV by Slidesgo</vt:lpstr>
      <vt:lpstr>KONSEP LANSIA DAN PROSES MENUA</vt:lpstr>
      <vt:lpstr>Tujuan Pembelajaran </vt:lpstr>
      <vt:lpstr>Definisi </vt:lpstr>
      <vt:lpstr>1. Tipe arif bijaksana</vt:lpstr>
      <vt:lpstr>PERUBAHAN AKIBAT PROSES MENUA</vt:lpstr>
      <vt:lpstr>1. PERUBAHAN FISIK</vt:lpstr>
      <vt:lpstr>PowerPoint Presentation</vt:lpstr>
      <vt:lpstr>2. Perubahan Kognitif</vt:lpstr>
      <vt:lpstr>3. Perubahan Psikososial</vt:lpstr>
      <vt:lpstr>4. Perubahan Mental</vt:lpstr>
      <vt:lpstr>Teori Proses Menua</vt:lpstr>
      <vt:lpstr>Teori Proses Menua</vt:lpstr>
      <vt:lpstr>Teori Proses Menua</vt:lpstr>
      <vt:lpstr>Teori Proses Menua</vt:lpstr>
      <vt:lpstr>Tugas Perkembangan Lansia</vt:lpstr>
      <vt:lpstr>Faktor-Faktor Yang Mempengaruhi Proses Menua</vt:lpstr>
      <vt:lpstr>Kesimpulan </vt:lpstr>
      <vt:lpstr>PowerPoint Presentation</vt:lpstr>
      <vt:lpstr>Kuesioner </vt:lpstr>
      <vt:lpstr>Soal 1:</vt:lpstr>
      <vt:lpstr>Soal 2:</vt:lpstr>
      <vt:lpstr>Soal 3:</vt:lpstr>
      <vt:lpstr>Soal 4:</vt:lpstr>
      <vt:lpstr>Soal 5:</vt:lpstr>
      <vt:lpstr>KUNCI JAWABAN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LANSIA DAN PROSES MENUA</dc:title>
  <dc:creator>asus</dc:creator>
  <cp:lastModifiedBy>hasto nsp</cp:lastModifiedBy>
  <cp:revision>23</cp:revision>
  <cp:lastPrinted>2022-04-26T04:13:05Z</cp:lastPrinted>
  <dcterms:modified xsi:type="dcterms:W3CDTF">2026-02-22T09:28:56Z</dcterms:modified>
</cp:coreProperties>
</file>