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7" r:id="rId2"/>
    <p:sldId id="309" r:id="rId3"/>
    <p:sldId id="258" r:id="rId4"/>
    <p:sldId id="259" r:id="rId5"/>
    <p:sldId id="260" r:id="rId6"/>
    <p:sldId id="261" r:id="rId7"/>
    <p:sldId id="262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278" r:id="rId39"/>
  </p:sldIdLst>
  <p:sldSz cx="19507200" cy="10972800"/>
  <p:notesSz cx="19507200" cy="10972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916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378EA5-5627-4EFA-8668-C0FE599C0E0A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7E4C004F-109E-43CE-A8C6-EA84696D9613}">
      <dgm:prSet phldrT="[Text]" phldr="1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endParaRPr lang="en-ID"/>
        </a:p>
      </dgm:t>
    </dgm:pt>
    <dgm:pt modelId="{8D23558A-3C04-4199-97E7-7519E8B83DAE}" type="parTrans" cxnId="{90F5A4C4-9F78-476F-AD85-35D7F4267936}">
      <dgm:prSet/>
      <dgm:spPr/>
      <dgm:t>
        <a:bodyPr/>
        <a:lstStyle/>
        <a:p>
          <a:endParaRPr lang="en-ID"/>
        </a:p>
      </dgm:t>
    </dgm:pt>
    <dgm:pt modelId="{C2F24F70-59C7-43F4-9463-3DBF12125F6D}" type="sibTrans" cxnId="{90F5A4C4-9F78-476F-AD85-35D7F4267936}">
      <dgm:prSet/>
      <dgm:spPr/>
      <dgm:t>
        <a:bodyPr/>
        <a:lstStyle/>
        <a:p>
          <a:endParaRPr lang="en-ID"/>
        </a:p>
      </dgm:t>
    </dgm:pt>
    <dgm:pt modelId="{165C082B-DDF4-4599-B919-FDADFE69FAD6}">
      <dgm:prSet phldrT="[Text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dirty="0">
              <a:latin typeface="Book Antiqua" panose="02040602050305030304" pitchFamily="18" charset="0"/>
            </a:rPr>
            <a:t>Masalah Kesehatan pada Lansia </a:t>
          </a:r>
          <a:endParaRPr lang="en-ID" dirty="0">
            <a:latin typeface="Book Antiqua" panose="02040602050305030304" pitchFamily="18" charset="0"/>
          </a:endParaRPr>
        </a:p>
      </dgm:t>
    </dgm:pt>
    <dgm:pt modelId="{481052D5-C0C3-4874-885C-D2F7CFE3FAB8}" type="parTrans" cxnId="{DB30DB33-9A33-4195-BD1E-12F34E735154}">
      <dgm:prSet/>
      <dgm:spPr/>
      <dgm:t>
        <a:bodyPr/>
        <a:lstStyle/>
        <a:p>
          <a:endParaRPr lang="en-ID"/>
        </a:p>
      </dgm:t>
    </dgm:pt>
    <dgm:pt modelId="{285A16C3-DDBA-4F02-A193-182CAA5E1269}" type="sibTrans" cxnId="{DB30DB33-9A33-4195-BD1E-12F34E735154}">
      <dgm:prSet/>
      <dgm:spPr/>
      <dgm:t>
        <a:bodyPr/>
        <a:lstStyle/>
        <a:p>
          <a:endParaRPr lang="en-ID"/>
        </a:p>
      </dgm:t>
    </dgm:pt>
    <dgm:pt modelId="{614774CA-E4C6-4555-8C85-D0EC9EE4A710}">
      <dgm:prSet phldrT="[Text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err="1">
              <a:latin typeface="Book Antiqua" panose="02040602050305030304" pitchFamily="18" charset="0"/>
            </a:rPr>
            <a:t>Pendekatan</a:t>
          </a:r>
          <a:r>
            <a:rPr lang="en-US" dirty="0">
              <a:latin typeface="Book Antiqua" panose="02040602050305030304" pitchFamily="18" charset="0"/>
            </a:rPr>
            <a:t> pada Lansia (</a:t>
          </a:r>
          <a:r>
            <a:rPr lang="en-US" dirty="0" err="1">
              <a:latin typeface="Book Antiqua" panose="02040602050305030304" pitchFamily="18" charset="0"/>
            </a:rPr>
            <a:t>Fisik</a:t>
          </a:r>
          <a:r>
            <a:rPr lang="en-US" dirty="0">
              <a:latin typeface="Book Antiqua" panose="02040602050305030304" pitchFamily="18" charset="0"/>
            </a:rPr>
            <a:t>, </a:t>
          </a:r>
          <a:r>
            <a:rPr lang="en-US" dirty="0" err="1">
              <a:latin typeface="Book Antiqua" panose="02040602050305030304" pitchFamily="18" charset="0"/>
            </a:rPr>
            <a:t>Psikis</a:t>
          </a:r>
          <a:r>
            <a:rPr lang="en-US" dirty="0">
              <a:latin typeface="Book Antiqua" panose="02040602050305030304" pitchFamily="18" charset="0"/>
            </a:rPr>
            <a:t>, </a:t>
          </a:r>
          <a:r>
            <a:rPr lang="en-US" dirty="0" err="1">
              <a:latin typeface="Book Antiqua" panose="02040602050305030304" pitchFamily="18" charset="0"/>
            </a:rPr>
            <a:t>Sosial</a:t>
          </a:r>
          <a:r>
            <a:rPr lang="en-US" dirty="0">
              <a:latin typeface="Book Antiqua" panose="02040602050305030304" pitchFamily="18" charset="0"/>
            </a:rPr>
            <a:t>)</a:t>
          </a:r>
          <a:endParaRPr lang="en-ID" dirty="0">
            <a:latin typeface="Book Antiqua" panose="02040602050305030304" pitchFamily="18" charset="0"/>
          </a:endParaRPr>
        </a:p>
      </dgm:t>
    </dgm:pt>
    <dgm:pt modelId="{0769301F-C51B-4213-9CEB-B1E7E4C607C4}" type="parTrans" cxnId="{734642D5-1267-453F-8782-AF775376318B}">
      <dgm:prSet/>
      <dgm:spPr/>
      <dgm:t>
        <a:bodyPr/>
        <a:lstStyle/>
        <a:p>
          <a:endParaRPr lang="en-ID"/>
        </a:p>
      </dgm:t>
    </dgm:pt>
    <dgm:pt modelId="{96A7AB44-D45E-4255-A87D-B154117F88C1}" type="sibTrans" cxnId="{734642D5-1267-453F-8782-AF775376318B}">
      <dgm:prSet/>
      <dgm:spPr/>
      <dgm:t>
        <a:bodyPr/>
        <a:lstStyle/>
        <a:p>
          <a:endParaRPr lang="en-ID"/>
        </a:p>
      </dgm:t>
    </dgm:pt>
    <dgm:pt modelId="{AB5032B1-348C-45D3-935D-91BEB9A14B4E}">
      <dgm:prSet phldrT="[Text]" phldr="1"/>
      <dgm:spPr>
        <a:blipFill rotWithShape="0">
          <a:blip xmlns:r="http://schemas.openxmlformats.org/officeDocument/2006/relationships" r:embed="rId2"/>
          <a:srcRect/>
          <a:stretch>
            <a:fillRect/>
          </a:stretch>
        </a:blipFill>
      </dgm:spPr>
      <dgm:t>
        <a:bodyPr/>
        <a:lstStyle/>
        <a:p>
          <a:endParaRPr lang="en-ID" dirty="0"/>
        </a:p>
      </dgm:t>
    </dgm:pt>
    <dgm:pt modelId="{435D369D-ABBA-47C2-950A-41FD8E97348C}" type="sibTrans" cxnId="{601642DA-2838-4E6C-9A47-9C6266318125}">
      <dgm:prSet/>
      <dgm:spPr/>
      <dgm:t>
        <a:bodyPr/>
        <a:lstStyle/>
        <a:p>
          <a:endParaRPr lang="en-ID"/>
        </a:p>
      </dgm:t>
    </dgm:pt>
    <dgm:pt modelId="{63B12E4C-DDA6-447C-9B70-8FC1AA2ACA13}" type="parTrans" cxnId="{601642DA-2838-4E6C-9A47-9C6266318125}">
      <dgm:prSet/>
      <dgm:spPr/>
      <dgm:t>
        <a:bodyPr/>
        <a:lstStyle/>
        <a:p>
          <a:endParaRPr lang="en-ID"/>
        </a:p>
      </dgm:t>
    </dgm:pt>
    <dgm:pt modelId="{7888748D-9A5B-44B1-8DDB-8FB8F34DF228}" type="pres">
      <dgm:prSet presAssocID="{87378EA5-5627-4EFA-8668-C0FE599C0E0A}" presName="Name0" presStyleCnt="0">
        <dgm:presLayoutVars>
          <dgm:dir/>
          <dgm:animLvl val="lvl"/>
          <dgm:resizeHandles/>
        </dgm:presLayoutVars>
      </dgm:prSet>
      <dgm:spPr/>
    </dgm:pt>
    <dgm:pt modelId="{493D5EFD-6F52-47AC-A81E-86B8EA54A486}" type="pres">
      <dgm:prSet presAssocID="{7E4C004F-109E-43CE-A8C6-EA84696D9613}" presName="linNode" presStyleCnt="0"/>
      <dgm:spPr/>
    </dgm:pt>
    <dgm:pt modelId="{8557E877-71A0-4EAC-9C27-C0199AD3FD7F}" type="pres">
      <dgm:prSet presAssocID="{7E4C004F-109E-43CE-A8C6-EA84696D9613}" presName="parentShp" presStyleLbl="node1" presStyleIdx="0" presStyleCnt="2">
        <dgm:presLayoutVars>
          <dgm:bulletEnabled val="1"/>
        </dgm:presLayoutVars>
      </dgm:prSet>
      <dgm:spPr/>
    </dgm:pt>
    <dgm:pt modelId="{B4265721-1DE2-43FA-82D5-D86155F79AC5}" type="pres">
      <dgm:prSet presAssocID="{7E4C004F-109E-43CE-A8C6-EA84696D9613}" presName="childShp" presStyleLbl="bgAccFollowNode1" presStyleIdx="0" presStyleCnt="2">
        <dgm:presLayoutVars>
          <dgm:bulletEnabled val="1"/>
        </dgm:presLayoutVars>
      </dgm:prSet>
      <dgm:spPr/>
    </dgm:pt>
    <dgm:pt modelId="{912775A5-CA22-4624-83E3-B6F867A5CF60}" type="pres">
      <dgm:prSet presAssocID="{C2F24F70-59C7-43F4-9463-3DBF12125F6D}" presName="spacing" presStyleCnt="0"/>
      <dgm:spPr/>
    </dgm:pt>
    <dgm:pt modelId="{A89767C9-424E-4207-A6D2-206EDAC2DD22}" type="pres">
      <dgm:prSet presAssocID="{AB5032B1-348C-45D3-935D-91BEB9A14B4E}" presName="linNode" presStyleCnt="0"/>
      <dgm:spPr/>
    </dgm:pt>
    <dgm:pt modelId="{3EE13CFA-09BF-4A23-8088-69866222590A}" type="pres">
      <dgm:prSet presAssocID="{AB5032B1-348C-45D3-935D-91BEB9A14B4E}" presName="parentShp" presStyleLbl="node1" presStyleIdx="1" presStyleCnt="2">
        <dgm:presLayoutVars>
          <dgm:bulletEnabled val="1"/>
        </dgm:presLayoutVars>
      </dgm:prSet>
      <dgm:spPr/>
    </dgm:pt>
    <dgm:pt modelId="{519E1352-3795-491A-B072-2A2969C2F206}" type="pres">
      <dgm:prSet presAssocID="{AB5032B1-348C-45D3-935D-91BEB9A14B4E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6A41622-F39F-4AA9-ABFB-C3D07A4952E3}" type="presOf" srcId="{7E4C004F-109E-43CE-A8C6-EA84696D9613}" destId="{8557E877-71A0-4EAC-9C27-C0199AD3FD7F}" srcOrd="0" destOrd="0" presId="urn:microsoft.com/office/officeart/2005/8/layout/vList6"/>
    <dgm:cxn modelId="{DB30DB33-9A33-4195-BD1E-12F34E735154}" srcId="{7E4C004F-109E-43CE-A8C6-EA84696D9613}" destId="{165C082B-DDF4-4599-B919-FDADFE69FAD6}" srcOrd="0" destOrd="0" parTransId="{481052D5-C0C3-4874-885C-D2F7CFE3FAB8}" sibTransId="{285A16C3-DDBA-4F02-A193-182CAA5E1269}"/>
    <dgm:cxn modelId="{7C08C77F-7AE4-4C3B-A132-BACECC14CE38}" type="presOf" srcId="{87378EA5-5627-4EFA-8668-C0FE599C0E0A}" destId="{7888748D-9A5B-44B1-8DDB-8FB8F34DF228}" srcOrd="0" destOrd="0" presId="urn:microsoft.com/office/officeart/2005/8/layout/vList6"/>
    <dgm:cxn modelId="{87EBA592-D4DD-45C1-A593-8894B79F9F8A}" type="presOf" srcId="{165C082B-DDF4-4599-B919-FDADFE69FAD6}" destId="{B4265721-1DE2-43FA-82D5-D86155F79AC5}" srcOrd="0" destOrd="0" presId="urn:microsoft.com/office/officeart/2005/8/layout/vList6"/>
    <dgm:cxn modelId="{A73ADCB3-6286-4AFD-B0F7-259C7DA312A0}" type="presOf" srcId="{614774CA-E4C6-4555-8C85-D0EC9EE4A710}" destId="{519E1352-3795-491A-B072-2A2969C2F206}" srcOrd="0" destOrd="0" presId="urn:microsoft.com/office/officeart/2005/8/layout/vList6"/>
    <dgm:cxn modelId="{90F5A4C4-9F78-476F-AD85-35D7F4267936}" srcId="{87378EA5-5627-4EFA-8668-C0FE599C0E0A}" destId="{7E4C004F-109E-43CE-A8C6-EA84696D9613}" srcOrd="0" destOrd="0" parTransId="{8D23558A-3C04-4199-97E7-7519E8B83DAE}" sibTransId="{C2F24F70-59C7-43F4-9463-3DBF12125F6D}"/>
    <dgm:cxn modelId="{734642D5-1267-453F-8782-AF775376318B}" srcId="{AB5032B1-348C-45D3-935D-91BEB9A14B4E}" destId="{614774CA-E4C6-4555-8C85-D0EC9EE4A710}" srcOrd="0" destOrd="0" parTransId="{0769301F-C51B-4213-9CEB-B1E7E4C607C4}" sibTransId="{96A7AB44-D45E-4255-A87D-B154117F88C1}"/>
    <dgm:cxn modelId="{601642DA-2838-4E6C-9A47-9C6266318125}" srcId="{87378EA5-5627-4EFA-8668-C0FE599C0E0A}" destId="{AB5032B1-348C-45D3-935D-91BEB9A14B4E}" srcOrd="1" destOrd="0" parTransId="{63B12E4C-DDA6-447C-9B70-8FC1AA2ACA13}" sibTransId="{435D369D-ABBA-47C2-950A-41FD8E97348C}"/>
    <dgm:cxn modelId="{03848BF5-4419-4B1B-A59F-45AD1894E479}" type="presOf" srcId="{AB5032B1-348C-45D3-935D-91BEB9A14B4E}" destId="{3EE13CFA-09BF-4A23-8088-69866222590A}" srcOrd="0" destOrd="0" presId="urn:microsoft.com/office/officeart/2005/8/layout/vList6"/>
    <dgm:cxn modelId="{018AD350-7D1C-4F4A-8635-A92C0BC09C7C}" type="presParOf" srcId="{7888748D-9A5B-44B1-8DDB-8FB8F34DF228}" destId="{493D5EFD-6F52-47AC-A81E-86B8EA54A486}" srcOrd="0" destOrd="0" presId="urn:microsoft.com/office/officeart/2005/8/layout/vList6"/>
    <dgm:cxn modelId="{99CD744A-9F42-4193-B0FA-B268427FE335}" type="presParOf" srcId="{493D5EFD-6F52-47AC-A81E-86B8EA54A486}" destId="{8557E877-71A0-4EAC-9C27-C0199AD3FD7F}" srcOrd="0" destOrd="0" presId="urn:microsoft.com/office/officeart/2005/8/layout/vList6"/>
    <dgm:cxn modelId="{354F6DB7-A77B-4792-AA35-318447F44B23}" type="presParOf" srcId="{493D5EFD-6F52-47AC-A81E-86B8EA54A486}" destId="{B4265721-1DE2-43FA-82D5-D86155F79AC5}" srcOrd="1" destOrd="0" presId="urn:microsoft.com/office/officeart/2005/8/layout/vList6"/>
    <dgm:cxn modelId="{02B4FAC7-83AE-4FF9-A411-CB6B68BDCA53}" type="presParOf" srcId="{7888748D-9A5B-44B1-8DDB-8FB8F34DF228}" destId="{912775A5-CA22-4624-83E3-B6F867A5CF60}" srcOrd="1" destOrd="0" presId="urn:microsoft.com/office/officeart/2005/8/layout/vList6"/>
    <dgm:cxn modelId="{CDB2F49E-AC47-4D06-BFCB-7493C095C95F}" type="presParOf" srcId="{7888748D-9A5B-44B1-8DDB-8FB8F34DF228}" destId="{A89767C9-424E-4207-A6D2-206EDAC2DD22}" srcOrd="2" destOrd="0" presId="urn:microsoft.com/office/officeart/2005/8/layout/vList6"/>
    <dgm:cxn modelId="{C65B7307-5EA8-4FA3-BA31-F89C5FFAC2A7}" type="presParOf" srcId="{A89767C9-424E-4207-A6D2-206EDAC2DD22}" destId="{3EE13CFA-09BF-4A23-8088-69866222590A}" srcOrd="0" destOrd="0" presId="urn:microsoft.com/office/officeart/2005/8/layout/vList6"/>
    <dgm:cxn modelId="{D98337A6-F724-4C58-BBE4-BC618553E71C}" type="presParOf" srcId="{A89767C9-424E-4207-A6D2-206EDAC2DD22}" destId="{519E1352-3795-491A-B072-2A2969C2F20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65721-1DE2-43FA-82D5-D86155F79AC5}">
      <dsp:nvSpPr>
        <dsp:cNvPr id="0" name=""/>
        <dsp:cNvSpPr/>
      </dsp:nvSpPr>
      <dsp:spPr>
        <a:xfrm>
          <a:off x="7022591" y="994"/>
          <a:ext cx="10533888" cy="3877592"/>
        </a:xfrm>
        <a:prstGeom prst="rightArrow">
          <a:avLst>
            <a:gd name="adj1" fmla="val 75000"/>
            <a:gd name="adj2" fmla="val 50000"/>
          </a:avLst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kern="1200" dirty="0">
              <a:latin typeface="Book Antiqua" panose="02040602050305030304" pitchFamily="18" charset="0"/>
            </a:rPr>
            <a:t>Masalah Kesehatan pada Lansia </a:t>
          </a:r>
          <a:endParaRPr lang="en-ID" sz="6500" kern="1200" dirty="0">
            <a:latin typeface="Book Antiqua" panose="02040602050305030304" pitchFamily="18" charset="0"/>
          </a:endParaRPr>
        </a:p>
      </dsp:txBody>
      <dsp:txXfrm>
        <a:off x="7022591" y="485693"/>
        <a:ext cx="9079791" cy="2908194"/>
      </dsp:txXfrm>
    </dsp:sp>
    <dsp:sp modelId="{8557E877-71A0-4EAC-9C27-C0199AD3FD7F}">
      <dsp:nvSpPr>
        <dsp:cNvPr id="0" name=""/>
        <dsp:cNvSpPr/>
      </dsp:nvSpPr>
      <dsp:spPr>
        <a:xfrm>
          <a:off x="0" y="994"/>
          <a:ext cx="7022592" cy="3877592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/>
        </a:p>
      </dsp:txBody>
      <dsp:txXfrm>
        <a:off x="189288" y="190282"/>
        <a:ext cx="6644016" cy="3499016"/>
      </dsp:txXfrm>
    </dsp:sp>
    <dsp:sp modelId="{519E1352-3795-491A-B072-2A2969C2F206}">
      <dsp:nvSpPr>
        <dsp:cNvPr id="0" name=""/>
        <dsp:cNvSpPr/>
      </dsp:nvSpPr>
      <dsp:spPr>
        <a:xfrm>
          <a:off x="7022591" y="4266346"/>
          <a:ext cx="10533888" cy="38775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kern="1200" dirty="0" err="1">
              <a:latin typeface="Book Antiqua" panose="02040602050305030304" pitchFamily="18" charset="0"/>
            </a:rPr>
            <a:t>Pendekatan</a:t>
          </a:r>
          <a:r>
            <a:rPr lang="en-US" sz="6500" kern="1200" dirty="0">
              <a:latin typeface="Book Antiqua" panose="02040602050305030304" pitchFamily="18" charset="0"/>
            </a:rPr>
            <a:t> pada Lansia (</a:t>
          </a:r>
          <a:r>
            <a:rPr lang="en-US" sz="6500" kern="1200" dirty="0" err="1">
              <a:latin typeface="Book Antiqua" panose="02040602050305030304" pitchFamily="18" charset="0"/>
            </a:rPr>
            <a:t>Fisik</a:t>
          </a:r>
          <a:r>
            <a:rPr lang="en-US" sz="6500" kern="1200" dirty="0">
              <a:latin typeface="Book Antiqua" panose="02040602050305030304" pitchFamily="18" charset="0"/>
            </a:rPr>
            <a:t>, </a:t>
          </a:r>
          <a:r>
            <a:rPr lang="en-US" sz="6500" kern="1200" dirty="0" err="1">
              <a:latin typeface="Book Antiqua" panose="02040602050305030304" pitchFamily="18" charset="0"/>
            </a:rPr>
            <a:t>Psikis</a:t>
          </a:r>
          <a:r>
            <a:rPr lang="en-US" sz="6500" kern="1200" dirty="0">
              <a:latin typeface="Book Antiqua" panose="02040602050305030304" pitchFamily="18" charset="0"/>
            </a:rPr>
            <a:t>, </a:t>
          </a:r>
          <a:r>
            <a:rPr lang="en-US" sz="6500" kern="1200" dirty="0" err="1">
              <a:latin typeface="Book Antiqua" panose="02040602050305030304" pitchFamily="18" charset="0"/>
            </a:rPr>
            <a:t>Sosial</a:t>
          </a:r>
          <a:r>
            <a:rPr lang="en-US" sz="6500" kern="1200" dirty="0">
              <a:latin typeface="Book Antiqua" panose="02040602050305030304" pitchFamily="18" charset="0"/>
            </a:rPr>
            <a:t>)</a:t>
          </a:r>
          <a:endParaRPr lang="en-ID" sz="6500" kern="1200" dirty="0">
            <a:latin typeface="Book Antiqua" panose="02040602050305030304" pitchFamily="18" charset="0"/>
          </a:endParaRPr>
        </a:p>
      </dsp:txBody>
      <dsp:txXfrm>
        <a:off x="7022591" y="4751045"/>
        <a:ext cx="9079791" cy="2908194"/>
      </dsp:txXfrm>
    </dsp:sp>
    <dsp:sp modelId="{3EE13CFA-09BF-4A23-8088-69866222590A}">
      <dsp:nvSpPr>
        <dsp:cNvPr id="0" name=""/>
        <dsp:cNvSpPr/>
      </dsp:nvSpPr>
      <dsp:spPr>
        <a:xfrm>
          <a:off x="0" y="4266346"/>
          <a:ext cx="7022592" cy="3877592"/>
        </a:xfrm>
        <a:prstGeom prst="roundRect">
          <a:avLst/>
        </a:prstGeom>
        <a:blipFill rotWithShape="0">
          <a:blip xmlns:r="http://schemas.openxmlformats.org/officeDocument/2006/relationships" r:embed="rId2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500" kern="1200" dirty="0"/>
        </a:p>
      </dsp:txBody>
      <dsp:txXfrm>
        <a:off x="189288" y="4455634"/>
        <a:ext cx="6644016" cy="3499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63040" y="3401568"/>
            <a:ext cx="16581120" cy="23042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926080" y="6144768"/>
            <a:ext cx="13655040" cy="274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75360" y="2523744"/>
            <a:ext cx="8485632" cy="724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046208" y="2523744"/>
            <a:ext cx="8485632" cy="724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5360" y="438912"/>
            <a:ext cx="17556480" cy="17556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5360" y="2523744"/>
            <a:ext cx="17556480" cy="724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632448" y="10204704"/>
            <a:ext cx="6242304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75360" y="10204704"/>
            <a:ext cx="4486656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045185" y="10204704"/>
            <a:ext cx="4486656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F30D6-B185-44DA-6EA8-2FD050C84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347931"/>
            <a:ext cx="18669000" cy="498597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endParaRPr 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endParaRPr 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n-US" sz="5400" b="1" dirty="0">
                <a:latin typeface="Book Antiqua" panose="02040602050305030304" pitchFamily="18" charset="0"/>
                <a:cs typeface="Aharoni" panose="02010803020104030203" pitchFamily="2" charset="-79"/>
              </a:rPr>
              <a:t>KONSEP KEPERAWATAN USIA LANJUT</a:t>
            </a:r>
          </a:p>
          <a:p>
            <a:pPr algn="ctr"/>
            <a:endParaRPr lang="en-US" sz="5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  <a:p>
            <a:pPr algn="ctr"/>
            <a:r>
              <a:rPr lang="en-US" sz="5400" b="1" dirty="0">
                <a:latin typeface="Book Antiqua" panose="02040602050305030304" pitchFamily="18" charset="0"/>
                <a:cs typeface="Aharoni" panose="02010803020104030203" pitchFamily="2" charset="-79"/>
              </a:rPr>
              <a:t>Oleh : </a:t>
            </a:r>
          </a:p>
          <a:p>
            <a:pPr algn="ctr"/>
            <a:r>
              <a:rPr lang="en-US" sz="5400" b="1" dirty="0">
                <a:latin typeface="Book Antiqua" panose="02040602050305030304" pitchFamily="18" charset="0"/>
                <a:cs typeface="Aharoni" panose="02010803020104030203" pitchFamily="2" charset="-79"/>
              </a:rPr>
              <a:t>Eva </a:t>
            </a:r>
            <a:r>
              <a:rPr lang="en-US" sz="5400" b="1" dirty="0" err="1">
                <a:latin typeface="Book Antiqua" panose="02040602050305030304" pitchFamily="18" charset="0"/>
                <a:cs typeface="Aharoni" panose="02010803020104030203" pitchFamily="2" charset="-79"/>
              </a:rPr>
              <a:t>Nurlina</a:t>
            </a:r>
            <a:r>
              <a:rPr lang="en-US" sz="5400" b="1" dirty="0">
                <a:latin typeface="Book Antiqua" panose="02040602050305030304" pitchFamily="18" charset="0"/>
                <a:cs typeface="Aharoni" panose="02010803020104030203" pitchFamily="2" charset="-79"/>
              </a:rPr>
              <a:t> Aprilia, M.</a:t>
            </a:r>
            <a:r>
              <a:rPr lang="en-US" sz="5400" b="1" dirty="0" err="1">
                <a:latin typeface="Book Antiqua" panose="02040602050305030304" pitchFamily="18" charset="0"/>
                <a:cs typeface="Aharoni" panose="02010803020104030203" pitchFamily="2" charset="-79"/>
              </a:rPr>
              <a:t>Kep</a:t>
            </a:r>
            <a:r>
              <a:rPr lang="en-US" sz="5400" b="1" dirty="0">
                <a:latin typeface="Book Antiqua" panose="02040602050305030304" pitchFamily="18" charset="0"/>
                <a:cs typeface="Aharoni" panose="02010803020104030203" pitchFamily="2" charset="-79"/>
              </a:rPr>
              <a:t>.,Ns.,</a:t>
            </a:r>
            <a:r>
              <a:rPr lang="en-US" sz="5400" b="1" dirty="0" err="1">
                <a:latin typeface="Book Antiqua" panose="02040602050305030304" pitchFamily="18" charset="0"/>
                <a:cs typeface="Aharoni" panose="02010803020104030203" pitchFamily="2" charset="-79"/>
              </a:rPr>
              <a:t>Sp.Kep.Kom</a:t>
            </a:r>
            <a:endParaRPr lang="en-ID" sz="5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0E689D-31FB-BF7E-381D-B1EF930DD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625" y="5333909"/>
            <a:ext cx="6096000" cy="56676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3F179E-55C6-F8EA-F463-70AFC9AE6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291" y="5410064"/>
            <a:ext cx="7543800" cy="55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3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8F20DB-0723-51F3-F683-517F063EA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05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D6D19-DC8E-32BF-4EEA-89CA2C8B9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3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C87E84-4ED8-DE4C-A28C-187CBE1A4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E17598-7133-495E-298C-1DFEAB67F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0" y="5638801"/>
            <a:ext cx="4852357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32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E64D1E-33FD-7053-7D96-0E1CA1CFE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201381-171E-B6E0-388F-320A0FA62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1399" y="0"/>
            <a:ext cx="44957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74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E06E8E-7153-0136-A963-952A041D2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67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C0942E-A314-CC53-C328-8A04AC5A5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0"/>
            <a:ext cx="196595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1EDCF-890B-CE4C-AD54-1048C125D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09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EC04B3-2ADD-E708-99E7-0EB75C5E5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2C0548-498E-C38D-10BF-574C98F05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3429000"/>
            <a:ext cx="70866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07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230D4D-8722-6E9A-B541-DA6F7573A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957C28-BDE6-8AAB-CA3C-1B4F9D915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3581400"/>
            <a:ext cx="71628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40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06B76A-48A4-E5E9-C3ED-151897ED8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9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81AEC-97AC-8828-F4C4-FFEA7255C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57200"/>
            <a:ext cx="17388840" cy="1015663"/>
          </a:xfrm>
        </p:spPr>
        <p:txBody>
          <a:bodyPr/>
          <a:lstStyle/>
          <a:p>
            <a:pPr algn="ctr"/>
            <a:r>
              <a:rPr lang="en-US" sz="6600" b="1" dirty="0">
                <a:highlight>
                  <a:srgbClr val="FFFF00"/>
                </a:highlight>
              </a:rPr>
              <a:t>OUTLINE</a:t>
            </a:r>
            <a:r>
              <a:rPr lang="en-US" sz="6600" dirty="0">
                <a:highlight>
                  <a:srgbClr val="FFFF00"/>
                </a:highlight>
              </a:rPr>
              <a:t> </a:t>
            </a:r>
            <a:endParaRPr lang="en-ID" sz="6600" dirty="0"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EB497-FA63-EB06-FFF8-5F078335A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B440A2D-6D27-B53B-6B02-6C6CB2E9D6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7632046"/>
              </p:ext>
            </p:extLst>
          </p:nvPr>
        </p:nvGraphicFramePr>
        <p:xfrm>
          <a:off x="975360" y="1676400"/>
          <a:ext cx="17556480" cy="8144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3704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56C9FF-89BF-D1F9-05EA-BB69010D6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75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9A137E-0421-B37E-FF6D-F0A15A0B0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120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4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15CD8A-462E-3DF4-144E-0D2882291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11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33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DFC8D1-5073-3989-4A5D-A8B0C2BA6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65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E85297-E489-0529-ECBE-F63E402C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C2AB87-7F11-57F1-0E68-E690453EE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0" y="2895600"/>
            <a:ext cx="6858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08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0D3C3C-0C5A-7591-4A45-58128AFFA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24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FBAD87-E9FD-FA2B-E38F-D6DAA8FEF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CD1D26-D936-B15F-7C10-19FEE3F2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0" y="3962400"/>
            <a:ext cx="5943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00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1AB03A-2F6C-D393-4055-0975E87BB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65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035FA8-7ABE-5522-B6F7-1C589D354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19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90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D40ABF-FA5C-4B02-E5FB-45B6A0E38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45B877-2AC1-1618-947F-659075EFE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6800" y="3276600"/>
            <a:ext cx="6400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70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879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1A45A3-77AF-76FE-A15F-A65C11209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83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E9ADA5-91E5-2574-BB63-89CA92EBA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C16CD4-102E-FA9F-CC1E-EE9B7AA67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5019" y="1"/>
            <a:ext cx="4114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84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387B1F-8732-6E27-5026-21885495A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D9B86-1DC4-A8C7-8FBA-E25368068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7600" y="1828800"/>
            <a:ext cx="36480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49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BB7153-C634-3B22-1711-C02242A11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5E6750-4E4E-1B76-E3CA-65DC31BD1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600" y="4876800"/>
            <a:ext cx="100584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04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24B536-08C1-25A7-FA9B-59BD4A140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9507199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E24F6E-3606-9C1F-FCAD-FA0976C7A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6199" y="6172200"/>
            <a:ext cx="771345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93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7E583C-72C7-2610-0A8F-CCA8769B5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9507199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18C56D-ED0D-D843-A1AB-471E59D86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5800" y="0"/>
            <a:ext cx="358139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02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334969-0BF5-C05C-524A-76239477A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0E4F5E-C5F4-401C-42D6-07A4C9714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6" y="4876800"/>
            <a:ext cx="4156494" cy="610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76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7CAA7-E9BE-11CD-7141-551A6B827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507200" cy="1097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CD049C-336A-8AFB-7A87-C19E341F0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10400"/>
            <a:ext cx="6019800" cy="39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5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A4D24-B979-2627-ABB8-74AAA9A9C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9507200" cy="109728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5400" b="1" dirty="0">
                <a:latin typeface="Century" panose="02040604050505020304" pitchFamily="18" charset="0"/>
                <a:cs typeface="Aharoni" panose="02010803020104030203" pitchFamily="2" charset="-79"/>
              </a:rPr>
              <a:t>___</a:t>
            </a:r>
            <a:r>
              <a:rPr lang="en-US" sz="9600" b="1" dirty="0">
                <a:latin typeface="Century" panose="02040604050505020304" pitchFamily="18" charset="0"/>
                <a:cs typeface="Aharoni" panose="02010803020104030203" pitchFamily="2" charset="-79"/>
              </a:rPr>
              <a:t>TERIMA KASIH___ </a:t>
            </a:r>
            <a:endParaRPr lang="en-ID" sz="9600" b="1" dirty="0">
              <a:latin typeface="Century" panose="02040604050505020304" pitchFamily="18" charset="0"/>
              <a:cs typeface="Aharoni" panose="02010803020104030203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97D9E6-7CCA-907C-9041-263821C6D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99" y="0"/>
            <a:ext cx="13868401" cy="83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83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85D24-95EE-4894-5E5A-45593A24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1828800"/>
            <a:ext cx="17556480" cy="738663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sz="4800" b="1" dirty="0">
                <a:latin typeface="Book Antiqua" panose="02040602050305030304" pitchFamily="18" charset="0"/>
              </a:rPr>
              <a:t>APA SAJA MASALAH KESEHATAN YANG SERING MUNCUL PADA LANSIA ?</a:t>
            </a: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br>
              <a:rPr lang="en-US" sz="4800" dirty="0">
                <a:latin typeface="Book Antiqua" panose="02040602050305030304" pitchFamily="18" charset="0"/>
              </a:rPr>
            </a:br>
            <a:r>
              <a:rPr lang="en-US" sz="4800" dirty="0">
                <a:latin typeface="Book Antiqua" panose="02040602050305030304" pitchFamily="18" charset="0"/>
              </a:rPr>
              <a:t> </a:t>
            </a:r>
            <a:endParaRPr lang="en-ID" sz="4800" dirty="0">
              <a:latin typeface="Book Antiqua" panose="0204060205030503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2779DA-060B-98AA-5CEE-CB6BDBCE2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3886200"/>
            <a:ext cx="9220200" cy="624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C1D6C5-FCFF-F9F2-E58C-37491E6DB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86200"/>
            <a:ext cx="86106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2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ECB037-7363-64C4-E9FA-37AB2C41A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52400"/>
            <a:ext cx="19507200" cy="11125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2E945A-E41B-7DE1-24F1-AA8E95A03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2800" y="-152400"/>
            <a:ext cx="4699957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91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70</Words>
  <Application>Microsoft Office PowerPoint</Application>
  <PresentationFormat>Custom</PresentationFormat>
  <Paragraphs>11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Aharoni</vt:lpstr>
      <vt:lpstr>Book Antiqua</vt:lpstr>
      <vt:lpstr>Calibri</vt:lpstr>
      <vt:lpstr>Century</vt:lpstr>
      <vt:lpstr>Office Theme</vt:lpstr>
      <vt:lpstr>PowerPoint Presentation</vt:lpstr>
      <vt:lpstr>OUTLINE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APA SAJA MASALAH KESEHATAN YANG SERING MUNCUL PADA LANSIA ?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___TERIMA KASIH___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8</cp:revision>
  <dcterms:created xsi:type="dcterms:W3CDTF">2024-09-11T16:29:41Z</dcterms:created>
  <dcterms:modified xsi:type="dcterms:W3CDTF">2026-03-26T02:49:51Z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2024-09-11T00:00:00Z</vt:filetime>
  </property>
  <property fmtid="{D5CDD505-2E9C-101B-9397-08002B2CF9AE}" pid="3" name="LastSaved">
    <vt:filetime>2024-09-11T00:00:00Z</vt:filetime>
  </property>
</Properties>
</file>