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Lst>
  <p:sldIdLst>
    <p:sldId id="256" r:id="rId3"/>
    <p:sldId id="266" r:id="rId4"/>
    <p:sldId id="257" r:id="rId5"/>
    <p:sldId id="265" r:id="rId6"/>
    <p:sldId id="267" r:id="rId7"/>
    <p:sldId id="268" r:id="rId8"/>
    <p:sldId id="269" r:id="rId9"/>
    <p:sldId id="270" r:id="rId10"/>
    <p:sldId id="271" r:id="rId11"/>
    <p:sldId id="272" r:id="rId12"/>
    <p:sldId id="258" r:id="rId13"/>
    <p:sldId id="273" r:id="rId14"/>
    <p:sldId id="275" r:id="rId15"/>
    <p:sldId id="280" r:id="rId16"/>
    <p:sldId id="281" r:id="rId17"/>
    <p:sldId id="282" r:id="rId18"/>
    <p:sldId id="277" r:id="rId19"/>
    <p:sldId id="279" r:id="rId20"/>
    <p:sldId id="259" r:id="rId21"/>
    <p:sldId id="284" r:id="rId22"/>
    <p:sldId id="285" r:id="rId23"/>
    <p:sldId id="286" r:id="rId24"/>
    <p:sldId id="287" r:id="rId25"/>
    <p:sldId id="288" r:id="rId26"/>
    <p:sldId id="289" r:id="rId27"/>
    <p:sldId id="290" r:id="rId28"/>
    <p:sldId id="260" r:id="rId29"/>
    <p:sldId id="291" r:id="rId30"/>
    <p:sldId id="261" r:id="rId31"/>
    <p:sldId id="292" r:id="rId32"/>
    <p:sldId id="262" r:id="rId33"/>
    <p:sldId id="293" r:id="rId34"/>
    <p:sldId id="274" r:id="rId35"/>
    <p:sldId id="263" r:id="rId36"/>
    <p:sldId id="294" r:id="rId37"/>
    <p:sldId id="276" r:id="rId38"/>
    <p:sldId id="264" r:id="rId39"/>
    <p:sldId id="296" r:id="rId40"/>
    <p:sldId id="297" r:id="rId41"/>
    <p:sldId id="298" r:id="rId42"/>
    <p:sldId id="295"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D352CE-6BD3-4E82-8752-CABB6B9C8B35}" type="doc">
      <dgm:prSet loTypeId="urn:diagrams.loki3.com/BracketList" loCatId="list" qsTypeId="urn:microsoft.com/office/officeart/2005/8/quickstyle/simple1" qsCatId="simple" csTypeId="urn:microsoft.com/office/officeart/2005/8/colors/accent1_2" csCatId="accent1" phldr="1"/>
      <dgm:spPr/>
      <dgm:t>
        <a:bodyPr/>
        <a:lstStyle/>
        <a:p>
          <a:endParaRPr lang="en-ID"/>
        </a:p>
      </dgm:t>
    </dgm:pt>
    <dgm:pt modelId="{1A6CBC13-F2B9-4C01-874B-DAE0EA9C4E5B}">
      <dgm:prSet phldrT="[Text]"/>
      <dgm:spPr/>
      <dgm:t>
        <a:bodyPr/>
        <a:lstStyle/>
        <a:p>
          <a:r>
            <a:rPr lang="en-ID" b="0" i="0" dirty="0" err="1"/>
            <a:t>Fase</a:t>
          </a:r>
          <a:r>
            <a:rPr lang="en-ID" b="0" i="0" dirty="0"/>
            <a:t> </a:t>
          </a:r>
          <a:r>
            <a:rPr lang="en-ID" b="0" i="0" dirty="0" err="1"/>
            <a:t>Absorpsi</a:t>
          </a:r>
          <a:endParaRPr lang="en-ID" dirty="0"/>
        </a:p>
      </dgm:t>
    </dgm:pt>
    <dgm:pt modelId="{61DA1C92-CF4A-402F-9DA3-CB1B700537F0}" type="parTrans" cxnId="{4C157D3F-060B-482C-BBA2-040E6259701A}">
      <dgm:prSet/>
      <dgm:spPr/>
      <dgm:t>
        <a:bodyPr/>
        <a:lstStyle/>
        <a:p>
          <a:endParaRPr lang="en-ID"/>
        </a:p>
      </dgm:t>
    </dgm:pt>
    <dgm:pt modelId="{FA6DBF6D-6428-4AD6-8C26-A1ECE7F957CE}" type="sibTrans" cxnId="{4C157D3F-060B-482C-BBA2-040E6259701A}">
      <dgm:prSet/>
      <dgm:spPr/>
      <dgm:t>
        <a:bodyPr/>
        <a:lstStyle/>
        <a:p>
          <a:endParaRPr lang="en-ID"/>
        </a:p>
      </dgm:t>
    </dgm:pt>
    <dgm:pt modelId="{22573821-3C1D-4B81-A924-536B8305D540}">
      <dgm:prSet phldrT="[Text]"/>
      <dgm:spPr/>
      <dgm:t>
        <a:bodyPr/>
        <a:lstStyle/>
        <a:p>
          <a:r>
            <a:rPr lang="en-ID" b="0" i="0" dirty="0"/>
            <a:t>Pada </a:t>
          </a:r>
          <a:r>
            <a:rPr lang="en-ID" b="0" i="0" dirty="0" err="1"/>
            <a:t>fase</a:t>
          </a:r>
          <a:r>
            <a:rPr lang="en-ID" b="0" i="0" dirty="0"/>
            <a:t> </a:t>
          </a:r>
          <a:r>
            <a:rPr lang="en-ID" b="0" i="0" dirty="0" err="1"/>
            <a:t>Absorpsi</a:t>
          </a:r>
          <a:r>
            <a:rPr lang="en-ID" b="0" i="0" dirty="0"/>
            <a:t>, </a:t>
          </a:r>
          <a:r>
            <a:rPr lang="en-ID" b="0" i="0" dirty="0" err="1"/>
            <a:t>fage</a:t>
          </a:r>
          <a:r>
            <a:rPr lang="en-ID" b="0" i="0" dirty="0"/>
            <a:t> </a:t>
          </a:r>
          <a:r>
            <a:rPr lang="en-ID" b="0" i="0" dirty="0" err="1"/>
            <a:t>melekat</a:t>
          </a:r>
          <a:r>
            <a:rPr lang="en-ID" b="0" i="0" dirty="0"/>
            <a:t> di </a:t>
          </a:r>
          <a:r>
            <a:rPr lang="en-ID" b="0" i="0" dirty="0" err="1"/>
            <a:t>bagian</a:t>
          </a:r>
          <a:r>
            <a:rPr lang="en-ID" b="0" i="0" dirty="0"/>
            <a:t> </a:t>
          </a:r>
          <a:r>
            <a:rPr lang="en-ID" b="0" i="0" dirty="0" err="1"/>
            <a:t>tertentu</a:t>
          </a:r>
          <a:r>
            <a:rPr lang="en-ID" b="0" i="0" dirty="0"/>
            <a:t> </a:t>
          </a:r>
          <a:r>
            <a:rPr lang="en-ID" b="0" i="0" dirty="0" err="1"/>
            <a:t>dari</a:t>
          </a:r>
          <a:r>
            <a:rPr lang="en-ID" b="0" i="0" dirty="0"/>
            <a:t> </a:t>
          </a:r>
          <a:r>
            <a:rPr lang="en-ID" b="0" i="0" dirty="0" err="1"/>
            <a:t>dinding</a:t>
          </a:r>
          <a:r>
            <a:rPr lang="en-ID" b="0" i="0" dirty="0"/>
            <a:t> </a:t>
          </a:r>
          <a:r>
            <a:rPr lang="en-ID" b="0" i="0" dirty="0" err="1"/>
            <a:t>sel</a:t>
          </a:r>
          <a:r>
            <a:rPr lang="en-ID" b="0" i="0" dirty="0"/>
            <a:t> </a:t>
          </a:r>
          <a:r>
            <a:rPr lang="en-ID" b="0" i="0" dirty="0" err="1"/>
            <a:t>bakteri</a:t>
          </a:r>
          <a:r>
            <a:rPr lang="en-ID" b="0" i="0" dirty="0"/>
            <a:t> </a:t>
          </a:r>
          <a:r>
            <a:rPr lang="en-ID" b="0" i="0" dirty="0" err="1"/>
            <a:t>dengan</a:t>
          </a:r>
          <a:r>
            <a:rPr lang="en-ID" b="0" i="0" dirty="0"/>
            <a:t> </a:t>
          </a:r>
          <a:r>
            <a:rPr lang="en-ID" b="0" i="0" dirty="0" err="1"/>
            <a:t>serabut</a:t>
          </a:r>
          <a:r>
            <a:rPr lang="en-ID" b="0" i="0" dirty="0"/>
            <a:t> </a:t>
          </a:r>
          <a:r>
            <a:rPr lang="en-ID" b="0" i="0" dirty="0" err="1"/>
            <a:t>ekornya</a:t>
          </a:r>
          <a:r>
            <a:rPr lang="en-ID" b="0" i="0" dirty="0"/>
            <a:t>. Daerah </a:t>
          </a:r>
          <a:r>
            <a:rPr lang="en-ID" b="0" i="0" dirty="0" err="1"/>
            <a:t>perlekatan</a:t>
          </a:r>
          <a:r>
            <a:rPr lang="en-ID" b="0" i="0" dirty="0"/>
            <a:t> </a:t>
          </a:r>
          <a:r>
            <a:rPr lang="en-ID" b="0" i="0" dirty="0" err="1"/>
            <a:t>itu</a:t>
          </a:r>
          <a:r>
            <a:rPr lang="en-ID" b="0" i="0" dirty="0"/>
            <a:t> </a:t>
          </a:r>
          <a:r>
            <a:rPr lang="en-ID" b="0" i="0" dirty="0" err="1"/>
            <a:t>disebut</a:t>
          </a:r>
          <a:r>
            <a:rPr lang="en-ID" b="0" i="0" dirty="0"/>
            <a:t> </a:t>
          </a:r>
          <a:r>
            <a:rPr lang="en-ID" b="0" i="0" dirty="0" err="1"/>
            <a:t>daerah</a:t>
          </a:r>
          <a:r>
            <a:rPr lang="en-ID" b="0" i="0" dirty="0"/>
            <a:t> </a:t>
          </a:r>
          <a:r>
            <a:rPr lang="en-ID" b="0" i="0" dirty="0" err="1"/>
            <a:t>reseptor</a:t>
          </a:r>
          <a:r>
            <a:rPr lang="en-ID" b="0" i="0" dirty="0"/>
            <a:t>, </a:t>
          </a:r>
          <a:r>
            <a:rPr lang="en-ID" b="0" i="0" dirty="0" err="1"/>
            <a:t>daerah</a:t>
          </a:r>
          <a:r>
            <a:rPr lang="en-ID" b="0" i="0" dirty="0"/>
            <a:t> </a:t>
          </a:r>
          <a:r>
            <a:rPr lang="en-ID" b="0" i="0" dirty="0" err="1"/>
            <a:t>ini</a:t>
          </a:r>
          <a:r>
            <a:rPr lang="en-ID" b="0" i="0" dirty="0"/>
            <a:t> </a:t>
          </a:r>
          <a:r>
            <a:rPr lang="en-ID" b="0" i="0" dirty="0" err="1"/>
            <a:t>khas</a:t>
          </a:r>
          <a:r>
            <a:rPr lang="en-ID" b="0" i="0" dirty="0"/>
            <a:t> </a:t>
          </a:r>
          <a:r>
            <a:rPr lang="en-ID" b="0" i="0" dirty="0" err="1"/>
            <a:t>bagi</a:t>
          </a:r>
          <a:r>
            <a:rPr lang="en-ID" b="0" i="0" dirty="0"/>
            <a:t> </a:t>
          </a:r>
          <a:r>
            <a:rPr lang="en-ID" b="0" i="0" dirty="0" err="1"/>
            <a:t>fage</a:t>
          </a:r>
          <a:r>
            <a:rPr lang="en-ID" b="0" i="0" dirty="0"/>
            <a:t> </a:t>
          </a:r>
          <a:r>
            <a:rPr lang="en-ID" b="0" i="0" dirty="0" err="1"/>
            <a:t>sehingga</a:t>
          </a:r>
          <a:r>
            <a:rPr lang="en-ID" b="0" i="0" dirty="0"/>
            <a:t> </a:t>
          </a:r>
          <a:r>
            <a:rPr lang="en-ID" b="0" i="0" dirty="0" err="1"/>
            <a:t>fage</a:t>
          </a:r>
          <a:r>
            <a:rPr lang="en-ID" b="0" i="0" dirty="0"/>
            <a:t> </a:t>
          </a:r>
          <a:r>
            <a:rPr lang="en-ID" b="0" i="0" dirty="0" err="1"/>
            <a:t>jenis</a:t>
          </a:r>
          <a:r>
            <a:rPr lang="en-ID" b="0" i="0" dirty="0"/>
            <a:t> lain </a:t>
          </a:r>
          <a:r>
            <a:rPr lang="en-ID" b="0" i="0" dirty="0" err="1"/>
            <a:t>tidak</a:t>
          </a:r>
          <a:r>
            <a:rPr lang="en-ID" b="0" i="0" dirty="0"/>
            <a:t> </a:t>
          </a:r>
          <a:r>
            <a:rPr lang="en-ID" b="0" i="0" dirty="0" err="1"/>
            <a:t>dapat</a:t>
          </a:r>
          <a:r>
            <a:rPr lang="en-ID" b="0" i="0" dirty="0"/>
            <a:t> </a:t>
          </a:r>
          <a:r>
            <a:rPr lang="en-ID" b="0" i="0" dirty="0" err="1"/>
            <a:t>melekat</a:t>
          </a:r>
          <a:r>
            <a:rPr lang="en-ID" b="0" i="0" dirty="0"/>
            <a:t> di </a:t>
          </a:r>
          <a:r>
            <a:rPr lang="en-ID" b="0" i="0" dirty="0" err="1"/>
            <a:t>tempat</a:t>
          </a:r>
          <a:r>
            <a:rPr lang="en-ID" b="0" i="0" dirty="0"/>
            <a:t> </a:t>
          </a:r>
          <a:r>
            <a:rPr lang="en-ID" b="0" i="0" dirty="0" err="1"/>
            <a:t>tersebut</a:t>
          </a:r>
          <a:r>
            <a:rPr lang="en-ID" b="0" i="0" dirty="0"/>
            <a:t>.</a:t>
          </a:r>
          <a:endParaRPr lang="en-ID" dirty="0"/>
        </a:p>
      </dgm:t>
    </dgm:pt>
    <dgm:pt modelId="{00173190-58FE-440C-8D2F-A4D2719B2624}" type="parTrans" cxnId="{3E36CAA7-5846-4967-9240-1FE700915535}">
      <dgm:prSet/>
      <dgm:spPr/>
      <dgm:t>
        <a:bodyPr/>
        <a:lstStyle/>
        <a:p>
          <a:endParaRPr lang="en-ID"/>
        </a:p>
      </dgm:t>
    </dgm:pt>
    <dgm:pt modelId="{85E2FF4B-0084-4DE5-9EA3-858E6B255EAE}" type="sibTrans" cxnId="{3E36CAA7-5846-4967-9240-1FE700915535}">
      <dgm:prSet/>
      <dgm:spPr/>
      <dgm:t>
        <a:bodyPr/>
        <a:lstStyle/>
        <a:p>
          <a:endParaRPr lang="en-ID"/>
        </a:p>
      </dgm:t>
    </dgm:pt>
    <dgm:pt modelId="{09B435E4-C168-4216-B7C9-B43B54E1EBED}">
      <dgm:prSet phldrT="[Text]"/>
      <dgm:spPr/>
      <dgm:t>
        <a:bodyPr/>
        <a:lstStyle/>
        <a:p>
          <a:r>
            <a:rPr lang="en-ID" b="0" i="0" dirty="0" err="1"/>
            <a:t>Fase</a:t>
          </a:r>
          <a:r>
            <a:rPr lang="en-ID" b="0" i="0" dirty="0"/>
            <a:t> </a:t>
          </a:r>
          <a:r>
            <a:rPr lang="en-ID" b="0" i="0" dirty="0" err="1"/>
            <a:t>Penetrasi</a:t>
          </a:r>
          <a:endParaRPr lang="en-ID" dirty="0"/>
        </a:p>
      </dgm:t>
    </dgm:pt>
    <dgm:pt modelId="{08151928-7EC0-44EA-AEEC-80934AAAEA90}" type="parTrans" cxnId="{C20119F2-0902-4989-A83A-1ABCBA109426}">
      <dgm:prSet/>
      <dgm:spPr/>
      <dgm:t>
        <a:bodyPr/>
        <a:lstStyle/>
        <a:p>
          <a:endParaRPr lang="en-ID"/>
        </a:p>
      </dgm:t>
    </dgm:pt>
    <dgm:pt modelId="{A24A54AE-BC82-40A9-9F2A-B2B6F10A40D5}" type="sibTrans" cxnId="{C20119F2-0902-4989-A83A-1ABCBA109426}">
      <dgm:prSet/>
      <dgm:spPr/>
      <dgm:t>
        <a:bodyPr/>
        <a:lstStyle/>
        <a:p>
          <a:endParaRPr lang="en-ID"/>
        </a:p>
      </dgm:t>
    </dgm:pt>
    <dgm:pt modelId="{E7F28704-AAF8-47CB-B2A2-A9FE4C151244}">
      <dgm:prSet phldrT="[Text]"/>
      <dgm:spPr/>
      <dgm:t>
        <a:bodyPr/>
        <a:lstStyle/>
        <a:p>
          <a:r>
            <a:rPr lang="en-ID" b="0" i="0" dirty="0" err="1"/>
            <a:t>Meskipun</a:t>
          </a:r>
          <a:r>
            <a:rPr lang="en-ID" b="0" i="0" dirty="0"/>
            <a:t> </a:t>
          </a:r>
          <a:r>
            <a:rPr lang="en-ID" b="0" i="0" dirty="0" err="1"/>
            <a:t>tidak</a:t>
          </a:r>
          <a:r>
            <a:rPr lang="en-ID" b="0" i="0" dirty="0"/>
            <a:t> </a:t>
          </a:r>
          <a:r>
            <a:rPr lang="en-ID" b="0" i="0" dirty="0" err="1"/>
            <a:t>memilki</a:t>
          </a:r>
          <a:r>
            <a:rPr lang="en-ID" b="0" i="0" dirty="0"/>
            <a:t> </a:t>
          </a:r>
          <a:r>
            <a:rPr lang="en-ID" b="0" i="0" dirty="0" err="1"/>
            <a:t>enzim</a:t>
          </a:r>
          <a:r>
            <a:rPr lang="en-ID" b="0" i="0" dirty="0"/>
            <a:t> </a:t>
          </a:r>
          <a:r>
            <a:rPr lang="en-ID" b="0" i="0" dirty="0" err="1"/>
            <a:t>untuk</a:t>
          </a:r>
          <a:r>
            <a:rPr lang="en-ID" b="0" i="0" dirty="0"/>
            <a:t> </a:t>
          </a:r>
          <a:r>
            <a:rPr lang="en-ID" b="0" i="0" dirty="0" err="1"/>
            <a:t>metabolisme</a:t>
          </a:r>
          <a:r>
            <a:rPr lang="en-ID" b="0" i="0" dirty="0"/>
            <a:t>, </a:t>
          </a:r>
          <a:r>
            <a:rPr lang="en-ID" b="0" i="0" dirty="0" err="1"/>
            <a:t>bakteriofage</a:t>
          </a:r>
          <a:r>
            <a:rPr lang="en-ID" b="0" i="0" dirty="0"/>
            <a:t> </a:t>
          </a:r>
          <a:r>
            <a:rPr lang="en-ID" b="0" i="0" dirty="0" err="1"/>
            <a:t>memiliki</a:t>
          </a:r>
          <a:r>
            <a:rPr lang="en-ID" b="0" i="0" dirty="0"/>
            <a:t> </a:t>
          </a:r>
          <a:r>
            <a:rPr lang="en-ID" b="0" i="0" dirty="0" err="1"/>
            <a:t>enzim</a:t>
          </a:r>
          <a:r>
            <a:rPr lang="en-ID" b="0" i="0" dirty="0"/>
            <a:t> </a:t>
          </a:r>
          <a:r>
            <a:rPr lang="en-ID" b="0" i="0" dirty="0" err="1"/>
            <a:t>lisosom</a:t>
          </a:r>
          <a:r>
            <a:rPr lang="en-ID" b="0" i="0" dirty="0"/>
            <a:t> yang </a:t>
          </a:r>
          <a:r>
            <a:rPr lang="en-ID" b="0" i="0" dirty="0" err="1"/>
            <a:t>berfungsi</a:t>
          </a:r>
          <a:r>
            <a:rPr lang="en-ID" b="0" i="0" dirty="0"/>
            <a:t> </a:t>
          </a:r>
          <a:r>
            <a:rPr lang="en-ID" b="0" i="0" dirty="0" err="1"/>
            <a:t>merusak</a:t>
          </a:r>
          <a:r>
            <a:rPr lang="en-ID" b="0" i="0" dirty="0"/>
            <a:t> </a:t>
          </a:r>
          <a:r>
            <a:rPr lang="en-ID" b="0" i="0" dirty="0" err="1"/>
            <a:t>dinding</a:t>
          </a:r>
          <a:r>
            <a:rPr lang="en-ID" b="0" i="0" dirty="0"/>
            <a:t> </a:t>
          </a:r>
          <a:r>
            <a:rPr lang="en-ID" b="0" i="0" dirty="0" err="1"/>
            <a:t>sel</a:t>
          </a:r>
          <a:r>
            <a:rPr lang="en-ID" b="0" i="0" dirty="0"/>
            <a:t> </a:t>
          </a:r>
          <a:r>
            <a:rPr lang="en-ID" b="0" i="0" dirty="0" err="1"/>
            <a:t>bakteri</a:t>
          </a:r>
          <a:r>
            <a:rPr lang="en-ID" b="0" i="0" dirty="0"/>
            <a:t>. </a:t>
          </a:r>
          <a:r>
            <a:rPr lang="en-ID" b="0" i="0" dirty="0" err="1"/>
            <a:t>Setelah</a:t>
          </a:r>
          <a:r>
            <a:rPr lang="en-ID" b="0" i="0" dirty="0"/>
            <a:t> </a:t>
          </a:r>
          <a:r>
            <a:rPr lang="en-ID" b="0" i="0" dirty="0" err="1"/>
            <a:t>dinding</a:t>
          </a:r>
          <a:r>
            <a:rPr lang="en-ID" b="0" i="0" dirty="0"/>
            <a:t> </a:t>
          </a:r>
          <a:r>
            <a:rPr lang="en-ID" b="0" i="0" dirty="0" err="1"/>
            <a:t>sel</a:t>
          </a:r>
          <a:r>
            <a:rPr lang="en-ID" b="0" i="0" dirty="0"/>
            <a:t> </a:t>
          </a:r>
          <a:r>
            <a:rPr lang="en-ID" b="0" i="0" dirty="0" err="1"/>
            <a:t>bakteri</a:t>
          </a:r>
          <a:r>
            <a:rPr lang="en-ID" b="0" i="0" dirty="0"/>
            <a:t> </a:t>
          </a:r>
          <a:r>
            <a:rPr lang="en-ID" b="0" i="0" dirty="0" err="1"/>
            <a:t>terhidrolisi</a:t>
          </a:r>
          <a:r>
            <a:rPr lang="en-ID" b="0" i="0" dirty="0"/>
            <a:t>, </a:t>
          </a:r>
          <a:r>
            <a:rPr lang="en-ID" b="0" i="0" dirty="0" err="1"/>
            <a:t>maka</a:t>
          </a:r>
          <a:r>
            <a:rPr lang="en-ID" b="0" i="0" dirty="0"/>
            <a:t> DNA </a:t>
          </a:r>
          <a:r>
            <a:rPr lang="en-ID" b="0" i="0" dirty="0" err="1"/>
            <a:t>fage</a:t>
          </a:r>
          <a:r>
            <a:rPr lang="en-ID" b="0" i="0" dirty="0"/>
            <a:t> </a:t>
          </a:r>
          <a:r>
            <a:rPr lang="en-ID" b="0" i="0" dirty="0" err="1"/>
            <a:t>masuk</a:t>
          </a:r>
          <a:r>
            <a:rPr lang="en-ID" b="0" i="0" dirty="0"/>
            <a:t> </a:t>
          </a:r>
          <a:r>
            <a:rPr lang="en-ID" b="0" i="0" dirty="0" err="1"/>
            <a:t>ke</a:t>
          </a:r>
          <a:r>
            <a:rPr lang="en-ID" b="0" i="0" dirty="0"/>
            <a:t> </a:t>
          </a:r>
          <a:r>
            <a:rPr lang="en-ID" b="0" i="0" dirty="0" err="1"/>
            <a:t>dalam</a:t>
          </a:r>
          <a:r>
            <a:rPr lang="en-ID" b="0" i="0" dirty="0"/>
            <a:t> </a:t>
          </a:r>
          <a:r>
            <a:rPr lang="en-ID" b="0" i="0" dirty="0" err="1"/>
            <a:t>sel</a:t>
          </a:r>
          <a:r>
            <a:rPr lang="en-ID" b="0" i="0" dirty="0"/>
            <a:t> </a:t>
          </a:r>
          <a:r>
            <a:rPr lang="en-ID" b="0" i="0" dirty="0" err="1"/>
            <a:t>bakteri</a:t>
          </a:r>
          <a:endParaRPr lang="en-ID" dirty="0"/>
        </a:p>
      </dgm:t>
    </dgm:pt>
    <dgm:pt modelId="{93120702-1037-4F10-8B37-D428D2B9E380}" type="parTrans" cxnId="{1D4FBBFB-644C-462C-8B98-5BC148D91022}">
      <dgm:prSet/>
      <dgm:spPr/>
      <dgm:t>
        <a:bodyPr/>
        <a:lstStyle/>
        <a:p>
          <a:endParaRPr lang="en-ID"/>
        </a:p>
      </dgm:t>
    </dgm:pt>
    <dgm:pt modelId="{0989FAF4-C7B7-4E7B-833E-3FEF63D67705}" type="sibTrans" cxnId="{1D4FBBFB-644C-462C-8B98-5BC148D91022}">
      <dgm:prSet/>
      <dgm:spPr/>
      <dgm:t>
        <a:bodyPr/>
        <a:lstStyle/>
        <a:p>
          <a:endParaRPr lang="en-ID"/>
        </a:p>
      </dgm:t>
    </dgm:pt>
    <dgm:pt modelId="{92D77138-A952-4873-92A3-9CAFD6511592}">
      <dgm:prSet phldrT="[Text]"/>
      <dgm:spPr/>
      <dgm:t>
        <a:bodyPr/>
        <a:lstStyle/>
        <a:p>
          <a:r>
            <a:rPr lang="en-ID" b="0" i="0" dirty="0" err="1"/>
            <a:t>Fase</a:t>
          </a:r>
          <a:r>
            <a:rPr lang="en-ID" b="0" i="0" dirty="0"/>
            <a:t> </a:t>
          </a:r>
          <a:r>
            <a:rPr lang="en-ID" b="0" i="0" dirty="0" err="1"/>
            <a:t>Replikasi</a:t>
          </a:r>
          <a:r>
            <a:rPr lang="en-ID" b="0" i="0" dirty="0"/>
            <a:t> dan </a:t>
          </a:r>
          <a:r>
            <a:rPr lang="en-ID" b="0" i="0" dirty="0" err="1"/>
            <a:t>Sintesis</a:t>
          </a:r>
          <a:endParaRPr lang="en-ID" dirty="0"/>
        </a:p>
      </dgm:t>
    </dgm:pt>
    <dgm:pt modelId="{AEDE12AF-1F79-410B-90BB-E5F632635320}" type="parTrans" cxnId="{08C2FFF9-8A4E-4A0C-A2C2-6ADB2DAE3B6A}">
      <dgm:prSet/>
      <dgm:spPr/>
      <dgm:t>
        <a:bodyPr/>
        <a:lstStyle/>
        <a:p>
          <a:endParaRPr lang="en-ID"/>
        </a:p>
      </dgm:t>
    </dgm:pt>
    <dgm:pt modelId="{0DC9F932-D061-460B-994E-6E76F217539B}" type="sibTrans" cxnId="{08C2FFF9-8A4E-4A0C-A2C2-6ADB2DAE3B6A}">
      <dgm:prSet/>
      <dgm:spPr/>
      <dgm:t>
        <a:bodyPr/>
        <a:lstStyle/>
        <a:p>
          <a:endParaRPr lang="en-ID"/>
        </a:p>
      </dgm:t>
    </dgm:pt>
    <dgm:pt modelId="{0D0D28F8-71D8-4D44-9D9B-E1A348797273}">
      <dgm:prSet phldrT="[Text]"/>
      <dgm:spPr/>
      <dgm:t>
        <a:bodyPr/>
        <a:lstStyle/>
        <a:p>
          <a:r>
            <a:rPr lang="en-ID" b="0" i="0" dirty="0"/>
            <a:t>Pada </a:t>
          </a:r>
          <a:r>
            <a:rPr lang="en-ID" b="0" i="0" dirty="0" err="1"/>
            <a:t>fase</a:t>
          </a:r>
          <a:r>
            <a:rPr lang="en-ID" b="0" i="0" dirty="0"/>
            <a:t> </a:t>
          </a:r>
          <a:r>
            <a:rPr lang="en-ID" b="0" i="0" dirty="0" err="1"/>
            <a:t>ini</a:t>
          </a:r>
          <a:r>
            <a:rPr lang="en-ID" b="0" i="0" dirty="0"/>
            <a:t>, </a:t>
          </a:r>
          <a:r>
            <a:rPr lang="en-ID" b="0" i="0" dirty="0" err="1"/>
            <a:t>fage</a:t>
          </a:r>
          <a:r>
            <a:rPr lang="en-ID" b="0" i="0" dirty="0"/>
            <a:t> </a:t>
          </a:r>
          <a:r>
            <a:rPr lang="en-ID" b="0" i="0" dirty="0" err="1"/>
            <a:t>merusak</a:t>
          </a:r>
          <a:r>
            <a:rPr lang="en-ID" b="0" i="0" dirty="0"/>
            <a:t> DNA </a:t>
          </a:r>
          <a:r>
            <a:rPr lang="en-ID" b="0" i="0" dirty="0" err="1"/>
            <a:t>bakteri</a:t>
          </a:r>
          <a:r>
            <a:rPr lang="en-ID" b="0" i="0" dirty="0"/>
            <a:t> dan </a:t>
          </a:r>
          <a:r>
            <a:rPr lang="en-ID" b="0" i="0" dirty="0" err="1"/>
            <a:t>menggunakannya</a:t>
          </a:r>
          <a:r>
            <a:rPr lang="en-ID" b="0" i="0" dirty="0"/>
            <a:t> </a:t>
          </a:r>
          <a:r>
            <a:rPr lang="en-ID" b="0" i="0" dirty="0" err="1"/>
            <a:t>sebagai</a:t>
          </a:r>
          <a:r>
            <a:rPr lang="en-ID" b="0" i="0" dirty="0"/>
            <a:t> </a:t>
          </a:r>
          <a:r>
            <a:rPr lang="en-ID" b="0" i="0" dirty="0" err="1"/>
            <a:t>bahan</a:t>
          </a:r>
          <a:r>
            <a:rPr lang="en-ID" b="0" i="0" dirty="0"/>
            <a:t> </a:t>
          </a:r>
          <a:r>
            <a:rPr lang="en-ID" b="0" i="0" dirty="0" err="1"/>
            <a:t>untuk</a:t>
          </a:r>
          <a:r>
            <a:rPr lang="en-ID" b="0" i="0" dirty="0"/>
            <a:t> </a:t>
          </a:r>
          <a:r>
            <a:rPr lang="en-ID" b="0" i="0" dirty="0" err="1"/>
            <a:t>replikasi</a:t>
          </a:r>
          <a:r>
            <a:rPr lang="en-ID" b="0" i="0" dirty="0"/>
            <a:t> dan </a:t>
          </a:r>
          <a:r>
            <a:rPr lang="en-ID" b="0" i="0" dirty="0" err="1"/>
            <a:t>sintesis</a:t>
          </a:r>
          <a:r>
            <a:rPr lang="en-ID" b="0" i="0" dirty="0"/>
            <a:t>. Pada </a:t>
          </a:r>
          <a:r>
            <a:rPr lang="en-ID" b="0" i="0" dirty="0" err="1"/>
            <a:t>fase</a:t>
          </a:r>
          <a:r>
            <a:rPr lang="en-ID" b="0" i="0" dirty="0"/>
            <a:t> </a:t>
          </a:r>
          <a:r>
            <a:rPr lang="en-ID" b="0" i="0" dirty="0" err="1"/>
            <a:t>replikasi</a:t>
          </a:r>
          <a:r>
            <a:rPr lang="en-ID" b="0" i="0" dirty="0"/>
            <a:t>, </a:t>
          </a:r>
          <a:r>
            <a:rPr lang="en-ID" b="0" i="0" dirty="0" err="1"/>
            <a:t>fage</a:t>
          </a:r>
          <a:r>
            <a:rPr lang="en-ID" b="0" i="0" dirty="0"/>
            <a:t> </a:t>
          </a:r>
          <a:r>
            <a:rPr lang="en-ID" b="0" i="0" dirty="0" err="1"/>
            <a:t>menyusun</a:t>
          </a:r>
          <a:r>
            <a:rPr lang="en-ID" b="0" i="0" dirty="0"/>
            <a:t> dan </a:t>
          </a:r>
          <a:r>
            <a:rPr lang="en-ID" b="0" i="0" dirty="0" err="1"/>
            <a:t>memperbanyak</a:t>
          </a:r>
          <a:r>
            <a:rPr lang="en-ID" b="0" i="0" dirty="0"/>
            <a:t> </a:t>
          </a:r>
          <a:r>
            <a:rPr lang="en-ID" b="0" i="0" dirty="0" err="1"/>
            <a:t>DNAnya</a:t>
          </a:r>
          <a:r>
            <a:rPr lang="en-ID" b="0" i="0" dirty="0"/>
            <a:t>. Pada </a:t>
          </a:r>
          <a:r>
            <a:rPr lang="en-ID" b="0" i="0" dirty="0" err="1"/>
            <a:t>fase</a:t>
          </a:r>
          <a:r>
            <a:rPr lang="en-ID" b="0" i="0" dirty="0"/>
            <a:t> </a:t>
          </a:r>
          <a:r>
            <a:rPr lang="en-ID" b="0" i="0" dirty="0" err="1"/>
            <a:t>sintesis</a:t>
          </a:r>
          <a:r>
            <a:rPr lang="en-ID" b="0" i="0" dirty="0"/>
            <a:t>, </a:t>
          </a:r>
          <a:r>
            <a:rPr lang="en-ID" b="0" i="0" dirty="0" err="1"/>
            <a:t>fage</a:t>
          </a:r>
          <a:r>
            <a:rPr lang="en-ID" b="0" i="0" dirty="0"/>
            <a:t> </a:t>
          </a:r>
          <a:r>
            <a:rPr lang="en-ID" b="0" i="0" dirty="0" err="1"/>
            <a:t>membentuk</a:t>
          </a:r>
          <a:r>
            <a:rPr lang="en-ID" b="0" i="0" dirty="0"/>
            <a:t> </a:t>
          </a:r>
          <a:r>
            <a:rPr lang="en-ID" b="0" i="0" dirty="0" err="1"/>
            <a:t>selubung-selubung</a:t>
          </a:r>
          <a:r>
            <a:rPr lang="en-ID" b="0" i="0" dirty="0"/>
            <a:t> protein (</a:t>
          </a:r>
          <a:r>
            <a:rPr lang="en-ID" b="0" i="0" dirty="0" err="1"/>
            <a:t>kapsid</a:t>
          </a:r>
          <a:r>
            <a:rPr lang="en-ID" b="0" i="0" dirty="0"/>
            <a:t>) </a:t>
          </a:r>
          <a:r>
            <a:rPr lang="en-ID" b="0" i="0" dirty="0" err="1"/>
            <a:t>baru</a:t>
          </a:r>
          <a:r>
            <a:rPr lang="en-ID" b="0" i="0" dirty="0"/>
            <a:t>. Bagian-</a:t>
          </a:r>
          <a:r>
            <a:rPr lang="en-ID" b="0" i="0" dirty="0" err="1"/>
            <a:t>bagian</a:t>
          </a:r>
          <a:r>
            <a:rPr lang="en-ID" b="0" i="0" dirty="0"/>
            <a:t> </a:t>
          </a:r>
          <a:r>
            <a:rPr lang="en-ID" b="0" i="0" dirty="0" err="1"/>
            <a:t>fage</a:t>
          </a:r>
          <a:r>
            <a:rPr lang="en-ID" b="0" i="0" dirty="0"/>
            <a:t> yang </a:t>
          </a:r>
          <a:r>
            <a:rPr lang="en-ID" b="0" i="0" dirty="0" err="1"/>
            <a:t>terdiri</a:t>
          </a:r>
          <a:r>
            <a:rPr lang="en-ID" b="0" i="0" dirty="0"/>
            <a:t> </a:t>
          </a:r>
          <a:r>
            <a:rPr lang="en-ID" b="0" i="0" dirty="0" err="1"/>
            <a:t>dari</a:t>
          </a:r>
          <a:r>
            <a:rPr lang="en-ID" b="0" i="0" dirty="0"/>
            <a:t> </a:t>
          </a:r>
          <a:r>
            <a:rPr lang="en-ID" b="0" i="0" dirty="0" err="1"/>
            <a:t>kepala</a:t>
          </a:r>
          <a:r>
            <a:rPr lang="en-ID" b="0" i="0" dirty="0"/>
            <a:t>, </a:t>
          </a:r>
          <a:r>
            <a:rPr lang="en-ID" b="0" i="0" dirty="0" err="1"/>
            <a:t>ekor</a:t>
          </a:r>
          <a:r>
            <a:rPr lang="en-ID" b="0" i="0" dirty="0"/>
            <a:t> dan </a:t>
          </a:r>
          <a:r>
            <a:rPr lang="en-ID" b="0" i="0" dirty="0" err="1"/>
            <a:t>serabut</a:t>
          </a:r>
          <a:r>
            <a:rPr lang="en-ID" b="0" i="0" dirty="0"/>
            <a:t> </a:t>
          </a:r>
          <a:r>
            <a:rPr lang="en-ID" b="0" i="0" dirty="0" err="1"/>
            <a:t>ekor</a:t>
          </a:r>
          <a:r>
            <a:rPr lang="en-ID" b="0" i="0" dirty="0"/>
            <a:t> </a:t>
          </a:r>
          <a:r>
            <a:rPr lang="en-ID" b="0" i="0" dirty="0" err="1"/>
            <a:t>telah</a:t>
          </a:r>
          <a:r>
            <a:rPr lang="en-ID" b="0" i="0" dirty="0"/>
            <a:t> </a:t>
          </a:r>
          <a:r>
            <a:rPr lang="en-ID" b="0" i="0" dirty="0" err="1"/>
            <a:t>terbentuk</a:t>
          </a:r>
          <a:endParaRPr lang="en-ID" dirty="0"/>
        </a:p>
      </dgm:t>
    </dgm:pt>
    <dgm:pt modelId="{E1414949-54AC-49E7-94F4-A45951CD9125}" type="parTrans" cxnId="{9ADDB25C-E2BA-4728-B34F-DAFD94C971AF}">
      <dgm:prSet/>
      <dgm:spPr/>
      <dgm:t>
        <a:bodyPr/>
        <a:lstStyle/>
        <a:p>
          <a:endParaRPr lang="en-ID"/>
        </a:p>
      </dgm:t>
    </dgm:pt>
    <dgm:pt modelId="{935F39D4-82F1-4FCB-946D-15DDF9D0D8DE}" type="sibTrans" cxnId="{9ADDB25C-E2BA-4728-B34F-DAFD94C971AF}">
      <dgm:prSet/>
      <dgm:spPr/>
      <dgm:t>
        <a:bodyPr/>
        <a:lstStyle/>
        <a:p>
          <a:endParaRPr lang="en-ID"/>
        </a:p>
      </dgm:t>
    </dgm:pt>
    <dgm:pt modelId="{4F487473-0DAA-4924-9BDD-F5F8409094EF}">
      <dgm:prSet phldrT="[Text]"/>
      <dgm:spPr/>
      <dgm:t>
        <a:bodyPr/>
        <a:lstStyle/>
        <a:p>
          <a:r>
            <a:rPr lang="en-ID" b="0" i="0" dirty="0" err="1"/>
            <a:t>Fase</a:t>
          </a:r>
          <a:r>
            <a:rPr lang="en-ID" b="0" i="0" dirty="0"/>
            <a:t> </a:t>
          </a:r>
          <a:r>
            <a:rPr lang="en-ID" b="0" i="0" dirty="0" err="1"/>
            <a:t>Perakitan</a:t>
          </a:r>
          <a:endParaRPr lang="en-ID" dirty="0"/>
        </a:p>
      </dgm:t>
    </dgm:pt>
    <dgm:pt modelId="{01654B57-ADA3-4158-B0FD-8207257AA1FA}" type="parTrans" cxnId="{F0444AF8-D41F-4420-B297-145DC460FB0E}">
      <dgm:prSet/>
      <dgm:spPr/>
      <dgm:t>
        <a:bodyPr/>
        <a:lstStyle/>
        <a:p>
          <a:endParaRPr lang="en-ID"/>
        </a:p>
      </dgm:t>
    </dgm:pt>
    <dgm:pt modelId="{A6DE9F62-E258-42FB-B0ED-C17093900644}" type="sibTrans" cxnId="{F0444AF8-D41F-4420-B297-145DC460FB0E}">
      <dgm:prSet/>
      <dgm:spPr/>
      <dgm:t>
        <a:bodyPr/>
        <a:lstStyle/>
        <a:p>
          <a:endParaRPr lang="en-ID"/>
        </a:p>
      </dgm:t>
    </dgm:pt>
    <dgm:pt modelId="{BAEDBD7D-C8C7-43E5-A7E6-2014FC585522}">
      <dgm:prSet phldrT="[Text]"/>
      <dgm:spPr/>
      <dgm:t>
        <a:bodyPr/>
        <a:lstStyle/>
        <a:p>
          <a:r>
            <a:rPr lang="en-ID" b="0" i="0"/>
            <a:t>Komponen-komponen fage akan disusun membentuk fage baru yang lengkap dengan molekul DNA dan kapsidnya</a:t>
          </a:r>
          <a:endParaRPr lang="en-ID" dirty="0"/>
        </a:p>
      </dgm:t>
    </dgm:pt>
    <dgm:pt modelId="{A58429E8-919B-4EC2-BFB3-F13F674E51A4}" type="parTrans" cxnId="{954456AC-22C8-490A-9431-FC9ABA5AE9D4}">
      <dgm:prSet/>
      <dgm:spPr/>
      <dgm:t>
        <a:bodyPr/>
        <a:lstStyle/>
        <a:p>
          <a:endParaRPr lang="en-ID"/>
        </a:p>
      </dgm:t>
    </dgm:pt>
    <dgm:pt modelId="{93664700-E2EE-4AE7-BF62-2404AE365189}" type="sibTrans" cxnId="{954456AC-22C8-490A-9431-FC9ABA5AE9D4}">
      <dgm:prSet/>
      <dgm:spPr/>
      <dgm:t>
        <a:bodyPr/>
        <a:lstStyle/>
        <a:p>
          <a:endParaRPr lang="en-ID"/>
        </a:p>
      </dgm:t>
    </dgm:pt>
    <dgm:pt modelId="{CFDEB37F-3F1B-409F-BC4E-F3D232310AA7}">
      <dgm:prSet phldrT="[Text]"/>
      <dgm:spPr/>
      <dgm:t>
        <a:bodyPr/>
        <a:lstStyle/>
        <a:p>
          <a:r>
            <a:rPr lang="en-US" b="0" i="0" dirty="0" err="1"/>
            <a:t>Fase</a:t>
          </a:r>
          <a:r>
            <a:rPr lang="en-US" b="0" i="0" dirty="0"/>
            <a:t> </a:t>
          </a:r>
          <a:r>
            <a:rPr lang="en-US" b="0" i="0" dirty="0" err="1"/>
            <a:t>Pembebasan</a:t>
          </a:r>
          <a:r>
            <a:rPr lang="en-US" b="0" i="0" dirty="0"/>
            <a:t> </a:t>
          </a:r>
          <a:r>
            <a:rPr lang="en-US" b="0" i="0" dirty="0" err="1"/>
            <a:t>atau</a:t>
          </a:r>
          <a:r>
            <a:rPr lang="en-US" b="0" i="0" dirty="0"/>
            <a:t> </a:t>
          </a:r>
          <a:r>
            <a:rPr lang="en-US" b="0" i="0" dirty="0" err="1"/>
            <a:t>lisis</a:t>
          </a:r>
          <a:endParaRPr lang="en-ID" dirty="0"/>
        </a:p>
      </dgm:t>
    </dgm:pt>
    <dgm:pt modelId="{0C1FE9A6-0A21-4A41-A122-F1D6D42F0682}" type="parTrans" cxnId="{DDE678D2-DFB7-46D8-96E3-4B6D07472340}">
      <dgm:prSet/>
      <dgm:spPr/>
      <dgm:t>
        <a:bodyPr/>
        <a:lstStyle/>
        <a:p>
          <a:endParaRPr lang="en-ID"/>
        </a:p>
      </dgm:t>
    </dgm:pt>
    <dgm:pt modelId="{C698C985-8412-421D-960F-D9619CD4E239}" type="sibTrans" cxnId="{DDE678D2-DFB7-46D8-96E3-4B6D07472340}">
      <dgm:prSet/>
      <dgm:spPr/>
      <dgm:t>
        <a:bodyPr/>
        <a:lstStyle/>
        <a:p>
          <a:endParaRPr lang="en-ID"/>
        </a:p>
      </dgm:t>
    </dgm:pt>
    <dgm:pt modelId="{E187B5CE-1306-43C0-8796-2B42F8FE22A0}">
      <dgm:prSet phldrT="[Text]"/>
      <dgm:spPr/>
      <dgm:t>
        <a:bodyPr/>
        <a:lstStyle/>
        <a:p>
          <a:r>
            <a:rPr lang="en-ID" b="0" i="0" dirty="0" err="1"/>
            <a:t>Setelah</a:t>
          </a:r>
          <a:r>
            <a:rPr lang="en-ID" b="0" i="0" dirty="0"/>
            <a:t> </a:t>
          </a:r>
          <a:r>
            <a:rPr lang="en-ID" b="0" i="0" dirty="0" err="1"/>
            <a:t>fage</a:t>
          </a:r>
          <a:r>
            <a:rPr lang="en-ID" b="0" i="0" dirty="0"/>
            <a:t> </a:t>
          </a:r>
          <a:r>
            <a:rPr lang="en-ID" b="0" i="0" dirty="0" err="1"/>
            <a:t>dewasa</a:t>
          </a:r>
          <a:r>
            <a:rPr lang="en-ID" b="0" i="0" dirty="0"/>
            <a:t>, </a:t>
          </a:r>
          <a:r>
            <a:rPr lang="en-ID" b="0" i="0" dirty="0" err="1"/>
            <a:t>sel</a:t>
          </a:r>
          <a:r>
            <a:rPr lang="en-ID" b="0" i="0" dirty="0"/>
            <a:t> </a:t>
          </a:r>
          <a:r>
            <a:rPr lang="en-ID" b="0" i="0" dirty="0" err="1"/>
            <a:t>bakteri</a:t>
          </a:r>
          <a:r>
            <a:rPr lang="en-ID" b="0" i="0" dirty="0"/>
            <a:t> </a:t>
          </a:r>
          <a:r>
            <a:rPr lang="en-ID" b="0" i="0" dirty="0" err="1"/>
            <a:t>akan</a:t>
          </a:r>
          <a:r>
            <a:rPr lang="en-ID" b="0" i="0" dirty="0"/>
            <a:t> </a:t>
          </a:r>
          <a:r>
            <a:rPr lang="en-ID" b="0" i="0" dirty="0" err="1"/>
            <a:t>pecah</a:t>
          </a:r>
          <a:r>
            <a:rPr lang="en-ID" b="0" i="0" dirty="0"/>
            <a:t> (</a:t>
          </a:r>
          <a:r>
            <a:rPr lang="en-ID" b="0" i="0" dirty="0" err="1"/>
            <a:t>lisis</a:t>
          </a:r>
          <a:r>
            <a:rPr lang="en-ID" b="0" i="0" dirty="0"/>
            <a:t>), </a:t>
          </a:r>
          <a:r>
            <a:rPr lang="en-ID" b="0" i="0" dirty="0" err="1"/>
            <a:t>sehingga</a:t>
          </a:r>
          <a:r>
            <a:rPr lang="en-ID" b="0" i="0" dirty="0"/>
            <a:t> </a:t>
          </a:r>
          <a:r>
            <a:rPr lang="en-ID" b="0" i="0" dirty="0" err="1"/>
            <a:t>fage</a:t>
          </a:r>
          <a:r>
            <a:rPr lang="en-ID" b="0" i="0" dirty="0"/>
            <a:t> yang </a:t>
          </a:r>
          <a:r>
            <a:rPr lang="en-ID" b="0" i="0" dirty="0" err="1"/>
            <a:t>baru</a:t>
          </a:r>
          <a:r>
            <a:rPr lang="en-ID" b="0" i="0" dirty="0"/>
            <a:t> </a:t>
          </a:r>
          <a:r>
            <a:rPr lang="en-ID" b="0" i="0" dirty="0" err="1"/>
            <a:t>akan</a:t>
          </a:r>
          <a:r>
            <a:rPr lang="en-ID" b="0" i="0" dirty="0"/>
            <a:t> </a:t>
          </a:r>
          <a:r>
            <a:rPr lang="en-ID" b="0" i="0" dirty="0" err="1"/>
            <a:t>keluar</a:t>
          </a:r>
          <a:r>
            <a:rPr lang="en-ID" b="0" i="0" dirty="0"/>
            <a:t>. </a:t>
          </a:r>
          <a:r>
            <a:rPr lang="en-ID" b="0" i="0" dirty="0" err="1"/>
            <a:t>Jumlah</a:t>
          </a:r>
          <a:r>
            <a:rPr lang="en-ID" b="0" i="0" dirty="0"/>
            <a:t> virus </a:t>
          </a:r>
          <a:r>
            <a:rPr lang="en-ID" b="0" i="0" dirty="0" err="1"/>
            <a:t>baru</a:t>
          </a:r>
          <a:r>
            <a:rPr lang="en-ID" b="0" i="0" dirty="0"/>
            <a:t> </a:t>
          </a:r>
          <a:r>
            <a:rPr lang="en-ID" b="0" i="0" dirty="0" err="1"/>
            <a:t>ini</a:t>
          </a:r>
          <a:r>
            <a:rPr lang="en-ID" b="0" i="0" dirty="0"/>
            <a:t> </a:t>
          </a:r>
          <a:r>
            <a:rPr lang="en-ID" b="0" i="0" dirty="0" err="1"/>
            <a:t>dapat</a:t>
          </a:r>
          <a:r>
            <a:rPr lang="en-ID" b="0" i="0" dirty="0"/>
            <a:t> </a:t>
          </a:r>
          <a:r>
            <a:rPr lang="en-ID" b="0" i="0" dirty="0" err="1"/>
            <a:t>mencapai</a:t>
          </a:r>
          <a:r>
            <a:rPr lang="en-ID" b="0" i="0" dirty="0"/>
            <a:t> 200 </a:t>
          </a:r>
          <a:r>
            <a:rPr lang="en-ID" b="0" i="0" dirty="0" err="1"/>
            <a:t>buah</a:t>
          </a:r>
          <a:r>
            <a:rPr lang="en-ID" b="0" i="0" dirty="0"/>
            <a:t>. </a:t>
          </a:r>
          <a:r>
            <a:rPr lang="en-ID" b="0" i="0" dirty="0" err="1"/>
            <a:t>Pembentukkan</a:t>
          </a:r>
          <a:r>
            <a:rPr lang="en-ID" b="0" i="0" dirty="0"/>
            <a:t> </a:t>
          </a:r>
          <a:r>
            <a:rPr lang="en-ID" b="0" i="0" dirty="0" err="1"/>
            <a:t>partikel</a:t>
          </a:r>
          <a:r>
            <a:rPr lang="en-ID" b="0" i="0" dirty="0"/>
            <a:t> </a:t>
          </a:r>
          <a:r>
            <a:rPr lang="en-ID" b="0" i="0" dirty="0" err="1"/>
            <a:t>bakteriofage</a:t>
          </a:r>
          <a:r>
            <a:rPr lang="en-ID" b="0" i="0" dirty="0"/>
            <a:t> </a:t>
          </a:r>
          <a:r>
            <a:rPr lang="en-ID" b="0" i="0" dirty="0" err="1"/>
            <a:t>melalui</a:t>
          </a:r>
          <a:r>
            <a:rPr lang="en-ID" b="0" i="0" dirty="0"/>
            <a:t> </a:t>
          </a:r>
          <a:r>
            <a:rPr lang="en-ID" b="0" i="0" dirty="0" err="1"/>
            <a:t>siklus</a:t>
          </a:r>
          <a:r>
            <a:rPr lang="en-ID" b="0" i="0" dirty="0"/>
            <a:t> </a:t>
          </a:r>
          <a:r>
            <a:rPr lang="en-ID" b="0" i="0" dirty="0" err="1"/>
            <a:t>litik</a:t>
          </a:r>
          <a:r>
            <a:rPr lang="en-ID" b="0" i="0" dirty="0"/>
            <a:t> </a:t>
          </a:r>
          <a:r>
            <a:rPr lang="en-ID" b="0" i="0" dirty="0" err="1"/>
            <a:t>ini</a:t>
          </a:r>
          <a:r>
            <a:rPr lang="en-ID" b="0" i="0" dirty="0"/>
            <a:t> </a:t>
          </a:r>
          <a:r>
            <a:rPr lang="en-ID" b="0" i="0" dirty="0" err="1"/>
            <a:t>memerlukan</a:t>
          </a:r>
          <a:r>
            <a:rPr lang="en-ID" b="0" i="0" dirty="0"/>
            <a:t> </a:t>
          </a:r>
          <a:r>
            <a:rPr lang="en-ID" b="0" i="0" dirty="0" err="1"/>
            <a:t>waktu</a:t>
          </a:r>
          <a:r>
            <a:rPr lang="en-ID" b="0" i="0" dirty="0"/>
            <a:t> 20 </a:t>
          </a:r>
          <a:r>
            <a:rPr lang="en-ID" b="0" i="0" dirty="0" err="1"/>
            <a:t>menit</a:t>
          </a:r>
          <a:r>
            <a:rPr lang="en-ID" b="0" i="0" dirty="0"/>
            <a:t>.</a:t>
          </a:r>
          <a:endParaRPr lang="en-ID" dirty="0"/>
        </a:p>
      </dgm:t>
    </dgm:pt>
    <dgm:pt modelId="{0F519CAB-1BBB-4E9E-9243-10A8826FB736}" type="parTrans" cxnId="{32021D00-128D-4D5D-A3BD-BB5C34BFDCDF}">
      <dgm:prSet/>
      <dgm:spPr/>
      <dgm:t>
        <a:bodyPr/>
        <a:lstStyle/>
        <a:p>
          <a:endParaRPr lang="en-ID"/>
        </a:p>
      </dgm:t>
    </dgm:pt>
    <dgm:pt modelId="{58034C26-01DF-4F95-A4F8-289840BC5580}" type="sibTrans" cxnId="{32021D00-128D-4D5D-A3BD-BB5C34BFDCDF}">
      <dgm:prSet/>
      <dgm:spPr/>
      <dgm:t>
        <a:bodyPr/>
        <a:lstStyle/>
        <a:p>
          <a:endParaRPr lang="en-ID"/>
        </a:p>
      </dgm:t>
    </dgm:pt>
    <dgm:pt modelId="{91BD9BD4-CE45-495B-8ECB-8656E56621B7}" type="pres">
      <dgm:prSet presAssocID="{0BD352CE-6BD3-4E82-8752-CABB6B9C8B35}" presName="Name0" presStyleCnt="0">
        <dgm:presLayoutVars>
          <dgm:dir/>
          <dgm:animLvl val="lvl"/>
          <dgm:resizeHandles val="exact"/>
        </dgm:presLayoutVars>
      </dgm:prSet>
      <dgm:spPr/>
    </dgm:pt>
    <dgm:pt modelId="{5DA01292-A57A-4494-A977-FE0D689ADDE9}" type="pres">
      <dgm:prSet presAssocID="{1A6CBC13-F2B9-4C01-874B-DAE0EA9C4E5B}" presName="linNode" presStyleCnt="0"/>
      <dgm:spPr/>
    </dgm:pt>
    <dgm:pt modelId="{1AD433B1-1CAF-4E21-9467-8D7428E68EC5}" type="pres">
      <dgm:prSet presAssocID="{1A6CBC13-F2B9-4C01-874B-DAE0EA9C4E5B}" presName="parTx" presStyleLbl="revTx" presStyleIdx="0" presStyleCnt="5">
        <dgm:presLayoutVars>
          <dgm:chMax val="1"/>
          <dgm:bulletEnabled val="1"/>
        </dgm:presLayoutVars>
      </dgm:prSet>
      <dgm:spPr/>
    </dgm:pt>
    <dgm:pt modelId="{0D1ADE98-E366-4574-8100-53C541411DBD}" type="pres">
      <dgm:prSet presAssocID="{1A6CBC13-F2B9-4C01-874B-DAE0EA9C4E5B}" presName="bracket" presStyleLbl="parChTrans1D1" presStyleIdx="0" presStyleCnt="5"/>
      <dgm:spPr/>
    </dgm:pt>
    <dgm:pt modelId="{DE86EAEC-5B5A-4C73-B377-53E3EEDF15DE}" type="pres">
      <dgm:prSet presAssocID="{1A6CBC13-F2B9-4C01-874B-DAE0EA9C4E5B}" presName="spH" presStyleCnt="0"/>
      <dgm:spPr/>
    </dgm:pt>
    <dgm:pt modelId="{B946027C-839B-4CD9-8B3C-ABF37D6777F8}" type="pres">
      <dgm:prSet presAssocID="{1A6CBC13-F2B9-4C01-874B-DAE0EA9C4E5B}" presName="desTx" presStyleLbl="node1" presStyleIdx="0" presStyleCnt="5">
        <dgm:presLayoutVars>
          <dgm:bulletEnabled val="1"/>
        </dgm:presLayoutVars>
      </dgm:prSet>
      <dgm:spPr/>
    </dgm:pt>
    <dgm:pt modelId="{8B15A21A-4169-4AAB-8757-B2FCE274D797}" type="pres">
      <dgm:prSet presAssocID="{FA6DBF6D-6428-4AD6-8C26-A1ECE7F957CE}" presName="spV" presStyleCnt="0"/>
      <dgm:spPr/>
    </dgm:pt>
    <dgm:pt modelId="{2E0D9577-A129-46E9-8E58-80E0F2C03375}" type="pres">
      <dgm:prSet presAssocID="{09B435E4-C168-4216-B7C9-B43B54E1EBED}" presName="linNode" presStyleCnt="0"/>
      <dgm:spPr/>
    </dgm:pt>
    <dgm:pt modelId="{EA0E2AAD-747F-4A61-BD3C-6A93D9D2C756}" type="pres">
      <dgm:prSet presAssocID="{09B435E4-C168-4216-B7C9-B43B54E1EBED}" presName="parTx" presStyleLbl="revTx" presStyleIdx="1" presStyleCnt="5">
        <dgm:presLayoutVars>
          <dgm:chMax val="1"/>
          <dgm:bulletEnabled val="1"/>
        </dgm:presLayoutVars>
      </dgm:prSet>
      <dgm:spPr/>
    </dgm:pt>
    <dgm:pt modelId="{5CBC9701-ACE4-4C39-B031-7C6E26C9B5DF}" type="pres">
      <dgm:prSet presAssocID="{09B435E4-C168-4216-B7C9-B43B54E1EBED}" presName="bracket" presStyleLbl="parChTrans1D1" presStyleIdx="1" presStyleCnt="5"/>
      <dgm:spPr/>
    </dgm:pt>
    <dgm:pt modelId="{6436AD2B-FDF7-4268-AF17-37EB168734FC}" type="pres">
      <dgm:prSet presAssocID="{09B435E4-C168-4216-B7C9-B43B54E1EBED}" presName="spH" presStyleCnt="0"/>
      <dgm:spPr/>
    </dgm:pt>
    <dgm:pt modelId="{D746EB7E-519E-4397-9C94-7C01DCDFB6E1}" type="pres">
      <dgm:prSet presAssocID="{09B435E4-C168-4216-B7C9-B43B54E1EBED}" presName="desTx" presStyleLbl="node1" presStyleIdx="1" presStyleCnt="5">
        <dgm:presLayoutVars>
          <dgm:bulletEnabled val="1"/>
        </dgm:presLayoutVars>
      </dgm:prSet>
      <dgm:spPr/>
    </dgm:pt>
    <dgm:pt modelId="{EABD594B-FBD1-46B9-BCCD-5D66168AFB73}" type="pres">
      <dgm:prSet presAssocID="{A24A54AE-BC82-40A9-9F2A-B2B6F10A40D5}" presName="spV" presStyleCnt="0"/>
      <dgm:spPr/>
    </dgm:pt>
    <dgm:pt modelId="{E9CB432E-0ECA-4919-BB99-15D638BCE8F6}" type="pres">
      <dgm:prSet presAssocID="{92D77138-A952-4873-92A3-9CAFD6511592}" presName="linNode" presStyleCnt="0"/>
      <dgm:spPr/>
    </dgm:pt>
    <dgm:pt modelId="{FB59884C-67DB-4B36-8B1F-5FFA65B8736C}" type="pres">
      <dgm:prSet presAssocID="{92D77138-A952-4873-92A3-9CAFD6511592}" presName="parTx" presStyleLbl="revTx" presStyleIdx="2" presStyleCnt="5">
        <dgm:presLayoutVars>
          <dgm:chMax val="1"/>
          <dgm:bulletEnabled val="1"/>
        </dgm:presLayoutVars>
      </dgm:prSet>
      <dgm:spPr/>
    </dgm:pt>
    <dgm:pt modelId="{C34643F5-03E3-448C-860D-310774DB30D7}" type="pres">
      <dgm:prSet presAssocID="{92D77138-A952-4873-92A3-9CAFD6511592}" presName="bracket" presStyleLbl="parChTrans1D1" presStyleIdx="2" presStyleCnt="5"/>
      <dgm:spPr/>
    </dgm:pt>
    <dgm:pt modelId="{E3518EA6-9E48-4BF1-A977-002CD20CD2F5}" type="pres">
      <dgm:prSet presAssocID="{92D77138-A952-4873-92A3-9CAFD6511592}" presName="spH" presStyleCnt="0"/>
      <dgm:spPr/>
    </dgm:pt>
    <dgm:pt modelId="{950F3475-E4CF-477D-9374-DB04B4F696F1}" type="pres">
      <dgm:prSet presAssocID="{92D77138-A952-4873-92A3-9CAFD6511592}" presName="desTx" presStyleLbl="node1" presStyleIdx="2" presStyleCnt="5">
        <dgm:presLayoutVars>
          <dgm:bulletEnabled val="1"/>
        </dgm:presLayoutVars>
      </dgm:prSet>
      <dgm:spPr/>
    </dgm:pt>
    <dgm:pt modelId="{CE3AB9FF-494A-4051-BAA1-52B8CA3A647A}" type="pres">
      <dgm:prSet presAssocID="{0DC9F932-D061-460B-994E-6E76F217539B}" presName="spV" presStyleCnt="0"/>
      <dgm:spPr/>
    </dgm:pt>
    <dgm:pt modelId="{EFFAC61A-93F7-4FF7-AAA5-28008B0D7531}" type="pres">
      <dgm:prSet presAssocID="{4F487473-0DAA-4924-9BDD-F5F8409094EF}" presName="linNode" presStyleCnt="0"/>
      <dgm:spPr/>
    </dgm:pt>
    <dgm:pt modelId="{FD41E35B-42D5-4E1B-9DD0-931C494A3AE1}" type="pres">
      <dgm:prSet presAssocID="{4F487473-0DAA-4924-9BDD-F5F8409094EF}" presName="parTx" presStyleLbl="revTx" presStyleIdx="3" presStyleCnt="5">
        <dgm:presLayoutVars>
          <dgm:chMax val="1"/>
          <dgm:bulletEnabled val="1"/>
        </dgm:presLayoutVars>
      </dgm:prSet>
      <dgm:spPr/>
    </dgm:pt>
    <dgm:pt modelId="{6C83B54A-0DE6-4FD0-8BF0-A09789E144AE}" type="pres">
      <dgm:prSet presAssocID="{4F487473-0DAA-4924-9BDD-F5F8409094EF}" presName="bracket" presStyleLbl="parChTrans1D1" presStyleIdx="3" presStyleCnt="5"/>
      <dgm:spPr/>
    </dgm:pt>
    <dgm:pt modelId="{F60144D8-6C7D-4965-91AA-40F83F6476A1}" type="pres">
      <dgm:prSet presAssocID="{4F487473-0DAA-4924-9BDD-F5F8409094EF}" presName="spH" presStyleCnt="0"/>
      <dgm:spPr/>
    </dgm:pt>
    <dgm:pt modelId="{CCF54305-4D98-4E70-9E9A-6FB3D68EB0C3}" type="pres">
      <dgm:prSet presAssocID="{4F487473-0DAA-4924-9BDD-F5F8409094EF}" presName="desTx" presStyleLbl="node1" presStyleIdx="3" presStyleCnt="5">
        <dgm:presLayoutVars>
          <dgm:bulletEnabled val="1"/>
        </dgm:presLayoutVars>
      </dgm:prSet>
      <dgm:spPr/>
    </dgm:pt>
    <dgm:pt modelId="{FE97585D-5E43-4830-9C60-C6E959E005B6}" type="pres">
      <dgm:prSet presAssocID="{A6DE9F62-E258-42FB-B0ED-C17093900644}" presName="spV" presStyleCnt="0"/>
      <dgm:spPr/>
    </dgm:pt>
    <dgm:pt modelId="{2F4ED978-99A0-44E6-B116-2C251A575E1C}" type="pres">
      <dgm:prSet presAssocID="{CFDEB37F-3F1B-409F-BC4E-F3D232310AA7}" presName="linNode" presStyleCnt="0"/>
      <dgm:spPr/>
    </dgm:pt>
    <dgm:pt modelId="{2BCAF359-45E0-4D61-8417-108B5953BD96}" type="pres">
      <dgm:prSet presAssocID="{CFDEB37F-3F1B-409F-BC4E-F3D232310AA7}" presName="parTx" presStyleLbl="revTx" presStyleIdx="4" presStyleCnt="5">
        <dgm:presLayoutVars>
          <dgm:chMax val="1"/>
          <dgm:bulletEnabled val="1"/>
        </dgm:presLayoutVars>
      </dgm:prSet>
      <dgm:spPr/>
    </dgm:pt>
    <dgm:pt modelId="{EDD2AEE3-523A-4119-8F64-109684DF388A}" type="pres">
      <dgm:prSet presAssocID="{CFDEB37F-3F1B-409F-BC4E-F3D232310AA7}" presName="bracket" presStyleLbl="parChTrans1D1" presStyleIdx="4" presStyleCnt="5"/>
      <dgm:spPr/>
    </dgm:pt>
    <dgm:pt modelId="{2D03C148-722A-4BD2-9141-33BE6AE04543}" type="pres">
      <dgm:prSet presAssocID="{CFDEB37F-3F1B-409F-BC4E-F3D232310AA7}" presName="spH" presStyleCnt="0"/>
      <dgm:spPr/>
    </dgm:pt>
    <dgm:pt modelId="{A7BC74AD-891F-4470-8E23-F2C0C6711BA1}" type="pres">
      <dgm:prSet presAssocID="{CFDEB37F-3F1B-409F-BC4E-F3D232310AA7}" presName="desTx" presStyleLbl="node1" presStyleIdx="4" presStyleCnt="5">
        <dgm:presLayoutVars>
          <dgm:bulletEnabled val="1"/>
        </dgm:presLayoutVars>
      </dgm:prSet>
      <dgm:spPr/>
    </dgm:pt>
  </dgm:ptLst>
  <dgm:cxnLst>
    <dgm:cxn modelId="{32021D00-128D-4D5D-A3BD-BB5C34BFDCDF}" srcId="{CFDEB37F-3F1B-409F-BC4E-F3D232310AA7}" destId="{E187B5CE-1306-43C0-8796-2B42F8FE22A0}" srcOrd="0" destOrd="0" parTransId="{0F519CAB-1BBB-4E9E-9243-10A8826FB736}" sibTransId="{58034C26-01DF-4F95-A4F8-289840BC5580}"/>
    <dgm:cxn modelId="{07BD6F09-BDEB-48E8-B1E9-B5168260D652}" type="presOf" srcId="{E7F28704-AAF8-47CB-B2A2-A9FE4C151244}" destId="{D746EB7E-519E-4397-9C94-7C01DCDFB6E1}" srcOrd="0" destOrd="0" presId="urn:diagrams.loki3.com/BracketList"/>
    <dgm:cxn modelId="{0DC2F70E-A3BD-45E0-95F1-A4BB92836980}" type="presOf" srcId="{4F487473-0DAA-4924-9BDD-F5F8409094EF}" destId="{FD41E35B-42D5-4E1B-9DD0-931C494A3AE1}" srcOrd="0" destOrd="0" presId="urn:diagrams.loki3.com/BracketList"/>
    <dgm:cxn modelId="{40D5CD27-52BE-4258-BFB5-CCFF555D2D9C}" type="presOf" srcId="{92D77138-A952-4873-92A3-9CAFD6511592}" destId="{FB59884C-67DB-4B36-8B1F-5FFA65B8736C}" srcOrd="0" destOrd="0" presId="urn:diagrams.loki3.com/BracketList"/>
    <dgm:cxn modelId="{28C97C2B-230C-4253-8890-516A8718A7A3}" type="presOf" srcId="{22573821-3C1D-4B81-A924-536B8305D540}" destId="{B946027C-839B-4CD9-8B3C-ABF37D6777F8}" srcOrd="0" destOrd="0" presId="urn:diagrams.loki3.com/BracketList"/>
    <dgm:cxn modelId="{4C157D3F-060B-482C-BBA2-040E6259701A}" srcId="{0BD352CE-6BD3-4E82-8752-CABB6B9C8B35}" destId="{1A6CBC13-F2B9-4C01-874B-DAE0EA9C4E5B}" srcOrd="0" destOrd="0" parTransId="{61DA1C92-CF4A-402F-9DA3-CB1B700537F0}" sibTransId="{FA6DBF6D-6428-4AD6-8C26-A1ECE7F957CE}"/>
    <dgm:cxn modelId="{9ADDB25C-E2BA-4728-B34F-DAFD94C971AF}" srcId="{92D77138-A952-4873-92A3-9CAFD6511592}" destId="{0D0D28F8-71D8-4D44-9D9B-E1A348797273}" srcOrd="0" destOrd="0" parTransId="{E1414949-54AC-49E7-94F4-A45951CD9125}" sibTransId="{935F39D4-82F1-4FCB-946D-15DDF9D0D8DE}"/>
    <dgm:cxn modelId="{F2DE8848-AD4A-4786-BBBA-00D27E939D35}" type="presOf" srcId="{E187B5CE-1306-43C0-8796-2B42F8FE22A0}" destId="{A7BC74AD-891F-4470-8E23-F2C0C6711BA1}" srcOrd="0" destOrd="0" presId="urn:diagrams.loki3.com/BracketList"/>
    <dgm:cxn modelId="{F6B77D8B-DDCC-489E-ABF3-889B6434B9E1}" type="presOf" srcId="{1A6CBC13-F2B9-4C01-874B-DAE0EA9C4E5B}" destId="{1AD433B1-1CAF-4E21-9467-8D7428E68EC5}" srcOrd="0" destOrd="0" presId="urn:diagrams.loki3.com/BracketList"/>
    <dgm:cxn modelId="{4DC84596-D4BA-4E97-8B6A-AAA7236FF8C7}" type="presOf" srcId="{0BD352CE-6BD3-4E82-8752-CABB6B9C8B35}" destId="{91BD9BD4-CE45-495B-8ECB-8656E56621B7}" srcOrd="0" destOrd="0" presId="urn:diagrams.loki3.com/BracketList"/>
    <dgm:cxn modelId="{3E36CAA7-5846-4967-9240-1FE700915535}" srcId="{1A6CBC13-F2B9-4C01-874B-DAE0EA9C4E5B}" destId="{22573821-3C1D-4B81-A924-536B8305D540}" srcOrd="0" destOrd="0" parTransId="{00173190-58FE-440C-8D2F-A4D2719B2624}" sibTransId="{85E2FF4B-0084-4DE5-9EA3-858E6B255EAE}"/>
    <dgm:cxn modelId="{954456AC-22C8-490A-9431-FC9ABA5AE9D4}" srcId="{4F487473-0DAA-4924-9BDD-F5F8409094EF}" destId="{BAEDBD7D-C8C7-43E5-A7E6-2014FC585522}" srcOrd="0" destOrd="0" parTransId="{A58429E8-919B-4EC2-BFB3-F13F674E51A4}" sibTransId="{93664700-E2EE-4AE7-BF62-2404AE365189}"/>
    <dgm:cxn modelId="{197D92B3-765B-411A-8BDC-D8AFDFDE1931}" type="presOf" srcId="{09B435E4-C168-4216-B7C9-B43B54E1EBED}" destId="{EA0E2AAD-747F-4A61-BD3C-6A93D9D2C756}" srcOrd="0" destOrd="0" presId="urn:diagrams.loki3.com/BracketList"/>
    <dgm:cxn modelId="{8F2591B4-A0CC-4A0F-B4B4-1DC996907D3F}" type="presOf" srcId="{BAEDBD7D-C8C7-43E5-A7E6-2014FC585522}" destId="{CCF54305-4D98-4E70-9E9A-6FB3D68EB0C3}" srcOrd="0" destOrd="0" presId="urn:diagrams.loki3.com/BracketList"/>
    <dgm:cxn modelId="{DDE678D2-DFB7-46D8-96E3-4B6D07472340}" srcId="{0BD352CE-6BD3-4E82-8752-CABB6B9C8B35}" destId="{CFDEB37F-3F1B-409F-BC4E-F3D232310AA7}" srcOrd="4" destOrd="0" parTransId="{0C1FE9A6-0A21-4A41-A122-F1D6D42F0682}" sibTransId="{C698C985-8412-421D-960F-D9619CD4E239}"/>
    <dgm:cxn modelId="{2300A8E4-5CE9-4692-A1BE-A0581B5D7B4D}" type="presOf" srcId="{CFDEB37F-3F1B-409F-BC4E-F3D232310AA7}" destId="{2BCAF359-45E0-4D61-8417-108B5953BD96}" srcOrd="0" destOrd="0" presId="urn:diagrams.loki3.com/BracketList"/>
    <dgm:cxn modelId="{48BA16E9-2116-4E4C-A3F5-820FC9E3AAD4}" type="presOf" srcId="{0D0D28F8-71D8-4D44-9D9B-E1A348797273}" destId="{950F3475-E4CF-477D-9374-DB04B4F696F1}" srcOrd="0" destOrd="0" presId="urn:diagrams.loki3.com/BracketList"/>
    <dgm:cxn modelId="{C20119F2-0902-4989-A83A-1ABCBA109426}" srcId="{0BD352CE-6BD3-4E82-8752-CABB6B9C8B35}" destId="{09B435E4-C168-4216-B7C9-B43B54E1EBED}" srcOrd="1" destOrd="0" parTransId="{08151928-7EC0-44EA-AEEC-80934AAAEA90}" sibTransId="{A24A54AE-BC82-40A9-9F2A-B2B6F10A40D5}"/>
    <dgm:cxn modelId="{F0444AF8-D41F-4420-B297-145DC460FB0E}" srcId="{0BD352CE-6BD3-4E82-8752-CABB6B9C8B35}" destId="{4F487473-0DAA-4924-9BDD-F5F8409094EF}" srcOrd="3" destOrd="0" parTransId="{01654B57-ADA3-4158-B0FD-8207257AA1FA}" sibTransId="{A6DE9F62-E258-42FB-B0ED-C17093900644}"/>
    <dgm:cxn modelId="{08C2FFF9-8A4E-4A0C-A2C2-6ADB2DAE3B6A}" srcId="{0BD352CE-6BD3-4E82-8752-CABB6B9C8B35}" destId="{92D77138-A952-4873-92A3-9CAFD6511592}" srcOrd="2" destOrd="0" parTransId="{AEDE12AF-1F79-410B-90BB-E5F632635320}" sibTransId="{0DC9F932-D061-460B-994E-6E76F217539B}"/>
    <dgm:cxn modelId="{1D4FBBFB-644C-462C-8B98-5BC148D91022}" srcId="{09B435E4-C168-4216-B7C9-B43B54E1EBED}" destId="{E7F28704-AAF8-47CB-B2A2-A9FE4C151244}" srcOrd="0" destOrd="0" parTransId="{93120702-1037-4F10-8B37-D428D2B9E380}" sibTransId="{0989FAF4-C7B7-4E7B-833E-3FEF63D67705}"/>
    <dgm:cxn modelId="{159EA2D2-FE67-45B9-847E-A9A5AD71A872}" type="presParOf" srcId="{91BD9BD4-CE45-495B-8ECB-8656E56621B7}" destId="{5DA01292-A57A-4494-A977-FE0D689ADDE9}" srcOrd="0" destOrd="0" presId="urn:diagrams.loki3.com/BracketList"/>
    <dgm:cxn modelId="{F5DA2495-7AE5-4BE6-ABF7-B689D6250CF0}" type="presParOf" srcId="{5DA01292-A57A-4494-A977-FE0D689ADDE9}" destId="{1AD433B1-1CAF-4E21-9467-8D7428E68EC5}" srcOrd="0" destOrd="0" presId="urn:diagrams.loki3.com/BracketList"/>
    <dgm:cxn modelId="{7809BDAF-FC59-40F3-935D-C2CB3BCA8517}" type="presParOf" srcId="{5DA01292-A57A-4494-A977-FE0D689ADDE9}" destId="{0D1ADE98-E366-4574-8100-53C541411DBD}" srcOrd="1" destOrd="0" presId="urn:diagrams.loki3.com/BracketList"/>
    <dgm:cxn modelId="{E0DFFB7B-9BCC-4AD4-A25A-D60FD7BDCE48}" type="presParOf" srcId="{5DA01292-A57A-4494-A977-FE0D689ADDE9}" destId="{DE86EAEC-5B5A-4C73-B377-53E3EEDF15DE}" srcOrd="2" destOrd="0" presId="urn:diagrams.loki3.com/BracketList"/>
    <dgm:cxn modelId="{938DC683-4D8F-4B91-9FAB-ABE246671741}" type="presParOf" srcId="{5DA01292-A57A-4494-A977-FE0D689ADDE9}" destId="{B946027C-839B-4CD9-8B3C-ABF37D6777F8}" srcOrd="3" destOrd="0" presId="urn:diagrams.loki3.com/BracketList"/>
    <dgm:cxn modelId="{5C150CCA-D784-4DD6-A8C4-0471FB1B21A2}" type="presParOf" srcId="{91BD9BD4-CE45-495B-8ECB-8656E56621B7}" destId="{8B15A21A-4169-4AAB-8757-B2FCE274D797}" srcOrd="1" destOrd="0" presId="urn:diagrams.loki3.com/BracketList"/>
    <dgm:cxn modelId="{9B55C6C7-2C4D-42D0-B0A7-A553623E706E}" type="presParOf" srcId="{91BD9BD4-CE45-495B-8ECB-8656E56621B7}" destId="{2E0D9577-A129-46E9-8E58-80E0F2C03375}" srcOrd="2" destOrd="0" presId="urn:diagrams.loki3.com/BracketList"/>
    <dgm:cxn modelId="{D4CB9B63-6B44-4E27-A61A-C251CBDC7F11}" type="presParOf" srcId="{2E0D9577-A129-46E9-8E58-80E0F2C03375}" destId="{EA0E2AAD-747F-4A61-BD3C-6A93D9D2C756}" srcOrd="0" destOrd="0" presId="urn:diagrams.loki3.com/BracketList"/>
    <dgm:cxn modelId="{02DDBB71-DBB0-4524-A5F3-D08B09C6E42B}" type="presParOf" srcId="{2E0D9577-A129-46E9-8E58-80E0F2C03375}" destId="{5CBC9701-ACE4-4C39-B031-7C6E26C9B5DF}" srcOrd="1" destOrd="0" presId="urn:diagrams.loki3.com/BracketList"/>
    <dgm:cxn modelId="{F0B2340C-6460-42F1-BD7B-5160119ECE86}" type="presParOf" srcId="{2E0D9577-A129-46E9-8E58-80E0F2C03375}" destId="{6436AD2B-FDF7-4268-AF17-37EB168734FC}" srcOrd="2" destOrd="0" presId="urn:diagrams.loki3.com/BracketList"/>
    <dgm:cxn modelId="{AE680527-72BA-441E-978D-F5017FF43AA1}" type="presParOf" srcId="{2E0D9577-A129-46E9-8E58-80E0F2C03375}" destId="{D746EB7E-519E-4397-9C94-7C01DCDFB6E1}" srcOrd="3" destOrd="0" presId="urn:diagrams.loki3.com/BracketList"/>
    <dgm:cxn modelId="{E908E746-4377-4AB6-BBF5-6114C8948255}" type="presParOf" srcId="{91BD9BD4-CE45-495B-8ECB-8656E56621B7}" destId="{EABD594B-FBD1-46B9-BCCD-5D66168AFB73}" srcOrd="3" destOrd="0" presId="urn:diagrams.loki3.com/BracketList"/>
    <dgm:cxn modelId="{E7AA6F70-CCEA-4D1B-8068-E0958EC067C6}" type="presParOf" srcId="{91BD9BD4-CE45-495B-8ECB-8656E56621B7}" destId="{E9CB432E-0ECA-4919-BB99-15D638BCE8F6}" srcOrd="4" destOrd="0" presId="urn:diagrams.loki3.com/BracketList"/>
    <dgm:cxn modelId="{76918A25-36FC-42B8-9206-E23CDC66607D}" type="presParOf" srcId="{E9CB432E-0ECA-4919-BB99-15D638BCE8F6}" destId="{FB59884C-67DB-4B36-8B1F-5FFA65B8736C}" srcOrd="0" destOrd="0" presId="urn:diagrams.loki3.com/BracketList"/>
    <dgm:cxn modelId="{0086AB02-3C55-4A79-BE15-7C4EAAA36475}" type="presParOf" srcId="{E9CB432E-0ECA-4919-BB99-15D638BCE8F6}" destId="{C34643F5-03E3-448C-860D-310774DB30D7}" srcOrd="1" destOrd="0" presId="urn:diagrams.loki3.com/BracketList"/>
    <dgm:cxn modelId="{B0518BBA-174B-43CF-89EC-BD5FC4A8CE55}" type="presParOf" srcId="{E9CB432E-0ECA-4919-BB99-15D638BCE8F6}" destId="{E3518EA6-9E48-4BF1-A977-002CD20CD2F5}" srcOrd="2" destOrd="0" presId="urn:diagrams.loki3.com/BracketList"/>
    <dgm:cxn modelId="{E1733CC6-773A-4A97-8A9F-836FE0C297A2}" type="presParOf" srcId="{E9CB432E-0ECA-4919-BB99-15D638BCE8F6}" destId="{950F3475-E4CF-477D-9374-DB04B4F696F1}" srcOrd="3" destOrd="0" presId="urn:diagrams.loki3.com/BracketList"/>
    <dgm:cxn modelId="{6C2CD580-4772-4F6E-966C-137EBC772A1E}" type="presParOf" srcId="{91BD9BD4-CE45-495B-8ECB-8656E56621B7}" destId="{CE3AB9FF-494A-4051-BAA1-52B8CA3A647A}" srcOrd="5" destOrd="0" presId="urn:diagrams.loki3.com/BracketList"/>
    <dgm:cxn modelId="{BF90D70A-3844-4476-9FED-B7A52775C9A1}" type="presParOf" srcId="{91BD9BD4-CE45-495B-8ECB-8656E56621B7}" destId="{EFFAC61A-93F7-4FF7-AAA5-28008B0D7531}" srcOrd="6" destOrd="0" presId="urn:diagrams.loki3.com/BracketList"/>
    <dgm:cxn modelId="{A2137BF5-7561-4F78-A3EE-2BE4892DCEC0}" type="presParOf" srcId="{EFFAC61A-93F7-4FF7-AAA5-28008B0D7531}" destId="{FD41E35B-42D5-4E1B-9DD0-931C494A3AE1}" srcOrd="0" destOrd="0" presId="urn:diagrams.loki3.com/BracketList"/>
    <dgm:cxn modelId="{413BD6A8-F127-45DD-A83A-4CDD67CD16ED}" type="presParOf" srcId="{EFFAC61A-93F7-4FF7-AAA5-28008B0D7531}" destId="{6C83B54A-0DE6-4FD0-8BF0-A09789E144AE}" srcOrd="1" destOrd="0" presId="urn:diagrams.loki3.com/BracketList"/>
    <dgm:cxn modelId="{3DF84433-2BED-4CD2-B2CD-FF9C7CB8A47C}" type="presParOf" srcId="{EFFAC61A-93F7-4FF7-AAA5-28008B0D7531}" destId="{F60144D8-6C7D-4965-91AA-40F83F6476A1}" srcOrd="2" destOrd="0" presId="urn:diagrams.loki3.com/BracketList"/>
    <dgm:cxn modelId="{24845291-D4A1-4364-BB1B-07F2A043DA9C}" type="presParOf" srcId="{EFFAC61A-93F7-4FF7-AAA5-28008B0D7531}" destId="{CCF54305-4D98-4E70-9E9A-6FB3D68EB0C3}" srcOrd="3" destOrd="0" presId="urn:diagrams.loki3.com/BracketList"/>
    <dgm:cxn modelId="{3647FB3B-C193-494C-9451-83FCBB5F6025}" type="presParOf" srcId="{91BD9BD4-CE45-495B-8ECB-8656E56621B7}" destId="{FE97585D-5E43-4830-9C60-C6E959E005B6}" srcOrd="7" destOrd="0" presId="urn:diagrams.loki3.com/BracketList"/>
    <dgm:cxn modelId="{B8D362BB-476C-4504-8734-C08660C8756F}" type="presParOf" srcId="{91BD9BD4-CE45-495B-8ECB-8656E56621B7}" destId="{2F4ED978-99A0-44E6-B116-2C251A575E1C}" srcOrd="8" destOrd="0" presId="urn:diagrams.loki3.com/BracketList"/>
    <dgm:cxn modelId="{B5C71488-7C28-4C9E-ABEA-E5383FDCA392}" type="presParOf" srcId="{2F4ED978-99A0-44E6-B116-2C251A575E1C}" destId="{2BCAF359-45E0-4D61-8417-108B5953BD96}" srcOrd="0" destOrd="0" presId="urn:diagrams.loki3.com/BracketList"/>
    <dgm:cxn modelId="{CE664303-2BC0-4116-9730-46FB32B63B9C}" type="presParOf" srcId="{2F4ED978-99A0-44E6-B116-2C251A575E1C}" destId="{EDD2AEE3-523A-4119-8F64-109684DF388A}" srcOrd="1" destOrd="0" presId="urn:diagrams.loki3.com/BracketList"/>
    <dgm:cxn modelId="{D996C082-ECEE-4588-AFF2-C6FCA4922E05}" type="presParOf" srcId="{2F4ED978-99A0-44E6-B116-2C251A575E1C}" destId="{2D03C148-722A-4BD2-9141-33BE6AE04543}" srcOrd="2" destOrd="0" presId="urn:diagrams.loki3.com/BracketList"/>
    <dgm:cxn modelId="{4DED6B07-17AE-415B-A571-806DF0EAB833}" type="presParOf" srcId="{2F4ED978-99A0-44E6-B116-2C251A575E1C}" destId="{A7BC74AD-891F-4470-8E23-F2C0C6711BA1}"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D352CE-6BD3-4E82-8752-CABB6B9C8B35}" type="doc">
      <dgm:prSet loTypeId="urn:diagrams.loki3.com/BracketList" loCatId="list" qsTypeId="urn:microsoft.com/office/officeart/2005/8/quickstyle/simple1" qsCatId="simple" csTypeId="urn:microsoft.com/office/officeart/2005/8/colors/accent1_2" csCatId="accent1" phldr="1"/>
      <dgm:spPr/>
      <dgm:t>
        <a:bodyPr/>
        <a:lstStyle/>
        <a:p>
          <a:endParaRPr lang="en-ID"/>
        </a:p>
      </dgm:t>
    </dgm:pt>
    <dgm:pt modelId="{1A6CBC13-F2B9-4C01-874B-DAE0EA9C4E5B}">
      <dgm:prSet phldrT="[Text]"/>
      <dgm:spPr/>
      <dgm:t>
        <a:bodyPr/>
        <a:lstStyle/>
        <a:p>
          <a:r>
            <a:rPr lang="en-ID" b="0" i="0" dirty="0" err="1"/>
            <a:t>Fase</a:t>
          </a:r>
          <a:r>
            <a:rPr lang="en-ID" b="0" i="0" dirty="0"/>
            <a:t> </a:t>
          </a:r>
          <a:r>
            <a:rPr lang="en-ID" b="0" i="0" dirty="0" err="1"/>
            <a:t>Absorpsi</a:t>
          </a:r>
          <a:endParaRPr lang="en-ID" dirty="0"/>
        </a:p>
      </dgm:t>
    </dgm:pt>
    <dgm:pt modelId="{61DA1C92-CF4A-402F-9DA3-CB1B700537F0}" type="parTrans" cxnId="{4C157D3F-060B-482C-BBA2-040E6259701A}">
      <dgm:prSet/>
      <dgm:spPr/>
      <dgm:t>
        <a:bodyPr/>
        <a:lstStyle/>
        <a:p>
          <a:endParaRPr lang="en-ID"/>
        </a:p>
      </dgm:t>
    </dgm:pt>
    <dgm:pt modelId="{FA6DBF6D-6428-4AD6-8C26-A1ECE7F957CE}" type="sibTrans" cxnId="{4C157D3F-060B-482C-BBA2-040E6259701A}">
      <dgm:prSet/>
      <dgm:spPr/>
      <dgm:t>
        <a:bodyPr/>
        <a:lstStyle/>
        <a:p>
          <a:endParaRPr lang="en-ID"/>
        </a:p>
      </dgm:t>
    </dgm:pt>
    <dgm:pt modelId="{22573821-3C1D-4B81-A924-536B8305D540}">
      <dgm:prSet phldrT="[Text]"/>
      <dgm:spPr/>
      <dgm:t>
        <a:bodyPr/>
        <a:lstStyle/>
        <a:p>
          <a:r>
            <a:rPr lang="en-ID" b="0" i="0"/>
            <a:t>Pada fase absrpsi dan infeksi peristiwa yang terjadi sama halnya dengan fase absropsi pada infeksi secara litik. Fage menempel di tempat yang tepat yang spesifik pada sel bakteri</a:t>
          </a:r>
          <a:endParaRPr lang="en-ID" dirty="0"/>
        </a:p>
      </dgm:t>
    </dgm:pt>
    <dgm:pt modelId="{00173190-58FE-440C-8D2F-A4D2719B2624}" type="parTrans" cxnId="{3E36CAA7-5846-4967-9240-1FE700915535}">
      <dgm:prSet/>
      <dgm:spPr/>
      <dgm:t>
        <a:bodyPr/>
        <a:lstStyle/>
        <a:p>
          <a:endParaRPr lang="en-ID"/>
        </a:p>
      </dgm:t>
    </dgm:pt>
    <dgm:pt modelId="{85E2FF4B-0084-4DE5-9EA3-858E6B255EAE}" type="sibTrans" cxnId="{3E36CAA7-5846-4967-9240-1FE700915535}">
      <dgm:prSet/>
      <dgm:spPr/>
      <dgm:t>
        <a:bodyPr/>
        <a:lstStyle/>
        <a:p>
          <a:endParaRPr lang="en-ID"/>
        </a:p>
      </dgm:t>
    </dgm:pt>
    <dgm:pt modelId="{09B435E4-C168-4216-B7C9-B43B54E1EBED}">
      <dgm:prSet phldrT="[Text]"/>
      <dgm:spPr/>
      <dgm:t>
        <a:bodyPr/>
        <a:lstStyle/>
        <a:p>
          <a:r>
            <a:rPr lang="en-ID" b="0" i="0" dirty="0" err="1"/>
            <a:t>Fase</a:t>
          </a:r>
          <a:r>
            <a:rPr lang="en-ID" b="0" i="0" dirty="0"/>
            <a:t> </a:t>
          </a:r>
          <a:r>
            <a:rPr lang="en-ID" b="0" i="0" dirty="0" err="1"/>
            <a:t>Penetrasi</a:t>
          </a:r>
          <a:endParaRPr lang="en-ID" dirty="0"/>
        </a:p>
      </dgm:t>
    </dgm:pt>
    <dgm:pt modelId="{08151928-7EC0-44EA-AEEC-80934AAAEA90}" type="parTrans" cxnId="{C20119F2-0902-4989-A83A-1ABCBA109426}">
      <dgm:prSet/>
      <dgm:spPr/>
      <dgm:t>
        <a:bodyPr/>
        <a:lstStyle/>
        <a:p>
          <a:endParaRPr lang="en-ID"/>
        </a:p>
      </dgm:t>
    </dgm:pt>
    <dgm:pt modelId="{A24A54AE-BC82-40A9-9F2A-B2B6F10A40D5}" type="sibTrans" cxnId="{C20119F2-0902-4989-A83A-1ABCBA109426}">
      <dgm:prSet/>
      <dgm:spPr/>
      <dgm:t>
        <a:bodyPr/>
        <a:lstStyle/>
        <a:p>
          <a:endParaRPr lang="en-ID"/>
        </a:p>
      </dgm:t>
    </dgm:pt>
    <dgm:pt modelId="{E7F28704-AAF8-47CB-B2A2-A9FE4C151244}">
      <dgm:prSet phldrT="[Text]"/>
      <dgm:spPr/>
      <dgm:t>
        <a:bodyPr/>
        <a:lstStyle/>
        <a:p>
          <a:r>
            <a:rPr lang="en-ID" b="0" i="0"/>
            <a:t>Meskipun tidak memilki enzim untuk metabolisme, bakteriofage memiliki enzim lisosom yang berfungsi merusak dinding sel bakteri. Setelah dinding sel bakteri terhidrolisi, maka DNA fage masuk ke dalam sel bakteri</a:t>
          </a:r>
          <a:endParaRPr lang="en-ID" dirty="0"/>
        </a:p>
      </dgm:t>
    </dgm:pt>
    <dgm:pt modelId="{93120702-1037-4F10-8B37-D428D2B9E380}" type="parTrans" cxnId="{1D4FBBFB-644C-462C-8B98-5BC148D91022}">
      <dgm:prSet/>
      <dgm:spPr/>
      <dgm:t>
        <a:bodyPr/>
        <a:lstStyle/>
        <a:p>
          <a:endParaRPr lang="en-ID"/>
        </a:p>
      </dgm:t>
    </dgm:pt>
    <dgm:pt modelId="{0989FAF4-C7B7-4E7B-833E-3FEF63D67705}" type="sibTrans" cxnId="{1D4FBBFB-644C-462C-8B98-5BC148D91022}">
      <dgm:prSet/>
      <dgm:spPr/>
      <dgm:t>
        <a:bodyPr/>
        <a:lstStyle/>
        <a:p>
          <a:endParaRPr lang="en-ID"/>
        </a:p>
      </dgm:t>
    </dgm:pt>
    <dgm:pt modelId="{92D77138-A952-4873-92A3-9CAFD6511592}">
      <dgm:prSet phldrT="[Text]"/>
      <dgm:spPr/>
      <dgm:t>
        <a:bodyPr/>
        <a:lstStyle/>
        <a:p>
          <a:r>
            <a:rPr lang="en-ID" b="0" i="0" dirty="0" err="1"/>
            <a:t>Fase</a:t>
          </a:r>
          <a:r>
            <a:rPr lang="en-ID" b="0" i="0" dirty="0"/>
            <a:t> </a:t>
          </a:r>
          <a:r>
            <a:rPr lang="id-ID" b="0" i="0" dirty="0"/>
            <a:t>penggabungan</a:t>
          </a:r>
          <a:endParaRPr lang="en-ID" dirty="0"/>
        </a:p>
      </dgm:t>
    </dgm:pt>
    <dgm:pt modelId="{AEDE12AF-1F79-410B-90BB-E5F632635320}" type="parTrans" cxnId="{08C2FFF9-8A4E-4A0C-A2C2-6ADB2DAE3B6A}">
      <dgm:prSet/>
      <dgm:spPr/>
      <dgm:t>
        <a:bodyPr/>
        <a:lstStyle/>
        <a:p>
          <a:endParaRPr lang="en-ID"/>
        </a:p>
      </dgm:t>
    </dgm:pt>
    <dgm:pt modelId="{0DC9F932-D061-460B-994E-6E76F217539B}" type="sibTrans" cxnId="{08C2FFF9-8A4E-4A0C-A2C2-6ADB2DAE3B6A}">
      <dgm:prSet/>
      <dgm:spPr/>
      <dgm:t>
        <a:bodyPr/>
        <a:lstStyle/>
        <a:p>
          <a:endParaRPr lang="en-ID"/>
        </a:p>
      </dgm:t>
    </dgm:pt>
    <dgm:pt modelId="{0D0D28F8-71D8-4D44-9D9B-E1A348797273}">
      <dgm:prSet phldrT="[Text]"/>
      <dgm:spPr/>
      <dgm:t>
        <a:bodyPr/>
        <a:lstStyle/>
        <a:p>
          <a:r>
            <a:rPr lang="en-ID" b="0" i="0" dirty="0"/>
            <a:t>DNA virus </a:t>
          </a:r>
          <a:r>
            <a:rPr lang="en-ID" b="0" i="0" dirty="0" err="1"/>
            <a:t>bergabung</a:t>
          </a:r>
          <a:r>
            <a:rPr lang="en-ID" b="0" i="0" dirty="0"/>
            <a:t> </a:t>
          </a:r>
          <a:r>
            <a:rPr lang="en-ID" b="0" i="0" dirty="0" err="1"/>
            <a:t>dengan</a:t>
          </a:r>
          <a:r>
            <a:rPr lang="en-ID" b="0" i="0" dirty="0"/>
            <a:t> DNA </a:t>
          </a:r>
          <a:r>
            <a:rPr lang="en-ID" b="0" i="0" dirty="0" err="1"/>
            <a:t>bakteri</a:t>
          </a:r>
          <a:r>
            <a:rPr lang="en-ID" b="0" i="0" dirty="0"/>
            <a:t> </a:t>
          </a:r>
          <a:r>
            <a:rPr lang="en-ID" b="0" i="0" dirty="0" err="1"/>
            <a:t>membentuk</a:t>
          </a:r>
          <a:r>
            <a:rPr lang="en-ID" b="0" i="0" dirty="0"/>
            <a:t> </a:t>
          </a:r>
          <a:r>
            <a:rPr lang="en-ID" b="0" i="0" dirty="0" err="1"/>
            <a:t>profage</a:t>
          </a:r>
          <a:r>
            <a:rPr lang="en-ID" b="0" i="0" dirty="0"/>
            <a:t>. </a:t>
          </a:r>
          <a:r>
            <a:rPr lang="en-ID" b="0" i="0" dirty="0" err="1"/>
            <a:t>Dalam</a:t>
          </a:r>
          <a:r>
            <a:rPr lang="en-ID" b="0" i="0" dirty="0"/>
            <a:t> </a:t>
          </a:r>
          <a:r>
            <a:rPr lang="en-ID" b="0" i="0" dirty="0" err="1"/>
            <a:t>bentuk</a:t>
          </a:r>
          <a:r>
            <a:rPr lang="en-ID" b="0" i="0" dirty="0"/>
            <a:t> </a:t>
          </a:r>
          <a:r>
            <a:rPr lang="en-ID" b="0" i="0" dirty="0" err="1"/>
            <a:t>profage</a:t>
          </a:r>
          <a:r>
            <a:rPr lang="en-ID" b="0" i="0" dirty="0"/>
            <a:t>, </a:t>
          </a:r>
          <a:r>
            <a:rPr lang="en-ID" b="0" i="0" dirty="0" err="1"/>
            <a:t>sebagian</a:t>
          </a:r>
          <a:r>
            <a:rPr lang="en-ID" b="0" i="0" dirty="0"/>
            <a:t> </a:t>
          </a:r>
          <a:r>
            <a:rPr lang="en-ID" b="0" i="0" dirty="0" err="1"/>
            <a:t>besar</a:t>
          </a:r>
          <a:r>
            <a:rPr lang="en-ID" b="0" i="0" dirty="0"/>
            <a:t> gen </a:t>
          </a:r>
          <a:r>
            <a:rPr lang="en-ID" b="0" i="0" dirty="0" err="1"/>
            <a:t>berada</a:t>
          </a:r>
          <a:r>
            <a:rPr lang="en-ID" b="0" i="0" dirty="0"/>
            <a:t> </a:t>
          </a:r>
          <a:r>
            <a:rPr lang="en-ID" b="0" i="0" dirty="0" err="1"/>
            <a:t>dalam</a:t>
          </a:r>
          <a:r>
            <a:rPr lang="en-ID" b="0" i="0" dirty="0"/>
            <a:t> </a:t>
          </a:r>
          <a:r>
            <a:rPr lang="en-ID" b="0" i="0" dirty="0" err="1"/>
            <a:t>fase</a:t>
          </a:r>
          <a:r>
            <a:rPr lang="en-ID" b="0" i="0" dirty="0"/>
            <a:t> </a:t>
          </a:r>
          <a:r>
            <a:rPr lang="en-ID" b="0" i="0" dirty="0" err="1"/>
            <a:t>tidak</a:t>
          </a:r>
          <a:r>
            <a:rPr lang="en-ID" b="0" i="0" dirty="0"/>
            <a:t> </a:t>
          </a:r>
          <a:r>
            <a:rPr lang="en-ID" b="0" i="0" dirty="0" err="1"/>
            <a:t>aktif</a:t>
          </a:r>
          <a:r>
            <a:rPr lang="en-ID" b="0" i="0" dirty="0"/>
            <a:t>, </a:t>
          </a:r>
          <a:r>
            <a:rPr lang="en-ID" b="0" i="0" dirty="0" err="1"/>
            <a:t>tetapi</a:t>
          </a:r>
          <a:r>
            <a:rPr lang="en-ID" b="0" i="0" dirty="0"/>
            <a:t> </a:t>
          </a:r>
          <a:r>
            <a:rPr lang="en-ID" b="0" i="0" dirty="0" err="1"/>
            <a:t>sedikitnya</a:t>
          </a:r>
          <a:r>
            <a:rPr lang="en-ID" b="0" i="0" dirty="0"/>
            <a:t> </a:t>
          </a:r>
          <a:r>
            <a:rPr lang="en-ID" b="0" i="0" dirty="0" err="1"/>
            <a:t>ada</a:t>
          </a:r>
          <a:r>
            <a:rPr lang="en-ID" b="0" i="0" dirty="0"/>
            <a:t> </a:t>
          </a:r>
          <a:r>
            <a:rPr lang="en-ID" b="0" i="0" dirty="0" err="1"/>
            <a:t>satu</a:t>
          </a:r>
          <a:r>
            <a:rPr lang="en-ID" b="0" i="0" dirty="0"/>
            <a:t> gen yang </a:t>
          </a:r>
          <a:r>
            <a:rPr lang="en-ID" b="0" i="0" dirty="0" err="1"/>
            <a:t>selalu</a:t>
          </a:r>
          <a:r>
            <a:rPr lang="en-ID" b="0" i="0" dirty="0"/>
            <a:t> </a:t>
          </a:r>
          <a:r>
            <a:rPr lang="en-ID" b="0" i="0" dirty="0" err="1"/>
            <a:t>aktif</a:t>
          </a:r>
          <a:r>
            <a:rPr lang="en-ID" b="0" i="0" dirty="0"/>
            <a:t>. Gen </a:t>
          </a:r>
          <a:r>
            <a:rPr lang="en-ID" b="0" i="0" dirty="0" err="1"/>
            <a:t>aktif</a:t>
          </a:r>
          <a:r>
            <a:rPr lang="en-ID" b="0" i="0" dirty="0"/>
            <a:t> </a:t>
          </a:r>
          <a:r>
            <a:rPr lang="en-ID" b="0" i="0" dirty="0" err="1"/>
            <a:t>berfungsi</a:t>
          </a:r>
          <a:r>
            <a:rPr lang="en-ID" b="0" i="0" dirty="0"/>
            <a:t> </a:t>
          </a:r>
          <a:r>
            <a:rPr lang="en-ID" b="0" i="0" dirty="0" err="1"/>
            <a:t>untuk</a:t>
          </a:r>
          <a:r>
            <a:rPr lang="en-ID" b="0" i="0" dirty="0"/>
            <a:t> </a:t>
          </a:r>
          <a:r>
            <a:rPr lang="en-ID" b="0" i="0" dirty="0" err="1"/>
            <a:t>mengkode</a:t>
          </a:r>
          <a:r>
            <a:rPr lang="en-ID" b="0" i="0" dirty="0"/>
            <a:t> protein </a:t>
          </a:r>
          <a:r>
            <a:rPr lang="en-ID" b="0" i="0" dirty="0" err="1"/>
            <a:t>reseptor</a:t>
          </a:r>
          <a:r>
            <a:rPr lang="en-ID" b="0" i="0" dirty="0"/>
            <a:t> yang </a:t>
          </a:r>
          <a:r>
            <a:rPr lang="en-ID" b="0" i="0" dirty="0" err="1"/>
            <a:t>berfungsi</a:t>
          </a:r>
          <a:r>
            <a:rPr lang="en-ID" b="0" i="0" dirty="0"/>
            <a:t> </a:t>
          </a:r>
          <a:r>
            <a:rPr lang="en-ID" b="0" i="0" dirty="0" err="1"/>
            <a:t>menjaga</a:t>
          </a:r>
          <a:r>
            <a:rPr lang="en-ID" b="0" i="0" dirty="0"/>
            <a:t> agar </a:t>
          </a:r>
          <a:r>
            <a:rPr lang="en-ID" b="0" i="0" dirty="0" err="1"/>
            <a:t>sebagian</a:t>
          </a:r>
          <a:r>
            <a:rPr lang="en-ID" b="0" i="0" dirty="0"/>
            <a:t> gen </a:t>
          </a:r>
          <a:r>
            <a:rPr lang="en-ID" b="0" i="0" dirty="0" err="1"/>
            <a:t>profage</a:t>
          </a:r>
          <a:r>
            <a:rPr lang="en-ID" b="0" i="0" dirty="0"/>
            <a:t> </a:t>
          </a:r>
          <a:r>
            <a:rPr lang="en-ID" b="0" i="0" dirty="0" err="1"/>
            <a:t>tidak</a:t>
          </a:r>
          <a:r>
            <a:rPr lang="en-ID" b="0" i="0" dirty="0"/>
            <a:t> </a:t>
          </a:r>
          <a:r>
            <a:rPr lang="en-ID" b="0" i="0" dirty="0" err="1"/>
            <a:t>aktif</a:t>
          </a:r>
          <a:endParaRPr lang="en-ID" dirty="0"/>
        </a:p>
      </dgm:t>
    </dgm:pt>
    <dgm:pt modelId="{E1414949-54AC-49E7-94F4-A45951CD9125}" type="parTrans" cxnId="{9ADDB25C-E2BA-4728-B34F-DAFD94C971AF}">
      <dgm:prSet/>
      <dgm:spPr/>
      <dgm:t>
        <a:bodyPr/>
        <a:lstStyle/>
        <a:p>
          <a:endParaRPr lang="en-ID"/>
        </a:p>
      </dgm:t>
    </dgm:pt>
    <dgm:pt modelId="{935F39D4-82F1-4FCB-946D-15DDF9D0D8DE}" type="sibTrans" cxnId="{9ADDB25C-E2BA-4728-B34F-DAFD94C971AF}">
      <dgm:prSet/>
      <dgm:spPr/>
      <dgm:t>
        <a:bodyPr/>
        <a:lstStyle/>
        <a:p>
          <a:endParaRPr lang="en-ID"/>
        </a:p>
      </dgm:t>
    </dgm:pt>
    <dgm:pt modelId="{4F487473-0DAA-4924-9BDD-F5F8409094EF}">
      <dgm:prSet phldrT="[Text]"/>
      <dgm:spPr/>
      <dgm:t>
        <a:bodyPr/>
        <a:lstStyle/>
        <a:p>
          <a:r>
            <a:rPr lang="en-ID" b="0" i="0" dirty="0" err="1"/>
            <a:t>Fase</a:t>
          </a:r>
          <a:r>
            <a:rPr lang="en-ID" b="0" i="0" dirty="0"/>
            <a:t> </a:t>
          </a:r>
          <a:r>
            <a:rPr lang="id-ID" b="0" i="0" dirty="0"/>
            <a:t>Replikasi</a:t>
          </a:r>
          <a:endParaRPr lang="en-ID" dirty="0"/>
        </a:p>
      </dgm:t>
    </dgm:pt>
    <dgm:pt modelId="{01654B57-ADA3-4158-B0FD-8207257AA1FA}" type="parTrans" cxnId="{F0444AF8-D41F-4420-B297-145DC460FB0E}">
      <dgm:prSet/>
      <dgm:spPr/>
      <dgm:t>
        <a:bodyPr/>
        <a:lstStyle/>
        <a:p>
          <a:endParaRPr lang="en-ID"/>
        </a:p>
      </dgm:t>
    </dgm:pt>
    <dgm:pt modelId="{A6DE9F62-E258-42FB-B0ED-C17093900644}" type="sibTrans" cxnId="{F0444AF8-D41F-4420-B297-145DC460FB0E}">
      <dgm:prSet/>
      <dgm:spPr/>
      <dgm:t>
        <a:bodyPr/>
        <a:lstStyle/>
        <a:p>
          <a:endParaRPr lang="en-ID"/>
        </a:p>
      </dgm:t>
    </dgm:pt>
    <dgm:pt modelId="{BAEDBD7D-C8C7-43E5-A7E6-2014FC585522}">
      <dgm:prSet phldrT="[Text]"/>
      <dgm:spPr/>
      <dgm:t>
        <a:bodyPr/>
        <a:lstStyle/>
        <a:p>
          <a:r>
            <a:rPr lang="en-ID" b="0" i="0" dirty="0" err="1"/>
            <a:t>Saat</a:t>
          </a:r>
          <a:r>
            <a:rPr lang="en-ID" b="0" i="0" dirty="0"/>
            <a:t> </a:t>
          </a:r>
          <a:r>
            <a:rPr lang="en-ID" b="0" i="0" dirty="0" err="1"/>
            <a:t>profage</a:t>
          </a:r>
          <a:r>
            <a:rPr lang="en-ID" b="0" i="0" dirty="0"/>
            <a:t> </a:t>
          </a:r>
          <a:r>
            <a:rPr lang="en-ID" b="0" i="0" dirty="0" err="1"/>
            <a:t>akan</a:t>
          </a:r>
          <a:r>
            <a:rPr lang="en-ID" b="0" i="0" dirty="0"/>
            <a:t> </a:t>
          </a:r>
          <a:r>
            <a:rPr lang="en-ID" b="0" i="0" dirty="0" err="1"/>
            <a:t>bereplikasi</a:t>
          </a:r>
          <a:r>
            <a:rPr lang="en-ID" b="0" i="0" dirty="0"/>
            <a:t>, </a:t>
          </a:r>
          <a:r>
            <a:rPr lang="en-ID" b="0" i="0" dirty="0" err="1"/>
            <a:t>itu</a:t>
          </a:r>
          <a:r>
            <a:rPr lang="en-ID" b="0" i="0" dirty="0"/>
            <a:t> </a:t>
          </a:r>
          <a:r>
            <a:rPr lang="en-ID" b="0" i="0" dirty="0" err="1"/>
            <a:t>artinya</a:t>
          </a:r>
          <a:r>
            <a:rPr lang="en-ID" b="0" i="0" dirty="0"/>
            <a:t> DNA </a:t>
          </a:r>
          <a:r>
            <a:rPr lang="en-ID" b="0" i="0" dirty="0" err="1"/>
            <a:t>fage</a:t>
          </a:r>
          <a:r>
            <a:rPr lang="en-ID" b="0" i="0" dirty="0"/>
            <a:t> juga </a:t>
          </a:r>
          <a:r>
            <a:rPr lang="en-ID" b="0" i="0" dirty="0" err="1"/>
            <a:t>turut</a:t>
          </a:r>
          <a:r>
            <a:rPr lang="en-ID" b="0" i="0" dirty="0"/>
            <a:t> </a:t>
          </a:r>
          <a:r>
            <a:rPr lang="en-ID" b="0" i="0" dirty="0" err="1"/>
            <a:t>bereplikasi</a:t>
          </a:r>
          <a:r>
            <a:rPr lang="en-ID" b="0" i="0" dirty="0"/>
            <a:t>. </a:t>
          </a:r>
          <a:r>
            <a:rPr lang="en-ID" b="0" i="0" dirty="0" err="1"/>
            <a:t>Kemudian</a:t>
          </a:r>
          <a:r>
            <a:rPr lang="en-ID" b="0" i="0" dirty="0"/>
            <a:t> </a:t>
          </a:r>
          <a:r>
            <a:rPr lang="en-ID" b="0" i="0" dirty="0" err="1"/>
            <a:t>ketika</a:t>
          </a:r>
          <a:r>
            <a:rPr lang="en-ID" b="0" i="0" dirty="0"/>
            <a:t> </a:t>
          </a:r>
          <a:r>
            <a:rPr lang="en-ID" b="0" i="0" dirty="0" err="1"/>
            <a:t>bakteri</a:t>
          </a:r>
          <a:r>
            <a:rPr lang="en-ID" b="0" i="0" dirty="0"/>
            <a:t> </a:t>
          </a:r>
          <a:r>
            <a:rPr lang="en-ID" b="0" i="0" dirty="0" err="1"/>
            <a:t>membelah</a:t>
          </a:r>
          <a:r>
            <a:rPr lang="en-ID" b="0" i="0" dirty="0"/>
            <a:t> </a:t>
          </a:r>
          <a:r>
            <a:rPr lang="en-ID" b="0" i="0" dirty="0" err="1"/>
            <a:t>diri</a:t>
          </a:r>
          <a:r>
            <a:rPr lang="en-ID" b="0" i="0" dirty="0"/>
            <a:t>, </a:t>
          </a:r>
          <a:r>
            <a:rPr lang="en-ID" b="0" i="0" dirty="0" err="1"/>
            <a:t>bakteri</a:t>
          </a:r>
          <a:r>
            <a:rPr lang="en-ID" b="0" i="0" dirty="0"/>
            <a:t> </a:t>
          </a:r>
          <a:r>
            <a:rPr lang="en-ID" b="0" i="0" dirty="0" err="1"/>
            <a:t>menghasilkan</a:t>
          </a:r>
          <a:r>
            <a:rPr lang="en-ID" b="0" i="0" dirty="0"/>
            <a:t> </a:t>
          </a:r>
          <a:r>
            <a:rPr lang="en-ID" b="0" i="0" dirty="0" err="1"/>
            <a:t>dua</a:t>
          </a:r>
          <a:r>
            <a:rPr lang="en-ID" b="0" i="0" dirty="0"/>
            <a:t> </a:t>
          </a:r>
          <a:r>
            <a:rPr lang="en-ID" b="0" i="0" dirty="0" err="1"/>
            <a:t>sel</a:t>
          </a:r>
          <a:r>
            <a:rPr lang="en-ID" b="0" i="0" dirty="0"/>
            <a:t> </a:t>
          </a:r>
          <a:r>
            <a:rPr lang="en-ID" b="0" i="0" dirty="0" err="1"/>
            <a:t>anakan</a:t>
          </a:r>
          <a:r>
            <a:rPr lang="en-ID" b="0" i="0" dirty="0"/>
            <a:t> yang masing-masing </a:t>
          </a:r>
          <a:r>
            <a:rPr lang="en-ID" b="0" i="0" dirty="0" err="1"/>
            <a:t>mengandung</a:t>
          </a:r>
          <a:r>
            <a:rPr lang="en-ID" b="0" i="0" dirty="0"/>
            <a:t> </a:t>
          </a:r>
          <a:r>
            <a:rPr lang="en-ID" b="0" i="0" dirty="0" err="1"/>
            <a:t>profage</a:t>
          </a:r>
          <a:r>
            <a:rPr lang="en-ID" b="0" i="0" dirty="0"/>
            <a:t>. DNA </a:t>
          </a:r>
          <a:r>
            <a:rPr lang="en-ID" b="0" i="0" dirty="0" err="1"/>
            <a:t>fage</a:t>
          </a:r>
          <a:r>
            <a:rPr lang="en-ID" b="0" i="0" dirty="0"/>
            <a:t> (</a:t>
          </a:r>
          <a:r>
            <a:rPr lang="en-ID" b="0" i="0" dirty="0" err="1"/>
            <a:t>dalam</a:t>
          </a:r>
          <a:r>
            <a:rPr lang="en-ID" b="0" i="0" dirty="0"/>
            <a:t> </a:t>
          </a:r>
          <a:r>
            <a:rPr lang="en-ID" b="0" i="0" dirty="0" err="1"/>
            <a:t>profage</a:t>
          </a:r>
          <a:r>
            <a:rPr lang="en-ID" b="0" i="0" dirty="0"/>
            <a:t>) </a:t>
          </a:r>
          <a:r>
            <a:rPr lang="en-ID" b="0" i="0" dirty="0" err="1"/>
            <a:t>akan</a:t>
          </a:r>
          <a:r>
            <a:rPr lang="en-ID" b="0" i="0" dirty="0"/>
            <a:t> </a:t>
          </a:r>
          <a:r>
            <a:rPr lang="en-ID" b="0" i="0" dirty="0" err="1"/>
            <a:t>terus</a:t>
          </a:r>
          <a:r>
            <a:rPr lang="en-ID" b="0" i="0" dirty="0"/>
            <a:t> </a:t>
          </a:r>
          <a:r>
            <a:rPr lang="en-ID" b="0" i="0" dirty="0" err="1"/>
            <a:t>bertambah</a:t>
          </a:r>
          <a:r>
            <a:rPr lang="en-ID" b="0" i="0" dirty="0"/>
            <a:t> </a:t>
          </a:r>
          <a:r>
            <a:rPr lang="en-ID" b="0" i="0" dirty="0" err="1"/>
            <a:t>banyak</a:t>
          </a:r>
          <a:r>
            <a:rPr lang="en-ID" b="0" i="0" dirty="0"/>
            <a:t> </a:t>
          </a:r>
          <a:r>
            <a:rPr lang="en-ID" b="0" i="0" dirty="0" err="1"/>
            <a:t>jika</a:t>
          </a:r>
          <a:r>
            <a:rPr lang="en-ID" b="0" i="0" dirty="0"/>
            <a:t> </a:t>
          </a:r>
          <a:r>
            <a:rPr lang="en-ID" b="0" i="0" dirty="0" err="1"/>
            <a:t>sel</a:t>
          </a:r>
          <a:r>
            <a:rPr lang="en-ID" b="0" i="0" dirty="0"/>
            <a:t> </a:t>
          </a:r>
          <a:r>
            <a:rPr lang="en-ID" b="0" i="0" dirty="0" err="1"/>
            <a:t>bakteri</a:t>
          </a:r>
          <a:r>
            <a:rPr lang="en-ID" b="0" i="0" dirty="0"/>
            <a:t> </a:t>
          </a:r>
          <a:r>
            <a:rPr lang="en-ID" b="0" i="0" dirty="0" err="1"/>
            <a:t>terus</a:t>
          </a:r>
          <a:r>
            <a:rPr lang="en-ID" b="0" i="0" dirty="0"/>
            <a:t> </a:t>
          </a:r>
          <a:r>
            <a:rPr lang="en-ID" b="0" i="0" dirty="0" err="1"/>
            <a:t>menerus</a:t>
          </a:r>
          <a:r>
            <a:rPr lang="en-ID" b="0" i="0" dirty="0"/>
            <a:t> </a:t>
          </a:r>
          <a:r>
            <a:rPr lang="en-ID" b="0" i="0" dirty="0" err="1"/>
            <a:t>membelah</a:t>
          </a:r>
          <a:r>
            <a:rPr lang="en-ID" b="0" i="0" dirty="0"/>
            <a:t>. </a:t>
          </a:r>
          <a:r>
            <a:rPr lang="en-ID" b="0" i="0" dirty="0" err="1"/>
            <a:t>Bakteri</a:t>
          </a:r>
          <a:r>
            <a:rPr lang="en-ID" b="0" i="0" dirty="0"/>
            <a:t> </a:t>
          </a:r>
          <a:r>
            <a:rPr lang="en-ID" b="0" i="0" dirty="0" err="1"/>
            <a:t>lisogenik</a:t>
          </a:r>
          <a:r>
            <a:rPr lang="en-ID" b="0" i="0" dirty="0"/>
            <a:t> </a:t>
          </a:r>
          <a:r>
            <a:rPr lang="en-ID" b="0" i="0" dirty="0" err="1"/>
            <a:t>dapat</a:t>
          </a:r>
          <a:r>
            <a:rPr lang="en-ID" b="0" i="0" dirty="0"/>
            <a:t> </a:t>
          </a:r>
          <a:r>
            <a:rPr lang="en-ID" b="0" i="0" dirty="0" err="1"/>
            <a:t>diinduksi</a:t>
          </a:r>
          <a:r>
            <a:rPr lang="en-ID" b="0" i="0" dirty="0"/>
            <a:t> </a:t>
          </a:r>
          <a:r>
            <a:rPr lang="en-ID" b="0" i="0" dirty="0" err="1"/>
            <a:t>untuk</a:t>
          </a:r>
          <a:r>
            <a:rPr lang="en-ID" b="0" i="0" dirty="0"/>
            <a:t> </a:t>
          </a:r>
          <a:r>
            <a:rPr lang="en-ID" b="0" i="0" dirty="0" err="1"/>
            <a:t>mengaktifkan</a:t>
          </a:r>
          <a:r>
            <a:rPr lang="en-ID" b="0" i="0" dirty="0"/>
            <a:t> </a:t>
          </a:r>
          <a:r>
            <a:rPr lang="en-ID" b="0" i="0" dirty="0" err="1"/>
            <a:t>profagenya</a:t>
          </a:r>
          <a:r>
            <a:rPr lang="en-ID" b="0" i="0" dirty="0"/>
            <a:t>. </a:t>
          </a:r>
          <a:r>
            <a:rPr lang="en-ID" b="0" i="0" dirty="0" err="1"/>
            <a:t>Pengaktifan</a:t>
          </a:r>
          <a:r>
            <a:rPr lang="en-ID" b="0" i="0" dirty="0"/>
            <a:t> </a:t>
          </a:r>
          <a:r>
            <a:rPr lang="en-ID" b="0" i="0" dirty="0" err="1"/>
            <a:t>ini</a:t>
          </a:r>
          <a:r>
            <a:rPr lang="en-ID" b="0" i="0" dirty="0"/>
            <a:t> </a:t>
          </a:r>
          <a:r>
            <a:rPr lang="en-ID" b="0" i="0" dirty="0" err="1"/>
            <a:t>mengakibatkan</a:t>
          </a:r>
          <a:r>
            <a:rPr lang="en-ID" b="0" i="0" dirty="0"/>
            <a:t> </a:t>
          </a:r>
          <a:r>
            <a:rPr lang="en-ID" b="0" i="0" dirty="0" err="1"/>
            <a:t>terjadinya</a:t>
          </a:r>
          <a:r>
            <a:rPr lang="en-ID" b="0" i="0" dirty="0"/>
            <a:t> </a:t>
          </a:r>
          <a:r>
            <a:rPr lang="en-ID" b="0" i="0" dirty="0" err="1"/>
            <a:t>siklus</a:t>
          </a:r>
          <a:r>
            <a:rPr lang="en-ID" b="0" i="0" dirty="0"/>
            <a:t> </a:t>
          </a:r>
          <a:r>
            <a:rPr lang="en-ID" b="0" i="0" dirty="0" err="1"/>
            <a:t>litik</a:t>
          </a:r>
          <a:r>
            <a:rPr lang="en-ID" b="0" i="0" dirty="0"/>
            <a:t>.</a:t>
          </a:r>
          <a:endParaRPr lang="en-ID" dirty="0"/>
        </a:p>
      </dgm:t>
    </dgm:pt>
    <dgm:pt modelId="{A58429E8-919B-4EC2-BFB3-F13F674E51A4}" type="parTrans" cxnId="{954456AC-22C8-490A-9431-FC9ABA5AE9D4}">
      <dgm:prSet/>
      <dgm:spPr/>
      <dgm:t>
        <a:bodyPr/>
        <a:lstStyle/>
        <a:p>
          <a:endParaRPr lang="en-ID"/>
        </a:p>
      </dgm:t>
    </dgm:pt>
    <dgm:pt modelId="{93664700-E2EE-4AE7-BF62-2404AE365189}" type="sibTrans" cxnId="{954456AC-22C8-490A-9431-FC9ABA5AE9D4}">
      <dgm:prSet/>
      <dgm:spPr/>
      <dgm:t>
        <a:bodyPr/>
        <a:lstStyle/>
        <a:p>
          <a:endParaRPr lang="en-ID"/>
        </a:p>
      </dgm:t>
    </dgm:pt>
    <dgm:pt modelId="{91BD9BD4-CE45-495B-8ECB-8656E56621B7}" type="pres">
      <dgm:prSet presAssocID="{0BD352CE-6BD3-4E82-8752-CABB6B9C8B35}" presName="Name0" presStyleCnt="0">
        <dgm:presLayoutVars>
          <dgm:dir/>
          <dgm:animLvl val="lvl"/>
          <dgm:resizeHandles val="exact"/>
        </dgm:presLayoutVars>
      </dgm:prSet>
      <dgm:spPr/>
    </dgm:pt>
    <dgm:pt modelId="{5DA01292-A57A-4494-A977-FE0D689ADDE9}" type="pres">
      <dgm:prSet presAssocID="{1A6CBC13-F2B9-4C01-874B-DAE0EA9C4E5B}" presName="linNode" presStyleCnt="0"/>
      <dgm:spPr/>
    </dgm:pt>
    <dgm:pt modelId="{1AD433B1-1CAF-4E21-9467-8D7428E68EC5}" type="pres">
      <dgm:prSet presAssocID="{1A6CBC13-F2B9-4C01-874B-DAE0EA9C4E5B}" presName="parTx" presStyleLbl="revTx" presStyleIdx="0" presStyleCnt="4">
        <dgm:presLayoutVars>
          <dgm:chMax val="1"/>
          <dgm:bulletEnabled val="1"/>
        </dgm:presLayoutVars>
      </dgm:prSet>
      <dgm:spPr/>
    </dgm:pt>
    <dgm:pt modelId="{0D1ADE98-E366-4574-8100-53C541411DBD}" type="pres">
      <dgm:prSet presAssocID="{1A6CBC13-F2B9-4C01-874B-DAE0EA9C4E5B}" presName="bracket" presStyleLbl="parChTrans1D1" presStyleIdx="0" presStyleCnt="4"/>
      <dgm:spPr/>
    </dgm:pt>
    <dgm:pt modelId="{DE86EAEC-5B5A-4C73-B377-53E3EEDF15DE}" type="pres">
      <dgm:prSet presAssocID="{1A6CBC13-F2B9-4C01-874B-DAE0EA9C4E5B}" presName="spH" presStyleCnt="0"/>
      <dgm:spPr/>
    </dgm:pt>
    <dgm:pt modelId="{B946027C-839B-4CD9-8B3C-ABF37D6777F8}" type="pres">
      <dgm:prSet presAssocID="{1A6CBC13-F2B9-4C01-874B-DAE0EA9C4E5B}" presName="desTx" presStyleLbl="node1" presStyleIdx="0" presStyleCnt="4">
        <dgm:presLayoutVars>
          <dgm:bulletEnabled val="1"/>
        </dgm:presLayoutVars>
      </dgm:prSet>
      <dgm:spPr/>
    </dgm:pt>
    <dgm:pt modelId="{8B15A21A-4169-4AAB-8757-B2FCE274D797}" type="pres">
      <dgm:prSet presAssocID="{FA6DBF6D-6428-4AD6-8C26-A1ECE7F957CE}" presName="spV" presStyleCnt="0"/>
      <dgm:spPr/>
    </dgm:pt>
    <dgm:pt modelId="{2E0D9577-A129-46E9-8E58-80E0F2C03375}" type="pres">
      <dgm:prSet presAssocID="{09B435E4-C168-4216-B7C9-B43B54E1EBED}" presName="linNode" presStyleCnt="0"/>
      <dgm:spPr/>
    </dgm:pt>
    <dgm:pt modelId="{EA0E2AAD-747F-4A61-BD3C-6A93D9D2C756}" type="pres">
      <dgm:prSet presAssocID="{09B435E4-C168-4216-B7C9-B43B54E1EBED}" presName="parTx" presStyleLbl="revTx" presStyleIdx="1" presStyleCnt="4">
        <dgm:presLayoutVars>
          <dgm:chMax val="1"/>
          <dgm:bulletEnabled val="1"/>
        </dgm:presLayoutVars>
      </dgm:prSet>
      <dgm:spPr/>
    </dgm:pt>
    <dgm:pt modelId="{5CBC9701-ACE4-4C39-B031-7C6E26C9B5DF}" type="pres">
      <dgm:prSet presAssocID="{09B435E4-C168-4216-B7C9-B43B54E1EBED}" presName="bracket" presStyleLbl="parChTrans1D1" presStyleIdx="1" presStyleCnt="4"/>
      <dgm:spPr/>
    </dgm:pt>
    <dgm:pt modelId="{6436AD2B-FDF7-4268-AF17-37EB168734FC}" type="pres">
      <dgm:prSet presAssocID="{09B435E4-C168-4216-B7C9-B43B54E1EBED}" presName="spH" presStyleCnt="0"/>
      <dgm:spPr/>
    </dgm:pt>
    <dgm:pt modelId="{D746EB7E-519E-4397-9C94-7C01DCDFB6E1}" type="pres">
      <dgm:prSet presAssocID="{09B435E4-C168-4216-B7C9-B43B54E1EBED}" presName="desTx" presStyleLbl="node1" presStyleIdx="1" presStyleCnt="4">
        <dgm:presLayoutVars>
          <dgm:bulletEnabled val="1"/>
        </dgm:presLayoutVars>
      </dgm:prSet>
      <dgm:spPr/>
    </dgm:pt>
    <dgm:pt modelId="{EABD594B-FBD1-46B9-BCCD-5D66168AFB73}" type="pres">
      <dgm:prSet presAssocID="{A24A54AE-BC82-40A9-9F2A-B2B6F10A40D5}" presName="spV" presStyleCnt="0"/>
      <dgm:spPr/>
    </dgm:pt>
    <dgm:pt modelId="{E9CB432E-0ECA-4919-BB99-15D638BCE8F6}" type="pres">
      <dgm:prSet presAssocID="{92D77138-A952-4873-92A3-9CAFD6511592}" presName="linNode" presStyleCnt="0"/>
      <dgm:spPr/>
    </dgm:pt>
    <dgm:pt modelId="{FB59884C-67DB-4B36-8B1F-5FFA65B8736C}" type="pres">
      <dgm:prSet presAssocID="{92D77138-A952-4873-92A3-9CAFD6511592}" presName="parTx" presStyleLbl="revTx" presStyleIdx="2" presStyleCnt="4">
        <dgm:presLayoutVars>
          <dgm:chMax val="1"/>
          <dgm:bulletEnabled val="1"/>
        </dgm:presLayoutVars>
      </dgm:prSet>
      <dgm:spPr/>
    </dgm:pt>
    <dgm:pt modelId="{C34643F5-03E3-448C-860D-310774DB30D7}" type="pres">
      <dgm:prSet presAssocID="{92D77138-A952-4873-92A3-9CAFD6511592}" presName="bracket" presStyleLbl="parChTrans1D1" presStyleIdx="2" presStyleCnt="4"/>
      <dgm:spPr/>
    </dgm:pt>
    <dgm:pt modelId="{E3518EA6-9E48-4BF1-A977-002CD20CD2F5}" type="pres">
      <dgm:prSet presAssocID="{92D77138-A952-4873-92A3-9CAFD6511592}" presName="spH" presStyleCnt="0"/>
      <dgm:spPr/>
    </dgm:pt>
    <dgm:pt modelId="{950F3475-E4CF-477D-9374-DB04B4F696F1}" type="pres">
      <dgm:prSet presAssocID="{92D77138-A952-4873-92A3-9CAFD6511592}" presName="desTx" presStyleLbl="node1" presStyleIdx="2" presStyleCnt="4">
        <dgm:presLayoutVars>
          <dgm:bulletEnabled val="1"/>
        </dgm:presLayoutVars>
      </dgm:prSet>
      <dgm:spPr/>
    </dgm:pt>
    <dgm:pt modelId="{CE3AB9FF-494A-4051-BAA1-52B8CA3A647A}" type="pres">
      <dgm:prSet presAssocID="{0DC9F932-D061-460B-994E-6E76F217539B}" presName="spV" presStyleCnt="0"/>
      <dgm:spPr/>
    </dgm:pt>
    <dgm:pt modelId="{EFFAC61A-93F7-4FF7-AAA5-28008B0D7531}" type="pres">
      <dgm:prSet presAssocID="{4F487473-0DAA-4924-9BDD-F5F8409094EF}" presName="linNode" presStyleCnt="0"/>
      <dgm:spPr/>
    </dgm:pt>
    <dgm:pt modelId="{FD41E35B-42D5-4E1B-9DD0-931C494A3AE1}" type="pres">
      <dgm:prSet presAssocID="{4F487473-0DAA-4924-9BDD-F5F8409094EF}" presName="parTx" presStyleLbl="revTx" presStyleIdx="3" presStyleCnt="4">
        <dgm:presLayoutVars>
          <dgm:chMax val="1"/>
          <dgm:bulletEnabled val="1"/>
        </dgm:presLayoutVars>
      </dgm:prSet>
      <dgm:spPr/>
    </dgm:pt>
    <dgm:pt modelId="{6C83B54A-0DE6-4FD0-8BF0-A09789E144AE}" type="pres">
      <dgm:prSet presAssocID="{4F487473-0DAA-4924-9BDD-F5F8409094EF}" presName="bracket" presStyleLbl="parChTrans1D1" presStyleIdx="3" presStyleCnt="4"/>
      <dgm:spPr/>
    </dgm:pt>
    <dgm:pt modelId="{F60144D8-6C7D-4965-91AA-40F83F6476A1}" type="pres">
      <dgm:prSet presAssocID="{4F487473-0DAA-4924-9BDD-F5F8409094EF}" presName="spH" presStyleCnt="0"/>
      <dgm:spPr/>
    </dgm:pt>
    <dgm:pt modelId="{CCF54305-4D98-4E70-9E9A-6FB3D68EB0C3}" type="pres">
      <dgm:prSet presAssocID="{4F487473-0DAA-4924-9BDD-F5F8409094EF}" presName="desTx" presStyleLbl="node1" presStyleIdx="3" presStyleCnt="4">
        <dgm:presLayoutVars>
          <dgm:bulletEnabled val="1"/>
        </dgm:presLayoutVars>
      </dgm:prSet>
      <dgm:spPr/>
    </dgm:pt>
  </dgm:ptLst>
  <dgm:cxnLst>
    <dgm:cxn modelId="{07BD6F09-BDEB-48E8-B1E9-B5168260D652}" type="presOf" srcId="{E7F28704-AAF8-47CB-B2A2-A9FE4C151244}" destId="{D746EB7E-519E-4397-9C94-7C01DCDFB6E1}" srcOrd="0" destOrd="0" presId="urn:diagrams.loki3.com/BracketList"/>
    <dgm:cxn modelId="{0DC2F70E-A3BD-45E0-95F1-A4BB92836980}" type="presOf" srcId="{4F487473-0DAA-4924-9BDD-F5F8409094EF}" destId="{FD41E35B-42D5-4E1B-9DD0-931C494A3AE1}" srcOrd="0" destOrd="0" presId="urn:diagrams.loki3.com/BracketList"/>
    <dgm:cxn modelId="{40D5CD27-52BE-4258-BFB5-CCFF555D2D9C}" type="presOf" srcId="{92D77138-A952-4873-92A3-9CAFD6511592}" destId="{FB59884C-67DB-4B36-8B1F-5FFA65B8736C}" srcOrd="0" destOrd="0" presId="urn:diagrams.loki3.com/BracketList"/>
    <dgm:cxn modelId="{28C97C2B-230C-4253-8890-516A8718A7A3}" type="presOf" srcId="{22573821-3C1D-4B81-A924-536B8305D540}" destId="{B946027C-839B-4CD9-8B3C-ABF37D6777F8}" srcOrd="0" destOrd="0" presId="urn:diagrams.loki3.com/BracketList"/>
    <dgm:cxn modelId="{4C157D3F-060B-482C-BBA2-040E6259701A}" srcId="{0BD352CE-6BD3-4E82-8752-CABB6B9C8B35}" destId="{1A6CBC13-F2B9-4C01-874B-DAE0EA9C4E5B}" srcOrd="0" destOrd="0" parTransId="{61DA1C92-CF4A-402F-9DA3-CB1B700537F0}" sibTransId="{FA6DBF6D-6428-4AD6-8C26-A1ECE7F957CE}"/>
    <dgm:cxn modelId="{9ADDB25C-E2BA-4728-B34F-DAFD94C971AF}" srcId="{92D77138-A952-4873-92A3-9CAFD6511592}" destId="{0D0D28F8-71D8-4D44-9D9B-E1A348797273}" srcOrd="0" destOrd="0" parTransId="{E1414949-54AC-49E7-94F4-A45951CD9125}" sibTransId="{935F39D4-82F1-4FCB-946D-15DDF9D0D8DE}"/>
    <dgm:cxn modelId="{F6B77D8B-DDCC-489E-ABF3-889B6434B9E1}" type="presOf" srcId="{1A6CBC13-F2B9-4C01-874B-DAE0EA9C4E5B}" destId="{1AD433B1-1CAF-4E21-9467-8D7428E68EC5}" srcOrd="0" destOrd="0" presId="urn:diagrams.loki3.com/BracketList"/>
    <dgm:cxn modelId="{4DC84596-D4BA-4E97-8B6A-AAA7236FF8C7}" type="presOf" srcId="{0BD352CE-6BD3-4E82-8752-CABB6B9C8B35}" destId="{91BD9BD4-CE45-495B-8ECB-8656E56621B7}" srcOrd="0" destOrd="0" presId="urn:diagrams.loki3.com/BracketList"/>
    <dgm:cxn modelId="{3E36CAA7-5846-4967-9240-1FE700915535}" srcId="{1A6CBC13-F2B9-4C01-874B-DAE0EA9C4E5B}" destId="{22573821-3C1D-4B81-A924-536B8305D540}" srcOrd="0" destOrd="0" parTransId="{00173190-58FE-440C-8D2F-A4D2719B2624}" sibTransId="{85E2FF4B-0084-4DE5-9EA3-858E6B255EAE}"/>
    <dgm:cxn modelId="{954456AC-22C8-490A-9431-FC9ABA5AE9D4}" srcId="{4F487473-0DAA-4924-9BDD-F5F8409094EF}" destId="{BAEDBD7D-C8C7-43E5-A7E6-2014FC585522}" srcOrd="0" destOrd="0" parTransId="{A58429E8-919B-4EC2-BFB3-F13F674E51A4}" sibTransId="{93664700-E2EE-4AE7-BF62-2404AE365189}"/>
    <dgm:cxn modelId="{197D92B3-765B-411A-8BDC-D8AFDFDE1931}" type="presOf" srcId="{09B435E4-C168-4216-B7C9-B43B54E1EBED}" destId="{EA0E2AAD-747F-4A61-BD3C-6A93D9D2C756}" srcOrd="0" destOrd="0" presId="urn:diagrams.loki3.com/BracketList"/>
    <dgm:cxn modelId="{8F2591B4-A0CC-4A0F-B4B4-1DC996907D3F}" type="presOf" srcId="{BAEDBD7D-C8C7-43E5-A7E6-2014FC585522}" destId="{CCF54305-4D98-4E70-9E9A-6FB3D68EB0C3}" srcOrd="0" destOrd="0" presId="urn:diagrams.loki3.com/BracketList"/>
    <dgm:cxn modelId="{48BA16E9-2116-4E4C-A3F5-820FC9E3AAD4}" type="presOf" srcId="{0D0D28F8-71D8-4D44-9D9B-E1A348797273}" destId="{950F3475-E4CF-477D-9374-DB04B4F696F1}" srcOrd="0" destOrd="0" presId="urn:diagrams.loki3.com/BracketList"/>
    <dgm:cxn modelId="{C20119F2-0902-4989-A83A-1ABCBA109426}" srcId="{0BD352CE-6BD3-4E82-8752-CABB6B9C8B35}" destId="{09B435E4-C168-4216-B7C9-B43B54E1EBED}" srcOrd="1" destOrd="0" parTransId="{08151928-7EC0-44EA-AEEC-80934AAAEA90}" sibTransId="{A24A54AE-BC82-40A9-9F2A-B2B6F10A40D5}"/>
    <dgm:cxn modelId="{F0444AF8-D41F-4420-B297-145DC460FB0E}" srcId="{0BD352CE-6BD3-4E82-8752-CABB6B9C8B35}" destId="{4F487473-0DAA-4924-9BDD-F5F8409094EF}" srcOrd="3" destOrd="0" parTransId="{01654B57-ADA3-4158-B0FD-8207257AA1FA}" sibTransId="{A6DE9F62-E258-42FB-B0ED-C17093900644}"/>
    <dgm:cxn modelId="{08C2FFF9-8A4E-4A0C-A2C2-6ADB2DAE3B6A}" srcId="{0BD352CE-6BD3-4E82-8752-CABB6B9C8B35}" destId="{92D77138-A952-4873-92A3-9CAFD6511592}" srcOrd="2" destOrd="0" parTransId="{AEDE12AF-1F79-410B-90BB-E5F632635320}" sibTransId="{0DC9F932-D061-460B-994E-6E76F217539B}"/>
    <dgm:cxn modelId="{1D4FBBFB-644C-462C-8B98-5BC148D91022}" srcId="{09B435E4-C168-4216-B7C9-B43B54E1EBED}" destId="{E7F28704-AAF8-47CB-B2A2-A9FE4C151244}" srcOrd="0" destOrd="0" parTransId="{93120702-1037-4F10-8B37-D428D2B9E380}" sibTransId="{0989FAF4-C7B7-4E7B-833E-3FEF63D67705}"/>
    <dgm:cxn modelId="{159EA2D2-FE67-45B9-847E-A9A5AD71A872}" type="presParOf" srcId="{91BD9BD4-CE45-495B-8ECB-8656E56621B7}" destId="{5DA01292-A57A-4494-A977-FE0D689ADDE9}" srcOrd="0" destOrd="0" presId="urn:diagrams.loki3.com/BracketList"/>
    <dgm:cxn modelId="{F5DA2495-7AE5-4BE6-ABF7-B689D6250CF0}" type="presParOf" srcId="{5DA01292-A57A-4494-A977-FE0D689ADDE9}" destId="{1AD433B1-1CAF-4E21-9467-8D7428E68EC5}" srcOrd="0" destOrd="0" presId="urn:diagrams.loki3.com/BracketList"/>
    <dgm:cxn modelId="{7809BDAF-FC59-40F3-935D-C2CB3BCA8517}" type="presParOf" srcId="{5DA01292-A57A-4494-A977-FE0D689ADDE9}" destId="{0D1ADE98-E366-4574-8100-53C541411DBD}" srcOrd="1" destOrd="0" presId="urn:diagrams.loki3.com/BracketList"/>
    <dgm:cxn modelId="{E0DFFB7B-9BCC-4AD4-A25A-D60FD7BDCE48}" type="presParOf" srcId="{5DA01292-A57A-4494-A977-FE0D689ADDE9}" destId="{DE86EAEC-5B5A-4C73-B377-53E3EEDF15DE}" srcOrd="2" destOrd="0" presId="urn:diagrams.loki3.com/BracketList"/>
    <dgm:cxn modelId="{938DC683-4D8F-4B91-9FAB-ABE246671741}" type="presParOf" srcId="{5DA01292-A57A-4494-A977-FE0D689ADDE9}" destId="{B946027C-839B-4CD9-8B3C-ABF37D6777F8}" srcOrd="3" destOrd="0" presId="urn:diagrams.loki3.com/BracketList"/>
    <dgm:cxn modelId="{5C150CCA-D784-4DD6-A8C4-0471FB1B21A2}" type="presParOf" srcId="{91BD9BD4-CE45-495B-8ECB-8656E56621B7}" destId="{8B15A21A-4169-4AAB-8757-B2FCE274D797}" srcOrd="1" destOrd="0" presId="urn:diagrams.loki3.com/BracketList"/>
    <dgm:cxn modelId="{9B55C6C7-2C4D-42D0-B0A7-A553623E706E}" type="presParOf" srcId="{91BD9BD4-CE45-495B-8ECB-8656E56621B7}" destId="{2E0D9577-A129-46E9-8E58-80E0F2C03375}" srcOrd="2" destOrd="0" presId="urn:diagrams.loki3.com/BracketList"/>
    <dgm:cxn modelId="{D4CB9B63-6B44-4E27-A61A-C251CBDC7F11}" type="presParOf" srcId="{2E0D9577-A129-46E9-8E58-80E0F2C03375}" destId="{EA0E2AAD-747F-4A61-BD3C-6A93D9D2C756}" srcOrd="0" destOrd="0" presId="urn:diagrams.loki3.com/BracketList"/>
    <dgm:cxn modelId="{02DDBB71-DBB0-4524-A5F3-D08B09C6E42B}" type="presParOf" srcId="{2E0D9577-A129-46E9-8E58-80E0F2C03375}" destId="{5CBC9701-ACE4-4C39-B031-7C6E26C9B5DF}" srcOrd="1" destOrd="0" presId="urn:diagrams.loki3.com/BracketList"/>
    <dgm:cxn modelId="{F0B2340C-6460-42F1-BD7B-5160119ECE86}" type="presParOf" srcId="{2E0D9577-A129-46E9-8E58-80E0F2C03375}" destId="{6436AD2B-FDF7-4268-AF17-37EB168734FC}" srcOrd="2" destOrd="0" presId="urn:diagrams.loki3.com/BracketList"/>
    <dgm:cxn modelId="{AE680527-72BA-441E-978D-F5017FF43AA1}" type="presParOf" srcId="{2E0D9577-A129-46E9-8E58-80E0F2C03375}" destId="{D746EB7E-519E-4397-9C94-7C01DCDFB6E1}" srcOrd="3" destOrd="0" presId="urn:diagrams.loki3.com/BracketList"/>
    <dgm:cxn modelId="{E908E746-4377-4AB6-BBF5-6114C8948255}" type="presParOf" srcId="{91BD9BD4-CE45-495B-8ECB-8656E56621B7}" destId="{EABD594B-FBD1-46B9-BCCD-5D66168AFB73}" srcOrd="3" destOrd="0" presId="urn:diagrams.loki3.com/BracketList"/>
    <dgm:cxn modelId="{E7AA6F70-CCEA-4D1B-8068-E0958EC067C6}" type="presParOf" srcId="{91BD9BD4-CE45-495B-8ECB-8656E56621B7}" destId="{E9CB432E-0ECA-4919-BB99-15D638BCE8F6}" srcOrd="4" destOrd="0" presId="urn:diagrams.loki3.com/BracketList"/>
    <dgm:cxn modelId="{76918A25-36FC-42B8-9206-E23CDC66607D}" type="presParOf" srcId="{E9CB432E-0ECA-4919-BB99-15D638BCE8F6}" destId="{FB59884C-67DB-4B36-8B1F-5FFA65B8736C}" srcOrd="0" destOrd="0" presId="urn:diagrams.loki3.com/BracketList"/>
    <dgm:cxn modelId="{0086AB02-3C55-4A79-BE15-7C4EAAA36475}" type="presParOf" srcId="{E9CB432E-0ECA-4919-BB99-15D638BCE8F6}" destId="{C34643F5-03E3-448C-860D-310774DB30D7}" srcOrd="1" destOrd="0" presId="urn:diagrams.loki3.com/BracketList"/>
    <dgm:cxn modelId="{B0518BBA-174B-43CF-89EC-BD5FC4A8CE55}" type="presParOf" srcId="{E9CB432E-0ECA-4919-BB99-15D638BCE8F6}" destId="{E3518EA6-9E48-4BF1-A977-002CD20CD2F5}" srcOrd="2" destOrd="0" presId="urn:diagrams.loki3.com/BracketList"/>
    <dgm:cxn modelId="{E1733CC6-773A-4A97-8A9F-836FE0C297A2}" type="presParOf" srcId="{E9CB432E-0ECA-4919-BB99-15D638BCE8F6}" destId="{950F3475-E4CF-477D-9374-DB04B4F696F1}" srcOrd="3" destOrd="0" presId="urn:diagrams.loki3.com/BracketList"/>
    <dgm:cxn modelId="{6C2CD580-4772-4F6E-966C-137EBC772A1E}" type="presParOf" srcId="{91BD9BD4-CE45-495B-8ECB-8656E56621B7}" destId="{CE3AB9FF-494A-4051-BAA1-52B8CA3A647A}" srcOrd="5" destOrd="0" presId="urn:diagrams.loki3.com/BracketList"/>
    <dgm:cxn modelId="{BF90D70A-3844-4476-9FED-B7A52775C9A1}" type="presParOf" srcId="{91BD9BD4-CE45-495B-8ECB-8656E56621B7}" destId="{EFFAC61A-93F7-4FF7-AAA5-28008B0D7531}" srcOrd="6" destOrd="0" presId="urn:diagrams.loki3.com/BracketList"/>
    <dgm:cxn modelId="{A2137BF5-7561-4F78-A3EE-2BE4892DCEC0}" type="presParOf" srcId="{EFFAC61A-93F7-4FF7-AAA5-28008B0D7531}" destId="{FD41E35B-42D5-4E1B-9DD0-931C494A3AE1}" srcOrd="0" destOrd="0" presId="urn:diagrams.loki3.com/BracketList"/>
    <dgm:cxn modelId="{413BD6A8-F127-45DD-A83A-4CDD67CD16ED}" type="presParOf" srcId="{EFFAC61A-93F7-4FF7-AAA5-28008B0D7531}" destId="{6C83B54A-0DE6-4FD0-8BF0-A09789E144AE}" srcOrd="1" destOrd="0" presId="urn:diagrams.loki3.com/BracketList"/>
    <dgm:cxn modelId="{3DF84433-2BED-4CD2-B2CD-FF9C7CB8A47C}" type="presParOf" srcId="{EFFAC61A-93F7-4FF7-AAA5-28008B0D7531}" destId="{F60144D8-6C7D-4965-91AA-40F83F6476A1}" srcOrd="2" destOrd="0" presId="urn:diagrams.loki3.com/BracketList"/>
    <dgm:cxn modelId="{24845291-D4A1-4364-BB1B-07F2A043DA9C}" type="presParOf" srcId="{EFFAC61A-93F7-4FF7-AAA5-28008B0D7531}" destId="{CCF54305-4D98-4E70-9E9A-6FB3D68EB0C3}"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D20A3D-A395-42B0-A1C0-A9ED7F87E183}"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ID"/>
        </a:p>
      </dgm:t>
    </dgm:pt>
    <dgm:pt modelId="{D893C856-965B-4AD7-AA02-70B3D306A237}">
      <dgm:prSet phldrT="[Text]"/>
      <dgm:spPr/>
      <dgm:t>
        <a:bodyPr/>
        <a:lstStyle/>
        <a:p>
          <a:r>
            <a:rPr lang="en-ID" b="0" i="0"/>
            <a:t>Riketsia typhi memperoleh bahan makanan dari darah yang diambil dari spesies inang lalu masuk dan tumbuh didalam sel epitel usus dari kutu dan keluar bersama dengan tinja yang dikeluarkan kutu</a:t>
          </a:r>
          <a:endParaRPr lang="en-ID"/>
        </a:p>
      </dgm:t>
    </dgm:pt>
    <dgm:pt modelId="{1B498EBD-45A4-4961-BC27-735E96B6E724}" type="parTrans" cxnId="{B526B5F9-7DD6-4DF9-B5E4-E4E24ADC0B30}">
      <dgm:prSet/>
      <dgm:spPr/>
      <dgm:t>
        <a:bodyPr/>
        <a:lstStyle/>
        <a:p>
          <a:endParaRPr lang="en-ID"/>
        </a:p>
      </dgm:t>
    </dgm:pt>
    <dgm:pt modelId="{7D02C452-F54E-453A-BD89-AE478EA276F2}" type="sibTrans" cxnId="{B526B5F9-7DD6-4DF9-B5E4-E4E24ADC0B30}">
      <dgm:prSet phldrT="01"/>
      <dgm:spPr/>
      <dgm:t>
        <a:bodyPr/>
        <a:lstStyle/>
        <a:p>
          <a:r>
            <a:rPr lang="en-ID"/>
            <a:t>01</a:t>
          </a:r>
        </a:p>
      </dgm:t>
    </dgm:pt>
    <dgm:pt modelId="{79420BA7-CAF2-4891-9032-E200DD3067D9}">
      <dgm:prSet phldrT="[Text]"/>
      <dgm:spPr/>
      <dgm:t>
        <a:bodyPr/>
        <a:lstStyle/>
        <a:p>
          <a:r>
            <a:rPr lang="en-ID" b="0" i="0"/>
            <a:t>Riketsia typhi yang beradapada tinja dari kutu tersebut menjangkiti tikus dan manusia melalui </a:t>
          </a:r>
          <a:r>
            <a:rPr lang="en-ID" b="1" i="0"/>
            <a:t>inokulasi</a:t>
          </a:r>
          <a:r>
            <a:rPr lang="en-ID" b="0" i="0"/>
            <a:t> </a:t>
          </a:r>
          <a:r>
            <a:rPr lang="en-ID" b="1" i="0"/>
            <a:t>intrakutan</a:t>
          </a:r>
          <a:r>
            <a:rPr lang="en-ID" b="0" i="0"/>
            <a:t> dengan penggarukan kulit, atau perpindahan oleh jari kedalam membran lendir.</a:t>
          </a:r>
          <a:endParaRPr lang="en-ID"/>
        </a:p>
      </dgm:t>
    </dgm:pt>
    <dgm:pt modelId="{9C75A35D-544C-40C4-A621-7EBB878D6D5D}" type="parTrans" cxnId="{7486A6A1-4FE5-4BE9-8DD5-0A4915F751BC}">
      <dgm:prSet/>
      <dgm:spPr/>
      <dgm:t>
        <a:bodyPr/>
        <a:lstStyle/>
        <a:p>
          <a:endParaRPr lang="en-ID"/>
        </a:p>
      </dgm:t>
    </dgm:pt>
    <dgm:pt modelId="{04DD51F2-D3B3-4984-B928-056587698A2F}" type="sibTrans" cxnId="{7486A6A1-4FE5-4BE9-8DD5-0A4915F751BC}">
      <dgm:prSet phldrT="02"/>
      <dgm:spPr/>
      <dgm:t>
        <a:bodyPr/>
        <a:lstStyle/>
        <a:p>
          <a:r>
            <a:rPr lang="en-ID"/>
            <a:t>02</a:t>
          </a:r>
        </a:p>
      </dgm:t>
    </dgm:pt>
    <dgm:pt modelId="{120043D1-C441-4CB1-8C6E-ACD41B93BA25}">
      <dgm:prSet phldrT="[Text]"/>
      <dgm:spPr/>
      <dgm:t>
        <a:bodyPr/>
        <a:lstStyle/>
        <a:p>
          <a:r>
            <a:rPr lang="en-US" b="0" i="0"/>
            <a:t>Riketsia typhi tidak menyebar secara efektif ke sel-sel lainnya sampai pembelahan binernya telah selesai, yang pada akhirnya membuat sel inang retak dan pecah serta membebaskan sejumlah besar riketsia typhi.</a:t>
          </a:r>
          <a:endParaRPr lang="en-ID"/>
        </a:p>
      </dgm:t>
    </dgm:pt>
    <dgm:pt modelId="{BBC4D80B-74F9-4ADC-B64D-52B5B255C7F6}" type="parTrans" cxnId="{FE63DB93-9731-438D-BA4A-8CD4F7BA22B2}">
      <dgm:prSet/>
      <dgm:spPr/>
      <dgm:t>
        <a:bodyPr/>
        <a:lstStyle/>
        <a:p>
          <a:endParaRPr lang="en-ID"/>
        </a:p>
      </dgm:t>
    </dgm:pt>
    <dgm:pt modelId="{99BE12C9-44C9-4108-883E-1C2E23D9090F}" type="sibTrans" cxnId="{FE63DB93-9731-438D-BA4A-8CD4F7BA22B2}">
      <dgm:prSet phldrT="03"/>
      <dgm:spPr/>
      <dgm:t>
        <a:bodyPr/>
        <a:lstStyle/>
        <a:p>
          <a:r>
            <a:rPr lang="en-ID"/>
            <a:t>03</a:t>
          </a:r>
        </a:p>
      </dgm:t>
    </dgm:pt>
    <dgm:pt modelId="{7571511D-EE0A-49FD-8A23-74F8494E20C7}">
      <dgm:prSet phldrT="[Text]"/>
      <dgm:spPr/>
      <dgm:t>
        <a:bodyPr/>
        <a:lstStyle/>
        <a:p>
          <a:r>
            <a:rPr lang="en-US" b="0" i="0" dirty="0" err="1"/>
            <a:t>Penggandaan</a:t>
          </a:r>
          <a:r>
            <a:rPr lang="en-US" b="0" i="0" dirty="0"/>
            <a:t> </a:t>
          </a:r>
          <a:r>
            <a:rPr lang="en-US" b="0" i="0" dirty="0" err="1"/>
            <a:t>diri</a:t>
          </a:r>
          <a:r>
            <a:rPr lang="en-US" b="0" i="0" dirty="0"/>
            <a:t> </a:t>
          </a:r>
          <a:r>
            <a:rPr lang="en-US" b="0" i="0" dirty="0" err="1"/>
            <a:t>inilah</a:t>
          </a:r>
          <a:r>
            <a:rPr lang="en-US" b="0" i="0" dirty="0"/>
            <a:t> yang </a:t>
          </a:r>
          <a:r>
            <a:rPr lang="en-US" b="0" i="0" dirty="0" err="1"/>
            <a:t>menyebabkan</a:t>
          </a:r>
          <a:r>
            <a:rPr lang="en-US" b="0" i="0" dirty="0"/>
            <a:t> </a:t>
          </a:r>
          <a:r>
            <a:rPr lang="en-US" b="0" i="0" dirty="0" err="1"/>
            <a:t>kehancuran</a:t>
          </a:r>
          <a:r>
            <a:rPr lang="en-US" b="0" i="0" dirty="0"/>
            <a:t> </a:t>
          </a:r>
          <a:r>
            <a:rPr lang="en-US" b="0" i="0" dirty="0" err="1"/>
            <a:t>sel</a:t>
          </a:r>
          <a:r>
            <a:rPr lang="en-US" b="0" i="0" dirty="0"/>
            <a:t> endothelial yang </a:t>
          </a:r>
          <a:r>
            <a:rPr lang="en-US" b="0" i="0" dirty="0" err="1"/>
            <a:t>selanjutnya</a:t>
          </a:r>
          <a:r>
            <a:rPr lang="en-US" b="0" i="0" dirty="0"/>
            <a:t> </a:t>
          </a:r>
          <a:r>
            <a:rPr lang="en-US" b="0" i="0" dirty="0" err="1"/>
            <a:t>mengakibatkan</a:t>
          </a:r>
          <a:r>
            <a:rPr lang="en-US" b="0" i="0" dirty="0"/>
            <a:t> </a:t>
          </a:r>
          <a:r>
            <a:rPr lang="en-US" b="0" i="0" dirty="0" err="1"/>
            <a:t>kerusakan</a:t>
          </a:r>
          <a:r>
            <a:rPr lang="en-US" b="0" i="0" dirty="0"/>
            <a:t> organ, </a:t>
          </a:r>
          <a:r>
            <a:rPr lang="en-US" b="0" i="0" dirty="0" err="1"/>
            <a:t>jaringan</a:t>
          </a:r>
          <a:r>
            <a:rPr lang="en-US" b="0" i="0" dirty="0"/>
            <a:t>, dan </a:t>
          </a:r>
          <a:r>
            <a:rPr lang="en-US" b="0" i="0" dirty="0" err="1"/>
            <a:t>kehilangan</a:t>
          </a:r>
          <a:r>
            <a:rPr lang="en-US" b="0" i="0" dirty="0"/>
            <a:t> </a:t>
          </a:r>
          <a:r>
            <a:rPr lang="en-US" b="0" i="0" dirty="0" err="1"/>
            <a:t>darah</a:t>
          </a:r>
          <a:r>
            <a:rPr lang="en-US" b="0" i="0" dirty="0"/>
            <a:t>.</a:t>
          </a:r>
          <a:endParaRPr lang="en-ID" dirty="0"/>
        </a:p>
      </dgm:t>
    </dgm:pt>
    <dgm:pt modelId="{B2869714-3FDA-4CD8-ABD9-BC0C2BAD4373}" type="parTrans" cxnId="{5423345A-1020-4787-B287-9F61CD7112FF}">
      <dgm:prSet/>
      <dgm:spPr/>
      <dgm:t>
        <a:bodyPr/>
        <a:lstStyle/>
        <a:p>
          <a:endParaRPr lang="en-ID"/>
        </a:p>
      </dgm:t>
    </dgm:pt>
    <dgm:pt modelId="{1989231A-F38F-4254-AF84-EFB6B7ACBA1C}" type="sibTrans" cxnId="{5423345A-1020-4787-B287-9F61CD7112FF}">
      <dgm:prSet phldrT="04"/>
      <dgm:spPr/>
      <dgm:t>
        <a:bodyPr/>
        <a:lstStyle/>
        <a:p>
          <a:endParaRPr lang="en-ID"/>
        </a:p>
      </dgm:t>
    </dgm:pt>
    <dgm:pt modelId="{52E9901D-0C74-494E-80A9-7BBD262553E9}" type="pres">
      <dgm:prSet presAssocID="{05D20A3D-A395-42B0-A1C0-A9ED7F87E183}" presName="outerComposite" presStyleCnt="0">
        <dgm:presLayoutVars>
          <dgm:chMax val="5"/>
          <dgm:dir/>
          <dgm:resizeHandles val="exact"/>
        </dgm:presLayoutVars>
      </dgm:prSet>
      <dgm:spPr/>
    </dgm:pt>
    <dgm:pt modelId="{0FB9246F-BCEA-4AB5-9F0A-8FF152F30C62}" type="pres">
      <dgm:prSet presAssocID="{05D20A3D-A395-42B0-A1C0-A9ED7F87E183}" presName="dummyMaxCanvas" presStyleCnt="0">
        <dgm:presLayoutVars/>
      </dgm:prSet>
      <dgm:spPr/>
    </dgm:pt>
    <dgm:pt modelId="{ACC2371F-FBB0-4ACA-BBB7-6D85ADCF764D}" type="pres">
      <dgm:prSet presAssocID="{05D20A3D-A395-42B0-A1C0-A9ED7F87E183}" presName="FourNodes_1" presStyleLbl="node1" presStyleIdx="0" presStyleCnt="4">
        <dgm:presLayoutVars>
          <dgm:bulletEnabled val="1"/>
        </dgm:presLayoutVars>
      </dgm:prSet>
      <dgm:spPr/>
    </dgm:pt>
    <dgm:pt modelId="{36C4E285-1E9C-49A3-A80C-C03404FDD285}" type="pres">
      <dgm:prSet presAssocID="{05D20A3D-A395-42B0-A1C0-A9ED7F87E183}" presName="FourNodes_2" presStyleLbl="node1" presStyleIdx="1" presStyleCnt="4">
        <dgm:presLayoutVars>
          <dgm:bulletEnabled val="1"/>
        </dgm:presLayoutVars>
      </dgm:prSet>
      <dgm:spPr/>
    </dgm:pt>
    <dgm:pt modelId="{438344D7-D184-4FAB-8BE1-0B78FA831862}" type="pres">
      <dgm:prSet presAssocID="{05D20A3D-A395-42B0-A1C0-A9ED7F87E183}" presName="FourNodes_3" presStyleLbl="node1" presStyleIdx="2" presStyleCnt="4">
        <dgm:presLayoutVars>
          <dgm:bulletEnabled val="1"/>
        </dgm:presLayoutVars>
      </dgm:prSet>
      <dgm:spPr/>
    </dgm:pt>
    <dgm:pt modelId="{A3F7004E-4C57-4B8D-9D71-2EDEB7AFB086}" type="pres">
      <dgm:prSet presAssocID="{05D20A3D-A395-42B0-A1C0-A9ED7F87E183}" presName="FourNodes_4" presStyleLbl="node1" presStyleIdx="3" presStyleCnt="4">
        <dgm:presLayoutVars>
          <dgm:bulletEnabled val="1"/>
        </dgm:presLayoutVars>
      </dgm:prSet>
      <dgm:spPr/>
    </dgm:pt>
    <dgm:pt modelId="{E4C0A2BC-8C1E-4921-ADB6-D8F6D0FD403B}" type="pres">
      <dgm:prSet presAssocID="{05D20A3D-A395-42B0-A1C0-A9ED7F87E183}" presName="FourConn_1-2" presStyleLbl="fgAccFollowNode1" presStyleIdx="0" presStyleCnt="3">
        <dgm:presLayoutVars>
          <dgm:bulletEnabled val="1"/>
        </dgm:presLayoutVars>
      </dgm:prSet>
      <dgm:spPr/>
    </dgm:pt>
    <dgm:pt modelId="{1EBBDDAD-91F3-4027-BF1A-7F7BBDA1C92D}" type="pres">
      <dgm:prSet presAssocID="{05D20A3D-A395-42B0-A1C0-A9ED7F87E183}" presName="FourConn_2-3" presStyleLbl="fgAccFollowNode1" presStyleIdx="1" presStyleCnt="3">
        <dgm:presLayoutVars>
          <dgm:bulletEnabled val="1"/>
        </dgm:presLayoutVars>
      </dgm:prSet>
      <dgm:spPr/>
    </dgm:pt>
    <dgm:pt modelId="{F93DA5A2-E96B-42AF-8D18-6E58C14DB2F0}" type="pres">
      <dgm:prSet presAssocID="{05D20A3D-A395-42B0-A1C0-A9ED7F87E183}" presName="FourConn_3-4" presStyleLbl="fgAccFollowNode1" presStyleIdx="2" presStyleCnt="3">
        <dgm:presLayoutVars>
          <dgm:bulletEnabled val="1"/>
        </dgm:presLayoutVars>
      </dgm:prSet>
      <dgm:spPr/>
    </dgm:pt>
    <dgm:pt modelId="{10B62903-C049-4DC0-81DC-D8A7F833F55D}" type="pres">
      <dgm:prSet presAssocID="{05D20A3D-A395-42B0-A1C0-A9ED7F87E183}" presName="FourNodes_1_text" presStyleLbl="node1" presStyleIdx="3" presStyleCnt="4">
        <dgm:presLayoutVars>
          <dgm:bulletEnabled val="1"/>
        </dgm:presLayoutVars>
      </dgm:prSet>
      <dgm:spPr/>
    </dgm:pt>
    <dgm:pt modelId="{45531B9C-0CA9-411B-A262-9EDFBC8C67AA}" type="pres">
      <dgm:prSet presAssocID="{05D20A3D-A395-42B0-A1C0-A9ED7F87E183}" presName="FourNodes_2_text" presStyleLbl="node1" presStyleIdx="3" presStyleCnt="4">
        <dgm:presLayoutVars>
          <dgm:bulletEnabled val="1"/>
        </dgm:presLayoutVars>
      </dgm:prSet>
      <dgm:spPr/>
    </dgm:pt>
    <dgm:pt modelId="{B71AC613-7373-49BF-B13F-3AA11388A4B4}" type="pres">
      <dgm:prSet presAssocID="{05D20A3D-A395-42B0-A1C0-A9ED7F87E183}" presName="FourNodes_3_text" presStyleLbl="node1" presStyleIdx="3" presStyleCnt="4">
        <dgm:presLayoutVars>
          <dgm:bulletEnabled val="1"/>
        </dgm:presLayoutVars>
      </dgm:prSet>
      <dgm:spPr/>
    </dgm:pt>
    <dgm:pt modelId="{F71AE656-92DC-4992-8153-5F7D6BA905B5}" type="pres">
      <dgm:prSet presAssocID="{05D20A3D-A395-42B0-A1C0-A9ED7F87E183}" presName="FourNodes_4_text" presStyleLbl="node1" presStyleIdx="3" presStyleCnt="4">
        <dgm:presLayoutVars>
          <dgm:bulletEnabled val="1"/>
        </dgm:presLayoutVars>
      </dgm:prSet>
      <dgm:spPr/>
    </dgm:pt>
  </dgm:ptLst>
  <dgm:cxnLst>
    <dgm:cxn modelId="{62D8AD1B-6C83-4168-9B10-C8470E88D6C7}" type="presOf" srcId="{79420BA7-CAF2-4891-9032-E200DD3067D9}" destId="{36C4E285-1E9C-49A3-A80C-C03404FDD285}" srcOrd="0" destOrd="0" presId="urn:microsoft.com/office/officeart/2005/8/layout/vProcess5"/>
    <dgm:cxn modelId="{3B91D722-BB09-4583-9D91-41663978B016}" type="presOf" srcId="{7D02C452-F54E-453A-BD89-AE478EA276F2}" destId="{E4C0A2BC-8C1E-4921-ADB6-D8F6D0FD403B}" srcOrd="0" destOrd="0" presId="urn:microsoft.com/office/officeart/2005/8/layout/vProcess5"/>
    <dgm:cxn modelId="{9C18A52F-642C-496E-85D5-1FB429893AA3}" type="presOf" srcId="{D893C856-965B-4AD7-AA02-70B3D306A237}" destId="{10B62903-C049-4DC0-81DC-D8A7F833F55D}" srcOrd="1" destOrd="0" presId="urn:microsoft.com/office/officeart/2005/8/layout/vProcess5"/>
    <dgm:cxn modelId="{E5E1F43E-9013-4E5E-AB63-3AD2895C4BB2}" type="presOf" srcId="{120043D1-C441-4CB1-8C6E-ACD41B93BA25}" destId="{B71AC613-7373-49BF-B13F-3AA11388A4B4}" srcOrd="1" destOrd="0" presId="urn:microsoft.com/office/officeart/2005/8/layout/vProcess5"/>
    <dgm:cxn modelId="{B7806361-E21B-4693-921E-884FBAC12F0F}" type="presOf" srcId="{120043D1-C441-4CB1-8C6E-ACD41B93BA25}" destId="{438344D7-D184-4FAB-8BE1-0B78FA831862}" srcOrd="0" destOrd="0" presId="urn:microsoft.com/office/officeart/2005/8/layout/vProcess5"/>
    <dgm:cxn modelId="{5423345A-1020-4787-B287-9F61CD7112FF}" srcId="{05D20A3D-A395-42B0-A1C0-A9ED7F87E183}" destId="{7571511D-EE0A-49FD-8A23-74F8494E20C7}" srcOrd="3" destOrd="0" parTransId="{B2869714-3FDA-4CD8-ABD9-BC0C2BAD4373}" sibTransId="{1989231A-F38F-4254-AF84-EFB6B7ACBA1C}"/>
    <dgm:cxn modelId="{92862382-BEB1-4B0F-B75C-435EEF5123EE}" type="presOf" srcId="{04DD51F2-D3B3-4984-B928-056587698A2F}" destId="{1EBBDDAD-91F3-4027-BF1A-7F7BBDA1C92D}" srcOrd="0" destOrd="0" presId="urn:microsoft.com/office/officeart/2005/8/layout/vProcess5"/>
    <dgm:cxn modelId="{FE109183-61C9-4D24-AFA4-84D43612B317}" type="presOf" srcId="{7571511D-EE0A-49FD-8A23-74F8494E20C7}" destId="{F71AE656-92DC-4992-8153-5F7D6BA905B5}" srcOrd="1" destOrd="0" presId="urn:microsoft.com/office/officeart/2005/8/layout/vProcess5"/>
    <dgm:cxn modelId="{5DF16D86-69EE-4C14-BBEF-B5E210635C4B}" type="presOf" srcId="{99BE12C9-44C9-4108-883E-1C2E23D9090F}" destId="{F93DA5A2-E96B-42AF-8D18-6E58C14DB2F0}" srcOrd="0" destOrd="0" presId="urn:microsoft.com/office/officeart/2005/8/layout/vProcess5"/>
    <dgm:cxn modelId="{FE63DB93-9731-438D-BA4A-8CD4F7BA22B2}" srcId="{05D20A3D-A395-42B0-A1C0-A9ED7F87E183}" destId="{120043D1-C441-4CB1-8C6E-ACD41B93BA25}" srcOrd="2" destOrd="0" parTransId="{BBC4D80B-74F9-4ADC-B64D-52B5B255C7F6}" sibTransId="{99BE12C9-44C9-4108-883E-1C2E23D9090F}"/>
    <dgm:cxn modelId="{7486A6A1-4FE5-4BE9-8DD5-0A4915F751BC}" srcId="{05D20A3D-A395-42B0-A1C0-A9ED7F87E183}" destId="{79420BA7-CAF2-4891-9032-E200DD3067D9}" srcOrd="1" destOrd="0" parTransId="{9C75A35D-544C-40C4-A621-7EBB878D6D5D}" sibTransId="{04DD51F2-D3B3-4984-B928-056587698A2F}"/>
    <dgm:cxn modelId="{CBFED2AB-1D21-42A9-BCCE-AD9D8FD3478F}" type="presOf" srcId="{D893C856-965B-4AD7-AA02-70B3D306A237}" destId="{ACC2371F-FBB0-4ACA-BBB7-6D85ADCF764D}" srcOrd="0" destOrd="0" presId="urn:microsoft.com/office/officeart/2005/8/layout/vProcess5"/>
    <dgm:cxn modelId="{6617E3AC-723B-4DAE-9AEC-94823879E152}" type="presOf" srcId="{05D20A3D-A395-42B0-A1C0-A9ED7F87E183}" destId="{52E9901D-0C74-494E-80A9-7BBD262553E9}" srcOrd="0" destOrd="0" presId="urn:microsoft.com/office/officeart/2005/8/layout/vProcess5"/>
    <dgm:cxn modelId="{79FF22C2-188A-4869-A340-C991776B10F6}" type="presOf" srcId="{7571511D-EE0A-49FD-8A23-74F8494E20C7}" destId="{A3F7004E-4C57-4B8D-9D71-2EDEB7AFB086}" srcOrd="0" destOrd="0" presId="urn:microsoft.com/office/officeart/2005/8/layout/vProcess5"/>
    <dgm:cxn modelId="{294D7ECF-92B3-4BEB-9279-ED84A2DB77FC}" type="presOf" srcId="{79420BA7-CAF2-4891-9032-E200DD3067D9}" destId="{45531B9C-0CA9-411B-A262-9EDFBC8C67AA}" srcOrd="1" destOrd="0" presId="urn:microsoft.com/office/officeart/2005/8/layout/vProcess5"/>
    <dgm:cxn modelId="{B526B5F9-7DD6-4DF9-B5E4-E4E24ADC0B30}" srcId="{05D20A3D-A395-42B0-A1C0-A9ED7F87E183}" destId="{D893C856-965B-4AD7-AA02-70B3D306A237}" srcOrd="0" destOrd="0" parTransId="{1B498EBD-45A4-4961-BC27-735E96B6E724}" sibTransId="{7D02C452-F54E-453A-BD89-AE478EA276F2}"/>
    <dgm:cxn modelId="{7376372A-CAE2-4DD5-B198-173ADFEC35C2}" type="presParOf" srcId="{52E9901D-0C74-494E-80A9-7BBD262553E9}" destId="{0FB9246F-BCEA-4AB5-9F0A-8FF152F30C62}" srcOrd="0" destOrd="0" presId="urn:microsoft.com/office/officeart/2005/8/layout/vProcess5"/>
    <dgm:cxn modelId="{966C6E3A-FF05-4544-BD4A-F50A662D00CB}" type="presParOf" srcId="{52E9901D-0C74-494E-80A9-7BBD262553E9}" destId="{ACC2371F-FBB0-4ACA-BBB7-6D85ADCF764D}" srcOrd="1" destOrd="0" presId="urn:microsoft.com/office/officeart/2005/8/layout/vProcess5"/>
    <dgm:cxn modelId="{41BC8642-3DDB-433C-A9FC-9FB9E82D3BAF}" type="presParOf" srcId="{52E9901D-0C74-494E-80A9-7BBD262553E9}" destId="{36C4E285-1E9C-49A3-A80C-C03404FDD285}" srcOrd="2" destOrd="0" presId="urn:microsoft.com/office/officeart/2005/8/layout/vProcess5"/>
    <dgm:cxn modelId="{BC64480A-2F74-4DEF-8201-A287C10FD394}" type="presParOf" srcId="{52E9901D-0C74-494E-80A9-7BBD262553E9}" destId="{438344D7-D184-4FAB-8BE1-0B78FA831862}" srcOrd="3" destOrd="0" presId="urn:microsoft.com/office/officeart/2005/8/layout/vProcess5"/>
    <dgm:cxn modelId="{D395FA45-B766-4187-8206-2E413E286718}" type="presParOf" srcId="{52E9901D-0C74-494E-80A9-7BBD262553E9}" destId="{A3F7004E-4C57-4B8D-9D71-2EDEB7AFB086}" srcOrd="4" destOrd="0" presId="urn:microsoft.com/office/officeart/2005/8/layout/vProcess5"/>
    <dgm:cxn modelId="{04AFBD80-8F48-4716-B272-5B4291CE3B44}" type="presParOf" srcId="{52E9901D-0C74-494E-80A9-7BBD262553E9}" destId="{E4C0A2BC-8C1E-4921-ADB6-D8F6D0FD403B}" srcOrd="5" destOrd="0" presId="urn:microsoft.com/office/officeart/2005/8/layout/vProcess5"/>
    <dgm:cxn modelId="{CCE26985-6C2F-4EC0-95C5-315FE59C4290}" type="presParOf" srcId="{52E9901D-0C74-494E-80A9-7BBD262553E9}" destId="{1EBBDDAD-91F3-4027-BF1A-7F7BBDA1C92D}" srcOrd="6" destOrd="0" presId="urn:microsoft.com/office/officeart/2005/8/layout/vProcess5"/>
    <dgm:cxn modelId="{30A1D3E6-5462-4CE7-B092-46BA982EF6D3}" type="presParOf" srcId="{52E9901D-0C74-494E-80A9-7BBD262553E9}" destId="{F93DA5A2-E96B-42AF-8D18-6E58C14DB2F0}" srcOrd="7" destOrd="0" presId="urn:microsoft.com/office/officeart/2005/8/layout/vProcess5"/>
    <dgm:cxn modelId="{86C020DA-D836-4DC8-95AC-D8F44B11C906}" type="presParOf" srcId="{52E9901D-0C74-494E-80A9-7BBD262553E9}" destId="{10B62903-C049-4DC0-81DC-D8A7F833F55D}" srcOrd="8" destOrd="0" presId="urn:microsoft.com/office/officeart/2005/8/layout/vProcess5"/>
    <dgm:cxn modelId="{24396E76-78E9-4594-A2AB-85212E5A2BFC}" type="presParOf" srcId="{52E9901D-0C74-494E-80A9-7BBD262553E9}" destId="{45531B9C-0CA9-411B-A262-9EDFBC8C67AA}" srcOrd="9" destOrd="0" presId="urn:microsoft.com/office/officeart/2005/8/layout/vProcess5"/>
    <dgm:cxn modelId="{CE65C0CB-38B8-4815-92D5-E8C56FFCD2D8}" type="presParOf" srcId="{52E9901D-0C74-494E-80A9-7BBD262553E9}" destId="{B71AC613-7373-49BF-B13F-3AA11388A4B4}" srcOrd="10" destOrd="0" presId="urn:microsoft.com/office/officeart/2005/8/layout/vProcess5"/>
    <dgm:cxn modelId="{6B2FDD67-6B96-4BAD-9600-6941C5C39FF1}" type="presParOf" srcId="{52E9901D-0C74-494E-80A9-7BBD262553E9}" destId="{F71AE656-92DC-4992-8153-5F7D6BA905B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433B1-1CAF-4E21-9467-8D7428E68EC5}">
      <dsp:nvSpPr>
        <dsp:cNvPr id="0" name=""/>
        <dsp:cNvSpPr/>
      </dsp:nvSpPr>
      <dsp:spPr>
        <a:xfrm>
          <a:off x="5134" y="424887"/>
          <a:ext cx="2626332" cy="29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38100" rIns="106680" bIns="38100" numCol="1" spcCol="1270" anchor="ctr" anchorCtr="0">
          <a:noAutofit/>
        </a:bodyPr>
        <a:lstStyle/>
        <a:p>
          <a:pPr marL="0" lvl="0" indent="0" algn="r" defTabSz="666750">
            <a:lnSpc>
              <a:spcPct val="90000"/>
            </a:lnSpc>
            <a:spcBef>
              <a:spcPct val="0"/>
            </a:spcBef>
            <a:spcAft>
              <a:spcPct val="35000"/>
            </a:spcAft>
            <a:buNone/>
          </a:pPr>
          <a:r>
            <a:rPr lang="en-ID" sz="1500" b="0" i="0" kern="1200" dirty="0" err="1"/>
            <a:t>Fase</a:t>
          </a:r>
          <a:r>
            <a:rPr lang="en-ID" sz="1500" b="0" i="0" kern="1200" dirty="0"/>
            <a:t> </a:t>
          </a:r>
          <a:r>
            <a:rPr lang="en-ID" sz="1500" b="0" i="0" kern="1200" dirty="0" err="1"/>
            <a:t>Absorpsi</a:t>
          </a:r>
          <a:endParaRPr lang="en-ID" sz="1500" kern="1200" dirty="0"/>
        </a:p>
      </dsp:txBody>
      <dsp:txXfrm>
        <a:off x="5134" y="424887"/>
        <a:ext cx="2626332" cy="297000"/>
      </dsp:txXfrm>
    </dsp:sp>
    <dsp:sp modelId="{0D1ADE98-E366-4574-8100-53C541411DBD}">
      <dsp:nvSpPr>
        <dsp:cNvPr id="0" name=""/>
        <dsp:cNvSpPr/>
      </dsp:nvSpPr>
      <dsp:spPr>
        <a:xfrm>
          <a:off x="2631467" y="202137"/>
          <a:ext cx="525266" cy="7425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46027C-839B-4CD9-8B3C-ABF37D6777F8}">
      <dsp:nvSpPr>
        <dsp:cNvPr id="0" name=""/>
        <dsp:cNvSpPr/>
      </dsp:nvSpPr>
      <dsp:spPr>
        <a:xfrm>
          <a:off x="3366840" y="202137"/>
          <a:ext cx="7143624" cy="7425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ID" sz="1500" b="0" i="0" kern="1200" dirty="0"/>
            <a:t>Pada </a:t>
          </a:r>
          <a:r>
            <a:rPr lang="en-ID" sz="1500" b="0" i="0" kern="1200" dirty="0" err="1"/>
            <a:t>fase</a:t>
          </a:r>
          <a:r>
            <a:rPr lang="en-ID" sz="1500" b="0" i="0" kern="1200" dirty="0"/>
            <a:t> </a:t>
          </a:r>
          <a:r>
            <a:rPr lang="en-ID" sz="1500" b="0" i="0" kern="1200" dirty="0" err="1"/>
            <a:t>Absorpsi</a:t>
          </a:r>
          <a:r>
            <a:rPr lang="en-ID" sz="1500" b="0" i="0" kern="1200" dirty="0"/>
            <a:t>, </a:t>
          </a:r>
          <a:r>
            <a:rPr lang="en-ID" sz="1500" b="0" i="0" kern="1200" dirty="0" err="1"/>
            <a:t>fage</a:t>
          </a:r>
          <a:r>
            <a:rPr lang="en-ID" sz="1500" b="0" i="0" kern="1200" dirty="0"/>
            <a:t> </a:t>
          </a:r>
          <a:r>
            <a:rPr lang="en-ID" sz="1500" b="0" i="0" kern="1200" dirty="0" err="1"/>
            <a:t>melekat</a:t>
          </a:r>
          <a:r>
            <a:rPr lang="en-ID" sz="1500" b="0" i="0" kern="1200" dirty="0"/>
            <a:t> di </a:t>
          </a:r>
          <a:r>
            <a:rPr lang="en-ID" sz="1500" b="0" i="0" kern="1200" dirty="0" err="1"/>
            <a:t>bagian</a:t>
          </a:r>
          <a:r>
            <a:rPr lang="en-ID" sz="1500" b="0" i="0" kern="1200" dirty="0"/>
            <a:t> </a:t>
          </a:r>
          <a:r>
            <a:rPr lang="en-ID" sz="1500" b="0" i="0" kern="1200" dirty="0" err="1"/>
            <a:t>tertentu</a:t>
          </a:r>
          <a:r>
            <a:rPr lang="en-ID" sz="1500" b="0" i="0" kern="1200" dirty="0"/>
            <a:t> </a:t>
          </a:r>
          <a:r>
            <a:rPr lang="en-ID" sz="1500" b="0" i="0" kern="1200" dirty="0" err="1"/>
            <a:t>dari</a:t>
          </a:r>
          <a:r>
            <a:rPr lang="en-ID" sz="1500" b="0" i="0" kern="1200" dirty="0"/>
            <a:t> </a:t>
          </a:r>
          <a:r>
            <a:rPr lang="en-ID" sz="1500" b="0" i="0" kern="1200" dirty="0" err="1"/>
            <a:t>dinding</a:t>
          </a:r>
          <a:r>
            <a:rPr lang="en-ID" sz="1500" b="0" i="0" kern="1200" dirty="0"/>
            <a:t> </a:t>
          </a:r>
          <a:r>
            <a:rPr lang="en-ID" sz="1500" b="0" i="0" kern="1200" dirty="0" err="1"/>
            <a:t>sel</a:t>
          </a:r>
          <a:r>
            <a:rPr lang="en-ID" sz="1500" b="0" i="0" kern="1200" dirty="0"/>
            <a:t> </a:t>
          </a:r>
          <a:r>
            <a:rPr lang="en-ID" sz="1500" b="0" i="0" kern="1200" dirty="0" err="1"/>
            <a:t>bakteri</a:t>
          </a:r>
          <a:r>
            <a:rPr lang="en-ID" sz="1500" b="0" i="0" kern="1200" dirty="0"/>
            <a:t> </a:t>
          </a:r>
          <a:r>
            <a:rPr lang="en-ID" sz="1500" b="0" i="0" kern="1200" dirty="0" err="1"/>
            <a:t>dengan</a:t>
          </a:r>
          <a:r>
            <a:rPr lang="en-ID" sz="1500" b="0" i="0" kern="1200" dirty="0"/>
            <a:t> </a:t>
          </a:r>
          <a:r>
            <a:rPr lang="en-ID" sz="1500" b="0" i="0" kern="1200" dirty="0" err="1"/>
            <a:t>serabut</a:t>
          </a:r>
          <a:r>
            <a:rPr lang="en-ID" sz="1500" b="0" i="0" kern="1200" dirty="0"/>
            <a:t> </a:t>
          </a:r>
          <a:r>
            <a:rPr lang="en-ID" sz="1500" b="0" i="0" kern="1200" dirty="0" err="1"/>
            <a:t>ekornya</a:t>
          </a:r>
          <a:r>
            <a:rPr lang="en-ID" sz="1500" b="0" i="0" kern="1200" dirty="0"/>
            <a:t>. Daerah </a:t>
          </a:r>
          <a:r>
            <a:rPr lang="en-ID" sz="1500" b="0" i="0" kern="1200" dirty="0" err="1"/>
            <a:t>perlekatan</a:t>
          </a:r>
          <a:r>
            <a:rPr lang="en-ID" sz="1500" b="0" i="0" kern="1200" dirty="0"/>
            <a:t> </a:t>
          </a:r>
          <a:r>
            <a:rPr lang="en-ID" sz="1500" b="0" i="0" kern="1200" dirty="0" err="1"/>
            <a:t>itu</a:t>
          </a:r>
          <a:r>
            <a:rPr lang="en-ID" sz="1500" b="0" i="0" kern="1200" dirty="0"/>
            <a:t> </a:t>
          </a:r>
          <a:r>
            <a:rPr lang="en-ID" sz="1500" b="0" i="0" kern="1200" dirty="0" err="1"/>
            <a:t>disebut</a:t>
          </a:r>
          <a:r>
            <a:rPr lang="en-ID" sz="1500" b="0" i="0" kern="1200" dirty="0"/>
            <a:t> </a:t>
          </a:r>
          <a:r>
            <a:rPr lang="en-ID" sz="1500" b="0" i="0" kern="1200" dirty="0" err="1"/>
            <a:t>daerah</a:t>
          </a:r>
          <a:r>
            <a:rPr lang="en-ID" sz="1500" b="0" i="0" kern="1200" dirty="0"/>
            <a:t> </a:t>
          </a:r>
          <a:r>
            <a:rPr lang="en-ID" sz="1500" b="0" i="0" kern="1200" dirty="0" err="1"/>
            <a:t>reseptor</a:t>
          </a:r>
          <a:r>
            <a:rPr lang="en-ID" sz="1500" b="0" i="0" kern="1200" dirty="0"/>
            <a:t>, </a:t>
          </a:r>
          <a:r>
            <a:rPr lang="en-ID" sz="1500" b="0" i="0" kern="1200" dirty="0" err="1"/>
            <a:t>daerah</a:t>
          </a:r>
          <a:r>
            <a:rPr lang="en-ID" sz="1500" b="0" i="0" kern="1200" dirty="0"/>
            <a:t> </a:t>
          </a:r>
          <a:r>
            <a:rPr lang="en-ID" sz="1500" b="0" i="0" kern="1200" dirty="0" err="1"/>
            <a:t>ini</a:t>
          </a:r>
          <a:r>
            <a:rPr lang="en-ID" sz="1500" b="0" i="0" kern="1200" dirty="0"/>
            <a:t> </a:t>
          </a:r>
          <a:r>
            <a:rPr lang="en-ID" sz="1500" b="0" i="0" kern="1200" dirty="0" err="1"/>
            <a:t>khas</a:t>
          </a:r>
          <a:r>
            <a:rPr lang="en-ID" sz="1500" b="0" i="0" kern="1200" dirty="0"/>
            <a:t> </a:t>
          </a:r>
          <a:r>
            <a:rPr lang="en-ID" sz="1500" b="0" i="0" kern="1200" dirty="0" err="1"/>
            <a:t>bagi</a:t>
          </a:r>
          <a:r>
            <a:rPr lang="en-ID" sz="1500" b="0" i="0" kern="1200" dirty="0"/>
            <a:t> </a:t>
          </a:r>
          <a:r>
            <a:rPr lang="en-ID" sz="1500" b="0" i="0" kern="1200" dirty="0" err="1"/>
            <a:t>fage</a:t>
          </a:r>
          <a:r>
            <a:rPr lang="en-ID" sz="1500" b="0" i="0" kern="1200" dirty="0"/>
            <a:t> </a:t>
          </a:r>
          <a:r>
            <a:rPr lang="en-ID" sz="1500" b="0" i="0" kern="1200" dirty="0" err="1"/>
            <a:t>sehingga</a:t>
          </a:r>
          <a:r>
            <a:rPr lang="en-ID" sz="1500" b="0" i="0" kern="1200" dirty="0"/>
            <a:t> </a:t>
          </a:r>
          <a:r>
            <a:rPr lang="en-ID" sz="1500" b="0" i="0" kern="1200" dirty="0" err="1"/>
            <a:t>fage</a:t>
          </a:r>
          <a:r>
            <a:rPr lang="en-ID" sz="1500" b="0" i="0" kern="1200" dirty="0"/>
            <a:t> </a:t>
          </a:r>
          <a:r>
            <a:rPr lang="en-ID" sz="1500" b="0" i="0" kern="1200" dirty="0" err="1"/>
            <a:t>jenis</a:t>
          </a:r>
          <a:r>
            <a:rPr lang="en-ID" sz="1500" b="0" i="0" kern="1200" dirty="0"/>
            <a:t> lain </a:t>
          </a:r>
          <a:r>
            <a:rPr lang="en-ID" sz="1500" b="0" i="0" kern="1200" dirty="0" err="1"/>
            <a:t>tidak</a:t>
          </a:r>
          <a:r>
            <a:rPr lang="en-ID" sz="1500" b="0" i="0" kern="1200" dirty="0"/>
            <a:t> </a:t>
          </a:r>
          <a:r>
            <a:rPr lang="en-ID" sz="1500" b="0" i="0" kern="1200" dirty="0" err="1"/>
            <a:t>dapat</a:t>
          </a:r>
          <a:r>
            <a:rPr lang="en-ID" sz="1500" b="0" i="0" kern="1200" dirty="0"/>
            <a:t> </a:t>
          </a:r>
          <a:r>
            <a:rPr lang="en-ID" sz="1500" b="0" i="0" kern="1200" dirty="0" err="1"/>
            <a:t>melekat</a:t>
          </a:r>
          <a:r>
            <a:rPr lang="en-ID" sz="1500" b="0" i="0" kern="1200" dirty="0"/>
            <a:t> di </a:t>
          </a:r>
          <a:r>
            <a:rPr lang="en-ID" sz="1500" b="0" i="0" kern="1200" dirty="0" err="1"/>
            <a:t>tempat</a:t>
          </a:r>
          <a:r>
            <a:rPr lang="en-ID" sz="1500" b="0" i="0" kern="1200" dirty="0"/>
            <a:t> </a:t>
          </a:r>
          <a:r>
            <a:rPr lang="en-ID" sz="1500" b="0" i="0" kern="1200" dirty="0" err="1"/>
            <a:t>tersebut</a:t>
          </a:r>
          <a:r>
            <a:rPr lang="en-ID" sz="1500" b="0" i="0" kern="1200" dirty="0"/>
            <a:t>.</a:t>
          </a:r>
          <a:endParaRPr lang="en-ID" sz="1500" kern="1200" dirty="0"/>
        </a:p>
      </dsp:txBody>
      <dsp:txXfrm>
        <a:off x="3366840" y="202137"/>
        <a:ext cx="7143624" cy="742500"/>
      </dsp:txXfrm>
    </dsp:sp>
    <dsp:sp modelId="{EA0E2AAD-747F-4A61-BD3C-6A93D9D2C756}">
      <dsp:nvSpPr>
        <dsp:cNvPr id="0" name=""/>
        <dsp:cNvSpPr/>
      </dsp:nvSpPr>
      <dsp:spPr>
        <a:xfrm>
          <a:off x="5134" y="1221387"/>
          <a:ext cx="2626332" cy="29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38100" rIns="106680" bIns="38100" numCol="1" spcCol="1270" anchor="ctr" anchorCtr="0">
          <a:noAutofit/>
        </a:bodyPr>
        <a:lstStyle/>
        <a:p>
          <a:pPr marL="0" lvl="0" indent="0" algn="r" defTabSz="666750">
            <a:lnSpc>
              <a:spcPct val="90000"/>
            </a:lnSpc>
            <a:spcBef>
              <a:spcPct val="0"/>
            </a:spcBef>
            <a:spcAft>
              <a:spcPct val="35000"/>
            </a:spcAft>
            <a:buNone/>
          </a:pPr>
          <a:r>
            <a:rPr lang="en-ID" sz="1500" b="0" i="0" kern="1200" dirty="0" err="1"/>
            <a:t>Fase</a:t>
          </a:r>
          <a:r>
            <a:rPr lang="en-ID" sz="1500" b="0" i="0" kern="1200" dirty="0"/>
            <a:t> </a:t>
          </a:r>
          <a:r>
            <a:rPr lang="en-ID" sz="1500" b="0" i="0" kern="1200" dirty="0" err="1"/>
            <a:t>Penetrasi</a:t>
          </a:r>
          <a:endParaRPr lang="en-ID" sz="1500" kern="1200" dirty="0"/>
        </a:p>
      </dsp:txBody>
      <dsp:txXfrm>
        <a:off x="5134" y="1221387"/>
        <a:ext cx="2626332" cy="297000"/>
      </dsp:txXfrm>
    </dsp:sp>
    <dsp:sp modelId="{5CBC9701-ACE4-4C39-B031-7C6E26C9B5DF}">
      <dsp:nvSpPr>
        <dsp:cNvPr id="0" name=""/>
        <dsp:cNvSpPr/>
      </dsp:nvSpPr>
      <dsp:spPr>
        <a:xfrm>
          <a:off x="2631467" y="998637"/>
          <a:ext cx="525266" cy="7425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46EB7E-519E-4397-9C94-7C01DCDFB6E1}">
      <dsp:nvSpPr>
        <dsp:cNvPr id="0" name=""/>
        <dsp:cNvSpPr/>
      </dsp:nvSpPr>
      <dsp:spPr>
        <a:xfrm>
          <a:off x="3366840" y="998637"/>
          <a:ext cx="7143624" cy="7425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ID" sz="1500" b="0" i="0" kern="1200" dirty="0" err="1"/>
            <a:t>Meskipun</a:t>
          </a:r>
          <a:r>
            <a:rPr lang="en-ID" sz="1500" b="0" i="0" kern="1200" dirty="0"/>
            <a:t> </a:t>
          </a:r>
          <a:r>
            <a:rPr lang="en-ID" sz="1500" b="0" i="0" kern="1200" dirty="0" err="1"/>
            <a:t>tidak</a:t>
          </a:r>
          <a:r>
            <a:rPr lang="en-ID" sz="1500" b="0" i="0" kern="1200" dirty="0"/>
            <a:t> </a:t>
          </a:r>
          <a:r>
            <a:rPr lang="en-ID" sz="1500" b="0" i="0" kern="1200" dirty="0" err="1"/>
            <a:t>memilki</a:t>
          </a:r>
          <a:r>
            <a:rPr lang="en-ID" sz="1500" b="0" i="0" kern="1200" dirty="0"/>
            <a:t> </a:t>
          </a:r>
          <a:r>
            <a:rPr lang="en-ID" sz="1500" b="0" i="0" kern="1200" dirty="0" err="1"/>
            <a:t>enzim</a:t>
          </a:r>
          <a:r>
            <a:rPr lang="en-ID" sz="1500" b="0" i="0" kern="1200" dirty="0"/>
            <a:t> </a:t>
          </a:r>
          <a:r>
            <a:rPr lang="en-ID" sz="1500" b="0" i="0" kern="1200" dirty="0" err="1"/>
            <a:t>untuk</a:t>
          </a:r>
          <a:r>
            <a:rPr lang="en-ID" sz="1500" b="0" i="0" kern="1200" dirty="0"/>
            <a:t> </a:t>
          </a:r>
          <a:r>
            <a:rPr lang="en-ID" sz="1500" b="0" i="0" kern="1200" dirty="0" err="1"/>
            <a:t>metabolisme</a:t>
          </a:r>
          <a:r>
            <a:rPr lang="en-ID" sz="1500" b="0" i="0" kern="1200" dirty="0"/>
            <a:t>, </a:t>
          </a:r>
          <a:r>
            <a:rPr lang="en-ID" sz="1500" b="0" i="0" kern="1200" dirty="0" err="1"/>
            <a:t>bakteriofage</a:t>
          </a:r>
          <a:r>
            <a:rPr lang="en-ID" sz="1500" b="0" i="0" kern="1200" dirty="0"/>
            <a:t> </a:t>
          </a:r>
          <a:r>
            <a:rPr lang="en-ID" sz="1500" b="0" i="0" kern="1200" dirty="0" err="1"/>
            <a:t>memiliki</a:t>
          </a:r>
          <a:r>
            <a:rPr lang="en-ID" sz="1500" b="0" i="0" kern="1200" dirty="0"/>
            <a:t> </a:t>
          </a:r>
          <a:r>
            <a:rPr lang="en-ID" sz="1500" b="0" i="0" kern="1200" dirty="0" err="1"/>
            <a:t>enzim</a:t>
          </a:r>
          <a:r>
            <a:rPr lang="en-ID" sz="1500" b="0" i="0" kern="1200" dirty="0"/>
            <a:t> </a:t>
          </a:r>
          <a:r>
            <a:rPr lang="en-ID" sz="1500" b="0" i="0" kern="1200" dirty="0" err="1"/>
            <a:t>lisosom</a:t>
          </a:r>
          <a:r>
            <a:rPr lang="en-ID" sz="1500" b="0" i="0" kern="1200" dirty="0"/>
            <a:t> yang </a:t>
          </a:r>
          <a:r>
            <a:rPr lang="en-ID" sz="1500" b="0" i="0" kern="1200" dirty="0" err="1"/>
            <a:t>berfungsi</a:t>
          </a:r>
          <a:r>
            <a:rPr lang="en-ID" sz="1500" b="0" i="0" kern="1200" dirty="0"/>
            <a:t> </a:t>
          </a:r>
          <a:r>
            <a:rPr lang="en-ID" sz="1500" b="0" i="0" kern="1200" dirty="0" err="1"/>
            <a:t>merusak</a:t>
          </a:r>
          <a:r>
            <a:rPr lang="en-ID" sz="1500" b="0" i="0" kern="1200" dirty="0"/>
            <a:t> </a:t>
          </a:r>
          <a:r>
            <a:rPr lang="en-ID" sz="1500" b="0" i="0" kern="1200" dirty="0" err="1"/>
            <a:t>dinding</a:t>
          </a:r>
          <a:r>
            <a:rPr lang="en-ID" sz="1500" b="0" i="0" kern="1200" dirty="0"/>
            <a:t> </a:t>
          </a:r>
          <a:r>
            <a:rPr lang="en-ID" sz="1500" b="0" i="0" kern="1200" dirty="0" err="1"/>
            <a:t>sel</a:t>
          </a:r>
          <a:r>
            <a:rPr lang="en-ID" sz="1500" b="0" i="0" kern="1200" dirty="0"/>
            <a:t> </a:t>
          </a:r>
          <a:r>
            <a:rPr lang="en-ID" sz="1500" b="0" i="0" kern="1200" dirty="0" err="1"/>
            <a:t>bakteri</a:t>
          </a:r>
          <a:r>
            <a:rPr lang="en-ID" sz="1500" b="0" i="0" kern="1200" dirty="0"/>
            <a:t>. </a:t>
          </a:r>
          <a:r>
            <a:rPr lang="en-ID" sz="1500" b="0" i="0" kern="1200" dirty="0" err="1"/>
            <a:t>Setelah</a:t>
          </a:r>
          <a:r>
            <a:rPr lang="en-ID" sz="1500" b="0" i="0" kern="1200" dirty="0"/>
            <a:t> </a:t>
          </a:r>
          <a:r>
            <a:rPr lang="en-ID" sz="1500" b="0" i="0" kern="1200" dirty="0" err="1"/>
            <a:t>dinding</a:t>
          </a:r>
          <a:r>
            <a:rPr lang="en-ID" sz="1500" b="0" i="0" kern="1200" dirty="0"/>
            <a:t> </a:t>
          </a:r>
          <a:r>
            <a:rPr lang="en-ID" sz="1500" b="0" i="0" kern="1200" dirty="0" err="1"/>
            <a:t>sel</a:t>
          </a:r>
          <a:r>
            <a:rPr lang="en-ID" sz="1500" b="0" i="0" kern="1200" dirty="0"/>
            <a:t> </a:t>
          </a:r>
          <a:r>
            <a:rPr lang="en-ID" sz="1500" b="0" i="0" kern="1200" dirty="0" err="1"/>
            <a:t>bakteri</a:t>
          </a:r>
          <a:r>
            <a:rPr lang="en-ID" sz="1500" b="0" i="0" kern="1200" dirty="0"/>
            <a:t> </a:t>
          </a:r>
          <a:r>
            <a:rPr lang="en-ID" sz="1500" b="0" i="0" kern="1200" dirty="0" err="1"/>
            <a:t>terhidrolisi</a:t>
          </a:r>
          <a:r>
            <a:rPr lang="en-ID" sz="1500" b="0" i="0" kern="1200" dirty="0"/>
            <a:t>, </a:t>
          </a:r>
          <a:r>
            <a:rPr lang="en-ID" sz="1500" b="0" i="0" kern="1200" dirty="0" err="1"/>
            <a:t>maka</a:t>
          </a:r>
          <a:r>
            <a:rPr lang="en-ID" sz="1500" b="0" i="0" kern="1200" dirty="0"/>
            <a:t> DNA </a:t>
          </a:r>
          <a:r>
            <a:rPr lang="en-ID" sz="1500" b="0" i="0" kern="1200" dirty="0" err="1"/>
            <a:t>fage</a:t>
          </a:r>
          <a:r>
            <a:rPr lang="en-ID" sz="1500" b="0" i="0" kern="1200" dirty="0"/>
            <a:t> </a:t>
          </a:r>
          <a:r>
            <a:rPr lang="en-ID" sz="1500" b="0" i="0" kern="1200" dirty="0" err="1"/>
            <a:t>masuk</a:t>
          </a:r>
          <a:r>
            <a:rPr lang="en-ID" sz="1500" b="0" i="0" kern="1200" dirty="0"/>
            <a:t> </a:t>
          </a:r>
          <a:r>
            <a:rPr lang="en-ID" sz="1500" b="0" i="0" kern="1200" dirty="0" err="1"/>
            <a:t>ke</a:t>
          </a:r>
          <a:r>
            <a:rPr lang="en-ID" sz="1500" b="0" i="0" kern="1200" dirty="0"/>
            <a:t> </a:t>
          </a:r>
          <a:r>
            <a:rPr lang="en-ID" sz="1500" b="0" i="0" kern="1200" dirty="0" err="1"/>
            <a:t>dalam</a:t>
          </a:r>
          <a:r>
            <a:rPr lang="en-ID" sz="1500" b="0" i="0" kern="1200" dirty="0"/>
            <a:t> </a:t>
          </a:r>
          <a:r>
            <a:rPr lang="en-ID" sz="1500" b="0" i="0" kern="1200" dirty="0" err="1"/>
            <a:t>sel</a:t>
          </a:r>
          <a:r>
            <a:rPr lang="en-ID" sz="1500" b="0" i="0" kern="1200" dirty="0"/>
            <a:t> </a:t>
          </a:r>
          <a:r>
            <a:rPr lang="en-ID" sz="1500" b="0" i="0" kern="1200" dirty="0" err="1"/>
            <a:t>bakteri</a:t>
          </a:r>
          <a:endParaRPr lang="en-ID" sz="1500" kern="1200" dirty="0"/>
        </a:p>
      </dsp:txBody>
      <dsp:txXfrm>
        <a:off x="3366840" y="998637"/>
        <a:ext cx="7143624" cy="742500"/>
      </dsp:txXfrm>
    </dsp:sp>
    <dsp:sp modelId="{FB59884C-67DB-4B36-8B1F-5FFA65B8736C}">
      <dsp:nvSpPr>
        <dsp:cNvPr id="0" name=""/>
        <dsp:cNvSpPr/>
      </dsp:nvSpPr>
      <dsp:spPr>
        <a:xfrm>
          <a:off x="5134" y="2129262"/>
          <a:ext cx="2626332" cy="29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38100" rIns="106680" bIns="38100" numCol="1" spcCol="1270" anchor="ctr" anchorCtr="0">
          <a:noAutofit/>
        </a:bodyPr>
        <a:lstStyle/>
        <a:p>
          <a:pPr marL="0" lvl="0" indent="0" algn="r" defTabSz="666750">
            <a:lnSpc>
              <a:spcPct val="90000"/>
            </a:lnSpc>
            <a:spcBef>
              <a:spcPct val="0"/>
            </a:spcBef>
            <a:spcAft>
              <a:spcPct val="35000"/>
            </a:spcAft>
            <a:buNone/>
          </a:pPr>
          <a:r>
            <a:rPr lang="en-ID" sz="1500" b="0" i="0" kern="1200" dirty="0" err="1"/>
            <a:t>Fase</a:t>
          </a:r>
          <a:r>
            <a:rPr lang="en-ID" sz="1500" b="0" i="0" kern="1200" dirty="0"/>
            <a:t> </a:t>
          </a:r>
          <a:r>
            <a:rPr lang="en-ID" sz="1500" b="0" i="0" kern="1200" dirty="0" err="1"/>
            <a:t>Replikasi</a:t>
          </a:r>
          <a:r>
            <a:rPr lang="en-ID" sz="1500" b="0" i="0" kern="1200" dirty="0"/>
            <a:t> dan </a:t>
          </a:r>
          <a:r>
            <a:rPr lang="en-ID" sz="1500" b="0" i="0" kern="1200" dirty="0" err="1"/>
            <a:t>Sintesis</a:t>
          </a:r>
          <a:endParaRPr lang="en-ID" sz="1500" kern="1200" dirty="0"/>
        </a:p>
      </dsp:txBody>
      <dsp:txXfrm>
        <a:off x="5134" y="2129262"/>
        <a:ext cx="2626332" cy="297000"/>
      </dsp:txXfrm>
    </dsp:sp>
    <dsp:sp modelId="{C34643F5-03E3-448C-860D-310774DB30D7}">
      <dsp:nvSpPr>
        <dsp:cNvPr id="0" name=""/>
        <dsp:cNvSpPr/>
      </dsp:nvSpPr>
      <dsp:spPr>
        <a:xfrm>
          <a:off x="2631467" y="1795137"/>
          <a:ext cx="525266" cy="9652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0F3475-E4CF-477D-9374-DB04B4F696F1}">
      <dsp:nvSpPr>
        <dsp:cNvPr id="0" name=""/>
        <dsp:cNvSpPr/>
      </dsp:nvSpPr>
      <dsp:spPr>
        <a:xfrm>
          <a:off x="3366840" y="1795137"/>
          <a:ext cx="7143624" cy="9652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ID" sz="1500" b="0" i="0" kern="1200" dirty="0"/>
            <a:t>Pada </a:t>
          </a:r>
          <a:r>
            <a:rPr lang="en-ID" sz="1500" b="0" i="0" kern="1200" dirty="0" err="1"/>
            <a:t>fase</a:t>
          </a:r>
          <a:r>
            <a:rPr lang="en-ID" sz="1500" b="0" i="0" kern="1200" dirty="0"/>
            <a:t> </a:t>
          </a:r>
          <a:r>
            <a:rPr lang="en-ID" sz="1500" b="0" i="0" kern="1200" dirty="0" err="1"/>
            <a:t>ini</a:t>
          </a:r>
          <a:r>
            <a:rPr lang="en-ID" sz="1500" b="0" i="0" kern="1200" dirty="0"/>
            <a:t>, </a:t>
          </a:r>
          <a:r>
            <a:rPr lang="en-ID" sz="1500" b="0" i="0" kern="1200" dirty="0" err="1"/>
            <a:t>fage</a:t>
          </a:r>
          <a:r>
            <a:rPr lang="en-ID" sz="1500" b="0" i="0" kern="1200" dirty="0"/>
            <a:t> </a:t>
          </a:r>
          <a:r>
            <a:rPr lang="en-ID" sz="1500" b="0" i="0" kern="1200" dirty="0" err="1"/>
            <a:t>merusak</a:t>
          </a:r>
          <a:r>
            <a:rPr lang="en-ID" sz="1500" b="0" i="0" kern="1200" dirty="0"/>
            <a:t> DNA </a:t>
          </a:r>
          <a:r>
            <a:rPr lang="en-ID" sz="1500" b="0" i="0" kern="1200" dirty="0" err="1"/>
            <a:t>bakteri</a:t>
          </a:r>
          <a:r>
            <a:rPr lang="en-ID" sz="1500" b="0" i="0" kern="1200" dirty="0"/>
            <a:t> dan </a:t>
          </a:r>
          <a:r>
            <a:rPr lang="en-ID" sz="1500" b="0" i="0" kern="1200" dirty="0" err="1"/>
            <a:t>menggunakannya</a:t>
          </a:r>
          <a:r>
            <a:rPr lang="en-ID" sz="1500" b="0" i="0" kern="1200" dirty="0"/>
            <a:t> </a:t>
          </a:r>
          <a:r>
            <a:rPr lang="en-ID" sz="1500" b="0" i="0" kern="1200" dirty="0" err="1"/>
            <a:t>sebagai</a:t>
          </a:r>
          <a:r>
            <a:rPr lang="en-ID" sz="1500" b="0" i="0" kern="1200" dirty="0"/>
            <a:t> </a:t>
          </a:r>
          <a:r>
            <a:rPr lang="en-ID" sz="1500" b="0" i="0" kern="1200" dirty="0" err="1"/>
            <a:t>bahan</a:t>
          </a:r>
          <a:r>
            <a:rPr lang="en-ID" sz="1500" b="0" i="0" kern="1200" dirty="0"/>
            <a:t> </a:t>
          </a:r>
          <a:r>
            <a:rPr lang="en-ID" sz="1500" b="0" i="0" kern="1200" dirty="0" err="1"/>
            <a:t>untuk</a:t>
          </a:r>
          <a:r>
            <a:rPr lang="en-ID" sz="1500" b="0" i="0" kern="1200" dirty="0"/>
            <a:t> </a:t>
          </a:r>
          <a:r>
            <a:rPr lang="en-ID" sz="1500" b="0" i="0" kern="1200" dirty="0" err="1"/>
            <a:t>replikasi</a:t>
          </a:r>
          <a:r>
            <a:rPr lang="en-ID" sz="1500" b="0" i="0" kern="1200" dirty="0"/>
            <a:t> dan </a:t>
          </a:r>
          <a:r>
            <a:rPr lang="en-ID" sz="1500" b="0" i="0" kern="1200" dirty="0" err="1"/>
            <a:t>sintesis</a:t>
          </a:r>
          <a:r>
            <a:rPr lang="en-ID" sz="1500" b="0" i="0" kern="1200" dirty="0"/>
            <a:t>. Pada </a:t>
          </a:r>
          <a:r>
            <a:rPr lang="en-ID" sz="1500" b="0" i="0" kern="1200" dirty="0" err="1"/>
            <a:t>fase</a:t>
          </a:r>
          <a:r>
            <a:rPr lang="en-ID" sz="1500" b="0" i="0" kern="1200" dirty="0"/>
            <a:t> </a:t>
          </a:r>
          <a:r>
            <a:rPr lang="en-ID" sz="1500" b="0" i="0" kern="1200" dirty="0" err="1"/>
            <a:t>replikasi</a:t>
          </a:r>
          <a:r>
            <a:rPr lang="en-ID" sz="1500" b="0" i="0" kern="1200" dirty="0"/>
            <a:t>, </a:t>
          </a:r>
          <a:r>
            <a:rPr lang="en-ID" sz="1500" b="0" i="0" kern="1200" dirty="0" err="1"/>
            <a:t>fage</a:t>
          </a:r>
          <a:r>
            <a:rPr lang="en-ID" sz="1500" b="0" i="0" kern="1200" dirty="0"/>
            <a:t> </a:t>
          </a:r>
          <a:r>
            <a:rPr lang="en-ID" sz="1500" b="0" i="0" kern="1200" dirty="0" err="1"/>
            <a:t>menyusun</a:t>
          </a:r>
          <a:r>
            <a:rPr lang="en-ID" sz="1500" b="0" i="0" kern="1200" dirty="0"/>
            <a:t> dan </a:t>
          </a:r>
          <a:r>
            <a:rPr lang="en-ID" sz="1500" b="0" i="0" kern="1200" dirty="0" err="1"/>
            <a:t>memperbanyak</a:t>
          </a:r>
          <a:r>
            <a:rPr lang="en-ID" sz="1500" b="0" i="0" kern="1200" dirty="0"/>
            <a:t> </a:t>
          </a:r>
          <a:r>
            <a:rPr lang="en-ID" sz="1500" b="0" i="0" kern="1200" dirty="0" err="1"/>
            <a:t>DNAnya</a:t>
          </a:r>
          <a:r>
            <a:rPr lang="en-ID" sz="1500" b="0" i="0" kern="1200" dirty="0"/>
            <a:t>. Pada </a:t>
          </a:r>
          <a:r>
            <a:rPr lang="en-ID" sz="1500" b="0" i="0" kern="1200" dirty="0" err="1"/>
            <a:t>fase</a:t>
          </a:r>
          <a:r>
            <a:rPr lang="en-ID" sz="1500" b="0" i="0" kern="1200" dirty="0"/>
            <a:t> </a:t>
          </a:r>
          <a:r>
            <a:rPr lang="en-ID" sz="1500" b="0" i="0" kern="1200" dirty="0" err="1"/>
            <a:t>sintesis</a:t>
          </a:r>
          <a:r>
            <a:rPr lang="en-ID" sz="1500" b="0" i="0" kern="1200" dirty="0"/>
            <a:t>, </a:t>
          </a:r>
          <a:r>
            <a:rPr lang="en-ID" sz="1500" b="0" i="0" kern="1200" dirty="0" err="1"/>
            <a:t>fage</a:t>
          </a:r>
          <a:r>
            <a:rPr lang="en-ID" sz="1500" b="0" i="0" kern="1200" dirty="0"/>
            <a:t> </a:t>
          </a:r>
          <a:r>
            <a:rPr lang="en-ID" sz="1500" b="0" i="0" kern="1200" dirty="0" err="1"/>
            <a:t>membentuk</a:t>
          </a:r>
          <a:r>
            <a:rPr lang="en-ID" sz="1500" b="0" i="0" kern="1200" dirty="0"/>
            <a:t> </a:t>
          </a:r>
          <a:r>
            <a:rPr lang="en-ID" sz="1500" b="0" i="0" kern="1200" dirty="0" err="1"/>
            <a:t>selubung-selubung</a:t>
          </a:r>
          <a:r>
            <a:rPr lang="en-ID" sz="1500" b="0" i="0" kern="1200" dirty="0"/>
            <a:t> protein (</a:t>
          </a:r>
          <a:r>
            <a:rPr lang="en-ID" sz="1500" b="0" i="0" kern="1200" dirty="0" err="1"/>
            <a:t>kapsid</a:t>
          </a:r>
          <a:r>
            <a:rPr lang="en-ID" sz="1500" b="0" i="0" kern="1200" dirty="0"/>
            <a:t>) </a:t>
          </a:r>
          <a:r>
            <a:rPr lang="en-ID" sz="1500" b="0" i="0" kern="1200" dirty="0" err="1"/>
            <a:t>baru</a:t>
          </a:r>
          <a:r>
            <a:rPr lang="en-ID" sz="1500" b="0" i="0" kern="1200" dirty="0"/>
            <a:t>. Bagian-</a:t>
          </a:r>
          <a:r>
            <a:rPr lang="en-ID" sz="1500" b="0" i="0" kern="1200" dirty="0" err="1"/>
            <a:t>bagian</a:t>
          </a:r>
          <a:r>
            <a:rPr lang="en-ID" sz="1500" b="0" i="0" kern="1200" dirty="0"/>
            <a:t> </a:t>
          </a:r>
          <a:r>
            <a:rPr lang="en-ID" sz="1500" b="0" i="0" kern="1200" dirty="0" err="1"/>
            <a:t>fage</a:t>
          </a:r>
          <a:r>
            <a:rPr lang="en-ID" sz="1500" b="0" i="0" kern="1200" dirty="0"/>
            <a:t> yang </a:t>
          </a:r>
          <a:r>
            <a:rPr lang="en-ID" sz="1500" b="0" i="0" kern="1200" dirty="0" err="1"/>
            <a:t>terdiri</a:t>
          </a:r>
          <a:r>
            <a:rPr lang="en-ID" sz="1500" b="0" i="0" kern="1200" dirty="0"/>
            <a:t> </a:t>
          </a:r>
          <a:r>
            <a:rPr lang="en-ID" sz="1500" b="0" i="0" kern="1200" dirty="0" err="1"/>
            <a:t>dari</a:t>
          </a:r>
          <a:r>
            <a:rPr lang="en-ID" sz="1500" b="0" i="0" kern="1200" dirty="0"/>
            <a:t> </a:t>
          </a:r>
          <a:r>
            <a:rPr lang="en-ID" sz="1500" b="0" i="0" kern="1200" dirty="0" err="1"/>
            <a:t>kepala</a:t>
          </a:r>
          <a:r>
            <a:rPr lang="en-ID" sz="1500" b="0" i="0" kern="1200" dirty="0"/>
            <a:t>, </a:t>
          </a:r>
          <a:r>
            <a:rPr lang="en-ID" sz="1500" b="0" i="0" kern="1200" dirty="0" err="1"/>
            <a:t>ekor</a:t>
          </a:r>
          <a:r>
            <a:rPr lang="en-ID" sz="1500" b="0" i="0" kern="1200" dirty="0"/>
            <a:t> dan </a:t>
          </a:r>
          <a:r>
            <a:rPr lang="en-ID" sz="1500" b="0" i="0" kern="1200" dirty="0" err="1"/>
            <a:t>serabut</a:t>
          </a:r>
          <a:r>
            <a:rPr lang="en-ID" sz="1500" b="0" i="0" kern="1200" dirty="0"/>
            <a:t> </a:t>
          </a:r>
          <a:r>
            <a:rPr lang="en-ID" sz="1500" b="0" i="0" kern="1200" dirty="0" err="1"/>
            <a:t>ekor</a:t>
          </a:r>
          <a:r>
            <a:rPr lang="en-ID" sz="1500" b="0" i="0" kern="1200" dirty="0"/>
            <a:t> </a:t>
          </a:r>
          <a:r>
            <a:rPr lang="en-ID" sz="1500" b="0" i="0" kern="1200" dirty="0" err="1"/>
            <a:t>telah</a:t>
          </a:r>
          <a:r>
            <a:rPr lang="en-ID" sz="1500" b="0" i="0" kern="1200" dirty="0"/>
            <a:t> </a:t>
          </a:r>
          <a:r>
            <a:rPr lang="en-ID" sz="1500" b="0" i="0" kern="1200" dirty="0" err="1"/>
            <a:t>terbentuk</a:t>
          </a:r>
          <a:endParaRPr lang="en-ID" sz="1500" kern="1200" dirty="0"/>
        </a:p>
      </dsp:txBody>
      <dsp:txXfrm>
        <a:off x="3366840" y="1795137"/>
        <a:ext cx="7143624" cy="965250"/>
      </dsp:txXfrm>
    </dsp:sp>
    <dsp:sp modelId="{FD41E35B-42D5-4E1B-9DD0-931C494A3AE1}">
      <dsp:nvSpPr>
        <dsp:cNvPr id="0" name=""/>
        <dsp:cNvSpPr/>
      </dsp:nvSpPr>
      <dsp:spPr>
        <a:xfrm>
          <a:off x="5134" y="2935044"/>
          <a:ext cx="2626332" cy="29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38100" rIns="106680" bIns="38100" numCol="1" spcCol="1270" anchor="ctr" anchorCtr="0">
          <a:noAutofit/>
        </a:bodyPr>
        <a:lstStyle/>
        <a:p>
          <a:pPr marL="0" lvl="0" indent="0" algn="r" defTabSz="666750">
            <a:lnSpc>
              <a:spcPct val="90000"/>
            </a:lnSpc>
            <a:spcBef>
              <a:spcPct val="0"/>
            </a:spcBef>
            <a:spcAft>
              <a:spcPct val="35000"/>
            </a:spcAft>
            <a:buNone/>
          </a:pPr>
          <a:r>
            <a:rPr lang="en-ID" sz="1500" b="0" i="0" kern="1200" dirty="0" err="1"/>
            <a:t>Fase</a:t>
          </a:r>
          <a:r>
            <a:rPr lang="en-ID" sz="1500" b="0" i="0" kern="1200" dirty="0"/>
            <a:t> </a:t>
          </a:r>
          <a:r>
            <a:rPr lang="en-ID" sz="1500" b="0" i="0" kern="1200" dirty="0" err="1"/>
            <a:t>Perakitan</a:t>
          </a:r>
          <a:endParaRPr lang="en-ID" sz="1500" kern="1200" dirty="0"/>
        </a:p>
      </dsp:txBody>
      <dsp:txXfrm>
        <a:off x="5134" y="2935044"/>
        <a:ext cx="2626332" cy="297000"/>
      </dsp:txXfrm>
    </dsp:sp>
    <dsp:sp modelId="{6C83B54A-0DE6-4FD0-8BF0-A09789E144AE}">
      <dsp:nvSpPr>
        <dsp:cNvPr id="0" name=""/>
        <dsp:cNvSpPr/>
      </dsp:nvSpPr>
      <dsp:spPr>
        <a:xfrm>
          <a:off x="2631467" y="2814387"/>
          <a:ext cx="525266" cy="53831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F54305-4D98-4E70-9E9A-6FB3D68EB0C3}">
      <dsp:nvSpPr>
        <dsp:cNvPr id="0" name=""/>
        <dsp:cNvSpPr/>
      </dsp:nvSpPr>
      <dsp:spPr>
        <a:xfrm>
          <a:off x="3366840" y="2814387"/>
          <a:ext cx="7143624" cy="5383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ID" sz="1500" b="0" i="0" kern="1200"/>
            <a:t>Komponen-komponen fage akan disusun membentuk fage baru yang lengkap dengan molekul DNA dan kapsidnya</a:t>
          </a:r>
          <a:endParaRPr lang="en-ID" sz="1500" kern="1200" dirty="0"/>
        </a:p>
      </dsp:txBody>
      <dsp:txXfrm>
        <a:off x="3366840" y="2814387"/>
        <a:ext cx="7143624" cy="538312"/>
      </dsp:txXfrm>
    </dsp:sp>
    <dsp:sp modelId="{2BCAF359-45E0-4D61-8417-108B5953BD96}">
      <dsp:nvSpPr>
        <dsp:cNvPr id="0" name=""/>
        <dsp:cNvSpPr/>
      </dsp:nvSpPr>
      <dsp:spPr>
        <a:xfrm>
          <a:off x="5134" y="3629450"/>
          <a:ext cx="2626332" cy="29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38100" rIns="106680" bIns="38100" numCol="1" spcCol="1270" anchor="ctr" anchorCtr="0">
          <a:noAutofit/>
        </a:bodyPr>
        <a:lstStyle/>
        <a:p>
          <a:pPr marL="0" lvl="0" indent="0" algn="r" defTabSz="666750">
            <a:lnSpc>
              <a:spcPct val="90000"/>
            </a:lnSpc>
            <a:spcBef>
              <a:spcPct val="0"/>
            </a:spcBef>
            <a:spcAft>
              <a:spcPct val="35000"/>
            </a:spcAft>
            <a:buNone/>
          </a:pPr>
          <a:r>
            <a:rPr lang="en-US" sz="1500" b="0" i="0" kern="1200" dirty="0" err="1"/>
            <a:t>Fase</a:t>
          </a:r>
          <a:r>
            <a:rPr lang="en-US" sz="1500" b="0" i="0" kern="1200" dirty="0"/>
            <a:t> </a:t>
          </a:r>
          <a:r>
            <a:rPr lang="en-US" sz="1500" b="0" i="0" kern="1200" dirty="0" err="1"/>
            <a:t>Pembebasan</a:t>
          </a:r>
          <a:r>
            <a:rPr lang="en-US" sz="1500" b="0" i="0" kern="1200" dirty="0"/>
            <a:t> </a:t>
          </a:r>
          <a:r>
            <a:rPr lang="en-US" sz="1500" b="0" i="0" kern="1200" dirty="0" err="1"/>
            <a:t>atau</a:t>
          </a:r>
          <a:r>
            <a:rPr lang="en-US" sz="1500" b="0" i="0" kern="1200" dirty="0"/>
            <a:t> </a:t>
          </a:r>
          <a:r>
            <a:rPr lang="en-US" sz="1500" b="0" i="0" kern="1200" dirty="0" err="1"/>
            <a:t>lisis</a:t>
          </a:r>
          <a:endParaRPr lang="en-ID" sz="1500" kern="1200" dirty="0"/>
        </a:p>
      </dsp:txBody>
      <dsp:txXfrm>
        <a:off x="5134" y="3629450"/>
        <a:ext cx="2626332" cy="297000"/>
      </dsp:txXfrm>
    </dsp:sp>
    <dsp:sp modelId="{EDD2AEE3-523A-4119-8F64-109684DF388A}">
      <dsp:nvSpPr>
        <dsp:cNvPr id="0" name=""/>
        <dsp:cNvSpPr/>
      </dsp:nvSpPr>
      <dsp:spPr>
        <a:xfrm>
          <a:off x="2631467" y="3406700"/>
          <a:ext cx="525266" cy="7425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BC74AD-891F-4470-8E23-F2C0C6711BA1}">
      <dsp:nvSpPr>
        <dsp:cNvPr id="0" name=""/>
        <dsp:cNvSpPr/>
      </dsp:nvSpPr>
      <dsp:spPr>
        <a:xfrm>
          <a:off x="3366840" y="3406700"/>
          <a:ext cx="7143624" cy="7425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en-ID" sz="1500" b="0" i="0" kern="1200" dirty="0" err="1"/>
            <a:t>Setelah</a:t>
          </a:r>
          <a:r>
            <a:rPr lang="en-ID" sz="1500" b="0" i="0" kern="1200" dirty="0"/>
            <a:t> </a:t>
          </a:r>
          <a:r>
            <a:rPr lang="en-ID" sz="1500" b="0" i="0" kern="1200" dirty="0" err="1"/>
            <a:t>fage</a:t>
          </a:r>
          <a:r>
            <a:rPr lang="en-ID" sz="1500" b="0" i="0" kern="1200" dirty="0"/>
            <a:t> </a:t>
          </a:r>
          <a:r>
            <a:rPr lang="en-ID" sz="1500" b="0" i="0" kern="1200" dirty="0" err="1"/>
            <a:t>dewasa</a:t>
          </a:r>
          <a:r>
            <a:rPr lang="en-ID" sz="1500" b="0" i="0" kern="1200" dirty="0"/>
            <a:t>, </a:t>
          </a:r>
          <a:r>
            <a:rPr lang="en-ID" sz="1500" b="0" i="0" kern="1200" dirty="0" err="1"/>
            <a:t>sel</a:t>
          </a:r>
          <a:r>
            <a:rPr lang="en-ID" sz="1500" b="0" i="0" kern="1200" dirty="0"/>
            <a:t> </a:t>
          </a:r>
          <a:r>
            <a:rPr lang="en-ID" sz="1500" b="0" i="0" kern="1200" dirty="0" err="1"/>
            <a:t>bakteri</a:t>
          </a:r>
          <a:r>
            <a:rPr lang="en-ID" sz="1500" b="0" i="0" kern="1200" dirty="0"/>
            <a:t> </a:t>
          </a:r>
          <a:r>
            <a:rPr lang="en-ID" sz="1500" b="0" i="0" kern="1200" dirty="0" err="1"/>
            <a:t>akan</a:t>
          </a:r>
          <a:r>
            <a:rPr lang="en-ID" sz="1500" b="0" i="0" kern="1200" dirty="0"/>
            <a:t> </a:t>
          </a:r>
          <a:r>
            <a:rPr lang="en-ID" sz="1500" b="0" i="0" kern="1200" dirty="0" err="1"/>
            <a:t>pecah</a:t>
          </a:r>
          <a:r>
            <a:rPr lang="en-ID" sz="1500" b="0" i="0" kern="1200" dirty="0"/>
            <a:t> (</a:t>
          </a:r>
          <a:r>
            <a:rPr lang="en-ID" sz="1500" b="0" i="0" kern="1200" dirty="0" err="1"/>
            <a:t>lisis</a:t>
          </a:r>
          <a:r>
            <a:rPr lang="en-ID" sz="1500" b="0" i="0" kern="1200" dirty="0"/>
            <a:t>), </a:t>
          </a:r>
          <a:r>
            <a:rPr lang="en-ID" sz="1500" b="0" i="0" kern="1200" dirty="0" err="1"/>
            <a:t>sehingga</a:t>
          </a:r>
          <a:r>
            <a:rPr lang="en-ID" sz="1500" b="0" i="0" kern="1200" dirty="0"/>
            <a:t> </a:t>
          </a:r>
          <a:r>
            <a:rPr lang="en-ID" sz="1500" b="0" i="0" kern="1200" dirty="0" err="1"/>
            <a:t>fage</a:t>
          </a:r>
          <a:r>
            <a:rPr lang="en-ID" sz="1500" b="0" i="0" kern="1200" dirty="0"/>
            <a:t> yang </a:t>
          </a:r>
          <a:r>
            <a:rPr lang="en-ID" sz="1500" b="0" i="0" kern="1200" dirty="0" err="1"/>
            <a:t>baru</a:t>
          </a:r>
          <a:r>
            <a:rPr lang="en-ID" sz="1500" b="0" i="0" kern="1200" dirty="0"/>
            <a:t> </a:t>
          </a:r>
          <a:r>
            <a:rPr lang="en-ID" sz="1500" b="0" i="0" kern="1200" dirty="0" err="1"/>
            <a:t>akan</a:t>
          </a:r>
          <a:r>
            <a:rPr lang="en-ID" sz="1500" b="0" i="0" kern="1200" dirty="0"/>
            <a:t> </a:t>
          </a:r>
          <a:r>
            <a:rPr lang="en-ID" sz="1500" b="0" i="0" kern="1200" dirty="0" err="1"/>
            <a:t>keluar</a:t>
          </a:r>
          <a:r>
            <a:rPr lang="en-ID" sz="1500" b="0" i="0" kern="1200" dirty="0"/>
            <a:t>. </a:t>
          </a:r>
          <a:r>
            <a:rPr lang="en-ID" sz="1500" b="0" i="0" kern="1200" dirty="0" err="1"/>
            <a:t>Jumlah</a:t>
          </a:r>
          <a:r>
            <a:rPr lang="en-ID" sz="1500" b="0" i="0" kern="1200" dirty="0"/>
            <a:t> virus </a:t>
          </a:r>
          <a:r>
            <a:rPr lang="en-ID" sz="1500" b="0" i="0" kern="1200" dirty="0" err="1"/>
            <a:t>baru</a:t>
          </a:r>
          <a:r>
            <a:rPr lang="en-ID" sz="1500" b="0" i="0" kern="1200" dirty="0"/>
            <a:t> </a:t>
          </a:r>
          <a:r>
            <a:rPr lang="en-ID" sz="1500" b="0" i="0" kern="1200" dirty="0" err="1"/>
            <a:t>ini</a:t>
          </a:r>
          <a:r>
            <a:rPr lang="en-ID" sz="1500" b="0" i="0" kern="1200" dirty="0"/>
            <a:t> </a:t>
          </a:r>
          <a:r>
            <a:rPr lang="en-ID" sz="1500" b="0" i="0" kern="1200" dirty="0" err="1"/>
            <a:t>dapat</a:t>
          </a:r>
          <a:r>
            <a:rPr lang="en-ID" sz="1500" b="0" i="0" kern="1200" dirty="0"/>
            <a:t> </a:t>
          </a:r>
          <a:r>
            <a:rPr lang="en-ID" sz="1500" b="0" i="0" kern="1200" dirty="0" err="1"/>
            <a:t>mencapai</a:t>
          </a:r>
          <a:r>
            <a:rPr lang="en-ID" sz="1500" b="0" i="0" kern="1200" dirty="0"/>
            <a:t> 200 </a:t>
          </a:r>
          <a:r>
            <a:rPr lang="en-ID" sz="1500" b="0" i="0" kern="1200" dirty="0" err="1"/>
            <a:t>buah</a:t>
          </a:r>
          <a:r>
            <a:rPr lang="en-ID" sz="1500" b="0" i="0" kern="1200" dirty="0"/>
            <a:t>. </a:t>
          </a:r>
          <a:r>
            <a:rPr lang="en-ID" sz="1500" b="0" i="0" kern="1200" dirty="0" err="1"/>
            <a:t>Pembentukkan</a:t>
          </a:r>
          <a:r>
            <a:rPr lang="en-ID" sz="1500" b="0" i="0" kern="1200" dirty="0"/>
            <a:t> </a:t>
          </a:r>
          <a:r>
            <a:rPr lang="en-ID" sz="1500" b="0" i="0" kern="1200" dirty="0" err="1"/>
            <a:t>partikel</a:t>
          </a:r>
          <a:r>
            <a:rPr lang="en-ID" sz="1500" b="0" i="0" kern="1200" dirty="0"/>
            <a:t> </a:t>
          </a:r>
          <a:r>
            <a:rPr lang="en-ID" sz="1500" b="0" i="0" kern="1200" dirty="0" err="1"/>
            <a:t>bakteriofage</a:t>
          </a:r>
          <a:r>
            <a:rPr lang="en-ID" sz="1500" b="0" i="0" kern="1200" dirty="0"/>
            <a:t> </a:t>
          </a:r>
          <a:r>
            <a:rPr lang="en-ID" sz="1500" b="0" i="0" kern="1200" dirty="0" err="1"/>
            <a:t>melalui</a:t>
          </a:r>
          <a:r>
            <a:rPr lang="en-ID" sz="1500" b="0" i="0" kern="1200" dirty="0"/>
            <a:t> </a:t>
          </a:r>
          <a:r>
            <a:rPr lang="en-ID" sz="1500" b="0" i="0" kern="1200" dirty="0" err="1"/>
            <a:t>siklus</a:t>
          </a:r>
          <a:r>
            <a:rPr lang="en-ID" sz="1500" b="0" i="0" kern="1200" dirty="0"/>
            <a:t> </a:t>
          </a:r>
          <a:r>
            <a:rPr lang="en-ID" sz="1500" b="0" i="0" kern="1200" dirty="0" err="1"/>
            <a:t>litik</a:t>
          </a:r>
          <a:r>
            <a:rPr lang="en-ID" sz="1500" b="0" i="0" kern="1200" dirty="0"/>
            <a:t> </a:t>
          </a:r>
          <a:r>
            <a:rPr lang="en-ID" sz="1500" b="0" i="0" kern="1200" dirty="0" err="1"/>
            <a:t>ini</a:t>
          </a:r>
          <a:r>
            <a:rPr lang="en-ID" sz="1500" b="0" i="0" kern="1200" dirty="0"/>
            <a:t> </a:t>
          </a:r>
          <a:r>
            <a:rPr lang="en-ID" sz="1500" b="0" i="0" kern="1200" dirty="0" err="1"/>
            <a:t>memerlukan</a:t>
          </a:r>
          <a:r>
            <a:rPr lang="en-ID" sz="1500" b="0" i="0" kern="1200" dirty="0"/>
            <a:t> </a:t>
          </a:r>
          <a:r>
            <a:rPr lang="en-ID" sz="1500" b="0" i="0" kern="1200" dirty="0" err="1"/>
            <a:t>waktu</a:t>
          </a:r>
          <a:r>
            <a:rPr lang="en-ID" sz="1500" b="0" i="0" kern="1200" dirty="0"/>
            <a:t> 20 </a:t>
          </a:r>
          <a:r>
            <a:rPr lang="en-ID" sz="1500" b="0" i="0" kern="1200" dirty="0" err="1"/>
            <a:t>menit</a:t>
          </a:r>
          <a:r>
            <a:rPr lang="en-ID" sz="1500" b="0" i="0" kern="1200" dirty="0"/>
            <a:t>.</a:t>
          </a:r>
          <a:endParaRPr lang="en-ID" sz="1500" kern="1200" dirty="0"/>
        </a:p>
      </dsp:txBody>
      <dsp:txXfrm>
        <a:off x="3366840" y="3406700"/>
        <a:ext cx="7143624" cy="74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433B1-1CAF-4E21-9467-8D7428E68EC5}">
      <dsp:nvSpPr>
        <dsp:cNvPr id="0" name=""/>
        <dsp:cNvSpPr/>
      </dsp:nvSpPr>
      <dsp:spPr>
        <a:xfrm>
          <a:off x="5134" y="287469"/>
          <a:ext cx="2626332" cy="31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ID" sz="1600" b="0" i="0" kern="1200" dirty="0" err="1"/>
            <a:t>Fase</a:t>
          </a:r>
          <a:r>
            <a:rPr lang="en-ID" sz="1600" b="0" i="0" kern="1200" dirty="0"/>
            <a:t> </a:t>
          </a:r>
          <a:r>
            <a:rPr lang="en-ID" sz="1600" b="0" i="0" kern="1200" dirty="0" err="1"/>
            <a:t>Absorpsi</a:t>
          </a:r>
          <a:endParaRPr lang="en-ID" sz="1600" kern="1200" dirty="0"/>
        </a:p>
      </dsp:txBody>
      <dsp:txXfrm>
        <a:off x="5134" y="287469"/>
        <a:ext cx="2626332" cy="316800"/>
      </dsp:txXfrm>
    </dsp:sp>
    <dsp:sp modelId="{0D1ADE98-E366-4574-8100-53C541411DBD}">
      <dsp:nvSpPr>
        <dsp:cNvPr id="0" name=""/>
        <dsp:cNvSpPr/>
      </dsp:nvSpPr>
      <dsp:spPr>
        <a:xfrm>
          <a:off x="2631467" y="49868"/>
          <a:ext cx="525266" cy="7920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46027C-839B-4CD9-8B3C-ABF37D6777F8}">
      <dsp:nvSpPr>
        <dsp:cNvPr id="0" name=""/>
        <dsp:cNvSpPr/>
      </dsp:nvSpPr>
      <dsp:spPr>
        <a:xfrm>
          <a:off x="3366840" y="49868"/>
          <a:ext cx="7143624" cy="792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ID" sz="1600" b="0" i="0" kern="1200"/>
            <a:t>Pada fase absrpsi dan infeksi peristiwa yang terjadi sama halnya dengan fase absropsi pada infeksi secara litik. Fage menempel di tempat yang tepat yang spesifik pada sel bakteri</a:t>
          </a:r>
          <a:endParaRPr lang="en-ID" sz="1600" kern="1200" dirty="0"/>
        </a:p>
      </dsp:txBody>
      <dsp:txXfrm>
        <a:off x="3366840" y="49868"/>
        <a:ext cx="7143624" cy="792000"/>
      </dsp:txXfrm>
    </dsp:sp>
    <dsp:sp modelId="{EA0E2AAD-747F-4A61-BD3C-6A93D9D2C756}">
      <dsp:nvSpPr>
        <dsp:cNvPr id="0" name=""/>
        <dsp:cNvSpPr/>
      </dsp:nvSpPr>
      <dsp:spPr>
        <a:xfrm>
          <a:off x="5134" y="1137069"/>
          <a:ext cx="2626332" cy="31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ID" sz="1600" b="0" i="0" kern="1200" dirty="0" err="1"/>
            <a:t>Fase</a:t>
          </a:r>
          <a:r>
            <a:rPr lang="en-ID" sz="1600" b="0" i="0" kern="1200" dirty="0"/>
            <a:t> </a:t>
          </a:r>
          <a:r>
            <a:rPr lang="en-ID" sz="1600" b="0" i="0" kern="1200" dirty="0" err="1"/>
            <a:t>Penetrasi</a:t>
          </a:r>
          <a:endParaRPr lang="en-ID" sz="1600" kern="1200" dirty="0"/>
        </a:p>
      </dsp:txBody>
      <dsp:txXfrm>
        <a:off x="5134" y="1137069"/>
        <a:ext cx="2626332" cy="316800"/>
      </dsp:txXfrm>
    </dsp:sp>
    <dsp:sp modelId="{5CBC9701-ACE4-4C39-B031-7C6E26C9B5DF}">
      <dsp:nvSpPr>
        <dsp:cNvPr id="0" name=""/>
        <dsp:cNvSpPr/>
      </dsp:nvSpPr>
      <dsp:spPr>
        <a:xfrm>
          <a:off x="2631467" y="899469"/>
          <a:ext cx="525266" cy="7920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46EB7E-519E-4397-9C94-7C01DCDFB6E1}">
      <dsp:nvSpPr>
        <dsp:cNvPr id="0" name=""/>
        <dsp:cNvSpPr/>
      </dsp:nvSpPr>
      <dsp:spPr>
        <a:xfrm>
          <a:off x="3366840" y="899469"/>
          <a:ext cx="7143624" cy="7920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ID" sz="1600" b="0" i="0" kern="1200"/>
            <a:t>Meskipun tidak memilki enzim untuk metabolisme, bakteriofage memiliki enzim lisosom yang berfungsi merusak dinding sel bakteri. Setelah dinding sel bakteri terhidrolisi, maka DNA fage masuk ke dalam sel bakteri</a:t>
          </a:r>
          <a:endParaRPr lang="en-ID" sz="1600" kern="1200" dirty="0"/>
        </a:p>
      </dsp:txBody>
      <dsp:txXfrm>
        <a:off x="3366840" y="899469"/>
        <a:ext cx="7143624" cy="792000"/>
      </dsp:txXfrm>
    </dsp:sp>
    <dsp:sp modelId="{FB59884C-67DB-4B36-8B1F-5FFA65B8736C}">
      <dsp:nvSpPr>
        <dsp:cNvPr id="0" name=""/>
        <dsp:cNvSpPr/>
      </dsp:nvSpPr>
      <dsp:spPr>
        <a:xfrm>
          <a:off x="5134" y="2105469"/>
          <a:ext cx="2626332" cy="31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ID" sz="1600" b="0" i="0" kern="1200" dirty="0" err="1"/>
            <a:t>Fase</a:t>
          </a:r>
          <a:r>
            <a:rPr lang="en-ID" sz="1600" b="0" i="0" kern="1200" dirty="0"/>
            <a:t> </a:t>
          </a:r>
          <a:r>
            <a:rPr lang="id-ID" sz="1600" b="0" i="0" kern="1200" dirty="0"/>
            <a:t>penggabungan</a:t>
          </a:r>
          <a:endParaRPr lang="en-ID" sz="1600" kern="1200" dirty="0"/>
        </a:p>
      </dsp:txBody>
      <dsp:txXfrm>
        <a:off x="5134" y="2105469"/>
        <a:ext cx="2626332" cy="316800"/>
      </dsp:txXfrm>
    </dsp:sp>
    <dsp:sp modelId="{C34643F5-03E3-448C-860D-310774DB30D7}">
      <dsp:nvSpPr>
        <dsp:cNvPr id="0" name=""/>
        <dsp:cNvSpPr/>
      </dsp:nvSpPr>
      <dsp:spPr>
        <a:xfrm>
          <a:off x="2631467" y="1749069"/>
          <a:ext cx="525266" cy="10296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0F3475-E4CF-477D-9374-DB04B4F696F1}">
      <dsp:nvSpPr>
        <dsp:cNvPr id="0" name=""/>
        <dsp:cNvSpPr/>
      </dsp:nvSpPr>
      <dsp:spPr>
        <a:xfrm>
          <a:off x="3366840" y="1749069"/>
          <a:ext cx="7143624" cy="10296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ID" sz="1600" b="0" i="0" kern="1200" dirty="0"/>
            <a:t>DNA virus </a:t>
          </a:r>
          <a:r>
            <a:rPr lang="en-ID" sz="1600" b="0" i="0" kern="1200" dirty="0" err="1"/>
            <a:t>bergabung</a:t>
          </a:r>
          <a:r>
            <a:rPr lang="en-ID" sz="1600" b="0" i="0" kern="1200" dirty="0"/>
            <a:t> </a:t>
          </a:r>
          <a:r>
            <a:rPr lang="en-ID" sz="1600" b="0" i="0" kern="1200" dirty="0" err="1"/>
            <a:t>dengan</a:t>
          </a:r>
          <a:r>
            <a:rPr lang="en-ID" sz="1600" b="0" i="0" kern="1200" dirty="0"/>
            <a:t> DNA </a:t>
          </a:r>
          <a:r>
            <a:rPr lang="en-ID" sz="1600" b="0" i="0" kern="1200" dirty="0" err="1"/>
            <a:t>bakteri</a:t>
          </a:r>
          <a:r>
            <a:rPr lang="en-ID" sz="1600" b="0" i="0" kern="1200" dirty="0"/>
            <a:t> </a:t>
          </a:r>
          <a:r>
            <a:rPr lang="en-ID" sz="1600" b="0" i="0" kern="1200" dirty="0" err="1"/>
            <a:t>membentuk</a:t>
          </a:r>
          <a:r>
            <a:rPr lang="en-ID" sz="1600" b="0" i="0" kern="1200" dirty="0"/>
            <a:t> </a:t>
          </a:r>
          <a:r>
            <a:rPr lang="en-ID" sz="1600" b="0" i="0" kern="1200" dirty="0" err="1"/>
            <a:t>profage</a:t>
          </a:r>
          <a:r>
            <a:rPr lang="en-ID" sz="1600" b="0" i="0" kern="1200" dirty="0"/>
            <a:t>. </a:t>
          </a:r>
          <a:r>
            <a:rPr lang="en-ID" sz="1600" b="0" i="0" kern="1200" dirty="0" err="1"/>
            <a:t>Dalam</a:t>
          </a:r>
          <a:r>
            <a:rPr lang="en-ID" sz="1600" b="0" i="0" kern="1200" dirty="0"/>
            <a:t> </a:t>
          </a:r>
          <a:r>
            <a:rPr lang="en-ID" sz="1600" b="0" i="0" kern="1200" dirty="0" err="1"/>
            <a:t>bentuk</a:t>
          </a:r>
          <a:r>
            <a:rPr lang="en-ID" sz="1600" b="0" i="0" kern="1200" dirty="0"/>
            <a:t> </a:t>
          </a:r>
          <a:r>
            <a:rPr lang="en-ID" sz="1600" b="0" i="0" kern="1200" dirty="0" err="1"/>
            <a:t>profage</a:t>
          </a:r>
          <a:r>
            <a:rPr lang="en-ID" sz="1600" b="0" i="0" kern="1200" dirty="0"/>
            <a:t>, </a:t>
          </a:r>
          <a:r>
            <a:rPr lang="en-ID" sz="1600" b="0" i="0" kern="1200" dirty="0" err="1"/>
            <a:t>sebagian</a:t>
          </a:r>
          <a:r>
            <a:rPr lang="en-ID" sz="1600" b="0" i="0" kern="1200" dirty="0"/>
            <a:t> </a:t>
          </a:r>
          <a:r>
            <a:rPr lang="en-ID" sz="1600" b="0" i="0" kern="1200" dirty="0" err="1"/>
            <a:t>besar</a:t>
          </a:r>
          <a:r>
            <a:rPr lang="en-ID" sz="1600" b="0" i="0" kern="1200" dirty="0"/>
            <a:t> gen </a:t>
          </a:r>
          <a:r>
            <a:rPr lang="en-ID" sz="1600" b="0" i="0" kern="1200" dirty="0" err="1"/>
            <a:t>berada</a:t>
          </a:r>
          <a:r>
            <a:rPr lang="en-ID" sz="1600" b="0" i="0" kern="1200" dirty="0"/>
            <a:t> </a:t>
          </a:r>
          <a:r>
            <a:rPr lang="en-ID" sz="1600" b="0" i="0" kern="1200" dirty="0" err="1"/>
            <a:t>dalam</a:t>
          </a:r>
          <a:r>
            <a:rPr lang="en-ID" sz="1600" b="0" i="0" kern="1200" dirty="0"/>
            <a:t> </a:t>
          </a:r>
          <a:r>
            <a:rPr lang="en-ID" sz="1600" b="0" i="0" kern="1200" dirty="0" err="1"/>
            <a:t>fase</a:t>
          </a:r>
          <a:r>
            <a:rPr lang="en-ID" sz="1600" b="0" i="0" kern="1200" dirty="0"/>
            <a:t> </a:t>
          </a:r>
          <a:r>
            <a:rPr lang="en-ID" sz="1600" b="0" i="0" kern="1200" dirty="0" err="1"/>
            <a:t>tidak</a:t>
          </a:r>
          <a:r>
            <a:rPr lang="en-ID" sz="1600" b="0" i="0" kern="1200" dirty="0"/>
            <a:t> </a:t>
          </a:r>
          <a:r>
            <a:rPr lang="en-ID" sz="1600" b="0" i="0" kern="1200" dirty="0" err="1"/>
            <a:t>aktif</a:t>
          </a:r>
          <a:r>
            <a:rPr lang="en-ID" sz="1600" b="0" i="0" kern="1200" dirty="0"/>
            <a:t>, </a:t>
          </a:r>
          <a:r>
            <a:rPr lang="en-ID" sz="1600" b="0" i="0" kern="1200" dirty="0" err="1"/>
            <a:t>tetapi</a:t>
          </a:r>
          <a:r>
            <a:rPr lang="en-ID" sz="1600" b="0" i="0" kern="1200" dirty="0"/>
            <a:t> </a:t>
          </a:r>
          <a:r>
            <a:rPr lang="en-ID" sz="1600" b="0" i="0" kern="1200" dirty="0" err="1"/>
            <a:t>sedikitnya</a:t>
          </a:r>
          <a:r>
            <a:rPr lang="en-ID" sz="1600" b="0" i="0" kern="1200" dirty="0"/>
            <a:t> </a:t>
          </a:r>
          <a:r>
            <a:rPr lang="en-ID" sz="1600" b="0" i="0" kern="1200" dirty="0" err="1"/>
            <a:t>ada</a:t>
          </a:r>
          <a:r>
            <a:rPr lang="en-ID" sz="1600" b="0" i="0" kern="1200" dirty="0"/>
            <a:t> </a:t>
          </a:r>
          <a:r>
            <a:rPr lang="en-ID" sz="1600" b="0" i="0" kern="1200" dirty="0" err="1"/>
            <a:t>satu</a:t>
          </a:r>
          <a:r>
            <a:rPr lang="en-ID" sz="1600" b="0" i="0" kern="1200" dirty="0"/>
            <a:t> gen yang </a:t>
          </a:r>
          <a:r>
            <a:rPr lang="en-ID" sz="1600" b="0" i="0" kern="1200" dirty="0" err="1"/>
            <a:t>selalu</a:t>
          </a:r>
          <a:r>
            <a:rPr lang="en-ID" sz="1600" b="0" i="0" kern="1200" dirty="0"/>
            <a:t> </a:t>
          </a:r>
          <a:r>
            <a:rPr lang="en-ID" sz="1600" b="0" i="0" kern="1200" dirty="0" err="1"/>
            <a:t>aktif</a:t>
          </a:r>
          <a:r>
            <a:rPr lang="en-ID" sz="1600" b="0" i="0" kern="1200" dirty="0"/>
            <a:t>. Gen </a:t>
          </a:r>
          <a:r>
            <a:rPr lang="en-ID" sz="1600" b="0" i="0" kern="1200" dirty="0" err="1"/>
            <a:t>aktif</a:t>
          </a:r>
          <a:r>
            <a:rPr lang="en-ID" sz="1600" b="0" i="0" kern="1200" dirty="0"/>
            <a:t> </a:t>
          </a:r>
          <a:r>
            <a:rPr lang="en-ID" sz="1600" b="0" i="0" kern="1200" dirty="0" err="1"/>
            <a:t>berfungsi</a:t>
          </a:r>
          <a:r>
            <a:rPr lang="en-ID" sz="1600" b="0" i="0" kern="1200" dirty="0"/>
            <a:t> </a:t>
          </a:r>
          <a:r>
            <a:rPr lang="en-ID" sz="1600" b="0" i="0" kern="1200" dirty="0" err="1"/>
            <a:t>untuk</a:t>
          </a:r>
          <a:r>
            <a:rPr lang="en-ID" sz="1600" b="0" i="0" kern="1200" dirty="0"/>
            <a:t> </a:t>
          </a:r>
          <a:r>
            <a:rPr lang="en-ID" sz="1600" b="0" i="0" kern="1200" dirty="0" err="1"/>
            <a:t>mengkode</a:t>
          </a:r>
          <a:r>
            <a:rPr lang="en-ID" sz="1600" b="0" i="0" kern="1200" dirty="0"/>
            <a:t> protein </a:t>
          </a:r>
          <a:r>
            <a:rPr lang="en-ID" sz="1600" b="0" i="0" kern="1200" dirty="0" err="1"/>
            <a:t>reseptor</a:t>
          </a:r>
          <a:r>
            <a:rPr lang="en-ID" sz="1600" b="0" i="0" kern="1200" dirty="0"/>
            <a:t> yang </a:t>
          </a:r>
          <a:r>
            <a:rPr lang="en-ID" sz="1600" b="0" i="0" kern="1200" dirty="0" err="1"/>
            <a:t>berfungsi</a:t>
          </a:r>
          <a:r>
            <a:rPr lang="en-ID" sz="1600" b="0" i="0" kern="1200" dirty="0"/>
            <a:t> </a:t>
          </a:r>
          <a:r>
            <a:rPr lang="en-ID" sz="1600" b="0" i="0" kern="1200" dirty="0" err="1"/>
            <a:t>menjaga</a:t>
          </a:r>
          <a:r>
            <a:rPr lang="en-ID" sz="1600" b="0" i="0" kern="1200" dirty="0"/>
            <a:t> agar </a:t>
          </a:r>
          <a:r>
            <a:rPr lang="en-ID" sz="1600" b="0" i="0" kern="1200" dirty="0" err="1"/>
            <a:t>sebagian</a:t>
          </a:r>
          <a:r>
            <a:rPr lang="en-ID" sz="1600" b="0" i="0" kern="1200" dirty="0"/>
            <a:t> gen </a:t>
          </a:r>
          <a:r>
            <a:rPr lang="en-ID" sz="1600" b="0" i="0" kern="1200" dirty="0" err="1"/>
            <a:t>profage</a:t>
          </a:r>
          <a:r>
            <a:rPr lang="en-ID" sz="1600" b="0" i="0" kern="1200" dirty="0"/>
            <a:t> </a:t>
          </a:r>
          <a:r>
            <a:rPr lang="en-ID" sz="1600" b="0" i="0" kern="1200" dirty="0" err="1"/>
            <a:t>tidak</a:t>
          </a:r>
          <a:r>
            <a:rPr lang="en-ID" sz="1600" b="0" i="0" kern="1200" dirty="0"/>
            <a:t> </a:t>
          </a:r>
          <a:r>
            <a:rPr lang="en-ID" sz="1600" b="0" i="0" kern="1200" dirty="0" err="1"/>
            <a:t>aktif</a:t>
          </a:r>
          <a:endParaRPr lang="en-ID" sz="1600" kern="1200" dirty="0"/>
        </a:p>
      </dsp:txBody>
      <dsp:txXfrm>
        <a:off x="3366840" y="1749069"/>
        <a:ext cx="7143624" cy="1029600"/>
      </dsp:txXfrm>
    </dsp:sp>
    <dsp:sp modelId="{FD41E35B-42D5-4E1B-9DD0-931C494A3AE1}">
      <dsp:nvSpPr>
        <dsp:cNvPr id="0" name=""/>
        <dsp:cNvSpPr/>
      </dsp:nvSpPr>
      <dsp:spPr>
        <a:xfrm>
          <a:off x="5134" y="3410469"/>
          <a:ext cx="2626332" cy="31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ID" sz="1600" b="0" i="0" kern="1200" dirty="0" err="1"/>
            <a:t>Fase</a:t>
          </a:r>
          <a:r>
            <a:rPr lang="en-ID" sz="1600" b="0" i="0" kern="1200" dirty="0"/>
            <a:t> </a:t>
          </a:r>
          <a:r>
            <a:rPr lang="id-ID" sz="1600" b="0" i="0" kern="1200" dirty="0"/>
            <a:t>Replikasi</a:t>
          </a:r>
          <a:endParaRPr lang="en-ID" sz="1600" kern="1200" dirty="0"/>
        </a:p>
      </dsp:txBody>
      <dsp:txXfrm>
        <a:off x="5134" y="3410469"/>
        <a:ext cx="2626332" cy="316800"/>
      </dsp:txXfrm>
    </dsp:sp>
    <dsp:sp modelId="{6C83B54A-0DE6-4FD0-8BF0-A09789E144AE}">
      <dsp:nvSpPr>
        <dsp:cNvPr id="0" name=""/>
        <dsp:cNvSpPr/>
      </dsp:nvSpPr>
      <dsp:spPr>
        <a:xfrm>
          <a:off x="2631467" y="2836269"/>
          <a:ext cx="525266" cy="14652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F54305-4D98-4E70-9E9A-6FB3D68EB0C3}">
      <dsp:nvSpPr>
        <dsp:cNvPr id="0" name=""/>
        <dsp:cNvSpPr/>
      </dsp:nvSpPr>
      <dsp:spPr>
        <a:xfrm>
          <a:off x="3366840" y="2836269"/>
          <a:ext cx="7143624" cy="14652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ID" sz="1600" b="0" i="0" kern="1200" dirty="0" err="1"/>
            <a:t>Saat</a:t>
          </a:r>
          <a:r>
            <a:rPr lang="en-ID" sz="1600" b="0" i="0" kern="1200" dirty="0"/>
            <a:t> </a:t>
          </a:r>
          <a:r>
            <a:rPr lang="en-ID" sz="1600" b="0" i="0" kern="1200" dirty="0" err="1"/>
            <a:t>profage</a:t>
          </a:r>
          <a:r>
            <a:rPr lang="en-ID" sz="1600" b="0" i="0" kern="1200" dirty="0"/>
            <a:t> </a:t>
          </a:r>
          <a:r>
            <a:rPr lang="en-ID" sz="1600" b="0" i="0" kern="1200" dirty="0" err="1"/>
            <a:t>akan</a:t>
          </a:r>
          <a:r>
            <a:rPr lang="en-ID" sz="1600" b="0" i="0" kern="1200" dirty="0"/>
            <a:t> </a:t>
          </a:r>
          <a:r>
            <a:rPr lang="en-ID" sz="1600" b="0" i="0" kern="1200" dirty="0" err="1"/>
            <a:t>bereplikasi</a:t>
          </a:r>
          <a:r>
            <a:rPr lang="en-ID" sz="1600" b="0" i="0" kern="1200" dirty="0"/>
            <a:t>, </a:t>
          </a:r>
          <a:r>
            <a:rPr lang="en-ID" sz="1600" b="0" i="0" kern="1200" dirty="0" err="1"/>
            <a:t>itu</a:t>
          </a:r>
          <a:r>
            <a:rPr lang="en-ID" sz="1600" b="0" i="0" kern="1200" dirty="0"/>
            <a:t> </a:t>
          </a:r>
          <a:r>
            <a:rPr lang="en-ID" sz="1600" b="0" i="0" kern="1200" dirty="0" err="1"/>
            <a:t>artinya</a:t>
          </a:r>
          <a:r>
            <a:rPr lang="en-ID" sz="1600" b="0" i="0" kern="1200" dirty="0"/>
            <a:t> DNA </a:t>
          </a:r>
          <a:r>
            <a:rPr lang="en-ID" sz="1600" b="0" i="0" kern="1200" dirty="0" err="1"/>
            <a:t>fage</a:t>
          </a:r>
          <a:r>
            <a:rPr lang="en-ID" sz="1600" b="0" i="0" kern="1200" dirty="0"/>
            <a:t> juga </a:t>
          </a:r>
          <a:r>
            <a:rPr lang="en-ID" sz="1600" b="0" i="0" kern="1200" dirty="0" err="1"/>
            <a:t>turut</a:t>
          </a:r>
          <a:r>
            <a:rPr lang="en-ID" sz="1600" b="0" i="0" kern="1200" dirty="0"/>
            <a:t> </a:t>
          </a:r>
          <a:r>
            <a:rPr lang="en-ID" sz="1600" b="0" i="0" kern="1200" dirty="0" err="1"/>
            <a:t>bereplikasi</a:t>
          </a:r>
          <a:r>
            <a:rPr lang="en-ID" sz="1600" b="0" i="0" kern="1200" dirty="0"/>
            <a:t>. </a:t>
          </a:r>
          <a:r>
            <a:rPr lang="en-ID" sz="1600" b="0" i="0" kern="1200" dirty="0" err="1"/>
            <a:t>Kemudian</a:t>
          </a:r>
          <a:r>
            <a:rPr lang="en-ID" sz="1600" b="0" i="0" kern="1200" dirty="0"/>
            <a:t> </a:t>
          </a:r>
          <a:r>
            <a:rPr lang="en-ID" sz="1600" b="0" i="0" kern="1200" dirty="0" err="1"/>
            <a:t>ketika</a:t>
          </a:r>
          <a:r>
            <a:rPr lang="en-ID" sz="1600" b="0" i="0" kern="1200" dirty="0"/>
            <a:t> </a:t>
          </a:r>
          <a:r>
            <a:rPr lang="en-ID" sz="1600" b="0" i="0" kern="1200" dirty="0" err="1"/>
            <a:t>bakteri</a:t>
          </a:r>
          <a:r>
            <a:rPr lang="en-ID" sz="1600" b="0" i="0" kern="1200" dirty="0"/>
            <a:t> </a:t>
          </a:r>
          <a:r>
            <a:rPr lang="en-ID" sz="1600" b="0" i="0" kern="1200" dirty="0" err="1"/>
            <a:t>membelah</a:t>
          </a:r>
          <a:r>
            <a:rPr lang="en-ID" sz="1600" b="0" i="0" kern="1200" dirty="0"/>
            <a:t> </a:t>
          </a:r>
          <a:r>
            <a:rPr lang="en-ID" sz="1600" b="0" i="0" kern="1200" dirty="0" err="1"/>
            <a:t>diri</a:t>
          </a:r>
          <a:r>
            <a:rPr lang="en-ID" sz="1600" b="0" i="0" kern="1200" dirty="0"/>
            <a:t>, </a:t>
          </a:r>
          <a:r>
            <a:rPr lang="en-ID" sz="1600" b="0" i="0" kern="1200" dirty="0" err="1"/>
            <a:t>bakteri</a:t>
          </a:r>
          <a:r>
            <a:rPr lang="en-ID" sz="1600" b="0" i="0" kern="1200" dirty="0"/>
            <a:t> </a:t>
          </a:r>
          <a:r>
            <a:rPr lang="en-ID" sz="1600" b="0" i="0" kern="1200" dirty="0" err="1"/>
            <a:t>menghasilkan</a:t>
          </a:r>
          <a:r>
            <a:rPr lang="en-ID" sz="1600" b="0" i="0" kern="1200" dirty="0"/>
            <a:t> </a:t>
          </a:r>
          <a:r>
            <a:rPr lang="en-ID" sz="1600" b="0" i="0" kern="1200" dirty="0" err="1"/>
            <a:t>dua</a:t>
          </a:r>
          <a:r>
            <a:rPr lang="en-ID" sz="1600" b="0" i="0" kern="1200" dirty="0"/>
            <a:t> </a:t>
          </a:r>
          <a:r>
            <a:rPr lang="en-ID" sz="1600" b="0" i="0" kern="1200" dirty="0" err="1"/>
            <a:t>sel</a:t>
          </a:r>
          <a:r>
            <a:rPr lang="en-ID" sz="1600" b="0" i="0" kern="1200" dirty="0"/>
            <a:t> </a:t>
          </a:r>
          <a:r>
            <a:rPr lang="en-ID" sz="1600" b="0" i="0" kern="1200" dirty="0" err="1"/>
            <a:t>anakan</a:t>
          </a:r>
          <a:r>
            <a:rPr lang="en-ID" sz="1600" b="0" i="0" kern="1200" dirty="0"/>
            <a:t> yang masing-masing </a:t>
          </a:r>
          <a:r>
            <a:rPr lang="en-ID" sz="1600" b="0" i="0" kern="1200" dirty="0" err="1"/>
            <a:t>mengandung</a:t>
          </a:r>
          <a:r>
            <a:rPr lang="en-ID" sz="1600" b="0" i="0" kern="1200" dirty="0"/>
            <a:t> </a:t>
          </a:r>
          <a:r>
            <a:rPr lang="en-ID" sz="1600" b="0" i="0" kern="1200" dirty="0" err="1"/>
            <a:t>profage</a:t>
          </a:r>
          <a:r>
            <a:rPr lang="en-ID" sz="1600" b="0" i="0" kern="1200" dirty="0"/>
            <a:t>. DNA </a:t>
          </a:r>
          <a:r>
            <a:rPr lang="en-ID" sz="1600" b="0" i="0" kern="1200" dirty="0" err="1"/>
            <a:t>fage</a:t>
          </a:r>
          <a:r>
            <a:rPr lang="en-ID" sz="1600" b="0" i="0" kern="1200" dirty="0"/>
            <a:t> (</a:t>
          </a:r>
          <a:r>
            <a:rPr lang="en-ID" sz="1600" b="0" i="0" kern="1200" dirty="0" err="1"/>
            <a:t>dalam</a:t>
          </a:r>
          <a:r>
            <a:rPr lang="en-ID" sz="1600" b="0" i="0" kern="1200" dirty="0"/>
            <a:t> </a:t>
          </a:r>
          <a:r>
            <a:rPr lang="en-ID" sz="1600" b="0" i="0" kern="1200" dirty="0" err="1"/>
            <a:t>profage</a:t>
          </a:r>
          <a:r>
            <a:rPr lang="en-ID" sz="1600" b="0" i="0" kern="1200" dirty="0"/>
            <a:t>) </a:t>
          </a:r>
          <a:r>
            <a:rPr lang="en-ID" sz="1600" b="0" i="0" kern="1200" dirty="0" err="1"/>
            <a:t>akan</a:t>
          </a:r>
          <a:r>
            <a:rPr lang="en-ID" sz="1600" b="0" i="0" kern="1200" dirty="0"/>
            <a:t> </a:t>
          </a:r>
          <a:r>
            <a:rPr lang="en-ID" sz="1600" b="0" i="0" kern="1200" dirty="0" err="1"/>
            <a:t>terus</a:t>
          </a:r>
          <a:r>
            <a:rPr lang="en-ID" sz="1600" b="0" i="0" kern="1200" dirty="0"/>
            <a:t> </a:t>
          </a:r>
          <a:r>
            <a:rPr lang="en-ID" sz="1600" b="0" i="0" kern="1200" dirty="0" err="1"/>
            <a:t>bertambah</a:t>
          </a:r>
          <a:r>
            <a:rPr lang="en-ID" sz="1600" b="0" i="0" kern="1200" dirty="0"/>
            <a:t> </a:t>
          </a:r>
          <a:r>
            <a:rPr lang="en-ID" sz="1600" b="0" i="0" kern="1200" dirty="0" err="1"/>
            <a:t>banyak</a:t>
          </a:r>
          <a:r>
            <a:rPr lang="en-ID" sz="1600" b="0" i="0" kern="1200" dirty="0"/>
            <a:t> </a:t>
          </a:r>
          <a:r>
            <a:rPr lang="en-ID" sz="1600" b="0" i="0" kern="1200" dirty="0" err="1"/>
            <a:t>jika</a:t>
          </a:r>
          <a:r>
            <a:rPr lang="en-ID" sz="1600" b="0" i="0" kern="1200" dirty="0"/>
            <a:t> </a:t>
          </a:r>
          <a:r>
            <a:rPr lang="en-ID" sz="1600" b="0" i="0" kern="1200" dirty="0" err="1"/>
            <a:t>sel</a:t>
          </a:r>
          <a:r>
            <a:rPr lang="en-ID" sz="1600" b="0" i="0" kern="1200" dirty="0"/>
            <a:t> </a:t>
          </a:r>
          <a:r>
            <a:rPr lang="en-ID" sz="1600" b="0" i="0" kern="1200" dirty="0" err="1"/>
            <a:t>bakteri</a:t>
          </a:r>
          <a:r>
            <a:rPr lang="en-ID" sz="1600" b="0" i="0" kern="1200" dirty="0"/>
            <a:t> </a:t>
          </a:r>
          <a:r>
            <a:rPr lang="en-ID" sz="1600" b="0" i="0" kern="1200" dirty="0" err="1"/>
            <a:t>terus</a:t>
          </a:r>
          <a:r>
            <a:rPr lang="en-ID" sz="1600" b="0" i="0" kern="1200" dirty="0"/>
            <a:t> </a:t>
          </a:r>
          <a:r>
            <a:rPr lang="en-ID" sz="1600" b="0" i="0" kern="1200" dirty="0" err="1"/>
            <a:t>menerus</a:t>
          </a:r>
          <a:r>
            <a:rPr lang="en-ID" sz="1600" b="0" i="0" kern="1200" dirty="0"/>
            <a:t> </a:t>
          </a:r>
          <a:r>
            <a:rPr lang="en-ID" sz="1600" b="0" i="0" kern="1200" dirty="0" err="1"/>
            <a:t>membelah</a:t>
          </a:r>
          <a:r>
            <a:rPr lang="en-ID" sz="1600" b="0" i="0" kern="1200" dirty="0"/>
            <a:t>. </a:t>
          </a:r>
          <a:r>
            <a:rPr lang="en-ID" sz="1600" b="0" i="0" kern="1200" dirty="0" err="1"/>
            <a:t>Bakteri</a:t>
          </a:r>
          <a:r>
            <a:rPr lang="en-ID" sz="1600" b="0" i="0" kern="1200" dirty="0"/>
            <a:t> </a:t>
          </a:r>
          <a:r>
            <a:rPr lang="en-ID" sz="1600" b="0" i="0" kern="1200" dirty="0" err="1"/>
            <a:t>lisogenik</a:t>
          </a:r>
          <a:r>
            <a:rPr lang="en-ID" sz="1600" b="0" i="0" kern="1200" dirty="0"/>
            <a:t> </a:t>
          </a:r>
          <a:r>
            <a:rPr lang="en-ID" sz="1600" b="0" i="0" kern="1200" dirty="0" err="1"/>
            <a:t>dapat</a:t>
          </a:r>
          <a:r>
            <a:rPr lang="en-ID" sz="1600" b="0" i="0" kern="1200" dirty="0"/>
            <a:t> </a:t>
          </a:r>
          <a:r>
            <a:rPr lang="en-ID" sz="1600" b="0" i="0" kern="1200" dirty="0" err="1"/>
            <a:t>diinduksi</a:t>
          </a:r>
          <a:r>
            <a:rPr lang="en-ID" sz="1600" b="0" i="0" kern="1200" dirty="0"/>
            <a:t> </a:t>
          </a:r>
          <a:r>
            <a:rPr lang="en-ID" sz="1600" b="0" i="0" kern="1200" dirty="0" err="1"/>
            <a:t>untuk</a:t>
          </a:r>
          <a:r>
            <a:rPr lang="en-ID" sz="1600" b="0" i="0" kern="1200" dirty="0"/>
            <a:t> </a:t>
          </a:r>
          <a:r>
            <a:rPr lang="en-ID" sz="1600" b="0" i="0" kern="1200" dirty="0" err="1"/>
            <a:t>mengaktifkan</a:t>
          </a:r>
          <a:r>
            <a:rPr lang="en-ID" sz="1600" b="0" i="0" kern="1200" dirty="0"/>
            <a:t> </a:t>
          </a:r>
          <a:r>
            <a:rPr lang="en-ID" sz="1600" b="0" i="0" kern="1200" dirty="0" err="1"/>
            <a:t>profagenya</a:t>
          </a:r>
          <a:r>
            <a:rPr lang="en-ID" sz="1600" b="0" i="0" kern="1200" dirty="0"/>
            <a:t>. </a:t>
          </a:r>
          <a:r>
            <a:rPr lang="en-ID" sz="1600" b="0" i="0" kern="1200" dirty="0" err="1"/>
            <a:t>Pengaktifan</a:t>
          </a:r>
          <a:r>
            <a:rPr lang="en-ID" sz="1600" b="0" i="0" kern="1200" dirty="0"/>
            <a:t> </a:t>
          </a:r>
          <a:r>
            <a:rPr lang="en-ID" sz="1600" b="0" i="0" kern="1200" dirty="0" err="1"/>
            <a:t>ini</a:t>
          </a:r>
          <a:r>
            <a:rPr lang="en-ID" sz="1600" b="0" i="0" kern="1200" dirty="0"/>
            <a:t> </a:t>
          </a:r>
          <a:r>
            <a:rPr lang="en-ID" sz="1600" b="0" i="0" kern="1200" dirty="0" err="1"/>
            <a:t>mengakibatkan</a:t>
          </a:r>
          <a:r>
            <a:rPr lang="en-ID" sz="1600" b="0" i="0" kern="1200" dirty="0"/>
            <a:t> </a:t>
          </a:r>
          <a:r>
            <a:rPr lang="en-ID" sz="1600" b="0" i="0" kern="1200" dirty="0" err="1"/>
            <a:t>terjadinya</a:t>
          </a:r>
          <a:r>
            <a:rPr lang="en-ID" sz="1600" b="0" i="0" kern="1200" dirty="0"/>
            <a:t> </a:t>
          </a:r>
          <a:r>
            <a:rPr lang="en-ID" sz="1600" b="0" i="0" kern="1200" dirty="0" err="1"/>
            <a:t>siklus</a:t>
          </a:r>
          <a:r>
            <a:rPr lang="en-ID" sz="1600" b="0" i="0" kern="1200" dirty="0"/>
            <a:t> </a:t>
          </a:r>
          <a:r>
            <a:rPr lang="en-ID" sz="1600" b="0" i="0" kern="1200" dirty="0" err="1"/>
            <a:t>litik</a:t>
          </a:r>
          <a:r>
            <a:rPr lang="en-ID" sz="1600" b="0" i="0" kern="1200" dirty="0"/>
            <a:t>.</a:t>
          </a:r>
          <a:endParaRPr lang="en-ID" sz="1600" kern="1200" dirty="0"/>
        </a:p>
      </dsp:txBody>
      <dsp:txXfrm>
        <a:off x="3366840" y="2836269"/>
        <a:ext cx="7143624" cy="1465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2371F-FBB0-4ACA-BBB7-6D85ADCF764D}">
      <dsp:nvSpPr>
        <dsp:cNvPr id="0" name=""/>
        <dsp:cNvSpPr/>
      </dsp:nvSpPr>
      <dsp:spPr>
        <a:xfrm>
          <a:off x="0" y="0"/>
          <a:ext cx="5269191" cy="8327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ID" sz="1200" b="0" i="0" kern="1200"/>
            <a:t>Riketsia typhi memperoleh bahan makanan dari darah yang diambil dari spesies inang lalu masuk dan tumbuh didalam sel epitel usus dari kutu dan keluar bersama dengan tinja yang dikeluarkan kutu</a:t>
          </a:r>
          <a:endParaRPr lang="en-ID" sz="1200" kern="1200"/>
        </a:p>
      </dsp:txBody>
      <dsp:txXfrm>
        <a:off x="24392" y="24392"/>
        <a:ext cx="4300171" cy="784008"/>
      </dsp:txXfrm>
    </dsp:sp>
    <dsp:sp modelId="{36C4E285-1E9C-49A3-A80C-C03404FDD285}">
      <dsp:nvSpPr>
        <dsp:cNvPr id="0" name=""/>
        <dsp:cNvSpPr/>
      </dsp:nvSpPr>
      <dsp:spPr>
        <a:xfrm>
          <a:off x="441294" y="984208"/>
          <a:ext cx="5269191" cy="8327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ID" sz="1200" b="0" i="0" kern="1200"/>
            <a:t>Riketsia typhi yang beradapada tinja dari kutu tersebut menjangkiti tikus dan manusia melalui </a:t>
          </a:r>
          <a:r>
            <a:rPr lang="en-ID" sz="1200" b="1" i="0" kern="1200"/>
            <a:t>inokulasi</a:t>
          </a:r>
          <a:r>
            <a:rPr lang="en-ID" sz="1200" b="0" i="0" kern="1200"/>
            <a:t> </a:t>
          </a:r>
          <a:r>
            <a:rPr lang="en-ID" sz="1200" b="1" i="0" kern="1200"/>
            <a:t>intrakutan</a:t>
          </a:r>
          <a:r>
            <a:rPr lang="en-ID" sz="1200" b="0" i="0" kern="1200"/>
            <a:t> dengan penggarukan kulit, atau perpindahan oleh jari kedalam membran lendir.</a:t>
          </a:r>
          <a:endParaRPr lang="en-ID" sz="1200" kern="1200"/>
        </a:p>
      </dsp:txBody>
      <dsp:txXfrm>
        <a:off x="465686" y="1008600"/>
        <a:ext cx="4237797" cy="784008"/>
      </dsp:txXfrm>
    </dsp:sp>
    <dsp:sp modelId="{438344D7-D184-4FAB-8BE1-0B78FA831862}">
      <dsp:nvSpPr>
        <dsp:cNvPr id="0" name=""/>
        <dsp:cNvSpPr/>
      </dsp:nvSpPr>
      <dsp:spPr>
        <a:xfrm>
          <a:off x="876003" y="1968417"/>
          <a:ext cx="5269191" cy="8327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Riketsia typhi tidak menyebar secara efektif ke sel-sel lainnya sampai pembelahan binernya telah selesai, yang pada akhirnya membuat sel inang retak dan pecah serta membebaskan sejumlah besar riketsia typhi.</a:t>
          </a:r>
          <a:endParaRPr lang="en-ID" sz="1200" kern="1200"/>
        </a:p>
      </dsp:txBody>
      <dsp:txXfrm>
        <a:off x="900395" y="1992809"/>
        <a:ext cx="4244384" cy="784008"/>
      </dsp:txXfrm>
    </dsp:sp>
    <dsp:sp modelId="{A3F7004E-4C57-4B8D-9D71-2EDEB7AFB086}">
      <dsp:nvSpPr>
        <dsp:cNvPr id="0" name=""/>
        <dsp:cNvSpPr/>
      </dsp:nvSpPr>
      <dsp:spPr>
        <a:xfrm>
          <a:off x="1317297" y="2952626"/>
          <a:ext cx="5269191" cy="83279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dirty="0" err="1"/>
            <a:t>Penggandaan</a:t>
          </a:r>
          <a:r>
            <a:rPr lang="en-US" sz="1200" b="0" i="0" kern="1200" dirty="0"/>
            <a:t> </a:t>
          </a:r>
          <a:r>
            <a:rPr lang="en-US" sz="1200" b="0" i="0" kern="1200" dirty="0" err="1"/>
            <a:t>diri</a:t>
          </a:r>
          <a:r>
            <a:rPr lang="en-US" sz="1200" b="0" i="0" kern="1200" dirty="0"/>
            <a:t> </a:t>
          </a:r>
          <a:r>
            <a:rPr lang="en-US" sz="1200" b="0" i="0" kern="1200" dirty="0" err="1"/>
            <a:t>inilah</a:t>
          </a:r>
          <a:r>
            <a:rPr lang="en-US" sz="1200" b="0" i="0" kern="1200" dirty="0"/>
            <a:t> yang </a:t>
          </a:r>
          <a:r>
            <a:rPr lang="en-US" sz="1200" b="0" i="0" kern="1200" dirty="0" err="1"/>
            <a:t>menyebabkan</a:t>
          </a:r>
          <a:r>
            <a:rPr lang="en-US" sz="1200" b="0" i="0" kern="1200" dirty="0"/>
            <a:t> </a:t>
          </a:r>
          <a:r>
            <a:rPr lang="en-US" sz="1200" b="0" i="0" kern="1200" dirty="0" err="1"/>
            <a:t>kehancuran</a:t>
          </a:r>
          <a:r>
            <a:rPr lang="en-US" sz="1200" b="0" i="0" kern="1200" dirty="0"/>
            <a:t> </a:t>
          </a:r>
          <a:r>
            <a:rPr lang="en-US" sz="1200" b="0" i="0" kern="1200" dirty="0" err="1"/>
            <a:t>sel</a:t>
          </a:r>
          <a:r>
            <a:rPr lang="en-US" sz="1200" b="0" i="0" kern="1200" dirty="0"/>
            <a:t> endothelial yang </a:t>
          </a:r>
          <a:r>
            <a:rPr lang="en-US" sz="1200" b="0" i="0" kern="1200" dirty="0" err="1"/>
            <a:t>selanjutnya</a:t>
          </a:r>
          <a:r>
            <a:rPr lang="en-US" sz="1200" b="0" i="0" kern="1200" dirty="0"/>
            <a:t> </a:t>
          </a:r>
          <a:r>
            <a:rPr lang="en-US" sz="1200" b="0" i="0" kern="1200" dirty="0" err="1"/>
            <a:t>mengakibatkan</a:t>
          </a:r>
          <a:r>
            <a:rPr lang="en-US" sz="1200" b="0" i="0" kern="1200" dirty="0"/>
            <a:t> </a:t>
          </a:r>
          <a:r>
            <a:rPr lang="en-US" sz="1200" b="0" i="0" kern="1200" dirty="0" err="1"/>
            <a:t>kerusakan</a:t>
          </a:r>
          <a:r>
            <a:rPr lang="en-US" sz="1200" b="0" i="0" kern="1200" dirty="0"/>
            <a:t> organ, </a:t>
          </a:r>
          <a:r>
            <a:rPr lang="en-US" sz="1200" b="0" i="0" kern="1200" dirty="0" err="1"/>
            <a:t>jaringan</a:t>
          </a:r>
          <a:r>
            <a:rPr lang="en-US" sz="1200" b="0" i="0" kern="1200" dirty="0"/>
            <a:t>, dan </a:t>
          </a:r>
          <a:r>
            <a:rPr lang="en-US" sz="1200" b="0" i="0" kern="1200" dirty="0" err="1"/>
            <a:t>kehilangan</a:t>
          </a:r>
          <a:r>
            <a:rPr lang="en-US" sz="1200" b="0" i="0" kern="1200" dirty="0"/>
            <a:t> </a:t>
          </a:r>
          <a:r>
            <a:rPr lang="en-US" sz="1200" b="0" i="0" kern="1200" dirty="0" err="1"/>
            <a:t>darah</a:t>
          </a:r>
          <a:r>
            <a:rPr lang="en-US" sz="1200" b="0" i="0" kern="1200" dirty="0"/>
            <a:t>.</a:t>
          </a:r>
          <a:endParaRPr lang="en-ID" sz="1200" kern="1200" dirty="0"/>
        </a:p>
      </dsp:txBody>
      <dsp:txXfrm>
        <a:off x="1341689" y="2977018"/>
        <a:ext cx="4237797" cy="784008"/>
      </dsp:txXfrm>
    </dsp:sp>
    <dsp:sp modelId="{E4C0A2BC-8C1E-4921-ADB6-D8F6D0FD403B}">
      <dsp:nvSpPr>
        <dsp:cNvPr id="0" name=""/>
        <dsp:cNvSpPr/>
      </dsp:nvSpPr>
      <dsp:spPr>
        <a:xfrm>
          <a:off x="4727876" y="637843"/>
          <a:ext cx="541314" cy="541314"/>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kern="1200"/>
            <a:t>01</a:t>
          </a:r>
        </a:p>
      </dsp:txBody>
      <dsp:txXfrm>
        <a:off x="4849672" y="637843"/>
        <a:ext cx="297722" cy="407339"/>
      </dsp:txXfrm>
    </dsp:sp>
    <dsp:sp modelId="{1EBBDDAD-91F3-4027-BF1A-7F7BBDA1C92D}">
      <dsp:nvSpPr>
        <dsp:cNvPr id="0" name=""/>
        <dsp:cNvSpPr/>
      </dsp:nvSpPr>
      <dsp:spPr>
        <a:xfrm>
          <a:off x="5169171" y="1622052"/>
          <a:ext cx="541314" cy="541314"/>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kern="1200"/>
            <a:t>02</a:t>
          </a:r>
        </a:p>
      </dsp:txBody>
      <dsp:txXfrm>
        <a:off x="5290967" y="1622052"/>
        <a:ext cx="297722" cy="407339"/>
      </dsp:txXfrm>
    </dsp:sp>
    <dsp:sp modelId="{F93DA5A2-E96B-42AF-8D18-6E58C14DB2F0}">
      <dsp:nvSpPr>
        <dsp:cNvPr id="0" name=""/>
        <dsp:cNvSpPr/>
      </dsp:nvSpPr>
      <dsp:spPr>
        <a:xfrm>
          <a:off x="5603879" y="2606260"/>
          <a:ext cx="541314" cy="541314"/>
        </a:xfrm>
        <a:prstGeom prst="downArrow">
          <a:avLst>
            <a:gd name="adj1" fmla="val 55000"/>
            <a:gd name="adj2" fmla="val 45000"/>
          </a:avLst>
        </a:prstGeom>
        <a:solidFill>
          <a:schemeClr val="accent3">
            <a:alpha val="90000"/>
            <a:tint val="40000"/>
            <a:hueOff val="0"/>
            <a:satOff val="0"/>
            <a:lumOff val="0"/>
            <a:alphaOff val="0"/>
          </a:schemeClr>
        </a:solidFill>
        <a:ln w="15875"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D" sz="1800" kern="1200"/>
            <a:t>03</a:t>
          </a:r>
        </a:p>
      </dsp:txBody>
      <dsp:txXfrm>
        <a:off x="5725675" y="2606260"/>
        <a:ext cx="297722" cy="407339"/>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3/20/2024</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3/20/2024</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99149-8627-4239-9167-A7C04D9604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FB28CB86-5F8C-472F-8E6E-EA4E0AD098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B7C6557F-AE1E-4BCA-84CA-2CD007665CE4}"/>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5" name="Footer Placeholder 4">
            <a:extLst>
              <a:ext uri="{FF2B5EF4-FFF2-40B4-BE49-F238E27FC236}">
                <a16:creationId xmlns:a16="http://schemas.microsoft.com/office/drawing/2014/main" id="{BD9DBA71-7075-4AE8-8CAD-51ACC674998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F1026F8E-17BC-4AF2-A1A6-20F06FFBEFC7}"/>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1394097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06049-17FB-4D30-B22B-025D0A5E1EF9}"/>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8F20A165-AB65-4EA1-9382-4784F53865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6104D97F-D43F-4DCA-B88D-BFF6D66B9DD1}"/>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5" name="Footer Placeholder 4">
            <a:extLst>
              <a:ext uri="{FF2B5EF4-FFF2-40B4-BE49-F238E27FC236}">
                <a16:creationId xmlns:a16="http://schemas.microsoft.com/office/drawing/2014/main" id="{C0EEEB44-DDAC-4AD1-AF20-5474E1C1FE78}"/>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0737489-1899-448F-941A-1F3E71CFA9AB}"/>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1370253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19105-EE25-452E-B58D-AF091D0D0C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74BF2984-6096-4FE9-9942-E7BDBB68C7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077B97-B200-4937-90C1-44B1F6DB8FAE}"/>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5" name="Footer Placeholder 4">
            <a:extLst>
              <a:ext uri="{FF2B5EF4-FFF2-40B4-BE49-F238E27FC236}">
                <a16:creationId xmlns:a16="http://schemas.microsoft.com/office/drawing/2014/main" id="{114D9F21-37A0-4C0D-8DD6-92DAE0E77902}"/>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0600B11B-8520-4F1A-9356-F44DED6988CC}"/>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3063878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D109E-9899-47D3-AE5C-00CA0335EEBC}"/>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FBEB6179-24DB-4998-87B7-853683B34F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A16BE482-F1A5-48F2-9FDD-65BF1DA7CB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CB1D06B9-A07F-419A-9AE7-F4C4DAB03570}"/>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6" name="Footer Placeholder 5">
            <a:extLst>
              <a:ext uri="{FF2B5EF4-FFF2-40B4-BE49-F238E27FC236}">
                <a16:creationId xmlns:a16="http://schemas.microsoft.com/office/drawing/2014/main" id="{171F2687-28A0-4BBF-AD79-0774F863F3D7}"/>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29031801-B79B-467F-BEB4-3BF74B9E63DF}"/>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2699711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B9EFE-704A-48A1-8C88-34E6D6D611E2}"/>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D0E0D9B0-81C4-4004-BEAC-8EB6F69240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2D5F0A-26CB-4C6F-B22E-C4E7F7B11B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FB289E73-517B-474A-903D-C47E963103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EFCE0C-7897-48B0-98D7-424F3E149F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C624B521-01BD-495D-BCDA-8FF463A098C2}"/>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8" name="Footer Placeholder 7">
            <a:extLst>
              <a:ext uri="{FF2B5EF4-FFF2-40B4-BE49-F238E27FC236}">
                <a16:creationId xmlns:a16="http://schemas.microsoft.com/office/drawing/2014/main" id="{C472500F-3F84-4C7A-83AC-0A4F4D8958FD}"/>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160690D9-2885-44AC-BD6A-AE4B22E1E1F8}"/>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1542311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A9689-07FD-403B-8CC7-D225ABFD2387}"/>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F8B4681E-9770-4874-8C10-C774513F96DC}"/>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4" name="Footer Placeholder 3">
            <a:extLst>
              <a:ext uri="{FF2B5EF4-FFF2-40B4-BE49-F238E27FC236}">
                <a16:creationId xmlns:a16="http://schemas.microsoft.com/office/drawing/2014/main" id="{C625D000-F2B2-4E57-AC4A-2285E4937040}"/>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995B3894-E75E-48C9-8A6C-EBAE4C29C960}"/>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3016735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39FDA2-B509-483D-84EA-9505904D160C}"/>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3" name="Footer Placeholder 2">
            <a:extLst>
              <a:ext uri="{FF2B5EF4-FFF2-40B4-BE49-F238E27FC236}">
                <a16:creationId xmlns:a16="http://schemas.microsoft.com/office/drawing/2014/main" id="{974C49A9-8F5A-485B-919F-EB3F89C7FAA6}"/>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1DD0BAD7-1E16-4CB5-A28F-2D54FA7B585A}"/>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161978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97B08-C108-4B57-9C36-D376A763E0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6EBA267D-2540-4540-97FD-DD8B31DC80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A2CEB195-C6A6-4F09-B410-CD9D0D864D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4F812D-2955-4537-BD95-D20146F57C84}"/>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6" name="Footer Placeholder 5">
            <a:extLst>
              <a:ext uri="{FF2B5EF4-FFF2-40B4-BE49-F238E27FC236}">
                <a16:creationId xmlns:a16="http://schemas.microsoft.com/office/drawing/2014/main" id="{8BB9A395-0915-42C0-A882-5A5492C4AC74}"/>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B768D68A-1D96-405B-B276-4EED2D0A41E2}"/>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830636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C8A5B-9789-415D-AA8A-D14BA2C0E5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F50238C4-4CF4-4B14-AB93-4AB759E90D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6B83741E-9F53-40B4-8933-7E33F7E76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070AEB-0E9E-48FE-B8BF-C02EC820C3F7}"/>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6" name="Footer Placeholder 5">
            <a:extLst>
              <a:ext uri="{FF2B5EF4-FFF2-40B4-BE49-F238E27FC236}">
                <a16:creationId xmlns:a16="http://schemas.microsoft.com/office/drawing/2014/main" id="{14115880-6260-41E3-BE5C-77E5B3E3E0D8}"/>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9F7DFF4A-A7FC-4D19-8D86-57460F649B87}"/>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34582843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7A54-B9CA-4981-A4A4-FC9A604F5956}"/>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8804C7E1-0E2E-4D3C-8CF5-76113A9BAD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362DD968-32D0-42CD-B38E-765FE8917274}"/>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5" name="Footer Placeholder 4">
            <a:extLst>
              <a:ext uri="{FF2B5EF4-FFF2-40B4-BE49-F238E27FC236}">
                <a16:creationId xmlns:a16="http://schemas.microsoft.com/office/drawing/2014/main" id="{A18EC479-F19E-426D-A6A1-E4D065C24E66}"/>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AA536EE6-5A2C-452D-AF15-AD2E06CBE946}"/>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2503652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458C5D-48E8-41A3-9D11-CBBDFDAFE69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37505D33-2E0D-48AA-B2B0-A00BE166AC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DF86547F-E8C7-4EF6-A56E-5D5621C38A6C}"/>
              </a:ext>
            </a:extLst>
          </p:cNvPr>
          <p:cNvSpPr>
            <a:spLocks noGrp="1"/>
          </p:cNvSpPr>
          <p:nvPr>
            <p:ph type="dt" sz="half" idx="10"/>
          </p:nvPr>
        </p:nvSpPr>
        <p:spPr/>
        <p:txBody>
          <a:bodyPr/>
          <a:lstStyle/>
          <a:p>
            <a:fld id="{537F2A55-BD48-4799-8BA8-268513F0D7A5}" type="datetimeFigureOut">
              <a:rPr lang="en-ID" smtClean="0"/>
              <a:t>20/03/2024</a:t>
            </a:fld>
            <a:endParaRPr lang="en-ID"/>
          </a:p>
        </p:txBody>
      </p:sp>
      <p:sp>
        <p:nvSpPr>
          <p:cNvPr id="5" name="Footer Placeholder 4">
            <a:extLst>
              <a:ext uri="{FF2B5EF4-FFF2-40B4-BE49-F238E27FC236}">
                <a16:creationId xmlns:a16="http://schemas.microsoft.com/office/drawing/2014/main" id="{91935E23-2948-48B6-8475-EEDCC9A30288}"/>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F77FC387-A75A-4764-93F4-0904A5697E16}"/>
              </a:ext>
            </a:extLst>
          </p:cNvPr>
          <p:cNvSpPr>
            <a:spLocks noGrp="1"/>
          </p:cNvSpPr>
          <p:nvPr>
            <p:ph type="sldNum" sz="quarter" idx="12"/>
          </p:nvPr>
        </p:nvSpPr>
        <p:spPr/>
        <p:txBody>
          <a:bodyPr/>
          <a:lstStyle/>
          <a:p>
            <a:fld id="{34F7BE4C-E7A3-44E4-A947-821EB57F0FD4}" type="slidenum">
              <a:rPr lang="en-ID" smtClean="0"/>
              <a:t>‹#›</a:t>
            </a:fld>
            <a:endParaRPr lang="en-ID"/>
          </a:p>
        </p:txBody>
      </p:sp>
    </p:spTree>
    <p:extLst>
      <p:ext uri="{BB962C8B-B14F-4D97-AF65-F5344CB8AC3E}">
        <p14:creationId xmlns:p14="http://schemas.microsoft.com/office/powerpoint/2010/main" val="3608948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3/20/2024</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3/20/2024</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3/20/2024</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3/20/2024</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3/20/2024</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3/20/2024</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C163B0-1C04-4BC5-8B3F-D08AC733F5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19D41764-3ACA-4458-B167-CAFD26BD81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37942DD5-077F-4138-95D7-6A8AA979F5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7F2A55-BD48-4799-8BA8-268513F0D7A5}" type="datetimeFigureOut">
              <a:rPr lang="en-ID" smtClean="0"/>
              <a:t>20/03/2024</a:t>
            </a:fld>
            <a:endParaRPr lang="en-ID"/>
          </a:p>
        </p:txBody>
      </p:sp>
      <p:sp>
        <p:nvSpPr>
          <p:cNvPr id="5" name="Footer Placeholder 4">
            <a:extLst>
              <a:ext uri="{FF2B5EF4-FFF2-40B4-BE49-F238E27FC236}">
                <a16:creationId xmlns:a16="http://schemas.microsoft.com/office/drawing/2014/main" id="{039E4300-A697-4353-A91E-6B0FB52729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FB65E2DE-EBD9-493D-AAE1-CD0F7ADD06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F7BE4C-E7A3-44E4-A947-821EB57F0FD4}" type="slidenum">
              <a:rPr lang="en-ID" smtClean="0"/>
              <a:t>‹#›</a:t>
            </a:fld>
            <a:endParaRPr lang="en-ID"/>
          </a:p>
        </p:txBody>
      </p:sp>
    </p:spTree>
    <p:extLst>
      <p:ext uri="{BB962C8B-B14F-4D97-AF65-F5344CB8AC3E}">
        <p14:creationId xmlns:p14="http://schemas.microsoft.com/office/powerpoint/2010/main" val="1062769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B1983-1EE9-623D-1C8D-48349DEFBC40}"/>
              </a:ext>
            </a:extLst>
          </p:cNvPr>
          <p:cNvSpPr>
            <a:spLocks noGrp="1"/>
          </p:cNvSpPr>
          <p:nvPr>
            <p:ph type="ctrTitle"/>
          </p:nvPr>
        </p:nvSpPr>
        <p:spPr/>
        <p:txBody>
          <a:bodyPr/>
          <a:lstStyle/>
          <a:p>
            <a:r>
              <a:rPr lang="en-US" dirty="0"/>
              <a:t>AGEN-AGEN INFEKSIUS</a:t>
            </a:r>
          </a:p>
        </p:txBody>
      </p:sp>
      <p:sp>
        <p:nvSpPr>
          <p:cNvPr id="3" name="Subtitle 2">
            <a:extLst>
              <a:ext uri="{FF2B5EF4-FFF2-40B4-BE49-F238E27FC236}">
                <a16:creationId xmlns:a16="http://schemas.microsoft.com/office/drawing/2014/main" id="{543592F5-3A7D-6165-76E2-8D35B5AB7631}"/>
              </a:ext>
            </a:extLst>
          </p:cNvPr>
          <p:cNvSpPr>
            <a:spLocks noGrp="1"/>
          </p:cNvSpPr>
          <p:nvPr>
            <p:ph type="subTitle" idx="1"/>
          </p:nvPr>
        </p:nvSpPr>
        <p:spPr/>
        <p:txBody>
          <a:bodyPr/>
          <a:lstStyle/>
          <a:p>
            <a:r>
              <a:rPr lang="en-US" dirty="0"/>
              <a:t>Brigitta Ayu Dwi S.,</a:t>
            </a:r>
            <a:r>
              <a:rPr lang="en-US" dirty="0" err="1"/>
              <a:t>M.Kep</a:t>
            </a:r>
            <a:endParaRPr lang="en-US" dirty="0"/>
          </a:p>
        </p:txBody>
      </p:sp>
    </p:spTree>
    <p:extLst>
      <p:ext uri="{BB962C8B-B14F-4D97-AF65-F5344CB8AC3E}">
        <p14:creationId xmlns:p14="http://schemas.microsoft.com/office/powerpoint/2010/main" val="1039813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E8DAE-AEDC-891D-CBF1-DF6B78CB3B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F0422E2-8636-BFD8-1A1E-4564265171BD}"/>
              </a:ext>
            </a:extLst>
          </p:cNvPr>
          <p:cNvSpPr>
            <a:spLocks noGrp="1"/>
          </p:cNvSpPr>
          <p:nvPr>
            <p:ph idx="1"/>
          </p:nvPr>
        </p:nvSpPr>
        <p:spPr/>
        <p:txBody>
          <a:bodyPr/>
          <a:lstStyle/>
          <a:p>
            <a:endParaRPr lang="en-US" dirty="0"/>
          </a:p>
        </p:txBody>
      </p:sp>
      <p:pic>
        <p:nvPicPr>
          <p:cNvPr id="7170" name="Picture 2" descr="Kenali Apa Itu Klamidia, Penyebab, dan Tanda-tandanya Halaman all -  Kompas.com">
            <a:extLst>
              <a:ext uri="{FF2B5EF4-FFF2-40B4-BE49-F238E27FC236}">
                <a16:creationId xmlns:a16="http://schemas.microsoft.com/office/drawing/2014/main" id="{9E4EBD17-F130-3829-4B0B-0F9E7A54C4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6313" y="803187"/>
            <a:ext cx="5669652" cy="3497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676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96272" y="1026251"/>
            <a:ext cx="7298578" cy="5088488"/>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3554541" y="-619573"/>
            <a:ext cx="9016699" cy="8033868"/>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C4A2EEA-9093-9F89-7E7B-3324262DB2B6}"/>
              </a:ext>
            </a:extLst>
          </p:cNvPr>
          <p:cNvSpPr>
            <a:spLocks noGrp="1"/>
          </p:cNvSpPr>
          <p:nvPr>
            <p:ph type="title"/>
          </p:nvPr>
        </p:nvSpPr>
        <p:spPr>
          <a:xfrm>
            <a:off x="807720" y="2349925"/>
            <a:ext cx="2441894" cy="2456442"/>
          </a:xfrm>
        </p:spPr>
        <p:txBody>
          <a:bodyPr>
            <a:normAutofit/>
          </a:bodyPr>
          <a:lstStyle/>
          <a:p>
            <a:pPr algn="l"/>
            <a:r>
              <a:rPr lang="en-US" sz="3200">
                <a:effectLst/>
                <a:latin typeface="Times New Roman" panose="02020603050405020304" pitchFamily="18" charset="0"/>
                <a:ea typeface="Times New Roman" panose="02020603050405020304" pitchFamily="18" charset="0"/>
              </a:rPr>
              <a:t>virus</a:t>
            </a:r>
            <a:endParaRPr lang="en-US" sz="3200"/>
          </a:p>
        </p:txBody>
      </p:sp>
      <p:sp>
        <p:nvSpPr>
          <p:cNvPr id="3" name="Content Placeholder 2">
            <a:extLst>
              <a:ext uri="{FF2B5EF4-FFF2-40B4-BE49-F238E27FC236}">
                <a16:creationId xmlns:a16="http://schemas.microsoft.com/office/drawing/2014/main" id="{65FA534A-4930-055A-8AFE-F6B1E872D432}"/>
              </a:ext>
            </a:extLst>
          </p:cNvPr>
          <p:cNvSpPr>
            <a:spLocks noGrp="1"/>
          </p:cNvSpPr>
          <p:nvPr>
            <p:ph idx="1"/>
          </p:nvPr>
        </p:nvSpPr>
        <p:spPr>
          <a:xfrm>
            <a:off x="4846319" y="1111249"/>
            <a:ext cx="6554001" cy="4635503"/>
          </a:xfrm>
        </p:spPr>
        <p:txBody>
          <a:bodyPr>
            <a:normAutofit/>
          </a:bodyPr>
          <a:lstStyle/>
          <a:p>
            <a:r>
              <a:rPr lang="en-US" dirty="0" err="1"/>
              <a:t>Penyakit</a:t>
            </a:r>
            <a:r>
              <a:rPr lang="en-US" dirty="0"/>
              <a:t> </a:t>
            </a:r>
            <a:r>
              <a:rPr lang="en-US" dirty="0" err="1"/>
              <a:t>infeksi</a:t>
            </a:r>
            <a:r>
              <a:rPr lang="en-US" dirty="0"/>
              <a:t> </a:t>
            </a:r>
            <a:r>
              <a:rPr lang="en-US" dirty="0" err="1"/>
              <a:t>merupakan</a:t>
            </a:r>
            <a:r>
              <a:rPr lang="en-US" dirty="0"/>
              <a:t> salah </a:t>
            </a:r>
            <a:r>
              <a:rPr lang="en-US" dirty="0" err="1"/>
              <a:t>satu</a:t>
            </a:r>
            <a:r>
              <a:rPr lang="en-US" dirty="0"/>
              <a:t> </a:t>
            </a:r>
            <a:r>
              <a:rPr lang="en-US" dirty="0" err="1"/>
              <a:t>masalah</a:t>
            </a:r>
            <a:r>
              <a:rPr lang="en-US" dirty="0"/>
              <a:t> Kesehatan yang </a:t>
            </a:r>
            <a:r>
              <a:rPr lang="en-US" dirty="0" err="1"/>
              <a:t>dari</a:t>
            </a:r>
            <a:r>
              <a:rPr lang="en-US" dirty="0"/>
              <a:t> </a:t>
            </a:r>
            <a:r>
              <a:rPr lang="en-US" dirty="0" err="1"/>
              <a:t>waktu</a:t>
            </a:r>
            <a:r>
              <a:rPr lang="en-US" dirty="0"/>
              <a:t> </a:t>
            </a:r>
            <a:r>
              <a:rPr lang="en-US" dirty="0" err="1"/>
              <a:t>ke</a:t>
            </a:r>
            <a:r>
              <a:rPr lang="en-US" dirty="0"/>
              <a:t> </a:t>
            </a:r>
            <a:r>
              <a:rPr lang="en-US" dirty="0" err="1"/>
              <a:t>waktu</a:t>
            </a:r>
            <a:r>
              <a:rPr lang="en-US" dirty="0"/>
              <a:t> </a:t>
            </a:r>
            <a:r>
              <a:rPr lang="en-US" dirty="0" err="1"/>
              <a:t>terus</a:t>
            </a:r>
            <a:r>
              <a:rPr lang="en-US" dirty="0"/>
              <a:t> </a:t>
            </a:r>
            <a:r>
              <a:rPr lang="en-US" dirty="0" err="1"/>
              <a:t>berkembang</a:t>
            </a:r>
            <a:r>
              <a:rPr lang="en-US" dirty="0"/>
              <a:t>. </a:t>
            </a:r>
            <a:r>
              <a:rPr lang="en-US" dirty="0" err="1"/>
              <a:t>Infeksi</a:t>
            </a:r>
            <a:r>
              <a:rPr lang="en-US" dirty="0"/>
              <a:t> </a:t>
            </a:r>
            <a:r>
              <a:rPr lang="en-US" dirty="0" err="1"/>
              <a:t>merupakan</a:t>
            </a:r>
            <a:r>
              <a:rPr lang="en-US" dirty="0"/>
              <a:t> </a:t>
            </a:r>
            <a:r>
              <a:rPr lang="en-US" dirty="0" err="1"/>
              <a:t>penyakit</a:t>
            </a:r>
            <a:r>
              <a:rPr lang="en-US" dirty="0"/>
              <a:t> yang </a:t>
            </a:r>
            <a:r>
              <a:rPr lang="en-US" dirty="0" err="1"/>
              <a:t>dapat</a:t>
            </a:r>
            <a:r>
              <a:rPr lang="en-US" dirty="0"/>
              <a:t> </a:t>
            </a:r>
            <a:r>
              <a:rPr lang="en-US" dirty="0" err="1"/>
              <a:t>ditularkan</a:t>
            </a:r>
            <a:r>
              <a:rPr lang="en-US" dirty="0"/>
              <a:t> </a:t>
            </a:r>
            <a:r>
              <a:rPr lang="en-US" dirty="0" err="1"/>
              <a:t>dari</a:t>
            </a:r>
            <a:r>
              <a:rPr lang="en-US" dirty="0"/>
              <a:t> </a:t>
            </a:r>
            <a:r>
              <a:rPr lang="en-US" dirty="0" err="1"/>
              <a:t>suatu</a:t>
            </a:r>
            <a:r>
              <a:rPr lang="en-US" dirty="0"/>
              <a:t> orang </a:t>
            </a:r>
            <a:r>
              <a:rPr lang="en-US" dirty="0" err="1"/>
              <a:t>ke</a:t>
            </a:r>
            <a:r>
              <a:rPr lang="en-US" dirty="0"/>
              <a:t> orang lain </a:t>
            </a:r>
            <a:r>
              <a:rPr lang="en-US" dirty="0" err="1"/>
              <a:t>atau</a:t>
            </a:r>
            <a:r>
              <a:rPr lang="en-US" dirty="0"/>
              <a:t> </a:t>
            </a:r>
            <a:r>
              <a:rPr lang="en-US" dirty="0" err="1"/>
              <a:t>dari</a:t>
            </a:r>
            <a:r>
              <a:rPr lang="en-US" dirty="0"/>
              <a:t> </a:t>
            </a:r>
            <a:r>
              <a:rPr lang="en-US" dirty="0" err="1"/>
              <a:t>hewan</a:t>
            </a:r>
            <a:r>
              <a:rPr lang="en-US" dirty="0"/>
              <a:t> </a:t>
            </a:r>
            <a:r>
              <a:rPr lang="en-US" dirty="0" err="1"/>
              <a:t>ke</a:t>
            </a:r>
            <a:r>
              <a:rPr lang="en-US" dirty="0"/>
              <a:t> </a:t>
            </a:r>
            <a:r>
              <a:rPr lang="en-US" dirty="0" err="1"/>
              <a:t>manusia</a:t>
            </a:r>
            <a:r>
              <a:rPr lang="en-US" dirty="0"/>
              <a:t> yang </a:t>
            </a:r>
            <a:r>
              <a:rPr lang="en-US" dirty="0" err="1"/>
              <a:t>disebabkan</a:t>
            </a:r>
            <a:r>
              <a:rPr lang="en-US" dirty="0"/>
              <a:t> oleh </a:t>
            </a:r>
            <a:r>
              <a:rPr lang="en-US" dirty="0" err="1"/>
              <a:t>berbagai</a:t>
            </a:r>
            <a:r>
              <a:rPr lang="en-US" dirty="0"/>
              <a:t> </a:t>
            </a:r>
            <a:r>
              <a:rPr lang="en-US" dirty="0" err="1"/>
              <a:t>mikroorganisme</a:t>
            </a:r>
            <a:r>
              <a:rPr lang="en-US" dirty="0"/>
              <a:t> : </a:t>
            </a:r>
            <a:r>
              <a:rPr lang="en-US" dirty="0" err="1"/>
              <a:t>bakteri</a:t>
            </a:r>
            <a:r>
              <a:rPr lang="en-US" dirty="0"/>
              <a:t>, virus, </a:t>
            </a:r>
            <a:r>
              <a:rPr lang="en-US" dirty="0" err="1"/>
              <a:t>riketsia</a:t>
            </a:r>
            <a:r>
              <a:rPr lang="en-US" dirty="0"/>
              <a:t>, </a:t>
            </a:r>
            <a:r>
              <a:rPr lang="en-US" dirty="0" err="1"/>
              <a:t>jamur</a:t>
            </a:r>
            <a:r>
              <a:rPr lang="en-US" dirty="0"/>
              <a:t>, dan protozoa. </a:t>
            </a:r>
            <a:r>
              <a:rPr lang="en-US" dirty="0" err="1"/>
              <a:t>Organisme-organisme</a:t>
            </a:r>
            <a:r>
              <a:rPr lang="en-US" dirty="0"/>
              <a:t> </a:t>
            </a:r>
            <a:r>
              <a:rPr lang="en-US" dirty="0" err="1"/>
              <a:t>ini</a:t>
            </a:r>
            <a:r>
              <a:rPr lang="en-US" dirty="0"/>
              <a:t> </a:t>
            </a:r>
            <a:r>
              <a:rPr lang="en-US" dirty="0" err="1"/>
              <a:t>dapat</a:t>
            </a:r>
            <a:r>
              <a:rPr lang="en-US" dirty="0"/>
              <a:t> </a:t>
            </a:r>
            <a:r>
              <a:rPr lang="en-US" dirty="0" err="1"/>
              <a:t>menyerang</a:t>
            </a:r>
            <a:r>
              <a:rPr lang="en-US" dirty="0"/>
              <a:t> </a:t>
            </a:r>
            <a:r>
              <a:rPr lang="en-US" dirty="0" err="1"/>
              <a:t>seluruh</a:t>
            </a:r>
            <a:r>
              <a:rPr lang="en-US" dirty="0"/>
              <a:t> </a:t>
            </a:r>
            <a:r>
              <a:rPr lang="en-US" dirty="0" err="1"/>
              <a:t>tubuh</a:t>
            </a:r>
            <a:r>
              <a:rPr lang="en-US" dirty="0"/>
              <a:t> </a:t>
            </a:r>
            <a:r>
              <a:rPr lang="en-US" dirty="0" err="1"/>
              <a:t>atau</a:t>
            </a:r>
            <a:r>
              <a:rPr lang="en-US" dirty="0"/>
              <a:t> Sebagian organ </a:t>
            </a:r>
            <a:r>
              <a:rPr lang="en-US" dirty="0" err="1"/>
              <a:t>saja</a:t>
            </a:r>
            <a:r>
              <a:rPr lang="en-US" dirty="0"/>
              <a:t>. </a:t>
            </a:r>
            <a:r>
              <a:rPr lang="en-US" dirty="0" err="1"/>
              <a:t>Mikroorganisme</a:t>
            </a:r>
            <a:r>
              <a:rPr lang="en-US" dirty="0"/>
              <a:t> </a:t>
            </a:r>
            <a:r>
              <a:rPr lang="en-US" dirty="0" err="1"/>
              <a:t>dapat</a:t>
            </a:r>
            <a:r>
              <a:rPr lang="en-US" dirty="0"/>
              <a:t> </a:t>
            </a:r>
            <a:r>
              <a:rPr lang="en-US" dirty="0" err="1"/>
              <a:t>dihambat</a:t>
            </a:r>
            <a:r>
              <a:rPr lang="en-US" dirty="0"/>
              <a:t> </a:t>
            </a:r>
            <a:r>
              <a:rPr lang="en-US" dirty="0" err="1"/>
              <a:t>atau</a:t>
            </a:r>
            <a:r>
              <a:rPr lang="en-US" dirty="0"/>
              <a:t> </a:t>
            </a:r>
            <a:r>
              <a:rPr lang="en-US" dirty="0" err="1"/>
              <a:t>dirusak</a:t>
            </a:r>
            <a:r>
              <a:rPr lang="en-US" dirty="0"/>
              <a:t> </a:t>
            </a:r>
            <a:r>
              <a:rPr lang="en-US" dirty="0" err="1"/>
              <a:t>menggunakan</a:t>
            </a:r>
            <a:r>
              <a:rPr lang="en-US" dirty="0"/>
              <a:t> </a:t>
            </a:r>
            <a:r>
              <a:rPr lang="en-US" dirty="0" err="1"/>
              <a:t>antibiotik</a:t>
            </a:r>
            <a:r>
              <a:rPr lang="en-US" dirty="0"/>
              <a:t>.</a:t>
            </a:r>
            <a:endParaRPr lang="en-ID"/>
          </a:p>
          <a:p>
            <a:endParaRPr lang="en-US" dirty="0"/>
          </a:p>
        </p:txBody>
      </p:sp>
    </p:spTree>
    <p:extLst>
      <p:ext uri="{BB962C8B-B14F-4D97-AF65-F5344CB8AC3E}">
        <p14:creationId xmlns:p14="http://schemas.microsoft.com/office/powerpoint/2010/main" val="296624634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7C4610E-9C18-467B-BF10-BE6A974CC3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1" name="Freeform 5">
              <a:extLst>
                <a:ext uri="{FF2B5EF4-FFF2-40B4-BE49-F238E27FC236}">
                  <a16:creationId xmlns:a16="http://schemas.microsoft.com/office/drawing/2014/main" id="{296DF307-344E-4E9B-A7AA-8139E450D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6">
              <a:extLst>
                <a:ext uri="{FF2B5EF4-FFF2-40B4-BE49-F238E27FC236}">
                  <a16:creationId xmlns:a16="http://schemas.microsoft.com/office/drawing/2014/main" id="{E263CC2D-ACFB-4EB3-ADF9-CD82BC842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C5366E2F-9BA0-485A-B1CA-A5E6E2E37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1803051E-7C26-4F53-8293-B4EAED4212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D10888CD-E496-4116-9C45-CF4F17ADE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0A42DA8F-DA3D-43E9-A184-E0F6C133A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473EAD31-7AA3-49B7-ADD6-C13FF0F14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2BBB7CDF-BA2E-451F-9201-CF2B6FEAE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84809EF2-CD0D-4BC3-ABC7-E7E312A1D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11D2D6C5-637B-4AFE-97F4-D4E48A613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F841B2C5-57F5-4FE6-B4D4-EBB3F30881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B4822A39-2A52-4B2C-9319-BEFC526DB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4E469692-E783-4950-8DEC-3A1FD3978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012909CD-3254-41E5-B8BB-0F2D7CE0D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93E7648E-861E-4503-AEDC-56C4EC507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F9C72257-EBD0-4D1C-A32C-D84644687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87BB2CBB-9C22-4E28-AB86-DC92AEE2D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F85B3053-8D9F-410A-80C2-7960DDEA6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E8FF5DA7-6E72-41F1-A54C-EAF440A27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1" name="Group 30">
            <a:extLst>
              <a:ext uri="{FF2B5EF4-FFF2-40B4-BE49-F238E27FC236}">
                <a16:creationId xmlns:a16="http://schemas.microsoft.com/office/drawing/2014/main" id="{A899734C-500F-4274-9854-8BFA14A1D7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1186483"/>
            <a:ext cx="8848345" cy="4477933"/>
            <a:chOff x="1669293" y="1186483"/>
            <a:chExt cx="8848345" cy="4477933"/>
          </a:xfrm>
        </p:grpSpPr>
        <p:sp>
          <p:nvSpPr>
            <p:cNvPr id="32" name="Rectangle 31">
              <a:extLst>
                <a:ext uri="{FF2B5EF4-FFF2-40B4-BE49-F238E27FC236}">
                  <a16:creationId xmlns:a16="http://schemas.microsoft.com/office/drawing/2014/main" id="{FF07BF51-2934-47AD-A415-7400882F1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DD6E3DF0-EDC0-458B-9C5B-911814F0A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4" name="Rectangle 33">
              <a:extLst>
                <a:ext uri="{FF2B5EF4-FFF2-40B4-BE49-F238E27FC236}">
                  <a16:creationId xmlns:a16="http://schemas.microsoft.com/office/drawing/2014/main" id="{5D0824B1-47C9-4504-99FB-CB150519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useBgFill="1">
        <p:nvSpPr>
          <p:cNvPr id="36" name="Rectangle 35">
            <a:extLst>
              <a:ext uri="{FF2B5EF4-FFF2-40B4-BE49-F238E27FC236}">
                <a16:creationId xmlns:a16="http://schemas.microsoft.com/office/drawing/2014/main" id="{8334A2EF-69D9-41C1-9876-91D7FCF7C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874C0C03-1202-4DC9-BA33-998DDFB3FB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39" name="Freeform 5">
              <a:extLst>
                <a:ext uri="{FF2B5EF4-FFF2-40B4-BE49-F238E27FC236}">
                  <a16:creationId xmlns:a16="http://schemas.microsoft.com/office/drawing/2014/main" id="{60BF984B-F4C1-4BF0-B296-72CAD8814B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6">
              <a:extLst>
                <a:ext uri="{FF2B5EF4-FFF2-40B4-BE49-F238E27FC236}">
                  <a16:creationId xmlns:a16="http://schemas.microsoft.com/office/drawing/2014/main" id="{2E887C16-A8CC-48BD-A34B-69B5D14BE1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7">
              <a:extLst>
                <a:ext uri="{FF2B5EF4-FFF2-40B4-BE49-F238E27FC236}">
                  <a16:creationId xmlns:a16="http://schemas.microsoft.com/office/drawing/2014/main" id="{1194B805-0CE2-4FD6-804E-2771E18BB4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8">
              <a:extLst>
                <a:ext uri="{FF2B5EF4-FFF2-40B4-BE49-F238E27FC236}">
                  <a16:creationId xmlns:a16="http://schemas.microsoft.com/office/drawing/2014/main" id="{96000EBD-113B-4BB5-94F2-B2C9610948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9">
              <a:extLst>
                <a:ext uri="{FF2B5EF4-FFF2-40B4-BE49-F238E27FC236}">
                  <a16:creationId xmlns:a16="http://schemas.microsoft.com/office/drawing/2014/main" id="{C2C37892-BF6A-4DDB-BAA9-48B6A051E9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0">
              <a:extLst>
                <a:ext uri="{FF2B5EF4-FFF2-40B4-BE49-F238E27FC236}">
                  <a16:creationId xmlns:a16="http://schemas.microsoft.com/office/drawing/2014/main" id="{B3A53A2B-EB9B-4318-A7F9-E371D211E7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1">
              <a:extLst>
                <a:ext uri="{FF2B5EF4-FFF2-40B4-BE49-F238E27FC236}">
                  <a16:creationId xmlns:a16="http://schemas.microsoft.com/office/drawing/2014/main" id="{59001F5F-9338-43E1-BB4B-21C681CA20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2">
              <a:extLst>
                <a:ext uri="{FF2B5EF4-FFF2-40B4-BE49-F238E27FC236}">
                  <a16:creationId xmlns:a16="http://schemas.microsoft.com/office/drawing/2014/main" id="{24781ABE-347F-40E9-9BB2-3E35C8F153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3">
              <a:extLst>
                <a:ext uri="{FF2B5EF4-FFF2-40B4-BE49-F238E27FC236}">
                  <a16:creationId xmlns:a16="http://schemas.microsoft.com/office/drawing/2014/main" id="{6D8A7767-4D16-4AB7-8277-D66FEC7F74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4">
              <a:extLst>
                <a:ext uri="{FF2B5EF4-FFF2-40B4-BE49-F238E27FC236}">
                  <a16:creationId xmlns:a16="http://schemas.microsoft.com/office/drawing/2014/main" id="{1B7D649D-9559-4E1D-937A-3519483502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5">
              <a:extLst>
                <a:ext uri="{FF2B5EF4-FFF2-40B4-BE49-F238E27FC236}">
                  <a16:creationId xmlns:a16="http://schemas.microsoft.com/office/drawing/2014/main" id="{45AA5D21-8C7B-4C77-815C-C3A8EA0A58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6">
              <a:extLst>
                <a:ext uri="{FF2B5EF4-FFF2-40B4-BE49-F238E27FC236}">
                  <a16:creationId xmlns:a16="http://schemas.microsoft.com/office/drawing/2014/main" id="{D7A46675-AA96-41DB-B9DB-CAA471A207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7">
              <a:extLst>
                <a:ext uri="{FF2B5EF4-FFF2-40B4-BE49-F238E27FC236}">
                  <a16:creationId xmlns:a16="http://schemas.microsoft.com/office/drawing/2014/main" id="{82090F8A-ECF2-423C-98D0-8EF2262203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8">
              <a:extLst>
                <a:ext uri="{FF2B5EF4-FFF2-40B4-BE49-F238E27FC236}">
                  <a16:creationId xmlns:a16="http://schemas.microsoft.com/office/drawing/2014/main" id="{EA5DE46B-A4BE-407F-835A-693D3E979E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9">
              <a:extLst>
                <a:ext uri="{FF2B5EF4-FFF2-40B4-BE49-F238E27FC236}">
                  <a16:creationId xmlns:a16="http://schemas.microsoft.com/office/drawing/2014/main" id="{429E4297-5489-465D-A6D7-03BD468E05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20">
              <a:extLst>
                <a:ext uri="{FF2B5EF4-FFF2-40B4-BE49-F238E27FC236}">
                  <a16:creationId xmlns:a16="http://schemas.microsoft.com/office/drawing/2014/main" id="{69A4CFA1-B603-453B-AC53-49E8A8DF7E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21">
              <a:extLst>
                <a:ext uri="{FF2B5EF4-FFF2-40B4-BE49-F238E27FC236}">
                  <a16:creationId xmlns:a16="http://schemas.microsoft.com/office/drawing/2014/main" id="{7A997EDF-8927-490B-AD5F-046317B8B2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22">
              <a:extLst>
                <a:ext uri="{FF2B5EF4-FFF2-40B4-BE49-F238E27FC236}">
                  <a16:creationId xmlns:a16="http://schemas.microsoft.com/office/drawing/2014/main" id="{3C91BE84-B1A4-4592-A942-2C72C86DD8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23">
              <a:extLst>
                <a:ext uri="{FF2B5EF4-FFF2-40B4-BE49-F238E27FC236}">
                  <a16:creationId xmlns:a16="http://schemas.microsoft.com/office/drawing/2014/main" id="{A0AAA5CD-6E44-429A-91FA-D650BAF9EE4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FDD63E71-A18E-08D1-F45A-D529C102D1EA}"/>
              </a:ext>
            </a:extLst>
          </p:cNvPr>
          <p:cNvSpPr>
            <a:spLocks noGrp="1"/>
          </p:cNvSpPr>
          <p:nvPr>
            <p:ph type="title"/>
          </p:nvPr>
        </p:nvSpPr>
        <p:spPr>
          <a:xfrm>
            <a:off x="7550663" y="1455611"/>
            <a:ext cx="3849624" cy="2312521"/>
          </a:xfrm>
        </p:spPr>
        <p:txBody>
          <a:bodyPr vert="horz" lIns="228600" tIns="228600" rIns="228600" bIns="0" rtlCol="0" anchor="b">
            <a:normAutofit/>
          </a:bodyPr>
          <a:lstStyle/>
          <a:p>
            <a:pPr algn="l">
              <a:lnSpc>
                <a:spcPct val="80000"/>
              </a:lnSpc>
            </a:pPr>
            <a:r>
              <a:rPr lang="en-US">
                <a:solidFill>
                  <a:schemeClr val="tx2"/>
                </a:solidFill>
              </a:rPr>
              <a:t>Proses Infeksi Virus</a:t>
            </a:r>
          </a:p>
        </p:txBody>
      </p:sp>
      <p:sp>
        <p:nvSpPr>
          <p:cNvPr id="59" name="Rectangle 58">
            <a:extLst>
              <a:ext uri="{FF2B5EF4-FFF2-40B4-BE49-F238E27FC236}">
                <a16:creationId xmlns:a16="http://schemas.microsoft.com/office/drawing/2014/main" id="{C8CA0C52-5ACA-4F17-AA4A-312E0E110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7BC3FD"/>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iagram&#10;&#10;Description automatically generated">
            <a:extLst>
              <a:ext uri="{FF2B5EF4-FFF2-40B4-BE49-F238E27FC236}">
                <a16:creationId xmlns:a16="http://schemas.microsoft.com/office/drawing/2014/main" id="{7AB09A3D-9E05-EA2D-6ECA-1953908CFD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845" y="346029"/>
            <a:ext cx="4994387" cy="6188341"/>
          </a:xfrm>
          <a:prstGeom prst="rect">
            <a:avLst/>
          </a:prstGeom>
          <a:ln w="12700">
            <a:noFill/>
          </a:ln>
        </p:spPr>
      </p:pic>
      <p:sp>
        <p:nvSpPr>
          <p:cNvPr id="61" name="Isosceles Triangle 39">
            <a:extLst>
              <a:ext uri="{FF2B5EF4-FFF2-40B4-BE49-F238E27FC236}">
                <a16:creationId xmlns:a16="http://schemas.microsoft.com/office/drawing/2014/main" id="{4F37E7FB-7372-47E3-914E-7CF7E94B1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50273" y="3291386"/>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3634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2066F2E-A79D-46A7-B045-B27FD70975EA}"/>
              </a:ext>
            </a:extLst>
          </p:cNvPr>
          <p:cNvSpPr>
            <a:spLocks noGrp="1"/>
          </p:cNvSpPr>
          <p:nvPr>
            <p:ph type="title"/>
          </p:nvPr>
        </p:nvSpPr>
        <p:spPr>
          <a:xfrm>
            <a:off x="804672" y="640080"/>
            <a:ext cx="3282696" cy="5257800"/>
          </a:xfrm>
        </p:spPr>
        <p:txBody>
          <a:bodyPr>
            <a:normAutofit/>
          </a:bodyPr>
          <a:lstStyle/>
          <a:p>
            <a:r>
              <a:rPr lang="id-ID" dirty="0">
                <a:solidFill>
                  <a:schemeClr val="bg1"/>
                </a:solidFill>
              </a:rPr>
              <a:t>Infeksi virus</a:t>
            </a:r>
            <a:endParaRPr lang="en-ID" dirty="0">
              <a:solidFill>
                <a:schemeClr val="bg1"/>
              </a:solidFill>
            </a:endParaRPr>
          </a:p>
        </p:txBody>
      </p:sp>
      <p:sp>
        <p:nvSpPr>
          <p:cNvPr id="3" name="Content Placeholder 2">
            <a:extLst>
              <a:ext uri="{FF2B5EF4-FFF2-40B4-BE49-F238E27FC236}">
                <a16:creationId xmlns:a16="http://schemas.microsoft.com/office/drawing/2014/main" id="{3786E54A-E259-42AE-907E-F7B01D64B098}"/>
              </a:ext>
            </a:extLst>
          </p:cNvPr>
          <p:cNvSpPr>
            <a:spLocks noGrp="1"/>
          </p:cNvSpPr>
          <p:nvPr>
            <p:ph idx="1"/>
          </p:nvPr>
        </p:nvSpPr>
        <p:spPr>
          <a:xfrm>
            <a:off x="5358384" y="0"/>
            <a:ext cx="6024654" cy="5897881"/>
          </a:xfrm>
        </p:spPr>
        <p:txBody>
          <a:bodyPr anchor="ctr">
            <a:noAutofit/>
          </a:bodyPr>
          <a:lstStyle/>
          <a:p>
            <a:pPr algn="just"/>
            <a:r>
              <a:rPr lang="en-ID" sz="2400" b="0" i="0" dirty="0">
                <a:effectLst/>
              </a:rPr>
              <a:t>Proses </a:t>
            </a:r>
            <a:r>
              <a:rPr lang="en-ID" sz="2400" b="0" i="0" dirty="0" err="1">
                <a:effectLst/>
              </a:rPr>
              <a:t>infeksi</a:t>
            </a:r>
            <a:r>
              <a:rPr lang="en-ID" sz="2400" b="0" i="0" dirty="0">
                <a:effectLst/>
              </a:rPr>
              <a:t> virus pada </a:t>
            </a:r>
            <a:r>
              <a:rPr lang="en-ID" sz="2400" b="0" i="0" dirty="0" err="1">
                <a:effectLst/>
              </a:rPr>
              <a:t>sel</a:t>
            </a:r>
            <a:r>
              <a:rPr lang="en-ID" sz="2400" b="0" i="0" dirty="0">
                <a:effectLst/>
              </a:rPr>
              <a:t> </a:t>
            </a:r>
            <a:r>
              <a:rPr lang="en-ID" sz="2400" b="0" i="0" dirty="0" err="1">
                <a:effectLst/>
              </a:rPr>
              <a:t>dimulai</a:t>
            </a:r>
            <a:r>
              <a:rPr lang="en-ID" sz="2400" b="0" i="0" dirty="0">
                <a:effectLst/>
              </a:rPr>
              <a:t> </a:t>
            </a:r>
            <a:r>
              <a:rPr lang="en-ID" sz="2400" b="0" i="0" dirty="0" err="1">
                <a:effectLst/>
              </a:rPr>
              <a:t>dengan</a:t>
            </a:r>
            <a:r>
              <a:rPr lang="en-ID" sz="2400" b="0" i="0" dirty="0">
                <a:effectLst/>
              </a:rPr>
              <a:t> </a:t>
            </a:r>
            <a:r>
              <a:rPr lang="en-ID" sz="2400" b="0" i="0" dirty="0" err="1">
                <a:effectLst/>
              </a:rPr>
              <a:t>menempelnya</a:t>
            </a:r>
            <a:r>
              <a:rPr lang="en-ID" sz="2400" b="0" i="0" dirty="0">
                <a:effectLst/>
              </a:rPr>
              <a:t> virus </a:t>
            </a:r>
            <a:r>
              <a:rPr lang="en-ID" sz="2400" b="0" i="0" dirty="0" err="1">
                <a:effectLst/>
              </a:rPr>
              <a:t>infektif</a:t>
            </a:r>
            <a:r>
              <a:rPr lang="en-ID" sz="2400" b="0" i="0" dirty="0">
                <a:effectLst/>
              </a:rPr>
              <a:t> pada </a:t>
            </a:r>
            <a:r>
              <a:rPr lang="en-ID" sz="2400" b="0" i="0" dirty="0" err="1">
                <a:effectLst/>
              </a:rPr>
              <a:t>reseptor</a:t>
            </a:r>
            <a:r>
              <a:rPr lang="en-ID" sz="2400" b="0" i="0" dirty="0">
                <a:effectLst/>
              </a:rPr>
              <a:t> yang </a:t>
            </a:r>
            <a:r>
              <a:rPr lang="en-ID" sz="2400" b="0" i="0" dirty="0" err="1">
                <a:effectLst/>
              </a:rPr>
              <a:t>ada</a:t>
            </a:r>
            <a:r>
              <a:rPr lang="en-ID" sz="2400" b="0" i="0" dirty="0">
                <a:effectLst/>
              </a:rPr>
              <a:t> di </a:t>
            </a:r>
            <a:r>
              <a:rPr lang="en-ID" sz="2400" b="0" i="0" dirty="0" err="1">
                <a:effectLst/>
              </a:rPr>
              <a:t>permukaan</a:t>
            </a:r>
            <a:r>
              <a:rPr lang="en-ID" sz="2400" b="0" i="0" dirty="0">
                <a:effectLst/>
              </a:rPr>
              <a:t> sel. Ada </a:t>
            </a:r>
            <a:r>
              <a:rPr lang="en-ID" sz="2400" b="0" i="0" dirty="0" err="1">
                <a:effectLst/>
              </a:rPr>
              <a:t>tidaknya</a:t>
            </a:r>
            <a:r>
              <a:rPr lang="en-ID" sz="2400" b="0" i="0" dirty="0">
                <a:effectLst/>
              </a:rPr>
              <a:t> </a:t>
            </a:r>
            <a:r>
              <a:rPr lang="en-ID" sz="2400" b="0" i="0" dirty="0" err="1">
                <a:effectLst/>
              </a:rPr>
              <a:t>reseptor</a:t>
            </a:r>
            <a:r>
              <a:rPr lang="en-ID" sz="2400" b="0" i="0" dirty="0">
                <a:effectLst/>
              </a:rPr>
              <a:t> </a:t>
            </a:r>
            <a:r>
              <a:rPr lang="en-ID" sz="2400" b="0" i="0" dirty="0" err="1">
                <a:effectLst/>
              </a:rPr>
              <a:t>tersebut</a:t>
            </a:r>
            <a:r>
              <a:rPr lang="en-ID" sz="2400" b="0" i="0" dirty="0">
                <a:effectLst/>
              </a:rPr>
              <a:t> pada </a:t>
            </a:r>
            <a:r>
              <a:rPr lang="en-ID" sz="2400" b="0" i="0" dirty="0" err="1">
                <a:effectLst/>
              </a:rPr>
              <a:t>sel</a:t>
            </a:r>
            <a:r>
              <a:rPr lang="en-ID" sz="2400" b="0" i="0" dirty="0">
                <a:effectLst/>
              </a:rPr>
              <a:t> </a:t>
            </a:r>
            <a:r>
              <a:rPr lang="en-ID" sz="2400" b="0" i="0" dirty="0" err="1">
                <a:effectLst/>
              </a:rPr>
              <a:t>tertentu</a:t>
            </a:r>
            <a:r>
              <a:rPr lang="en-ID" sz="2400" b="0" i="0" dirty="0">
                <a:effectLst/>
              </a:rPr>
              <a:t> </a:t>
            </a:r>
            <a:r>
              <a:rPr lang="en-ID" sz="2400" b="0" i="0" dirty="0" err="1">
                <a:effectLst/>
              </a:rPr>
              <a:t>ditentukan</a:t>
            </a:r>
            <a:r>
              <a:rPr lang="en-ID" sz="2400" b="0" i="0" dirty="0">
                <a:effectLst/>
              </a:rPr>
              <a:t> oleh </a:t>
            </a:r>
            <a:r>
              <a:rPr lang="en-ID" sz="2400" b="0" i="0" dirty="0" err="1">
                <a:effectLst/>
              </a:rPr>
              <a:t>faktor</a:t>
            </a:r>
            <a:r>
              <a:rPr lang="en-ID" sz="2400" b="0" i="0" dirty="0">
                <a:effectLst/>
              </a:rPr>
              <a:t> </a:t>
            </a:r>
            <a:r>
              <a:rPr lang="en-ID" sz="2400" b="0" i="0" dirty="0" err="1">
                <a:effectLst/>
              </a:rPr>
              <a:t>genetik</a:t>
            </a:r>
            <a:r>
              <a:rPr lang="en-ID" sz="2400" b="0" i="0" dirty="0">
                <a:effectLst/>
              </a:rPr>
              <a:t>, </a:t>
            </a:r>
            <a:r>
              <a:rPr lang="en-ID" sz="2400" b="0" i="0" dirty="0" err="1">
                <a:effectLst/>
              </a:rPr>
              <a:t>tingkat</a:t>
            </a:r>
            <a:r>
              <a:rPr lang="en-ID" sz="2400" b="0" i="0" dirty="0">
                <a:effectLst/>
              </a:rPr>
              <a:t> </a:t>
            </a:r>
            <a:r>
              <a:rPr lang="en-ID" sz="2400" b="0" i="0" dirty="0" err="1">
                <a:effectLst/>
              </a:rPr>
              <a:t>diferensiasi</a:t>
            </a:r>
            <a:r>
              <a:rPr lang="en-ID" sz="2400" b="0" i="0" dirty="0">
                <a:effectLst/>
              </a:rPr>
              <a:t> </a:t>
            </a:r>
            <a:r>
              <a:rPr lang="en-ID" sz="2400" b="0" i="0" dirty="0" err="1">
                <a:effectLst/>
              </a:rPr>
              <a:t>sel</a:t>
            </a:r>
            <a:r>
              <a:rPr lang="en-ID" sz="2400" b="0" i="0" dirty="0">
                <a:effectLst/>
              </a:rPr>
              <a:t> dan </a:t>
            </a:r>
            <a:r>
              <a:rPr lang="en-ID" sz="2400" b="0" i="0" dirty="0" err="1">
                <a:effectLst/>
              </a:rPr>
              <a:t>lingkungan</a:t>
            </a:r>
            <a:r>
              <a:rPr lang="en-ID" sz="2400" b="0" i="0" dirty="0">
                <a:effectLst/>
              </a:rPr>
              <a:t> sel. Virus </a:t>
            </a:r>
            <a:r>
              <a:rPr lang="en-ID" sz="2400" b="0" i="0" dirty="0" err="1">
                <a:effectLst/>
              </a:rPr>
              <a:t>poliomielitis</a:t>
            </a:r>
            <a:r>
              <a:rPr lang="en-ID" sz="2400" b="0" i="0" dirty="0">
                <a:effectLst/>
              </a:rPr>
              <a:t> </a:t>
            </a:r>
            <a:r>
              <a:rPr lang="en-ID" sz="2400" b="0" i="0" dirty="0" err="1">
                <a:effectLst/>
              </a:rPr>
              <a:t>misalnya</a:t>
            </a:r>
            <a:r>
              <a:rPr lang="en-ID" sz="2400" b="0" i="0" dirty="0">
                <a:effectLst/>
              </a:rPr>
              <a:t> </a:t>
            </a:r>
            <a:r>
              <a:rPr lang="en-ID" sz="2400" b="0" i="0" dirty="0" err="1">
                <a:effectLst/>
              </a:rPr>
              <a:t>hanya</a:t>
            </a:r>
            <a:r>
              <a:rPr lang="en-ID" sz="2400" b="0" i="0" dirty="0">
                <a:effectLst/>
              </a:rPr>
              <a:t> </a:t>
            </a:r>
            <a:r>
              <a:rPr lang="en-ID" sz="2400" b="0" i="0" dirty="0" err="1">
                <a:effectLst/>
              </a:rPr>
              <a:t>mampu</a:t>
            </a:r>
            <a:r>
              <a:rPr lang="en-ID" sz="2400" b="0" i="0" dirty="0">
                <a:effectLst/>
              </a:rPr>
              <a:t> </a:t>
            </a:r>
            <a:r>
              <a:rPr lang="en-ID" sz="2400" b="0" i="0" dirty="0" err="1">
                <a:effectLst/>
              </a:rPr>
              <a:t>menginfeksi</a:t>
            </a:r>
            <a:r>
              <a:rPr lang="en-ID" sz="2400" b="0" i="0" dirty="0">
                <a:effectLst/>
              </a:rPr>
              <a:t> </a:t>
            </a:r>
            <a:r>
              <a:rPr lang="en-ID" sz="2400" b="0" i="0" dirty="0" err="1">
                <a:effectLst/>
              </a:rPr>
              <a:t>sel</a:t>
            </a:r>
            <a:r>
              <a:rPr lang="en-ID" sz="2400" b="0" i="0" dirty="0">
                <a:effectLst/>
              </a:rPr>
              <a:t> </a:t>
            </a:r>
            <a:r>
              <a:rPr lang="en-ID" sz="2400" b="0" i="0" dirty="0" err="1">
                <a:effectLst/>
              </a:rPr>
              <a:t>hewan</a:t>
            </a:r>
            <a:r>
              <a:rPr lang="en-ID" sz="2400" b="0" i="0" dirty="0">
                <a:effectLst/>
              </a:rPr>
              <a:t> </a:t>
            </a:r>
            <a:r>
              <a:rPr lang="en-ID" sz="2400" b="0" i="0" dirty="0" err="1">
                <a:effectLst/>
              </a:rPr>
              <a:t>primata</a:t>
            </a:r>
            <a:r>
              <a:rPr lang="en-ID" sz="2400" b="0" i="0" dirty="0">
                <a:effectLst/>
              </a:rPr>
              <a:t>. </a:t>
            </a:r>
            <a:r>
              <a:rPr lang="en-ID" sz="2400" b="0" i="0" dirty="0" err="1">
                <a:effectLst/>
              </a:rPr>
              <a:t>Tidak</a:t>
            </a:r>
            <a:r>
              <a:rPr lang="en-ID" sz="2400" b="0" i="0" dirty="0">
                <a:effectLst/>
              </a:rPr>
              <a:t> </a:t>
            </a:r>
            <a:r>
              <a:rPr lang="en-ID" sz="2400" b="0" i="0" dirty="0" err="1">
                <a:effectLst/>
              </a:rPr>
              <a:t>semua</a:t>
            </a:r>
            <a:r>
              <a:rPr lang="en-ID" sz="2400" b="0" i="0" dirty="0">
                <a:effectLst/>
              </a:rPr>
              <a:t> </a:t>
            </a:r>
            <a:r>
              <a:rPr lang="en-ID" sz="2400" b="0" i="0" dirty="0" err="1">
                <a:effectLst/>
              </a:rPr>
              <a:t>sel</a:t>
            </a:r>
            <a:r>
              <a:rPr lang="en-ID" sz="2400" b="0" i="0" dirty="0">
                <a:effectLst/>
              </a:rPr>
              <a:t> </a:t>
            </a:r>
            <a:r>
              <a:rPr lang="en-ID" sz="2400" b="0" i="0" dirty="0" err="1">
                <a:effectLst/>
              </a:rPr>
              <a:t>primata</a:t>
            </a:r>
            <a:r>
              <a:rPr lang="en-ID" sz="2400" b="0" i="0" dirty="0">
                <a:effectLst/>
              </a:rPr>
              <a:t> </a:t>
            </a:r>
            <a:r>
              <a:rPr lang="en-ID" sz="2400" b="0" i="0" dirty="0" err="1">
                <a:effectLst/>
              </a:rPr>
              <a:t>dapat</a:t>
            </a:r>
            <a:r>
              <a:rPr lang="en-ID" sz="2400" b="0" i="0" dirty="0">
                <a:effectLst/>
              </a:rPr>
              <a:t> </a:t>
            </a:r>
            <a:r>
              <a:rPr lang="en-ID" sz="2400" b="0" i="0" dirty="0" err="1">
                <a:effectLst/>
              </a:rPr>
              <a:t>terinfeksi</a:t>
            </a:r>
            <a:r>
              <a:rPr lang="en-ID" sz="2400" b="0" i="0" dirty="0">
                <a:effectLst/>
              </a:rPr>
              <a:t>, </a:t>
            </a:r>
            <a:r>
              <a:rPr lang="en-ID" sz="2400" b="0" i="0" dirty="0" err="1">
                <a:effectLst/>
              </a:rPr>
              <a:t>sel-sel</a:t>
            </a:r>
            <a:r>
              <a:rPr lang="en-ID" sz="2400" b="0" i="0" dirty="0">
                <a:effectLst/>
              </a:rPr>
              <a:t> </a:t>
            </a:r>
            <a:r>
              <a:rPr lang="en-ID" sz="2400" b="0" i="0" dirty="0" err="1">
                <a:effectLst/>
              </a:rPr>
              <a:t>ginjal</a:t>
            </a:r>
            <a:r>
              <a:rPr lang="en-ID" sz="2400" b="0" i="0" dirty="0">
                <a:effectLst/>
              </a:rPr>
              <a:t> dan </a:t>
            </a:r>
            <a:r>
              <a:rPr lang="en-ID" sz="2400" b="0" i="0" dirty="0" err="1">
                <a:effectLst/>
              </a:rPr>
              <a:t>sel-sel</a:t>
            </a:r>
            <a:r>
              <a:rPr lang="en-ID" sz="2400" b="0" i="0" dirty="0">
                <a:effectLst/>
              </a:rPr>
              <a:t> </a:t>
            </a:r>
            <a:r>
              <a:rPr lang="en-ID" sz="2400" b="0" i="0" dirty="0" err="1">
                <a:effectLst/>
              </a:rPr>
              <a:t>otak</a:t>
            </a:r>
            <a:r>
              <a:rPr lang="en-ID" sz="2400" b="0" i="0" dirty="0">
                <a:effectLst/>
              </a:rPr>
              <a:t> </a:t>
            </a:r>
            <a:r>
              <a:rPr lang="en-ID" sz="2400" b="0" i="0" dirty="0" err="1">
                <a:effectLst/>
              </a:rPr>
              <a:t>dapat</a:t>
            </a:r>
            <a:r>
              <a:rPr lang="en-ID" sz="2400" b="0" i="0" dirty="0">
                <a:effectLst/>
              </a:rPr>
              <a:t> </a:t>
            </a:r>
            <a:r>
              <a:rPr lang="en-ID" sz="2400" b="0" i="0" dirty="0" err="1">
                <a:effectLst/>
              </a:rPr>
              <a:t>terinfeksi</a:t>
            </a:r>
            <a:r>
              <a:rPr lang="en-ID" sz="2400" b="0" i="0" dirty="0">
                <a:effectLst/>
              </a:rPr>
              <a:t> </a:t>
            </a:r>
            <a:r>
              <a:rPr lang="en-ID" sz="2400" b="0" i="0" dirty="0" err="1">
                <a:effectLst/>
              </a:rPr>
              <a:t>sementara</a:t>
            </a:r>
            <a:r>
              <a:rPr lang="en-ID" sz="2400" b="0" i="0" dirty="0">
                <a:effectLst/>
              </a:rPr>
              <a:t> </a:t>
            </a:r>
            <a:r>
              <a:rPr lang="en-ID" sz="2400" b="0" i="0" dirty="0" err="1">
                <a:effectLst/>
              </a:rPr>
              <a:t>sel-sel</a:t>
            </a:r>
            <a:r>
              <a:rPr lang="en-ID" sz="2400" b="0" i="0" dirty="0">
                <a:effectLst/>
              </a:rPr>
              <a:t> </a:t>
            </a:r>
            <a:r>
              <a:rPr lang="en-ID" sz="2400" b="0" i="0" dirty="0" err="1">
                <a:effectLst/>
              </a:rPr>
              <a:t>epitel</a:t>
            </a:r>
            <a:r>
              <a:rPr lang="en-ID" sz="2400" b="0" i="0" dirty="0">
                <a:effectLst/>
              </a:rPr>
              <a:t> </a:t>
            </a:r>
            <a:r>
              <a:rPr lang="en-ID" sz="2400" b="0" i="0" dirty="0" err="1">
                <a:effectLst/>
              </a:rPr>
              <a:t>tidak</a:t>
            </a:r>
            <a:r>
              <a:rPr lang="en-ID" sz="2400" b="0" i="0" dirty="0">
                <a:effectLst/>
              </a:rPr>
              <a:t>.</a:t>
            </a:r>
            <a:endParaRPr lang="id-ID" sz="2400" b="0" i="0" dirty="0">
              <a:effectLst/>
            </a:endParaRPr>
          </a:p>
          <a:p>
            <a:pPr algn="just"/>
            <a:r>
              <a:rPr lang="en-US" sz="2400" b="0" i="0" dirty="0">
                <a:effectLst/>
              </a:rPr>
              <a:t>Virus yang proses </a:t>
            </a:r>
            <a:r>
              <a:rPr lang="en-US" sz="2400" b="0" i="0" dirty="0" err="1">
                <a:effectLst/>
              </a:rPr>
              <a:t>infeksinya</a:t>
            </a:r>
            <a:r>
              <a:rPr lang="en-US" sz="2400" b="0" i="0" dirty="0">
                <a:effectLst/>
              </a:rPr>
              <a:t> </a:t>
            </a:r>
            <a:r>
              <a:rPr lang="en-US" sz="2400" b="0" i="0" dirty="0" err="1">
                <a:effectLst/>
              </a:rPr>
              <a:t>mengubah</a:t>
            </a:r>
            <a:r>
              <a:rPr lang="en-US" sz="2400" b="0" i="0" dirty="0">
                <a:effectLst/>
              </a:rPr>
              <a:t> </a:t>
            </a:r>
            <a:r>
              <a:rPr lang="en-US" sz="2400" b="0" i="0" dirty="0" err="1">
                <a:effectLst/>
              </a:rPr>
              <a:t>tumbuh</a:t>
            </a:r>
            <a:r>
              <a:rPr lang="en-US" sz="2400" b="0" i="0" dirty="0">
                <a:effectLst/>
              </a:rPr>
              <a:t> </a:t>
            </a:r>
            <a:r>
              <a:rPr lang="en-US" sz="2400" b="0" i="0" dirty="0" err="1">
                <a:effectLst/>
              </a:rPr>
              <a:t>kembang</a:t>
            </a:r>
            <a:r>
              <a:rPr lang="en-US" sz="2400" b="0" i="0" dirty="0">
                <a:effectLst/>
              </a:rPr>
              <a:t> </a:t>
            </a:r>
            <a:r>
              <a:rPr lang="en-US" sz="2400" b="0" i="0" dirty="0" err="1">
                <a:effectLst/>
              </a:rPr>
              <a:t>sel</a:t>
            </a:r>
            <a:r>
              <a:rPr lang="en-US" sz="2400" b="0" i="0" dirty="0">
                <a:effectLst/>
              </a:rPr>
              <a:t> </a:t>
            </a:r>
            <a:r>
              <a:rPr lang="en-US" sz="2400" b="0" i="0" dirty="0" err="1">
                <a:effectLst/>
              </a:rPr>
              <a:t>sehingga</a:t>
            </a:r>
            <a:r>
              <a:rPr lang="en-US" sz="2400" b="0" i="0" dirty="0">
                <a:effectLst/>
              </a:rPr>
              <a:t> </a:t>
            </a:r>
            <a:r>
              <a:rPr lang="en-US" sz="2400" b="0" i="0" dirty="0" err="1">
                <a:effectLst/>
              </a:rPr>
              <a:t>sel</a:t>
            </a:r>
            <a:r>
              <a:rPr lang="en-US" sz="2400" b="0" i="0" dirty="0">
                <a:effectLst/>
              </a:rPr>
              <a:t> </a:t>
            </a:r>
            <a:r>
              <a:rPr lang="en-US" sz="2400" b="0" i="0" dirty="0" err="1">
                <a:effectLst/>
              </a:rPr>
              <a:t>tumbuh</a:t>
            </a:r>
            <a:r>
              <a:rPr lang="en-US" sz="2400" b="0" i="0" dirty="0">
                <a:effectLst/>
              </a:rPr>
              <a:t> </a:t>
            </a:r>
            <a:r>
              <a:rPr lang="en-US" sz="2400" b="0" i="0" dirty="0" err="1">
                <a:effectLst/>
              </a:rPr>
              <a:t>kembang</a:t>
            </a:r>
            <a:r>
              <a:rPr lang="en-US" sz="2400" b="0" i="0" dirty="0">
                <a:effectLst/>
              </a:rPr>
              <a:t> </a:t>
            </a:r>
            <a:r>
              <a:rPr lang="en-US" sz="2400" b="0" i="0" dirty="0" err="1">
                <a:effectLst/>
              </a:rPr>
              <a:t>berlebihan</a:t>
            </a:r>
            <a:r>
              <a:rPr lang="en-US" sz="2400" b="0" i="0" dirty="0">
                <a:effectLst/>
              </a:rPr>
              <a:t>, pada </a:t>
            </a:r>
            <a:r>
              <a:rPr lang="en-US" sz="2400" b="0" i="0" dirty="0" err="1">
                <a:effectLst/>
              </a:rPr>
              <a:t>keadaan</a:t>
            </a:r>
            <a:r>
              <a:rPr lang="en-US" sz="2400" b="0" i="0" dirty="0">
                <a:effectLst/>
              </a:rPr>
              <a:t> </a:t>
            </a:r>
            <a:r>
              <a:rPr lang="en-US" sz="2400" b="0" i="0" dirty="0" err="1">
                <a:effectLst/>
              </a:rPr>
              <a:t>terkhir</a:t>
            </a:r>
            <a:r>
              <a:rPr lang="en-US" sz="2400" b="0" i="0" dirty="0">
                <a:effectLst/>
              </a:rPr>
              <a:t> </a:t>
            </a:r>
            <a:r>
              <a:rPr lang="en-US" sz="2400" b="0" i="0" dirty="0" err="1">
                <a:effectLst/>
              </a:rPr>
              <a:t>seringkali</a:t>
            </a:r>
            <a:r>
              <a:rPr lang="en-US" sz="2400" b="0" i="0" dirty="0">
                <a:effectLst/>
              </a:rPr>
              <a:t> proses </a:t>
            </a:r>
            <a:r>
              <a:rPr lang="en-US" sz="2400" b="0" i="0" dirty="0" err="1">
                <a:effectLst/>
              </a:rPr>
              <a:t>infeksinya</a:t>
            </a:r>
            <a:r>
              <a:rPr lang="en-US" sz="2400" b="0" i="0" dirty="0">
                <a:effectLst/>
              </a:rPr>
              <a:t> pada mas </a:t>
            </a:r>
            <a:r>
              <a:rPr lang="en-US" sz="2400" b="0" i="0" dirty="0" err="1">
                <a:effectLst/>
              </a:rPr>
              <a:t>aawalnya</a:t>
            </a:r>
            <a:r>
              <a:rPr lang="en-US" sz="2400" b="0" i="0" dirty="0">
                <a:effectLst/>
              </a:rPr>
              <a:t> </a:t>
            </a:r>
            <a:r>
              <a:rPr lang="en-US" sz="2400" b="0" i="0" dirty="0" err="1">
                <a:effectLst/>
              </a:rPr>
              <a:t>tidak</a:t>
            </a:r>
            <a:r>
              <a:rPr lang="en-US" sz="2400" b="0" i="0" dirty="0">
                <a:effectLst/>
              </a:rPr>
              <a:t> </a:t>
            </a:r>
            <a:r>
              <a:rPr lang="en-US" sz="2400" b="0" i="0" dirty="0" err="1">
                <a:effectLst/>
              </a:rPr>
              <a:t>mengganggu</a:t>
            </a:r>
            <a:r>
              <a:rPr lang="en-US" sz="2400" b="0" i="0" dirty="0">
                <a:effectLst/>
              </a:rPr>
              <a:t> </a:t>
            </a:r>
            <a:r>
              <a:rPr lang="en-US" sz="2400" b="0" i="0" dirty="0" err="1">
                <a:effectLst/>
              </a:rPr>
              <a:t>fungsi-fungsi</a:t>
            </a:r>
            <a:r>
              <a:rPr lang="en-US" sz="2400" b="0" i="0" dirty="0">
                <a:effectLst/>
              </a:rPr>
              <a:t> </a:t>
            </a:r>
            <a:r>
              <a:rPr lang="en-US" sz="2400" b="0" i="0" dirty="0" err="1">
                <a:effectLst/>
              </a:rPr>
              <a:t>sel</a:t>
            </a:r>
            <a:endParaRPr lang="en-ID" sz="2400" dirty="0"/>
          </a:p>
        </p:txBody>
      </p:sp>
    </p:spTree>
    <p:extLst>
      <p:ext uri="{BB962C8B-B14F-4D97-AF65-F5344CB8AC3E}">
        <p14:creationId xmlns:p14="http://schemas.microsoft.com/office/powerpoint/2010/main" val="4039869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75E2B-425B-4599-BECB-0104FB14EE8D}"/>
              </a:ext>
            </a:extLst>
          </p:cNvPr>
          <p:cNvSpPr>
            <a:spLocks noGrp="1"/>
          </p:cNvSpPr>
          <p:nvPr>
            <p:ph type="title"/>
          </p:nvPr>
        </p:nvSpPr>
        <p:spPr/>
        <p:txBody>
          <a:bodyPr/>
          <a:lstStyle/>
          <a:p>
            <a:r>
              <a:rPr lang="id-ID" dirty="0"/>
              <a:t>Fase Fase Infeksi Secara Litik</a:t>
            </a:r>
            <a:endParaRPr lang="en-ID" dirty="0"/>
          </a:p>
        </p:txBody>
      </p:sp>
      <p:graphicFrame>
        <p:nvGraphicFramePr>
          <p:cNvPr id="4" name="Content Placeholder 3">
            <a:extLst>
              <a:ext uri="{FF2B5EF4-FFF2-40B4-BE49-F238E27FC236}">
                <a16:creationId xmlns:a16="http://schemas.microsoft.com/office/drawing/2014/main" id="{E1E46A01-4668-40FD-B8BE-1DB8AC59131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1303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75E2B-425B-4599-BECB-0104FB14EE8D}"/>
              </a:ext>
            </a:extLst>
          </p:cNvPr>
          <p:cNvSpPr>
            <a:spLocks noGrp="1"/>
          </p:cNvSpPr>
          <p:nvPr>
            <p:ph type="title"/>
          </p:nvPr>
        </p:nvSpPr>
        <p:spPr/>
        <p:txBody>
          <a:bodyPr/>
          <a:lstStyle/>
          <a:p>
            <a:r>
              <a:rPr lang="id-ID" dirty="0"/>
              <a:t>Fase Fase Infeksi Secara Lisogenik</a:t>
            </a:r>
            <a:endParaRPr lang="en-ID" dirty="0"/>
          </a:p>
        </p:txBody>
      </p:sp>
      <p:graphicFrame>
        <p:nvGraphicFramePr>
          <p:cNvPr id="4" name="Content Placeholder 3">
            <a:extLst>
              <a:ext uri="{FF2B5EF4-FFF2-40B4-BE49-F238E27FC236}">
                <a16:creationId xmlns:a16="http://schemas.microsoft.com/office/drawing/2014/main" id="{E1E46A01-4668-40FD-B8BE-1DB8AC59131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1109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77115-D815-4C7F-96A8-EFB6C3423350}"/>
              </a:ext>
            </a:extLst>
          </p:cNvPr>
          <p:cNvSpPr>
            <a:spLocks noGrp="1"/>
          </p:cNvSpPr>
          <p:nvPr>
            <p:ph type="title"/>
          </p:nvPr>
        </p:nvSpPr>
        <p:spPr>
          <a:xfrm>
            <a:off x="804672" y="1122363"/>
            <a:ext cx="3308130" cy="2387600"/>
          </a:xfrm>
        </p:spPr>
        <p:txBody>
          <a:bodyPr vert="horz" lIns="91440" tIns="45720" rIns="91440" bIns="45720" rtlCol="0" anchor="b">
            <a:normAutofit/>
          </a:bodyPr>
          <a:lstStyle/>
          <a:p>
            <a:r>
              <a:rPr lang="en-US" sz="4200" kern="1200">
                <a:solidFill>
                  <a:srgbClr val="FFFFFF"/>
                </a:solidFill>
                <a:latin typeface="+mj-lt"/>
                <a:ea typeface="+mj-ea"/>
                <a:cs typeface="+mj-cs"/>
              </a:rPr>
              <a:t>Perbedaan Siklus Litik dan Lisogenik</a:t>
            </a:r>
          </a:p>
        </p:txBody>
      </p:sp>
      <p:pic>
        <p:nvPicPr>
          <p:cNvPr id="5" name="Content Placeholder 4" descr="Table&#10;&#10;Description automatically generated">
            <a:extLst>
              <a:ext uri="{FF2B5EF4-FFF2-40B4-BE49-F238E27FC236}">
                <a16:creationId xmlns:a16="http://schemas.microsoft.com/office/drawing/2014/main" id="{F869C85B-2FC7-42D7-854A-5379B6166F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6589" y="288759"/>
            <a:ext cx="10608703" cy="6569242"/>
          </a:xfrm>
          <a:prstGeom prst="rect">
            <a:avLst/>
          </a:prstGeom>
        </p:spPr>
      </p:pic>
    </p:spTree>
    <p:extLst>
      <p:ext uri="{BB962C8B-B14F-4D97-AF65-F5344CB8AC3E}">
        <p14:creationId xmlns:p14="http://schemas.microsoft.com/office/powerpoint/2010/main" val="3457222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businesscard, clipart&#10;&#10;Description automatically generated">
            <a:extLst>
              <a:ext uri="{FF2B5EF4-FFF2-40B4-BE49-F238E27FC236}">
                <a16:creationId xmlns:a16="http://schemas.microsoft.com/office/drawing/2014/main" id="{05700CD4-A21E-420F-A1D9-CDCD079BF20C}"/>
              </a:ext>
            </a:extLst>
          </p:cNvPr>
          <p:cNvPicPr>
            <a:picLocks noChangeAspect="1"/>
          </p:cNvPicPr>
          <p:nvPr/>
        </p:nvPicPr>
        <p:blipFill rotWithShape="1">
          <a:blip r:embed="rId2">
            <a:extLst>
              <a:ext uri="{28A0092B-C50C-407E-A947-70E740481C1C}">
                <a14:useLocalDpi xmlns:a14="http://schemas.microsoft.com/office/drawing/2010/main" val="0"/>
              </a:ext>
            </a:extLst>
          </a:blip>
          <a:srcRect l="29149" r="-1" b="-1"/>
          <a:stretch/>
        </p:blipFill>
        <p:spPr>
          <a:xfrm>
            <a:off x="2522356" y="10"/>
            <a:ext cx="966964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C25BD7-5F08-4B14-9066-EAB2E58328FD}"/>
              </a:ext>
            </a:extLst>
          </p:cNvPr>
          <p:cNvSpPr>
            <a:spLocks noGrp="1"/>
          </p:cNvSpPr>
          <p:nvPr>
            <p:ph type="title"/>
          </p:nvPr>
        </p:nvSpPr>
        <p:spPr>
          <a:xfrm>
            <a:off x="838200" y="365125"/>
            <a:ext cx="3822189" cy="1899912"/>
          </a:xfrm>
        </p:spPr>
        <p:txBody>
          <a:bodyPr>
            <a:normAutofit/>
          </a:bodyPr>
          <a:lstStyle/>
          <a:p>
            <a:r>
              <a:rPr lang="id-ID" sz="4000"/>
              <a:t>Infeksi Pernapasan</a:t>
            </a:r>
            <a:endParaRPr lang="en-ID" sz="4000"/>
          </a:p>
        </p:txBody>
      </p:sp>
      <p:sp>
        <p:nvSpPr>
          <p:cNvPr id="9" name="Content Placeholder 8">
            <a:extLst>
              <a:ext uri="{FF2B5EF4-FFF2-40B4-BE49-F238E27FC236}">
                <a16:creationId xmlns:a16="http://schemas.microsoft.com/office/drawing/2014/main" id="{007C1DBF-FC51-6E4D-B4BC-CFFF2F944936}"/>
              </a:ext>
            </a:extLst>
          </p:cNvPr>
          <p:cNvSpPr>
            <a:spLocks noGrp="1"/>
          </p:cNvSpPr>
          <p:nvPr>
            <p:ph idx="1"/>
          </p:nvPr>
        </p:nvSpPr>
        <p:spPr>
          <a:xfrm>
            <a:off x="789634" y="2265037"/>
            <a:ext cx="3822189" cy="4228893"/>
          </a:xfrm>
        </p:spPr>
        <p:txBody>
          <a:bodyPr>
            <a:noAutofit/>
          </a:bodyPr>
          <a:lstStyle/>
          <a:p>
            <a:pPr marL="0" indent="0" algn="just">
              <a:buNone/>
            </a:pPr>
            <a:r>
              <a:rPr lang="en-ID" sz="1600" b="0" i="0" dirty="0">
                <a:effectLst/>
                <a:latin typeface="Times New Roman" panose="02020603050405020304" pitchFamily="18" charset="0"/>
              </a:rPr>
              <a:t>Banyak virus </a:t>
            </a:r>
            <a:r>
              <a:rPr lang="en-ID" sz="1600" b="0" i="0" dirty="0" err="1">
                <a:effectLst/>
                <a:latin typeface="Times New Roman" panose="02020603050405020304" pitchFamily="18" charset="0"/>
              </a:rPr>
              <a:t>penyebab</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penyakit</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seperti</a:t>
            </a:r>
            <a:r>
              <a:rPr lang="en-ID" sz="1600" b="0" i="0" dirty="0">
                <a:effectLst/>
                <a:latin typeface="Times New Roman" panose="02020603050405020304" pitchFamily="18" charset="0"/>
              </a:rPr>
              <a:t>, virus influenza, parainfluenza, virus rubeola dan coronavirus (</a:t>
            </a:r>
            <a:r>
              <a:rPr lang="en-ID" sz="1600" b="0" i="0" dirty="0" err="1">
                <a:effectLst/>
                <a:latin typeface="Times New Roman" panose="02020603050405020304" pitchFamily="18" charset="0"/>
              </a:rPr>
              <a:t>bersifat</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setempat</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Gejala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ditempat</a:t>
            </a:r>
            <a:r>
              <a:rPr lang="en-ID" sz="1600" b="0" i="0" dirty="0">
                <a:effectLst/>
                <a:latin typeface="Times New Roman" panose="02020603050405020304" pitchFamily="18" charset="0"/>
              </a:rPr>
              <a:t> lain </a:t>
            </a:r>
            <a:r>
              <a:rPr lang="en-ID" sz="1600" b="0" i="0" dirty="0" err="1">
                <a:effectLst/>
                <a:latin typeface="Times New Roman" panose="02020603050405020304" pitchFamily="18" charset="0"/>
              </a:rPr>
              <a:t>seperti</a:t>
            </a:r>
            <a:r>
              <a:rPr lang="en-ID" sz="1600" b="0" i="0" dirty="0">
                <a:effectLst/>
                <a:latin typeface="Times New Roman" panose="02020603050405020304" pitchFamily="18" charset="0"/>
              </a:rPr>
              <a:t> virus variola, virus varicella </a:t>
            </a:r>
            <a:r>
              <a:rPr lang="en-ID" sz="1600" b="0" i="0" dirty="0" err="1">
                <a:effectLst/>
                <a:latin typeface="Times New Roman" panose="02020603050405020304" pitchFamily="18" charset="0"/>
              </a:rPr>
              <a:t>bahkan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ada</a:t>
            </a:r>
            <a:r>
              <a:rPr lang="en-ID" sz="1600" b="0" i="0" dirty="0">
                <a:effectLst/>
                <a:latin typeface="Times New Roman" panose="02020603050405020304" pitchFamily="18" charset="0"/>
              </a:rPr>
              <a:t> yang </a:t>
            </a:r>
            <a:r>
              <a:rPr lang="en-ID" sz="1600" b="0" i="0" dirty="0" err="1">
                <a:effectLst/>
                <a:latin typeface="Times New Roman" panose="02020603050405020304" pitchFamily="18" charset="0"/>
              </a:rPr>
              <a:t>bersifat</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tumorik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seperti</a:t>
            </a:r>
            <a:r>
              <a:rPr lang="en-ID" sz="1600" b="0" i="0" dirty="0">
                <a:effectLst/>
                <a:latin typeface="Times New Roman" panose="02020603050405020304" pitchFamily="18" charset="0"/>
              </a:rPr>
              <a:t> virus papilloma. Pada influenza, proses </a:t>
            </a:r>
            <a:r>
              <a:rPr lang="en-ID" sz="1600" b="0" i="0" dirty="0" err="1">
                <a:effectLst/>
                <a:latin typeface="Times New Roman" panose="02020603050405020304" pitchFamily="18" charset="0"/>
              </a:rPr>
              <a:t>infeksinya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dimulai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dari</a:t>
            </a:r>
            <a:r>
              <a:rPr lang="en-ID" sz="1600" b="0" i="0" dirty="0">
                <a:effectLst/>
                <a:latin typeface="Times New Roman" panose="02020603050405020304" pitchFamily="18" charset="0"/>
              </a:rPr>
              <a:t> virus yang </a:t>
            </a:r>
            <a:r>
              <a:rPr lang="en-ID" sz="1600" b="0" i="0" dirty="0" err="1">
                <a:effectLst/>
                <a:latin typeface="Times New Roman" panose="02020603050405020304" pitchFamily="18" charset="0"/>
              </a:rPr>
              <a:t>masuk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harus</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berhadapan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dengan</a:t>
            </a:r>
            <a:r>
              <a:rPr lang="en-ID" sz="1600" b="0" i="0" dirty="0">
                <a:effectLst/>
                <a:latin typeface="Times New Roman" panose="02020603050405020304" pitchFamily="18" charset="0"/>
              </a:rPr>
              <a:t> Ig A yang </a:t>
            </a:r>
            <a:r>
              <a:rPr lang="en-ID" sz="1600" b="0" i="0" dirty="0" err="1">
                <a:effectLst/>
                <a:latin typeface="Times New Roman" panose="02020603050405020304" pitchFamily="18" charset="0"/>
              </a:rPr>
              <a:t>mampu</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menetralisir</a:t>
            </a:r>
            <a:r>
              <a:rPr lang="en-ID" sz="1600" b="0" i="0" dirty="0">
                <a:effectLst/>
                <a:latin typeface="Times New Roman" panose="02020603050405020304" pitchFamily="18" charset="0"/>
              </a:rPr>
              <a:t> dan </a:t>
            </a:r>
            <a:r>
              <a:rPr lang="en-ID" sz="1600" b="0" i="0" dirty="0" err="1">
                <a:effectLst/>
                <a:latin typeface="Times New Roman" panose="02020603050405020304" pitchFamily="18" charset="0"/>
              </a:rPr>
              <a:t>glikoprotein</a:t>
            </a:r>
            <a:r>
              <a:rPr lang="en-ID" sz="1600" b="0" i="0" dirty="0">
                <a:effectLst/>
                <a:latin typeface="Times New Roman" panose="02020603050405020304" pitchFamily="18" charset="0"/>
              </a:rPr>
              <a:t> yang </a:t>
            </a:r>
            <a:r>
              <a:rPr lang="en-ID" sz="1600" b="0" i="0" dirty="0" err="1">
                <a:effectLst/>
                <a:latin typeface="Times New Roman" panose="02020603050405020304" pitchFamily="18" charset="0"/>
              </a:rPr>
              <a:t>mampu</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menghambat</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perlekatan</a:t>
            </a:r>
            <a:r>
              <a:rPr lang="en-ID" sz="1600" b="0" i="0" dirty="0">
                <a:effectLst/>
                <a:latin typeface="Times New Roman" panose="02020603050405020304" pitchFamily="18" charset="0"/>
              </a:rPr>
              <a:t> virus pada </a:t>
            </a:r>
            <a:r>
              <a:rPr lang="en-ID" sz="1600" b="0" i="0" dirty="0" err="1">
                <a:effectLst/>
                <a:latin typeface="Times New Roman" panose="02020603050405020304" pitchFamily="18" charset="0"/>
              </a:rPr>
              <a:t>reseptornya</a:t>
            </a:r>
            <a:r>
              <a:rPr lang="en-ID" sz="1600" b="0" i="0" dirty="0">
                <a:effectLst/>
                <a:latin typeface="Times New Roman" panose="02020603050405020304" pitchFamily="18" charset="0"/>
              </a:rPr>
              <a:t> Virus-virus yang </a:t>
            </a:r>
            <a:r>
              <a:rPr lang="en-ID" sz="1600" b="0" i="0" dirty="0" err="1">
                <a:effectLst/>
                <a:latin typeface="Times New Roman" panose="02020603050405020304" pitchFamily="18" charset="0"/>
              </a:rPr>
              <a:t>mampu</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melampauinya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akan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berkembangbika</a:t>
            </a:r>
            <a:r>
              <a:rPr lang="en-ID" sz="1600" b="0" i="0" dirty="0">
                <a:effectLst/>
                <a:latin typeface="Times New Roman" panose="02020603050405020304" pitchFamily="18" charset="0"/>
              </a:rPr>
              <a:t> pada </a:t>
            </a:r>
            <a:r>
              <a:rPr lang="en-ID" sz="1600" b="0" i="0" dirty="0" err="1">
                <a:effectLst/>
                <a:latin typeface="Times New Roman" panose="02020603050405020304" pitchFamily="18" charset="0"/>
              </a:rPr>
              <a:t>sel</a:t>
            </a:r>
            <a:r>
              <a:rPr lang="en-ID" sz="1600" b="0" i="0" dirty="0">
                <a:effectLst/>
                <a:latin typeface="Times New Roman" panose="02020603050405020304" pitchFamily="18" charset="0"/>
              </a:rPr>
              <a:t> dan </a:t>
            </a:r>
            <a:r>
              <a:rPr lang="en-ID" sz="1600" b="0" i="0" dirty="0" err="1">
                <a:effectLst/>
                <a:latin typeface="Times New Roman" panose="02020603050405020304" pitchFamily="18" charset="0"/>
              </a:rPr>
              <a:t>merusaknya</a:t>
            </a:r>
            <a:r>
              <a:rPr lang="en-ID" sz="1600" b="0" i="0" dirty="0">
                <a:effectLst/>
                <a:latin typeface="Times New Roman" panose="02020603050405020304" pitchFamily="18" charset="0"/>
              </a:rPr>
              <a:t>. Virus-virus yang </a:t>
            </a:r>
            <a:r>
              <a:rPr lang="en-ID" sz="1600" b="0" i="0" dirty="0" err="1">
                <a:effectLst/>
                <a:latin typeface="Times New Roman" panose="02020603050405020304" pitchFamily="18" charset="0"/>
              </a:rPr>
              <a:t>baru</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dilepaskan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selanjutnya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menyerang</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sel</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epitel</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lainnya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Penyebaran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ini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dibantu</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cairan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transudat</a:t>
            </a:r>
            <a:r>
              <a:rPr lang="en-ID" sz="1600" b="0" i="0" dirty="0">
                <a:effectLst/>
                <a:latin typeface="Times New Roman" panose="02020603050405020304" pitchFamily="18" charset="0"/>
              </a:rPr>
              <a:t>. Proses </a:t>
            </a:r>
            <a:r>
              <a:rPr lang="en-ID" sz="1600" b="0" i="0" dirty="0" err="1">
                <a:effectLst/>
                <a:latin typeface="Times New Roman" panose="02020603050405020304" pitchFamily="18" charset="0"/>
              </a:rPr>
              <a:t>kematian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sel</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menyebabkan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saluran</a:t>
            </a:r>
            <a:r>
              <a:rPr lang="en-ID" sz="1600" b="0" i="0" dirty="0">
                <a:effectLst/>
                <a:latin typeface="Times New Roman" panose="02020603050405020304" pitchFamily="18" charset="0"/>
              </a:rPr>
              <a:t> napas </a:t>
            </a:r>
            <a:r>
              <a:rPr lang="en-ID" sz="1600" b="0" i="0" dirty="0" err="1">
                <a:effectLst/>
                <a:latin typeface="Times New Roman" panose="02020603050405020304" pitchFamily="18" charset="0"/>
              </a:rPr>
              <a:t>menjadi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lebih</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rentan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terhadap</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infeksi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bakterial</a:t>
            </a:r>
            <a:r>
              <a:rPr lang="en-ID" sz="1600" b="0" i="0" dirty="0">
                <a:effectLst/>
                <a:latin typeface="Times New Roman" panose="02020603050405020304" pitchFamily="18" charset="0"/>
              </a:rPr>
              <a:t>.</a:t>
            </a:r>
            <a:endParaRPr lang="en-US" sz="1600" dirty="0"/>
          </a:p>
        </p:txBody>
      </p:sp>
    </p:spTree>
    <p:extLst>
      <p:ext uri="{BB962C8B-B14F-4D97-AF65-F5344CB8AC3E}">
        <p14:creationId xmlns:p14="http://schemas.microsoft.com/office/powerpoint/2010/main" val="1933981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5" name="Rectangle 3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F74DE1-367D-4178-B211-F39118CB0DD0}"/>
              </a:ext>
            </a:extLst>
          </p:cNvPr>
          <p:cNvSpPr>
            <a:spLocks noGrp="1"/>
          </p:cNvSpPr>
          <p:nvPr>
            <p:ph type="title"/>
          </p:nvPr>
        </p:nvSpPr>
        <p:spPr>
          <a:xfrm>
            <a:off x="761803" y="350196"/>
            <a:ext cx="4646904" cy="1624520"/>
          </a:xfrm>
        </p:spPr>
        <p:txBody>
          <a:bodyPr anchor="ctr">
            <a:normAutofit/>
          </a:bodyPr>
          <a:lstStyle/>
          <a:p>
            <a:r>
              <a:rPr lang="id-ID" sz="4000" dirty="0"/>
              <a:t>Infeksi Pencernaan</a:t>
            </a:r>
            <a:endParaRPr lang="en-ID" sz="4000" dirty="0"/>
          </a:p>
        </p:txBody>
      </p:sp>
      <p:sp>
        <p:nvSpPr>
          <p:cNvPr id="9" name="Content Placeholder 8">
            <a:extLst>
              <a:ext uri="{FF2B5EF4-FFF2-40B4-BE49-F238E27FC236}">
                <a16:creationId xmlns:a16="http://schemas.microsoft.com/office/drawing/2014/main" id="{A6AC12DB-23FA-0570-23A5-09FF5D777244}"/>
              </a:ext>
            </a:extLst>
          </p:cNvPr>
          <p:cNvSpPr>
            <a:spLocks noGrp="1"/>
          </p:cNvSpPr>
          <p:nvPr>
            <p:ph idx="1"/>
          </p:nvPr>
        </p:nvSpPr>
        <p:spPr>
          <a:xfrm>
            <a:off x="761802" y="2743200"/>
            <a:ext cx="4646905" cy="3613149"/>
          </a:xfrm>
        </p:spPr>
        <p:txBody>
          <a:bodyPr anchor="ctr">
            <a:normAutofit/>
          </a:bodyPr>
          <a:lstStyle/>
          <a:p>
            <a:pPr marL="0" indent="0" algn="just">
              <a:buNone/>
            </a:pPr>
            <a:r>
              <a:rPr lang="en-ID" sz="1900" b="0" i="0" dirty="0">
                <a:effectLst/>
                <a:latin typeface="Times New Roman" panose="02020603050405020304" pitchFamily="18" charset="0"/>
              </a:rPr>
              <a:t>Hanya virus </a:t>
            </a:r>
            <a:r>
              <a:rPr lang="en-ID" sz="1900" b="0" i="0" dirty="0" err="1">
                <a:effectLst/>
                <a:latin typeface="Times New Roman" panose="02020603050405020304" pitchFamily="18" charset="0"/>
              </a:rPr>
              <a:t>tak</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berselubung</a:t>
            </a:r>
            <a:r>
              <a:rPr lang="en-ID" sz="1900" b="0" i="0" dirty="0">
                <a:effectLst/>
                <a:latin typeface="Times New Roman" panose="02020603050405020304" pitchFamily="18" charset="0"/>
              </a:rPr>
              <a:t> yang </a:t>
            </a:r>
            <a:r>
              <a:rPr lang="en-ID" sz="1900" b="0" i="0" dirty="0" err="1">
                <a:effectLst/>
                <a:latin typeface="Times New Roman" panose="02020603050405020304" pitchFamily="18" charset="0"/>
              </a:rPr>
              <a:t>masih</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infektif</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setelah</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lewat</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cairan</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empedu</a:t>
            </a:r>
            <a:r>
              <a:rPr lang="en-ID" sz="1900" b="0" i="0" dirty="0">
                <a:effectLst/>
                <a:latin typeface="Times New Roman" panose="02020603050405020304" pitchFamily="18" charset="0"/>
              </a:rPr>
              <a:t> dan </a:t>
            </a:r>
            <a:r>
              <a:rPr lang="en-ID" sz="1900" b="0" i="0" dirty="0" err="1">
                <a:effectLst/>
                <a:latin typeface="Times New Roman" panose="02020603050405020304" pitchFamily="18" charset="0"/>
              </a:rPr>
              <a:t>lambung</a:t>
            </a:r>
            <a:r>
              <a:rPr lang="en-ID" sz="1900" b="0" i="0" dirty="0">
                <a:effectLst/>
                <a:latin typeface="Times New Roman" panose="02020603050405020304" pitchFamily="18" charset="0"/>
              </a:rPr>
              <a:t>. Virus </a:t>
            </a:r>
            <a:r>
              <a:rPr lang="en-ID" sz="1900" b="0" i="0" dirty="0" err="1">
                <a:effectLst/>
                <a:latin typeface="Times New Roman" panose="02020603050405020304" pitchFamily="18" charset="0"/>
              </a:rPr>
              <a:t>tersebut</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hanya</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menyebabkan</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penyakit</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setempat</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seperti</a:t>
            </a:r>
            <a:r>
              <a:rPr lang="en-ID" sz="1900" b="0" i="0" dirty="0">
                <a:effectLst/>
                <a:latin typeface="Times New Roman" panose="02020603050405020304" pitchFamily="18" charset="0"/>
              </a:rPr>
              <a:t>; rotavirus, Norwalk agent, Hawaii agent, </a:t>
            </a:r>
            <a:r>
              <a:rPr lang="en-ID" sz="1900" b="0" i="0" dirty="0" err="1">
                <a:effectLst/>
                <a:latin typeface="Times New Roman" panose="02020603050405020304" pitchFamily="18" charset="0"/>
              </a:rPr>
              <a:t>pararotavirus</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Adapula</a:t>
            </a:r>
            <a:r>
              <a:rPr lang="en-ID" sz="1900" b="0" i="0" dirty="0">
                <a:effectLst/>
                <a:latin typeface="Times New Roman" panose="02020603050405020304" pitchFamily="18" charset="0"/>
              </a:rPr>
              <a:t> yang </a:t>
            </a:r>
            <a:r>
              <a:rPr lang="en-ID" sz="1900" b="0" i="0" dirty="0" err="1">
                <a:effectLst/>
                <a:latin typeface="Times New Roman" panose="02020603050405020304" pitchFamily="18" charset="0"/>
              </a:rPr>
              <a:t>menyebar</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ketempat</a:t>
            </a:r>
            <a:r>
              <a:rPr lang="en-ID" sz="1900" b="0" i="0" dirty="0">
                <a:effectLst/>
                <a:latin typeface="Times New Roman" panose="02020603050405020304" pitchFamily="18" charset="0"/>
              </a:rPr>
              <a:t> lain </a:t>
            </a:r>
            <a:r>
              <a:rPr lang="en-ID" sz="1900" b="0" i="0" dirty="0" err="1">
                <a:effectLst/>
                <a:latin typeface="Times New Roman" panose="02020603050405020304" pitchFamily="18" charset="0"/>
              </a:rPr>
              <a:t>seperti</a:t>
            </a:r>
            <a:r>
              <a:rPr lang="en-ID" sz="1900" b="0" i="0" dirty="0">
                <a:effectLst/>
                <a:latin typeface="Times New Roman" panose="02020603050405020304" pitchFamily="18" charset="0"/>
              </a:rPr>
              <a:t> virus hepatitis dan virus </a:t>
            </a:r>
            <a:r>
              <a:rPr lang="en-ID" sz="1900" b="0" i="0" dirty="0" err="1">
                <a:effectLst/>
                <a:latin typeface="Times New Roman" panose="02020603050405020304" pitchFamily="18" charset="0"/>
              </a:rPr>
              <a:t>imunodifisiensi</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manusia</a:t>
            </a:r>
            <a:r>
              <a:rPr lang="en-ID" sz="1900" b="0" i="0" dirty="0">
                <a:effectLst/>
                <a:latin typeface="Times New Roman" panose="02020603050405020304" pitchFamily="18" charset="0"/>
              </a:rPr>
              <a:t>. Pada </a:t>
            </a:r>
            <a:r>
              <a:rPr lang="en-ID" sz="1900" b="0" i="0" dirty="0" err="1">
                <a:effectLst/>
                <a:latin typeface="Times New Roman" panose="02020603050405020304" pitchFamily="18" charset="0"/>
              </a:rPr>
              <a:t>kasus</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infeksi</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rotavius</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gejala</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timbul</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akibat</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kerusakan</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sel-sel</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velii</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Akibat</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kerusakan</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tersebut</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terjadi</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defisiensi</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enzim-enzim</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penting</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seperti</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disakarida</a:t>
            </a:r>
            <a:r>
              <a:rPr lang="en-ID" sz="1900" b="0" i="0" dirty="0">
                <a:effectLst/>
                <a:latin typeface="Times New Roman" panose="02020603050405020304" pitchFamily="18" charset="0"/>
              </a:rPr>
              <a:t> dan </a:t>
            </a:r>
            <a:r>
              <a:rPr lang="en-ID" sz="1900" b="0" i="0" dirty="0" err="1">
                <a:effectLst/>
                <a:latin typeface="Times New Roman" panose="02020603050405020304" pitchFamily="18" charset="0"/>
              </a:rPr>
              <a:t>gangguan</a:t>
            </a:r>
            <a:r>
              <a:rPr lang="en-ID" sz="1900" b="0" i="0" dirty="0">
                <a:effectLst/>
                <a:latin typeface="Times New Roman" panose="02020603050405020304" pitchFamily="18" charset="0"/>
              </a:rPr>
              <a:t> </a:t>
            </a:r>
            <a:r>
              <a:rPr lang="en-ID" sz="1900" b="0" i="0" dirty="0" err="1">
                <a:effectLst/>
                <a:latin typeface="Times New Roman" panose="02020603050405020304" pitchFamily="18" charset="0"/>
              </a:rPr>
              <a:t>absorpsi</a:t>
            </a:r>
            <a:r>
              <a:rPr lang="en-ID" sz="1900" b="0" i="0" dirty="0">
                <a:effectLst/>
                <a:latin typeface="Times New Roman" panose="02020603050405020304" pitchFamily="18" charset="0"/>
              </a:rPr>
              <a:t> garam-garam dan air.</a:t>
            </a:r>
            <a:endParaRPr lang="en-US" sz="1900" dirty="0"/>
          </a:p>
        </p:txBody>
      </p:sp>
      <p:pic>
        <p:nvPicPr>
          <p:cNvPr id="5" name="Content Placeholder 4" descr="Diagram&#10;&#10;Description automatically generated">
            <a:extLst>
              <a:ext uri="{FF2B5EF4-FFF2-40B4-BE49-F238E27FC236}">
                <a16:creationId xmlns:a16="http://schemas.microsoft.com/office/drawing/2014/main" id="{42174006-753E-425B-A4BE-C57B47A7AD5B}"/>
              </a:ext>
            </a:extLst>
          </p:cNvPr>
          <p:cNvPicPr>
            <a:picLocks noChangeAspect="1"/>
          </p:cNvPicPr>
          <p:nvPr/>
        </p:nvPicPr>
        <p:blipFill rotWithShape="1">
          <a:blip r:embed="rId2">
            <a:extLst>
              <a:ext uri="{28A0092B-C50C-407E-A947-70E740481C1C}">
                <a14:useLocalDpi xmlns:a14="http://schemas.microsoft.com/office/drawing/2010/main" val="0"/>
              </a:ext>
            </a:extLst>
          </a:blip>
          <a:srcRect l="48267" r="7016" b="-1"/>
          <a:stretch/>
        </p:blipFill>
        <p:spPr>
          <a:xfrm>
            <a:off x="6096000" y="1"/>
            <a:ext cx="6102825" cy="6858000"/>
          </a:xfrm>
          <a:prstGeom prst="rect">
            <a:avLst/>
          </a:prstGeom>
        </p:spPr>
      </p:pic>
    </p:spTree>
    <p:extLst>
      <p:ext uri="{BB962C8B-B14F-4D97-AF65-F5344CB8AC3E}">
        <p14:creationId xmlns:p14="http://schemas.microsoft.com/office/powerpoint/2010/main" val="3026589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FF257A-042C-46B5-80D1-3E8CFD334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E2836BD6-A1CD-4253-813F-3EDA642A7A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2" name="Freeform 5">
              <a:extLst>
                <a:ext uri="{FF2B5EF4-FFF2-40B4-BE49-F238E27FC236}">
                  <a16:creationId xmlns:a16="http://schemas.microsoft.com/office/drawing/2014/main" id="{63EE4AB3-C905-497E-988B-4D7394894B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774DC5FF-D912-4C9F-811A-337208A3B4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E04E6A71-624A-4806-A53E-87BC73A85B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E1871C83-254F-49CD-8EA7-8CB7089B80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427141DF-5457-4673-B816-C6C5C72AE9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BC9A176E-C84F-4816-97D4-426B396FC0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981B905A-332A-49BC-9456-7D0337D9BD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2EBD9769-DFB9-4970-91FF-137E685AF6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21DCB916-2D3C-46BC-9A95-EFC166D96C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189DAD37-FFF7-49FA-8FBB-D20A992D48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D148A64A-D598-4309-BCA9-F67ADE72CB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6">
              <a:extLst>
                <a:ext uri="{FF2B5EF4-FFF2-40B4-BE49-F238E27FC236}">
                  <a16:creationId xmlns:a16="http://schemas.microsoft.com/office/drawing/2014/main" id="{38A95D77-7745-4551-BBD5-3515A074D3D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A2C20B7F-80D6-4D48-BB2A-9AEC854948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55589882-0BB8-42B0-B42F-32A75B1918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53673B9F-5864-445E-82E7-0A8324FA85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16FF3B3D-59FE-4AE1-AA54-14A691D6B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901CA0F0-4962-4EC5-BA5B-3F0A967FC8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3DD02E26-C2AD-4062-85BD-28D172C9E7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D7B60BD4-07C1-461F-B38E-B39EBACA3A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4">
              <a:extLst>
                <a:ext uri="{FF2B5EF4-FFF2-40B4-BE49-F238E27FC236}">
                  <a16:creationId xmlns:a16="http://schemas.microsoft.com/office/drawing/2014/main" id="{D81BB3F7-E4A5-4BD9-A70D-FDA6C9127F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B93A80B5-32BA-48BB-941A-4FC64AC62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4" name="Rectangle 33">
            <a:extLst>
              <a:ext uri="{FF2B5EF4-FFF2-40B4-BE49-F238E27FC236}">
                <a16:creationId xmlns:a16="http://schemas.microsoft.com/office/drawing/2014/main" id="{9C057A66-6E97-4BA5-B4B3-2690ACE3C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047102"/>
            <a:ext cx="5936885"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22">
            <a:extLst>
              <a:ext uri="{FF2B5EF4-FFF2-40B4-BE49-F238E27FC236}">
                <a16:creationId xmlns:a16="http://schemas.microsoft.com/office/drawing/2014/main" id="{764884A8-16DD-467F-A648-70B32E20B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02131" y="55465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76681CD-6924-4550-926C-667FC2C6A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634393"/>
            <a:ext cx="5935796" cy="39173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3396BB-89F1-E97F-D061-7C0C7B671564}"/>
              </a:ext>
            </a:extLst>
          </p:cNvPr>
          <p:cNvSpPr>
            <a:spLocks noGrp="1"/>
          </p:cNvSpPr>
          <p:nvPr>
            <p:ph type="title"/>
          </p:nvPr>
        </p:nvSpPr>
        <p:spPr>
          <a:xfrm>
            <a:off x="873978" y="1718735"/>
            <a:ext cx="5767566" cy="1072378"/>
          </a:xfrm>
        </p:spPr>
        <p:txBody>
          <a:bodyPr anchor="ctr">
            <a:normAutofit/>
          </a:bodyPr>
          <a:lstStyle/>
          <a:p>
            <a:r>
              <a:rPr lang="en-US" sz="3600">
                <a:effectLst/>
                <a:latin typeface="Times New Roman" panose="02020603050405020304" pitchFamily="18" charset="0"/>
                <a:ea typeface="Times New Roman" panose="02020603050405020304" pitchFamily="18" charset="0"/>
              </a:rPr>
              <a:t>bakteri</a:t>
            </a:r>
            <a:endParaRPr lang="en-US" sz="3600"/>
          </a:p>
        </p:txBody>
      </p:sp>
      <p:sp>
        <p:nvSpPr>
          <p:cNvPr id="3" name="Content Placeholder 2">
            <a:extLst>
              <a:ext uri="{FF2B5EF4-FFF2-40B4-BE49-F238E27FC236}">
                <a16:creationId xmlns:a16="http://schemas.microsoft.com/office/drawing/2014/main" id="{F64C3CE4-C07F-BCCD-2DDA-304DAB58ED9B}"/>
              </a:ext>
            </a:extLst>
          </p:cNvPr>
          <p:cNvSpPr>
            <a:spLocks noGrp="1"/>
          </p:cNvSpPr>
          <p:nvPr>
            <p:ph idx="1"/>
          </p:nvPr>
        </p:nvSpPr>
        <p:spPr>
          <a:xfrm>
            <a:off x="873102" y="2789239"/>
            <a:ext cx="5768442" cy="2683606"/>
          </a:xfrm>
        </p:spPr>
        <p:txBody>
          <a:bodyPr>
            <a:normAutofit/>
          </a:bodyPr>
          <a:lstStyle/>
          <a:p>
            <a:pPr>
              <a:lnSpc>
                <a:spcPct val="110000"/>
              </a:lnSpc>
            </a:pPr>
            <a:r>
              <a:rPr lang="en-US" sz="1500">
                <a:solidFill>
                  <a:srgbClr val="FFFFFE"/>
                </a:solidFill>
              </a:rPr>
              <a:t>Bakteri adalah salah satu golongan organisme prokariotik (tidak memiliki selubung inti). Bakteri sebagai makhluk hidup tentu memiliki informasi genetik berupa DNA, tapi tidak terlokalisasi dalam tempat khusus (nucleus) dan tidak ada membrane inti. Bentuk DNA bakteri adalah sirkuler, Panjang dan biasa disebut nukleoi. Pada DNA bakteri tidak mempunyai intron dan hanya tersusun atas akson saja. Bakteri juga memiliki DNA ekstrakromosomal yang tergabung menjadi plasmid yang berbentuk kecil dan sirkuler.</a:t>
            </a:r>
            <a:endParaRPr lang="en-ID" sz="1500">
              <a:solidFill>
                <a:srgbClr val="FFFFFE"/>
              </a:solidFill>
            </a:endParaRPr>
          </a:p>
          <a:p>
            <a:pPr>
              <a:lnSpc>
                <a:spcPct val="110000"/>
              </a:lnSpc>
            </a:pPr>
            <a:endParaRPr lang="en-US" sz="1500">
              <a:solidFill>
                <a:srgbClr val="FFFFFE"/>
              </a:solidFill>
            </a:endParaRPr>
          </a:p>
        </p:txBody>
      </p:sp>
      <p:pic>
        <p:nvPicPr>
          <p:cNvPr id="5" name="Picture 4" descr="Penampang batang tanaman di bawah mikroskop">
            <a:extLst>
              <a:ext uri="{FF2B5EF4-FFF2-40B4-BE49-F238E27FC236}">
                <a16:creationId xmlns:a16="http://schemas.microsoft.com/office/drawing/2014/main" id="{4192DC9B-BEBD-71FF-9D6B-BF6AA7CC0BA5}"/>
              </a:ext>
            </a:extLst>
          </p:cNvPr>
          <p:cNvPicPr>
            <a:picLocks noChangeAspect="1"/>
          </p:cNvPicPr>
          <p:nvPr/>
        </p:nvPicPr>
        <p:blipFill rotWithShape="1">
          <a:blip r:embed="rId2"/>
          <a:srcRect l="32021" r="22799" b="-2"/>
          <a:stretch/>
        </p:blipFill>
        <p:spPr>
          <a:xfrm>
            <a:off x="7549862" y="227"/>
            <a:ext cx="4641833" cy="6858000"/>
          </a:xfrm>
          <a:prstGeom prst="rect">
            <a:avLst/>
          </a:prstGeom>
        </p:spPr>
      </p:pic>
    </p:spTree>
    <p:extLst>
      <p:ext uri="{BB962C8B-B14F-4D97-AF65-F5344CB8AC3E}">
        <p14:creationId xmlns:p14="http://schemas.microsoft.com/office/powerpoint/2010/main" val="96898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3BB5D57-6178-4F62-B472-0312F6D95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D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3" name="Group 1032">
            <a:extLst>
              <a:ext uri="{FF2B5EF4-FFF2-40B4-BE49-F238E27FC236}">
                <a16:creationId xmlns:a16="http://schemas.microsoft.com/office/drawing/2014/main" id="{4800B320-C486-4967-AFB8-58E3EBDA9E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0624" y="0"/>
            <a:ext cx="12584114" cy="6853238"/>
            <a:chOff x="-417513" y="0"/>
            <a:chExt cx="12584114" cy="6853238"/>
          </a:xfrm>
        </p:grpSpPr>
        <p:sp>
          <p:nvSpPr>
            <p:cNvPr id="1034" name="Freeform 5">
              <a:extLst>
                <a:ext uri="{FF2B5EF4-FFF2-40B4-BE49-F238E27FC236}">
                  <a16:creationId xmlns:a16="http://schemas.microsoft.com/office/drawing/2014/main" id="{B6E6BEB2-753A-4253-9BE2-9E569A8A5E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5" name="Freeform 6">
              <a:extLst>
                <a:ext uri="{FF2B5EF4-FFF2-40B4-BE49-F238E27FC236}">
                  <a16:creationId xmlns:a16="http://schemas.microsoft.com/office/drawing/2014/main" id="{196A6026-E2E2-4401-BB72-F8314907A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6" name="Freeform 7">
              <a:extLst>
                <a:ext uri="{FF2B5EF4-FFF2-40B4-BE49-F238E27FC236}">
                  <a16:creationId xmlns:a16="http://schemas.microsoft.com/office/drawing/2014/main" id="{C852B828-3E4B-4404-AEE7-815B0B6EE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7" name="Freeform 8">
              <a:extLst>
                <a:ext uri="{FF2B5EF4-FFF2-40B4-BE49-F238E27FC236}">
                  <a16:creationId xmlns:a16="http://schemas.microsoft.com/office/drawing/2014/main" id="{B2BAC571-023A-4027-9689-5A7375FE53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8" name="Freeform 9">
              <a:extLst>
                <a:ext uri="{FF2B5EF4-FFF2-40B4-BE49-F238E27FC236}">
                  <a16:creationId xmlns:a16="http://schemas.microsoft.com/office/drawing/2014/main" id="{6BB424FB-2158-48AB-9A28-A11889AA5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9" name="Freeform 10">
              <a:extLst>
                <a:ext uri="{FF2B5EF4-FFF2-40B4-BE49-F238E27FC236}">
                  <a16:creationId xmlns:a16="http://schemas.microsoft.com/office/drawing/2014/main" id="{BE5FA512-D3FE-4F91-AE23-51DAAAA74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0" name="Freeform 11">
              <a:extLst>
                <a:ext uri="{FF2B5EF4-FFF2-40B4-BE49-F238E27FC236}">
                  <a16:creationId xmlns:a16="http://schemas.microsoft.com/office/drawing/2014/main" id="{83CF3A0A-06AA-4987-8182-4F86E662EC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1" name="Freeform 12">
              <a:extLst>
                <a:ext uri="{FF2B5EF4-FFF2-40B4-BE49-F238E27FC236}">
                  <a16:creationId xmlns:a16="http://schemas.microsoft.com/office/drawing/2014/main" id="{969C6F15-1F6D-46D5-8C47-3FBC312536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2" name="Freeform 13">
              <a:extLst>
                <a:ext uri="{FF2B5EF4-FFF2-40B4-BE49-F238E27FC236}">
                  <a16:creationId xmlns:a16="http://schemas.microsoft.com/office/drawing/2014/main" id="{01E2B94D-4E93-4C11-A1FC-B3A6E8CC5F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3" name="Freeform 14">
              <a:extLst>
                <a:ext uri="{FF2B5EF4-FFF2-40B4-BE49-F238E27FC236}">
                  <a16:creationId xmlns:a16="http://schemas.microsoft.com/office/drawing/2014/main" id="{F47C1110-8C08-4C26-BD0D-3083BFAC1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4" name="Freeform 15">
              <a:extLst>
                <a:ext uri="{FF2B5EF4-FFF2-40B4-BE49-F238E27FC236}">
                  <a16:creationId xmlns:a16="http://schemas.microsoft.com/office/drawing/2014/main" id="{3085CEBC-D1F5-4F82-93C8-8ED38B7CBE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5" name="Freeform 16">
              <a:extLst>
                <a:ext uri="{FF2B5EF4-FFF2-40B4-BE49-F238E27FC236}">
                  <a16:creationId xmlns:a16="http://schemas.microsoft.com/office/drawing/2014/main" id="{3ED8F25D-E867-46B6-A62D-3B21147680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6" name="Freeform 17">
              <a:extLst>
                <a:ext uri="{FF2B5EF4-FFF2-40B4-BE49-F238E27FC236}">
                  <a16:creationId xmlns:a16="http://schemas.microsoft.com/office/drawing/2014/main" id="{6BB81545-0C01-4B56-BADD-6B7D5B72A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7" name="Freeform 18">
              <a:extLst>
                <a:ext uri="{FF2B5EF4-FFF2-40B4-BE49-F238E27FC236}">
                  <a16:creationId xmlns:a16="http://schemas.microsoft.com/office/drawing/2014/main" id="{A1574FCC-646A-4771-AB54-A44212F198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8" name="Freeform 19">
              <a:extLst>
                <a:ext uri="{FF2B5EF4-FFF2-40B4-BE49-F238E27FC236}">
                  <a16:creationId xmlns:a16="http://schemas.microsoft.com/office/drawing/2014/main" id="{A56CC2BC-E51D-4A79-AA80-770FAA784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9" name="Freeform 20">
              <a:extLst>
                <a:ext uri="{FF2B5EF4-FFF2-40B4-BE49-F238E27FC236}">
                  <a16:creationId xmlns:a16="http://schemas.microsoft.com/office/drawing/2014/main" id="{C95E0495-B7F8-44C5-AD1F-5F3C8633E3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0" name="Freeform 21">
              <a:extLst>
                <a:ext uri="{FF2B5EF4-FFF2-40B4-BE49-F238E27FC236}">
                  <a16:creationId xmlns:a16="http://schemas.microsoft.com/office/drawing/2014/main" id="{28C1E7AA-A198-498A-9426-7632D7AA3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1" name="Freeform 22">
              <a:extLst>
                <a:ext uri="{FF2B5EF4-FFF2-40B4-BE49-F238E27FC236}">
                  <a16:creationId xmlns:a16="http://schemas.microsoft.com/office/drawing/2014/main" id="{96410611-0DF8-42D3-91B1-B87AE692EB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2" name="Freeform 23">
              <a:extLst>
                <a:ext uri="{FF2B5EF4-FFF2-40B4-BE49-F238E27FC236}">
                  <a16:creationId xmlns:a16="http://schemas.microsoft.com/office/drawing/2014/main" id="{EACF821F-24B2-49B5-8688-744B0EADF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3" name="Freeform 24">
              <a:extLst>
                <a:ext uri="{FF2B5EF4-FFF2-40B4-BE49-F238E27FC236}">
                  <a16:creationId xmlns:a16="http://schemas.microsoft.com/office/drawing/2014/main" id="{418BD791-FEEE-4A18-A5EF-F3815F184C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4" name="Freeform 25">
              <a:extLst>
                <a:ext uri="{FF2B5EF4-FFF2-40B4-BE49-F238E27FC236}">
                  <a16:creationId xmlns:a16="http://schemas.microsoft.com/office/drawing/2014/main" id="{D5D16C8F-EA4F-447C-934A-06E7BFAE92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pic>
        <p:nvPicPr>
          <p:cNvPr id="1026" name="Picture 2" descr="5 Penyakit Infeksi Menular Langganan Orang Indonesia, Semuanya ...">
            <a:extLst>
              <a:ext uri="{FF2B5EF4-FFF2-40B4-BE49-F238E27FC236}">
                <a16:creationId xmlns:a16="http://schemas.microsoft.com/office/drawing/2014/main" id="{5F08C9EC-12DC-E06B-F91A-02ACCFD45C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917700" y="643467"/>
            <a:ext cx="8356599"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48161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B1E2039-05B6-41EB-BB34-E52FFDAEF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8383D61-A776-40AC-981C-1CAC49C88B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7" name="Freeform 5">
              <a:extLst>
                <a:ext uri="{FF2B5EF4-FFF2-40B4-BE49-F238E27FC236}">
                  <a16:creationId xmlns:a16="http://schemas.microsoft.com/office/drawing/2014/main" id="{A290CFB8-58E1-4F34-A855-350D5A4102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63BDEA5F-B063-4118-9744-11FEC62700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E1DD1A59-F61D-40DD-B812-0C6F93A8A3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2E2C54F6-1800-4971-B681-DEFB6FBA8C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7B1374B8-A25E-44EB-AD0F-0E05A828FEA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28C25E99-D1E9-4859-8E01-A6E2D1AA74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1">
              <a:extLst>
                <a:ext uri="{FF2B5EF4-FFF2-40B4-BE49-F238E27FC236}">
                  <a16:creationId xmlns:a16="http://schemas.microsoft.com/office/drawing/2014/main" id="{0937CA65-1D17-4A5D-8BF3-E15D651B33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2">
              <a:extLst>
                <a:ext uri="{FF2B5EF4-FFF2-40B4-BE49-F238E27FC236}">
                  <a16:creationId xmlns:a16="http://schemas.microsoft.com/office/drawing/2014/main" id="{C01023EF-4CCC-4729-98BB-FF0B7F9748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3">
              <a:extLst>
                <a:ext uri="{FF2B5EF4-FFF2-40B4-BE49-F238E27FC236}">
                  <a16:creationId xmlns:a16="http://schemas.microsoft.com/office/drawing/2014/main" id="{127241E4-65F5-4355-AA81-F0BD86A287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4">
              <a:extLst>
                <a:ext uri="{FF2B5EF4-FFF2-40B4-BE49-F238E27FC236}">
                  <a16:creationId xmlns:a16="http://schemas.microsoft.com/office/drawing/2014/main" id="{71FEA9BE-9673-4F2C-BE4D-660D61419A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5">
              <a:extLst>
                <a:ext uri="{FF2B5EF4-FFF2-40B4-BE49-F238E27FC236}">
                  <a16:creationId xmlns:a16="http://schemas.microsoft.com/office/drawing/2014/main" id="{3E5864C0-9CA0-40E3-9D28-C9C0CBE891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a:extLst>
                <a:ext uri="{FF2B5EF4-FFF2-40B4-BE49-F238E27FC236}">
                  <a16:creationId xmlns:a16="http://schemas.microsoft.com/office/drawing/2014/main" id="{0663282E-0641-4452-885E-DA1E08D507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a:extLst>
                <a:ext uri="{FF2B5EF4-FFF2-40B4-BE49-F238E27FC236}">
                  <a16:creationId xmlns:a16="http://schemas.microsoft.com/office/drawing/2014/main" id="{019A03A8-F33E-47ED-83A9-722AF01FCC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8">
              <a:extLst>
                <a:ext uri="{FF2B5EF4-FFF2-40B4-BE49-F238E27FC236}">
                  <a16:creationId xmlns:a16="http://schemas.microsoft.com/office/drawing/2014/main" id="{29257283-4C1E-4C1B-BCAB-41C9A2EBB3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9">
              <a:extLst>
                <a:ext uri="{FF2B5EF4-FFF2-40B4-BE49-F238E27FC236}">
                  <a16:creationId xmlns:a16="http://schemas.microsoft.com/office/drawing/2014/main" id="{C4B68600-C547-4381-B0C9-3A07C0B92E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0">
              <a:extLst>
                <a:ext uri="{FF2B5EF4-FFF2-40B4-BE49-F238E27FC236}">
                  <a16:creationId xmlns:a16="http://schemas.microsoft.com/office/drawing/2014/main" id="{8756851B-C7BF-48A1-9F0A-0FF39022A7B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D12E8A06-3DA4-4E09-B176-38B9A760E0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2">
              <a:extLst>
                <a:ext uri="{FF2B5EF4-FFF2-40B4-BE49-F238E27FC236}">
                  <a16:creationId xmlns:a16="http://schemas.microsoft.com/office/drawing/2014/main" id="{B274CE1B-B11E-4310-B5C1-1481D6516E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1A9F8320-2A2F-4138-A932-99416108C3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4">
              <a:extLst>
                <a:ext uri="{FF2B5EF4-FFF2-40B4-BE49-F238E27FC236}">
                  <a16:creationId xmlns:a16="http://schemas.microsoft.com/office/drawing/2014/main" id="{6603F0F4-B34E-4649-AF02-1EE93846AA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25">
              <a:extLst>
                <a:ext uri="{FF2B5EF4-FFF2-40B4-BE49-F238E27FC236}">
                  <a16:creationId xmlns:a16="http://schemas.microsoft.com/office/drawing/2014/main" id="{A0B8FB25-6E32-4601-AD46-1D77EC33B9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5" name="Content Placeholder 4" descr="A close-up of a circle of bacteria&#10;&#10;Description automatically generated">
            <a:extLst>
              <a:ext uri="{FF2B5EF4-FFF2-40B4-BE49-F238E27FC236}">
                <a16:creationId xmlns:a16="http://schemas.microsoft.com/office/drawing/2014/main" id="{EE1D3A83-A195-4E82-BBDE-15AE3CA8C04D}"/>
              </a:ext>
            </a:extLst>
          </p:cNvPr>
          <p:cNvPicPr>
            <a:picLocks noChangeAspect="1"/>
          </p:cNvPicPr>
          <p:nvPr/>
        </p:nvPicPr>
        <p:blipFill rotWithShape="1">
          <a:blip r:embed="rId2">
            <a:extLst>
              <a:ext uri="{28A0092B-C50C-407E-A947-70E740481C1C}">
                <a14:useLocalDpi xmlns:a14="http://schemas.microsoft.com/office/drawing/2010/main" val="0"/>
              </a:ext>
            </a:extLst>
          </a:blip>
          <a:srcRect l="16381" r="10144" b="-2"/>
          <a:stretch/>
        </p:blipFill>
        <p:spPr>
          <a:xfrm>
            <a:off x="-1" y="-1"/>
            <a:ext cx="7548883" cy="6858000"/>
          </a:xfrm>
          <a:prstGeom prst="rect">
            <a:avLst/>
          </a:prstGeom>
          <a:ln w="9525">
            <a:solidFill>
              <a:schemeClr val="tx1">
                <a:alpha val="20000"/>
              </a:schemeClr>
            </a:solidFill>
          </a:ln>
        </p:spPr>
      </p:pic>
      <p:grpSp>
        <p:nvGrpSpPr>
          <p:cNvPr id="39" name="Group 38">
            <a:extLst>
              <a:ext uri="{FF2B5EF4-FFF2-40B4-BE49-F238E27FC236}">
                <a16:creationId xmlns:a16="http://schemas.microsoft.com/office/drawing/2014/main" id="{86BD8AE2-12C6-459B-BEE4-76FA4275DF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35826" y="1699589"/>
            <a:ext cx="3674476" cy="3470421"/>
            <a:chOff x="697883" y="1816768"/>
            <a:chExt cx="3674476" cy="3470421"/>
          </a:xfrm>
        </p:grpSpPr>
        <p:sp>
          <p:nvSpPr>
            <p:cNvPr id="40" name="Rectangle 39">
              <a:extLst>
                <a:ext uri="{FF2B5EF4-FFF2-40B4-BE49-F238E27FC236}">
                  <a16:creationId xmlns:a16="http://schemas.microsoft.com/office/drawing/2014/main" id="{E58B2507-8234-4863-AC57-C483BF618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Isosceles Triangle 22">
              <a:extLst>
                <a:ext uri="{FF2B5EF4-FFF2-40B4-BE49-F238E27FC236}">
                  <a16:creationId xmlns:a16="http://schemas.microsoft.com/office/drawing/2014/main" id="{12937C33-A4B2-4FE4-A0AA-F39BCDD02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D5812CA-0CF3-43D5-8741-8EDAEE4C7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76C7E59-5E49-46C2-96C5-467E97D52D75}"/>
              </a:ext>
            </a:extLst>
          </p:cNvPr>
          <p:cNvSpPr>
            <a:spLocks noGrp="1"/>
          </p:cNvSpPr>
          <p:nvPr>
            <p:ph type="title"/>
          </p:nvPr>
        </p:nvSpPr>
        <p:spPr>
          <a:xfrm>
            <a:off x="2023575" y="2358391"/>
            <a:ext cx="3498979" cy="2453676"/>
          </a:xfrm>
        </p:spPr>
        <p:txBody>
          <a:bodyPr>
            <a:normAutofit/>
          </a:bodyPr>
          <a:lstStyle/>
          <a:p>
            <a:r>
              <a:rPr lang="id-ID"/>
              <a:t>Infeksi bakteri</a:t>
            </a:r>
            <a:endParaRPr lang="en-ID"/>
          </a:p>
        </p:txBody>
      </p:sp>
      <p:sp>
        <p:nvSpPr>
          <p:cNvPr id="9" name="Content Placeholder 8">
            <a:extLst>
              <a:ext uri="{FF2B5EF4-FFF2-40B4-BE49-F238E27FC236}">
                <a16:creationId xmlns:a16="http://schemas.microsoft.com/office/drawing/2014/main" id="{542832B0-9EE6-6633-4D85-007312DE3625}"/>
              </a:ext>
            </a:extLst>
          </p:cNvPr>
          <p:cNvSpPr>
            <a:spLocks noGrp="1"/>
          </p:cNvSpPr>
          <p:nvPr>
            <p:ph idx="1"/>
          </p:nvPr>
        </p:nvSpPr>
        <p:spPr>
          <a:xfrm>
            <a:off x="8357490" y="803186"/>
            <a:ext cx="3042829" cy="5248622"/>
          </a:xfrm>
        </p:spPr>
        <p:txBody>
          <a:bodyPr>
            <a:normAutofit/>
          </a:bodyPr>
          <a:lstStyle/>
          <a:p>
            <a:pPr marL="0" indent="0" algn="just">
              <a:lnSpc>
                <a:spcPct val="110000"/>
              </a:lnSpc>
              <a:buNone/>
            </a:pPr>
            <a:r>
              <a:rPr lang="en-ID" sz="1600" b="0" i="0" dirty="0">
                <a:effectLst/>
                <a:latin typeface="Times New Roman" panose="02020603050405020304" pitchFamily="18" charset="0"/>
              </a:rPr>
              <a:t>Proses </a:t>
            </a:r>
            <a:r>
              <a:rPr lang="en-ID" sz="1600" b="0" i="0" dirty="0" err="1">
                <a:effectLst/>
                <a:latin typeface="Times New Roman" panose="02020603050405020304" pitchFamily="18" charset="0"/>
              </a:rPr>
              <a:t>infeksi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bakteri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dimulai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dari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dimana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suatu</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bakteri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harus</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menempel</a:t>
            </a:r>
            <a:r>
              <a:rPr lang="en-ID" sz="1600" b="0" i="0" dirty="0">
                <a:effectLst/>
                <a:latin typeface="Times New Roman" panose="02020603050405020304" pitchFamily="18" charset="0"/>
              </a:rPr>
              <a:t> dan </a:t>
            </a:r>
            <a:r>
              <a:rPr lang="en-ID" sz="1600" b="0" i="0" dirty="0" err="1">
                <a:effectLst/>
                <a:latin typeface="Times New Roman" panose="02020603050405020304" pitchFamily="18" charset="0"/>
              </a:rPr>
              <a:t>melekat</a:t>
            </a:r>
            <a:r>
              <a:rPr lang="en-ID" sz="1600" b="0" i="0" dirty="0">
                <a:effectLst/>
                <a:latin typeface="Times New Roman" panose="02020603050405020304" pitchFamily="18" charset="0"/>
              </a:rPr>
              <a:t> pada </a:t>
            </a:r>
            <a:r>
              <a:rPr lang="en-ID" sz="1600" b="0" i="0" dirty="0" err="1">
                <a:effectLst/>
                <a:latin typeface="Times New Roman" panose="02020603050405020304" pitchFamily="18" charset="0"/>
              </a:rPr>
              <a:t>sel</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inang</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biasanya</a:t>
            </a:r>
            <a:r>
              <a:rPr lang="en-ID" sz="1600" b="0" i="0" dirty="0">
                <a:effectLst/>
                <a:latin typeface="Times New Roman" panose="02020603050405020304" pitchFamily="18" charset="0"/>
              </a:rPr>
              <a:t> pada </a:t>
            </a:r>
            <a:r>
              <a:rPr lang="en-ID" sz="1600" b="0" i="0" dirty="0" err="1">
                <a:effectLst/>
                <a:latin typeface="Times New Roman" panose="02020603050405020304" pitchFamily="18" charset="0"/>
              </a:rPr>
              <a:t>sel</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epitel</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Setelah</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bakteri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mempunyai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kedudukan</a:t>
            </a:r>
            <a:r>
              <a:rPr lang="en-ID" sz="1600" b="0" i="0" dirty="0">
                <a:effectLst/>
                <a:latin typeface="Times New Roman" panose="02020603050405020304" pitchFamily="18" charset="0"/>
              </a:rPr>
              <a:t> yang </a:t>
            </a:r>
            <a:r>
              <a:rPr lang="en-ID" sz="1600" b="0" i="0" dirty="0" err="1">
                <a:effectLst/>
                <a:latin typeface="Times New Roman" panose="02020603050405020304" pitchFamily="18" charset="0"/>
              </a:rPr>
              <a:t>tetap</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untuk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menginfeksi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mereka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mulai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memperbanyak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diri</a:t>
            </a:r>
            <a:r>
              <a:rPr lang="en-ID" sz="1600" b="0" i="0" dirty="0">
                <a:effectLst/>
                <a:latin typeface="Times New Roman" panose="02020603050405020304" pitchFamily="18" charset="0"/>
              </a:rPr>
              <a:t> dan </a:t>
            </a:r>
            <a:r>
              <a:rPr lang="en-ID" sz="1600" b="0" i="0" dirty="0" err="1">
                <a:effectLst/>
                <a:latin typeface="Times New Roman" panose="02020603050405020304" pitchFamily="18" charset="0"/>
              </a:rPr>
              <a:t>menyebar</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secara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langsung</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melalui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jaringan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atau</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melalui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sistem</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limfatik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ke</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aliran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darah</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Infeksi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ini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bakteremia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dapat</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berlangsung</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sementara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atupun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menetap</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Bakteremia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mempunyai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kesempatan</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untuk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menyebar</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ke</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dalam</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tubuh</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serta</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mencapai</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jaringan</a:t>
            </a:r>
            <a:r>
              <a:rPr lang="en-ID" sz="1600" b="0" i="0" dirty="0">
                <a:effectLst/>
                <a:latin typeface="Times New Roman" panose="02020603050405020304" pitchFamily="18" charset="0"/>
              </a:rPr>
              <a:t> yang </a:t>
            </a:r>
            <a:r>
              <a:rPr lang="en-ID" sz="1600" b="0" i="0" dirty="0" err="1">
                <a:effectLst/>
                <a:latin typeface="Times New Roman" panose="02020603050405020304" pitchFamily="18" charset="0"/>
              </a:rPr>
              <a:t>cocok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untuk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memperbanyak</a:t>
            </a:r>
            <a:r>
              <a:rPr lang="en-ID" sz="1600" b="0" i="0" dirty="0">
                <a:effectLst/>
                <a:latin typeface="Times New Roman" panose="02020603050405020304" pitchFamily="18" charset="0"/>
              </a:rPr>
              <a:t> </a:t>
            </a:r>
            <a:r>
              <a:rPr lang="en-ID" sz="1600" b="0" i="0" dirty="0" err="1">
                <a:effectLst/>
                <a:latin typeface="Times New Roman" panose="02020603050405020304" pitchFamily="18" charset="0"/>
              </a:rPr>
              <a:t>diri</a:t>
            </a:r>
            <a:r>
              <a:rPr lang="en-ID" sz="1600" b="0" i="0" dirty="0">
                <a:effectLst/>
                <a:latin typeface="Times New Roman" panose="02020603050405020304" pitchFamily="18" charset="0"/>
              </a:rPr>
              <a:t>.</a:t>
            </a:r>
            <a:endParaRPr lang="en-US" sz="1600" dirty="0"/>
          </a:p>
        </p:txBody>
      </p:sp>
    </p:spTree>
    <p:extLst>
      <p:ext uri="{BB962C8B-B14F-4D97-AF65-F5344CB8AC3E}">
        <p14:creationId xmlns:p14="http://schemas.microsoft.com/office/powerpoint/2010/main" val="466388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06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4"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 name="Title 1">
            <a:extLst>
              <a:ext uri="{FF2B5EF4-FFF2-40B4-BE49-F238E27FC236}">
                <a16:creationId xmlns:a16="http://schemas.microsoft.com/office/drawing/2014/main" id="{533F7D91-3F4F-45B6-A2AF-8A8198BB92A3}"/>
              </a:ext>
            </a:extLst>
          </p:cNvPr>
          <p:cNvSpPr>
            <a:spLocks noGrp="1"/>
          </p:cNvSpPr>
          <p:nvPr>
            <p:ph type="title"/>
          </p:nvPr>
        </p:nvSpPr>
        <p:spPr>
          <a:xfrm>
            <a:off x="-1153586" y="4249992"/>
            <a:ext cx="5093596" cy="1777829"/>
          </a:xfrm>
        </p:spPr>
        <p:txBody>
          <a:bodyPr vert="horz" lIns="228600" tIns="228600" rIns="228600" bIns="228600" rtlCol="0" anchor="ctr">
            <a:normAutofit/>
          </a:bodyPr>
          <a:lstStyle/>
          <a:p>
            <a:pPr algn="r"/>
            <a:r>
              <a:rPr lang="en-US" dirty="0" err="1">
                <a:solidFill>
                  <a:schemeClr val="tx1"/>
                </a:solidFill>
              </a:rPr>
              <a:t>Bakteri</a:t>
            </a:r>
            <a:r>
              <a:rPr lang="en-US" dirty="0">
                <a:solidFill>
                  <a:schemeClr val="tx1"/>
                </a:solidFill>
              </a:rPr>
              <a:t> Pneumonia</a:t>
            </a:r>
          </a:p>
        </p:txBody>
      </p:sp>
      <p:pic>
        <p:nvPicPr>
          <p:cNvPr id="5" name="Content Placeholder 4" descr="Diagram&#10;&#10;Description automatically generated">
            <a:extLst>
              <a:ext uri="{FF2B5EF4-FFF2-40B4-BE49-F238E27FC236}">
                <a16:creationId xmlns:a16="http://schemas.microsoft.com/office/drawing/2014/main" id="{3C7808CF-9F48-473F-B77C-A70A984A507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2275" b="12275"/>
          <a:stretch/>
        </p:blipFill>
        <p:spPr>
          <a:xfrm>
            <a:off x="20" y="10"/>
            <a:ext cx="12191980" cy="4599422"/>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p:spPr>
      </p:pic>
      <p:sp>
        <p:nvSpPr>
          <p:cNvPr id="6" name="TextBox 5">
            <a:extLst>
              <a:ext uri="{FF2B5EF4-FFF2-40B4-BE49-F238E27FC236}">
                <a16:creationId xmlns:a16="http://schemas.microsoft.com/office/drawing/2014/main" id="{657E4AF2-205D-4A1D-B7AB-925AB3FB142C}"/>
              </a:ext>
            </a:extLst>
          </p:cNvPr>
          <p:cNvSpPr txBox="1"/>
          <p:nvPr/>
        </p:nvSpPr>
        <p:spPr>
          <a:xfrm>
            <a:off x="4452730" y="3685030"/>
            <a:ext cx="7487919" cy="3160238"/>
          </a:xfrm>
          <a:prstGeom prst="rect">
            <a:avLst/>
          </a:prstGeom>
          <a:solidFill>
            <a:schemeClr val="tx1">
              <a:lumMod val="95000"/>
            </a:schemeClr>
          </a:solidFill>
        </p:spPr>
        <p:txBody>
          <a:bodyPr vert="horz" lIns="91440" tIns="45720" rIns="91440" bIns="45720" rtlCol="0" anchor="ctr">
            <a:noAutofit/>
          </a:bodyPr>
          <a:lstStyle/>
          <a:p>
            <a:pPr indent="-228600" defTabSz="914400">
              <a:lnSpc>
                <a:spcPct val="110000"/>
              </a:lnSpc>
              <a:spcAft>
                <a:spcPts val="600"/>
              </a:spcAft>
              <a:buClr>
                <a:schemeClr val="accent1"/>
              </a:buClr>
              <a:buSzPct val="110000"/>
              <a:buFont typeface="Wingdings" panose="05000000000000000000" pitchFamily="2" charset="2"/>
              <a:buChar char="§"/>
            </a:pPr>
            <a:r>
              <a:rPr lang="en-US" sz="1400" b="0" i="0" dirty="0">
                <a:solidFill>
                  <a:schemeClr val="bg1"/>
                </a:solidFill>
              </a:rPr>
              <a:t>Pneumococcal pneumonia </a:t>
            </a:r>
            <a:r>
              <a:rPr lang="en-US" sz="1400" b="0" i="0" dirty="0" err="1">
                <a:solidFill>
                  <a:schemeClr val="bg1"/>
                </a:solidFill>
              </a:rPr>
              <a:t>adalah</a:t>
            </a:r>
            <a:r>
              <a:rPr lang="en-US" sz="1400" b="0" i="0" dirty="0">
                <a:solidFill>
                  <a:schemeClr val="bg1"/>
                </a:solidFill>
              </a:rPr>
              <a:t> </a:t>
            </a:r>
            <a:r>
              <a:rPr lang="en-US" sz="1400" b="0" i="0" dirty="0" err="1">
                <a:solidFill>
                  <a:schemeClr val="bg1"/>
                </a:solidFill>
              </a:rPr>
              <a:t>contoh</a:t>
            </a:r>
            <a:r>
              <a:rPr lang="en-US" sz="1400" b="0" i="0" dirty="0">
                <a:solidFill>
                  <a:schemeClr val="bg1"/>
                </a:solidFill>
              </a:rPr>
              <a:t> </a:t>
            </a:r>
            <a:r>
              <a:rPr lang="en-US" sz="1400" b="0" i="0" dirty="0" err="1">
                <a:solidFill>
                  <a:schemeClr val="bg1"/>
                </a:solidFill>
              </a:rPr>
              <a:t>infeksi</a:t>
            </a:r>
            <a:r>
              <a:rPr lang="en-US" sz="1400" b="0" i="0" dirty="0">
                <a:solidFill>
                  <a:schemeClr val="bg1"/>
                </a:solidFill>
              </a:rPr>
              <a:t> </a:t>
            </a:r>
            <a:r>
              <a:rPr lang="en-US" sz="1400" b="0" i="1" dirty="0">
                <a:solidFill>
                  <a:schemeClr val="bg1"/>
                </a:solidFill>
              </a:rPr>
              <a:t>S. Pneumoniae </a:t>
            </a:r>
            <a:r>
              <a:rPr lang="en-US" sz="1400" b="0" i="0" dirty="0" err="1">
                <a:solidFill>
                  <a:schemeClr val="bg1"/>
                </a:solidFill>
              </a:rPr>
              <a:t>dapat</a:t>
            </a:r>
            <a:r>
              <a:rPr lang="en-US" sz="1400" b="0" i="0" dirty="0">
                <a:solidFill>
                  <a:schemeClr val="bg1"/>
                </a:solidFill>
              </a:rPr>
              <a:t> </a:t>
            </a:r>
            <a:r>
              <a:rPr lang="en-US" sz="1400" b="0" i="0" dirty="0" err="1">
                <a:solidFill>
                  <a:schemeClr val="bg1"/>
                </a:solidFill>
              </a:rPr>
              <a:t>dibiakkan</a:t>
            </a:r>
            <a:r>
              <a:rPr lang="en-US" sz="1400" b="0" i="0" dirty="0">
                <a:solidFill>
                  <a:schemeClr val="bg1"/>
                </a:solidFill>
              </a:rPr>
              <a:t> </a:t>
            </a:r>
            <a:r>
              <a:rPr lang="en-US" sz="1400" b="0" i="0" dirty="0" err="1">
                <a:solidFill>
                  <a:schemeClr val="bg1"/>
                </a:solidFill>
              </a:rPr>
              <a:t>dari</a:t>
            </a:r>
            <a:r>
              <a:rPr lang="en-US" sz="1400" b="0" i="0" dirty="0">
                <a:solidFill>
                  <a:schemeClr val="bg1"/>
                </a:solidFill>
              </a:rPr>
              <a:t> </a:t>
            </a:r>
            <a:r>
              <a:rPr lang="en-US" sz="1400" b="0" i="0" dirty="0" err="1">
                <a:solidFill>
                  <a:schemeClr val="bg1"/>
                </a:solidFill>
              </a:rPr>
              <a:t>nasofaring</a:t>
            </a:r>
            <a:r>
              <a:rPr lang="en-US" sz="1400" b="0" i="0" dirty="0">
                <a:solidFill>
                  <a:schemeClr val="bg1"/>
                </a:solidFill>
              </a:rPr>
              <a:t> 5-40 %orang </a:t>
            </a:r>
            <a:r>
              <a:rPr lang="en-US" sz="1400" b="0" i="0" dirty="0" err="1">
                <a:solidFill>
                  <a:schemeClr val="bg1"/>
                </a:solidFill>
              </a:rPr>
              <a:t>sehat</a:t>
            </a:r>
            <a:r>
              <a:rPr lang="en-US" sz="1400" b="0" i="0" dirty="0">
                <a:solidFill>
                  <a:schemeClr val="bg1"/>
                </a:solidFill>
              </a:rPr>
              <a:t>. </a:t>
            </a:r>
            <a:r>
              <a:rPr lang="en-US" sz="1400" b="0" i="0" dirty="0" err="1">
                <a:solidFill>
                  <a:schemeClr val="bg1"/>
                </a:solidFill>
              </a:rPr>
              <a:t>Kadang</a:t>
            </a:r>
            <a:r>
              <a:rPr lang="en-US" sz="1400" b="0" i="0" dirty="0">
                <a:solidFill>
                  <a:schemeClr val="bg1"/>
                </a:solidFill>
              </a:rPr>
              <a:t> pneumococcus </a:t>
            </a:r>
            <a:r>
              <a:rPr lang="en-US" sz="1400" b="0" i="0" dirty="0" err="1">
                <a:solidFill>
                  <a:schemeClr val="bg1"/>
                </a:solidFill>
              </a:rPr>
              <a:t>dari</a:t>
            </a:r>
            <a:r>
              <a:rPr lang="en-US" sz="1400" b="0" i="0" dirty="0">
                <a:solidFill>
                  <a:schemeClr val="bg1"/>
                </a:solidFill>
              </a:rPr>
              <a:t> </a:t>
            </a:r>
            <a:r>
              <a:rPr lang="en-US" sz="1400" b="0" i="0" dirty="0" err="1">
                <a:solidFill>
                  <a:schemeClr val="bg1"/>
                </a:solidFill>
              </a:rPr>
              <a:t>nasofaring</a:t>
            </a:r>
            <a:r>
              <a:rPr lang="en-US" sz="1400" b="0" i="0" dirty="0">
                <a:solidFill>
                  <a:schemeClr val="bg1"/>
                </a:solidFill>
              </a:rPr>
              <a:t> </a:t>
            </a:r>
            <a:r>
              <a:rPr lang="en-US" sz="1400" b="0" i="0" dirty="0" err="1">
                <a:solidFill>
                  <a:schemeClr val="bg1"/>
                </a:solidFill>
              </a:rPr>
              <a:t>diaspirasi</a:t>
            </a:r>
            <a:r>
              <a:rPr lang="en-US" sz="1400" b="0" i="0" dirty="0">
                <a:solidFill>
                  <a:schemeClr val="bg1"/>
                </a:solidFill>
              </a:rPr>
              <a:t> </a:t>
            </a:r>
            <a:r>
              <a:rPr lang="en-US" sz="1400" b="0" i="0" dirty="0" err="1">
                <a:solidFill>
                  <a:schemeClr val="bg1"/>
                </a:solidFill>
              </a:rPr>
              <a:t>ke</a:t>
            </a:r>
            <a:r>
              <a:rPr lang="en-US" sz="1400" b="0" i="0" dirty="0">
                <a:solidFill>
                  <a:schemeClr val="bg1"/>
                </a:solidFill>
              </a:rPr>
              <a:t> </a:t>
            </a:r>
            <a:r>
              <a:rPr lang="en-US" sz="1400" b="0" i="0" dirty="0" err="1">
                <a:solidFill>
                  <a:schemeClr val="bg1"/>
                </a:solidFill>
              </a:rPr>
              <a:t>dalam</a:t>
            </a:r>
            <a:r>
              <a:rPr lang="en-US" sz="1400" b="0" i="0" dirty="0">
                <a:solidFill>
                  <a:schemeClr val="bg1"/>
                </a:solidFill>
              </a:rPr>
              <a:t> </a:t>
            </a:r>
            <a:r>
              <a:rPr lang="en-US" sz="1400" b="0" i="0" dirty="0" err="1">
                <a:solidFill>
                  <a:schemeClr val="bg1"/>
                </a:solidFill>
              </a:rPr>
              <a:t>paru-paru</a:t>
            </a:r>
            <a:r>
              <a:rPr lang="en-US" sz="1400" b="0" i="0" dirty="0">
                <a:solidFill>
                  <a:schemeClr val="bg1"/>
                </a:solidFill>
              </a:rPr>
              <a:t> : </a:t>
            </a:r>
            <a:r>
              <a:rPr lang="en-US" sz="1400" b="0" i="0" dirty="0" err="1">
                <a:solidFill>
                  <a:schemeClr val="bg1"/>
                </a:solidFill>
              </a:rPr>
              <a:t>aspirasi</a:t>
            </a:r>
            <a:r>
              <a:rPr lang="en-US" sz="1400" b="0" i="0" dirty="0">
                <a:solidFill>
                  <a:schemeClr val="bg1"/>
                </a:solidFill>
              </a:rPr>
              <a:t> yang paling </a:t>
            </a:r>
            <a:r>
              <a:rPr lang="en-US" sz="1400" b="0" i="0" dirty="0" err="1">
                <a:solidFill>
                  <a:schemeClr val="bg1"/>
                </a:solidFill>
              </a:rPr>
              <a:t>sering</a:t>
            </a:r>
            <a:r>
              <a:rPr lang="en-US" sz="1400" b="0" i="0" dirty="0">
                <a:solidFill>
                  <a:schemeClr val="bg1"/>
                </a:solidFill>
              </a:rPr>
              <a:t> </a:t>
            </a:r>
            <a:r>
              <a:rPr lang="en-US" sz="1400" b="0" i="0" dirty="0" err="1">
                <a:solidFill>
                  <a:schemeClr val="bg1"/>
                </a:solidFill>
              </a:rPr>
              <a:t>terjadi</a:t>
            </a:r>
            <a:r>
              <a:rPr lang="en-US" sz="1400" b="0" i="0" dirty="0">
                <a:solidFill>
                  <a:schemeClr val="bg1"/>
                </a:solidFill>
              </a:rPr>
              <a:t> pada orang yang </a:t>
            </a:r>
            <a:r>
              <a:rPr lang="en-US" sz="1400" b="0" i="0" dirty="0" err="1">
                <a:solidFill>
                  <a:schemeClr val="bg1"/>
                </a:solidFill>
              </a:rPr>
              <a:t>lemah</a:t>
            </a:r>
            <a:r>
              <a:rPr lang="en-US" sz="1400" b="0" i="0" dirty="0">
                <a:solidFill>
                  <a:schemeClr val="bg1"/>
                </a:solidFill>
              </a:rPr>
              <a:t> </a:t>
            </a:r>
            <a:r>
              <a:rPr lang="en-US" sz="1400" b="0" i="0" dirty="0" err="1">
                <a:solidFill>
                  <a:schemeClr val="bg1"/>
                </a:solidFill>
              </a:rPr>
              <a:t>seperti</a:t>
            </a:r>
            <a:r>
              <a:rPr lang="en-US" sz="1400" b="0" i="0" dirty="0">
                <a:solidFill>
                  <a:schemeClr val="bg1"/>
                </a:solidFill>
              </a:rPr>
              <a:t> pada orang yang </a:t>
            </a:r>
            <a:r>
              <a:rPr lang="en-US" sz="1400" b="0" i="0" dirty="0" err="1">
                <a:solidFill>
                  <a:schemeClr val="bg1"/>
                </a:solidFill>
              </a:rPr>
              <a:t>koma</a:t>
            </a:r>
            <a:r>
              <a:rPr lang="en-US" sz="1400" b="0" i="0" dirty="0">
                <a:solidFill>
                  <a:schemeClr val="bg1"/>
                </a:solidFill>
              </a:rPr>
              <a:t>, </a:t>
            </a:r>
            <a:r>
              <a:rPr lang="en-US" sz="1400" b="0" i="0" dirty="0" err="1">
                <a:solidFill>
                  <a:schemeClr val="bg1"/>
                </a:solidFill>
              </a:rPr>
              <a:t>dimana</a:t>
            </a:r>
            <a:r>
              <a:rPr lang="en-US" sz="1400" b="0" i="0" dirty="0">
                <a:solidFill>
                  <a:schemeClr val="bg1"/>
                </a:solidFill>
              </a:rPr>
              <a:t> </a:t>
            </a:r>
            <a:r>
              <a:rPr lang="en-US" sz="1400" b="0" i="0" dirty="0" err="1">
                <a:solidFill>
                  <a:schemeClr val="bg1"/>
                </a:solidFill>
              </a:rPr>
              <a:t>refleks</a:t>
            </a:r>
            <a:r>
              <a:rPr lang="en-US" sz="1400" b="0" i="0" dirty="0">
                <a:solidFill>
                  <a:schemeClr val="bg1"/>
                </a:solidFill>
              </a:rPr>
              <a:t> </a:t>
            </a:r>
            <a:r>
              <a:rPr lang="en-US" sz="1400" b="0" i="0" dirty="0" err="1">
                <a:solidFill>
                  <a:schemeClr val="bg1"/>
                </a:solidFill>
              </a:rPr>
              <a:t>batuk</a:t>
            </a:r>
            <a:r>
              <a:rPr lang="en-US" sz="1400" b="0" i="0" dirty="0">
                <a:solidFill>
                  <a:schemeClr val="bg1"/>
                </a:solidFill>
              </a:rPr>
              <a:t> yang normal </a:t>
            </a:r>
            <a:r>
              <a:rPr lang="en-US" sz="1400" b="0" i="0" dirty="0" err="1">
                <a:solidFill>
                  <a:schemeClr val="bg1"/>
                </a:solidFill>
              </a:rPr>
              <a:t>hilang</a:t>
            </a:r>
            <a:r>
              <a:rPr lang="en-US" sz="1400" b="0" i="0" dirty="0">
                <a:solidFill>
                  <a:schemeClr val="bg1"/>
                </a:solidFill>
              </a:rPr>
              <a:t>. </a:t>
            </a:r>
            <a:r>
              <a:rPr lang="en-US" sz="1400" b="0" i="0" dirty="0" err="1">
                <a:solidFill>
                  <a:schemeClr val="bg1"/>
                </a:solidFill>
              </a:rPr>
              <a:t>Infeksi</a:t>
            </a:r>
            <a:r>
              <a:rPr lang="en-US" sz="1400" b="0" i="0" dirty="0">
                <a:solidFill>
                  <a:schemeClr val="bg1"/>
                </a:solidFill>
              </a:rPr>
              <a:t> </a:t>
            </a:r>
            <a:r>
              <a:rPr lang="en-US" sz="1400" b="0" i="0" dirty="0" err="1">
                <a:solidFill>
                  <a:schemeClr val="bg1"/>
                </a:solidFill>
              </a:rPr>
              <a:t>berkembang</a:t>
            </a:r>
            <a:r>
              <a:rPr lang="en-US" sz="1400" b="0" i="0" dirty="0">
                <a:solidFill>
                  <a:schemeClr val="bg1"/>
                </a:solidFill>
              </a:rPr>
              <a:t> pada </a:t>
            </a:r>
            <a:r>
              <a:rPr lang="en-US" sz="1400" b="0" i="0" dirty="0" err="1">
                <a:solidFill>
                  <a:schemeClr val="bg1"/>
                </a:solidFill>
              </a:rPr>
              <a:t>rongga</a:t>
            </a:r>
            <a:r>
              <a:rPr lang="en-US" sz="1400" b="0" i="0" dirty="0">
                <a:solidFill>
                  <a:schemeClr val="bg1"/>
                </a:solidFill>
              </a:rPr>
              <a:t> </a:t>
            </a:r>
            <a:r>
              <a:rPr lang="en-US" sz="1400" b="0" i="0" dirty="0" err="1">
                <a:solidFill>
                  <a:schemeClr val="bg1"/>
                </a:solidFill>
              </a:rPr>
              <a:t>udara</a:t>
            </a:r>
            <a:r>
              <a:rPr lang="en-US" sz="1400" b="0" i="0" dirty="0">
                <a:solidFill>
                  <a:schemeClr val="bg1"/>
                </a:solidFill>
              </a:rPr>
              <a:t>  terminal </a:t>
            </a:r>
            <a:r>
              <a:rPr lang="en-US" sz="1400" b="0" i="0" dirty="0" err="1">
                <a:solidFill>
                  <a:schemeClr val="bg1"/>
                </a:solidFill>
              </a:rPr>
              <a:t>paru-paru</a:t>
            </a:r>
            <a:r>
              <a:rPr lang="en-US" sz="1400" b="0" i="0" dirty="0">
                <a:solidFill>
                  <a:schemeClr val="bg1"/>
                </a:solidFill>
              </a:rPr>
              <a:t> pada </a:t>
            </a:r>
            <a:r>
              <a:rPr lang="en-US" sz="1400" b="0" i="0" dirty="0" err="1">
                <a:solidFill>
                  <a:schemeClr val="bg1"/>
                </a:solidFill>
              </a:rPr>
              <a:t>seseorang</a:t>
            </a:r>
            <a:r>
              <a:rPr lang="en-US" sz="1400" b="0" i="0" dirty="0">
                <a:solidFill>
                  <a:schemeClr val="bg1"/>
                </a:solidFill>
              </a:rPr>
              <a:t> yang </a:t>
            </a:r>
            <a:r>
              <a:rPr lang="en-US" sz="1400" b="0" i="0" dirty="0" err="1">
                <a:solidFill>
                  <a:schemeClr val="bg1"/>
                </a:solidFill>
              </a:rPr>
              <a:t>tidak</a:t>
            </a:r>
            <a:r>
              <a:rPr lang="en-US" sz="1400" b="0" i="0" dirty="0">
                <a:solidFill>
                  <a:schemeClr val="bg1"/>
                </a:solidFill>
              </a:rPr>
              <a:t> </a:t>
            </a:r>
            <a:r>
              <a:rPr lang="en-US" sz="1400" b="0" i="0" dirty="0" err="1">
                <a:solidFill>
                  <a:schemeClr val="bg1"/>
                </a:solidFill>
              </a:rPr>
              <a:t>mempunyai</a:t>
            </a:r>
            <a:r>
              <a:rPr lang="en-US" sz="1400" b="0" i="0" dirty="0">
                <a:solidFill>
                  <a:schemeClr val="bg1"/>
                </a:solidFill>
              </a:rPr>
              <a:t> </a:t>
            </a:r>
            <a:r>
              <a:rPr lang="en-US" sz="1400" b="0" i="0" dirty="0" err="1">
                <a:solidFill>
                  <a:schemeClr val="bg1"/>
                </a:solidFill>
              </a:rPr>
              <a:t>antibodi</a:t>
            </a:r>
            <a:r>
              <a:rPr lang="en-US" sz="1400" b="0" i="0" dirty="0">
                <a:solidFill>
                  <a:schemeClr val="bg1"/>
                </a:solidFill>
              </a:rPr>
              <a:t> </a:t>
            </a:r>
            <a:r>
              <a:rPr lang="en-US" sz="1400" b="0" i="0" dirty="0" err="1">
                <a:solidFill>
                  <a:schemeClr val="bg1"/>
                </a:solidFill>
              </a:rPr>
              <a:t>pelindung</a:t>
            </a:r>
            <a:r>
              <a:rPr lang="en-US" sz="1400" b="0" i="0" dirty="0">
                <a:solidFill>
                  <a:schemeClr val="bg1"/>
                </a:solidFill>
              </a:rPr>
              <a:t> </a:t>
            </a:r>
            <a:r>
              <a:rPr lang="en-US" sz="1400" b="0" i="0" dirty="0" err="1">
                <a:solidFill>
                  <a:schemeClr val="bg1"/>
                </a:solidFill>
              </a:rPr>
              <a:t>melawan</a:t>
            </a:r>
            <a:r>
              <a:rPr lang="en-US" sz="1400" b="0" i="0" dirty="0">
                <a:solidFill>
                  <a:schemeClr val="bg1"/>
                </a:solidFill>
              </a:rPr>
              <a:t> pneumococcus yang </a:t>
            </a:r>
            <a:r>
              <a:rPr lang="en-US" sz="1400" b="0" i="0" dirty="0" err="1">
                <a:solidFill>
                  <a:schemeClr val="bg1"/>
                </a:solidFill>
              </a:rPr>
              <a:t>memiliki</a:t>
            </a:r>
            <a:r>
              <a:rPr lang="en-US" sz="1400" b="0" i="0" dirty="0">
                <a:solidFill>
                  <a:schemeClr val="bg1"/>
                </a:solidFill>
              </a:rPr>
              <a:t> </a:t>
            </a:r>
            <a:r>
              <a:rPr lang="en-US" sz="1400" b="0" i="0" dirty="0" err="1">
                <a:solidFill>
                  <a:schemeClr val="bg1"/>
                </a:solidFill>
              </a:rPr>
              <a:t>tipe</a:t>
            </a:r>
            <a:r>
              <a:rPr lang="en-US" sz="1400" b="0" i="0" dirty="0">
                <a:solidFill>
                  <a:schemeClr val="bg1"/>
                </a:solidFill>
              </a:rPr>
              <a:t> </a:t>
            </a:r>
            <a:r>
              <a:rPr lang="en-US" sz="1400" b="0" i="0" dirty="0" err="1">
                <a:solidFill>
                  <a:schemeClr val="bg1"/>
                </a:solidFill>
              </a:rPr>
              <a:t>polisakarida</a:t>
            </a:r>
            <a:r>
              <a:rPr lang="en-US" sz="1400" b="0" i="0" dirty="0">
                <a:solidFill>
                  <a:schemeClr val="bg1"/>
                </a:solidFill>
              </a:rPr>
              <a:t> </a:t>
            </a:r>
            <a:r>
              <a:rPr lang="en-US" sz="1400" b="0" i="0" dirty="0" err="1">
                <a:solidFill>
                  <a:schemeClr val="bg1"/>
                </a:solidFill>
              </a:rPr>
              <a:t>kapsul</a:t>
            </a:r>
            <a:r>
              <a:rPr lang="en-US" sz="1400" b="0" i="0" dirty="0">
                <a:solidFill>
                  <a:schemeClr val="bg1"/>
                </a:solidFill>
              </a:rPr>
              <a:t>. </a:t>
            </a:r>
            <a:r>
              <a:rPr lang="en-US" sz="1400" b="0" i="0" dirty="0" err="1">
                <a:solidFill>
                  <a:schemeClr val="bg1"/>
                </a:solidFill>
              </a:rPr>
              <a:t>Multiplikasi</a:t>
            </a:r>
            <a:r>
              <a:rPr lang="en-US" sz="1400" b="0" i="0" dirty="0">
                <a:solidFill>
                  <a:schemeClr val="bg1"/>
                </a:solidFill>
              </a:rPr>
              <a:t> pneumococci </a:t>
            </a:r>
            <a:r>
              <a:rPr lang="en-US" sz="1400" b="0" i="0" dirty="0" err="1">
                <a:solidFill>
                  <a:schemeClr val="bg1"/>
                </a:solidFill>
              </a:rPr>
              <a:t>bersama</a:t>
            </a:r>
            <a:r>
              <a:rPr lang="en-US" sz="1400" b="0" i="0" dirty="0">
                <a:solidFill>
                  <a:schemeClr val="bg1"/>
                </a:solidFill>
              </a:rPr>
              <a:t> </a:t>
            </a:r>
            <a:r>
              <a:rPr lang="en-US" sz="1400" b="0" i="0" dirty="0" err="1">
                <a:solidFill>
                  <a:schemeClr val="bg1"/>
                </a:solidFill>
              </a:rPr>
              <a:t>dengan</a:t>
            </a:r>
            <a:r>
              <a:rPr lang="en-US" sz="1400" b="0" i="0" dirty="0">
                <a:solidFill>
                  <a:schemeClr val="bg1"/>
                </a:solidFill>
              </a:rPr>
              <a:t> </a:t>
            </a:r>
            <a:r>
              <a:rPr lang="en-US" sz="1400" b="0" i="0" dirty="0" err="1">
                <a:solidFill>
                  <a:schemeClr val="bg1"/>
                </a:solidFill>
              </a:rPr>
              <a:t>inflamasi</a:t>
            </a:r>
            <a:r>
              <a:rPr lang="en-US" sz="1400" b="0" i="0" dirty="0">
                <a:solidFill>
                  <a:schemeClr val="bg1"/>
                </a:solidFill>
              </a:rPr>
              <a:t> (</a:t>
            </a:r>
            <a:r>
              <a:rPr lang="en-US" sz="1400" b="0" i="0" dirty="0" err="1">
                <a:solidFill>
                  <a:schemeClr val="bg1"/>
                </a:solidFill>
              </a:rPr>
              <a:t>keradangan</a:t>
            </a:r>
            <a:r>
              <a:rPr lang="en-US" sz="1400" b="0" i="0" dirty="0">
                <a:solidFill>
                  <a:schemeClr val="bg1"/>
                </a:solidFill>
              </a:rPr>
              <a:t>) </a:t>
            </a:r>
            <a:r>
              <a:rPr lang="en-US" sz="1400" b="0" i="0" dirty="0" err="1">
                <a:solidFill>
                  <a:schemeClr val="bg1"/>
                </a:solidFill>
              </a:rPr>
              <a:t>akan</a:t>
            </a:r>
            <a:r>
              <a:rPr lang="en-US" sz="1400" b="0" i="0" dirty="0">
                <a:solidFill>
                  <a:schemeClr val="bg1"/>
                </a:solidFill>
              </a:rPr>
              <a:t> </a:t>
            </a:r>
            <a:r>
              <a:rPr lang="en-US" sz="1400" b="0" i="0" dirty="0" err="1">
                <a:solidFill>
                  <a:schemeClr val="bg1"/>
                </a:solidFill>
              </a:rPr>
              <a:t>menimbulkan</a:t>
            </a:r>
            <a:r>
              <a:rPr lang="en-US" sz="1400" b="0" i="0" dirty="0">
                <a:solidFill>
                  <a:schemeClr val="bg1"/>
                </a:solidFill>
              </a:rPr>
              <a:t> pneumonia. Pneumococci </a:t>
            </a:r>
            <a:r>
              <a:rPr lang="en-US" sz="1400" b="0" i="0" dirty="0" err="1">
                <a:solidFill>
                  <a:schemeClr val="bg1"/>
                </a:solidFill>
              </a:rPr>
              <a:t>dapat</a:t>
            </a:r>
            <a:r>
              <a:rPr lang="en-US" sz="1400" b="0" i="0" dirty="0">
                <a:solidFill>
                  <a:schemeClr val="bg1"/>
                </a:solidFill>
              </a:rPr>
              <a:t> </a:t>
            </a:r>
            <a:r>
              <a:rPr lang="en-US" sz="1400" b="0" i="0" dirty="0" err="1">
                <a:solidFill>
                  <a:schemeClr val="bg1"/>
                </a:solidFill>
              </a:rPr>
              <a:t>menyebar</a:t>
            </a:r>
            <a:r>
              <a:rPr lang="en-US" sz="1400" b="0" i="0" dirty="0">
                <a:solidFill>
                  <a:schemeClr val="bg1"/>
                </a:solidFill>
              </a:rPr>
              <a:t> </a:t>
            </a:r>
            <a:r>
              <a:rPr lang="en-US" sz="1400" b="0" i="0" dirty="0" err="1">
                <a:solidFill>
                  <a:schemeClr val="bg1"/>
                </a:solidFill>
              </a:rPr>
              <a:t>sehingga</a:t>
            </a:r>
            <a:r>
              <a:rPr lang="en-US" sz="1400" b="0" i="0" dirty="0">
                <a:solidFill>
                  <a:schemeClr val="bg1"/>
                </a:solidFill>
              </a:rPr>
              <a:t> </a:t>
            </a:r>
            <a:r>
              <a:rPr lang="en-US" sz="1400" b="0" i="0" dirty="0" err="1">
                <a:solidFill>
                  <a:schemeClr val="bg1"/>
                </a:solidFill>
              </a:rPr>
              <a:t>menyebabkan</a:t>
            </a:r>
            <a:r>
              <a:rPr lang="en-US" sz="1400" b="0" i="0" dirty="0">
                <a:solidFill>
                  <a:schemeClr val="bg1"/>
                </a:solidFill>
              </a:rPr>
              <a:t> </a:t>
            </a:r>
            <a:r>
              <a:rPr lang="en-US" sz="1400" b="0" i="0" dirty="0" err="1">
                <a:solidFill>
                  <a:schemeClr val="bg1"/>
                </a:solidFill>
              </a:rPr>
              <a:t>infeksi</a:t>
            </a:r>
            <a:r>
              <a:rPr lang="en-US" sz="1400" b="0" i="0" dirty="0">
                <a:solidFill>
                  <a:schemeClr val="bg1"/>
                </a:solidFill>
              </a:rPr>
              <a:t> </a:t>
            </a:r>
            <a:r>
              <a:rPr lang="en-US" sz="1400" b="0" i="0" dirty="0" err="1">
                <a:solidFill>
                  <a:schemeClr val="bg1"/>
                </a:solidFill>
              </a:rPr>
              <a:t>sekunder</a:t>
            </a:r>
            <a:r>
              <a:rPr lang="en-US" sz="1400" b="0" i="0" dirty="0">
                <a:solidFill>
                  <a:schemeClr val="bg1"/>
                </a:solidFill>
              </a:rPr>
              <a:t> (</a:t>
            </a:r>
            <a:r>
              <a:rPr lang="en-US" sz="1400" b="0" i="0" dirty="0" err="1">
                <a:solidFill>
                  <a:schemeClr val="bg1"/>
                </a:solidFill>
              </a:rPr>
              <a:t>misal</a:t>
            </a:r>
            <a:r>
              <a:rPr lang="en-US" sz="1400" b="0" i="0" dirty="0">
                <a:solidFill>
                  <a:schemeClr val="bg1"/>
                </a:solidFill>
              </a:rPr>
              <a:t> </a:t>
            </a:r>
            <a:r>
              <a:rPr lang="en-US" sz="1400" b="0" i="0" dirty="0" err="1">
                <a:solidFill>
                  <a:schemeClr val="bg1"/>
                </a:solidFill>
              </a:rPr>
              <a:t>cairan</a:t>
            </a:r>
            <a:r>
              <a:rPr lang="en-US" sz="1400" b="0" i="0" dirty="0">
                <a:solidFill>
                  <a:schemeClr val="bg1"/>
                </a:solidFill>
              </a:rPr>
              <a:t> cerebrospinal, </a:t>
            </a:r>
            <a:r>
              <a:rPr lang="en-US" sz="1400" b="0" i="0" dirty="0" err="1">
                <a:solidFill>
                  <a:schemeClr val="bg1"/>
                </a:solidFill>
              </a:rPr>
              <a:t>katup</a:t>
            </a:r>
            <a:r>
              <a:rPr lang="en-US" sz="1400" b="0" i="0" dirty="0">
                <a:solidFill>
                  <a:schemeClr val="bg1"/>
                </a:solidFill>
              </a:rPr>
              <a:t> </a:t>
            </a:r>
            <a:r>
              <a:rPr lang="en-US" sz="1400" b="0" i="0" dirty="0" err="1">
                <a:solidFill>
                  <a:schemeClr val="bg1"/>
                </a:solidFill>
              </a:rPr>
              <a:t>jantung</a:t>
            </a:r>
            <a:r>
              <a:rPr lang="en-US" sz="1400" b="0" i="0" dirty="0">
                <a:solidFill>
                  <a:schemeClr val="bg1"/>
                </a:solidFill>
              </a:rPr>
              <a:t>, </a:t>
            </a:r>
            <a:r>
              <a:rPr lang="en-US" sz="1400" b="0" i="0" dirty="0" err="1">
                <a:solidFill>
                  <a:schemeClr val="bg1"/>
                </a:solidFill>
              </a:rPr>
              <a:t>ruang</a:t>
            </a:r>
            <a:r>
              <a:rPr lang="en-US" sz="1400" b="0" i="0" dirty="0">
                <a:solidFill>
                  <a:schemeClr val="bg1"/>
                </a:solidFill>
              </a:rPr>
              <a:t> </a:t>
            </a:r>
            <a:r>
              <a:rPr lang="en-US" sz="1400" b="0" i="0" dirty="0" err="1">
                <a:solidFill>
                  <a:schemeClr val="bg1"/>
                </a:solidFill>
              </a:rPr>
              <a:t>persendian</a:t>
            </a:r>
            <a:r>
              <a:rPr lang="en-US" sz="1400" b="0" i="0" dirty="0">
                <a:solidFill>
                  <a:schemeClr val="bg1"/>
                </a:solidFill>
              </a:rPr>
              <a:t>). </a:t>
            </a:r>
            <a:r>
              <a:rPr lang="en-US" sz="1400" b="0" i="0" dirty="0" err="1">
                <a:solidFill>
                  <a:schemeClr val="bg1"/>
                </a:solidFill>
              </a:rPr>
              <a:t>Komplikasi</a:t>
            </a:r>
            <a:r>
              <a:rPr lang="en-US" sz="1400" b="0" i="0" dirty="0">
                <a:solidFill>
                  <a:schemeClr val="bg1"/>
                </a:solidFill>
              </a:rPr>
              <a:t> </a:t>
            </a:r>
            <a:r>
              <a:rPr lang="en-US" sz="1400" b="0" i="0" dirty="0" err="1">
                <a:solidFill>
                  <a:schemeClr val="bg1"/>
                </a:solidFill>
              </a:rPr>
              <a:t>utama</a:t>
            </a:r>
            <a:r>
              <a:rPr lang="en-US" sz="1400" b="0" i="0" dirty="0">
                <a:solidFill>
                  <a:schemeClr val="bg1"/>
                </a:solidFill>
              </a:rPr>
              <a:t> </a:t>
            </a:r>
            <a:r>
              <a:rPr lang="en-US" sz="1400" b="0" i="0" dirty="0" err="1">
                <a:solidFill>
                  <a:schemeClr val="bg1"/>
                </a:solidFill>
              </a:rPr>
              <a:t>dari</a:t>
            </a:r>
            <a:r>
              <a:rPr lang="en-US" sz="1400" b="0" i="0" dirty="0">
                <a:solidFill>
                  <a:schemeClr val="bg1"/>
                </a:solidFill>
              </a:rPr>
              <a:t> pneumococcal pneumonia </a:t>
            </a:r>
            <a:r>
              <a:rPr lang="en-US" sz="1400" b="0" i="0" dirty="0" err="1">
                <a:solidFill>
                  <a:schemeClr val="bg1"/>
                </a:solidFill>
              </a:rPr>
              <a:t>adalah</a:t>
            </a:r>
            <a:r>
              <a:rPr lang="en-US" sz="1400" b="0" i="0" dirty="0">
                <a:solidFill>
                  <a:schemeClr val="bg1"/>
                </a:solidFill>
              </a:rPr>
              <a:t> </a:t>
            </a:r>
            <a:r>
              <a:rPr lang="en-US" sz="1400" b="0" i="0" dirty="0" err="1">
                <a:solidFill>
                  <a:schemeClr val="bg1"/>
                </a:solidFill>
              </a:rPr>
              <a:t>miningitis</a:t>
            </a:r>
            <a:r>
              <a:rPr lang="en-US" sz="1400" b="0" i="0" dirty="0">
                <a:solidFill>
                  <a:schemeClr val="bg1"/>
                </a:solidFill>
              </a:rPr>
              <a:t>, endocarditis dan septic arthritis.</a:t>
            </a:r>
            <a:endParaRPr lang="en-US" sz="1400" dirty="0">
              <a:solidFill>
                <a:schemeClr val="bg1"/>
              </a:solidFill>
            </a:endParaRPr>
          </a:p>
        </p:txBody>
      </p:sp>
    </p:spTree>
    <p:extLst>
      <p:ext uri="{BB962C8B-B14F-4D97-AF65-F5344CB8AC3E}">
        <p14:creationId xmlns:p14="http://schemas.microsoft.com/office/powerpoint/2010/main" val="3799532984"/>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06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4"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 name="Title 1">
            <a:extLst>
              <a:ext uri="{FF2B5EF4-FFF2-40B4-BE49-F238E27FC236}">
                <a16:creationId xmlns:a16="http://schemas.microsoft.com/office/drawing/2014/main" id="{CB7DEB78-19AC-44DA-9518-FC2B777FBBC4}"/>
              </a:ext>
            </a:extLst>
          </p:cNvPr>
          <p:cNvSpPr>
            <a:spLocks noGrp="1"/>
          </p:cNvSpPr>
          <p:nvPr>
            <p:ph type="title"/>
          </p:nvPr>
        </p:nvSpPr>
        <p:spPr>
          <a:xfrm>
            <a:off x="888631" y="4760132"/>
            <a:ext cx="3947420" cy="1777829"/>
          </a:xfrm>
        </p:spPr>
        <p:txBody>
          <a:bodyPr>
            <a:normAutofit/>
          </a:bodyPr>
          <a:lstStyle/>
          <a:p>
            <a:pPr algn="l"/>
            <a:r>
              <a:rPr lang="id-ID" dirty="0"/>
              <a:t>Infeksi Kolera</a:t>
            </a:r>
            <a:endParaRPr lang="en-ID" dirty="0"/>
          </a:p>
        </p:txBody>
      </p:sp>
      <p:sp>
        <p:nvSpPr>
          <p:cNvPr id="34" name="Freeform: Shape 33">
            <a:extLst>
              <a:ext uri="{FF2B5EF4-FFF2-40B4-BE49-F238E27FC236}">
                <a16:creationId xmlns:a16="http://schemas.microsoft.com/office/drawing/2014/main" id="{44C110BA-81E8-4247-853A-5F2B93E92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37825"/>
          </a:xfrm>
          <a:custGeom>
            <a:avLst/>
            <a:gdLst>
              <a:gd name="connsiteX0" fmla="*/ 0 w 12192000"/>
              <a:gd name="connsiteY0" fmla="*/ 0 h 4537825"/>
              <a:gd name="connsiteX1" fmla="*/ 12192000 w 12192000"/>
              <a:gd name="connsiteY1" fmla="*/ 0 h 4537825"/>
              <a:gd name="connsiteX2" fmla="*/ 12192000 w 12192000"/>
              <a:gd name="connsiteY2" fmla="*/ 3020937 h 4537825"/>
              <a:gd name="connsiteX3" fmla="*/ 12192000 w 12192000"/>
              <a:gd name="connsiteY3" fmla="*/ 3213062 h 4537825"/>
              <a:gd name="connsiteX4" fmla="*/ 12192000 w 12192000"/>
              <a:gd name="connsiteY4" fmla="*/ 4188880 h 4537825"/>
              <a:gd name="connsiteX5" fmla="*/ 12113803 w 12192000"/>
              <a:gd name="connsiteY5" fmla="*/ 4197163 h 4537825"/>
              <a:gd name="connsiteX6" fmla="*/ 6753597 w 12192000"/>
              <a:gd name="connsiteY6" fmla="*/ 4520720 h 4537825"/>
              <a:gd name="connsiteX7" fmla="*/ 400746 w 12192000"/>
              <a:gd name="connsiteY7" fmla="*/ 4349377 h 4537825"/>
              <a:gd name="connsiteX8" fmla="*/ 0 w 12192000"/>
              <a:gd name="connsiteY8" fmla="*/ 4312401 h 4537825"/>
              <a:gd name="connsiteX9" fmla="*/ 0 w 12192000"/>
              <a:gd name="connsiteY9" fmla="*/ 3213062 h 4537825"/>
              <a:gd name="connsiteX10" fmla="*/ 0 w 12192000"/>
              <a:gd name="connsiteY10" fmla="*/ 3020937 h 453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537825">
                <a:moveTo>
                  <a:pt x="0" y="0"/>
                </a:moveTo>
                <a:lnTo>
                  <a:pt x="12192000" y="0"/>
                </a:lnTo>
                <a:lnTo>
                  <a:pt x="12192000" y="3020937"/>
                </a:lnTo>
                <a:lnTo>
                  <a:pt x="12192000" y="3213062"/>
                </a:lnTo>
                <a:lnTo>
                  <a:pt x="12192000" y="4188880"/>
                </a:lnTo>
                <a:lnTo>
                  <a:pt x="12113803" y="4197163"/>
                </a:lnTo>
                <a:cubicBezTo>
                  <a:pt x="10139508" y="4395112"/>
                  <a:pt x="8237152" y="4488115"/>
                  <a:pt x="6753597" y="4520720"/>
                </a:cubicBezTo>
                <a:cubicBezTo>
                  <a:pt x="4940362" y="4560569"/>
                  <a:pt x="2657278" y="4541239"/>
                  <a:pt x="400746" y="4349377"/>
                </a:cubicBezTo>
                <a:lnTo>
                  <a:pt x="0" y="4312401"/>
                </a:lnTo>
                <a:lnTo>
                  <a:pt x="0" y="3213062"/>
                </a:lnTo>
                <a:lnTo>
                  <a:pt x="0" y="3020937"/>
                </a:lnTo>
                <a:close/>
              </a:path>
            </a:pathLst>
          </a:custGeom>
          <a:solidFill>
            <a:schemeClr val="tx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picture containing diagram&#10;&#10;Description automatically generated">
            <a:extLst>
              <a:ext uri="{FF2B5EF4-FFF2-40B4-BE49-F238E27FC236}">
                <a16:creationId xmlns:a16="http://schemas.microsoft.com/office/drawing/2014/main" id="{EC0C03D4-EE89-4A66-88DC-FCB08D148F37}"/>
              </a:ext>
            </a:extLst>
          </p:cNvPr>
          <p:cNvPicPr>
            <a:picLocks noChangeAspect="1"/>
          </p:cNvPicPr>
          <p:nvPr/>
        </p:nvPicPr>
        <p:blipFill rotWithShape="1">
          <a:blip r:embed="rId2">
            <a:extLst>
              <a:ext uri="{28A0092B-C50C-407E-A947-70E740481C1C}">
                <a14:useLocalDpi xmlns:a14="http://schemas.microsoft.com/office/drawing/2010/main" val="0"/>
              </a:ext>
            </a:extLst>
          </a:blip>
          <a:srcRect l="8260" r="2873"/>
          <a:stretch/>
        </p:blipFill>
        <p:spPr>
          <a:xfrm>
            <a:off x="3115359" y="671951"/>
            <a:ext cx="5970275" cy="3359108"/>
          </a:xfrm>
          <a:prstGeom prst="rect">
            <a:avLst/>
          </a:prstGeom>
        </p:spPr>
      </p:pic>
      <p:sp>
        <p:nvSpPr>
          <p:cNvPr id="6" name="Rectangle 1">
            <a:extLst>
              <a:ext uri="{FF2B5EF4-FFF2-40B4-BE49-F238E27FC236}">
                <a16:creationId xmlns:a16="http://schemas.microsoft.com/office/drawing/2014/main" id="{10253094-B327-4E8E-B751-DCB9673E277E}"/>
              </a:ext>
            </a:extLst>
          </p:cNvPr>
          <p:cNvSpPr>
            <a:spLocks noGrp="1" noChangeArrowheads="1"/>
          </p:cNvSpPr>
          <p:nvPr>
            <p:ph idx="1"/>
          </p:nvPr>
        </p:nvSpPr>
        <p:spPr bwMode="auto">
          <a:xfrm>
            <a:off x="3922643" y="4767659"/>
            <a:ext cx="7477677" cy="2100689"/>
          </a:xfrm>
          <a:prstGeom prst="rect">
            <a:avLst/>
          </a:prstGeom>
          <a:solidFill>
            <a:schemeClr val="accent5">
              <a:lumMod val="60000"/>
              <a:lumOff val="40000"/>
            </a:schemeClr>
          </a:solidFill>
        </p:spPr>
        <p:txBody>
          <a:bodyPr vert="horz" lIns="91440" tIns="45720" rIns="91440" bIns="45720" numCol="1" anchorCtr="0" compatLnSpc="1">
            <a:prstTxWarp prst="textNoShape">
              <a:avLst/>
            </a:prstTxWarp>
            <a:normAutofit lnSpcReduction="10000"/>
          </a:bodyPr>
          <a:lstStyle/>
          <a:p>
            <a:pPr marL="0" marR="0" lvl="0" indent="457200" defTabSz="914400" rtl="0" eaLnBrk="0" fontAlgn="base" latinLnBrk="0" hangingPunct="0">
              <a:lnSpc>
                <a:spcPct val="110000"/>
              </a:lnSpc>
              <a:spcBef>
                <a:spcPct val="0"/>
              </a:spcBef>
              <a:spcAft>
                <a:spcPts val="600"/>
              </a:spcAft>
              <a:buClrTx/>
              <a:buSzTx/>
              <a:buFontTx/>
              <a:buNone/>
              <a:tabLst/>
            </a:pP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Proses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infeksi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pada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kolera</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meliputi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ingesti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vibrio cholerae,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atraksi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khemotaktik</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bakteri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pada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epitelium</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usus,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motilitas</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bakteri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dengan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flagellum polar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tunggal</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dan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penetrasi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lapisan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mukus</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pada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permukaan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intensial</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1" u="none" strike="noStrike" cap="none" normalizeH="0" baseline="0" dirty="0">
                <a:ln>
                  <a:noFill/>
                </a:ln>
                <a:solidFill>
                  <a:schemeClr val="bg2"/>
                </a:solidFill>
                <a:effectLst/>
                <a:latin typeface="+mj-lt"/>
                <a:cs typeface="Times New Roman" panose="02020603050405020304" pitchFamily="18" charset="0"/>
              </a:rPr>
              <a:t>V. Cholerae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tetap</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tinggal</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pada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permukaan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sel</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epitel</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dengan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diperantai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oleh pili dan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kemungkinan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oleh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adhesi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lain.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Prosuksi</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toksin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kolera</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mengakibatkan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terjadinya</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aliran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kllorida</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dan air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ke</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dalam</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lumen usus,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menyebabkan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diare</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dan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ketidakseimbangan</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 </a:t>
            </a:r>
            <a:r>
              <a:rPr kumimoji="0" lang="en-US" altLang="en-US" sz="1700" b="0" i="0" u="none" strike="noStrike" cap="none" normalizeH="0" baseline="0" dirty="0" err="1">
                <a:ln>
                  <a:noFill/>
                </a:ln>
                <a:solidFill>
                  <a:schemeClr val="bg2"/>
                </a:solidFill>
                <a:effectLst/>
                <a:latin typeface="+mj-lt"/>
                <a:cs typeface="Times New Roman" panose="02020603050405020304" pitchFamily="18" charset="0"/>
              </a:rPr>
              <a:t>elektrolit</a:t>
            </a:r>
            <a:r>
              <a:rPr kumimoji="0" lang="en-US" altLang="en-US" sz="1700" b="0" i="0" u="none" strike="noStrike" cap="none" normalizeH="0" baseline="0" dirty="0">
                <a:ln>
                  <a:noFill/>
                </a:ln>
                <a:solidFill>
                  <a:schemeClr val="bg2"/>
                </a:solidFill>
                <a:effectLst/>
                <a:latin typeface="+mj-lt"/>
                <a:cs typeface="Times New Roman" panose="02020603050405020304" pitchFamily="18" charset="0"/>
              </a:rPr>
              <a:t>.</a:t>
            </a:r>
            <a:endParaRPr kumimoji="0" lang="en-US" altLang="en-US" sz="1700" b="0" i="0" u="none" strike="noStrike" cap="none" normalizeH="0" baseline="0" dirty="0">
              <a:ln>
                <a:noFill/>
              </a:ln>
              <a:solidFill>
                <a:schemeClr val="bg2"/>
              </a:solidFill>
              <a:effectLst/>
              <a:latin typeface="+mj-lt"/>
            </a:endParaRPr>
          </a:p>
          <a:p>
            <a:pPr marL="0" marR="0" lvl="0" indent="457200" defTabSz="914400" rtl="0" eaLnBrk="0" fontAlgn="base" latinLnBrk="0" hangingPunct="0">
              <a:lnSpc>
                <a:spcPct val="110000"/>
              </a:lnSpc>
              <a:spcBef>
                <a:spcPct val="0"/>
              </a:spcBef>
              <a:spcAft>
                <a:spcPts val="600"/>
              </a:spcAft>
              <a:buClrTx/>
              <a:buSzTx/>
              <a:buFontTx/>
              <a:buNone/>
              <a:tabLst/>
            </a:pPr>
            <a:br>
              <a:rPr kumimoji="0" lang="en-US" altLang="en-US" sz="1100" b="0" i="0" u="none" strike="noStrike" cap="none" normalizeH="0" baseline="0" dirty="0">
                <a:ln>
                  <a:noFill/>
                </a:ln>
                <a:solidFill>
                  <a:schemeClr val="bg2"/>
                </a:solidFill>
                <a:effectLst/>
                <a:latin typeface="Arial" panose="020B0604020202020204" pitchFamily="34" charset="0"/>
              </a:rPr>
            </a:br>
            <a:endParaRPr kumimoji="0" lang="en-US" altLang="en-US" sz="1100" b="0" i="0" u="none" strike="noStrike" cap="none" normalizeH="0" baseline="0" dirty="0">
              <a:ln>
                <a:noFill/>
              </a:ln>
              <a:solidFill>
                <a:schemeClr val="bg2"/>
              </a:solidFill>
              <a:effectLst/>
              <a:latin typeface="Arial" panose="020B0604020202020204" pitchFamily="34" charset="0"/>
            </a:endParaRPr>
          </a:p>
        </p:txBody>
      </p:sp>
    </p:spTree>
    <p:extLst>
      <p:ext uri="{BB962C8B-B14F-4D97-AF65-F5344CB8AC3E}">
        <p14:creationId xmlns:p14="http://schemas.microsoft.com/office/powerpoint/2010/main" val="3745655209"/>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4"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B06B12C2-9E72-424D-BA8D-E063127AEA87}"/>
              </a:ext>
            </a:extLst>
          </p:cNvPr>
          <p:cNvSpPr>
            <a:spLocks noGrp="1"/>
          </p:cNvSpPr>
          <p:nvPr>
            <p:ph type="title"/>
          </p:nvPr>
        </p:nvSpPr>
        <p:spPr>
          <a:xfrm>
            <a:off x="7269686" y="795528"/>
            <a:ext cx="4123738" cy="555626"/>
          </a:xfrm>
        </p:spPr>
        <p:txBody>
          <a:bodyPr>
            <a:normAutofit fontScale="90000"/>
          </a:bodyPr>
          <a:lstStyle/>
          <a:p>
            <a:pPr algn="l"/>
            <a:r>
              <a:rPr lang="id-ID" sz="3200" dirty="0">
                <a:solidFill>
                  <a:schemeClr val="tx2"/>
                </a:solidFill>
              </a:rPr>
              <a:t>Infeksi PES</a:t>
            </a:r>
            <a:endParaRPr lang="en-ID" sz="3200" dirty="0">
              <a:solidFill>
                <a:schemeClr val="tx2"/>
              </a:solidFill>
            </a:endParaRPr>
          </a:p>
        </p:txBody>
      </p:sp>
      <p:sp>
        <p:nvSpPr>
          <p:cNvPr id="60" name="Rectangle 59">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E9B05A"/>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graphical user interface&#10;&#10;Description automatically generated">
            <a:extLst>
              <a:ext uri="{FF2B5EF4-FFF2-40B4-BE49-F238E27FC236}">
                <a16:creationId xmlns:a16="http://schemas.microsoft.com/office/drawing/2014/main" id="{69CA000C-6B86-4E73-83FA-B500C570BF01}"/>
              </a:ext>
            </a:extLst>
          </p:cNvPr>
          <p:cNvPicPr>
            <a:picLocks noChangeAspect="1"/>
          </p:cNvPicPr>
          <p:nvPr/>
        </p:nvPicPr>
        <p:blipFill rotWithShape="1">
          <a:blip r:embed="rId2">
            <a:extLst>
              <a:ext uri="{28A0092B-C50C-407E-A947-70E740481C1C}">
                <a14:useLocalDpi xmlns:a14="http://schemas.microsoft.com/office/drawing/2010/main" val="0"/>
              </a:ext>
            </a:extLst>
          </a:blip>
          <a:srcRect l="42659" r="-1" b="-1"/>
          <a:stretch/>
        </p:blipFill>
        <p:spPr>
          <a:xfrm>
            <a:off x="972115" y="960214"/>
            <a:ext cx="5641848" cy="4919472"/>
          </a:xfrm>
          <a:prstGeom prst="rect">
            <a:avLst/>
          </a:prstGeom>
          <a:ln w="12700">
            <a:noFill/>
          </a:ln>
        </p:spPr>
      </p:pic>
      <p:sp>
        <p:nvSpPr>
          <p:cNvPr id="6" name="Rectangle 1">
            <a:extLst>
              <a:ext uri="{FF2B5EF4-FFF2-40B4-BE49-F238E27FC236}">
                <a16:creationId xmlns:a16="http://schemas.microsoft.com/office/drawing/2014/main" id="{7C111C25-B356-47E7-9374-389ACA096BC3}"/>
              </a:ext>
            </a:extLst>
          </p:cNvPr>
          <p:cNvSpPr>
            <a:spLocks noGrp="1" noChangeArrowheads="1"/>
          </p:cNvSpPr>
          <p:nvPr>
            <p:ph idx="1"/>
          </p:nvPr>
        </p:nvSpPr>
        <p:spPr bwMode="auto">
          <a:xfrm>
            <a:off x="7293817" y="1460691"/>
            <a:ext cx="4507659" cy="5248847"/>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defTabSz="914400" rtl="0" eaLnBrk="0" fontAlgn="base" latinLnBrk="0" hangingPunct="0">
              <a:lnSpc>
                <a:spcPct val="110000"/>
              </a:lnSpc>
              <a:spcBef>
                <a:spcPct val="0"/>
              </a:spcBef>
              <a:spcAft>
                <a:spcPts val="600"/>
              </a:spcAft>
              <a:buClr>
                <a:srgbClr val="E9B05A"/>
              </a:buClr>
              <a:buSzTx/>
              <a:buFontTx/>
              <a:buNone/>
              <a:tabLst/>
            </a:pPr>
            <a:r>
              <a:rPr kumimoji="0" lang="en-US" altLang="en-US" sz="1100" b="0" i="1" u="none" strike="noStrike" cap="none" normalizeH="0" baseline="0" dirty="0">
                <a:ln>
                  <a:noFill/>
                </a:ln>
                <a:effectLst/>
                <a:cs typeface="Arial" panose="020B0604020202020204" pitchFamily="34" charset="0"/>
              </a:rPr>
              <a:t>Yersinia pestis </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adalah</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intrasel</a:t>
            </a:r>
            <a:r>
              <a:rPr kumimoji="0" lang="en-US" altLang="en-US" sz="1100" b="0" i="0" u="none" strike="noStrike" cap="none" normalizeH="0" baseline="0" dirty="0">
                <a:ln>
                  <a:noFill/>
                </a:ln>
                <a:effectLst/>
                <a:cs typeface="Arial" panose="020B0604020202020204" pitchFamily="34" charset="0"/>
              </a:rPr>
              <a:t> Gram-</a:t>
            </a:r>
            <a:r>
              <a:rPr kumimoji="0" lang="en-US" altLang="en-US" sz="1100" b="0" i="0" u="none" strike="noStrike" cap="none" normalizeH="0" baseline="0" dirty="0" err="1">
                <a:ln>
                  <a:noFill/>
                </a:ln>
                <a:effectLst/>
                <a:cs typeface="Arial" panose="020B0604020202020204" pitchFamily="34" charset="0"/>
              </a:rPr>
              <a:t>negatif</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kultatif</a:t>
            </a:r>
            <a:r>
              <a:rPr kumimoji="0" lang="en-US" altLang="en-US" sz="1100" b="0" i="0" u="none" strike="noStrike" cap="none" normalizeH="0" baseline="0" dirty="0">
                <a:ln>
                  <a:noFill/>
                </a:ln>
                <a:effectLst/>
                <a:cs typeface="Arial" panose="020B0604020202020204" pitchFamily="34" charset="0"/>
              </a:rPr>
              <a:t> yang </a:t>
            </a:r>
            <a:r>
              <a:rPr kumimoji="0" lang="en-US" altLang="en-US" sz="1100" b="0" i="0" u="none" strike="noStrike" cap="none" normalizeH="0" baseline="0" dirty="0" err="1">
                <a:ln>
                  <a:noFill/>
                </a:ln>
                <a:effectLst/>
                <a:cs typeface="Arial" panose="020B0604020202020204" pitchFamily="34" charset="0"/>
              </a:rPr>
              <a:t>ditularkan</a:t>
            </a:r>
            <a:r>
              <a:rPr kumimoji="0" lang="en-US" altLang="en-US" sz="1100" b="0" i="0" u="none" strike="noStrike" cap="none" normalizeH="0" baseline="0" dirty="0">
                <a:ln>
                  <a:noFill/>
                </a:ln>
                <a:effectLst/>
                <a:cs typeface="Arial" panose="020B0604020202020204" pitchFamily="34" charset="0"/>
              </a:rPr>
              <a:t> oleh </a:t>
            </a:r>
            <a:r>
              <a:rPr kumimoji="0" lang="en-US" altLang="en-US" sz="1100" b="0" i="0" u="none" strike="noStrike" cap="none" normalizeH="0" baseline="0" dirty="0" err="1">
                <a:ln>
                  <a:noFill/>
                </a:ln>
                <a:effectLst/>
                <a:cs typeface="Arial" panose="020B0604020202020204" pitchFamily="34" charset="0"/>
              </a:rPr>
              <a:t>gigitan</a:t>
            </a:r>
            <a:r>
              <a:rPr kumimoji="0" lang="en-US" altLang="en-US" sz="1100" b="0" i="0" u="none" strike="noStrike" cap="none" normalizeH="0" baseline="0" dirty="0">
                <a:ln>
                  <a:noFill/>
                </a:ln>
                <a:effectLst/>
                <a:cs typeface="Arial" panose="020B0604020202020204" pitchFamily="34" charset="0"/>
              </a:rPr>
              <a:t> </a:t>
            </a:r>
            <a:r>
              <a:rPr kumimoji="0" lang="en-US" altLang="en-US" sz="1100" b="0" i="1" u="none" strike="noStrike" cap="none" normalizeH="0" baseline="0" dirty="0">
                <a:ln>
                  <a:noFill/>
                </a:ln>
                <a:effectLst/>
                <a:cs typeface="Arial" panose="020B0604020202020204" pitchFamily="34" charset="0"/>
              </a:rPr>
              <a:t>fleabites</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atau</a:t>
            </a:r>
            <a:r>
              <a:rPr kumimoji="0" lang="en-US" altLang="en-US" sz="1100" b="0" i="0" u="none" strike="noStrike" cap="none" normalizeH="0" baseline="0" dirty="0">
                <a:ln>
                  <a:noFill/>
                </a:ln>
                <a:effectLst/>
                <a:cs typeface="Arial" panose="020B0604020202020204" pitchFamily="34" charset="0"/>
              </a:rPr>
              <a:t> aerosol dan </a:t>
            </a:r>
            <a:r>
              <a:rPr kumimoji="0" lang="en-US" altLang="en-US" sz="1100" b="0" i="0" u="none" strike="noStrike" cap="none" normalizeH="0" baseline="0" dirty="0" err="1">
                <a:ln>
                  <a:noFill/>
                </a:ln>
                <a:effectLst/>
                <a:cs typeface="Arial" panose="020B0604020202020204" pitchFamily="34" charset="0"/>
              </a:rPr>
              <a:t>menyebabkan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infeksi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sistemik</a:t>
            </a:r>
            <a:r>
              <a:rPr kumimoji="0" lang="en-US" altLang="en-US" sz="1100" b="0" i="0" u="none" strike="noStrike" cap="none" normalizeH="0" baseline="0" dirty="0">
                <a:ln>
                  <a:noFill/>
                </a:ln>
                <a:effectLst/>
                <a:cs typeface="Arial" panose="020B0604020202020204" pitchFamily="34" charset="0"/>
              </a:rPr>
              <a:t> yang sangat </a:t>
            </a:r>
            <a:r>
              <a:rPr kumimoji="0" lang="en-US" altLang="en-US" sz="1100" b="0" i="0" u="none" strike="noStrike" cap="none" normalizeH="0" baseline="0" dirty="0" err="1">
                <a:ln>
                  <a:noFill/>
                </a:ln>
                <a:effectLst/>
                <a:cs typeface="Arial" panose="020B0604020202020204" pitchFamily="34" charset="0"/>
              </a:rPr>
              <a:t>invasif</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sering</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mematikan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disebut</a:t>
            </a:r>
            <a:r>
              <a:rPr kumimoji="0" lang="en-US" altLang="en-US" sz="1100" b="0" i="0" u="none" strike="noStrike" cap="none" normalizeH="0" baseline="0" dirty="0">
                <a:ln>
                  <a:noFill/>
                </a:ln>
                <a:effectLst/>
                <a:cs typeface="Arial" panose="020B0604020202020204" pitchFamily="34" charset="0"/>
              </a:rPr>
              <a:t> </a:t>
            </a:r>
            <a:r>
              <a:rPr kumimoji="0" lang="en-US" altLang="en-US" sz="1100" b="0" i="1" u="none" strike="noStrike" cap="none" normalizeH="0" baseline="0" dirty="0">
                <a:ln>
                  <a:noFill/>
                </a:ln>
                <a:effectLst/>
                <a:cs typeface="Arial" panose="020B0604020202020204" pitchFamily="34" charset="0"/>
              </a:rPr>
              <a:t>pes. </a:t>
            </a:r>
            <a:r>
              <a:rPr kumimoji="0" lang="en-US" altLang="en-US" sz="1100" b="0" i="0" u="none" strike="noStrike" cap="none" normalizeH="0" baseline="0" dirty="0">
                <a:ln>
                  <a:noFill/>
                </a:ln>
                <a:effectLst/>
                <a:cs typeface="Arial" panose="020B0604020202020204" pitchFamily="34" charset="0"/>
              </a:rPr>
              <a:t>Pes </a:t>
            </a:r>
            <a:r>
              <a:rPr kumimoji="0" lang="en-US" altLang="en-US" sz="1100" b="0" i="0" u="none" strike="noStrike" cap="none" normalizeH="0" baseline="0" dirty="0" err="1">
                <a:ln>
                  <a:noFill/>
                </a:ln>
                <a:effectLst/>
                <a:cs typeface="Arial" panose="020B0604020202020204" pitchFamily="34" charset="0"/>
              </a:rPr>
              <a:t>menyebabkan</a:t>
            </a:r>
            <a:r>
              <a:rPr kumimoji="0" lang="en-US" altLang="en-US" sz="1100" b="0" i="0" u="none" strike="noStrike" cap="none" normalizeH="0" baseline="0" dirty="0">
                <a:ln>
                  <a:noFill/>
                </a:ln>
                <a:effectLst/>
                <a:cs typeface="Arial" panose="020B0604020202020204" pitchFamily="34" charset="0"/>
              </a:rPr>
              <a:t> Pes </a:t>
            </a:r>
            <a:r>
              <a:rPr kumimoji="0" lang="en-US" altLang="en-US" sz="1100" b="0" i="0" u="none" strike="noStrike" cap="none" normalizeH="0" baseline="0" dirty="0" err="1">
                <a:ln>
                  <a:noFill/>
                </a:ln>
                <a:effectLst/>
                <a:cs typeface="Arial" panose="020B0604020202020204" pitchFamily="34" charset="0"/>
              </a:rPr>
              <a:t>dapat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ditemui</a:t>
            </a:r>
            <a:r>
              <a:rPr kumimoji="0" lang="en-US" altLang="en-US" sz="1100" b="0" i="0" u="none" strike="noStrike" cap="none" normalizeH="0" baseline="0" dirty="0">
                <a:ln>
                  <a:noFill/>
                </a:ln>
                <a:effectLst/>
                <a:cs typeface="Arial" panose="020B0604020202020204" pitchFamily="34" charset="0"/>
              </a:rPr>
              <a:t> di </a:t>
            </a:r>
            <a:r>
              <a:rPr kumimoji="0" lang="en-US" altLang="en-US" sz="1100" b="0" i="0" u="none" strike="noStrike" cap="none" normalizeH="0" baseline="0" dirty="0" err="1">
                <a:ln>
                  <a:noFill/>
                </a:ln>
                <a:effectLst/>
                <a:cs typeface="Arial" panose="020B0604020202020204" pitchFamily="34" charset="0"/>
              </a:rPr>
              <a:t>seluruh</a:t>
            </a:r>
            <a:r>
              <a:rPr kumimoji="0" lang="en-US" altLang="en-US" sz="1100" b="0" i="0" u="none" strike="noStrike" cap="none" normalizeH="0" baseline="0" dirty="0">
                <a:ln>
                  <a:noFill/>
                </a:ln>
                <a:effectLst/>
                <a:cs typeface="Arial" panose="020B0604020202020204" pitchFamily="34" charset="0"/>
              </a:rPr>
              <a:t> dunia, </a:t>
            </a:r>
            <a:r>
              <a:rPr kumimoji="0" lang="en-US" altLang="en-US" sz="1100" b="0" i="0" u="none" strike="noStrike" cap="none" normalizeH="0" baseline="0" dirty="0" err="1">
                <a:ln>
                  <a:noFill/>
                </a:ln>
                <a:effectLst/>
                <a:cs typeface="Arial" panose="020B0604020202020204" pitchFamily="34" charset="0"/>
              </a:rPr>
              <a:t>terutama</a:t>
            </a:r>
            <a:r>
              <a:rPr kumimoji="0" lang="en-US" altLang="en-US" sz="1100" b="0" i="0" u="none" strike="noStrike" cap="none" normalizeH="0" baseline="0" dirty="0">
                <a:ln>
                  <a:noFill/>
                </a:ln>
                <a:effectLst/>
                <a:cs typeface="Arial" panose="020B0604020202020204" pitchFamily="34" charset="0"/>
              </a:rPr>
              <a:t> di </a:t>
            </a:r>
            <a:r>
              <a:rPr kumimoji="0" lang="en-US" altLang="en-US" sz="1100" b="0" i="0" u="none" strike="noStrike" cap="none" normalizeH="0" baseline="0" dirty="0" err="1">
                <a:ln>
                  <a:noFill/>
                </a:ln>
                <a:effectLst/>
                <a:cs typeface="Arial" panose="020B0604020202020204" pitchFamily="34" charset="0"/>
              </a:rPr>
              <a:t>benua</a:t>
            </a:r>
            <a:r>
              <a:rPr kumimoji="0" lang="en-US" altLang="en-US" sz="1100" b="0" i="0" u="none" strike="noStrike" cap="none" normalizeH="0" baseline="0" dirty="0">
                <a:ln>
                  <a:noFill/>
                </a:ln>
                <a:effectLst/>
                <a:cs typeface="Arial" panose="020B0604020202020204" pitchFamily="34" charset="0"/>
              </a:rPr>
              <a:t> Afrika. Sebagian </a:t>
            </a:r>
            <a:r>
              <a:rPr kumimoji="0" lang="en-US" altLang="en-US" sz="1100" b="0" i="0" u="none" strike="noStrike" cap="none" normalizeH="0" baseline="0" dirty="0" err="1">
                <a:ln>
                  <a:noFill/>
                </a:ln>
                <a:effectLst/>
                <a:cs typeface="Arial" panose="020B0604020202020204" pitchFamily="34" charset="0"/>
              </a:rPr>
              <a:t>besar</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penderita</a:t>
            </a:r>
            <a:r>
              <a:rPr kumimoji="0" lang="en-US" altLang="en-US" sz="1100" b="0" i="0" u="none" strike="noStrike" cap="none" normalizeH="0" baseline="0" dirty="0">
                <a:ln>
                  <a:noFill/>
                </a:ln>
                <a:effectLst/>
                <a:cs typeface="Arial" panose="020B0604020202020204" pitchFamily="34" charset="0"/>
              </a:rPr>
              <a:t> pes </a:t>
            </a:r>
            <a:r>
              <a:rPr kumimoji="0" lang="en-US" altLang="en-US" sz="1100" b="0" i="0" u="none" strike="noStrike" cap="none" normalizeH="0" baseline="0" dirty="0" err="1">
                <a:ln>
                  <a:noFill/>
                </a:ln>
                <a:effectLst/>
                <a:cs typeface="Arial" panose="020B0604020202020204" pitchFamily="34" charset="0"/>
              </a:rPr>
              <a:t>merupakan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penduduk</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desa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lebih</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banyak</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ditemui</a:t>
            </a:r>
            <a:r>
              <a:rPr kumimoji="0" lang="en-US" altLang="en-US" sz="1100" b="0" i="0" u="none" strike="noStrike" cap="none" normalizeH="0" baseline="0" dirty="0">
                <a:ln>
                  <a:noFill/>
                </a:ln>
                <a:effectLst/>
                <a:cs typeface="Arial" panose="020B0604020202020204" pitchFamily="34" charset="0"/>
              </a:rPr>
              <a:t> pada </a:t>
            </a:r>
            <a:r>
              <a:rPr kumimoji="0" lang="en-US" altLang="en-US" sz="1100" b="0" i="0" u="none" strike="noStrike" cap="none" normalizeH="0" baseline="0" dirty="0" err="1">
                <a:ln>
                  <a:noFill/>
                </a:ln>
                <a:effectLst/>
                <a:cs typeface="Arial" panose="020B0604020202020204" pitchFamily="34" charset="0"/>
              </a:rPr>
              <a:t>laki</a:t>
            </a:r>
            <a:r>
              <a:rPr kumimoji="0" lang="en-US" altLang="en-US" sz="1100" b="0" i="0" u="none" strike="noStrike" cap="none" normalizeH="0" baseline="0" dirty="0">
                <a:ln>
                  <a:noFill/>
                </a:ln>
                <a:effectLst/>
                <a:cs typeface="Arial" panose="020B0604020202020204" pitchFamily="34" charset="0"/>
              </a:rPr>
              <a:t> – </a:t>
            </a:r>
            <a:r>
              <a:rPr kumimoji="0" lang="en-US" altLang="en-US" sz="1100" b="0" i="0" u="none" strike="noStrike" cap="none" normalizeH="0" baseline="0" dirty="0" err="1">
                <a:ln>
                  <a:noFill/>
                </a:ln>
                <a:effectLst/>
                <a:cs typeface="Arial" panose="020B0604020202020204" pitchFamily="34" charset="0"/>
              </a:rPr>
              <a:t>laki</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dapat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terjadi</a:t>
            </a:r>
            <a:r>
              <a:rPr kumimoji="0" lang="en-US" altLang="en-US" sz="1100" b="0" i="0" u="none" strike="noStrike" cap="none" normalizeH="0" baseline="0" dirty="0">
                <a:ln>
                  <a:noFill/>
                </a:ln>
                <a:effectLst/>
                <a:cs typeface="Arial" panose="020B0604020202020204" pitchFamily="34" charset="0"/>
              </a:rPr>
              <a:t> pada </a:t>
            </a:r>
            <a:r>
              <a:rPr kumimoji="0" lang="en-US" altLang="en-US" sz="1100" b="0" i="0" u="none" strike="noStrike" cap="none" normalizeH="0" baseline="0" dirty="0" err="1">
                <a:ln>
                  <a:noFill/>
                </a:ln>
                <a:effectLst/>
                <a:cs typeface="Arial" panose="020B0604020202020204" pitchFamily="34" charset="0"/>
              </a:rPr>
              <a:t>semua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umur</a:t>
            </a:r>
            <a:r>
              <a:rPr kumimoji="0" lang="en-US" altLang="en-US" sz="1100" b="0" i="0" u="none" strike="noStrike" cap="none" normalizeH="0" baseline="0" dirty="0">
                <a:ln>
                  <a:noFill/>
                </a:ln>
                <a:effectLst/>
                <a:cs typeface="Arial" panose="020B0604020202020204" pitchFamily="34" charset="0"/>
              </a:rPr>
              <a:t>. Pes </a:t>
            </a:r>
            <a:r>
              <a:rPr kumimoji="0" lang="en-US" altLang="en-US" sz="1100" b="0" i="0" u="none" strike="noStrike" cap="none" normalizeH="0" baseline="0" dirty="0" err="1">
                <a:ln>
                  <a:noFill/>
                </a:ln>
                <a:effectLst/>
                <a:cs typeface="Arial" panose="020B0604020202020204" pitchFamily="34" charset="0"/>
              </a:rPr>
              <a:t>disebabkan</a:t>
            </a:r>
            <a:r>
              <a:rPr kumimoji="0" lang="en-US" altLang="en-US" sz="1100" b="0" i="0" u="none" strike="noStrike" cap="none" normalizeH="0" baseline="0" dirty="0">
                <a:ln>
                  <a:noFill/>
                </a:ln>
                <a:effectLst/>
                <a:cs typeface="Arial" panose="020B0604020202020204" pitchFamily="34" charset="0"/>
              </a:rPr>
              <a:t> oleh </a:t>
            </a:r>
            <a:r>
              <a:rPr kumimoji="0" lang="en-US" altLang="en-US" sz="1100" b="0" i="0" u="none" strike="noStrike" cap="none" normalizeH="0" baseline="0" dirty="0" err="1">
                <a:ln>
                  <a:noFill/>
                </a:ln>
                <a:effectLst/>
                <a:cs typeface="Arial" panose="020B0604020202020204" pitchFamily="34" charset="0"/>
              </a:rPr>
              <a:t>infeksi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a:t>
            </a:r>
            <a:r>
              <a:rPr kumimoji="0" lang="en-US" altLang="en-US" sz="1100" b="0" i="1" u="none" strike="noStrike" cap="none" normalizeH="0" baseline="0" dirty="0">
                <a:ln>
                  <a:noFill/>
                </a:ln>
                <a:effectLst/>
                <a:cs typeface="Arial" panose="020B0604020202020204" pitchFamily="34" charset="0"/>
              </a:rPr>
              <a:t>Yersinia pestis</a:t>
            </a:r>
            <a:r>
              <a:rPr kumimoji="0" lang="en-US" altLang="en-US" sz="1100" b="0" i="0" u="none" strike="noStrike" cap="none" normalizeH="0" baseline="0" dirty="0">
                <a:ln>
                  <a:noFill/>
                </a:ln>
                <a:effectLst/>
                <a:cs typeface="Arial" panose="020B0604020202020204" pitchFamily="34" charset="0"/>
              </a:rPr>
              <a:t>.</a:t>
            </a:r>
          </a:p>
          <a:p>
            <a:pPr marL="0" marR="0" lvl="0" indent="457200" defTabSz="914400" rtl="0" eaLnBrk="0" fontAlgn="base" latinLnBrk="0" hangingPunct="0">
              <a:lnSpc>
                <a:spcPct val="110000"/>
              </a:lnSpc>
              <a:spcBef>
                <a:spcPct val="0"/>
              </a:spcBef>
              <a:spcAft>
                <a:spcPts val="600"/>
              </a:spcAft>
              <a:buClr>
                <a:srgbClr val="E9B05A"/>
              </a:buClr>
              <a:buSzTx/>
              <a:buFontTx/>
              <a:buNone/>
              <a:tabLst/>
            </a:pP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ini</a:t>
            </a:r>
            <a:r>
              <a:rPr kumimoji="0" lang="en-US" altLang="en-US" sz="1100" b="0" i="0" u="none" strike="noStrike" cap="none" normalizeH="0" baseline="0" dirty="0">
                <a:ln>
                  <a:noFill/>
                </a:ln>
                <a:effectLst/>
                <a:cs typeface="Arial" panose="020B0604020202020204" pitchFamily="34" charset="0"/>
              </a:rPr>
              <a:t> pada </a:t>
            </a:r>
            <a:r>
              <a:rPr kumimoji="0" lang="en-US" altLang="en-US" sz="1100" b="0" i="0" u="none" strike="noStrike" cap="none" normalizeH="0" baseline="0" dirty="0" err="1">
                <a:ln>
                  <a:noFill/>
                </a:ln>
                <a:effectLst/>
                <a:cs typeface="Arial" panose="020B0604020202020204" pitchFamily="34" charset="0"/>
              </a:rPr>
              <a:t>awalnya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menginfeksi</a:t>
            </a:r>
            <a:r>
              <a:rPr kumimoji="0" lang="en-US" altLang="en-US" sz="1100" b="0" i="0" u="none" strike="noStrike" cap="none" normalizeH="0" baseline="0" dirty="0">
                <a:ln>
                  <a:noFill/>
                </a:ln>
                <a:effectLst/>
                <a:cs typeface="Arial" panose="020B0604020202020204" pitchFamily="34" charset="0"/>
              </a:rPr>
              <a:t> kutu. Ketika kutu </a:t>
            </a:r>
            <a:r>
              <a:rPr kumimoji="0" lang="en-US" altLang="en-US" sz="1100" b="0" i="0" u="none" strike="noStrike" cap="none" normalizeH="0" baseline="0" dirty="0" err="1">
                <a:ln>
                  <a:noFill/>
                </a:ln>
                <a:effectLst/>
                <a:cs typeface="Arial" panose="020B0604020202020204" pitchFamily="34" charset="0"/>
              </a:rPr>
              <a:t>menggigit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tikus</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maka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tikus</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tersebut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akan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terinfeksi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pes. </a:t>
            </a:r>
            <a:r>
              <a:rPr kumimoji="0" lang="en-US" altLang="en-US" sz="1100" b="0" i="0" u="none" strike="noStrike" cap="none" normalizeH="0" baseline="0" dirty="0" err="1">
                <a:ln>
                  <a:noFill/>
                </a:ln>
                <a:effectLst/>
                <a:cs typeface="Arial" panose="020B0604020202020204" pitchFamily="34" charset="0"/>
              </a:rPr>
              <a:t>Dengan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demikian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jika</a:t>
            </a:r>
            <a:r>
              <a:rPr kumimoji="0" lang="en-US" altLang="en-US" sz="1100" b="0" i="0" u="none" strike="noStrike" cap="none" normalizeH="0" baseline="0" dirty="0">
                <a:ln>
                  <a:noFill/>
                </a:ln>
                <a:effectLst/>
                <a:cs typeface="Arial" panose="020B0604020202020204" pitchFamily="34" charset="0"/>
              </a:rPr>
              <a:t> kutu lain </a:t>
            </a:r>
            <a:r>
              <a:rPr kumimoji="0" lang="en-US" altLang="en-US" sz="1100" b="0" i="0" u="none" strike="noStrike" cap="none" normalizeH="0" baseline="0" dirty="0" err="1">
                <a:ln>
                  <a:noFill/>
                </a:ln>
                <a:effectLst/>
                <a:cs typeface="Arial" panose="020B0604020202020204" pitchFamily="34" charset="0"/>
              </a:rPr>
              <a:t>menggigit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tikus</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sakit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tersebut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maka</a:t>
            </a:r>
            <a:r>
              <a:rPr kumimoji="0" lang="en-US" altLang="en-US" sz="1100" b="0" i="0" u="none" strike="noStrike" cap="none" normalizeH="0" baseline="0" dirty="0">
                <a:ln>
                  <a:noFill/>
                </a:ln>
                <a:effectLst/>
                <a:cs typeface="Arial" panose="020B0604020202020204" pitchFamily="34" charset="0"/>
              </a:rPr>
              <a:t> kutu </a:t>
            </a:r>
            <a:r>
              <a:rPr kumimoji="0" lang="en-US" altLang="en-US" sz="1100" b="0" i="0" u="none" strike="noStrike" cap="none" normalizeH="0" baseline="0" dirty="0" err="1">
                <a:ln>
                  <a:noFill/>
                </a:ln>
                <a:effectLst/>
                <a:cs typeface="Arial" panose="020B0604020202020204" pitchFamily="34" charset="0"/>
              </a:rPr>
              <a:t>tersebut</a:t>
            </a:r>
            <a:r>
              <a:rPr kumimoji="0" lang="en-US" altLang="en-US" sz="1100" b="0" i="0" u="none" strike="noStrike" cap="none" normalizeH="0" baseline="0" dirty="0">
                <a:ln>
                  <a:noFill/>
                </a:ln>
                <a:effectLst/>
                <a:cs typeface="Arial" panose="020B0604020202020204" pitchFamily="34" charset="0"/>
              </a:rPr>
              <a:t> juga </a:t>
            </a:r>
            <a:r>
              <a:rPr kumimoji="0" lang="en-US" altLang="en-US" sz="1100" b="0" i="0" u="none" strike="noStrike" cap="none" normalizeH="0" baseline="0" dirty="0" err="1">
                <a:ln>
                  <a:noFill/>
                </a:ln>
                <a:effectLst/>
                <a:cs typeface="Arial" panose="020B0604020202020204" pitchFamily="34" charset="0"/>
              </a:rPr>
              <a:t>akan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terinfeksi</a:t>
            </a:r>
            <a:r>
              <a:rPr kumimoji="0" lang="en-US" altLang="en-US" sz="1100" b="0" i="0" u="none" strike="noStrike" cap="none" normalizeH="0" baseline="0" dirty="0">
                <a:ln>
                  <a:noFill/>
                </a:ln>
                <a:effectLst/>
                <a:cs typeface="Arial" panose="020B0604020202020204" pitchFamily="34" charset="0"/>
              </a:rPr>
              <a:t>.  Jika kutu – kutu </a:t>
            </a:r>
            <a:r>
              <a:rPr kumimoji="0" lang="en-US" altLang="en-US" sz="1100" b="0" i="0" u="none" strike="noStrike" cap="none" normalizeH="0" baseline="0" dirty="0" err="1">
                <a:ln>
                  <a:noFill/>
                </a:ln>
                <a:effectLst/>
                <a:cs typeface="Arial" panose="020B0604020202020204" pitchFamily="34" charset="0"/>
              </a:rPr>
              <a:t>ini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menggigit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manusia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maka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dalam</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tubuh</a:t>
            </a:r>
            <a:r>
              <a:rPr kumimoji="0" lang="en-US" altLang="en-US" sz="1100" b="0" i="0" u="none" strike="noStrike" cap="none" normalizeH="0" baseline="0" dirty="0">
                <a:ln>
                  <a:noFill/>
                </a:ln>
                <a:effectLst/>
                <a:cs typeface="Arial" panose="020B0604020202020204" pitchFamily="34" charset="0"/>
              </a:rPr>
              <a:t> kutu </a:t>
            </a:r>
            <a:r>
              <a:rPr kumimoji="0" lang="en-US" altLang="en-US" sz="1100" b="0" i="0" u="none" strike="noStrike" cap="none" normalizeH="0" baseline="0" dirty="0" err="1">
                <a:ln>
                  <a:noFill/>
                </a:ln>
                <a:effectLst/>
                <a:cs typeface="Arial" panose="020B0604020202020204" pitchFamily="34" charset="0"/>
              </a:rPr>
              <a:t>akan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masuk</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ke</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dalam</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tubuh</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manusia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mengikuti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aliran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getah</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bening</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menyebar</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melalui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sirkulasi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darah</a:t>
            </a:r>
            <a:r>
              <a:rPr kumimoji="0" lang="en-US" altLang="en-US" sz="1100" b="0" i="0" u="none" strike="noStrike" cap="none" normalizeH="0" baseline="0" dirty="0">
                <a:ln>
                  <a:noFill/>
                </a:ln>
                <a:effectLst/>
                <a:cs typeface="Arial" panose="020B0604020202020204" pitchFamily="34" charset="0"/>
              </a:rPr>
              <a:t>. Di </a:t>
            </a:r>
            <a:r>
              <a:rPr kumimoji="0" lang="en-US" altLang="en-US" sz="1100" b="0" i="0" u="none" strike="noStrike" cap="none" normalizeH="0" baseline="0" dirty="0" err="1">
                <a:ln>
                  <a:noFill/>
                </a:ln>
                <a:effectLst/>
                <a:cs typeface="Arial" panose="020B0604020202020204" pitchFamily="34" charset="0"/>
              </a:rPr>
              <a:t>kelenjar</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getah</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bening</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ini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menimbulkan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reaksi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radang</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berupa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bengkak</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kemerahan</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nanah</a:t>
            </a:r>
            <a:r>
              <a:rPr kumimoji="0" lang="en-US" altLang="en-US" sz="1100" b="0" i="0" u="none" strike="noStrike" cap="none" normalizeH="0" baseline="0" dirty="0">
                <a:ln>
                  <a:noFill/>
                </a:ln>
                <a:effectLst/>
                <a:cs typeface="Arial" panose="020B0604020202020204" pitchFamily="34" charset="0"/>
              </a:rPr>
              <a:t>. </a:t>
            </a:r>
          </a:p>
          <a:p>
            <a:pPr marL="0" marR="0" lvl="0" indent="457200" defTabSz="914400" rtl="0" eaLnBrk="0" fontAlgn="base" latinLnBrk="0" hangingPunct="0">
              <a:lnSpc>
                <a:spcPct val="110000"/>
              </a:lnSpc>
              <a:spcBef>
                <a:spcPct val="0"/>
              </a:spcBef>
              <a:spcAft>
                <a:spcPts val="600"/>
              </a:spcAft>
              <a:buClr>
                <a:srgbClr val="E9B05A"/>
              </a:buClr>
              <a:buSzTx/>
              <a:buFontTx/>
              <a:buNone/>
              <a:tabLst/>
            </a:pP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ini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kemudian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menyebar</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melalaui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aliran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darah</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ke</a:t>
            </a:r>
            <a:r>
              <a:rPr kumimoji="0" lang="en-US" altLang="en-US" sz="1100" b="0" i="0" u="none" strike="noStrike" cap="none" normalizeH="0" baseline="0" dirty="0">
                <a:ln>
                  <a:noFill/>
                </a:ln>
                <a:effectLst/>
                <a:cs typeface="Arial" panose="020B0604020202020204" pitchFamily="34" charset="0"/>
              </a:rPr>
              <a:t> organ-organ lain </a:t>
            </a:r>
            <a:r>
              <a:rPr kumimoji="0" lang="en-US" altLang="en-US" sz="1100" b="0" i="0" u="none" strike="noStrike" cap="none" normalizeH="0" baseline="0" dirty="0" err="1">
                <a:ln>
                  <a:noFill/>
                </a:ln>
                <a:effectLst/>
                <a:cs typeface="Arial" panose="020B0604020202020204" pitchFamily="34" charset="0"/>
              </a:rPr>
              <a:t>seperti</a:t>
            </a:r>
            <a:r>
              <a:rPr kumimoji="0" lang="en-US" altLang="en-US" sz="1100" b="0" i="0" u="none" strike="noStrike" cap="none" normalizeH="0" baseline="0" dirty="0">
                <a:ln>
                  <a:noFill/>
                </a:ln>
                <a:effectLst/>
                <a:cs typeface="Arial" panose="020B0604020202020204" pitchFamily="34" charset="0"/>
              </a:rPr>
              <a:t> limpa, </a:t>
            </a:r>
            <a:r>
              <a:rPr kumimoji="0" lang="en-US" altLang="en-US" sz="1100" b="0" i="0" u="none" strike="noStrike" cap="none" normalizeH="0" baseline="0" dirty="0" err="1">
                <a:ln>
                  <a:noFill/>
                </a:ln>
                <a:effectLst/>
                <a:cs typeface="Arial" panose="020B0604020202020204" pitchFamily="34" charset="0"/>
              </a:rPr>
              <a:t>paru-paru</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hati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ginjal</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otak</a:t>
            </a:r>
            <a:r>
              <a:rPr kumimoji="0" lang="en-US" altLang="en-US" sz="1100" b="0" i="0" u="none" strike="noStrike" cap="none" normalizeH="0" baseline="0" dirty="0">
                <a:ln>
                  <a:noFill/>
                </a:ln>
                <a:effectLst/>
                <a:cs typeface="Arial" panose="020B0604020202020204" pitchFamily="34" charset="0"/>
              </a:rPr>
              <a:t>. Ketika </a:t>
            </a:r>
            <a:r>
              <a:rPr kumimoji="0" lang="en-US" altLang="en-US" sz="1100" b="0" i="0" u="none" strike="noStrike" cap="none" normalizeH="0" baseline="0" dirty="0" err="1">
                <a:ln>
                  <a:noFill/>
                </a:ln>
                <a:effectLst/>
                <a:cs typeface="Arial" panose="020B0604020202020204" pitchFamily="34" charset="0"/>
              </a:rPr>
              <a:t>sampai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paru-paru</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ini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dapat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menyebabkan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radang</a:t>
            </a:r>
            <a:r>
              <a:rPr kumimoji="0" lang="en-US" altLang="en-US" sz="1100" b="0" i="0" u="none" strike="noStrike" cap="none" normalizeH="0" baseline="0" dirty="0">
                <a:ln>
                  <a:noFill/>
                </a:ln>
                <a:effectLst/>
                <a:cs typeface="Arial" panose="020B0604020202020204" pitchFamily="34" charset="0"/>
              </a:rPr>
              <a:t> (</a:t>
            </a:r>
            <a:r>
              <a:rPr kumimoji="0" lang="en-US" altLang="en-US" sz="1100" b="0" i="1" u="none" strike="noStrike" cap="none" normalizeH="0" baseline="0" dirty="0">
                <a:ln>
                  <a:noFill/>
                </a:ln>
                <a:effectLst/>
                <a:cs typeface="Arial" panose="020B0604020202020204" pitchFamily="34" charset="0"/>
              </a:rPr>
              <a:t>pneumonia</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dapat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menularkan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penyakit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kepada</a:t>
            </a:r>
            <a:r>
              <a:rPr kumimoji="0" lang="en-US" altLang="en-US" sz="1100" b="0" i="0" u="none" strike="noStrike" cap="none" normalizeH="0" baseline="0" dirty="0">
                <a:ln>
                  <a:noFill/>
                </a:ln>
                <a:effectLst/>
                <a:cs typeface="Arial" panose="020B0604020202020204" pitchFamily="34" charset="0"/>
              </a:rPr>
              <a:t> orang lain </a:t>
            </a:r>
            <a:r>
              <a:rPr kumimoji="0" lang="en-US" altLang="en-US" sz="1100" b="0" i="0" u="none" strike="noStrike" cap="none" normalizeH="0" baseline="0" dirty="0" err="1">
                <a:ln>
                  <a:noFill/>
                </a:ln>
                <a:effectLst/>
                <a:cs typeface="Arial" panose="020B0604020202020204" pitchFamily="34" charset="0"/>
              </a:rPr>
              <a:t>melalui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batuk</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atau</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bersin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Bakteri</a:t>
            </a:r>
            <a:r>
              <a:rPr kumimoji="0" lang="en-US" altLang="en-US" sz="1100" b="0" i="0" u="none" strike="noStrike" cap="none" normalizeH="0" baseline="0" dirty="0">
                <a:ln>
                  <a:noFill/>
                </a:ln>
                <a:effectLst/>
                <a:cs typeface="Arial" panose="020B0604020202020204" pitchFamily="34" charset="0"/>
              </a:rPr>
              <a:t> yang </a:t>
            </a:r>
            <a:r>
              <a:rPr kumimoji="0" lang="en-US" altLang="en-US" sz="1100" b="0" i="0" u="none" strike="noStrike" cap="none" normalizeH="0" baseline="0" dirty="0" err="1">
                <a:ln>
                  <a:noFill/>
                </a:ln>
                <a:effectLst/>
                <a:cs typeface="Arial" panose="020B0604020202020204" pitchFamily="34" charset="0"/>
              </a:rPr>
              <a:t>dibatukkan</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dapat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bertahan</a:t>
            </a:r>
            <a:r>
              <a:rPr kumimoji="0" lang="en-US" altLang="en-US" sz="1100" b="0" i="0" u="none" strike="noStrike" cap="none" normalizeH="0" baseline="0" dirty="0">
                <a:ln>
                  <a:noFill/>
                </a:ln>
                <a:effectLst/>
                <a:cs typeface="Arial" panose="020B0604020202020204" pitchFamily="34" charset="0"/>
              </a:rPr>
              <a:t> di </a:t>
            </a:r>
            <a:r>
              <a:rPr kumimoji="0" lang="en-US" altLang="en-US" sz="1100" b="0" i="0" u="none" strike="noStrike" cap="none" normalizeH="0" baseline="0" dirty="0" err="1">
                <a:ln>
                  <a:noFill/>
                </a:ln>
                <a:effectLst/>
                <a:cs typeface="Arial" panose="020B0604020202020204" pitchFamily="34" charset="0"/>
              </a:rPr>
              <a:t>udara</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dapat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terhirup</a:t>
            </a:r>
            <a:r>
              <a:rPr kumimoji="0" lang="en-US" altLang="en-US" sz="1100" b="0" i="0" u="none" strike="noStrike" cap="none" normalizeH="0" baseline="0" dirty="0">
                <a:ln>
                  <a:noFill/>
                </a:ln>
                <a:effectLst/>
                <a:cs typeface="Arial" panose="020B0604020202020204" pitchFamily="34" charset="0"/>
              </a:rPr>
              <a:t> oleh orang lain. Pes </a:t>
            </a:r>
            <a:r>
              <a:rPr kumimoji="0" lang="en-US" altLang="en-US" sz="1100" b="0" i="0" u="none" strike="noStrike" cap="none" normalizeH="0" baseline="0" dirty="0" err="1">
                <a:ln>
                  <a:noFill/>
                </a:ln>
                <a:effectLst/>
                <a:cs typeface="Arial" panose="020B0604020202020204" pitchFamily="34" charset="0"/>
              </a:rPr>
              <a:t>tidak</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hanya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dapat</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menginfeksi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tikus</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namun</a:t>
            </a:r>
            <a:r>
              <a:rPr kumimoji="0" lang="en-US" altLang="en-US" sz="1100" b="0" i="0" u="none" strike="noStrike" cap="none" normalizeH="0" baseline="0" dirty="0">
                <a:ln>
                  <a:noFill/>
                </a:ln>
                <a:effectLst/>
                <a:cs typeface="Arial" panose="020B0604020202020204" pitchFamily="34" charset="0"/>
              </a:rPr>
              <a:t> juga </a:t>
            </a:r>
            <a:r>
              <a:rPr kumimoji="0" lang="en-US" altLang="en-US" sz="1100" b="0" i="0" u="none" strike="noStrike" cap="none" normalizeH="0" baseline="0" dirty="0" err="1">
                <a:ln>
                  <a:noFill/>
                </a:ln>
                <a:effectLst/>
                <a:cs typeface="Arial" panose="020B0604020202020204" pitchFamily="34" charset="0"/>
              </a:rPr>
              <a:t>bisa</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menginfeksi</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kucing</a:t>
            </a:r>
            <a:r>
              <a:rPr kumimoji="0" lang="en-US" altLang="en-US" sz="1100" b="0" i="0" u="none" strike="noStrike" cap="none" normalizeH="0" baseline="0" dirty="0">
                <a:ln>
                  <a:noFill/>
                </a:ln>
                <a:effectLst/>
                <a:cs typeface="Arial" panose="020B0604020202020204" pitchFamily="34" charset="0"/>
              </a:rPr>
              <a:t>, </a:t>
            </a:r>
            <a:r>
              <a:rPr kumimoji="0" lang="en-US" altLang="en-US" sz="1100" b="0" i="0" u="none" strike="noStrike" cap="none" normalizeH="0" baseline="0" dirty="0" err="1">
                <a:ln>
                  <a:noFill/>
                </a:ln>
                <a:effectLst/>
                <a:cs typeface="Arial" panose="020B0604020202020204" pitchFamily="34" charset="0"/>
              </a:rPr>
              <a:t>anjing</a:t>
            </a:r>
            <a:r>
              <a:rPr kumimoji="0" lang="en-US" altLang="en-US" sz="1100" b="0" i="0" u="none" strike="noStrike" cap="none" normalizeH="0" baseline="0" dirty="0">
                <a:ln>
                  <a:noFill/>
                </a:ln>
                <a:effectLst/>
                <a:cs typeface="Arial" panose="020B0604020202020204" pitchFamily="34" charset="0"/>
              </a:rPr>
              <a:t>, dan </a:t>
            </a:r>
            <a:r>
              <a:rPr kumimoji="0" lang="en-US" altLang="en-US" sz="1100" b="0" i="0" u="none" strike="noStrike" cap="none" normalizeH="0" baseline="0" dirty="0" err="1">
                <a:ln>
                  <a:noFill/>
                </a:ln>
                <a:effectLst/>
                <a:cs typeface="Arial" panose="020B0604020202020204" pitchFamily="34" charset="0"/>
              </a:rPr>
              <a:t>tupai</a:t>
            </a:r>
            <a:r>
              <a:rPr kumimoji="0" lang="en-US" altLang="en-US" sz="1100" b="0" i="0" u="none" strike="noStrike" cap="none" normalizeH="0" baseline="0" dirty="0">
                <a:ln>
                  <a:noFill/>
                </a:ln>
                <a:effectLst/>
                <a:cs typeface="Arial" panose="020B0604020202020204" pitchFamily="34" charset="0"/>
              </a:rPr>
              <a:t>.</a:t>
            </a:r>
          </a:p>
        </p:txBody>
      </p:sp>
    </p:spTree>
    <p:extLst>
      <p:ext uri="{BB962C8B-B14F-4D97-AF65-F5344CB8AC3E}">
        <p14:creationId xmlns:p14="http://schemas.microsoft.com/office/powerpoint/2010/main" val="966074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828D1E49-2A21-4A83-A0E0-FB1597B4B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088B852E-5494-418B-A833-75CF016A9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7" name="Freeform 5">
              <a:extLst>
                <a:ext uri="{FF2B5EF4-FFF2-40B4-BE49-F238E27FC236}">
                  <a16:creationId xmlns:a16="http://schemas.microsoft.com/office/drawing/2014/main" id="{DF31E3C1-1A46-4329-9F80-B576692FEE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6">
              <a:extLst>
                <a:ext uri="{FF2B5EF4-FFF2-40B4-BE49-F238E27FC236}">
                  <a16:creationId xmlns:a16="http://schemas.microsoft.com/office/drawing/2014/main" id="{294B4592-99CA-47B1-816F-CE2D44F65B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7">
              <a:extLst>
                <a:ext uri="{FF2B5EF4-FFF2-40B4-BE49-F238E27FC236}">
                  <a16:creationId xmlns:a16="http://schemas.microsoft.com/office/drawing/2014/main" id="{BF690E4C-72F8-4AC5-AF99-562763CC67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8">
              <a:extLst>
                <a:ext uri="{FF2B5EF4-FFF2-40B4-BE49-F238E27FC236}">
                  <a16:creationId xmlns:a16="http://schemas.microsoft.com/office/drawing/2014/main" id="{F834CDD4-CAB8-4ACC-9AAC-5399C743DE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9">
              <a:extLst>
                <a:ext uri="{FF2B5EF4-FFF2-40B4-BE49-F238E27FC236}">
                  <a16:creationId xmlns:a16="http://schemas.microsoft.com/office/drawing/2014/main" id="{1AEB045A-6821-475B-A28E-047437ABEF5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10">
              <a:extLst>
                <a:ext uri="{FF2B5EF4-FFF2-40B4-BE49-F238E27FC236}">
                  <a16:creationId xmlns:a16="http://schemas.microsoft.com/office/drawing/2014/main" id="{D9B790C0-3D34-4626-BAFB-6EB473F40C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11">
              <a:extLst>
                <a:ext uri="{FF2B5EF4-FFF2-40B4-BE49-F238E27FC236}">
                  <a16:creationId xmlns:a16="http://schemas.microsoft.com/office/drawing/2014/main" id="{EDA4D87F-91A4-4628-9A6E-F01820A7EE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12">
              <a:extLst>
                <a:ext uri="{FF2B5EF4-FFF2-40B4-BE49-F238E27FC236}">
                  <a16:creationId xmlns:a16="http://schemas.microsoft.com/office/drawing/2014/main" id="{045DAB88-124C-459C-A889-DAE9C9BE28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13">
              <a:extLst>
                <a:ext uri="{FF2B5EF4-FFF2-40B4-BE49-F238E27FC236}">
                  <a16:creationId xmlns:a16="http://schemas.microsoft.com/office/drawing/2014/main" id="{85D44010-1DAA-4CAC-B83F-7E3E8C455D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14">
              <a:extLst>
                <a:ext uri="{FF2B5EF4-FFF2-40B4-BE49-F238E27FC236}">
                  <a16:creationId xmlns:a16="http://schemas.microsoft.com/office/drawing/2014/main" id="{E8C01D66-5C93-4A2E-AA74-DE97574EA4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15">
              <a:extLst>
                <a:ext uri="{FF2B5EF4-FFF2-40B4-BE49-F238E27FC236}">
                  <a16:creationId xmlns:a16="http://schemas.microsoft.com/office/drawing/2014/main" id="{E2E1A6E1-6C4A-47D3-81E2-9F8624F1BB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16">
              <a:extLst>
                <a:ext uri="{FF2B5EF4-FFF2-40B4-BE49-F238E27FC236}">
                  <a16:creationId xmlns:a16="http://schemas.microsoft.com/office/drawing/2014/main" id="{3E849CB5-4526-49DC-B77B-A20FDB7FFD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17">
              <a:extLst>
                <a:ext uri="{FF2B5EF4-FFF2-40B4-BE49-F238E27FC236}">
                  <a16:creationId xmlns:a16="http://schemas.microsoft.com/office/drawing/2014/main" id="{5A18C8A4-FB2A-44C1-93D3-26C6DDFE0C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18">
              <a:extLst>
                <a:ext uri="{FF2B5EF4-FFF2-40B4-BE49-F238E27FC236}">
                  <a16:creationId xmlns:a16="http://schemas.microsoft.com/office/drawing/2014/main" id="{85D014FD-8C5A-4071-B19E-4910AAB618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19">
              <a:extLst>
                <a:ext uri="{FF2B5EF4-FFF2-40B4-BE49-F238E27FC236}">
                  <a16:creationId xmlns:a16="http://schemas.microsoft.com/office/drawing/2014/main" id="{A37D7262-3596-4026-9AD4-E94332E526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20">
              <a:extLst>
                <a:ext uri="{FF2B5EF4-FFF2-40B4-BE49-F238E27FC236}">
                  <a16:creationId xmlns:a16="http://schemas.microsoft.com/office/drawing/2014/main" id="{187E37E0-AAC3-4B33-AF36-334ACCBD33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21">
              <a:extLst>
                <a:ext uri="{FF2B5EF4-FFF2-40B4-BE49-F238E27FC236}">
                  <a16:creationId xmlns:a16="http://schemas.microsoft.com/office/drawing/2014/main" id="{409758BB-8A0E-4BEB-BC0C-F410AD98CDD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1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22">
              <a:extLst>
                <a:ext uri="{FF2B5EF4-FFF2-40B4-BE49-F238E27FC236}">
                  <a16:creationId xmlns:a16="http://schemas.microsoft.com/office/drawing/2014/main" id="{97C4EFE2-9D25-4978-BD9A-873B492702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Freeform 23">
              <a:extLst>
                <a:ext uri="{FF2B5EF4-FFF2-40B4-BE49-F238E27FC236}">
                  <a16:creationId xmlns:a16="http://schemas.microsoft.com/office/drawing/2014/main" id="{9CCAF82A-A0E0-4B55-A97B-EFFAE79AF7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24">
              <a:extLst>
                <a:ext uri="{FF2B5EF4-FFF2-40B4-BE49-F238E27FC236}">
                  <a16:creationId xmlns:a16="http://schemas.microsoft.com/office/drawing/2014/main" id="{4F800DD8-3954-4F73-8807-16F1CFAC1E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Freeform 25">
              <a:extLst>
                <a:ext uri="{FF2B5EF4-FFF2-40B4-BE49-F238E27FC236}">
                  <a16:creationId xmlns:a16="http://schemas.microsoft.com/office/drawing/2014/main" id="{84E1C91A-4B06-4852-918C-6380FA986B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4D100D38-0C2D-487A-869C-1DF5B8CFA7F4}"/>
              </a:ext>
            </a:extLst>
          </p:cNvPr>
          <p:cNvSpPr>
            <a:spLocks noGrp="1"/>
          </p:cNvSpPr>
          <p:nvPr>
            <p:ph type="title"/>
          </p:nvPr>
        </p:nvSpPr>
        <p:spPr>
          <a:xfrm>
            <a:off x="915260" y="92191"/>
            <a:ext cx="10488547" cy="1190912"/>
          </a:xfrm>
        </p:spPr>
        <p:txBody>
          <a:bodyPr>
            <a:normAutofit/>
          </a:bodyPr>
          <a:lstStyle/>
          <a:p>
            <a:r>
              <a:rPr lang="id-ID" dirty="0">
                <a:solidFill>
                  <a:schemeClr val="tx2"/>
                </a:solidFill>
              </a:rPr>
              <a:t>Infeksi Mikobakteri</a:t>
            </a:r>
            <a:endParaRPr lang="en-ID" dirty="0">
              <a:solidFill>
                <a:schemeClr val="tx2"/>
              </a:solidFill>
            </a:endParaRPr>
          </a:p>
        </p:txBody>
      </p:sp>
      <p:sp>
        <p:nvSpPr>
          <p:cNvPr id="116" name="Rectangle 115">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030" y="2250281"/>
            <a:ext cx="4959318" cy="3678237"/>
          </a:xfrm>
          <a:prstGeom prst="rect">
            <a:avLst/>
          </a:prstGeom>
          <a:solidFill>
            <a:schemeClr val="bg1"/>
          </a:solidFill>
          <a:ln w="19050">
            <a:solidFill>
              <a:srgbClr val="FCA48D"/>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diagram&#10;&#10;Description automatically generated">
            <a:extLst>
              <a:ext uri="{FF2B5EF4-FFF2-40B4-BE49-F238E27FC236}">
                <a16:creationId xmlns:a16="http://schemas.microsoft.com/office/drawing/2014/main" id="{420DA5C9-6C12-4786-AF31-38D79A9A01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174" y="929481"/>
            <a:ext cx="6025897" cy="5818655"/>
          </a:xfrm>
          <a:prstGeom prst="rect">
            <a:avLst/>
          </a:prstGeom>
          <a:ln w="12700">
            <a:noFill/>
          </a:ln>
        </p:spPr>
      </p:pic>
      <p:sp>
        <p:nvSpPr>
          <p:cNvPr id="9" name="Content Placeholder 8">
            <a:extLst>
              <a:ext uri="{FF2B5EF4-FFF2-40B4-BE49-F238E27FC236}">
                <a16:creationId xmlns:a16="http://schemas.microsoft.com/office/drawing/2014/main" id="{3884A918-5C34-9500-62BA-F43A01AD037E}"/>
              </a:ext>
            </a:extLst>
          </p:cNvPr>
          <p:cNvSpPr>
            <a:spLocks noGrp="1"/>
          </p:cNvSpPr>
          <p:nvPr>
            <p:ph idx="1"/>
          </p:nvPr>
        </p:nvSpPr>
        <p:spPr>
          <a:xfrm>
            <a:off x="6380703" y="2228850"/>
            <a:ext cx="5028928" cy="3699669"/>
          </a:xfrm>
        </p:spPr>
        <p:txBody>
          <a:bodyPr>
            <a:normAutofit/>
          </a:bodyPr>
          <a:lstStyle/>
          <a:p>
            <a:pPr marL="0" indent="0">
              <a:buClr>
                <a:srgbClr val="FCA48D"/>
              </a:buClr>
              <a:buNone/>
            </a:pPr>
            <a:r>
              <a:rPr lang="en-ID" b="0" i="0" dirty="0" err="1">
                <a:effectLst/>
                <a:latin typeface="Times New Roman" panose="02020603050405020304" pitchFamily="18" charset="0"/>
              </a:rPr>
              <a:t>Bakteri</a:t>
            </a:r>
            <a:r>
              <a:rPr lang="en-ID" b="0" i="0" dirty="0">
                <a:effectLst/>
                <a:latin typeface="Times New Roman" panose="02020603050405020304" pitchFamily="18" charset="0"/>
              </a:rPr>
              <a:t> </a:t>
            </a:r>
            <a:r>
              <a:rPr lang="en-ID" b="0" i="0" dirty="0" err="1">
                <a:effectLst/>
                <a:latin typeface="Times New Roman" panose="02020603050405020304" pitchFamily="18" charset="0"/>
              </a:rPr>
              <a:t>dalam</a:t>
            </a:r>
            <a:r>
              <a:rPr lang="en-ID" b="0" i="0" dirty="0">
                <a:effectLst/>
                <a:latin typeface="Times New Roman" panose="02020603050405020304" pitchFamily="18" charset="0"/>
              </a:rPr>
              <a:t> genus Mycobacterium </a:t>
            </a:r>
            <a:r>
              <a:rPr lang="en-ID" b="0" i="0" dirty="0" err="1">
                <a:effectLst/>
                <a:latin typeface="Times New Roman" panose="02020603050405020304" pitchFamily="18" charset="0"/>
              </a:rPr>
              <a:t>adalah</a:t>
            </a:r>
            <a:r>
              <a:rPr lang="en-ID" b="0" i="0" dirty="0">
                <a:effectLst/>
                <a:latin typeface="Times New Roman" panose="02020603050405020304" pitchFamily="18" charset="0"/>
              </a:rPr>
              <a:t> </a:t>
            </a:r>
            <a:r>
              <a:rPr lang="en-ID" b="0" i="0" dirty="0" err="1">
                <a:effectLst/>
                <a:latin typeface="Times New Roman" panose="02020603050405020304" pitchFamily="18" charset="0"/>
              </a:rPr>
              <a:t>bakteri</a:t>
            </a:r>
            <a:r>
              <a:rPr lang="en-ID" b="0" i="0" dirty="0">
                <a:effectLst/>
                <a:latin typeface="Times New Roman" panose="02020603050405020304" pitchFamily="18" charset="0"/>
              </a:rPr>
              <a:t> </a:t>
            </a:r>
            <a:r>
              <a:rPr lang="en-ID" b="0" i="0" dirty="0" err="1">
                <a:effectLst/>
                <a:latin typeface="Times New Roman" panose="02020603050405020304" pitchFamily="18" charset="0"/>
              </a:rPr>
              <a:t>berbentuk</a:t>
            </a:r>
            <a:r>
              <a:rPr lang="en-ID" b="0" i="0" dirty="0">
                <a:effectLst/>
                <a:latin typeface="Times New Roman" panose="02020603050405020304" pitchFamily="18" charset="0"/>
              </a:rPr>
              <a:t> </a:t>
            </a:r>
            <a:r>
              <a:rPr lang="en-ID" b="0" i="0" dirty="0" err="1">
                <a:effectLst/>
                <a:latin typeface="Times New Roman" panose="02020603050405020304" pitchFamily="18" charset="0"/>
              </a:rPr>
              <a:t>batang</a:t>
            </a:r>
            <a:r>
              <a:rPr lang="en-ID" b="0" i="0" dirty="0">
                <a:effectLst/>
                <a:latin typeface="Times New Roman" panose="02020603050405020304" pitchFamily="18" charset="0"/>
              </a:rPr>
              <a:t> </a:t>
            </a:r>
            <a:r>
              <a:rPr lang="en-ID" b="0" i="0" dirty="0" err="1">
                <a:effectLst/>
                <a:latin typeface="Times New Roman" panose="02020603050405020304" pitchFamily="18" charset="0"/>
              </a:rPr>
              <a:t>langsing</a:t>
            </a:r>
            <a:r>
              <a:rPr lang="en-ID" b="0" i="0" dirty="0">
                <a:effectLst/>
                <a:latin typeface="Times New Roman" panose="02020603050405020304" pitchFamily="18" charset="0"/>
              </a:rPr>
              <a:t> </a:t>
            </a:r>
            <a:r>
              <a:rPr lang="en-ID" b="0" i="0" dirty="0" err="1">
                <a:effectLst/>
                <a:latin typeface="Times New Roman" panose="02020603050405020304" pitchFamily="18" charset="0"/>
              </a:rPr>
              <a:t>aerob</a:t>
            </a:r>
            <a:r>
              <a:rPr lang="en-ID" b="0" i="0" dirty="0">
                <a:effectLst/>
                <a:latin typeface="Times New Roman" panose="02020603050405020304" pitchFamily="18" charset="0"/>
              </a:rPr>
              <a:t> yang </a:t>
            </a:r>
            <a:r>
              <a:rPr lang="en-ID" b="0" i="0" dirty="0" err="1">
                <a:effectLst/>
                <a:latin typeface="Times New Roman" panose="02020603050405020304" pitchFamily="18" charset="0"/>
              </a:rPr>
              <a:t>tumbuh</a:t>
            </a:r>
            <a:r>
              <a:rPr lang="en-ID" b="0" i="0" dirty="0">
                <a:effectLst/>
                <a:latin typeface="Times New Roman" panose="02020603050405020304" pitchFamily="18" charset="0"/>
              </a:rPr>
              <a:t> </a:t>
            </a:r>
            <a:r>
              <a:rPr lang="en-ID" b="0" i="0" dirty="0" err="1">
                <a:effectLst/>
                <a:latin typeface="Times New Roman" panose="02020603050405020304" pitchFamily="18" charset="0"/>
              </a:rPr>
              <a:t>membentuk</a:t>
            </a:r>
            <a:r>
              <a:rPr lang="en-ID" b="0" i="0" dirty="0">
                <a:effectLst/>
                <a:latin typeface="Times New Roman" panose="02020603050405020304" pitchFamily="18" charset="0"/>
              </a:rPr>
              <a:t> </a:t>
            </a:r>
            <a:r>
              <a:rPr lang="en-ID" b="0" i="0" dirty="0" err="1">
                <a:effectLst/>
                <a:latin typeface="Times New Roman" panose="02020603050405020304" pitchFamily="18" charset="0"/>
              </a:rPr>
              <a:t>rantai</a:t>
            </a:r>
            <a:r>
              <a:rPr lang="en-ID" b="0" i="0" dirty="0">
                <a:effectLst/>
                <a:latin typeface="Times New Roman" panose="02020603050405020304" pitchFamily="18" charset="0"/>
              </a:rPr>
              <a:t> </a:t>
            </a:r>
            <a:r>
              <a:rPr lang="en-ID" b="0" i="0" dirty="0" err="1">
                <a:effectLst/>
                <a:latin typeface="Times New Roman" panose="02020603050405020304" pitchFamily="18" charset="0"/>
              </a:rPr>
              <a:t>lurus</a:t>
            </a:r>
            <a:r>
              <a:rPr lang="en-ID" b="0" i="0" dirty="0">
                <a:effectLst/>
                <a:latin typeface="Times New Roman" panose="02020603050405020304" pitchFamily="18" charset="0"/>
              </a:rPr>
              <a:t> </a:t>
            </a:r>
            <a:r>
              <a:rPr lang="en-ID" b="0" i="0" dirty="0" err="1">
                <a:effectLst/>
                <a:latin typeface="Times New Roman" panose="02020603050405020304" pitchFamily="18" charset="0"/>
              </a:rPr>
              <a:t>atau</a:t>
            </a:r>
            <a:r>
              <a:rPr lang="en-ID" b="0" i="0" dirty="0">
                <a:effectLst/>
                <a:latin typeface="Times New Roman" panose="02020603050405020304" pitchFamily="18" charset="0"/>
              </a:rPr>
              <a:t> </a:t>
            </a:r>
            <a:r>
              <a:rPr lang="en-ID" b="0" i="0" dirty="0" err="1">
                <a:effectLst/>
                <a:latin typeface="Times New Roman" panose="02020603050405020304" pitchFamily="18" charset="0"/>
              </a:rPr>
              <a:t>bercabang</a:t>
            </a:r>
            <a:r>
              <a:rPr lang="en-ID" b="0" i="0" dirty="0">
                <a:effectLst/>
                <a:latin typeface="Times New Roman" panose="02020603050405020304" pitchFamily="18" charset="0"/>
              </a:rPr>
              <a:t>. </a:t>
            </a:r>
            <a:r>
              <a:rPr lang="en-ID" b="0" i="1" dirty="0">
                <a:effectLst/>
                <a:latin typeface="Times New Roman" panose="02020603050405020304" pitchFamily="18" charset="0"/>
              </a:rPr>
              <a:t>Mycobacterium </a:t>
            </a:r>
            <a:r>
              <a:rPr lang="en-ID" b="0" i="0" dirty="0">
                <a:effectLst/>
                <a:latin typeface="Times New Roman" panose="02020603050405020304" pitchFamily="18" charset="0"/>
              </a:rPr>
              <a:t> </a:t>
            </a:r>
            <a:r>
              <a:rPr lang="en-ID" b="0" i="0" dirty="0" err="1">
                <a:effectLst/>
                <a:latin typeface="Times New Roman" panose="02020603050405020304" pitchFamily="18" charset="0"/>
              </a:rPr>
              <a:t>memiliki</a:t>
            </a:r>
            <a:r>
              <a:rPr lang="en-ID" b="0" i="0" dirty="0">
                <a:effectLst/>
                <a:latin typeface="Times New Roman" panose="02020603050405020304" pitchFamily="18" charset="0"/>
              </a:rPr>
              <a:t> </a:t>
            </a:r>
            <a:r>
              <a:rPr lang="en-ID" b="0" i="0" dirty="0" err="1">
                <a:effectLst/>
                <a:latin typeface="Times New Roman" panose="02020603050405020304" pitchFamily="18" charset="0"/>
              </a:rPr>
              <a:t>dinding</a:t>
            </a:r>
            <a:r>
              <a:rPr lang="en-ID" b="0" i="0" dirty="0">
                <a:effectLst/>
                <a:latin typeface="Times New Roman" panose="02020603050405020304" pitchFamily="18" charset="0"/>
              </a:rPr>
              <a:t>  </a:t>
            </a:r>
            <a:r>
              <a:rPr lang="en-ID" b="0" i="0" dirty="0" err="1">
                <a:effectLst/>
                <a:latin typeface="Times New Roman" panose="02020603050405020304" pitchFamily="18" charset="0"/>
              </a:rPr>
              <a:t>sel</a:t>
            </a:r>
            <a:r>
              <a:rPr lang="en-ID" b="0" i="0" dirty="0">
                <a:effectLst/>
                <a:latin typeface="Times New Roman" panose="02020603050405020304" pitchFamily="18" charset="0"/>
              </a:rPr>
              <a:t> </a:t>
            </a:r>
            <a:r>
              <a:rPr lang="en-ID" b="0" i="0" dirty="0" err="1">
                <a:effectLst/>
                <a:latin typeface="Times New Roman" panose="02020603050405020304" pitchFamily="18" charset="0"/>
              </a:rPr>
              <a:t>berlemak</a:t>
            </a:r>
            <a:r>
              <a:rPr lang="en-ID" b="0" i="0" dirty="0">
                <a:effectLst/>
                <a:latin typeface="Times New Roman" panose="02020603050405020304" pitchFamily="18" charset="0"/>
              </a:rPr>
              <a:t>  yang </a:t>
            </a:r>
            <a:r>
              <a:rPr lang="en-ID" b="0" i="0" dirty="0" err="1">
                <a:effectLst/>
                <a:latin typeface="Times New Roman" panose="02020603050405020304" pitchFamily="18" charset="0"/>
              </a:rPr>
              <a:t>terdiri</a:t>
            </a:r>
            <a:r>
              <a:rPr lang="en-ID" b="0" i="0" dirty="0">
                <a:effectLst/>
                <a:latin typeface="Times New Roman" panose="02020603050405020304" pitchFamily="18" charset="0"/>
              </a:rPr>
              <a:t> </a:t>
            </a:r>
            <a:r>
              <a:rPr lang="en-ID" b="0" i="0" dirty="0" err="1">
                <a:effectLst/>
                <a:latin typeface="Times New Roman" panose="02020603050405020304" pitchFamily="18" charset="0"/>
              </a:rPr>
              <a:t>atas</a:t>
            </a:r>
            <a:r>
              <a:rPr lang="en-ID" b="0" i="0" dirty="0">
                <a:effectLst/>
                <a:latin typeface="Times New Roman" panose="02020603050405020304" pitchFamily="18" charset="0"/>
              </a:rPr>
              <a:t> </a:t>
            </a:r>
            <a:r>
              <a:rPr lang="en-ID" b="0" i="0" dirty="0" err="1">
                <a:effectLst/>
                <a:latin typeface="Times New Roman" panose="02020603050405020304" pitchFamily="18" charset="0"/>
              </a:rPr>
              <a:t>asam</a:t>
            </a:r>
            <a:r>
              <a:rPr lang="en-ID" b="0" i="0" dirty="0">
                <a:effectLst/>
                <a:latin typeface="Times New Roman" panose="02020603050405020304" pitchFamily="18" charset="0"/>
              </a:rPr>
              <a:t> </a:t>
            </a:r>
            <a:r>
              <a:rPr lang="en-ID" b="0" i="0" dirty="0" err="1">
                <a:effectLst/>
                <a:latin typeface="Times New Roman" panose="02020603050405020304" pitchFamily="18" charset="0"/>
              </a:rPr>
              <a:t>mikolat</a:t>
            </a:r>
            <a:r>
              <a:rPr lang="en-ID" b="0" i="0" dirty="0">
                <a:effectLst/>
                <a:latin typeface="Times New Roman" panose="02020603050405020304" pitchFamily="18" charset="0"/>
              </a:rPr>
              <a:t> yang </a:t>
            </a:r>
            <a:r>
              <a:rPr lang="en-ID" b="0" i="0" dirty="0" err="1">
                <a:effectLst/>
                <a:latin typeface="Times New Roman" panose="02020603050405020304" pitchFamily="18" charset="0"/>
              </a:rPr>
              <a:t>menyebabkan</a:t>
            </a:r>
            <a:r>
              <a:rPr lang="en-ID" b="0" i="0" dirty="0">
                <a:effectLst/>
                <a:latin typeface="Times New Roman" panose="02020603050405020304" pitchFamily="18" charset="0"/>
              </a:rPr>
              <a:t> </a:t>
            </a:r>
            <a:r>
              <a:rPr lang="en-ID" b="0" i="0" dirty="0" err="1">
                <a:effectLst/>
                <a:latin typeface="Times New Roman" panose="02020603050405020304" pitchFamily="18" charset="0"/>
              </a:rPr>
              <a:t>kuman</a:t>
            </a:r>
            <a:r>
              <a:rPr lang="en-ID" b="0" i="0" dirty="0">
                <a:effectLst/>
                <a:latin typeface="Times New Roman" panose="02020603050405020304" pitchFamily="18" charset="0"/>
              </a:rPr>
              <a:t> </a:t>
            </a:r>
            <a:r>
              <a:rPr lang="en-ID" b="0" i="0" dirty="0" err="1">
                <a:effectLst/>
                <a:latin typeface="Times New Roman" panose="02020603050405020304" pitchFamily="18" charset="0"/>
              </a:rPr>
              <a:t>ini</a:t>
            </a:r>
            <a:r>
              <a:rPr lang="en-ID" b="0" i="0" dirty="0">
                <a:effectLst/>
                <a:latin typeface="Times New Roman" panose="02020603050405020304" pitchFamily="18" charset="0"/>
              </a:rPr>
              <a:t> </a:t>
            </a:r>
            <a:r>
              <a:rPr lang="en-ID" b="0" i="0" dirty="0" err="1">
                <a:effectLst/>
                <a:latin typeface="Times New Roman" panose="02020603050405020304" pitchFamily="18" charset="0"/>
              </a:rPr>
              <a:t>tahan</a:t>
            </a:r>
            <a:r>
              <a:rPr lang="en-ID" b="0" i="0" dirty="0">
                <a:effectLst/>
                <a:latin typeface="Times New Roman" panose="02020603050405020304" pitchFamily="18" charset="0"/>
              </a:rPr>
              <a:t> </a:t>
            </a:r>
            <a:r>
              <a:rPr lang="en-ID" b="0" i="0" dirty="0" err="1">
                <a:effectLst/>
                <a:latin typeface="Times New Roman" panose="02020603050405020304" pitchFamily="18" charset="0"/>
              </a:rPr>
              <a:t>asam</a:t>
            </a:r>
            <a:r>
              <a:rPr lang="en-ID" b="0" i="0" dirty="0">
                <a:effectLst/>
                <a:latin typeface="Times New Roman" panose="02020603050405020304" pitchFamily="18" charset="0"/>
              </a:rPr>
              <a:t>, yang </a:t>
            </a:r>
            <a:r>
              <a:rPr lang="en-ID" b="0" i="0" dirty="0" err="1">
                <a:effectLst/>
                <a:latin typeface="Times New Roman" panose="02020603050405020304" pitchFamily="18" charset="0"/>
              </a:rPr>
              <a:t>membuat</a:t>
            </a:r>
            <a:r>
              <a:rPr lang="en-ID" b="0" i="0" dirty="0">
                <a:effectLst/>
                <a:latin typeface="Times New Roman" panose="02020603050405020304" pitchFamily="18" charset="0"/>
              </a:rPr>
              <a:t> </a:t>
            </a:r>
            <a:r>
              <a:rPr lang="en-ID" b="0" i="0" dirty="0" err="1">
                <a:effectLst/>
                <a:latin typeface="Times New Roman" panose="02020603050405020304" pitchFamily="18" charset="0"/>
              </a:rPr>
              <a:t>bakteri</a:t>
            </a:r>
            <a:r>
              <a:rPr lang="en-ID" b="0" i="0" dirty="0">
                <a:effectLst/>
                <a:latin typeface="Times New Roman" panose="02020603050405020304" pitchFamily="18" charset="0"/>
              </a:rPr>
              <a:t> </a:t>
            </a:r>
            <a:r>
              <a:rPr lang="en-ID" b="0" i="0" dirty="0" err="1">
                <a:effectLst/>
                <a:latin typeface="Times New Roman" panose="02020603050405020304" pitchFamily="18" charset="0"/>
              </a:rPr>
              <a:t>ini</a:t>
            </a:r>
            <a:r>
              <a:rPr lang="en-ID" b="0" i="0" dirty="0">
                <a:effectLst/>
                <a:latin typeface="Times New Roman" panose="02020603050405020304" pitchFamily="18" charset="0"/>
              </a:rPr>
              <a:t> </a:t>
            </a:r>
            <a:r>
              <a:rPr lang="en-ID" b="0" i="0" dirty="0" err="1">
                <a:effectLst/>
                <a:latin typeface="Times New Roman" panose="02020603050405020304" pitchFamily="18" charset="0"/>
              </a:rPr>
              <a:t>asam</a:t>
            </a:r>
            <a:r>
              <a:rPr lang="en-ID" b="0" i="0" dirty="0">
                <a:effectLst/>
                <a:latin typeface="Times New Roman" panose="02020603050405020304" pitchFamily="18" charset="0"/>
              </a:rPr>
              <a:t> dan </a:t>
            </a:r>
            <a:r>
              <a:rPr lang="en-ID" b="0" i="0" dirty="0" err="1">
                <a:effectLst/>
                <a:latin typeface="Times New Roman" panose="02020603050405020304" pitchFamily="18" charset="0"/>
              </a:rPr>
              <a:t>alkohol</a:t>
            </a:r>
            <a:r>
              <a:rPr lang="en-ID" b="0" i="0" dirty="0">
                <a:effectLst/>
                <a:latin typeface="Times New Roman" panose="02020603050405020304" pitchFamily="18" charset="0"/>
              </a:rPr>
              <a:t>. </a:t>
            </a:r>
            <a:r>
              <a:rPr lang="en-ID" b="0" i="0" dirty="0" err="1">
                <a:effectLst/>
                <a:latin typeface="Times New Roman" panose="02020603050405020304" pitchFamily="18" charset="0"/>
              </a:rPr>
              <a:t>Mikobakteri</a:t>
            </a:r>
            <a:r>
              <a:rPr lang="en-ID" b="0" i="0" dirty="0">
                <a:effectLst/>
                <a:latin typeface="Times New Roman" panose="02020603050405020304" pitchFamily="18" charset="0"/>
              </a:rPr>
              <a:t> </a:t>
            </a:r>
            <a:r>
              <a:rPr lang="en-ID" b="0" i="0" dirty="0" err="1">
                <a:effectLst/>
                <a:latin typeface="Times New Roman" panose="02020603050405020304" pitchFamily="18" charset="0"/>
              </a:rPr>
              <a:t>memberi</a:t>
            </a:r>
            <a:r>
              <a:rPr lang="en-ID" b="0" i="0" dirty="0">
                <a:effectLst/>
                <a:latin typeface="Times New Roman" panose="02020603050405020304" pitchFamily="18" charset="0"/>
              </a:rPr>
              <a:t> </a:t>
            </a:r>
            <a:r>
              <a:rPr lang="en-ID" b="0" i="0" dirty="0" err="1">
                <a:effectLst/>
                <a:latin typeface="Times New Roman" panose="02020603050405020304" pitchFamily="18" charset="0"/>
              </a:rPr>
              <a:t>hasil</a:t>
            </a:r>
            <a:r>
              <a:rPr lang="en-ID" b="0" i="0" dirty="0">
                <a:effectLst/>
                <a:latin typeface="Times New Roman" panose="02020603050405020304" pitchFamily="18" charset="0"/>
              </a:rPr>
              <a:t> </a:t>
            </a:r>
            <a:r>
              <a:rPr lang="en-ID" b="0" i="0" dirty="0" err="1">
                <a:effectLst/>
                <a:latin typeface="Times New Roman" panose="02020603050405020304" pitchFamily="18" charset="0"/>
              </a:rPr>
              <a:t>positif</a:t>
            </a:r>
            <a:r>
              <a:rPr lang="en-ID" b="0" i="0" dirty="0">
                <a:effectLst/>
                <a:latin typeface="Times New Roman" panose="02020603050405020304" pitchFamily="18" charset="0"/>
              </a:rPr>
              <a:t> </a:t>
            </a:r>
            <a:r>
              <a:rPr lang="en-ID" b="0" i="0" dirty="0" err="1">
                <a:effectLst/>
                <a:latin typeface="Times New Roman" panose="02020603050405020304" pitchFamily="18" charset="0"/>
              </a:rPr>
              <a:t>lemah</a:t>
            </a:r>
            <a:r>
              <a:rPr lang="en-ID" b="0" i="0" dirty="0">
                <a:effectLst/>
                <a:latin typeface="Times New Roman" panose="02020603050405020304" pitchFamily="18" charset="0"/>
              </a:rPr>
              <a:t> pada </a:t>
            </a:r>
            <a:r>
              <a:rPr lang="en-ID" b="0" i="0" dirty="0" err="1">
                <a:effectLst/>
                <a:latin typeface="Times New Roman" panose="02020603050405020304" pitchFamily="18" charset="0"/>
              </a:rPr>
              <a:t>warna</a:t>
            </a:r>
            <a:r>
              <a:rPr lang="en-ID" b="0" i="0" dirty="0">
                <a:effectLst/>
                <a:latin typeface="Times New Roman" panose="02020603050405020304" pitchFamily="18" charset="0"/>
              </a:rPr>
              <a:t> garam.</a:t>
            </a:r>
            <a:endParaRPr lang="en-US" dirty="0"/>
          </a:p>
        </p:txBody>
      </p:sp>
    </p:spTree>
    <p:extLst>
      <p:ext uri="{BB962C8B-B14F-4D97-AF65-F5344CB8AC3E}">
        <p14:creationId xmlns:p14="http://schemas.microsoft.com/office/powerpoint/2010/main" val="985958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4"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220ABAD2-C30C-4E2E-A35E-EB6613F53302}"/>
              </a:ext>
            </a:extLst>
          </p:cNvPr>
          <p:cNvSpPr>
            <a:spLocks noGrp="1"/>
          </p:cNvSpPr>
          <p:nvPr>
            <p:ph type="title"/>
          </p:nvPr>
        </p:nvSpPr>
        <p:spPr>
          <a:xfrm>
            <a:off x="7269686" y="795527"/>
            <a:ext cx="4123738" cy="1433323"/>
          </a:xfrm>
        </p:spPr>
        <p:txBody>
          <a:bodyPr>
            <a:normAutofit/>
          </a:bodyPr>
          <a:lstStyle/>
          <a:p>
            <a:pPr algn="l"/>
            <a:r>
              <a:rPr lang="id-ID" sz="3200">
                <a:solidFill>
                  <a:schemeClr val="tx2"/>
                </a:solidFill>
              </a:rPr>
              <a:t>Infeksi kusta</a:t>
            </a:r>
            <a:endParaRPr lang="en-ID" sz="3200">
              <a:solidFill>
                <a:schemeClr val="tx2"/>
              </a:solidFill>
            </a:endParaRPr>
          </a:p>
        </p:txBody>
      </p:sp>
      <p:sp>
        <p:nvSpPr>
          <p:cNvPr id="36" name="Rectangle 35">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B16B59"/>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handwear&#10;&#10;Description automatically generated">
            <a:extLst>
              <a:ext uri="{FF2B5EF4-FFF2-40B4-BE49-F238E27FC236}">
                <a16:creationId xmlns:a16="http://schemas.microsoft.com/office/drawing/2014/main" id="{601DB76E-4FF2-4960-829E-1BAADFEA7B7F}"/>
              </a:ext>
            </a:extLst>
          </p:cNvPr>
          <p:cNvPicPr>
            <a:picLocks noChangeAspect="1"/>
          </p:cNvPicPr>
          <p:nvPr/>
        </p:nvPicPr>
        <p:blipFill rotWithShape="1">
          <a:blip r:embed="rId2">
            <a:extLst>
              <a:ext uri="{28A0092B-C50C-407E-A947-70E740481C1C}">
                <a14:useLocalDpi xmlns:a14="http://schemas.microsoft.com/office/drawing/2010/main" val="0"/>
              </a:ext>
            </a:extLst>
          </a:blip>
          <a:srcRect l="6695" r="16465" b="-1"/>
          <a:stretch/>
        </p:blipFill>
        <p:spPr>
          <a:xfrm>
            <a:off x="972115" y="960214"/>
            <a:ext cx="5641848" cy="4919472"/>
          </a:xfrm>
          <a:prstGeom prst="rect">
            <a:avLst/>
          </a:prstGeom>
          <a:ln w="12700">
            <a:noFill/>
          </a:ln>
        </p:spPr>
      </p:pic>
      <p:sp>
        <p:nvSpPr>
          <p:cNvPr id="6" name="Rectangle 1">
            <a:extLst>
              <a:ext uri="{FF2B5EF4-FFF2-40B4-BE49-F238E27FC236}">
                <a16:creationId xmlns:a16="http://schemas.microsoft.com/office/drawing/2014/main" id="{EA4B1D8B-4EE2-467F-8852-5DC79F42B517}"/>
              </a:ext>
            </a:extLst>
          </p:cNvPr>
          <p:cNvSpPr>
            <a:spLocks noGrp="1" noChangeArrowheads="1"/>
          </p:cNvSpPr>
          <p:nvPr>
            <p:ph idx="1"/>
          </p:nvPr>
        </p:nvSpPr>
        <p:spPr bwMode="auto">
          <a:xfrm>
            <a:off x="7293817" y="1659988"/>
            <a:ext cx="4099607" cy="4356637"/>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defTabSz="914400" rtl="0" eaLnBrk="0" fontAlgn="base" latinLnBrk="0" hangingPunct="0">
              <a:lnSpc>
                <a:spcPct val="110000"/>
              </a:lnSpc>
              <a:spcBef>
                <a:spcPct val="0"/>
              </a:spcBef>
              <a:spcAft>
                <a:spcPts val="600"/>
              </a:spcAft>
              <a:buClr>
                <a:srgbClr val="B16B59"/>
              </a:buClr>
              <a:buSzTx/>
              <a:buFontTx/>
              <a:buNone/>
              <a:tabLst/>
            </a:pP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Kusta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atau</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lepra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atau</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penyakit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Hensen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adalah</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infeksi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progresif</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lambat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akibat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a:ln>
                  <a:noFill/>
                </a:ln>
                <a:effectLst/>
                <a:latin typeface="Times New Roman" panose="02020603050405020304" pitchFamily="18" charset="0"/>
                <a:cs typeface="Times New Roman" panose="02020603050405020304" pitchFamily="18" charset="0"/>
              </a:rPr>
              <a:t>Mycobacterium leprae,</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mengenai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kulit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saraf</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perifer</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serta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deformitas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a:ln>
                  <a:noFill/>
                </a:ln>
                <a:effectLst/>
                <a:latin typeface="Times New Roman" panose="02020603050405020304" pitchFamily="18" charset="0"/>
                <a:cs typeface="Times New Roman" panose="02020603050405020304" pitchFamily="18" charset="0"/>
              </a:rPr>
              <a:t>M. leprae</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terhirup</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seperti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a:ln>
                  <a:noFill/>
                </a:ln>
                <a:effectLst/>
                <a:latin typeface="Times New Roman" panose="02020603050405020304" pitchFamily="18" charset="0"/>
                <a:cs typeface="Times New Roman" panose="02020603050405020304" pitchFamily="18" charset="0"/>
              </a:rPr>
              <a:t>M. tuberculosis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diserap</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oleh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makrofag</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alveolus dan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menyebar</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melalui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darah</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tetapi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tumbuh</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di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jaringan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relatif</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dingin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di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kulit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ekstremitas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Meskipun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tidak</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mudah</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menular</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kusta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tetap</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endemi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pada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sekitar</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10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sampai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15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juta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orang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tinggal</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di negara miskin di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daerah</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tropis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100" b="0" i="0" u="none" strike="noStrike" cap="none" normalizeH="0" baseline="0" dirty="0">
              <a:ln>
                <a:noFill/>
              </a:ln>
              <a:effectLst/>
            </a:endParaRPr>
          </a:p>
          <a:p>
            <a:pPr marL="0" marR="0" lvl="0" indent="457200" defTabSz="914400" rtl="0" eaLnBrk="0" fontAlgn="base" latinLnBrk="0" hangingPunct="0">
              <a:lnSpc>
                <a:spcPct val="110000"/>
              </a:lnSpc>
              <a:spcBef>
                <a:spcPct val="0"/>
              </a:spcBef>
              <a:spcAft>
                <a:spcPts val="600"/>
              </a:spcAft>
              <a:buClr>
                <a:srgbClr val="B16B59"/>
              </a:buClr>
              <a:buSzTx/>
              <a:buFontTx/>
              <a:buNone/>
              <a:tabLst/>
            </a:pP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Kusta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memiliki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dua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pola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penyakit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mencolok</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Pasien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dengan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bentuk</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lebih</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ringan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err="1">
                <a:ln>
                  <a:noFill/>
                </a:ln>
                <a:effectLst/>
                <a:latin typeface="Times New Roman" panose="02020603050405020304" pitchFamily="18" charset="0"/>
                <a:cs typeface="Times New Roman" panose="02020603050405020304" pitchFamily="18" charset="0"/>
              </a:rPr>
              <a:t>kusta</a:t>
            </a:r>
            <a:r>
              <a:rPr kumimoji="0" lang="en-US" altLang="en-US" sz="1100" b="0" i="1"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err="1">
                <a:ln>
                  <a:noFill/>
                </a:ln>
                <a:effectLst/>
                <a:latin typeface="Times New Roman" panose="02020603050405020304" pitchFamily="18" charset="0"/>
                <a:cs typeface="Times New Roman" panose="02020603050405020304" pitchFamily="18" charset="0"/>
              </a:rPr>
              <a:t>tuberkuloid,</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memperlihatkan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lesi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kulit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kering</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berskuama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mengalami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penurunan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sensibilitas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Pasien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ini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sering</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memperlihatkan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keterlibatan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saraf</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perifer</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besar</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asimetris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Bentuk</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kusta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lebih</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berat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err="1">
                <a:ln>
                  <a:noFill/>
                </a:ln>
                <a:effectLst/>
                <a:latin typeface="Times New Roman" panose="02020603050405020304" pitchFamily="18" charset="0"/>
                <a:cs typeface="Times New Roman" panose="02020603050405020304" pitchFamily="18" charset="0"/>
              </a:rPr>
              <a:t>kusta</a:t>
            </a:r>
            <a:r>
              <a:rPr kumimoji="0" lang="en-US" altLang="en-US" sz="1100" b="0" i="1"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err="1">
                <a:ln>
                  <a:noFill/>
                </a:ln>
                <a:effectLst/>
                <a:latin typeface="Times New Roman" panose="02020603050405020304" pitchFamily="18" charset="0"/>
                <a:cs typeface="Times New Roman" panose="02020603050405020304" pitchFamily="18" charset="0"/>
              </a:rPr>
              <a:t>lepromatosa</a:t>
            </a:r>
            <a:r>
              <a:rPr kumimoji="0" lang="en-US" altLang="en-US" sz="1100" b="0" i="1"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pembentukkan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nodul</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penebalan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kulit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simetris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Bentuk</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ini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juga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disebut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sebagai</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I</a:t>
            </a:r>
            <a:r>
              <a:rPr kumimoji="0" lang="en-US" altLang="en-US" sz="1100" b="0" i="1" u="none" strike="noStrike" cap="none" normalizeH="0" baseline="0" dirty="0" err="1">
                <a:ln>
                  <a:noFill/>
                </a:ln>
                <a:effectLst/>
                <a:latin typeface="Times New Roman" panose="02020603050405020304" pitchFamily="18" charset="0"/>
                <a:cs typeface="Times New Roman" panose="02020603050405020304" pitchFamily="18" charset="0"/>
              </a:rPr>
              <a:t>kusta</a:t>
            </a:r>
            <a:r>
              <a:rPr kumimoji="0" lang="en-US" altLang="en-US" sz="1100" b="0" i="1"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1" u="none" strike="noStrike" cap="none" normalizeH="0" baseline="0" dirty="0" err="1">
                <a:ln>
                  <a:noFill/>
                </a:ln>
                <a:effectLst/>
                <a:latin typeface="Times New Roman" panose="02020603050405020304" pitchFamily="18" charset="0"/>
                <a:cs typeface="Times New Roman" panose="02020603050405020304" pitchFamily="18" charset="0"/>
              </a:rPr>
              <a:t>lempromatosa</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pembentukkan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nodul</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penebalan</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kulit</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100" b="0" i="0" u="none" strike="noStrike" cap="none" normalizeH="0" baseline="0" dirty="0" err="1">
                <a:ln>
                  <a:noFill/>
                </a:ln>
                <a:effectLst/>
                <a:latin typeface="Times New Roman" panose="02020603050405020304" pitchFamily="18" charset="0"/>
                <a:cs typeface="Times New Roman" panose="02020603050405020304" pitchFamily="18" charset="0"/>
              </a:rPr>
              <a:t>simetris</a:t>
            </a:r>
            <a:r>
              <a:rPr kumimoji="0" lang="en-US" altLang="en-US" sz="11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1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636784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06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45"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 name="Title 1">
            <a:extLst>
              <a:ext uri="{FF2B5EF4-FFF2-40B4-BE49-F238E27FC236}">
                <a16:creationId xmlns:a16="http://schemas.microsoft.com/office/drawing/2014/main" id="{C2F711A0-E0B6-498F-A28D-A28CCB91029A}"/>
              </a:ext>
            </a:extLst>
          </p:cNvPr>
          <p:cNvSpPr>
            <a:spLocks noGrp="1"/>
          </p:cNvSpPr>
          <p:nvPr>
            <p:ph type="title"/>
          </p:nvPr>
        </p:nvSpPr>
        <p:spPr>
          <a:xfrm>
            <a:off x="888630" y="4760132"/>
            <a:ext cx="5093596" cy="1777829"/>
          </a:xfrm>
        </p:spPr>
        <p:txBody>
          <a:bodyPr>
            <a:normAutofit/>
          </a:bodyPr>
          <a:lstStyle/>
          <a:p>
            <a:pPr algn="r"/>
            <a:r>
              <a:rPr lang="id-ID">
                <a:solidFill>
                  <a:schemeClr val="tx1"/>
                </a:solidFill>
              </a:rPr>
              <a:t>Infeksi sifilis</a:t>
            </a:r>
            <a:endParaRPr lang="en-ID">
              <a:solidFill>
                <a:schemeClr val="tx1"/>
              </a:solidFill>
            </a:endParaRPr>
          </a:p>
        </p:txBody>
      </p:sp>
      <p:pic>
        <p:nvPicPr>
          <p:cNvPr id="5" name="Content Placeholder 4" descr="Graphical user interface, diagram&#10;&#10;Description automatically generated">
            <a:extLst>
              <a:ext uri="{FF2B5EF4-FFF2-40B4-BE49-F238E27FC236}">
                <a16:creationId xmlns:a16="http://schemas.microsoft.com/office/drawing/2014/main" id="{C0B33A81-C128-458D-84D3-9D33EDFAEF78}"/>
              </a:ext>
            </a:extLst>
          </p:cNvPr>
          <p:cNvPicPr>
            <a:picLocks noChangeAspect="1"/>
          </p:cNvPicPr>
          <p:nvPr/>
        </p:nvPicPr>
        <p:blipFill rotWithShape="1">
          <a:blip r:embed="rId2">
            <a:extLst>
              <a:ext uri="{28A0092B-C50C-407E-A947-70E740481C1C}">
                <a14:useLocalDpi xmlns:a14="http://schemas.microsoft.com/office/drawing/2010/main" val="0"/>
              </a:ext>
            </a:extLst>
          </a:blip>
          <a:srcRect t="17702" b="6086"/>
          <a:stretch/>
        </p:blipFill>
        <p:spPr>
          <a:xfrm>
            <a:off x="6095999" y="50400"/>
            <a:ext cx="6101803" cy="4599422"/>
          </a:xfrm>
          <a:custGeom>
            <a:avLst/>
            <a:gdLst/>
            <a:ahLst/>
            <a:cxnLst/>
            <a:rect l="l" t="t" r="r" b="b"/>
            <a:pathLst>
              <a:path w="12192000" h="4621300">
                <a:moveTo>
                  <a:pt x="0" y="0"/>
                </a:moveTo>
                <a:lnTo>
                  <a:pt x="12192000" y="0"/>
                </a:lnTo>
                <a:lnTo>
                  <a:pt x="12192000" y="3104412"/>
                </a:lnTo>
                <a:lnTo>
                  <a:pt x="12192000" y="3296537"/>
                </a:lnTo>
                <a:lnTo>
                  <a:pt x="12192000" y="4272355"/>
                </a:lnTo>
                <a:lnTo>
                  <a:pt x="12113803" y="4280638"/>
                </a:lnTo>
                <a:cubicBezTo>
                  <a:pt x="10139508" y="4478587"/>
                  <a:pt x="8237152" y="4571590"/>
                  <a:pt x="6753597" y="4604195"/>
                </a:cubicBezTo>
                <a:cubicBezTo>
                  <a:pt x="4940362" y="4644044"/>
                  <a:pt x="2657278" y="4624714"/>
                  <a:pt x="400746" y="4432852"/>
                </a:cubicBezTo>
                <a:lnTo>
                  <a:pt x="0" y="4395876"/>
                </a:lnTo>
                <a:lnTo>
                  <a:pt x="0" y="3296537"/>
                </a:lnTo>
                <a:lnTo>
                  <a:pt x="0" y="3104412"/>
                </a:lnTo>
                <a:close/>
              </a:path>
            </a:pathLst>
          </a:custGeom>
        </p:spPr>
      </p:pic>
      <p:sp>
        <p:nvSpPr>
          <p:cNvPr id="11" name="Rectangle 1">
            <a:extLst>
              <a:ext uri="{FF2B5EF4-FFF2-40B4-BE49-F238E27FC236}">
                <a16:creationId xmlns:a16="http://schemas.microsoft.com/office/drawing/2014/main" id="{B0F53877-D0FB-4CA9-8EF4-76E71DBF94DA}"/>
              </a:ext>
            </a:extLst>
          </p:cNvPr>
          <p:cNvSpPr>
            <a:spLocks noGrp="1" noChangeArrowheads="1"/>
          </p:cNvSpPr>
          <p:nvPr>
            <p:ph idx="1"/>
          </p:nvPr>
        </p:nvSpPr>
        <p:spPr bwMode="auto">
          <a:xfrm>
            <a:off x="222825" y="169662"/>
            <a:ext cx="5173613" cy="5213547"/>
          </a:xfrm>
          <a:prstGeom prst="rect">
            <a:avLst/>
          </a:prstGeom>
          <a:solidFill>
            <a:schemeClr val="tx1"/>
          </a:solidFill>
        </p:spPr>
        <p:txBody>
          <a:bodyPr vert="horz" lIns="91440" tIns="45720" rIns="91440" bIns="45720" numCol="1" anchorCtr="0" compatLnSpc="1">
            <a:prstTxWarp prst="textNoShape">
              <a:avLst/>
            </a:prstTxWarp>
            <a:no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defTabSz="914400" rtl="0" eaLnBrk="0" fontAlgn="base" latinLnBrk="0" hangingPunct="0">
              <a:lnSpc>
                <a:spcPct val="110000"/>
              </a:lnSpc>
              <a:spcBef>
                <a:spcPct val="0"/>
              </a:spcBef>
              <a:spcAft>
                <a:spcPts val="600"/>
              </a:spcAft>
              <a:buClrTx/>
              <a:buSzTx/>
              <a:buFontTx/>
              <a:buNone/>
              <a:tabLst/>
            </a:pP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atau</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dikenal</a:t>
            </a:r>
            <a:r>
              <a:rPr kumimoji="0" lang="en-US" altLang="en-US" sz="1200" b="0" i="0" u="none" strike="noStrike" cap="none" normalizeH="0" baseline="0" dirty="0">
                <a:ln>
                  <a:noFill/>
                </a:ln>
                <a:solidFill>
                  <a:schemeClr val="bg2"/>
                </a:solidFill>
                <a:effectLst/>
                <a:cs typeface="Arial" panose="020B0604020202020204" pitchFamily="34" charset="0"/>
              </a:rPr>
              <a:t> juga </a:t>
            </a:r>
            <a:r>
              <a:rPr kumimoji="0" lang="en-US" altLang="en-US" sz="1200" b="0" i="0" u="none" strike="noStrike" cap="none" normalizeH="0" baseline="0" dirty="0" err="1">
                <a:ln>
                  <a:noFill/>
                </a:ln>
                <a:solidFill>
                  <a:schemeClr val="bg2"/>
                </a:solidFill>
                <a:effectLst/>
                <a:cs typeface="Arial" panose="020B0604020202020204" pitchFamily="34" charset="0"/>
              </a:rPr>
              <a:t>dengan</a:t>
            </a:r>
            <a:r>
              <a:rPr kumimoji="0" lang="en-US" altLang="en-US" sz="1200" b="0" i="0" u="none" strike="noStrike" cap="none" normalizeH="0" baseline="0" dirty="0">
                <a:ln>
                  <a:noFill/>
                </a:ln>
                <a:solidFill>
                  <a:schemeClr val="bg2"/>
                </a:solidFill>
                <a:effectLst/>
                <a:cs typeface="Arial" panose="020B0604020202020204" pitchFamily="34" charset="0"/>
              </a:rPr>
              <a:t> raja </a:t>
            </a:r>
            <a:r>
              <a:rPr kumimoji="0" lang="en-US" altLang="en-US" sz="1200" b="0" i="0" u="none" strike="noStrike" cap="none" normalizeH="0" baseline="0" dirty="0" err="1">
                <a:ln>
                  <a:noFill/>
                </a:ln>
                <a:solidFill>
                  <a:schemeClr val="bg2"/>
                </a:solidFill>
                <a:effectLst/>
                <a:cs typeface="Arial" panose="020B0604020202020204" pitchFamily="34" charset="0"/>
              </a:rPr>
              <a:t>singa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adalah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penyakit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infeksi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menular</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seksual</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bersifat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kronis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disebabkan</a:t>
            </a:r>
            <a:r>
              <a:rPr kumimoji="0" lang="en-US" altLang="en-US" sz="1200" b="0" i="0" u="none" strike="noStrike" cap="none" normalizeH="0" baseline="0" dirty="0">
                <a:ln>
                  <a:noFill/>
                </a:ln>
                <a:solidFill>
                  <a:schemeClr val="bg2"/>
                </a:solidFill>
                <a:effectLst/>
                <a:cs typeface="Arial" panose="020B0604020202020204" pitchFamily="34" charset="0"/>
              </a:rPr>
              <a:t> oleh </a:t>
            </a:r>
            <a:r>
              <a:rPr kumimoji="0" lang="en-US" altLang="en-US" sz="1200" b="0" i="1" u="none" strike="noStrike" cap="none" normalizeH="0" baseline="0" dirty="0">
                <a:ln>
                  <a:noFill/>
                </a:ln>
                <a:solidFill>
                  <a:schemeClr val="bg2"/>
                </a:solidFill>
                <a:effectLst/>
                <a:cs typeface="Arial" panose="020B0604020202020204" pitchFamily="34" charset="0"/>
              </a:rPr>
              <a:t>Treponema pallidum</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dapat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menyerang</a:t>
            </a:r>
            <a:r>
              <a:rPr kumimoji="0" lang="en-US" altLang="en-US" sz="1200" b="0" i="0" u="none" strike="noStrike" cap="none" normalizeH="0" baseline="0" dirty="0">
                <a:ln>
                  <a:noFill/>
                </a:ln>
                <a:solidFill>
                  <a:schemeClr val="bg2"/>
                </a:solidFill>
                <a:effectLst/>
                <a:cs typeface="Arial" panose="020B0604020202020204" pitchFamily="34" charset="0"/>
              </a:rPr>
              <a:t> organ-organ </a:t>
            </a:r>
            <a:r>
              <a:rPr kumimoji="0" lang="en-US" altLang="en-US" sz="1200" b="0" i="0" u="none" strike="noStrike" cap="none" normalizeH="0" baseline="0" dirty="0" err="1">
                <a:ln>
                  <a:noFill/>
                </a:ln>
                <a:solidFill>
                  <a:schemeClr val="bg2"/>
                </a:solidFill>
                <a:effectLst/>
                <a:cs typeface="Arial" panose="020B0604020202020204" pitchFamily="34" charset="0"/>
              </a:rPr>
              <a:t>dalam</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tubuh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seperti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jantung</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otak</a:t>
            </a:r>
            <a:r>
              <a:rPr kumimoji="0" lang="en-US" altLang="en-US" sz="1200" b="0" i="0" u="none" strike="noStrike" cap="none" normalizeH="0" baseline="0" dirty="0">
                <a:ln>
                  <a:noFill/>
                </a:ln>
                <a:solidFill>
                  <a:schemeClr val="bg2"/>
                </a:solidFill>
                <a:effectLst/>
                <a:cs typeface="Arial" panose="020B0604020202020204" pitchFamily="34" charset="0"/>
              </a:rPr>
              <a:t> dan </a:t>
            </a:r>
            <a:r>
              <a:rPr kumimoji="0" lang="en-US" altLang="en-US" sz="1200" b="0" i="0" u="none" strike="noStrike" cap="none" normalizeH="0" baseline="0" dirty="0" err="1">
                <a:ln>
                  <a:noFill/>
                </a:ln>
                <a:solidFill>
                  <a:schemeClr val="bg2"/>
                </a:solidFill>
                <a:effectLst/>
                <a:cs typeface="Arial" panose="020B0604020202020204" pitchFamily="34" charset="0"/>
              </a:rPr>
              <a:t>susunan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saraf</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Penyakit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dapat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menyerang</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laki-laki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maupun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wanita</a:t>
            </a:r>
            <a:r>
              <a:rPr kumimoji="0" lang="en-US" altLang="en-US" sz="1200" b="0" i="0" u="none" strike="noStrike" cap="none" normalizeH="0" baseline="0" dirty="0">
                <a:ln>
                  <a:noFill/>
                </a:ln>
                <a:solidFill>
                  <a:schemeClr val="bg2"/>
                </a:solidFill>
                <a:effectLst/>
                <a:cs typeface="Arial" panose="020B0604020202020204" pitchFamily="34" charset="0"/>
              </a:rPr>
              <a:t>, dan </a:t>
            </a:r>
            <a:r>
              <a:rPr kumimoji="0" lang="en-US" altLang="en-US" sz="1200" b="0" i="0" u="none" strike="noStrike" cap="none" normalizeH="0" baseline="0" dirty="0" err="1">
                <a:ln>
                  <a:noFill/>
                </a:ln>
                <a:solidFill>
                  <a:schemeClr val="bg2"/>
                </a:solidFill>
                <a:effectLst/>
                <a:cs typeface="Arial" panose="020B0604020202020204" pitchFamily="34" charset="0"/>
              </a:rPr>
              <a:t>segala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usia</a:t>
            </a:r>
            <a:r>
              <a:rPr kumimoji="0" lang="en-US" altLang="en-US" sz="1200" b="0" i="0" u="none" strike="noStrike" cap="none" normalizeH="0" baseline="0" dirty="0">
                <a:ln>
                  <a:noFill/>
                </a:ln>
                <a:solidFill>
                  <a:schemeClr val="bg2"/>
                </a:solidFill>
                <a:effectLst/>
                <a:cs typeface="Arial" panose="020B0604020202020204" pitchFamily="34" charset="0"/>
              </a:rPr>
              <a:t>.</a:t>
            </a:r>
          </a:p>
          <a:p>
            <a:pPr marL="0" marR="0" lvl="0" indent="457200" defTabSz="914400" rtl="0" eaLnBrk="0" fontAlgn="base" latinLnBrk="0" hangingPunct="0">
              <a:lnSpc>
                <a:spcPct val="110000"/>
              </a:lnSpc>
              <a:spcBef>
                <a:spcPct val="0"/>
              </a:spcBef>
              <a:spcAft>
                <a:spcPts val="600"/>
              </a:spcAft>
              <a:buClrTx/>
              <a:buSzTx/>
              <a:buFontTx/>
              <a:buNone/>
              <a:tabLst/>
            </a:pPr>
            <a:r>
              <a:rPr kumimoji="0" lang="en-US" altLang="en-US" sz="1200" b="0" i="0" u="none" strike="noStrike" cap="none" normalizeH="0" baseline="0" dirty="0" err="1">
                <a:ln>
                  <a:noFill/>
                </a:ln>
                <a:solidFill>
                  <a:schemeClr val="bg2"/>
                </a:solidFill>
                <a:effectLst/>
                <a:cs typeface="Arial" panose="020B0604020202020204" pitchFamily="34" charset="0"/>
              </a:rPr>
              <a:t>Penyakit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disebabkan</a:t>
            </a:r>
            <a:r>
              <a:rPr kumimoji="0" lang="en-US" altLang="en-US" sz="1200" b="0" i="0" u="none" strike="noStrike" cap="none" normalizeH="0" baseline="0" dirty="0">
                <a:ln>
                  <a:noFill/>
                </a:ln>
                <a:solidFill>
                  <a:schemeClr val="bg2"/>
                </a:solidFill>
                <a:effectLst/>
                <a:cs typeface="Arial" panose="020B0604020202020204" pitchFamily="34" charset="0"/>
              </a:rPr>
              <a:t> oleh </a:t>
            </a:r>
            <a:r>
              <a:rPr kumimoji="0" lang="en-US" altLang="en-US" sz="1200" b="0" i="0" u="none" strike="noStrike" cap="none" normalizeH="0" baseline="0" dirty="0" err="1">
                <a:ln>
                  <a:noFill/>
                </a:ln>
                <a:solidFill>
                  <a:schemeClr val="bg2"/>
                </a:solidFill>
                <a:effectLst/>
                <a:cs typeface="Arial" panose="020B0604020202020204" pitchFamily="34" charset="0"/>
              </a:rPr>
              <a:t>bakteri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1" u="none" strike="noStrike" cap="none" normalizeH="0" baseline="0" dirty="0">
                <a:ln>
                  <a:noFill/>
                </a:ln>
                <a:solidFill>
                  <a:schemeClr val="bg2"/>
                </a:solidFill>
                <a:effectLst/>
                <a:cs typeface="Arial" panose="020B0604020202020204" pitchFamily="34" charset="0"/>
              </a:rPr>
              <a:t>Treponema pallidum. </a:t>
            </a:r>
            <a:r>
              <a:rPr kumimoji="0" lang="en-US" altLang="en-US" sz="1200" b="0" i="0" u="none" strike="noStrike" cap="none" normalizeH="0" baseline="0" dirty="0" err="1">
                <a:ln>
                  <a:noFill/>
                </a:ln>
                <a:solidFill>
                  <a:schemeClr val="bg2"/>
                </a:solidFill>
                <a:effectLst/>
                <a:cs typeface="Arial" panose="020B0604020202020204" pitchFamily="34" charset="0"/>
              </a:rPr>
              <a:t>Penyebaran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penyakit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terjadi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melalui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sentuhan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langsung</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dengan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luka</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mengandung</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1" u="none" strike="noStrike" cap="none" normalizeH="0" baseline="0" dirty="0">
                <a:ln>
                  <a:noFill/>
                </a:ln>
                <a:solidFill>
                  <a:schemeClr val="bg2"/>
                </a:solidFill>
                <a:effectLst/>
                <a:cs typeface="Arial" panose="020B0604020202020204" pitchFamily="34" charset="0"/>
              </a:rPr>
              <a:t>Treponema pallidum</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seperti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melalui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hubungan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seksual</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tidak</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aman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ataupun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kontak</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fisik</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lainnya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seperti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menyentuh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luka</a:t>
            </a:r>
            <a:r>
              <a:rPr kumimoji="0" lang="en-US" altLang="en-US" sz="1200" b="0" i="0" u="none" strike="noStrike" cap="none" normalizeH="0" baseline="0" dirty="0">
                <a:ln>
                  <a:noFill/>
                </a:ln>
                <a:solidFill>
                  <a:schemeClr val="bg2"/>
                </a:solidFill>
                <a:effectLst/>
                <a:cs typeface="Arial" panose="020B0604020202020204" pitchFamily="34" charset="0"/>
              </a:rPr>
              <a:t> pada </a:t>
            </a:r>
            <a:r>
              <a:rPr kumimoji="0" lang="en-US" altLang="en-US" sz="1200" b="0" i="0" u="none" strike="noStrike" cap="none" normalizeH="0" baseline="0" dirty="0" err="1">
                <a:ln>
                  <a:noFill/>
                </a:ln>
                <a:solidFill>
                  <a:schemeClr val="bg2"/>
                </a:solidFill>
                <a:effectLst/>
                <a:cs typeface="Arial" panose="020B0604020202020204" pitchFamily="34" charset="0"/>
              </a:rPr>
              <a:t>penderita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atau</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menggunakan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pakaian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bergantian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tanpa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dicuci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terlebih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dahulu</a:t>
            </a:r>
            <a:r>
              <a:rPr kumimoji="0" lang="en-US" altLang="en-US" sz="1200" b="0" i="0" u="none" strike="noStrike" cap="none" normalizeH="0" baseline="0" dirty="0">
                <a:ln>
                  <a:noFill/>
                </a:ln>
                <a:solidFill>
                  <a:schemeClr val="bg2"/>
                </a:solidFill>
                <a:effectLst/>
                <a:cs typeface="Arial" panose="020B0604020202020204" pitchFamily="34" charset="0"/>
              </a:rPr>
              <a:t>.</a:t>
            </a:r>
          </a:p>
          <a:p>
            <a:pPr marL="0" marR="0" lvl="0" indent="457200" defTabSz="914400" rtl="0" eaLnBrk="0" fontAlgn="base" latinLnBrk="0" hangingPunct="0">
              <a:lnSpc>
                <a:spcPct val="110000"/>
              </a:lnSpc>
              <a:spcBef>
                <a:spcPct val="0"/>
              </a:spcBef>
              <a:spcAft>
                <a:spcPts val="600"/>
              </a:spcAft>
              <a:buClrTx/>
              <a:buSzTx/>
              <a:buFontTx/>
              <a:buNone/>
              <a:tabLst/>
            </a:pPr>
            <a:r>
              <a:rPr kumimoji="0" lang="en-US" altLang="en-US" sz="1200" b="0" i="0" u="none" strike="noStrike" cap="none" normalizeH="0" baseline="0" dirty="0" err="1">
                <a:ln>
                  <a:noFill/>
                </a:ln>
                <a:solidFill>
                  <a:schemeClr val="bg2"/>
                </a:solidFill>
                <a:effectLst/>
                <a:cs typeface="Arial" panose="020B0604020202020204" pitchFamily="34" charset="0"/>
              </a:rPr>
              <a:t>Hubungan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seksual</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tidak</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aman</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dimaksud</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seperti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berhubungan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dengan</a:t>
            </a:r>
            <a:r>
              <a:rPr kumimoji="0" lang="en-US" altLang="en-US" sz="1200" b="0" i="0" u="none" strike="noStrike" cap="none" normalizeH="0" baseline="0" dirty="0">
                <a:ln>
                  <a:noFill/>
                </a:ln>
                <a:solidFill>
                  <a:schemeClr val="bg2"/>
                </a:solidFill>
                <a:effectLst/>
                <a:cs typeface="Arial" panose="020B0604020202020204" pitchFamily="34" charset="0"/>
              </a:rPr>
              <a:t> PSK (</a:t>
            </a:r>
            <a:r>
              <a:rPr kumimoji="0" lang="en-US" altLang="en-US" sz="1200" b="0" i="0" u="none" strike="noStrike" cap="none" normalizeH="0" baseline="0" dirty="0" err="1">
                <a:ln>
                  <a:noFill/>
                </a:ln>
                <a:solidFill>
                  <a:schemeClr val="bg2"/>
                </a:solidFill>
                <a:effectLst/>
                <a:cs typeface="Arial" panose="020B0604020202020204" pitchFamily="34" charset="0"/>
              </a:rPr>
              <a:t>Pekerja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Seks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Komersil</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sudah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terlebih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dahulu</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terinfeksi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atau</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berganti-ganti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pasangan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seksual</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Hubungan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seksual</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dimaksud</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tidak</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hanya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lewat</a:t>
            </a:r>
            <a:r>
              <a:rPr kumimoji="0" lang="en-US" altLang="en-US" sz="1200" b="0" i="0" u="none" strike="noStrike" cap="none" normalizeH="0" baseline="0" dirty="0">
                <a:ln>
                  <a:noFill/>
                </a:ln>
                <a:solidFill>
                  <a:schemeClr val="bg2"/>
                </a:solidFill>
                <a:effectLst/>
                <a:cs typeface="Arial" panose="020B0604020202020204" pitchFamily="34" charset="0"/>
              </a:rPr>
              <a:t> vagina, </a:t>
            </a:r>
            <a:r>
              <a:rPr kumimoji="0" lang="en-US" altLang="en-US" sz="1200" b="0" i="0" u="none" strike="noStrike" cap="none" normalizeH="0" baseline="0" dirty="0" err="1">
                <a:ln>
                  <a:noFill/>
                </a:ln>
                <a:solidFill>
                  <a:schemeClr val="bg2"/>
                </a:solidFill>
                <a:effectLst/>
                <a:cs typeface="Arial" panose="020B0604020202020204" pitchFamily="34" charset="0"/>
              </a:rPr>
              <a:t>namun</a:t>
            </a:r>
            <a:r>
              <a:rPr kumimoji="0" lang="en-US" altLang="en-US" sz="1200" b="0" i="0" u="none" strike="noStrike" cap="none" normalizeH="0" baseline="0" dirty="0">
                <a:ln>
                  <a:noFill/>
                </a:ln>
                <a:solidFill>
                  <a:schemeClr val="bg2"/>
                </a:solidFill>
                <a:effectLst/>
                <a:cs typeface="Arial" panose="020B0604020202020204" pitchFamily="34" charset="0"/>
              </a:rPr>
              <a:t> juga </a:t>
            </a:r>
            <a:r>
              <a:rPr kumimoji="0" lang="en-US" altLang="en-US" sz="1200" b="0" i="0" u="none" strike="noStrike" cap="none" normalizeH="0" baseline="0" dirty="0" err="1">
                <a:ln>
                  <a:noFill/>
                </a:ln>
                <a:solidFill>
                  <a:schemeClr val="bg2"/>
                </a:solidFill>
                <a:effectLst/>
                <a:cs typeface="Arial" panose="020B0604020202020204" pitchFamily="34" charset="0"/>
              </a:rPr>
              <a:t>bisa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melalui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mulut</a:t>
            </a:r>
            <a:r>
              <a:rPr kumimoji="0" lang="en-US" altLang="en-US" sz="1200" b="0" i="0" u="none" strike="noStrike" cap="none" normalizeH="0" baseline="0" dirty="0">
                <a:ln>
                  <a:noFill/>
                </a:ln>
                <a:solidFill>
                  <a:schemeClr val="bg2"/>
                </a:solidFill>
                <a:effectLst/>
                <a:cs typeface="Arial" panose="020B0604020202020204" pitchFamily="34" charset="0"/>
              </a:rPr>
              <a:t>, anus, </a:t>
            </a:r>
            <a:r>
              <a:rPr kumimoji="0" lang="en-US" altLang="en-US" sz="1200" b="0" i="0" u="none" strike="noStrike" cap="none" normalizeH="0" baseline="0" dirty="0" err="1">
                <a:ln>
                  <a:noFill/>
                </a:ln>
                <a:solidFill>
                  <a:schemeClr val="bg2"/>
                </a:solidFill>
                <a:effectLst/>
                <a:cs typeface="Arial" panose="020B0604020202020204" pitchFamily="34" charset="0"/>
              </a:rPr>
              <a:t>ataupun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jari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Berciuman</a:t>
            </a:r>
            <a:r>
              <a:rPr kumimoji="0" lang="en-US" altLang="en-US" sz="1200" b="0" i="0" u="none" strike="noStrike" cap="none" normalizeH="0" baseline="0" dirty="0">
                <a:ln>
                  <a:noFill/>
                </a:ln>
                <a:solidFill>
                  <a:schemeClr val="bg2"/>
                </a:solidFill>
                <a:effectLst/>
                <a:cs typeface="Arial" panose="020B0604020202020204" pitchFamily="34" charset="0"/>
              </a:rPr>
              <a:t> juga </a:t>
            </a:r>
            <a:r>
              <a:rPr kumimoji="0" lang="en-US" altLang="en-US" sz="1200" b="0" i="0" u="none" strike="noStrike" cap="none" normalizeH="0" baseline="0" dirty="0" err="1">
                <a:ln>
                  <a:noFill/>
                </a:ln>
                <a:solidFill>
                  <a:schemeClr val="bg2"/>
                </a:solidFill>
                <a:effectLst/>
                <a:cs typeface="Arial" panose="020B0604020202020204" pitchFamily="34" charset="0"/>
              </a:rPr>
              <a:t>dapat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menularkan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bila</a:t>
            </a:r>
            <a:r>
              <a:rPr kumimoji="0" lang="en-US" altLang="en-US" sz="1200" b="0" i="0" u="none" strike="noStrike" cap="none" normalizeH="0" baseline="0" dirty="0">
                <a:ln>
                  <a:noFill/>
                </a:ln>
                <a:solidFill>
                  <a:schemeClr val="bg2"/>
                </a:solidFill>
                <a:effectLst/>
                <a:cs typeface="Arial" panose="020B0604020202020204" pitchFamily="34" charset="0"/>
              </a:rPr>
              <a:t> pada </a:t>
            </a:r>
            <a:r>
              <a:rPr kumimoji="0" lang="en-US" altLang="en-US" sz="1200" b="0" i="0" u="none" strike="noStrike" cap="none" normalizeH="0" baseline="0" dirty="0" err="1">
                <a:ln>
                  <a:noFill/>
                </a:ln>
                <a:solidFill>
                  <a:schemeClr val="bg2"/>
                </a:solidFill>
                <a:effectLst/>
                <a:cs typeface="Arial" panose="020B0604020202020204" pitchFamily="34" charset="0"/>
              </a:rPr>
              <a:t>kedua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pasangan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terdapat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luka</a:t>
            </a:r>
            <a:r>
              <a:rPr kumimoji="0" lang="en-US" altLang="en-US" sz="1200" b="0" i="0" u="none" strike="noStrike" cap="none" normalizeH="0" baseline="0" dirty="0">
                <a:ln>
                  <a:noFill/>
                </a:ln>
                <a:solidFill>
                  <a:schemeClr val="bg2"/>
                </a:solidFill>
                <a:effectLst/>
                <a:cs typeface="Arial" panose="020B0604020202020204" pitchFamily="34" charset="0"/>
              </a:rPr>
              <a:t> pada </a:t>
            </a:r>
            <a:r>
              <a:rPr kumimoji="0" lang="en-US" altLang="en-US" sz="1200" b="0" i="0" u="none" strike="noStrike" cap="none" normalizeH="0" baseline="0" dirty="0" err="1">
                <a:ln>
                  <a:noFill/>
                </a:ln>
                <a:solidFill>
                  <a:schemeClr val="bg2"/>
                </a:solidFill>
                <a:effectLst/>
                <a:cs typeface="Arial" panose="020B0604020202020204" pitchFamily="34" charset="0"/>
              </a:rPr>
              <a:t>mulutnya</a:t>
            </a:r>
            <a:r>
              <a:rPr kumimoji="0" lang="en-US" altLang="en-US" sz="1200" b="0" i="0" u="none" strike="noStrike" cap="none" normalizeH="0" baseline="0" dirty="0">
                <a:ln>
                  <a:noFill/>
                </a:ln>
                <a:solidFill>
                  <a:schemeClr val="bg2"/>
                </a:solidFill>
                <a:effectLst/>
                <a:cs typeface="Arial" panose="020B0604020202020204" pitchFamily="34" charset="0"/>
              </a:rPr>
              <a:t> dan salah </a:t>
            </a:r>
            <a:r>
              <a:rPr kumimoji="0" lang="en-US" altLang="en-US" sz="1200" b="0" i="0" u="none" strike="noStrike" cap="none" normalizeH="0" baseline="0" dirty="0" err="1">
                <a:ln>
                  <a:noFill/>
                </a:ln>
                <a:solidFill>
                  <a:schemeClr val="bg2"/>
                </a:solidFill>
                <a:effectLst/>
                <a:cs typeface="Arial" panose="020B0604020202020204" pitchFamily="34" charset="0"/>
              </a:rPr>
              <a:t>satunya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sudah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terinfeksi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Tanpa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hubungan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seksualpun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penyakit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dapat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menular</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melalui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kontak</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dengan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benda</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terkontaminasi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dengan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bakteri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a:t>
            </a:r>
          </a:p>
          <a:p>
            <a:pPr marL="0" marR="0" lvl="0" indent="457200" defTabSz="914400" rtl="0" eaLnBrk="0" fontAlgn="base" latinLnBrk="0" hangingPunct="0">
              <a:lnSpc>
                <a:spcPct val="110000"/>
              </a:lnSpc>
              <a:spcBef>
                <a:spcPct val="0"/>
              </a:spcBef>
              <a:spcAft>
                <a:spcPts val="600"/>
              </a:spcAft>
              <a:buClrTx/>
              <a:buSzTx/>
              <a:buFontTx/>
              <a:buNone/>
              <a:tabLst/>
            </a:pP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dapat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ditularkan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langsung</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dari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ibu</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sedang</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hamil</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ke</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janin</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dikandungnya</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namun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bukanlah</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penyakit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keturunan</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Sifilis</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dapat</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menular</a:t>
            </a:r>
            <a:r>
              <a:rPr kumimoji="0" lang="en-US" altLang="en-US" sz="1200" b="0" i="0" u="none" strike="noStrike" cap="none" normalizeH="0" baseline="0" dirty="0">
                <a:ln>
                  <a:noFill/>
                </a:ln>
                <a:solidFill>
                  <a:schemeClr val="bg2"/>
                </a:solidFill>
                <a:effectLst/>
                <a:cs typeface="Arial" panose="020B0604020202020204" pitchFamily="34" charset="0"/>
              </a:rPr>
              <a:t> juga </a:t>
            </a:r>
            <a:r>
              <a:rPr kumimoji="0" lang="en-US" altLang="en-US" sz="1200" b="0" i="0" u="none" strike="noStrike" cap="none" normalizeH="0" baseline="0" dirty="0" err="1">
                <a:ln>
                  <a:noFill/>
                </a:ln>
                <a:solidFill>
                  <a:schemeClr val="bg2"/>
                </a:solidFill>
                <a:effectLst/>
                <a:cs typeface="Arial" panose="020B0604020202020204" pitchFamily="34" charset="0"/>
              </a:rPr>
              <a:t>melalui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transfusi</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darah</a:t>
            </a:r>
            <a:r>
              <a:rPr kumimoji="0" lang="en-US" altLang="en-US" sz="1200" b="0" i="0" u="none" strike="noStrike" cap="none" normalizeH="0" baseline="0" dirty="0">
                <a:ln>
                  <a:noFill/>
                </a:ln>
                <a:solidFill>
                  <a:schemeClr val="bg2"/>
                </a:solidFill>
                <a:effectLst/>
                <a:cs typeface="Arial" panose="020B0604020202020204" pitchFamily="34" charset="0"/>
              </a:rPr>
              <a:t> yang </a:t>
            </a:r>
            <a:r>
              <a:rPr kumimoji="0" lang="en-US" altLang="en-US" sz="1200" b="0" i="0" u="none" strike="noStrike" cap="none" normalizeH="0" baseline="0" dirty="0" err="1">
                <a:ln>
                  <a:noFill/>
                </a:ln>
                <a:solidFill>
                  <a:schemeClr val="bg2"/>
                </a:solidFill>
                <a:effectLst/>
                <a:cs typeface="Arial" panose="020B0604020202020204" pitchFamily="34" charset="0"/>
              </a:rPr>
              <a:t>tidak</a:t>
            </a:r>
            <a:r>
              <a:rPr kumimoji="0" lang="en-US" altLang="en-US" sz="1200" b="0" i="0" u="none" strike="noStrike" cap="none" normalizeH="0" baseline="0" dirty="0">
                <a:ln>
                  <a:noFill/>
                </a:ln>
                <a:solidFill>
                  <a:schemeClr val="bg2"/>
                </a:solidFill>
                <a:effectLst/>
                <a:cs typeface="Arial" panose="020B0604020202020204" pitchFamily="34" charset="0"/>
              </a:rPr>
              <a:t> </a:t>
            </a:r>
            <a:r>
              <a:rPr kumimoji="0" lang="en-US" altLang="en-US" sz="1200" b="0" i="0" u="none" strike="noStrike" cap="none" normalizeH="0" baseline="0" dirty="0" err="1">
                <a:ln>
                  <a:noFill/>
                </a:ln>
                <a:solidFill>
                  <a:schemeClr val="bg2"/>
                </a:solidFill>
                <a:effectLst/>
                <a:cs typeface="Arial" panose="020B0604020202020204" pitchFamily="34" charset="0"/>
              </a:rPr>
              <a:t>steril</a:t>
            </a:r>
            <a:r>
              <a:rPr kumimoji="0" lang="en-US" altLang="en-US" sz="1200" b="0" i="0" u="none" strike="noStrike" cap="none" normalizeH="0" baseline="0" dirty="0">
                <a:ln>
                  <a:noFill/>
                </a:ln>
                <a:solidFill>
                  <a:schemeClr val="bg2"/>
                </a:solidFill>
                <a:effectLst/>
                <a:cs typeface="Arial" panose="020B0604020202020204" pitchFamily="34" charset="0"/>
              </a:rPr>
              <a:t>.</a:t>
            </a:r>
          </a:p>
        </p:txBody>
      </p:sp>
    </p:spTree>
    <p:extLst>
      <p:ext uri="{BB962C8B-B14F-4D97-AF65-F5344CB8AC3E}">
        <p14:creationId xmlns:p14="http://schemas.microsoft.com/office/powerpoint/2010/main" val="2674314559"/>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6D06F-B303-3465-336A-4E126A38BB25}"/>
              </a:ext>
            </a:extLst>
          </p:cNvPr>
          <p:cNvSpPr>
            <a:spLocks noGrp="1"/>
          </p:cNvSpPr>
          <p:nvPr>
            <p:ph type="title"/>
          </p:nvPr>
        </p:nvSpPr>
        <p:spPr/>
        <p:txBody>
          <a:bodyPr/>
          <a:lstStyle/>
          <a:p>
            <a:r>
              <a:rPr lang="en-US" sz="4000" dirty="0" err="1">
                <a:solidFill>
                  <a:srgbClr val="000000"/>
                </a:solidFill>
                <a:effectLst/>
                <a:latin typeface="Times New Roman" panose="02020603050405020304" pitchFamily="18" charset="0"/>
                <a:ea typeface="Times New Roman" panose="02020603050405020304" pitchFamily="18" charset="0"/>
              </a:rPr>
              <a:t>jamur</a:t>
            </a:r>
            <a:endParaRPr lang="en-US" dirty="0"/>
          </a:p>
        </p:txBody>
      </p:sp>
      <p:sp>
        <p:nvSpPr>
          <p:cNvPr id="3" name="Content Placeholder 2">
            <a:extLst>
              <a:ext uri="{FF2B5EF4-FFF2-40B4-BE49-F238E27FC236}">
                <a16:creationId xmlns:a16="http://schemas.microsoft.com/office/drawing/2014/main" id="{EECD0B04-E198-8EF9-B397-33BC0CF67608}"/>
              </a:ext>
            </a:extLst>
          </p:cNvPr>
          <p:cNvSpPr>
            <a:spLocks noGrp="1"/>
          </p:cNvSpPr>
          <p:nvPr>
            <p:ph idx="1"/>
          </p:nvPr>
        </p:nvSpPr>
        <p:spPr/>
        <p:txBody>
          <a:bodyPr/>
          <a:lstStyle/>
          <a:p>
            <a:r>
              <a:rPr lang="en-US" dirty="0" err="1"/>
              <a:t>Istilah</a:t>
            </a:r>
            <a:r>
              <a:rPr lang="en-US" dirty="0"/>
              <a:t> </a:t>
            </a:r>
            <a:r>
              <a:rPr lang="en-US" dirty="0" err="1"/>
              <a:t>jamur</a:t>
            </a:r>
            <a:r>
              <a:rPr lang="en-US" dirty="0"/>
              <a:t> </a:t>
            </a:r>
            <a:r>
              <a:rPr lang="en-US" dirty="0" err="1"/>
              <a:t>berasal</a:t>
            </a:r>
            <a:r>
              <a:rPr lang="en-US" dirty="0"/>
              <a:t> </a:t>
            </a:r>
            <a:r>
              <a:rPr lang="en-US" dirty="0" err="1"/>
              <a:t>dari</a:t>
            </a:r>
            <a:r>
              <a:rPr lang="en-US" dirty="0"/>
              <a:t> Bahasa Yunani, </a:t>
            </a:r>
            <a:r>
              <a:rPr lang="en-US" dirty="0" err="1"/>
              <a:t>yaitu</a:t>
            </a:r>
            <a:r>
              <a:rPr lang="en-US" dirty="0"/>
              <a:t> fungus (mushroom) yang </a:t>
            </a:r>
            <a:r>
              <a:rPr lang="en-US" dirty="0" err="1"/>
              <a:t>berarti</a:t>
            </a:r>
            <a:r>
              <a:rPr lang="en-US" dirty="0"/>
              <a:t> </a:t>
            </a:r>
            <a:r>
              <a:rPr lang="en-US" dirty="0" err="1"/>
              <a:t>tumbuh</a:t>
            </a:r>
            <a:r>
              <a:rPr lang="en-US" dirty="0"/>
              <a:t> </a:t>
            </a:r>
            <a:r>
              <a:rPr lang="en-US" dirty="0" err="1"/>
              <a:t>dengan</a:t>
            </a:r>
            <a:r>
              <a:rPr lang="en-US" dirty="0"/>
              <a:t> </a:t>
            </a:r>
            <a:r>
              <a:rPr lang="en-US" dirty="0" err="1"/>
              <a:t>subur</a:t>
            </a:r>
            <a:r>
              <a:rPr lang="en-US" dirty="0"/>
              <a:t>. </a:t>
            </a:r>
            <a:r>
              <a:rPr lang="en-US" dirty="0" err="1"/>
              <a:t>Istilah</a:t>
            </a:r>
            <a:r>
              <a:rPr lang="en-US" dirty="0"/>
              <a:t> </a:t>
            </a:r>
            <a:r>
              <a:rPr lang="en-US" dirty="0" err="1"/>
              <a:t>ini</a:t>
            </a:r>
            <a:r>
              <a:rPr lang="en-US" dirty="0"/>
              <a:t> </a:t>
            </a:r>
            <a:r>
              <a:rPr lang="en-US" dirty="0" err="1"/>
              <a:t>selanjutnya</a:t>
            </a:r>
            <a:r>
              <a:rPr lang="en-US" dirty="0"/>
              <a:t> </a:t>
            </a:r>
            <a:r>
              <a:rPr lang="en-US" dirty="0" err="1"/>
              <a:t>ditujukan</a:t>
            </a:r>
            <a:r>
              <a:rPr lang="en-US" dirty="0"/>
              <a:t> </a:t>
            </a:r>
            <a:r>
              <a:rPr lang="en-US" dirty="0" err="1"/>
              <a:t>kepada</a:t>
            </a:r>
            <a:r>
              <a:rPr lang="en-US" dirty="0"/>
              <a:t> </a:t>
            </a:r>
            <a:r>
              <a:rPr lang="en-US" dirty="0" err="1"/>
              <a:t>jamur</a:t>
            </a:r>
            <a:r>
              <a:rPr lang="en-US" dirty="0"/>
              <a:t> yang </a:t>
            </a:r>
            <a:r>
              <a:rPr lang="en-US" dirty="0" err="1"/>
              <a:t>memiliki</a:t>
            </a:r>
            <a:r>
              <a:rPr lang="en-US" dirty="0"/>
              <a:t> </a:t>
            </a:r>
            <a:r>
              <a:rPr lang="en-US" dirty="0" err="1"/>
              <a:t>tubuh</a:t>
            </a:r>
            <a:r>
              <a:rPr lang="en-US" dirty="0"/>
              <a:t> </a:t>
            </a:r>
            <a:r>
              <a:rPr lang="en-US" dirty="0" err="1"/>
              <a:t>buah</a:t>
            </a:r>
            <a:r>
              <a:rPr lang="en-US" dirty="0"/>
              <a:t> </a:t>
            </a:r>
            <a:r>
              <a:rPr lang="en-US" dirty="0" err="1"/>
              <a:t>serta</a:t>
            </a:r>
            <a:r>
              <a:rPr lang="en-US" dirty="0"/>
              <a:t> </a:t>
            </a:r>
            <a:r>
              <a:rPr lang="en-US" dirty="0" err="1"/>
              <a:t>tumbuh</a:t>
            </a:r>
            <a:r>
              <a:rPr lang="en-US" dirty="0"/>
              <a:t> </a:t>
            </a:r>
            <a:r>
              <a:rPr lang="en-US" dirty="0" err="1"/>
              <a:t>atau</a:t>
            </a:r>
            <a:r>
              <a:rPr lang="en-US" dirty="0"/>
              <a:t> </a:t>
            </a:r>
            <a:r>
              <a:rPr lang="en-US" dirty="0" err="1"/>
              <a:t>muncul</a:t>
            </a:r>
            <a:r>
              <a:rPr lang="en-US" dirty="0"/>
              <a:t> di </a:t>
            </a:r>
            <a:r>
              <a:rPr lang="en-US" dirty="0" err="1"/>
              <a:t>atas</a:t>
            </a:r>
            <a:r>
              <a:rPr lang="en-US" dirty="0"/>
              <a:t> </a:t>
            </a:r>
            <a:r>
              <a:rPr lang="en-US" dirty="0" err="1"/>
              <a:t>tanah</a:t>
            </a:r>
            <a:r>
              <a:rPr lang="en-US" dirty="0"/>
              <a:t> </a:t>
            </a:r>
            <a:r>
              <a:rPr lang="en-US" dirty="0" err="1"/>
              <a:t>atau</a:t>
            </a:r>
            <a:r>
              <a:rPr lang="en-US" dirty="0"/>
              <a:t> </a:t>
            </a:r>
            <a:r>
              <a:rPr lang="en-US" dirty="0" err="1"/>
              <a:t>pepohonan</a:t>
            </a:r>
            <a:r>
              <a:rPr lang="en-US" dirty="0"/>
              <a:t>.</a:t>
            </a:r>
          </a:p>
          <a:p>
            <a:r>
              <a:rPr lang="en-US" dirty="0" err="1"/>
              <a:t>Organisme</a:t>
            </a:r>
            <a:r>
              <a:rPr lang="en-US" dirty="0"/>
              <a:t> yang </a:t>
            </a:r>
            <a:r>
              <a:rPr lang="en-US" dirty="0" err="1"/>
              <a:t>disebut</a:t>
            </a:r>
            <a:r>
              <a:rPr lang="en-US" dirty="0"/>
              <a:t> </a:t>
            </a:r>
            <a:r>
              <a:rPr lang="en-US" dirty="0" err="1"/>
              <a:t>jamur</a:t>
            </a:r>
            <a:r>
              <a:rPr lang="en-US" dirty="0"/>
              <a:t> </a:t>
            </a:r>
            <a:r>
              <a:rPr lang="en-US" dirty="0" err="1"/>
              <a:t>bersifat</a:t>
            </a:r>
            <a:r>
              <a:rPr lang="en-US" dirty="0"/>
              <a:t> heterotroph, </a:t>
            </a:r>
            <a:r>
              <a:rPr lang="en-US" dirty="0" err="1"/>
              <a:t>dinding</a:t>
            </a:r>
            <a:r>
              <a:rPr lang="en-US" dirty="0"/>
              <a:t> </a:t>
            </a:r>
            <a:r>
              <a:rPr lang="en-US" dirty="0" err="1"/>
              <a:t>sel</a:t>
            </a:r>
            <a:r>
              <a:rPr lang="en-US" dirty="0"/>
              <a:t> </a:t>
            </a:r>
            <a:r>
              <a:rPr lang="en-US" dirty="0" err="1"/>
              <a:t>spora</a:t>
            </a:r>
            <a:r>
              <a:rPr lang="en-US" dirty="0"/>
              <a:t> </a:t>
            </a:r>
            <a:r>
              <a:rPr lang="en-US" dirty="0" err="1"/>
              <a:t>mengandung</a:t>
            </a:r>
            <a:r>
              <a:rPr lang="en-US" dirty="0"/>
              <a:t> </a:t>
            </a:r>
            <a:r>
              <a:rPr lang="en-US" dirty="0" err="1"/>
              <a:t>kitin</a:t>
            </a:r>
            <a:r>
              <a:rPr lang="en-US" dirty="0"/>
              <a:t>, </a:t>
            </a:r>
            <a:r>
              <a:rPr lang="en-US" dirty="0" err="1"/>
              <a:t>tidak</a:t>
            </a:r>
            <a:r>
              <a:rPr lang="en-US" dirty="0"/>
              <a:t> </a:t>
            </a:r>
            <a:r>
              <a:rPr lang="en-US" dirty="0" err="1"/>
              <a:t>berplastid</a:t>
            </a:r>
            <a:r>
              <a:rPr lang="en-US" dirty="0"/>
              <a:t>, </a:t>
            </a:r>
            <a:r>
              <a:rPr lang="en-US" dirty="0" err="1"/>
              <a:t>tidak</a:t>
            </a:r>
            <a:r>
              <a:rPr lang="en-US" dirty="0"/>
              <a:t> </a:t>
            </a:r>
            <a:r>
              <a:rPr lang="en-US" dirty="0" err="1"/>
              <a:t>berfotosintesis</a:t>
            </a:r>
            <a:r>
              <a:rPr lang="en-US" dirty="0"/>
              <a:t>, </a:t>
            </a:r>
            <a:r>
              <a:rPr lang="en-US" dirty="0" err="1"/>
              <a:t>tidak</a:t>
            </a:r>
            <a:r>
              <a:rPr lang="en-US" dirty="0"/>
              <a:t> </a:t>
            </a:r>
            <a:r>
              <a:rPr lang="en-US" dirty="0" err="1"/>
              <a:t>bersifat</a:t>
            </a:r>
            <a:r>
              <a:rPr lang="en-US" dirty="0"/>
              <a:t> </a:t>
            </a:r>
            <a:r>
              <a:rPr lang="en-US" dirty="0" err="1"/>
              <a:t>fagotrof</a:t>
            </a:r>
            <a:r>
              <a:rPr lang="en-US" dirty="0"/>
              <a:t>, </a:t>
            </a:r>
            <a:r>
              <a:rPr lang="en-US" dirty="0" err="1"/>
              <a:t>umumnya</a:t>
            </a:r>
            <a:r>
              <a:rPr lang="en-US" dirty="0"/>
              <a:t> </a:t>
            </a:r>
            <a:r>
              <a:rPr lang="en-US" dirty="0" err="1"/>
              <a:t>memiliki</a:t>
            </a:r>
            <a:r>
              <a:rPr lang="en-US" dirty="0"/>
              <a:t> </a:t>
            </a:r>
            <a:r>
              <a:rPr lang="en-US" dirty="0" err="1"/>
              <a:t>hifa</a:t>
            </a:r>
            <a:r>
              <a:rPr lang="en-US" dirty="0"/>
              <a:t> yang </a:t>
            </a:r>
            <a:r>
              <a:rPr lang="en-US" dirty="0" err="1"/>
              <a:t>berdinding</a:t>
            </a:r>
            <a:r>
              <a:rPr lang="en-US" dirty="0"/>
              <a:t> yang </a:t>
            </a:r>
            <a:r>
              <a:rPr lang="en-US" dirty="0" err="1"/>
              <a:t>dapat</a:t>
            </a:r>
            <a:r>
              <a:rPr lang="en-US" dirty="0"/>
              <a:t> </a:t>
            </a:r>
            <a:r>
              <a:rPr lang="en-US" dirty="0" err="1"/>
              <a:t>berinti</a:t>
            </a:r>
            <a:r>
              <a:rPr lang="en-US" dirty="0"/>
              <a:t> </a:t>
            </a:r>
            <a:r>
              <a:rPr lang="en-US" dirty="0" err="1"/>
              <a:t>banyak</a:t>
            </a:r>
            <a:r>
              <a:rPr lang="en-US" dirty="0"/>
              <a:t> (</a:t>
            </a:r>
            <a:r>
              <a:rPr lang="en-US" dirty="0" err="1"/>
              <a:t>multinukleat</a:t>
            </a:r>
            <a:r>
              <a:rPr lang="en-US" dirty="0"/>
              <a:t>), dan </a:t>
            </a:r>
            <a:r>
              <a:rPr lang="en-US" dirty="0" err="1"/>
              <a:t>memperoleh</a:t>
            </a:r>
            <a:r>
              <a:rPr lang="en-US" dirty="0"/>
              <a:t> nutrient </a:t>
            </a:r>
            <a:r>
              <a:rPr lang="en-US" dirty="0" err="1"/>
              <a:t>dengan</a:t>
            </a:r>
            <a:r>
              <a:rPr lang="en-US" dirty="0"/>
              <a:t> </a:t>
            </a:r>
            <a:r>
              <a:rPr lang="en-US" dirty="0" err="1"/>
              <a:t>cara</a:t>
            </a:r>
            <a:r>
              <a:rPr lang="en-US" dirty="0"/>
              <a:t> </a:t>
            </a:r>
            <a:r>
              <a:rPr lang="en-US" dirty="0" err="1"/>
              <a:t>absorpsi</a:t>
            </a:r>
            <a:r>
              <a:rPr lang="en-US" dirty="0"/>
              <a:t>.</a:t>
            </a:r>
            <a:endParaRPr lang="en-ID" dirty="0"/>
          </a:p>
          <a:p>
            <a:endParaRPr lang="en-US" dirty="0"/>
          </a:p>
        </p:txBody>
      </p:sp>
    </p:spTree>
    <p:extLst>
      <p:ext uri="{BB962C8B-B14F-4D97-AF65-F5344CB8AC3E}">
        <p14:creationId xmlns:p14="http://schemas.microsoft.com/office/powerpoint/2010/main" val="378158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BF079-ED58-49CC-BEC0-441CB090595B}"/>
              </a:ext>
            </a:extLst>
          </p:cNvPr>
          <p:cNvSpPr>
            <a:spLocks noGrp="1"/>
          </p:cNvSpPr>
          <p:nvPr>
            <p:ph type="title"/>
          </p:nvPr>
        </p:nvSpPr>
        <p:spPr>
          <a:xfrm>
            <a:off x="524256" y="4767072"/>
            <a:ext cx="6594189" cy="1625210"/>
          </a:xfrm>
        </p:spPr>
        <p:txBody>
          <a:bodyPr>
            <a:normAutofit/>
          </a:bodyPr>
          <a:lstStyle/>
          <a:p>
            <a:pPr algn="r"/>
            <a:r>
              <a:rPr lang="id-ID">
                <a:solidFill>
                  <a:srgbClr val="FFFFFF"/>
                </a:solidFill>
              </a:rPr>
              <a:t>Infeksi jamur</a:t>
            </a:r>
            <a:endParaRPr lang="en-ID">
              <a:solidFill>
                <a:srgbClr val="FFFFFF"/>
              </a:solidFill>
            </a:endParaRPr>
          </a:p>
        </p:txBody>
      </p:sp>
      <p:pic>
        <p:nvPicPr>
          <p:cNvPr id="5" name="Content Placeholder 4" descr="A picture containing diagram&#10;&#10;Description automatically generated">
            <a:extLst>
              <a:ext uri="{FF2B5EF4-FFF2-40B4-BE49-F238E27FC236}">
                <a16:creationId xmlns:a16="http://schemas.microsoft.com/office/drawing/2014/main" id="{B0F23E7B-EB94-44FB-B46F-476DA7BB817E}"/>
              </a:ext>
            </a:extLst>
          </p:cNvPr>
          <p:cNvPicPr>
            <a:picLocks noChangeAspect="1"/>
          </p:cNvPicPr>
          <p:nvPr/>
        </p:nvPicPr>
        <p:blipFill rotWithShape="1">
          <a:blip r:embed="rId2">
            <a:extLst>
              <a:ext uri="{28A0092B-C50C-407E-A947-70E740481C1C}">
                <a14:useLocalDpi xmlns:a14="http://schemas.microsoft.com/office/drawing/2010/main" val="0"/>
              </a:ext>
            </a:extLst>
          </a:blip>
          <a:srcRect l="440" r="14495" b="-2"/>
          <a:stretch/>
        </p:blipFill>
        <p:spPr>
          <a:xfrm>
            <a:off x="524256" y="1290373"/>
            <a:ext cx="7058306" cy="4107392"/>
          </a:xfrm>
          <a:prstGeom prst="rect">
            <a:avLst/>
          </a:prstGeom>
        </p:spPr>
      </p:pic>
      <p:sp>
        <p:nvSpPr>
          <p:cNvPr id="6" name="Rectangle 1">
            <a:extLst>
              <a:ext uri="{FF2B5EF4-FFF2-40B4-BE49-F238E27FC236}">
                <a16:creationId xmlns:a16="http://schemas.microsoft.com/office/drawing/2014/main" id="{19A7BBC4-CD20-4077-BC15-D4FB65F6B59E}"/>
              </a:ext>
            </a:extLst>
          </p:cNvPr>
          <p:cNvSpPr>
            <a:spLocks noGrp="1" noChangeArrowheads="1"/>
          </p:cNvSpPr>
          <p:nvPr>
            <p:ph idx="1"/>
          </p:nvPr>
        </p:nvSpPr>
        <p:spPr bwMode="auto">
          <a:xfrm>
            <a:off x="8029575" y="917575"/>
            <a:ext cx="3424238" cy="4852988"/>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Pada keadaan normal kulit memiliki daya tangkis yang baik terhadap kuman dan jamur karena adanya lapisan lemak pelindung dan terdapatnya flora bakteri yang memelihara suatu keseimbangan biologis. Akan tetapi bila lapisan pelindung tersebut rusak atau keseimbangan mikroorganisme terganggu, maka spora-spora dan fungi dapat dengan mudah mengakibatkan infeksi. Terutama pada kulit yang lembab, misalnya tidak dikeringkan dengan baik setelah mandi, karena keringat, dan menggunakan sepatu tertutup.Penularan terjadi oleh spora-spora yang dilepaskan penderita mikosisbersamaan dengan serpihan kulit. Spora ini terdapat dimana-mana, seperti di tanah, debu rumah dan juga di udara, di lingkungan yang panas dan lembab, dan di tempat dimana banyak orang berjalan tanpa alas kaki, infeksi dengan spora paling sering terjadi misalnya di kolam renang, spa, ruang olahraga, kamar ganti pakaian, dan kamar mandi.</a:t>
            </a:r>
            <a:endParaRPr kumimoji="0" lang="en-US" altLang="en-US" sz="1100" b="0" i="0" u="none" strike="noStrike" cap="none" normalizeH="0" baseline="0">
              <a:ln>
                <a:noFill/>
              </a:ln>
              <a:solidFill>
                <a:srgbClr val="FFFFFF"/>
              </a:solidFill>
              <a:effectLst/>
            </a:endParaRPr>
          </a:p>
          <a:p>
            <a:pPr marL="0" marR="0" lvl="0" indent="45720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Kulit manusia memiliki lapisan pelindung yang terdapat flora bakteri, lapisan tersebut dalam keadaan normal dapat memelihara dan menjaga keseimbangan biologis kulit yang menyebabkan kulit memiliki daya tangkis terhadap jamur dan kuman.</a:t>
            </a:r>
            <a:endParaRPr kumimoji="0" lang="en-US" altLang="en-US" sz="1100" b="0" i="0" u="none" strike="noStrike" cap="none" normalizeH="0" baseline="0">
              <a:ln>
                <a:noFill/>
              </a:ln>
              <a:solidFill>
                <a:srgbClr val="FFFFFF"/>
              </a:solidFill>
              <a:effectLst/>
              <a:latin typeface="Arial" panose="020B0604020202020204" pitchFamily="34" charset="0"/>
            </a:endParaRPr>
          </a:p>
        </p:txBody>
      </p:sp>
      <p:sp>
        <p:nvSpPr>
          <p:cNvPr id="3" name="Rectangle 1">
            <a:extLst>
              <a:ext uri="{FF2B5EF4-FFF2-40B4-BE49-F238E27FC236}">
                <a16:creationId xmlns:a16="http://schemas.microsoft.com/office/drawing/2014/main" id="{D8A6B4AD-4CD3-E304-A547-57F18BE8D90D}"/>
              </a:ext>
            </a:extLst>
          </p:cNvPr>
          <p:cNvSpPr txBox="1">
            <a:spLocks noChangeArrowheads="1"/>
          </p:cNvSpPr>
          <p:nvPr/>
        </p:nvSpPr>
        <p:spPr bwMode="auto">
          <a:xfrm>
            <a:off x="8029575" y="482571"/>
            <a:ext cx="3424238" cy="5922963"/>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marL="228600" indent="4572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800" kern="1200">
                <a:solidFill>
                  <a:schemeClr val="tx1"/>
                </a:solidFill>
                <a:effectLst/>
                <a:latin typeface="Arial" panose="020B0604020202020204" pitchFamily="34" charset="0"/>
                <a:ea typeface="+mn-ea"/>
                <a:cs typeface="+mn-cs"/>
              </a:defRPr>
            </a:lvl1pPr>
            <a:lvl2pPr marL="6858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600" kern="1200">
                <a:solidFill>
                  <a:schemeClr val="tx1"/>
                </a:solidFill>
                <a:effectLst/>
                <a:latin typeface="Arial" panose="020B0604020202020204" pitchFamily="34" charset="0"/>
                <a:ea typeface="+mn-ea"/>
                <a:cs typeface="+mn-cs"/>
              </a:defRPr>
            </a:lvl2pPr>
            <a:lvl3pPr marL="11430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400" kern="1200">
                <a:solidFill>
                  <a:schemeClr val="tx1"/>
                </a:solidFill>
                <a:effectLst/>
                <a:latin typeface="Arial" panose="020B0604020202020204" pitchFamily="34" charset="0"/>
                <a:ea typeface="+mn-ea"/>
                <a:cs typeface="+mn-cs"/>
              </a:defRPr>
            </a:lvl3pPr>
            <a:lvl4pPr marL="16002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200" kern="1200">
                <a:solidFill>
                  <a:schemeClr val="tx1"/>
                </a:solidFill>
                <a:effectLst/>
                <a:latin typeface="Arial" panose="020B0604020202020204" pitchFamily="34" charset="0"/>
                <a:ea typeface="+mn-ea"/>
                <a:cs typeface="+mn-cs"/>
              </a:defRPr>
            </a:lvl4pPr>
            <a:lvl5pPr marL="20574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200" kern="1200">
                <a:solidFill>
                  <a:schemeClr val="tx1"/>
                </a:solidFill>
                <a:effectLst/>
                <a:latin typeface="Arial" panose="020B0604020202020204" pitchFamily="34" charset="0"/>
                <a:ea typeface="+mn-ea"/>
                <a:cs typeface="+mn-cs"/>
              </a:defRPr>
            </a:lvl5pPr>
            <a:lvl6pPr marL="25146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200" kern="1200">
                <a:solidFill>
                  <a:schemeClr val="tx1"/>
                </a:solidFill>
                <a:effectLst/>
                <a:latin typeface="Arial" panose="020B0604020202020204" pitchFamily="34" charset="0"/>
                <a:ea typeface="+mn-ea"/>
                <a:cs typeface="+mn-cs"/>
              </a:defRPr>
            </a:lvl6pPr>
            <a:lvl7pPr marL="29718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200" kern="1200">
                <a:solidFill>
                  <a:schemeClr val="tx1"/>
                </a:solidFill>
                <a:effectLst/>
                <a:latin typeface="Arial" panose="020B0604020202020204" pitchFamily="34" charset="0"/>
                <a:ea typeface="+mn-ea"/>
                <a:cs typeface="+mn-cs"/>
              </a:defRPr>
            </a:lvl7pPr>
            <a:lvl8pPr marL="34290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200" kern="1200">
                <a:solidFill>
                  <a:schemeClr val="tx1"/>
                </a:solidFill>
                <a:effectLst/>
                <a:latin typeface="Arial" panose="020B0604020202020204" pitchFamily="34" charset="0"/>
                <a:ea typeface="+mn-ea"/>
                <a:cs typeface="+mn-cs"/>
              </a:defRPr>
            </a:lvl8pPr>
            <a:lvl9pPr marL="3886200" indent="-228600" algn="l" defTabSz="914400" rtl="0" eaLnBrk="0" fontAlgn="base" latinLnBrk="0" hangingPunct="0">
              <a:lnSpc>
                <a:spcPct val="120000"/>
              </a:lnSpc>
              <a:spcBef>
                <a:spcPct val="0"/>
              </a:spcBef>
              <a:spcAft>
                <a:spcPct val="0"/>
              </a:spcAft>
              <a:buClr>
                <a:schemeClr val="accent1"/>
              </a:buClr>
              <a:buSzPct val="110000"/>
              <a:buFont typeface="Wingdings" panose="05000000000000000000" pitchFamily="2" charset="2"/>
              <a:buChar char="§"/>
              <a:defRPr sz="1200" kern="1200">
                <a:solidFill>
                  <a:schemeClr val="tx1"/>
                </a:solidFill>
                <a:effectLst/>
                <a:latin typeface="Arial" panose="020B0604020202020204" pitchFamily="34" charset="0"/>
                <a:ea typeface="+mn-ea"/>
                <a:cs typeface="+mn-cs"/>
              </a:defRPr>
            </a:lvl9pPr>
          </a:lstStyle>
          <a:p>
            <a:pPr marL="0" algn="just">
              <a:spcAft>
                <a:spcPts val="600"/>
              </a:spcAft>
              <a:buClrTx/>
              <a:buSzTx/>
              <a:buFontTx/>
              <a:buNone/>
            </a:pPr>
            <a:r>
              <a:rPr lang="en-US" altLang="en-US" sz="1100" dirty="0">
                <a:latin typeface="Times New Roman" panose="02020603050405020304" pitchFamily="18" charset="0"/>
                <a:cs typeface="Times New Roman" panose="02020603050405020304" pitchFamily="18" charset="0"/>
              </a:rPr>
              <a:t>Pada </a:t>
            </a:r>
            <a:r>
              <a:rPr lang="en-US" altLang="en-US" sz="1100" dirty="0" err="1">
                <a:latin typeface="Times New Roman" panose="02020603050405020304" pitchFamily="18" charset="0"/>
                <a:cs typeface="Times New Roman" panose="02020603050405020304" pitchFamily="18" charset="0"/>
              </a:rPr>
              <a:t>keadaan</a:t>
            </a:r>
            <a:r>
              <a:rPr lang="en-US" altLang="en-US" sz="1100" dirty="0">
                <a:latin typeface="Times New Roman" panose="02020603050405020304" pitchFamily="18" charset="0"/>
                <a:cs typeface="Times New Roman" panose="02020603050405020304" pitchFamily="18" charset="0"/>
              </a:rPr>
              <a:t> normal </a:t>
            </a:r>
            <a:r>
              <a:rPr lang="en-US" altLang="en-US" sz="1100" dirty="0" err="1">
                <a:latin typeface="Times New Roman" panose="02020603050405020304" pitchFamily="18" charset="0"/>
                <a:cs typeface="Times New Roman" panose="02020603050405020304" pitchFamily="18" charset="0"/>
              </a:rPr>
              <a:t>kulit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memiliki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daya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tangkis</a:t>
            </a:r>
            <a:r>
              <a:rPr lang="en-US" altLang="en-US" sz="1100" dirty="0">
                <a:latin typeface="Times New Roman" panose="02020603050405020304" pitchFamily="18" charset="0"/>
                <a:cs typeface="Times New Roman" panose="02020603050405020304" pitchFamily="18" charset="0"/>
              </a:rPr>
              <a:t> yang </a:t>
            </a:r>
            <a:r>
              <a:rPr lang="en-US" altLang="en-US" sz="1100" dirty="0" err="1">
                <a:latin typeface="Times New Roman" panose="02020603050405020304" pitchFamily="18" charset="0"/>
                <a:cs typeface="Times New Roman" panose="02020603050405020304" pitchFamily="18" charset="0"/>
              </a:rPr>
              <a:t>baik</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terhadap</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kuman</a:t>
            </a:r>
            <a:r>
              <a:rPr lang="en-US" altLang="en-US" sz="1100" dirty="0">
                <a:latin typeface="Times New Roman" panose="02020603050405020304" pitchFamily="18" charset="0"/>
                <a:cs typeface="Times New Roman" panose="02020603050405020304" pitchFamily="18" charset="0"/>
              </a:rPr>
              <a:t> dan </a:t>
            </a:r>
            <a:r>
              <a:rPr lang="en-US" altLang="en-US" sz="1100" dirty="0" err="1">
                <a:latin typeface="Times New Roman" panose="02020603050405020304" pitchFamily="18" charset="0"/>
                <a:cs typeface="Times New Roman" panose="02020603050405020304" pitchFamily="18" charset="0"/>
              </a:rPr>
              <a:t>jamur</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karena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adanya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lapisan</a:t>
            </a:r>
            <a:r>
              <a:rPr lang="en-US" altLang="en-US" sz="1100" dirty="0">
                <a:latin typeface="Times New Roman" panose="02020603050405020304" pitchFamily="18" charset="0"/>
                <a:cs typeface="Times New Roman" panose="02020603050405020304" pitchFamily="18" charset="0"/>
              </a:rPr>
              <a:t> lemak </a:t>
            </a:r>
            <a:r>
              <a:rPr lang="en-US" altLang="en-US" sz="1100" dirty="0" err="1">
                <a:latin typeface="Times New Roman" panose="02020603050405020304" pitchFamily="18" charset="0"/>
                <a:cs typeface="Times New Roman" panose="02020603050405020304" pitchFamily="18" charset="0"/>
              </a:rPr>
              <a:t>pelindung</a:t>
            </a:r>
            <a:r>
              <a:rPr lang="en-US" altLang="en-US" sz="1100" dirty="0">
                <a:latin typeface="Times New Roman" panose="02020603050405020304" pitchFamily="18" charset="0"/>
                <a:cs typeface="Times New Roman" panose="02020603050405020304" pitchFamily="18" charset="0"/>
              </a:rPr>
              <a:t> dan </a:t>
            </a:r>
            <a:r>
              <a:rPr lang="en-US" altLang="en-US" sz="1100" dirty="0" err="1">
                <a:latin typeface="Times New Roman" panose="02020603050405020304" pitchFamily="18" charset="0"/>
                <a:cs typeface="Times New Roman" panose="02020603050405020304" pitchFamily="18" charset="0"/>
              </a:rPr>
              <a:t>terdapatnya</a:t>
            </a:r>
            <a:r>
              <a:rPr lang="en-US" altLang="en-US" sz="1100" dirty="0">
                <a:latin typeface="Times New Roman" panose="02020603050405020304" pitchFamily="18" charset="0"/>
                <a:cs typeface="Times New Roman" panose="02020603050405020304" pitchFamily="18" charset="0"/>
              </a:rPr>
              <a:t> flora </a:t>
            </a:r>
            <a:r>
              <a:rPr lang="en-US" altLang="en-US" sz="1100" dirty="0" err="1">
                <a:latin typeface="Times New Roman" panose="02020603050405020304" pitchFamily="18" charset="0"/>
                <a:cs typeface="Times New Roman" panose="02020603050405020304" pitchFamily="18" charset="0"/>
              </a:rPr>
              <a:t>bakteri</a:t>
            </a:r>
            <a:r>
              <a:rPr lang="en-US" altLang="en-US" sz="1100" dirty="0">
                <a:latin typeface="Times New Roman" panose="02020603050405020304" pitchFamily="18" charset="0"/>
                <a:cs typeface="Times New Roman" panose="02020603050405020304" pitchFamily="18" charset="0"/>
              </a:rPr>
              <a:t> yang </a:t>
            </a:r>
            <a:r>
              <a:rPr lang="en-US" altLang="en-US" sz="1100" dirty="0" err="1">
                <a:latin typeface="Times New Roman" panose="02020603050405020304" pitchFamily="18" charset="0"/>
                <a:cs typeface="Times New Roman" panose="02020603050405020304" pitchFamily="18" charset="0"/>
              </a:rPr>
              <a:t>memelihara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suatu</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keseimbangan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biologis</a:t>
            </a:r>
            <a:r>
              <a:rPr lang="en-US" altLang="en-US" sz="1100" dirty="0">
                <a:latin typeface="Times New Roman" panose="02020603050405020304" pitchFamily="18" charset="0"/>
                <a:cs typeface="Times New Roman" panose="02020603050405020304" pitchFamily="18" charset="0"/>
              </a:rPr>
              <a:t>. Akan </a:t>
            </a:r>
            <a:r>
              <a:rPr lang="en-US" altLang="en-US" sz="1100" dirty="0" err="1">
                <a:latin typeface="Times New Roman" panose="02020603050405020304" pitchFamily="18" charset="0"/>
                <a:cs typeface="Times New Roman" panose="02020603050405020304" pitchFamily="18" charset="0"/>
              </a:rPr>
              <a:t>tetapi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bila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lapisan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pelindung</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tersebut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rusak</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atau</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keseimbangan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mikroorganisme</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terganggu</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maka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spora-spora</a:t>
            </a:r>
            <a:r>
              <a:rPr lang="en-US" altLang="en-US" sz="1100" dirty="0">
                <a:latin typeface="Times New Roman" panose="02020603050405020304" pitchFamily="18" charset="0"/>
                <a:cs typeface="Times New Roman" panose="02020603050405020304" pitchFamily="18" charset="0"/>
              </a:rPr>
              <a:t> dan fungi </a:t>
            </a:r>
            <a:r>
              <a:rPr lang="en-US" altLang="en-US" sz="1100" dirty="0" err="1">
                <a:latin typeface="Times New Roman" panose="02020603050405020304" pitchFamily="18" charset="0"/>
                <a:cs typeface="Times New Roman" panose="02020603050405020304" pitchFamily="18" charset="0"/>
              </a:rPr>
              <a:t>dapat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dengan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mudah</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mengakibatkan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infeksi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Terutama</a:t>
            </a:r>
            <a:r>
              <a:rPr lang="en-US" altLang="en-US" sz="1100" dirty="0">
                <a:latin typeface="Times New Roman" panose="02020603050405020304" pitchFamily="18" charset="0"/>
                <a:cs typeface="Times New Roman" panose="02020603050405020304" pitchFamily="18" charset="0"/>
              </a:rPr>
              <a:t> pada </a:t>
            </a:r>
            <a:r>
              <a:rPr lang="en-US" altLang="en-US" sz="1100" dirty="0" err="1">
                <a:latin typeface="Times New Roman" panose="02020603050405020304" pitchFamily="18" charset="0"/>
                <a:cs typeface="Times New Roman" panose="02020603050405020304" pitchFamily="18" charset="0"/>
              </a:rPr>
              <a:t>kulit</a:t>
            </a:r>
            <a:r>
              <a:rPr lang="en-US" altLang="en-US" sz="1100" dirty="0">
                <a:latin typeface="Times New Roman" panose="02020603050405020304" pitchFamily="18" charset="0"/>
                <a:cs typeface="Times New Roman" panose="02020603050405020304" pitchFamily="18" charset="0"/>
              </a:rPr>
              <a:t> yang </a:t>
            </a:r>
            <a:r>
              <a:rPr lang="en-US" altLang="en-US" sz="1100" dirty="0" err="1">
                <a:latin typeface="Times New Roman" panose="02020603050405020304" pitchFamily="18" charset="0"/>
                <a:cs typeface="Times New Roman" panose="02020603050405020304" pitchFamily="18" charset="0"/>
              </a:rPr>
              <a:t>lembab</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misalnya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tidak</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dikeringkan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dengan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baik</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setelah</a:t>
            </a:r>
            <a:r>
              <a:rPr lang="en-US" altLang="en-US" sz="1100" dirty="0">
                <a:latin typeface="Times New Roman" panose="02020603050405020304" pitchFamily="18" charset="0"/>
                <a:cs typeface="Times New Roman" panose="02020603050405020304" pitchFamily="18" charset="0"/>
              </a:rPr>
              <a:t> mandi, </a:t>
            </a:r>
            <a:r>
              <a:rPr lang="en-US" altLang="en-US" sz="1100" dirty="0" err="1">
                <a:latin typeface="Times New Roman" panose="02020603050405020304" pitchFamily="18" charset="0"/>
                <a:cs typeface="Times New Roman" panose="02020603050405020304" pitchFamily="18" charset="0"/>
              </a:rPr>
              <a:t>karena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keringat</a:t>
            </a:r>
            <a:r>
              <a:rPr lang="en-US" altLang="en-US" sz="1100" dirty="0">
                <a:latin typeface="Times New Roman" panose="02020603050405020304" pitchFamily="18" charset="0"/>
                <a:cs typeface="Times New Roman" panose="02020603050405020304" pitchFamily="18" charset="0"/>
              </a:rPr>
              <a:t>, dan </a:t>
            </a:r>
            <a:r>
              <a:rPr lang="en-US" altLang="en-US" sz="1100" dirty="0" err="1">
                <a:latin typeface="Times New Roman" panose="02020603050405020304" pitchFamily="18" charset="0"/>
                <a:cs typeface="Times New Roman" panose="02020603050405020304" pitchFamily="18" charset="0"/>
              </a:rPr>
              <a:t>menggunakan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sepatu</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tertutup.Penularan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terjadi</a:t>
            </a:r>
            <a:r>
              <a:rPr lang="en-US" altLang="en-US" sz="1100" dirty="0">
                <a:latin typeface="Times New Roman" panose="02020603050405020304" pitchFamily="18" charset="0"/>
                <a:cs typeface="Times New Roman" panose="02020603050405020304" pitchFamily="18" charset="0"/>
              </a:rPr>
              <a:t> oleh </a:t>
            </a:r>
            <a:r>
              <a:rPr lang="en-US" altLang="en-US" sz="1100" dirty="0" err="1">
                <a:latin typeface="Times New Roman" panose="02020603050405020304" pitchFamily="18" charset="0"/>
                <a:cs typeface="Times New Roman" panose="02020603050405020304" pitchFamily="18" charset="0"/>
              </a:rPr>
              <a:t>spora-spora</a:t>
            </a:r>
            <a:r>
              <a:rPr lang="en-US" altLang="en-US" sz="1100" dirty="0">
                <a:latin typeface="Times New Roman" panose="02020603050405020304" pitchFamily="18" charset="0"/>
                <a:cs typeface="Times New Roman" panose="02020603050405020304" pitchFamily="18" charset="0"/>
              </a:rPr>
              <a:t> yang </a:t>
            </a:r>
            <a:r>
              <a:rPr lang="en-US" altLang="en-US" sz="1100" dirty="0" err="1">
                <a:latin typeface="Times New Roman" panose="02020603050405020304" pitchFamily="18" charset="0"/>
                <a:cs typeface="Times New Roman" panose="02020603050405020304" pitchFamily="18" charset="0"/>
              </a:rPr>
              <a:t>dilepaskan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penderita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mikosisbersamaan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dengan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serpihan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kulit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Spora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ini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terdapat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dimana</a:t>
            </a:r>
            <a:r>
              <a:rPr lang="en-US" altLang="en-US" sz="1100" dirty="0">
                <a:latin typeface="Times New Roman" panose="02020603050405020304" pitchFamily="18" charset="0"/>
                <a:cs typeface="Times New Roman" panose="02020603050405020304" pitchFamily="18" charset="0"/>
              </a:rPr>
              <a:t>-mana, </a:t>
            </a:r>
            <a:r>
              <a:rPr lang="en-US" altLang="en-US" sz="1100" dirty="0" err="1">
                <a:latin typeface="Times New Roman" panose="02020603050405020304" pitchFamily="18" charset="0"/>
                <a:cs typeface="Times New Roman" panose="02020603050405020304" pitchFamily="18" charset="0"/>
              </a:rPr>
              <a:t>seperti</a:t>
            </a:r>
            <a:r>
              <a:rPr lang="en-US" altLang="en-US" sz="1100" dirty="0">
                <a:latin typeface="Times New Roman" panose="02020603050405020304" pitchFamily="18" charset="0"/>
                <a:cs typeface="Times New Roman" panose="02020603050405020304" pitchFamily="18" charset="0"/>
              </a:rPr>
              <a:t> di </a:t>
            </a:r>
            <a:r>
              <a:rPr lang="en-US" altLang="en-US" sz="1100" dirty="0" err="1">
                <a:latin typeface="Times New Roman" panose="02020603050405020304" pitchFamily="18" charset="0"/>
                <a:cs typeface="Times New Roman" panose="02020603050405020304" pitchFamily="18" charset="0"/>
              </a:rPr>
              <a:t>tanah</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debu</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rumah</a:t>
            </a:r>
            <a:r>
              <a:rPr lang="en-US" altLang="en-US" sz="1100" dirty="0">
                <a:latin typeface="Times New Roman" panose="02020603050405020304" pitchFamily="18" charset="0"/>
                <a:cs typeface="Times New Roman" panose="02020603050405020304" pitchFamily="18" charset="0"/>
              </a:rPr>
              <a:t> dan juga di </a:t>
            </a:r>
            <a:r>
              <a:rPr lang="en-US" altLang="en-US" sz="1100" dirty="0" err="1">
                <a:latin typeface="Times New Roman" panose="02020603050405020304" pitchFamily="18" charset="0"/>
                <a:cs typeface="Times New Roman" panose="02020603050405020304" pitchFamily="18" charset="0"/>
              </a:rPr>
              <a:t>udara</a:t>
            </a:r>
            <a:r>
              <a:rPr lang="en-US" altLang="en-US" sz="1100" dirty="0">
                <a:latin typeface="Times New Roman" panose="02020603050405020304" pitchFamily="18" charset="0"/>
                <a:cs typeface="Times New Roman" panose="02020603050405020304" pitchFamily="18" charset="0"/>
              </a:rPr>
              <a:t>, di </a:t>
            </a:r>
            <a:r>
              <a:rPr lang="en-US" altLang="en-US" sz="1100" dirty="0" err="1">
                <a:latin typeface="Times New Roman" panose="02020603050405020304" pitchFamily="18" charset="0"/>
                <a:cs typeface="Times New Roman" panose="02020603050405020304" pitchFamily="18" charset="0"/>
              </a:rPr>
              <a:t>lingkungan</a:t>
            </a:r>
            <a:r>
              <a:rPr lang="en-US" altLang="en-US" sz="1100" dirty="0">
                <a:latin typeface="Times New Roman" panose="02020603050405020304" pitchFamily="18" charset="0"/>
                <a:cs typeface="Times New Roman" panose="02020603050405020304" pitchFamily="18" charset="0"/>
              </a:rPr>
              <a:t> yang </a:t>
            </a:r>
            <a:r>
              <a:rPr lang="en-US" altLang="en-US" sz="1100" dirty="0" err="1">
                <a:latin typeface="Times New Roman" panose="02020603050405020304" pitchFamily="18" charset="0"/>
                <a:cs typeface="Times New Roman" panose="02020603050405020304" pitchFamily="18" charset="0"/>
              </a:rPr>
              <a:t>panas</a:t>
            </a:r>
            <a:r>
              <a:rPr lang="en-US" altLang="en-US" sz="1100" dirty="0">
                <a:latin typeface="Times New Roman" panose="02020603050405020304" pitchFamily="18" charset="0"/>
                <a:cs typeface="Times New Roman" panose="02020603050405020304" pitchFamily="18" charset="0"/>
              </a:rPr>
              <a:t> dan </a:t>
            </a:r>
            <a:r>
              <a:rPr lang="en-US" altLang="en-US" sz="1100" dirty="0" err="1">
                <a:latin typeface="Times New Roman" panose="02020603050405020304" pitchFamily="18" charset="0"/>
                <a:cs typeface="Times New Roman" panose="02020603050405020304" pitchFamily="18" charset="0"/>
              </a:rPr>
              <a:t>lembab</a:t>
            </a:r>
            <a:r>
              <a:rPr lang="en-US" altLang="en-US" sz="1100" dirty="0">
                <a:latin typeface="Times New Roman" panose="02020603050405020304" pitchFamily="18" charset="0"/>
                <a:cs typeface="Times New Roman" panose="02020603050405020304" pitchFamily="18" charset="0"/>
              </a:rPr>
              <a:t>, dan di </a:t>
            </a:r>
            <a:r>
              <a:rPr lang="en-US" altLang="en-US" sz="1100" dirty="0" err="1">
                <a:latin typeface="Times New Roman" panose="02020603050405020304" pitchFamily="18" charset="0"/>
                <a:cs typeface="Times New Roman" panose="02020603050405020304" pitchFamily="18" charset="0"/>
              </a:rPr>
              <a:t>tempat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dimana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banyak</a:t>
            </a:r>
            <a:r>
              <a:rPr lang="en-US" altLang="en-US" sz="1100" dirty="0">
                <a:latin typeface="Times New Roman" panose="02020603050405020304" pitchFamily="18" charset="0"/>
                <a:cs typeface="Times New Roman" panose="02020603050405020304" pitchFamily="18" charset="0"/>
              </a:rPr>
              <a:t> orang </a:t>
            </a:r>
            <a:r>
              <a:rPr lang="en-US" altLang="en-US" sz="1100" dirty="0" err="1">
                <a:latin typeface="Times New Roman" panose="02020603050405020304" pitchFamily="18" charset="0"/>
                <a:cs typeface="Times New Roman" panose="02020603050405020304" pitchFamily="18" charset="0"/>
              </a:rPr>
              <a:t>berjalan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tanpa</a:t>
            </a:r>
            <a:r>
              <a:rPr lang="en-US" altLang="en-US" sz="1100" dirty="0">
                <a:latin typeface="Times New Roman" panose="02020603050405020304" pitchFamily="18" charset="0"/>
                <a:cs typeface="Times New Roman" panose="02020603050405020304" pitchFamily="18" charset="0"/>
              </a:rPr>
              <a:t> alas kaki, </a:t>
            </a:r>
            <a:r>
              <a:rPr lang="en-US" altLang="en-US" sz="1100" dirty="0" err="1">
                <a:latin typeface="Times New Roman" panose="02020603050405020304" pitchFamily="18" charset="0"/>
                <a:cs typeface="Times New Roman" panose="02020603050405020304" pitchFamily="18" charset="0"/>
              </a:rPr>
              <a:t>infeksi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dengan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spora</a:t>
            </a:r>
            <a:r>
              <a:rPr lang="en-US" altLang="en-US" sz="1100" dirty="0">
                <a:latin typeface="Times New Roman" panose="02020603050405020304" pitchFamily="18" charset="0"/>
                <a:cs typeface="Times New Roman" panose="02020603050405020304" pitchFamily="18" charset="0"/>
              </a:rPr>
              <a:t> paling </a:t>
            </a:r>
            <a:r>
              <a:rPr lang="en-US" altLang="en-US" sz="1100" dirty="0" err="1">
                <a:latin typeface="Times New Roman" panose="02020603050405020304" pitchFamily="18" charset="0"/>
                <a:cs typeface="Times New Roman" panose="02020603050405020304" pitchFamily="18" charset="0"/>
              </a:rPr>
              <a:t>sering</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terjadi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misalnya</a:t>
            </a:r>
            <a:r>
              <a:rPr lang="en-US" altLang="en-US" sz="1100" dirty="0">
                <a:latin typeface="Times New Roman" panose="02020603050405020304" pitchFamily="18" charset="0"/>
                <a:cs typeface="Times New Roman" panose="02020603050405020304" pitchFamily="18" charset="0"/>
              </a:rPr>
              <a:t> di </a:t>
            </a:r>
            <a:r>
              <a:rPr lang="en-US" altLang="en-US" sz="1100" dirty="0" err="1">
                <a:latin typeface="Times New Roman" panose="02020603050405020304" pitchFamily="18" charset="0"/>
                <a:cs typeface="Times New Roman" panose="02020603050405020304" pitchFamily="18" charset="0"/>
              </a:rPr>
              <a:t>kolam</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renang</a:t>
            </a:r>
            <a:r>
              <a:rPr lang="en-US" altLang="en-US" sz="1100" dirty="0">
                <a:latin typeface="Times New Roman" panose="02020603050405020304" pitchFamily="18" charset="0"/>
                <a:cs typeface="Times New Roman" panose="02020603050405020304" pitchFamily="18" charset="0"/>
              </a:rPr>
              <a:t>, spa, </a:t>
            </a:r>
            <a:r>
              <a:rPr lang="en-US" altLang="en-US" sz="1100" dirty="0" err="1">
                <a:latin typeface="Times New Roman" panose="02020603050405020304" pitchFamily="18" charset="0"/>
                <a:cs typeface="Times New Roman" panose="02020603050405020304" pitchFamily="18" charset="0"/>
              </a:rPr>
              <a:t>ruang</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olahraga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kamar</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ganti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pakaian</a:t>
            </a:r>
            <a:r>
              <a:rPr lang="en-US" altLang="en-US" sz="1100" dirty="0">
                <a:latin typeface="Times New Roman" panose="02020603050405020304" pitchFamily="18" charset="0"/>
                <a:cs typeface="Times New Roman" panose="02020603050405020304" pitchFamily="18" charset="0"/>
              </a:rPr>
              <a:t>, dan </a:t>
            </a:r>
            <a:r>
              <a:rPr lang="en-US" altLang="en-US" sz="1100" dirty="0" err="1">
                <a:latin typeface="Times New Roman" panose="02020603050405020304" pitchFamily="18" charset="0"/>
                <a:cs typeface="Times New Roman" panose="02020603050405020304" pitchFamily="18" charset="0"/>
              </a:rPr>
              <a:t>kamar</a:t>
            </a:r>
            <a:r>
              <a:rPr lang="en-US" altLang="en-US" sz="1100" dirty="0">
                <a:latin typeface="Times New Roman" panose="02020603050405020304" pitchFamily="18" charset="0"/>
                <a:cs typeface="Times New Roman" panose="02020603050405020304" pitchFamily="18" charset="0"/>
              </a:rPr>
              <a:t> mandi.</a:t>
            </a:r>
            <a:endParaRPr lang="en-US" altLang="en-US" sz="1100" dirty="0"/>
          </a:p>
          <a:p>
            <a:pPr marL="0" algn="just">
              <a:spcAft>
                <a:spcPts val="600"/>
              </a:spcAft>
              <a:buClrTx/>
              <a:buSzTx/>
              <a:buFontTx/>
              <a:buNone/>
            </a:pPr>
            <a:r>
              <a:rPr lang="en-US" altLang="en-US" sz="1100" dirty="0" err="1">
                <a:latin typeface="Times New Roman" panose="02020603050405020304" pitchFamily="18" charset="0"/>
                <a:cs typeface="Times New Roman" panose="02020603050405020304" pitchFamily="18" charset="0"/>
              </a:rPr>
              <a:t>Kulit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manusia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memiliki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lapisan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pelindung</a:t>
            </a:r>
            <a:r>
              <a:rPr lang="en-US" altLang="en-US" sz="1100" dirty="0">
                <a:latin typeface="Times New Roman" panose="02020603050405020304" pitchFamily="18" charset="0"/>
                <a:cs typeface="Times New Roman" panose="02020603050405020304" pitchFamily="18" charset="0"/>
              </a:rPr>
              <a:t> yang </a:t>
            </a:r>
            <a:r>
              <a:rPr lang="en-US" altLang="en-US" sz="1100" dirty="0" err="1">
                <a:latin typeface="Times New Roman" panose="02020603050405020304" pitchFamily="18" charset="0"/>
                <a:cs typeface="Times New Roman" panose="02020603050405020304" pitchFamily="18" charset="0"/>
              </a:rPr>
              <a:t>terdapat</a:t>
            </a:r>
            <a:r>
              <a:rPr lang="en-US" altLang="en-US" sz="1100" dirty="0">
                <a:latin typeface="Times New Roman" panose="02020603050405020304" pitchFamily="18" charset="0"/>
                <a:cs typeface="Times New Roman" panose="02020603050405020304" pitchFamily="18" charset="0"/>
              </a:rPr>
              <a:t> flora </a:t>
            </a:r>
            <a:r>
              <a:rPr lang="en-US" altLang="en-US" sz="1100" dirty="0" err="1">
                <a:latin typeface="Times New Roman" panose="02020603050405020304" pitchFamily="18" charset="0"/>
                <a:cs typeface="Times New Roman" panose="02020603050405020304" pitchFamily="18" charset="0"/>
              </a:rPr>
              <a:t>bakteri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lapisan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tersebut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dalam</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keadaan</a:t>
            </a:r>
            <a:r>
              <a:rPr lang="en-US" altLang="en-US" sz="1100" dirty="0">
                <a:latin typeface="Times New Roman" panose="02020603050405020304" pitchFamily="18" charset="0"/>
                <a:cs typeface="Times New Roman" panose="02020603050405020304" pitchFamily="18" charset="0"/>
              </a:rPr>
              <a:t> normal </a:t>
            </a:r>
            <a:r>
              <a:rPr lang="en-US" altLang="en-US" sz="1100" dirty="0" err="1">
                <a:latin typeface="Times New Roman" panose="02020603050405020304" pitchFamily="18" charset="0"/>
                <a:cs typeface="Times New Roman" panose="02020603050405020304" pitchFamily="18" charset="0"/>
              </a:rPr>
              <a:t>dapat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memelihara</a:t>
            </a:r>
            <a:r>
              <a:rPr lang="en-US" altLang="en-US" sz="1100" dirty="0">
                <a:latin typeface="Times New Roman" panose="02020603050405020304" pitchFamily="18" charset="0"/>
                <a:cs typeface="Times New Roman" panose="02020603050405020304" pitchFamily="18" charset="0"/>
              </a:rPr>
              <a:t> dan </a:t>
            </a:r>
            <a:r>
              <a:rPr lang="en-US" altLang="en-US" sz="1100" dirty="0" err="1">
                <a:latin typeface="Times New Roman" panose="02020603050405020304" pitchFamily="18" charset="0"/>
                <a:cs typeface="Times New Roman" panose="02020603050405020304" pitchFamily="18" charset="0"/>
              </a:rPr>
              <a:t>menjaga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keseimbangan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biologis</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kulit</a:t>
            </a:r>
            <a:r>
              <a:rPr lang="en-US" altLang="en-US" sz="1100" dirty="0">
                <a:latin typeface="Times New Roman" panose="02020603050405020304" pitchFamily="18" charset="0"/>
                <a:cs typeface="Times New Roman" panose="02020603050405020304" pitchFamily="18" charset="0"/>
              </a:rPr>
              <a:t> yang </a:t>
            </a:r>
            <a:r>
              <a:rPr lang="en-US" altLang="en-US" sz="1100" dirty="0" err="1">
                <a:latin typeface="Times New Roman" panose="02020603050405020304" pitchFamily="18" charset="0"/>
                <a:cs typeface="Times New Roman" panose="02020603050405020304" pitchFamily="18" charset="0"/>
              </a:rPr>
              <a:t>menyebabkan</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kulit</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memiliki</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daya</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tangkis</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terhadap</a:t>
            </a:r>
            <a:r>
              <a:rPr lang="en-US" altLang="en-US" sz="1100" dirty="0">
                <a:latin typeface="Times New Roman" panose="02020603050405020304" pitchFamily="18" charset="0"/>
                <a:cs typeface="Times New Roman" panose="02020603050405020304" pitchFamily="18" charset="0"/>
              </a:rPr>
              <a:t> </a:t>
            </a:r>
            <a:r>
              <a:rPr lang="en-US" altLang="en-US" sz="1100" dirty="0" err="1">
                <a:latin typeface="Times New Roman" panose="02020603050405020304" pitchFamily="18" charset="0"/>
                <a:cs typeface="Times New Roman" panose="02020603050405020304" pitchFamily="18" charset="0"/>
              </a:rPr>
              <a:t>jamur</a:t>
            </a:r>
            <a:r>
              <a:rPr lang="en-US" altLang="en-US" sz="1100" dirty="0">
                <a:latin typeface="Times New Roman" panose="02020603050405020304" pitchFamily="18" charset="0"/>
                <a:cs typeface="Times New Roman" panose="02020603050405020304" pitchFamily="18" charset="0"/>
              </a:rPr>
              <a:t> dan </a:t>
            </a:r>
            <a:r>
              <a:rPr lang="en-US" altLang="en-US" sz="1100" dirty="0" err="1">
                <a:latin typeface="Times New Roman" panose="02020603050405020304" pitchFamily="18" charset="0"/>
                <a:cs typeface="Times New Roman" panose="02020603050405020304" pitchFamily="18" charset="0"/>
              </a:rPr>
              <a:t>kuman</a:t>
            </a:r>
            <a:r>
              <a:rPr lang="en-US" altLang="en-US" sz="1100" dirty="0">
                <a:latin typeface="Times New Roman" panose="02020603050405020304" pitchFamily="18" charset="0"/>
                <a:cs typeface="Times New Roman" panose="02020603050405020304" pitchFamily="18" charset="0"/>
              </a:rPr>
              <a:t>.</a:t>
            </a:r>
            <a:endParaRPr lang="en-US" altLang="en-US" sz="1100" dirty="0"/>
          </a:p>
        </p:txBody>
      </p:sp>
    </p:spTree>
    <p:extLst>
      <p:ext uri="{BB962C8B-B14F-4D97-AF65-F5344CB8AC3E}">
        <p14:creationId xmlns:p14="http://schemas.microsoft.com/office/powerpoint/2010/main" val="30480046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FBE6F-49A5-58B6-05A6-1469922CF9C2}"/>
              </a:ext>
            </a:extLst>
          </p:cNvPr>
          <p:cNvSpPr>
            <a:spLocks noGrp="1"/>
          </p:cNvSpPr>
          <p:nvPr>
            <p:ph type="title"/>
          </p:nvPr>
        </p:nvSpPr>
        <p:spPr/>
        <p:txBody>
          <a:bodyPr/>
          <a:lstStyle/>
          <a:p>
            <a:r>
              <a:rPr lang="en-US" sz="4000" dirty="0" err="1">
                <a:solidFill>
                  <a:srgbClr val="000000"/>
                </a:solidFill>
                <a:effectLst/>
                <a:latin typeface="Times New Roman" panose="02020603050405020304" pitchFamily="18" charset="0"/>
                <a:ea typeface="Times New Roman" panose="02020603050405020304" pitchFamily="18" charset="0"/>
              </a:rPr>
              <a:t>parasit</a:t>
            </a:r>
            <a:endParaRPr lang="en-US" dirty="0"/>
          </a:p>
        </p:txBody>
      </p:sp>
      <p:sp>
        <p:nvSpPr>
          <p:cNvPr id="3" name="Content Placeholder 2">
            <a:extLst>
              <a:ext uri="{FF2B5EF4-FFF2-40B4-BE49-F238E27FC236}">
                <a16:creationId xmlns:a16="http://schemas.microsoft.com/office/drawing/2014/main" id="{596B6EB7-8C01-8C52-D03E-64ECB6568BFF}"/>
              </a:ext>
            </a:extLst>
          </p:cNvPr>
          <p:cNvSpPr>
            <a:spLocks noGrp="1"/>
          </p:cNvSpPr>
          <p:nvPr>
            <p:ph idx="1"/>
          </p:nvPr>
        </p:nvSpPr>
        <p:spPr/>
        <p:txBody>
          <a:bodyPr/>
          <a:lstStyle/>
          <a:p>
            <a:pPr algn="just"/>
            <a:r>
              <a:rPr lang="en-US" dirty="0" err="1"/>
              <a:t>Parasit</a:t>
            </a:r>
            <a:r>
              <a:rPr lang="en-US" dirty="0"/>
              <a:t> </a:t>
            </a:r>
            <a:r>
              <a:rPr lang="en-US" dirty="0" err="1"/>
              <a:t>berasal</a:t>
            </a:r>
            <a:r>
              <a:rPr lang="en-US" dirty="0"/>
              <a:t> </a:t>
            </a:r>
            <a:r>
              <a:rPr lang="en-US" dirty="0" err="1"/>
              <a:t>dari</a:t>
            </a:r>
            <a:r>
              <a:rPr lang="en-US" dirty="0"/>
              <a:t> kata “</a:t>
            </a:r>
            <a:r>
              <a:rPr lang="en-US" dirty="0" err="1"/>
              <a:t>parasitus</a:t>
            </a:r>
            <a:r>
              <a:rPr lang="en-US" dirty="0"/>
              <a:t>” (Latin) = “Parasitosis”, yang </a:t>
            </a:r>
            <a:r>
              <a:rPr lang="en-US" dirty="0" err="1"/>
              <a:t>artinya</a:t>
            </a:r>
            <a:r>
              <a:rPr lang="en-US" dirty="0"/>
              <a:t> </a:t>
            </a:r>
            <a:r>
              <a:rPr lang="en-US" dirty="0" err="1"/>
              <a:t>seseorang</a:t>
            </a:r>
            <a:r>
              <a:rPr lang="en-US" dirty="0"/>
              <a:t> yang </a:t>
            </a:r>
            <a:r>
              <a:rPr lang="en-US" dirty="0" err="1"/>
              <a:t>makan</a:t>
            </a:r>
            <a:r>
              <a:rPr lang="en-US" dirty="0"/>
              <a:t> </a:t>
            </a:r>
            <a:r>
              <a:rPr lang="en-US" dirty="0" err="1"/>
              <a:t>semeja</a:t>
            </a:r>
            <a:r>
              <a:rPr lang="en-US" dirty="0"/>
              <a:t>. </a:t>
            </a:r>
            <a:r>
              <a:rPr lang="en-US" dirty="0" err="1"/>
              <a:t>Mengandung</a:t>
            </a:r>
            <a:r>
              <a:rPr lang="en-US" dirty="0"/>
              <a:t> </a:t>
            </a:r>
            <a:r>
              <a:rPr lang="en-US" dirty="0" err="1"/>
              <a:t>maksud</a:t>
            </a:r>
            <a:r>
              <a:rPr lang="en-US" dirty="0"/>
              <a:t> </a:t>
            </a:r>
            <a:r>
              <a:rPr lang="en-US" dirty="0" err="1"/>
              <a:t>seseorang</a:t>
            </a:r>
            <a:r>
              <a:rPr lang="en-US" dirty="0"/>
              <a:t> yang </a:t>
            </a:r>
            <a:r>
              <a:rPr lang="en-US" dirty="0" err="1"/>
              <a:t>ikut</a:t>
            </a:r>
            <a:r>
              <a:rPr lang="en-US" dirty="0"/>
              <a:t> </a:t>
            </a:r>
            <a:r>
              <a:rPr lang="en-US" dirty="0" err="1"/>
              <a:t>makan</a:t>
            </a:r>
            <a:r>
              <a:rPr lang="en-US" dirty="0"/>
              <a:t> </a:t>
            </a:r>
            <a:r>
              <a:rPr lang="en-US" dirty="0" err="1"/>
              <a:t>makanan</a:t>
            </a:r>
            <a:r>
              <a:rPr lang="en-US" dirty="0"/>
              <a:t> orang lain </a:t>
            </a:r>
            <a:r>
              <a:rPr lang="en-US" dirty="0" err="1"/>
              <a:t>tanpa</a:t>
            </a:r>
            <a:r>
              <a:rPr lang="en-US" dirty="0"/>
              <a:t> </a:t>
            </a:r>
            <a:r>
              <a:rPr lang="en-US" dirty="0" err="1"/>
              <a:t>seijin</a:t>
            </a:r>
            <a:r>
              <a:rPr lang="en-US" dirty="0"/>
              <a:t> orang yang </a:t>
            </a:r>
            <a:r>
              <a:rPr lang="en-US" dirty="0" err="1"/>
              <a:t>memiliki</a:t>
            </a:r>
            <a:r>
              <a:rPr lang="en-US" dirty="0"/>
              <a:t> </a:t>
            </a:r>
            <a:r>
              <a:rPr lang="en-US" dirty="0" err="1"/>
              <a:t>makanan</a:t>
            </a:r>
            <a:r>
              <a:rPr lang="en-US" dirty="0"/>
              <a:t> </a:t>
            </a:r>
            <a:r>
              <a:rPr lang="en-US" dirty="0" err="1"/>
              <a:t>tersebut</a:t>
            </a:r>
            <a:r>
              <a:rPr lang="en-US" dirty="0"/>
              <a:t>. Jadi </a:t>
            </a:r>
            <a:r>
              <a:rPr lang="en-US" dirty="0" err="1"/>
              <a:t>parasit</a:t>
            </a:r>
            <a:r>
              <a:rPr lang="en-US" dirty="0"/>
              <a:t> </a:t>
            </a:r>
            <a:r>
              <a:rPr lang="en-US" dirty="0" err="1"/>
              <a:t>adalah</a:t>
            </a:r>
            <a:r>
              <a:rPr lang="en-US" dirty="0"/>
              <a:t> </a:t>
            </a:r>
            <a:r>
              <a:rPr lang="en-US" dirty="0" err="1"/>
              <a:t>organisme</a:t>
            </a:r>
            <a:r>
              <a:rPr lang="en-US" dirty="0"/>
              <a:t> yang </a:t>
            </a:r>
            <a:r>
              <a:rPr lang="en-US" dirty="0" err="1"/>
              <a:t>selama</a:t>
            </a:r>
            <a:r>
              <a:rPr lang="en-US" dirty="0"/>
              <a:t> </a:t>
            </a:r>
            <a:r>
              <a:rPr lang="en-US" dirty="0" err="1"/>
              <a:t>atau</a:t>
            </a:r>
            <a:r>
              <a:rPr lang="en-US" dirty="0"/>
              <a:t> Sebagian </a:t>
            </a:r>
            <a:r>
              <a:rPr lang="en-US" dirty="0" err="1"/>
              <a:t>hayatnya</a:t>
            </a:r>
            <a:r>
              <a:rPr lang="en-US" dirty="0"/>
              <a:t> </a:t>
            </a:r>
            <a:r>
              <a:rPr lang="en-US" dirty="0" err="1"/>
              <a:t>hidup</a:t>
            </a:r>
            <a:r>
              <a:rPr lang="en-US" dirty="0"/>
              <a:t> pada </a:t>
            </a:r>
            <a:r>
              <a:rPr lang="en-US" dirty="0" err="1"/>
              <a:t>atau</a:t>
            </a:r>
            <a:r>
              <a:rPr lang="en-US" dirty="0"/>
              <a:t> di </a:t>
            </a:r>
            <a:r>
              <a:rPr lang="en-US" dirty="0" err="1"/>
              <a:t>dalam</a:t>
            </a:r>
            <a:r>
              <a:rPr lang="en-US" dirty="0"/>
              <a:t> </a:t>
            </a:r>
            <a:r>
              <a:rPr lang="en-US" dirty="0" err="1"/>
              <a:t>tubuh</a:t>
            </a:r>
            <a:r>
              <a:rPr lang="en-US" dirty="0"/>
              <a:t> </a:t>
            </a:r>
            <a:r>
              <a:rPr lang="en-US" dirty="0" err="1"/>
              <a:t>organisme</a:t>
            </a:r>
            <a:r>
              <a:rPr lang="en-US" dirty="0"/>
              <a:t> lain, </a:t>
            </a:r>
            <a:r>
              <a:rPr lang="en-US" dirty="0" err="1"/>
              <a:t>dimana</a:t>
            </a:r>
            <a:r>
              <a:rPr lang="en-US" dirty="0"/>
              <a:t> parasite </a:t>
            </a:r>
            <a:r>
              <a:rPr lang="en-US" dirty="0" err="1"/>
              <a:t>tersebut</a:t>
            </a:r>
            <a:r>
              <a:rPr lang="en-US" dirty="0"/>
              <a:t> </a:t>
            </a:r>
            <a:r>
              <a:rPr lang="en-US" dirty="0" err="1"/>
              <a:t>mendapat</a:t>
            </a:r>
            <a:r>
              <a:rPr lang="en-US" dirty="0"/>
              <a:t> </a:t>
            </a:r>
            <a:r>
              <a:rPr lang="en-US" dirty="0" err="1"/>
              <a:t>makanan</a:t>
            </a:r>
            <a:r>
              <a:rPr lang="en-US" dirty="0"/>
              <a:t> </a:t>
            </a:r>
            <a:r>
              <a:rPr lang="en-US" dirty="0" err="1"/>
              <a:t>tanpa</a:t>
            </a:r>
            <a:r>
              <a:rPr lang="en-US" dirty="0"/>
              <a:t> </a:t>
            </a:r>
            <a:r>
              <a:rPr lang="en-US" dirty="0" err="1"/>
              <a:t>ada</a:t>
            </a:r>
            <a:r>
              <a:rPr lang="en-US" dirty="0"/>
              <a:t> </a:t>
            </a:r>
            <a:r>
              <a:rPr lang="en-US" dirty="0" err="1"/>
              <a:t>kompensasi</a:t>
            </a:r>
            <a:r>
              <a:rPr lang="en-US" dirty="0"/>
              <a:t> </a:t>
            </a:r>
            <a:r>
              <a:rPr lang="en-US" dirty="0" err="1"/>
              <a:t>apapun</a:t>
            </a:r>
            <a:r>
              <a:rPr lang="en-US" dirty="0"/>
              <a:t> </a:t>
            </a:r>
            <a:r>
              <a:rPr lang="en-US" dirty="0" err="1"/>
              <a:t>untuk</a:t>
            </a:r>
            <a:r>
              <a:rPr lang="en-US" dirty="0"/>
              <a:t> </a:t>
            </a:r>
            <a:r>
              <a:rPr lang="en-US" dirty="0" err="1"/>
              <a:t>hidupnya</a:t>
            </a:r>
            <a:r>
              <a:rPr lang="en-US" dirty="0"/>
              <a:t>.</a:t>
            </a:r>
            <a:endParaRPr lang="en-ID" dirty="0"/>
          </a:p>
          <a:p>
            <a:endParaRPr lang="en-US" dirty="0"/>
          </a:p>
        </p:txBody>
      </p:sp>
    </p:spTree>
    <p:extLst>
      <p:ext uri="{BB962C8B-B14F-4D97-AF65-F5344CB8AC3E}">
        <p14:creationId xmlns:p14="http://schemas.microsoft.com/office/powerpoint/2010/main" val="3576444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DFF257A-042C-46B5-80D1-3E8CFD334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E2836BD6-A1CD-4253-813F-3EDA642A7A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2" name="Freeform 5">
              <a:extLst>
                <a:ext uri="{FF2B5EF4-FFF2-40B4-BE49-F238E27FC236}">
                  <a16:creationId xmlns:a16="http://schemas.microsoft.com/office/drawing/2014/main" id="{63EE4AB3-C905-497E-988B-4D7394894B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774DC5FF-D912-4C9F-811A-337208A3B4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E04E6A71-624A-4806-A53E-87BC73A85B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E1871C83-254F-49CD-8EA7-8CB7089B80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427141DF-5457-4673-B816-C6C5C72AE9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BC9A176E-C84F-4816-97D4-426B396FC0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981B905A-332A-49BC-9456-7D0337D9BD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2">
              <a:extLst>
                <a:ext uri="{FF2B5EF4-FFF2-40B4-BE49-F238E27FC236}">
                  <a16:creationId xmlns:a16="http://schemas.microsoft.com/office/drawing/2014/main" id="{2EBD9769-DFB9-4970-91FF-137E685AF6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3">
              <a:extLst>
                <a:ext uri="{FF2B5EF4-FFF2-40B4-BE49-F238E27FC236}">
                  <a16:creationId xmlns:a16="http://schemas.microsoft.com/office/drawing/2014/main" id="{21DCB916-2D3C-46BC-9A95-EFC166D96C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189DAD37-FFF7-49FA-8FBB-D20A992D48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D148A64A-D598-4309-BCA9-F67ADE72CB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6">
              <a:extLst>
                <a:ext uri="{FF2B5EF4-FFF2-40B4-BE49-F238E27FC236}">
                  <a16:creationId xmlns:a16="http://schemas.microsoft.com/office/drawing/2014/main" id="{38A95D77-7745-4551-BBD5-3515A074D3D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A2C20B7F-80D6-4D48-BB2A-9AEC854948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55589882-0BB8-42B0-B42F-32A75B1918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53673B9F-5864-445E-82E7-0A8324FA85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16FF3B3D-59FE-4AE1-AA54-14A691D6B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901CA0F0-4962-4EC5-BA5B-3F0A967FC8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3DD02E26-C2AD-4062-85BD-28D172C9E7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D7B60BD4-07C1-461F-B38E-B39EBACA3A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4">
              <a:extLst>
                <a:ext uri="{FF2B5EF4-FFF2-40B4-BE49-F238E27FC236}">
                  <a16:creationId xmlns:a16="http://schemas.microsoft.com/office/drawing/2014/main" id="{D81BB3F7-E4A5-4BD9-A70D-FDA6C9127F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B93A80B5-32BA-48BB-941A-4FC64AC62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4" name="Rectangle 33">
            <a:extLst>
              <a:ext uri="{FF2B5EF4-FFF2-40B4-BE49-F238E27FC236}">
                <a16:creationId xmlns:a16="http://schemas.microsoft.com/office/drawing/2014/main" id="{9C057A66-6E97-4BA5-B4B3-2690ACE3C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047102"/>
            <a:ext cx="5936885"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22">
            <a:extLst>
              <a:ext uri="{FF2B5EF4-FFF2-40B4-BE49-F238E27FC236}">
                <a16:creationId xmlns:a16="http://schemas.microsoft.com/office/drawing/2014/main" id="{764884A8-16DD-467F-A648-70B32E20B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02131" y="55465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76681CD-6924-4550-926C-667FC2C6A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634393"/>
            <a:ext cx="5935796" cy="39173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232B49-2FEA-A66E-DC66-7564762EC37D}"/>
              </a:ext>
            </a:extLst>
          </p:cNvPr>
          <p:cNvSpPr>
            <a:spLocks noGrp="1"/>
          </p:cNvSpPr>
          <p:nvPr>
            <p:ph type="title"/>
          </p:nvPr>
        </p:nvSpPr>
        <p:spPr>
          <a:xfrm>
            <a:off x="873978" y="1718735"/>
            <a:ext cx="5767566" cy="1072378"/>
          </a:xfrm>
        </p:spPr>
        <p:txBody>
          <a:bodyPr anchor="ctr">
            <a:normAutofit/>
          </a:bodyPr>
          <a:lstStyle/>
          <a:p>
            <a:r>
              <a:rPr lang="en-US" sz="3600"/>
              <a:t>Materi</a:t>
            </a:r>
          </a:p>
        </p:txBody>
      </p:sp>
      <p:sp>
        <p:nvSpPr>
          <p:cNvPr id="3" name="Content Placeholder 2">
            <a:extLst>
              <a:ext uri="{FF2B5EF4-FFF2-40B4-BE49-F238E27FC236}">
                <a16:creationId xmlns:a16="http://schemas.microsoft.com/office/drawing/2014/main" id="{FDDA7EE1-78CC-0342-2F9D-84E1EE1B0548}"/>
              </a:ext>
            </a:extLst>
          </p:cNvPr>
          <p:cNvSpPr>
            <a:spLocks noGrp="1"/>
          </p:cNvSpPr>
          <p:nvPr>
            <p:ph idx="1"/>
          </p:nvPr>
        </p:nvSpPr>
        <p:spPr>
          <a:xfrm>
            <a:off x="873102" y="2789239"/>
            <a:ext cx="5768442" cy="2683606"/>
          </a:xfrm>
        </p:spPr>
        <p:txBody>
          <a:bodyPr>
            <a:normAutofit/>
          </a:bodyPr>
          <a:lstStyle/>
          <a:p>
            <a:pPr marL="0" marR="0" indent="-1270">
              <a:spcBef>
                <a:spcPts val="0"/>
              </a:spcBef>
              <a:spcAft>
                <a:spcPts val="0"/>
              </a:spcAft>
            </a:pPr>
            <a:r>
              <a:rPr lang="en-US" sz="1600">
                <a:solidFill>
                  <a:srgbClr val="FFFFFE"/>
                </a:solidFill>
                <a:effectLst/>
                <a:latin typeface="Times New Roman" panose="02020603050405020304" pitchFamily="18" charset="0"/>
                <a:ea typeface="Times New Roman" panose="02020603050405020304" pitchFamily="18" charset="0"/>
              </a:rPr>
              <a:t>Agen-agen infeksius : virus, bakteri, jamur, parasit, riketsia dan clamidia </a:t>
            </a:r>
            <a:endParaRPr lang="en-US" sz="1600">
              <a:solidFill>
                <a:srgbClr val="FFFFFE"/>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600">
                <a:solidFill>
                  <a:srgbClr val="FFFFFE"/>
                </a:solidFill>
                <a:effectLst/>
                <a:latin typeface="Times New Roman" panose="02020603050405020304" pitchFamily="18" charset="0"/>
                <a:ea typeface="Times New Roman" panose="02020603050405020304" pitchFamily="18" charset="0"/>
                <a:cs typeface="Times New Roman" panose="02020603050405020304" pitchFamily="18" charset="0"/>
              </a:rPr>
              <a:t>Patogenesis infeksi agen infeksius </a:t>
            </a:r>
          </a:p>
          <a:p>
            <a:pPr marL="342900" marR="0" lvl="0" indent="-342900">
              <a:spcBef>
                <a:spcPts val="0"/>
              </a:spcBef>
              <a:spcAft>
                <a:spcPts val="0"/>
              </a:spcAft>
              <a:buFont typeface="+mj-lt"/>
              <a:buAutoNum type="arabicPeriod"/>
            </a:pPr>
            <a:r>
              <a:rPr lang="en-US" sz="1600">
                <a:solidFill>
                  <a:srgbClr val="FFFFFE"/>
                </a:solidFill>
                <a:effectLst/>
                <a:latin typeface="Times New Roman" panose="02020603050405020304" pitchFamily="18" charset="0"/>
                <a:ea typeface="Times New Roman" panose="02020603050405020304" pitchFamily="18" charset="0"/>
                <a:cs typeface="Times New Roman" panose="02020603050405020304" pitchFamily="18" charset="0"/>
              </a:rPr>
              <a:t>Proses infeksi akibat agen infeksius  </a:t>
            </a:r>
          </a:p>
          <a:p>
            <a:r>
              <a:rPr lang="en-US" sz="1600">
                <a:solidFill>
                  <a:srgbClr val="FFFFFE"/>
                </a:solidFill>
                <a:effectLst/>
                <a:latin typeface="Times New Roman" panose="02020603050405020304" pitchFamily="18" charset="0"/>
                <a:ea typeface="Times New Roman" panose="02020603050405020304" pitchFamily="18" charset="0"/>
              </a:rPr>
              <a:t>Faktor-faktor yang mempengaruhi transmisi agen infeksius</a:t>
            </a:r>
            <a:endParaRPr lang="en-US" sz="1600">
              <a:solidFill>
                <a:srgbClr val="FFFFFE"/>
              </a:solidFill>
            </a:endParaRPr>
          </a:p>
        </p:txBody>
      </p:sp>
      <p:pic>
        <p:nvPicPr>
          <p:cNvPr id="5" name="Picture 4" descr="Jejaring abstrak simpul dan mesh">
            <a:extLst>
              <a:ext uri="{FF2B5EF4-FFF2-40B4-BE49-F238E27FC236}">
                <a16:creationId xmlns:a16="http://schemas.microsoft.com/office/drawing/2014/main" id="{B1B6A133-C763-8949-F5BC-95D3A7168E20}"/>
              </a:ext>
            </a:extLst>
          </p:cNvPr>
          <p:cNvPicPr>
            <a:picLocks noChangeAspect="1"/>
          </p:cNvPicPr>
          <p:nvPr/>
        </p:nvPicPr>
        <p:blipFill rotWithShape="1">
          <a:blip r:embed="rId2"/>
          <a:srcRect l="23520" r="25716"/>
          <a:stretch/>
        </p:blipFill>
        <p:spPr>
          <a:xfrm>
            <a:off x="7549862" y="227"/>
            <a:ext cx="4641833" cy="6858000"/>
          </a:xfrm>
          <a:prstGeom prst="rect">
            <a:avLst/>
          </a:prstGeom>
        </p:spPr>
      </p:pic>
    </p:spTree>
    <p:extLst>
      <p:ext uri="{BB962C8B-B14F-4D97-AF65-F5344CB8AC3E}">
        <p14:creationId xmlns:p14="http://schemas.microsoft.com/office/powerpoint/2010/main" val="7456140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BE956-E846-4BC5-A702-A537BD0B0A45}"/>
              </a:ext>
            </a:extLst>
          </p:cNvPr>
          <p:cNvSpPr>
            <a:spLocks noGrp="1"/>
          </p:cNvSpPr>
          <p:nvPr>
            <p:ph type="title"/>
          </p:nvPr>
        </p:nvSpPr>
        <p:spPr>
          <a:xfrm>
            <a:off x="1148299" y="1592910"/>
            <a:ext cx="2845191" cy="3237579"/>
          </a:xfrm>
        </p:spPr>
        <p:txBody>
          <a:bodyPr>
            <a:normAutofit/>
          </a:bodyPr>
          <a:lstStyle/>
          <a:p>
            <a:r>
              <a:rPr lang="id-ID" sz="3800" dirty="0">
                <a:solidFill>
                  <a:srgbClr val="FFFFFF"/>
                </a:solidFill>
              </a:rPr>
              <a:t>Infeksi parasit</a:t>
            </a:r>
            <a:endParaRPr lang="en-ID" sz="3800" dirty="0">
              <a:solidFill>
                <a:srgbClr val="FFFFFF"/>
              </a:solidFill>
            </a:endParaRPr>
          </a:p>
        </p:txBody>
      </p:sp>
      <p:pic>
        <p:nvPicPr>
          <p:cNvPr id="5" name="Content Placeholder 4" descr="Graphical user interface&#10;&#10;Description automatically generated with medium confidence">
            <a:extLst>
              <a:ext uri="{FF2B5EF4-FFF2-40B4-BE49-F238E27FC236}">
                <a16:creationId xmlns:a16="http://schemas.microsoft.com/office/drawing/2014/main" id="{B23CBAC4-A51B-4D53-8814-F95C0401FF16}"/>
              </a:ext>
            </a:extLst>
          </p:cNvPr>
          <p:cNvPicPr>
            <a:picLocks noChangeAspect="1"/>
          </p:cNvPicPr>
          <p:nvPr/>
        </p:nvPicPr>
        <p:blipFill rotWithShape="1">
          <a:blip r:embed="rId2">
            <a:extLst>
              <a:ext uri="{28A0092B-C50C-407E-A947-70E740481C1C}">
                <a14:useLocalDpi xmlns:a14="http://schemas.microsoft.com/office/drawing/2010/main" val="0"/>
              </a:ext>
            </a:extLst>
          </a:blip>
          <a:srcRect r="31" b="1"/>
          <a:stretch/>
        </p:blipFill>
        <p:spPr>
          <a:xfrm>
            <a:off x="4379913" y="0"/>
            <a:ext cx="7680450" cy="3802932"/>
          </a:xfrm>
          <a:prstGeom prst="rect">
            <a:avLst/>
          </a:prstGeom>
        </p:spPr>
      </p:pic>
      <p:sp>
        <p:nvSpPr>
          <p:cNvPr id="6" name="Rectangle 1">
            <a:extLst>
              <a:ext uri="{FF2B5EF4-FFF2-40B4-BE49-F238E27FC236}">
                <a16:creationId xmlns:a16="http://schemas.microsoft.com/office/drawing/2014/main" id="{30F1C06E-981D-4521-8F56-5D9B63FD4490}"/>
              </a:ext>
            </a:extLst>
          </p:cNvPr>
          <p:cNvSpPr>
            <a:spLocks noGrp="1" noChangeArrowheads="1"/>
          </p:cNvSpPr>
          <p:nvPr>
            <p:ph idx="1"/>
          </p:nvPr>
        </p:nvSpPr>
        <p:spPr bwMode="auto">
          <a:xfrm>
            <a:off x="4638260" y="3802932"/>
            <a:ext cx="7422103" cy="3055068"/>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defTabSz="914400" rtl="0" eaLnBrk="0" fontAlgn="base" latinLnBrk="0" hangingPunct="0">
              <a:spcBef>
                <a:spcPct val="0"/>
              </a:spcBef>
              <a:spcAft>
                <a:spcPts val="600"/>
              </a:spcAft>
              <a:buClrTx/>
              <a:buSzTx/>
              <a:buFontTx/>
              <a:buNone/>
              <a:tabLst/>
            </a:pP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Penularan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penyakit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parasitik</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terjadi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karena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stadium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infektif</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berpindah</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dari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satu</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hospes</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ke</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hospes</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yg</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lain.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Parasit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menginvasi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imunitas</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protektif</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dengan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mengurangi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imunogenisitas</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menghambat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respon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host:</a:t>
            </a:r>
            <a:endParaRPr kumimoji="0" lang="en-US" altLang="en-US" sz="12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1.      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Parasit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mengubah</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permukaan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antigen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mereka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selama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siklus</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hidup</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dalam</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host vertebrata</a:t>
            </a:r>
            <a:endParaRPr kumimoji="0" lang="en-US" altLang="en-US" sz="12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2.      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Menjadi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resisten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terhadap</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mekanisme</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efektor</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selama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berada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dalam</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host</a:t>
            </a:r>
            <a:endParaRPr kumimoji="0" lang="en-US" altLang="en-US" sz="12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3.      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Parasit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protozoa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dapat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bersembunyi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dari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sistem</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dengan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hidup</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di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dalam</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sel</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host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atau</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membentuk</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kista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resisten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terhadap</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efektor</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kemudian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parasit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menyembunyikan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mantel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antigeniknya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secara</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spontan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ataupun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setelah</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terikat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pada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antibodi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spesifik</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2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4.      Lalu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parasit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menghambat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respon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dengan</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berbagai</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mekanisme</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untuk</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 masing-masing </a:t>
            </a:r>
            <a:r>
              <a:rPr kumimoji="0" lang="en-US" altLang="en-US" sz="1200" b="0" i="0" u="none" strike="noStrike" cap="none" normalizeH="0" baseline="0" dirty="0" err="1">
                <a:ln>
                  <a:noFill/>
                </a:ln>
                <a:effectLst/>
                <a:latin typeface="Times New Roman" panose="02020603050405020304" pitchFamily="18" charset="0"/>
                <a:cs typeface="Times New Roman" panose="02020603050405020304" pitchFamily="18" charset="0"/>
              </a:rPr>
              <a:t>parasit</a:t>
            </a:r>
            <a:r>
              <a:rPr kumimoji="0" lang="en-US" altLang="en-US" sz="12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2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981572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A2EFB-6484-0A53-6C3C-4B73A122DBA4}"/>
              </a:ext>
            </a:extLst>
          </p:cNvPr>
          <p:cNvSpPr>
            <a:spLocks noGrp="1"/>
          </p:cNvSpPr>
          <p:nvPr>
            <p:ph type="title"/>
          </p:nvPr>
        </p:nvSpPr>
        <p:spPr/>
        <p:txBody>
          <a:bodyPr/>
          <a:lstStyle/>
          <a:p>
            <a:r>
              <a:rPr lang="en-US" sz="4000" dirty="0" err="1">
                <a:solidFill>
                  <a:srgbClr val="000000"/>
                </a:solidFill>
                <a:effectLst/>
                <a:latin typeface="Times New Roman" panose="02020603050405020304" pitchFamily="18" charset="0"/>
                <a:ea typeface="Times New Roman" panose="02020603050405020304" pitchFamily="18" charset="0"/>
              </a:rPr>
              <a:t>riketsia</a:t>
            </a:r>
            <a:endParaRPr lang="en-US" dirty="0"/>
          </a:p>
        </p:txBody>
      </p:sp>
      <p:sp>
        <p:nvSpPr>
          <p:cNvPr id="3" name="Content Placeholder 2">
            <a:extLst>
              <a:ext uri="{FF2B5EF4-FFF2-40B4-BE49-F238E27FC236}">
                <a16:creationId xmlns:a16="http://schemas.microsoft.com/office/drawing/2014/main" id="{EF379490-393F-9092-EA83-1406B61C55EE}"/>
              </a:ext>
            </a:extLst>
          </p:cNvPr>
          <p:cNvSpPr>
            <a:spLocks noGrp="1"/>
          </p:cNvSpPr>
          <p:nvPr>
            <p:ph idx="1"/>
          </p:nvPr>
        </p:nvSpPr>
        <p:spPr/>
        <p:txBody>
          <a:bodyPr/>
          <a:lstStyle/>
          <a:p>
            <a:pPr algn="just"/>
            <a:r>
              <a:rPr lang="en-US" dirty="0"/>
              <a:t>Rickettsia </a:t>
            </a:r>
            <a:r>
              <a:rPr lang="en-US" dirty="0" err="1"/>
              <a:t>adalah</a:t>
            </a:r>
            <a:r>
              <a:rPr lang="en-US" dirty="0"/>
              <a:t> genus </a:t>
            </a:r>
            <a:r>
              <a:rPr lang="en-US" dirty="0" err="1"/>
              <a:t>bakteri</a:t>
            </a:r>
            <a:r>
              <a:rPr lang="en-US" dirty="0"/>
              <a:t> gram-</a:t>
            </a:r>
            <a:r>
              <a:rPr lang="en-US" dirty="0" err="1"/>
              <a:t>negatif</a:t>
            </a:r>
            <a:r>
              <a:rPr lang="en-US" dirty="0"/>
              <a:t> yang </a:t>
            </a:r>
            <a:r>
              <a:rPr lang="en-US" dirty="0" err="1"/>
              <a:t>bersifat</a:t>
            </a:r>
            <a:r>
              <a:rPr lang="en-US" dirty="0"/>
              <a:t> </a:t>
            </a:r>
            <a:r>
              <a:rPr lang="en-US" dirty="0" err="1"/>
              <a:t>parasit</a:t>
            </a:r>
            <a:r>
              <a:rPr lang="en-US" dirty="0"/>
              <a:t> </a:t>
            </a:r>
            <a:r>
              <a:rPr lang="en-US" dirty="0" err="1"/>
              <a:t>intraselular</a:t>
            </a:r>
            <a:r>
              <a:rPr lang="en-US" dirty="0"/>
              <a:t> </a:t>
            </a:r>
            <a:r>
              <a:rPr lang="en-US" dirty="0" err="1"/>
              <a:t>obligat</a:t>
            </a:r>
            <a:r>
              <a:rPr lang="en-US" dirty="0"/>
              <a:t>, dan </a:t>
            </a:r>
            <a:r>
              <a:rPr lang="en-US" dirty="0" err="1"/>
              <a:t>dapat</a:t>
            </a:r>
            <a:r>
              <a:rPr lang="en-US" dirty="0"/>
              <a:t> </a:t>
            </a:r>
            <a:r>
              <a:rPr lang="en-US" dirty="0" err="1"/>
              <a:t>menyebabkan</a:t>
            </a:r>
            <a:r>
              <a:rPr lang="en-US" dirty="0"/>
              <a:t> </a:t>
            </a:r>
            <a:r>
              <a:rPr lang="en-US" dirty="0" err="1"/>
              <a:t>penyakit</a:t>
            </a:r>
            <a:r>
              <a:rPr lang="en-US" dirty="0"/>
              <a:t> Rickettsia. </a:t>
            </a:r>
            <a:r>
              <a:rPr lang="en-US" dirty="0" err="1"/>
              <a:t>Metode</a:t>
            </a:r>
            <a:r>
              <a:rPr lang="en-US" dirty="0"/>
              <a:t> </a:t>
            </a:r>
            <a:r>
              <a:rPr lang="en-US" dirty="0" err="1"/>
              <a:t>perkembangan</a:t>
            </a:r>
            <a:r>
              <a:rPr lang="en-US" dirty="0"/>
              <a:t> Rickettsia </a:t>
            </a:r>
            <a:r>
              <a:rPr lang="en-US" dirty="0" err="1"/>
              <a:t>dalam</a:t>
            </a:r>
            <a:r>
              <a:rPr lang="en-US" dirty="0"/>
              <a:t> </a:t>
            </a:r>
            <a:r>
              <a:rPr lang="en-US" dirty="0" err="1"/>
              <a:t>embrio</a:t>
            </a:r>
            <a:r>
              <a:rPr lang="en-US" dirty="0"/>
              <a:t> </a:t>
            </a:r>
            <a:r>
              <a:rPr lang="en-US" dirty="0" err="1"/>
              <a:t>ayam</a:t>
            </a:r>
            <a:r>
              <a:rPr lang="en-US" dirty="0"/>
              <a:t> </a:t>
            </a:r>
            <a:r>
              <a:rPr lang="en-US" dirty="0" err="1"/>
              <a:t>ditemukan</a:t>
            </a:r>
            <a:r>
              <a:rPr lang="en-US" dirty="0"/>
              <a:t> oleh Ernest William Goodpasture dan </a:t>
            </a:r>
            <a:r>
              <a:rPr lang="en-US" dirty="0" err="1"/>
              <a:t>koleganya</a:t>
            </a:r>
            <a:r>
              <a:rPr lang="en-US" dirty="0"/>
              <a:t> di Universitas Vanderbilt pada </a:t>
            </a:r>
            <a:r>
              <a:rPr lang="en-US" dirty="0" err="1"/>
              <a:t>tahun</a:t>
            </a:r>
            <a:r>
              <a:rPr lang="en-US" dirty="0"/>
              <a:t> 1930-an.</a:t>
            </a:r>
            <a:endParaRPr lang="en-ID" dirty="0"/>
          </a:p>
          <a:p>
            <a:endParaRPr lang="en-US" dirty="0"/>
          </a:p>
        </p:txBody>
      </p:sp>
    </p:spTree>
    <p:extLst>
      <p:ext uri="{BB962C8B-B14F-4D97-AF65-F5344CB8AC3E}">
        <p14:creationId xmlns:p14="http://schemas.microsoft.com/office/powerpoint/2010/main" val="344079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CF51A-8AF6-43B9-B076-2B698A4F4257}"/>
              </a:ext>
            </a:extLst>
          </p:cNvPr>
          <p:cNvSpPr>
            <a:spLocks noGrp="1"/>
          </p:cNvSpPr>
          <p:nvPr>
            <p:ph type="title"/>
          </p:nvPr>
        </p:nvSpPr>
        <p:spPr>
          <a:xfrm>
            <a:off x="777240" y="731519"/>
            <a:ext cx="2845191" cy="3237579"/>
          </a:xfrm>
        </p:spPr>
        <p:txBody>
          <a:bodyPr>
            <a:normAutofit/>
          </a:bodyPr>
          <a:lstStyle/>
          <a:p>
            <a:r>
              <a:rPr lang="id-ID" sz="3800">
                <a:solidFill>
                  <a:srgbClr val="FFFFFF"/>
                </a:solidFill>
              </a:rPr>
              <a:t>Infeksi Riketsia</a:t>
            </a:r>
            <a:endParaRPr lang="en-ID" sz="3800">
              <a:solidFill>
                <a:srgbClr val="FFFFFF"/>
              </a:solidFill>
            </a:endParaRPr>
          </a:p>
        </p:txBody>
      </p:sp>
      <p:pic>
        <p:nvPicPr>
          <p:cNvPr id="5" name="Content Placeholder 4" descr="A picture containing text&#10;&#10;Description automatically generated">
            <a:extLst>
              <a:ext uri="{FF2B5EF4-FFF2-40B4-BE49-F238E27FC236}">
                <a16:creationId xmlns:a16="http://schemas.microsoft.com/office/drawing/2014/main" id="{2754AF2A-CE6E-4FE1-A8AF-B3D980E3C6DE}"/>
              </a:ext>
            </a:extLst>
          </p:cNvPr>
          <p:cNvPicPr>
            <a:picLocks noChangeAspect="1"/>
          </p:cNvPicPr>
          <p:nvPr/>
        </p:nvPicPr>
        <p:blipFill rotWithShape="1">
          <a:blip r:embed="rId2">
            <a:extLst>
              <a:ext uri="{28A0092B-C50C-407E-A947-70E740481C1C}">
                <a14:useLocalDpi xmlns:a14="http://schemas.microsoft.com/office/drawing/2010/main" val="0"/>
              </a:ext>
            </a:extLst>
          </a:blip>
          <a:srcRect r="-1" b="970"/>
          <a:stretch/>
        </p:blipFill>
        <p:spPr>
          <a:xfrm>
            <a:off x="4558747" y="448056"/>
            <a:ext cx="7166305" cy="3802932"/>
          </a:xfrm>
          <a:prstGeom prst="rect">
            <a:avLst/>
          </a:prstGeom>
        </p:spPr>
      </p:pic>
      <p:sp>
        <p:nvSpPr>
          <p:cNvPr id="9" name="Content Placeholder 8">
            <a:extLst>
              <a:ext uri="{FF2B5EF4-FFF2-40B4-BE49-F238E27FC236}">
                <a16:creationId xmlns:a16="http://schemas.microsoft.com/office/drawing/2014/main" id="{09158D3D-5F17-71D4-FADD-06BFD19D98E1}"/>
              </a:ext>
            </a:extLst>
          </p:cNvPr>
          <p:cNvSpPr>
            <a:spLocks noGrp="1"/>
          </p:cNvSpPr>
          <p:nvPr>
            <p:ph idx="1"/>
          </p:nvPr>
        </p:nvSpPr>
        <p:spPr>
          <a:xfrm>
            <a:off x="4623103" y="4443555"/>
            <a:ext cx="7037591" cy="1564310"/>
          </a:xfrm>
        </p:spPr>
        <p:txBody>
          <a:bodyPr anchor="ctr">
            <a:normAutofit fontScale="92500" lnSpcReduction="20000"/>
          </a:bodyPr>
          <a:lstStyle/>
          <a:p>
            <a:pPr marL="0" indent="0">
              <a:buNone/>
            </a:pPr>
            <a:r>
              <a:rPr lang="en-ID" sz="1600" b="0" i="0" dirty="0" err="1">
                <a:solidFill>
                  <a:srgbClr val="333333"/>
                </a:solidFill>
                <a:effectLst/>
                <a:latin typeface="Times New Roman" panose="02020603050405020304" pitchFamily="18" charset="0"/>
              </a:rPr>
              <a:t>Rickettsiiosis</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ditularkan</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melalui</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gigitan</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serangga</a:t>
            </a:r>
            <a:r>
              <a:rPr lang="en-ID" sz="1600" b="0" i="0" dirty="0">
                <a:solidFill>
                  <a:srgbClr val="333333"/>
                </a:solidFill>
                <a:effectLst/>
                <a:latin typeface="Times New Roman" panose="02020603050405020304" pitchFamily="18" charset="0"/>
              </a:rPr>
              <a:t> pada </a:t>
            </a:r>
            <a:r>
              <a:rPr lang="en-ID" sz="1600" b="0" i="0" dirty="0" err="1">
                <a:solidFill>
                  <a:srgbClr val="333333"/>
                </a:solidFill>
                <a:effectLst/>
                <a:latin typeface="Times New Roman" panose="02020603050405020304" pitchFamily="18" charset="0"/>
              </a:rPr>
              <a:t>kulit</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hanya</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penyebab</a:t>
            </a:r>
            <a:r>
              <a:rPr lang="en-ID" sz="1600" b="0" i="0" dirty="0">
                <a:solidFill>
                  <a:srgbClr val="333333"/>
                </a:solidFill>
                <a:effectLst/>
                <a:latin typeface="Times New Roman" panose="02020603050405020304" pitchFamily="18" charset="0"/>
              </a:rPr>
              <a:t> </a:t>
            </a:r>
            <a:r>
              <a:rPr lang="en-ID" sz="1600" b="0" i="1" dirty="0">
                <a:solidFill>
                  <a:srgbClr val="333333"/>
                </a:solidFill>
                <a:effectLst/>
                <a:latin typeface="Times New Roman" panose="02020603050405020304" pitchFamily="18" charset="0"/>
              </a:rPr>
              <a:t>Q fever </a:t>
            </a:r>
            <a:r>
              <a:rPr lang="en-ID" sz="1600" b="0" i="0" dirty="0">
                <a:solidFill>
                  <a:srgbClr val="333333"/>
                </a:solidFill>
                <a:effectLst/>
                <a:latin typeface="Times New Roman" panose="02020603050405020304" pitchFamily="18" charset="0"/>
              </a:rPr>
              <a:t> yang </a:t>
            </a:r>
            <a:r>
              <a:rPr lang="en-ID" sz="1600" b="0" i="0" dirty="0" err="1">
                <a:solidFill>
                  <a:srgbClr val="333333"/>
                </a:solidFill>
                <a:effectLst/>
                <a:latin typeface="Times New Roman" panose="02020603050405020304" pitchFamily="18" charset="0"/>
              </a:rPr>
              <a:t>ditularkan</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leawat</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udara</a:t>
            </a:r>
            <a:r>
              <a:rPr lang="en-ID" sz="1600" b="0" i="0" dirty="0">
                <a:solidFill>
                  <a:srgbClr val="333333"/>
                </a:solidFill>
                <a:effectLst/>
                <a:latin typeface="Times New Roman" panose="02020603050405020304" pitchFamily="18" charset="0"/>
              </a:rPr>
              <a:t> </a:t>
            </a:r>
            <a:r>
              <a:rPr lang="en-ID" sz="1600" b="0" i="1" dirty="0">
                <a:solidFill>
                  <a:srgbClr val="333333"/>
                </a:solidFill>
                <a:effectLst/>
                <a:latin typeface="Times New Roman" panose="02020603050405020304" pitchFamily="18" charset="0"/>
              </a:rPr>
              <a:t>(air borne),</a:t>
            </a:r>
            <a:r>
              <a:rPr lang="en-ID" sz="1600" b="0" i="0" dirty="0" err="1">
                <a:solidFill>
                  <a:srgbClr val="333333"/>
                </a:solidFill>
                <a:effectLst/>
                <a:latin typeface="Times New Roman" panose="02020603050405020304" pitchFamily="18" charset="0"/>
              </a:rPr>
              <a:t>sehingga</a:t>
            </a:r>
            <a:r>
              <a:rPr lang="en-ID" sz="1600" b="0" i="0" dirty="0">
                <a:solidFill>
                  <a:srgbClr val="333333"/>
                </a:solidFill>
                <a:effectLst/>
                <a:latin typeface="Times New Roman" panose="02020603050405020304" pitchFamily="18" charset="0"/>
              </a:rPr>
              <a:t> pada </a:t>
            </a:r>
            <a:r>
              <a:rPr lang="en-ID" sz="1600" b="0" i="0" dirty="0" err="1">
                <a:solidFill>
                  <a:srgbClr val="333333"/>
                </a:solidFill>
                <a:effectLst/>
                <a:latin typeface="Times New Roman" panose="02020603050405020304" pitchFamily="18" charset="0"/>
              </a:rPr>
              <a:t>penyakit</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ini</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tidak</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ditemukan</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kelainan</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kulit</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Beberapa</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jenis</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mamalia</a:t>
            </a:r>
            <a:r>
              <a:rPr lang="en-ID" sz="1600" b="0" i="0" dirty="0">
                <a:solidFill>
                  <a:srgbClr val="333333"/>
                </a:solidFill>
                <a:effectLst/>
                <a:latin typeface="Times New Roman" panose="02020603050405020304" pitchFamily="18" charset="0"/>
              </a:rPr>
              <a:t> dan </a:t>
            </a:r>
            <a:r>
              <a:rPr lang="en-ID" sz="1600" b="0" i="0" dirty="0" err="1">
                <a:solidFill>
                  <a:srgbClr val="333333"/>
                </a:solidFill>
                <a:effectLst/>
                <a:latin typeface="Times New Roman" panose="02020603050405020304" pitchFamily="18" charset="0"/>
              </a:rPr>
              <a:t>athropoda</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merupakan</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hospes</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alam</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untuk</a:t>
            </a:r>
            <a:r>
              <a:rPr lang="en-ID" sz="1600" b="0" i="0" dirty="0">
                <a:solidFill>
                  <a:srgbClr val="333333"/>
                </a:solidFill>
                <a:effectLst/>
                <a:latin typeface="Times New Roman" panose="02020603050405020304" pitchFamily="18" charset="0"/>
              </a:rPr>
              <a:t> rickettsia, </a:t>
            </a:r>
            <a:r>
              <a:rPr lang="en-ID" sz="1600" b="0" i="0" dirty="0" err="1">
                <a:solidFill>
                  <a:srgbClr val="333333"/>
                </a:solidFill>
                <a:effectLst/>
                <a:latin typeface="Times New Roman" panose="02020603050405020304" pitchFamily="18" charset="0"/>
              </a:rPr>
              <a:t>bahkan</a:t>
            </a:r>
            <a:r>
              <a:rPr lang="en-ID" sz="1600" b="0" i="0" dirty="0">
                <a:solidFill>
                  <a:srgbClr val="333333"/>
                </a:solidFill>
                <a:effectLst/>
                <a:latin typeface="Times New Roman" panose="02020603050405020304" pitchFamily="18" charset="0"/>
              </a:rPr>
              <a:t> yang </a:t>
            </a:r>
            <a:r>
              <a:rPr lang="en-ID" sz="1600" b="0" i="0" dirty="0" err="1">
                <a:solidFill>
                  <a:srgbClr val="333333"/>
                </a:solidFill>
                <a:effectLst/>
                <a:latin typeface="Times New Roman" panose="02020603050405020304" pitchFamily="18" charset="0"/>
              </a:rPr>
              <a:t>terakhir</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dapat</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bertindak</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sebagai</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vektor</a:t>
            </a:r>
            <a:r>
              <a:rPr lang="en-ID" sz="1600" b="0" i="0" dirty="0">
                <a:solidFill>
                  <a:srgbClr val="333333"/>
                </a:solidFill>
                <a:effectLst/>
                <a:latin typeface="Times New Roman" panose="02020603050405020304" pitchFamily="18" charset="0"/>
              </a:rPr>
              <a:t> dan </a:t>
            </a:r>
            <a:r>
              <a:rPr lang="en-ID" sz="1600" b="0" i="0" dirty="0" err="1">
                <a:solidFill>
                  <a:srgbClr val="333333"/>
                </a:solidFill>
                <a:effectLst/>
                <a:latin typeface="Times New Roman" panose="02020603050405020304" pitchFamily="18" charset="0"/>
              </a:rPr>
              <a:t>resevoir</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Infeksi</a:t>
            </a:r>
            <a:r>
              <a:rPr lang="en-ID" sz="1600" b="0" i="0" dirty="0">
                <a:solidFill>
                  <a:srgbClr val="333333"/>
                </a:solidFill>
                <a:effectLst/>
                <a:latin typeface="Times New Roman" panose="02020603050405020304" pitchFamily="18" charset="0"/>
              </a:rPr>
              <a:t> pada </a:t>
            </a:r>
            <a:r>
              <a:rPr lang="en-ID" sz="1600" b="0" i="0" dirty="0" err="1">
                <a:solidFill>
                  <a:srgbClr val="333333"/>
                </a:solidFill>
                <a:effectLst/>
                <a:latin typeface="Times New Roman" panose="02020603050405020304" pitchFamily="18" charset="0"/>
              </a:rPr>
              <a:t>manusia</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hanya</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bersifat</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insidentil</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kecuali</a:t>
            </a:r>
            <a:r>
              <a:rPr lang="en-ID" sz="1600" b="0" i="0" dirty="0">
                <a:solidFill>
                  <a:srgbClr val="333333"/>
                </a:solidFill>
                <a:effectLst/>
                <a:latin typeface="Times New Roman" panose="02020603050405020304" pitchFamily="18" charset="0"/>
              </a:rPr>
              <a:t> pada </a:t>
            </a:r>
            <a:r>
              <a:rPr lang="en-ID" sz="1600" b="0" i="0" dirty="0" err="1">
                <a:solidFill>
                  <a:srgbClr val="333333"/>
                </a:solidFill>
                <a:effectLst/>
                <a:latin typeface="Times New Roman" panose="02020603050405020304" pitchFamily="18" charset="0"/>
              </a:rPr>
              <a:t>tifus</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epidemik</a:t>
            </a:r>
            <a:r>
              <a:rPr lang="en-ID" sz="1600" b="0" i="0" dirty="0">
                <a:solidFill>
                  <a:srgbClr val="333333"/>
                </a:solidFill>
                <a:effectLst/>
                <a:latin typeface="Times New Roman" panose="02020603050405020304" pitchFamily="18" charset="0"/>
              </a:rPr>
              <a:t> yang </a:t>
            </a:r>
            <a:r>
              <a:rPr lang="en-ID" sz="1600" b="0" i="0" dirty="0" err="1">
                <a:solidFill>
                  <a:srgbClr val="333333"/>
                </a:solidFill>
                <a:effectLst/>
                <a:latin typeface="Times New Roman" panose="02020603050405020304" pitchFamily="18" charset="0"/>
              </a:rPr>
              <a:t>vektor</a:t>
            </a:r>
            <a:r>
              <a:rPr lang="en-ID" sz="1600" b="0" i="0" dirty="0">
                <a:solidFill>
                  <a:srgbClr val="333333"/>
                </a:solidFill>
                <a:effectLst/>
                <a:latin typeface="Times New Roman" panose="02020603050405020304" pitchFamily="18" charset="0"/>
              </a:rPr>
              <a:t> </a:t>
            </a:r>
            <a:r>
              <a:rPr lang="en-ID" sz="1600" b="0" i="0" dirty="0" err="1">
                <a:solidFill>
                  <a:srgbClr val="333333"/>
                </a:solidFill>
                <a:effectLst/>
                <a:latin typeface="Times New Roman" panose="02020603050405020304" pitchFamily="18" charset="0"/>
              </a:rPr>
              <a:t>utamanya</a:t>
            </a:r>
            <a:r>
              <a:rPr lang="en-ID" sz="1600" b="0" i="0" dirty="0">
                <a:solidFill>
                  <a:srgbClr val="333333"/>
                </a:solidFill>
                <a:effectLst/>
                <a:latin typeface="Times New Roman" panose="02020603050405020304" pitchFamily="18" charset="0"/>
              </a:rPr>
              <a:t> kutu </a:t>
            </a:r>
            <a:r>
              <a:rPr lang="en-ID" sz="1600" b="0" i="0" dirty="0" err="1">
                <a:solidFill>
                  <a:srgbClr val="333333"/>
                </a:solidFill>
                <a:effectLst/>
                <a:latin typeface="Times New Roman" panose="02020603050405020304" pitchFamily="18" charset="0"/>
              </a:rPr>
              <a:t>manusia</a:t>
            </a:r>
            <a:r>
              <a:rPr lang="en-ID" sz="1600" b="0" i="0" dirty="0">
                <a:solidFill>
                  <a:srgbClr val="333333"/>
                </a:solidFill>
                <a:effectLst/>
                <a:latin typeface="Times New Roman" panose="02020603050405020304" pitchFamily="18" charset="0"/>
              </a:rPr>
              <a:t> juga, </a:t>
            </a:r>
            <a:r>
              <a:rPr lang="en-ID" sz="1600" b="0" i="0" dirty="0" err="1">
                <a:solidFill>
                  <a:srgbClr val="333333"/>
                </a:solidFill>
                <a:effectLst/>
                <a:latin typeface="Times New Roman" panose="02020603050405020304" pitchFamily="18" charset="0"/>
              </a:rPr>
              <a:t>yaitu</a:t>
            </a:r>
            <a:r>
              <a:rPr lang="en-ID" sz="1600" b="0" i="0" dirty="0">
                <a:solidFill>
                  <a:srgbClr val="333333"/>
                </a:solidFill>
                <a:effectLst/>
                <a:latin typeface="Times New Roman" panose="02020603050405020304" pitchFamily="18" charset="0"/>
              </a:rPr>
              <a:t> </a:t>
            </a:r>
            <a:r>
              <a:rPr lang="en-ID" sz="1600" b="0" i="1" dirty="0">
                <a:solidFill>
                  <a:srgbClr val="333333"/>
                </a:solidFill>
                <a:effectLst/>
                <a:latin typeface="Times New Roman" panose="02020603050405020304" pitchFamily="18" charset="0"/>
              </a:rPr>
              <a:t>Pediculus </a:t>
            </a:r>
            <a:r>
              <a:rPr lang="en-ID" sz="1600" b="0" i="1" dirty="0" err="1">
                <a:solidFill>
                  <a:srgbClr val="333333"/>
                </a:solidFill>
                <a:effectLst/>
                <a:latin typeface="Times New Roman" panose="02020603050405020304" pitchFamily="18" charset="0"/>
              </a:rPr>
              <a:t>vestimenti</a:t>
            </a:r>
            <a:r>
              <a:rPr lang="en-ID" sz="1600" b="0" i="1" dirty="0">
                <a:solidFill>
                  <a:srgbClr val="333333"/>
                </a:solidFill>
                <a:effectLst/>
                <a:latin typeface="Times New Roman" panose="02020603050405020304" pitchFamily="18" charset="0"/>
              </a:rPr>
              <a:t>.</a:t>
            </a:r>
            <a:endParaRPr lang="en-US" sz="2400" dirty="0"/>
          </a:p>
        </p:txBody>
      </p:sp>
    </p:spTree>
    <p:extLst>
      <p:ext uri="{BB962C8B-B14F-4D97-AF65-F5344CB8AC3E}">
        <p14:creationId xmlns:p14="http://schemas.microsoft.com/office/powerpoint/2010/main" val="748828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94A84-4F15-48B7-ACCB-B8784E89ECEB}"/>
              </a:ext>
            </a:extLst>
          </p:cNvPr>
          <p:cNvSpPr>
            <a:spLocks noGrp="1"/>
          </p:cNvSpPr>
          <p:nvPr>
            <p:ph type="title"/>
          </p:nvPr>
        </p:nvSpPr>
        <p:spPr>
          <a:xfrm>
            <a:off x="4965430" y="629268"/>
            <a:ext cx="6586491" cy="1286160"/>
          </a:xfrm>
        </p:spPr>
        <p:txBody>
          <a:bodyPr anchor="b">
            <a:normAutofit/>
          </a:bodyPr>
          <a:lstStyle/>
          <a:p>
            <a:r>
              <a:rPr lang="id-ID" kern="1200">
                <a:latin typeface="+mj-lt"/>
                <a:ea typeface="+mj-ea"/>
                <a:cs typeface="+mj-cs"/>
              </a:rPr>
              <a:t>Tahap infeksi riketsia</a:t>
            </a:r>
            <a:endParaRPr lang="en-ID"/>
          </a:p>
        </p:txBody>
      </p:sp>
      <p:pic>
        <p:nvPicPr>
          <p:cNvPr id="14" name="Picture 13" descr="A close up of a green surface&#10;&#10;Description automatically generated with low confidence">
            <a:extLst>
              <a:ext uri="{FF2B5EF4-FFF2-40B4-BE49-F238E27FC236}">
                <a16:creationId xmlns:a16="http://schemas.microsoft.com/office/drawing/2014/main" id="{1655390F-346D-6861-457A-D210E1CDACCC}"/>
              </a:ext>
            </a:extLst>
          </p:cNvPr>
          <p:cNvPicPr>
            <a:picLocks noChangeAspect="1"/>
          </p:cNvPicPr>
          <p:nvPr/>
        </p:nvPicPr>
        <p:blipFill rotWithShape="1">
          <a:blip r:embed="rId2"/>
          <a:srcRect l="28382" r="26498" b="-1"/>
          <a:stretch/>
        </p:blipFill>
        <p:spPr>
          <a:xfrm>
            <a:off x="20" y="10"/>
            <a:ext cx="4635571" cy="6857990"/>
          </a:xfrm>
          <a:prstGeom prst="rect">
            <a:avLst/>
          </a:prstGeom>
          <a:effectLst/>
        </p:spPr>
      </p:pic>
      <p:graphicFrame>
        <p:nvGraphicFramePr>
          <p:cNvPr id="4" name="Content Placeholder 3">
            <a:extLst>
              <a:ext uri="{FF2B5EF4-FFF2-40B4-BE49-F238E27FC236}">
                <a16:creationId xmlns:a16="http://schemas.microsoft.com/office/drawing/2014/main" id="{7371CBB4-69DE-4E5B-8580-B40A3FB09C63}"/>
              </a:ext>
            </a:extLst>
          </p:cNvPr>
          <p:cNvGraphicFramePr>
            <a:graphicFrameLocks noGrp="1"/>
          </p:cNvGraphicFramePr>
          <p:nvPr>
            <p:ph idx="1"/>
          </p:nvPr>
        </p:nvGraphicFramePr>
        <p:xfrm>
          <a:off x="4965431" y="2438400"/>
          <a:ext cx="6586489" cy="3785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close up of a bug&#10;&#10;Description automatically generated with medium confidence">
            <a:extLst>
              <a:ext uri="{FF2B5EF4-FFF2-40B4-BE49-F238E27FC236}">
                <a16:creationId xmlns:a16="http://schemas.microsoft.com/office/drawing/2014/main" id="{8ADD91F2-5A73-457F-BD64-F0C95E40D1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0"/>
            <a:ext cx="4635591" cy="6858000"/>
          </a:xfrm>
          <a:prstGeom prst="rect">
            <a:avLst/>
          </a:prstGeom>
        </p:spPr>
      </p:pic>
    </p:spTree>
    <p:extLst>
      <p:ext uri="{BB962C8B-B14F-4D97-AF65-F5344CB8AC3E}">
        <p14:creationId xmlns:p14="http://schemas.microsoft.com/office/powerpoint/2010/main" val="2444300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98FB3-B516-4D6F-8190-73707C404411}"/>
              </a:ext>
            </a:extLst>
          </p:cNvPr>
          <p:cNvSpPr>
            <a:spLocks noGrp="1"/>
          </p:cNvSpPr>
          <p:nvPr>
            <p:ph type="title"/>
          </p:nvPr>
        </p:nvSpPr>
        <p:spPr/>
        <p:txBody>
          <a:bodyPr/>
          <a:lstStyle/>
          <a:p>
            <a:r>
              <a:rPr lang="en-US" sz="4000" dirty="0" err="1">
                <a:solidFill>
                  <a:srgbClr val="000000"/>
                </a:solidFill>
                <a:effectLst/>
                <a:latin typeface="Times New Roman" panose="02020603050405020304" pitchFamily="18" charset="0"/>
                <a:ea typeface="Times New Roman" panose="02020603050405020304" pitchFamily="18" charset="0"/>
              </a:rPr>
              <a:t>clamidia</a:t>
            </a:r>
            <a:endParaRPr lang="en-US" dirty="0"/>
          </a:p>
        </p:txBody>
      </p:sp>
      <p:sp>
        <p:nvSpPr>
          <p:cNvPr id="3" name="Content Placeholder 2">
            <a:extLst>
              <a:ext uri="{FF2B5EF4-FFF2-40B4-BE49-F238E27FC236}">
                <a16:creationId xmlns:a16="http://schemas.microsoft.com/office/drawing/2014/main" id="{772AAA06-811A-BF9A-51B4-99DA6CBE2312}"/>
              </a:ext>
            </a:extLst>
          </p:cNvPr>
          <p:cNvSpPr>
            <a:spLocks noGrp="1"/>
          </p:cNvSpPr>
          <p:nvPr>
            <p:ph idx="1"/>
          </p:nvPr>
        </p:nvSpPr>
        <p:spPr/>
        <p:txBody>
          <a:bodyPr/>
          <a:lstStyle/>
          <a:p>
            <a:pPr algn="just"/>
            <a:r>
              <a:rPr lang="en-US" dirty="0" err="1"/>
              <a:t>Clamidia</a:t>
            </a:r>
            <a:r>
              <a:rPr lang="en-US" dirty="0"/>
              <a:t> </a:t>
            </a:r>
            <a:r>
              <a:rPr lang="en-US" dirty="0" err="1"/>
              <a:t>adalah</a:t>
            </a:r>
            <a:r>
              <a:rPr lang="en-US" dirty="0"/>
              <a:t> </a:t>
            </a:r>
            <a:r>
              <a:rPr lang="en-US" dirty="0" err="1"/>
              <a:t>bakteri</a:t>
            </a:r>
            <a:r>
              <a:rPr lang="en-US" dirty="0"/>
              <a:t> yang </a:t>
            </a:r>
            <a:r>
              <a:rPr lang="en-US" dirty="0" err="1"/>
              <a:t>umum</a:t>
            </a:r>
            <a:r>
              <a:rPr lang="en-US" dirty="0"/>
              <a:t> </a:t>
            </a:r>
            <a:r>
              <a:rPr lang="en-US" dirty="0" err="1"/>
              <a:t>ditularkan</a:t>
            </a:r>
            <a:r>
              <a:rPr lang="en-US" dirty="0"/>
              <a:t> </a:t>
            </a:r>
            <a:r>
              <a:rPr lang="en-US" dirty="0" err="1"/>
              <a:t>melalui</a:t>
            </a:r>
            <a:r>
              <a:rPr lang="en-US" dirty="0"/>
              <a:t> </a:t>
            </a:r>
            <a:r>
              <a:rPr lang="en-US" dirty="0" err="1"/>
              <a:t>infeksi</a:t>
            </a:r>
            <a:r>
              <a:rPr lang="en-US" dirty="0"/>
              <a:t> </a:t>
            </a:r>
            <a:r>
              <a:rPr lang="en-US" dirty="0" err="1"/>
              <a:t>menular</a:t>
            </a:r>
            <a:r>
              <a:rPr lang="en-US" dirty="0"/>
              <a:t> </a:t>
            </a:r>
            <a:r>
              <a:rPr lang="en-US" dirty="0" err="1"/>
              <a:t>seksual</a:t>
            </a:r>
            <a:r>
              <a:rPr lang="en-US" dirty="0"/>
              <a:t>. </a:t>
            </a:r>
            <a:r>
              <a:rPr lang="en-US" dirty="0" err="1"/>
              <a:t>Infeksi</a:t>
            </a:r>
            <a:r>
              <a:rPr lang="en-US" dirty="0"/>
              <a:t> </a:t>
            </a:r>
            <a:r>
              <a:rPr lang="en-US" dirty="0" err="1"/>
              <a:t>ini</a:t>
            </a:r>
            <a:r>
              <a:rPr lang="en-US" dirty="0"/>
              <a:t> </a:t>
            </a:r>
            <a:r>
              <a:rPr lang="en-US" dirty="0" err="1"/>
              <a:t>menulari</a:t>
            </a:r>
            <a:r>
              <a:rPr lang="en-US" dirty="0"/>
              <a:t> Wanita dan </a:t>
            </a:r>
            <a:r>
              <a:rPr lang="en-US" dirty="0" err="1"/>
              <a:t>pria</a:t>
            </a:r>
            <a:r>
              <a:rPr lang="en-US" dirty="0"/>
              <a:t>, </a:t>
            </a:r>
            <a:r>
              <a:rPr lang="en-US" dirty="0" err="1"/>
              <a:t>termasuk</a:t>
            </a:r>
            <a:r>
              <a:rPr lang="en-US" dirty="0"/>
              <a:t> </a:t>
            </a:r>
            <a:r>
              <a:rPr lang="en-US" dirty="0" err="1"/>
              <a:t>pria</a:t>
            </a:r>
            <a:r>
              <a:rPr lang="en-US" dirty="0"/>
              <a:t> yang </a:t>
            </a:r>
            <a:r>
              <a:rPr lang="en-US" dirty="0" err="1"/>
              <a:t>berhubungan</a:t>
            </a:r>
            <a:r>
              <a:rPr lang="en-US" dirty="0"/>
              <a:t> </a:t>
            </a:r>
            <a:r>
              <a:rPr lang="en-US" dirty="0" err="1"/>
              <a:t>seksual</a:t>
            </a:r>
            <a:r>
              <a:rPr lang="en-US" dirty="0"/>
              <a:t> </a:t>
            </a:r>
            <a:r>
              <a:rPr lang="en-US" dirty="0" err="1"/>
              <a:t>dengan</a:t>
            </a:r>
            <a:r>
              <a:rPr lang="en-US" dirty="0"/>
              <a:t> </a:t>
            </a:r>
            <a:r>
              <a:rPr lang="en-US" dirty="0" err="1"/>
              <a:t>pria</a:t>
            </a:r>
            <a:r>
              <a:rPr lang="en-US" dirty="0"/>
              <a:t>. Pada Wanita, </a:t>
            </a:r>
            <a:r>
              <a:rPr lang="en-US" dirty="0" err="1"/>
              <a:t>bakteri</a:t>
            </a:r>
            <a:r>
              <a:rPr lang="en-US" dirty="0"/>
              <a:t> </a:t>
            </a:r>
            <a:r>
              <a:rPr lang="en-US" dirty="0" err="1"/>
              <a:t>ini</a:t>
            </a:r>
            <a:r>
              <a:rPr lang="en-US" dirty="0"/>
              <a:t> </a:t>
            </a:r>
            <a:r>
              <a:rPr lang="en-US" dirty="0" err="1"/>
              <a:t>menyababkan</a:t>
            </a:r>
            <a:r>
              <a:rPr lang="en-US" dirty="0"/>
              <a:t> </a:t>
            </a:r>
            <a:r>
              <a:rPr lang="en-US" dirty="0" err="1"/>
              <a:t>infeksi</a:t>
            </a:r>
            <a:r>
              <a:rPr lang="en-US" dirty="0"/>
              <a:t> pada </a:t>
            </a:r>
            <a:r>
              <a:rPr lang="en-US" dirty="0" err="1"/>
              <a:t>serviks</a:t>
            </a:r>
            <a:r>
              <a:rPr lang="en-US" dirty="0"/>
              <a:t> dan pada </a:t>
            </a:r>
            <a:r>
              <a:rPr lang="en-US" dirty="0" err="1"/>
              <a:t>pria</a:t>
            </a:r>
            <a:r>
              <a:rPr lang="en-US" dirty="0"/>
              <a:t> </a:t>
            </a:r>
            <a:r>
              <a:rPr lang="en-US" dirty="0" err="1"/>
              <a:t>menyebabkan</a:t>
            </a:r>
            <a:r>
              <a:rPr lang="en-US" dirty="0"/>
              <a:t> </a:t>
            </a:r>
            <a:r>
              <a:rPr lang="en-US" dirty="0" err="1"/>
              <a:t>infeksi</a:t>
            </a:r>
            <a:r>
              <a:rPr lang="en-US" dirty="0"/>
              <a:t> pada </a:t>
            </a:r>
            <a:r>
              <a:rPr lang="en-US" dirty="0" err="1"/>
              <a:t>uretra</a:t>
            </a:r>
            <a:r>
              <a:rPr lang="en-US" dirty="0"/>
              <a:t>. </a:t>
            </a:r>
            <a:r>
              <a:rPr lang="en-US" dirty="0" err="1"/>
              <a:t>Walaupun</a:t>
            </a:r>
            <a:r>
              <a:rPr lang="en-US" dirty="0"/>
              <a:t> </a:t>
            </a:r>
            <a:r>
              <a:rPr lang="en-US" dirty="0" err="1"/>
              <a:t>jarang</a:t>
            </a:r>
            <a:r>
              <a:rPr lang="en-US" dirty="0"/>
              <a:t> </a:t>
            </a:r>
            <a:r>
              <a:rPr lang="en-US" dirty="0" err="1"/>
              <a:t>terjadi</a:t>
            </a:r>
            <a:r>
              <a:rPr lang="en-US" dirty="0"/>
              <a:t>, </a:t>
            </a:r>
            <a:r>
              <a:rPr lang="en-US" dirty="0" err="1"/>
              <a:t>tetapi</a:t>
            </a:r>
            <a:r>
              <a:rPr lang="en-US" dirty="0"/>
              <a:t> </a:t>
            </a:r>
            <a:r>
              <a:rPr lang="en-US" dirty="0" err="1"/>
              <a:t>Clamidia</a:t>
            </a:r>
            <a:r>
              <a:rPr lang="en-US" dirty="0"/>
              <a:t> </a:t>
            </a:r>
            <a:r>
              <a:rPr lang="en-US" dirty="0" err="1"/>
              <a:t>dapat</a:t>
            </a:r>
            <a:r>
              <a:rPr lang="en-US" dirty="0"/>
              <a:t> </a:t>
            </a:r>
            <a:r>
              <a:rPr lang="en-US" dirty="0" err="1"/>
              <a:t>menginfeksi</a:t>
            </a:r>
            <a:r>
              <a:rPr lang="en-US" dirty="0"/>
              <a:t> anus dan </a:t>
            </a:r>
            <a:r>
              <a:rPr lang="en-US" dirty="0" err="1"/>
              <a:t>menyebabkan</a:t>
            </a:r>
            <a:r>
              <a:rPr lang="en-US" dirty="0"/>
              <a:t> conjunctivitis (</a:t>
            </a:r>
            <a:r>
              <a:rPr lang="en-US" dirty="0" err="1"/>
              <a:t>inflamasi</a:t>
            </a:r>
            <a:r>
              <a:rPr lang="en-US" dirty="0"/>
              <a:t> pada </a:t>
            </a:r>
            <a:r>
              <a:rPr lang="en-US" dirty="0" err="1"/>
              <a:t>mata</a:t>
            </a:r>
            <a:r>
              <a:rPr lang="en-US" dirty="0"/>
              <a:t>).</a:t>
            </a:r>
            <a:endParaRPr lang="en-ID" dirty="0"/>
          </a:p>
          <a:p>
            <a:endParaRPr lang="en-US" dirty="0"/>
          </a:p>
        </p:txBody>
      </p:sp>
    </p:spTree>
    <p:extLst>
      <p:ext uri="{BB962C8B-B14F-4D97-AF65-F5344CB8AC3E}">
        <p14:creationId xmlns:p14="http://schemas.microsoft.com/office/powerpoint/2010/main" val="2693297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22878-54AE-4B27-81D3-057714598B29}"/>
              </a:ext>
            </a:extLst>
          </p:cNvPr>
          <p:cNvSpPr>
            <a:spLocks noGrp="1"/>
          </p:cNvSpPr>
          <p:nvPr>
            <p:ph type="title"/>
          </p:nvPr>
        </p:nvSpPr>
        <p:spPr>
          <a:xfrm>
            <a:off x="8643193" y="489507"/>
            <a:ext cx="3091607" cy="1655483"/>
          </a:xfrm>
        </p:spPr>
        <p:txBody>
          <a:bodyPr anchor="b">
            <a:normAutofit/>
          </a:bodyPr>
          <a:lstStyle/>
          <a:p>
            <a:r>
              <a:rPr lang="id-ID" sz="4000"/>
              <a:t>Infeksi klamida</a:t>
            </a:r>
            <a:endParaRPr lang="en-ID" sz="4000"/>
          </a:p>
        </p:txBody>
      </p:sp>
      <p:pic>
        <p:nvPicPr>
          <p:cNvPr id="5" name="Content Placeholder 4" descr="Diagram&#10;&#10;Description automatically generated with low confidence">
            <a:extLst>
              <a:ext uri="{FF2B5EF4-FFF2-40B4-BE49-F238E27FC236}">
                <a16:creationId xmlns:a16="http://schemas.microsoft.com/office/drawing/2014/main" id="{8CDAF7F2-C469-4F5C-8387-072276949EC2}"/>
              </a:ext>
            </a:extLst>
          </p:cNvPr>
          <p:cNvPicPr>
            <a:picLocks noChangeAspect="1"/>
          </p:cNvPicPr>
          <p:nvPr/>
        </p:nvPicPr>
        <p:blipFill rotWithShape="1">
          <a:blip r:embed="rId2">
            <a:extLst>
              <a:ext uri="{28A0092B-C50C-407E-A947-70E740481C1C}">
                <a14:useLocalDpi xmlns:a14="http://schemas.microsoft.com/office/drawing/2010/main" val="0"/>
              </a:ext>
            </a:extLst>
          </a:blip>
          <a:srcRect l="15787" r="-2" b="-2"/>
          <a:stretch/>
        </p:blipFill>
        <p:spPr>
          <a:xfrm>
            <a:off x="20" y="431"/>
            <a:ext cx="8115280" cy="6408311"/>
          </a:xfrm>
          <a:prstGeom prst="rect">
            <a:avLst/>
          </a:prstGeom>
        </p:spPr>
      </p:pic>
      <p:sp>
        <p:nvSpPr>
          <p:cNvPr id="9" name="Content Placeholder 8">
            <a:extLst>
              <a:ext uri="{FF2B5EF4-FFF2-40B4-BE49-F238E27FC236}">
                <a16:creationId xmlns:a16="http://schemas.microsoft.com/office/drawing/2014/main" id="{69F6625F-4257-2A7B-DF7D-189C8A426E55}"/>
              </a:ext>
            </a:extLst>
          </p:cNvPr>
          <p:cNvSpPr>
            <a:spLocks noGrp="1"/>
          </p:cNvSpPr>
          <p:nvPr>
            <p:ph idx="1"/>
          </p:nvPr>
        </p:nvSpPr>
        <p:spPr>
          <a:xfrm>
            <a:off x="8643193" y="2418408"/>
            <a:ext cx="2942813" cy="3540265"/>
          </a:xfrm>
        </p:spPr>
        <p:txBody>
          <a:bodyPr>
            <a:normAutofit/>
          </a:bodyPr>
          <a:lstStyle/>
          <a:p>
            <a:pPr marL="0" indent="0">
              <a:buNone/>
            </a:pPr>
            <a:r>
              <a:rPr lang="en-ID" sz="1800" b="0" i="0" dirty="0" err="1">
                <a:solidFill>
                  <a:srgbClr val="333333"/>
                </a:solidFill>
                <a:effectLst/>
                <a:latin typeface="Times New Roman" panose="02020603050405020304" pitchFamily="18" charset="0"/>
              </a:rPr>
              <a:t>Infeksi</a:t>
            </a:r>
            <a:r>
              <a:rPr lang="en-ID" sz="1800" b="0" i="0" dirty="0">
                <a:solidFill>
                  <a:srgbClr val="333333"/>
                </a:solidFill>
                <a:effectLst/>
                <a:latin typeface="Times New Roman" panose="02020603050405020304" pitchFamily="18" charset="0"/>
              </a:rPr>
              <a:t> </a:t>
            </a:r>
            <a:r>
              <a:rPr lang="en-ID" sz="1800" b="0" i="0" dirty="0" err="1">
                <a:solidFill>
                  <a:srgbClr val="333333"/>
                </a:solidFill>
                <a:effectLst/>
                <a:latin typeface="Times New Roman" panose="02020603050405020304" pitchFamily="18" charset="0"/>
              </a:rPr>
              <a:t>kronik</a:t>
            </a:r>
            <a:r>
              <a:rPr lang="en-ID" sz="1800" b="0" i="0" dirty="0">
                <a:solidFill>
                  <a:srgbClr val="333333"/>
                </a:solidFill>
                <a:effectLst/>
                <a:latin typeface="Times New Roman" panose="02020603050405020304" pitchFamily="18" charset="0"/>
              </a:rPr>
              <a:t> </a:t>
            </a:r>
            <a:r>
              <a:rPr lang="en-ID" sz="1800" b="0" i="0" dirty="0" err="1">
                <a:solidFill>
                  <a:srgbClr val="333333"/>
                </a:solidFill>
                <a:effectLst/>
                <a:latin typeface="Times New Roman" panose="02020603050405020304" pitchFamily="18" charset="0"/>
              </a:rPr>
              <a:t>klamidia</a:t>
            </a:r>
            <a:r>
              <a:rPr lang="en-ID" sz="1800" b="0" i="0" dirty="0">
                <a:solidFill>
                  <a:srgbClr val="333333"/>
                </a:solidFill>
                <a:effectLst/>
                <a:latin typeface="Times New Roman" panose="02020603050405020304" pitchFamily="18" charset="0"/>
              </a:rPr>
              <a:t> </a:t>
            </a:r>
            <a:r>
              <a:rPr lang="en-ID" sz="1800" b="0" i="0" dirty="0" err="1">
                <a:solidFill>
                  <a:srgbClr val="333333"/>
                </a:solidFill>
                <a:effectLst/>
                <a:latin typeface="Times New Roman" panose="02020603050405020304" pitchFamily="18" charset="0"/>
              </a:rPr>
              <a:t>dapat</a:t>
            </a:r>
            <a:r>
              <a:rPr lang="en-ID" sz="1800" b="0" i="0" dirty="0">
                <a:solidFill>
                  <a:srgbClr val="333333"/>
                </a:solidFill>
                <a:effectLst/>
                <a:latin typeface="Times New Roman" panose="02020603050405020304" pitchFamily="18" charset="0"/>
              </a:rPr>
              <a:t> </a:t>
            </a:r>
            <a:r>
              <a:rPr lang="en-ID" sz="1800" b="0" i="0" dirty="0" err="1">
                <a:solidFill>
                  <a:srgbClr val="333333"/>
                </a:solidFill>
                <a:effectLst/>
                <a:latin typeface="Times New Roman" panose="02020603050405020304" pitchFamily="18" charset="0"/>
              </a:rPr>
              <a:t>memicu</a:t>
            </a:r>
            <a:r>
              <a:rPr lang="en-ID" sz="1800" b="0" i="0" dirty="0">
                <a:solidFill>
                  <a:srgbClr val="333333"/>
                </a:solidFill>
                <a:effectLst/>
                <a:latin typeface="Times New Roman" panose="02020603050405020304" pitchFamily="18" charset="0"/>
              </a:rPr>
              <a:t> </a:t>
            </a:r>
            <a:r>
              <a:rPr lang="en-ID" sz="1800" b="0" i="0" dirty="0" err="1">
                <a:solidFill>
                  <a:srgbClr val="333333"/>
                </a:solidFill>
                <a:effectLst/>
                <a:latin typeface="Times New Roman" panose="02020603050405020304" pitchFamily="18" charset="0"/>
              </a:rPr>
              <a:t>kerusakan</a:t>
            </a:r>
            <a:r>
              <a:rPr lang="en-ID" sz="1800" b="0" i="0" dirty="0">
                <a:solidFill>
                  <a:srgbClr val="333333"/>
                </a:solidFill>
                <a:effectLst/>
                <a:latin typeface="Times New Roman" panose="02020603050405020304" pitchFamily="18" charset="0"/>
              </a:rPr>
              <a:t> tuba</a:t>
            </a:r>
            <a:endParaRPr lang="en-US" sz="2000" dirty="0"/>
          </a:p>
        </p:txBody>
      </p:sp>
    </p:spTree>
    <p:extLst>
      <p:ext uri="{BB962C8B-B14F-4D97-AF65-F5344CB8AC3E}">
        <p14:creationId xmlns:p14="http://schemas.microsoft.com/office/powerpoint/2010/main" val="3865485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4A848-8B6C-4E58-AA0D-89F029F9CB1B}"/>
              </a:ext>
            </a:extLst>
          </p:cNvPr>
          <p:cNvSpPr>
            <a:spLocks noGrp="1"/>
          </p:cNvSpPr>
          <p:nvPr>
            <p:ph type="title"/>
          </p:nvPr>
        </p:nvSpPr>
        <p:spPr>
          <a:xfrm>
            <a:off x="983557" y="1183203"/>
            <a:ext cx="3201366" cy="3387497"/>
          </a:xfrm>
        </p:spPr>
        <p:txBody>
          <a:bodyPr anchor="b">
            <a:normAutofit/>
          </a:bodyPr>
          <a:lstStyle/>
          <a:p>
            <a:pPr algn="r"/>
            <a:r>
              <a:rPr lang="id-ID" sz="4000" dirty="0">
                <a:solidFill>
                  <a:srgbClr val="FFFFFF"/>
                </a:solidFill>
              </a:rPr>
              <a:t>penyebab infeksi klamida </a:t>
            </a:r>
            <a:endParaRPr lang="en-ID" sz="4000" dirty="0">
              <a:solidFill>
                <a:srgbClr val="FFFFFF"/>
              </a:solidFill>
            </a:endParaRPr>
          </a:p>
        </p:txBody>
      </p:sp>
      <p:sp>
        <p:nvSpPr>
          <p:cNvPr id="4" name="Rectangle 1">
            <a:extLst>
              <a:ext uri="{FF2B5EF4-FFF2-40B4-BE49-F238E27FC236}">
                <a16:creationId xmlns:a16="http://schemas.microsoft.com/office/drawing/2014/main" id="{24DBEF06-0D12-4923-8908-3F679089A317}"/>
              </a:ext>
            </a:extLst>
          </p:cNvPr>
          <p:cNvSpPr>
            <a:spLocks noGrp="1" noChangeArrowheads="1"/>
          </p:cNvSpPr>
          <p:nvPr>
            <p:ph idx="1"/>
          </p:nvPr>
        </p:nvSpPr>
        <p:spPr bwMode="auto">
          <a:xfrm>
            <a:off x="4810259" y="649480"/>
            <a:ext cx="6555347" cy="5546047"/>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fontScale="92500"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lang="id-ID" altLang="en-US" sz="1400" dirty="0">
                <a:latin typeface="Times New Roman" panose="02020603050405020304" pitchFamily="18" charset="0"/>
                <a:cs typeface="Times New Roman" panose="02020603050405020304" pitchFamily="18" charset="0"/>
              </a:rPr>
              <a:t>1. </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Klamidia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trakomatis</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terdapat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pada semen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pria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terinfeksi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menularkan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ke</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perempuan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pasangan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seksualnya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2.      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Klamidia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naik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ke</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traktus</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reproduksi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wanita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menginfeksi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epitel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padatuba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falopii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3.      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Didalam</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berubah</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menjadi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retikulat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mulai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untuk</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bereplikasi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4.      Jalur apoptosis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dihambat,yang</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terinfeksi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dapat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bertahan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5.      .Ketika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jumlah</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mencapai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tingkat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densitas</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tertentu</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maka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tersebut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akan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terlepas</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darisel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epitel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menginfeksi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disebelahnya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6.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ekstaseluler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akan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mengaktivasi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sistem</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berupa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dipro</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duksinya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sitokin-sitokin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proinflamasi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lainnya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7.      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Respon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akan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menurunkan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jumlah</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menghambat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replikasi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intraseluler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dari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retikulat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8.      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Interupsi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replikasi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retikulat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klamidia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tetap</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ada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dalam</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bentuk</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intaseluler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sehingga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dapat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menimbulkan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respon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bersifat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destrruksif</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Pada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bentuk</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persisten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ini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potein-60 (CHSP60)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dilepaskan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yang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dapat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respon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inflamasi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9.      Ketika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jumlah</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berada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di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bawah</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kadar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kritis</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tertentu</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maka</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aktivasi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sistem</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imun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berhenti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replikasi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retikulat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mulai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kembali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10.  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Perubahan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siklus</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infeksi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badan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elementer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dengan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destruksi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dari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sel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epitel</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baru</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persisten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dalam</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intaseluler</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dengan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pelepasan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CHSP60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menyebabkan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pembentukkan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jaringan</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parut</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dan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merusak</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patensi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 tuba </a:t>
            </a:r>
            <a:r>
              <a:rPr kumimoji="0" lang="en-US" altLang="en-US" sz="1400" b="0" i="0" u="none" strike="noStrike" cap="none" normalizeH="0" baseline="0" dirty="0" err="1">
                <a:ln>
                  <a:noFill/>
                </a:ln>
                <a:effectLst/>
                <a:latin typeface="Times New Roman" panose="02020603050405020304" pitchFamily="18" charset="0"/>
                <a:cs typeface="Times New Roman" panose="02020603050405020304" pitchFamily="18" charset="0"/>
              </a:rPr>
              <a:t>falopii</a:t>
            </a:r>
            <a:r>
              <a:rPr kumimoji="0" lang="en-US" altLang="en-US" sz="1400" b="0" i="0" u="none" strike="noStrike" cap="none" normalizeH="0" baseline="0" dirty="0">
                <a:ln>
                  <a:noFill/>
                </a:ln>
                <a:effectLst/>
                <a:latin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1881554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5EC80-00D4-493C-61F0-62E7937E523C}"/>
              </a:ext>
            </a:extLst>
          </p:cNvPr>
          <p:cNvSpPr>
            <a:spLocks noGrp="1"/>
          </p:cNvSpPr>
          <p:nvPr>
            <p:ph type="title"/>
          </p:nvPr>
        </p:nvSpPr>
        <p:spPr>
          <a:xfrm>
            <a:off x="888631" y="1563757"/>
            <a:ext cx="3498979" cy="3242610"/>
          </a:xfrm>
        </p:spPr>
        <p:txBody>
          <a:bodyPr>
            <a:normAutofit fontScale="90000"/>
          </a:bodyPr>
          <a:lstStyle/>
          <a:p>
            <a:r>
              <a:rPr lang="en-US" sz="4000" dirty="0" err="1">
                <a:solidFill>
                  <a:srgbClr val="000000"/>
                </a:solidFill>
                <a:effectLst/>
                <a:latin typeface="Times New Roman" panose="02020603050405020304" pitchFamily="18" charset="0"/>
                <a:ea typeface="Times New Roman" panose="02020603050405020304" pitchFamily="18" charset="0"/>
              </a:rPr>
              <a:t>Faktor-faktor</a:t>
            </a:r>
            <a:r>
              <a:rPr lang="en-US" sz="4000" dirty="0">
                <a:solidFill>
                  <a:srgbClr val="000000"/>
                </a:solidFill>
                <a:effectLst/>
                <a:latin typeface="Times New Roman" panose="02020603050405020304" pitchFamily="18" charset="0"/>
                <a:ea typeface="Times New Roman" panose="02020603050405020304" pitchFamily="18" charset="0"/>
              </a:rPr>
              <a:t> yang </a:t>
            </a:r>
            <a:r>
              <a:rPr lang="en-US" sz="4000" dirty="0" err="1">
                <a:solidFill>
                  <a:srgbClr val="000000"/>
                </a:solidFill>
                <a:effectLst/>
                <a:latin typeface="Times New Roman" panose="02020603050405020304" pitchFamily="18" charset="0"/>
                <a:ea typeface="Times New Roman" panose="02020603050405020304" pitchFamily="18" charset="0"/>
              </a:rPr>
              <a:t>mempengaruhi</a:t>
            </a:r>
            <a:r>
              <a:rPr lang="en-US" sz="4000" dirty="0">
                <a:solidFill>
                  <a:srgbClr val="000000"/>
                </a:solidFill>
                <a:effectLst/>
                <a:latin typeface="Times New Roman" panose="02020603050405020304" pitchFamily="18" charset="0"/>
                <a:ea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rPr>
              <a:t>transmisi</a:t>
            </a:r>
            <a:r>
              <a:rPr lang="en-US" sz="4000" dirty="0">
                <a:solidFill>
                  <a:srgbClr val="000000"/>
                </a:solidFill>
                <a:effectLst/>
                <a:latin typeface="Times New Roman" panose="02020603050405020304" pitchFamily="18" charset="0"/>
                <a:ea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rPr>
              <a:t>agen</a:t>
            </a:r>
            <a:r>
              <a:rPr lang="en-US" sz="4000" dirty="0">
                <a:solidFill>
                  <a:srgbClr val="000000"/>
                </a:solidFill>
                <a:effectLst/>
                <a:latin typeface="Times New Roman" panose="02020603050405020304" pitchFamily="18" charset="0"/>
                <a:ea typeface="Times New Roman" panose="02020603050405020304" pitchFamily="18" charset="0"/>
              </a:rPr>
              <a:t> </a:t>
            </a:r>
            <a:r>
              <a:rPr lang="en-US" sz="4000" dirty="0" err="1">
                <a:solidFill>
                  <a:srgbClr val="000000"/>
                </a:solidFill>
                <a:effectLst/>
                <a:latin typeface="Times New Roman" panose="02020603050405020304" pitchFamily="18" charset="0"/>
                <a:ea typeface="Times New Roman" panose="02020603050405020304" pitchFamily="18" charset="0"/>
              </a:rPr>
              <a:t>infeksius</a:t>
            </a:r>
            <a:br>
              <a:rPr lang="en-US" dirty="0"/>
            </a:br>
            <a:endParaRPr lang="en-US" dirty="0"/>
          </a:p>
        </p:txBody>
      </p:sp>
      <p:sp>
        <p:nvSpPr>
          <p:cNvPr id="3" name="Content Placeholder 2">
            <a:extLst>
              <a:ext uri="{FF2B5EF4-FFF2-40B4-BE49-F238E27FC236}">
                <a16:creationId xmlns:a16="http://schemas.microsoft.com/office/drawing/2014/main" id="{833EE5F6-ADDC-1606-C553-2B59BC3AE68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00010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normAutofit fontScale="90000"/>
          </a:bodyPr>
          <a:lstStyle/>
          <a:p>
            <a:r>
              <a:rPr lang="en-US" b="1" dirty="0" err="1">
                <a:solidFill>
                  <a:schemeClr val="tx1"/>
                </a:solidFill>
                <a:latin typeface="Andalus" pitchFamily="18" charset="-78"/>
                <a:cs typeface="Andalus" pitchFamily="18" charset="-78"/>
              </a:rPr>
              <a:t>Faktor</a:t>
            </a:r>
            <a:r>
              <a:rPr lang="en-US" b="1" dirty="0">
                <a:solidFill>
                  <a:schemeClr val="tx1"/>
                </a:solidFill>
                <a:latin typeface="Andalus" pitchFamily="18" charset="-78"/>
                <a:cs typeface="Andalus" pitchFamily="18" charset="-78"/>
              </a:rPr>
              <a:t> Yang </a:t>
            </a:r>
            <a:r>
              <a:rPr lang="en-US" b="1" dirty="0" err="1">
                <a:solidFill>
                  <a:schemeClr val="tx1"/>
                </a:solidFill>
                <a:latin typeface="Andalus" pitchFamily="18" charset="-78"/>
                <a:cs typeface="Andalus" pitchFamily="18" charset="-78"/>
              </a:rPr>
              <a:t>Mempengaruhi</a:t>
            </a:r>
            <a:r>
              <a:rPr lang="en-US" b="1" dirty="0">
                <a:solidFill>
                  <a:schemeClr val="tx1"/>
                </a:solidFill>
                <a:latin typeface="Andalus" pitchFamily="18" charset="-78"/>
                <a:cs typeface="Andalus" pitchFamily="18" charset="-78"/>
              </a:rPr>
              <a:t> </a:t>
            </a:r>
            <a:r>
              <a:rPr lang="en-US" b="1" dirty="0" err="1">
                <a:solidFill>
                  <a:schemeClr val="tx1"/>
                </a:solidFill>
                <a:latin typeface="Andalus" pitchFamily="18" charset="-78"/>
                <a:cs typeface="Andalus" pitchFamily="18" charset="-78"/>
              </a:rPr>
              <a:t>Infeksi</a:t>
            </a:r>
            <a:r>
              <a:rPr lang="en-US" dirty="0">
                <a:solidFill>
                  <a:schemeClr val="tx1"/>
                </a:solidFill>
                <a:latin typeface="Andalus" pitchFamily="18" charset="-78"/>
                <a:cs typeface="Andalus" pitchFamily="18" charset="-78"/>
              </a:rPr>
              <a:t> </a:t>
            </a:r>
          </a:p>
        </p:txBody>
      </p:sp>
      <p:sp>
        <p:nvSpPr>
          <p:cNvPr id="5" name="Rectangle 4"/>
          <p:cNvSpPr/>
          <p:nvPr/>
        </p:nvSpPr>
        <p:spPr>
          <a:xfrm>
            <a:off x="1545609" y="1371600"/>
            <a:ext cx="5486400" cy="11430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latin typeface="Andalus" pitchFamily="18" charset="-78"/>
                <a:cs typeface="Andalus" pitchFamily="18" charset="-78"/>
              </a:rPr>
              <a:t>Faktor</a:t>
            </a:r>
            <a:r>
              <a:rPr lang="en-US" dirty="0">
                <a:latin typeface="Andalus" pitchFamily="18" charset="-78"/>
                <a:cs typeface="Andalus" pitchFamily="18" charset="-78"/>
              </a:rPr>
              <a:t> </a:t>
            </a:r>
            <a:r>
              <a:rPr lang="en-US" dirty="0" err="1">
                <a:latin typeface="Andalus" pitchFamily="18" charset="-78"/>
                <a:cs typeface="Andalus" pitchFamily="18" charset="-78"/>
              </a:rPr>
              <a:t>intrinsik</a:t>
            </a:r>
            <a:r>
              <a:rPr lang="en-US" dirty="0">
                <a:latin typeface="Andalus" pitchFamily="18" charset="-78"/>
                <a:cs typeface="Andalus" pitchFamily="18" charset="-78"/>
              </a:rPr>
              <a:t>: </a:t>
            </a:r>
            <a:r>
              <a:rPr lang="en-US" dirty="0" err="1">
                <a:latin typeface="Andalus" pitchFamily="18" charset="-78"/>
                <a:cs typeface="Andalus" pitchFamily="18" charset="-78"/>
              </a:rPr>
              <a:t>seperti</a:t>
            </a:r>
            <a:r>
              <a:rPr lang="en-US" dirty="0">
                <a:latin typeface="Andalus" pitchFamily="18" charset="-78"/>
                <a:cs typeface="Andalus" pitchFamily="18" charset="-78"/>
              </a:rPr>
              <a:t> </a:t>
            </a:r>
            <a:r>
              <a:rPr lang="en-US" dirty="0" err="1">
                <a:latin typeface="Andalus" pitchFamily="18" charset="-78"/>
                <a:cs typeface="Andalus" pitchFamily="18" charset="-78"/>
              </a:rPr>
              <a:t>umur</a:t>
            </a:r>
            <a:r>
              <a:rPr lang="en-US" dirty="0">
                <a:latin typeface="Andalus" pitchFamily="18" charset="-78"/>
                <a:cs typeface="Andalus" pitchFamily="18" charset="-78"/>
              </a:rPr>
              <a:t>, </a:t>
            </a:r>
            <a:r>
              <a:rPr lang="en-US" dirty="0" err="1">
                <a:latin typeface="Andalus" pitchFamily="18" charset="-78"/>
                <a:cs typeface="Andalus" pitchFamily="18" charset="-78"/>
              </a:rPr>
              <a:t>jenis</a:t>
            </a:r>
            <a:r>
              <a:rPr lang="en-US" dirty="0">
                <a:latin typeface="Andalus" pitchFamily="18" charset="-78"/>
                <a:cs typeface="Andalus" pitchFamily="18" charset="-78"/>
              </a:rPr>
              <a:t> </a:t>
            </a:r>
            <a:r>
              <a:rPr lang="en-US" dirty="0" err="1">
                <a:latin typeface="Andalus" pitchFamily="18" charset="-78"/>
                <a:cs typeface="Andalus" pitchFamily="18" charset="-78"/>
              </a:rPr>
              <a:t>kelamin</a:t>
            </a:r>
            <a:r>
              <a:rPr lang="en-US" dirty="0">
                <a:latin typeface="Andalus" pitchFamily="18" charset="-78"/>
                <a:cs typeface="Andalus" pitchFamily="18" charset="-78"/>
              </a:rPr>
              <a:t>, </a:t>
            </a:r>
            <a:r>
              <a:rPr lang="en-US" dirty="0" err="1">
                <a:latin typeface="Andalus" pitchFamily="18" charset="-78"/>
                <a:cs typeface="Andalus" pitchFamily="18" charset="-78"/>
              </a:rPr>
              <a:t>kondisi</a:t>
            </a:r>
            <a:r>
              <a:rPr lang="en-US" dirty="0">
                <a:latin typeface="Andalus" pitchFamily="18" charset="-78"/>
                <a:cs typeface="Andalus" pitchFamily="18" charset="-78"/>
              </a:rPr>
              <a:t> </a:t>
            </a:r>
            <a:r>
              <a:rPr lang="en-US" dirty="0" err="1">
                <a:latin typeface="Andalus" pitchFamily="18" charset="-78"/>
                <a:cs typeface="Andalus" pitchFamily="18" charset="-78"/>
              </a:rPr>
              <a:t>umum</a:t>
            </a:r>
            <a:r>
              <a:rPr lang="en-US" dirty="0">
                <a:latin typeface="Andalus" pitchFamily="18" charset="-78"/>
                <a:cs typeface="Andalus" pitchFamily="18" charset="-78"/>
              </a:rPr>
              <a:t>, </a:t>
            </a:r>
            <a:r>
              <a:rPr lang="en-US" dirty="0" err="1">
                <a:latin typeface="Andalus" pitchFamily="18" charset="-78"/>
                <a:cs typeface="Andalus" pitchFamily="18" charset="-78"/>
              </a:rPr>
              <a:t>resiko</a:t>
            </a:r>
            <a:r>
              <a:rPr lang="en-US" dirty="0">
                <a:latin typeface="Andalus" pitchFamily="18" charset="-78"/>
                <a:cs typeface="Andalus" pitchFamily="18" charset="-78"/>
              </a:rPr>
              <a:t> </a:t>
            </a:r>
            <a:r>
              <a:rPr lang="en-US" dirty="0" err="1">
                <a:latin typeface="Andalus" pitchFamily="18" charset="-78"/>
                <a:cs typeface="Andalus" pitchFamily="18" charset="-78"/>
              </a:rPr>
              <a:t>terapi</a:t>
            </a:r>
            <a:r>
              <a:rPr lang="en-US" dirty="0">
                <a:latin typeface="Andalus" pitchFamily="18" charset="-78"/>
                <a:cs typeface="Andalus" pitchFamily="18" charset="-78"/>
              </a:rPr>
              <a:t>, </a:t>
            </a:r>
            <a:r>
              <a:rPr lang="en-US" dirty="0" err="1">
                <a:latin typeface="Andalus" pitchFamily="18" charset="-78"/>
                <a:cs typeface="Andalus" pitchFamily="18" charset="-78"/>
              </a:rPr>
              <a:t>adanya</a:t>
            </a:r>
            <a:r>
              <a:rPr lang="en-US" dirty="0">
                <a:latin typeface="Andalus" pitchFamily="18" charset="-78"/>
                <a:cs typeface="Andalus" pitchFamily="18" charset="-78"/>
              </a:rPr>
              <a:t> </a:t>
            </a:r>
            <a:r>
              <a:rPr lang="en-US" dirty="0" err="1">
                <a:latin typeface="Andalus" pitchFamily="18" charset="-78"/>
                <a:cs typeface="Andalus" pitchFamily="18" charset="-78"/>
              </a:rPr>
              <a:t>penyakit</a:t>
            </a:r>
            <a:r>
              <a:rPr lang="en-US" dirty="0">
                <a:latin typeface="Andalus" pitchFamily="18" charset="-78"/>
                <a:cs typeface="Andalus" pitchFamily="18" charset="-78"/>
              </a:rPr>
              <a:t> lain, </a:t>
            </a:r>
            <a:r>
              <a:rPr lang="en-US" dirty="0" err="1">
                <a:latin typeface="Andalus" pitchFamily="18" charset="-78"/>
                <a:cs typeface="Andalus" pitchFamily="18" charset="-78"/>
              </a:rPr>
              <a:t>tingkat</a:t>
            </a:r>
            <a:r>
              <a:rPr lang="en-US" dirty="0">
                <a:latin typeface="Andalus" pitchFamily="18" charset="-78"/>
                <a:cs typeface="Andalus" pitchFamily="18" charset="-78"/>
              </a:rPr>
              <a:t> </a:t>
            </a:r>
            <a:r>
              <a:rPr lang="en-US" dirty="0" err="1">
                <a:latin typeface="Andalus" pitchFamily="18" charset="-78"/>
                <a:cs typeface="Andalus" pitchFamily="18" charset="-78"/>
              </a:rPr>
              <a:t>pendidikan</a:t>
            </a:r>
            <a:r>
              <a:rPr lang="en-US" dirty="0">
                <a:latin typeface="Andalus" pitchFamily="18" charset="-78"/>
                <a:cs typeface="Andalus" pitchFamily="18" charset="-78"/>
              </a:rPr>
              <a:t> </a:t>
            </a:r>
            <a:r>
              <a:rPr lang="en-US" dirty="0" err="1">
                <a:latin typeface="Andalus" pitchFamily="18" charset="-78"/>
                <a:cs typeface="Andalus" pitchFamily="18" charset="-78"/>
              </a:rPr>
              <a:t>dan</a:t>
            </a:r>
            <a:r>
              <a:rPr lang="en-US" dirty="0">
                <a:latin typeface="Andalus" pitchFamily="18" charset="-78"/>
                <a:cs typeface="Andalus" pitchFamily="18" charset="-78"/>
              </a:rPr>
              <a:t> </a:t>
            </a:r>
            <a:r>
              <a:rPr lang="en-US" dirty="0" err="1">
                <a:latin typeface="Andalus" pitchFamily="18" charset="-78"/>
                <a:cs typeface="Andalus" pitchFamily="18" charset="-78"/>
              </a:rPr>
              <a:t>lamanya</a:t>
            </a:r>
            <a:r>
              <a:rPr lang="en-US" dirty="0">
                <a:latin typeface="Andalus" pitchFamily="18" charset="-78"/>
                <a:cs typeface="Andalus" pitchFamily="18" charset="-78"/>
              </a:rPr>
              <a:t> </a:t>
            </a:r>
            <a:r>
              <a:rPr lang="en-US" dirty="0" err="1">
                <a:latin typeface="Andalus" pitchFamily="18" charset="-78"/>
                <a:cs typeface="Andalus" pitchFamily="18" charset="-78"/>
              </a:rPr>
              <a:t>masa</a:t>
            </a:r>
            <a:r>
              <a:rPr lang="en-US" dirty="0">
                <a:latin typeface="Andalus" pitchFamily="18" charset="-78"/>
                <a:cs typeface="Andalus" pitchFamily="18" charset="-78"/>
              </a:rPr>
              <a:t> </a:t>
            </a:r>
            <a:r>
              <a:rPr lang="en-US" dirty="0" err="1">
                <a:latin typeface="Andalus" pitchFamily="18" charset="-78"/>
                <a:cs typeface="Andalus" pitchFamily="18" charset="-78"/>
              </a:rPr>
              <a:t>kerja</a:t>
            </a:r>
            <a:r>
              <a:rPr lang="en-US" dirty="0">
                <a:latin typeface="Andalus" pitchFamily="18" charset="-78"/>
                <a:cs typeface="Andalus" pitchFamily="18" charset="-78"/>
              </a:rPr>
              <a:t> </a:t>
            </a:r>
          </a:p>
        </p:txBody>
      </p:sp>
      <p:sp>
        <p:nvSpPr>
          <p:cNvPr id="4" name="Rectangle 3"/>
          <p:cNvSpPr/>
          <p:nvPr/>
        </p:nvSpPr>
        <p:spPr>
          <a:xfrm>
            <a:off x="5181600" y="2438401"/>
            <a:ext cx="5486400" cy="12954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latin typeface="Andalus" pitchFamily="18" charset="-78"/>
                <a:cs typeface="Andalus" pitchFamily="18" charset="-78"/>
              </a:rPr>
              <a:t>Faktor</a:t>
            </a:r>
            <a:r>
              <a:rPr lang="en-US" dirty="0">
                <a:latin typeface="Andalus" pitchFamily="18" charset="-78"/>
                <a:cs typeface="Andalus" pitchFamily="18" charset="-78"/>
              </a:rPr>
              <a:t> </a:t>
            </a:r>
            <a:r>
              <a:rPr lang="en-US" dirty="0" err="1">
                <a:latin typeface="Andalus" pitchFamily="18" charset="-78"/>
                <a:cs typeface="Andalus" pitchFamily="18" charset="-78"/>
              </a:rPr>
              <a:t>ekstrinsik</a:t>
            </a:r>
            <a:r>
              <a:rPr lang="en-US" dirty="0">
                <a:latin typeface="Andalus" pitchFamily="18" charset="-78"/>
                <a:cs typeface="Andalus" pitchFamily="18" charset="-78"/>
              </a:rPr>
              <a:t>: </a:t>
            </a:r>
            <a:r>
              <a:rPr lang="en-US" dirty="0" err="1">
                <a:latin typeface="Andalus" pitchFamily="18" charset="-78"/>
                <a:cs typeface="Andalus" pitchFamily="18" charset="-78"/>
              </a:rPr>
              <a:t>seperti</a:t>
            </a:r>
            <a:r>
              <a:rPr lang="en-US" dirty="0">
                <a:latin typeface="Andalus" pitchFamily="18" charset="-78"/>
                <a:cs typeface="Andalus" pitchFamily="18" charset="-78"/>
              </a:rPr>
              <a:t> </a:t>
            </a:r>
            <a:r>
              <a:rPr lang="en-US" dirty="0" err="1">
                <a:latin typeface="Andalus" pitchFamily="18" charset="-78"/>
                <a:cs typeface="Andalus" pitchFamily="18" charset="-78"/>
              </a:rPr>
              <a:t>dokter</a:t>
            </a:r>
            <a:r>
              <a:rPr lang="en-US" dirty="0">
                <a:latin typeface="Andalus" pitchFamily="18" charset="-78"/>
                <a:cs typeface="Andalus" pitchFamily="18" charset="-78"/>
              </a:rPr>
              <a:t>, </a:t>
            </a:r>
            <a:r>
              <a:rPr lang="en-US" dirty="0" err="1">
                <a:latin typeface="Andalus" pitchFamily="18" charset="-78"/>
                <a:cs typeface="Andalus" pitchFamily="18" charset="-78"/>
              </a:rPr>
              <a:t>perawat</a:t>
            </a:r>
            <a:r>
              <a:rPr lang="en-US" dirty="0">
                <a:latin typeface="Andalus" pitchFamily="18" charset="-78"/>
                <a:cs typeface="Andalus" pitchFamily="18" charset="-78"/>
              </a:rPr>
              <a:t>, </a:t>
            </a:r>
            <a:r>
              <a:rPr lang="en-US" dirty="0" err="1">
                <a:latin typeface="Andalus" pitchFamily="18" charset="-78"/>
                <a:cs typeface="Andalus" pitchFamily="18" charset="-78"/>
              </a:rPr>
              <a:t>penderita</a:t>
            </a:r>
            <a:r>
              <a:rPr lang="en-US" dirty="0">
                <a:latin typeface="Andalus" pitchFamily="18" charset="-78"/>
                <a:cs typeface="Andalus" pitchFamily="18" charset="-78"/>
              </a:rPr>
              <a:t> lain, </a:t>
            </a:r>
            <a:r>
              <a:rPr lang="en-US" dirty="0" err="1">
                <a:latin typeface="Andalus" pitchFamily="18" charset="-78"/>
                <a:cs typeface="Andalus" pitchFamily="18" charset="-78"/>
              </a:rPr>
              <a:t>bangsal</a:t>
            </a:r>
            <a:r>
              <a:rPr lang="en-US" dirty="0">
                <a:latin typeface="Andalus" pitchFamily="18" charset="-78"/>
                <a:cs typeface="Andalus" pitchFamily="18" charset="-78"/>
              </a:rPr>
              <a:t> / </a:t>
            </a:r>
            <a:r>
              <a:rPr lang="en-US" dirty="0" err="1">
                <a:latin typeface="Andalus" pitchFamily="18" charset="-78"/>
                <a:cs typeface="Andalus" pitchFamily="18" charset="-78"/>
              </a:rPr>
              <a:t>lingkungan</a:t>
            </a:r>
            <a:r>
              <a:rPr lang="en-US" dirty="0">
                <a:latin typeface="Andalus" pitchFamily="18" charset="-78"/>
                <a:cs typeface="Andalus" pitchFamily="18" charset="-78"/>
              </a:rPr>
              <a:t>, </a:t>
            </a:r>
            <a:r>
              <a:rPr lang="en-US" dirty="0" err="1">
                <a:latin typeface="Andalus" pitchFamily="18" charset="-78"/>
                <a:cs typeface="Andalus" pitchFamily="18" charset="-78"/>
              </a:rPr>
              <a:t>peralatan</a:t>
            </a:r>
            <a:r>
              <a:rPr lang="en-US" dirty="0">
                <a:latin typeface="Andalus" pitchFamily="18" charset="-78"/>
                <a:cs typeface="Andalus" pitchFamily="18" charset="-78"/>
              </a:rPr>
              <a:t>, material </a:t>
            </a:r>
            <a:r>
              <a:rPr lang="en-US" dirty="0" err="1">
                <a:latin typeface="Andalus" pitchFamily="18" charset="-78"/>
                <a:cs typeface="Andalus" pitchFamily="18" charset="-78"/>
              </a:rPr>
              <a:t>medis</a:t>
            </a:r>
            <a:r>
              <a:rPr lang="en-US" dirty="0">
                <a:latin typeface="Andalus" pitchFamily="18" charset="-78"/>
                <a:cs typeface="Andalus" pitchFamily="18" charset="-78"/>
              </a:rPr>
              <a:t>, </a:t>
            </a:r>
            <a:r>
              <a:rPr lang="en-US" dirty="0" err="1">
                <a:latin typeface="Andalus" pitchFamily="18" charset="-78"/>
                <a:cs typeface="Andalus" pitchFamily="18" charset="-78"/>
              </a:rPr>
              <a:t>pengunjung</a:t>
            </a:r>
            <a:r>
              <a:rPr lang="en-US" dirty="0">
                <a:latin typeface="Andalus" pitchFamily="18" charset="-78"/>
                <a:cs typeface="Andalus" pitchFamily="18" charset="-78"/>
              </a:rPr>
              <a:t>/</a:t>
            </a:r>
            <a:r>
              <a:rPr lang="en-US" dirty="0" err="1">
                <a:latin typeface="Andalus" pitchFamily="18" charset="-78"/>
                <a:cs typeface="Andalus" pitchFamily="18" charset="-78"/>
              </a:rPr>
              <a:t>keluarga</a:t>
            </a:r>
            <a:r>
              <a:rPr lang="en-US" dirty="0">
                <a:latin typeface="Andalus" pitchFamily="18" charset="-78"/>
                <a:cs typeface="Andalus" pitchFamily="18" charset="-78"/>
              </a:rPr>
              <a:t>, </a:t>
            </a:r>
            <a:r>
              <a:rPr lang="en-US" dirty="0" err="1">
                <a:latin typeface="Andalus" pitchFamily="18" charset="-78"/>
                <a:cs typeface="Andalus" pitchFamily="18" charset="-78"/>
              </a:rPr>
              <a:t>makanan</a:t>
            </a:r>
            <a:r>
              <a:rPr lang="en-US" dirty="0">
                <a:latin typeface="Andalus" pitchFamily="18" charset="-78"/>
                <a:cs typeface="Andalus" pitchFamily="18" charset="-78"/>
              </a:rPr>
              <a:t> </a:t>
            </a:r>
            <a:r>
              <a:rPr lang="en-US" dirty="0" err="1">
                <a:latin typeface="Andalus" pitchFamily="18" charset="-78"/>
                <a:cs typeface="Andalus" pitchFamily="18" charset="-78"/>
              </a:rPr>
              <a:t>dan</a:t>
            </a:r>
            <a:r>
              <a:rPr lang="en-US" dirty="0">
                <a:latin typeface="Andalus" pitchFamily="18" charset="-78"/>
                <a:cs typeface="Andalus" pitchFamily="18" charset="-78"/>
              </a:rPr>
              <a:t> </a:t>
            </a:r>
            <a:r>
              <a:rPr lang="en-US" dirty="0" err="1">
                <a:latin typeface="Andalus" pitchFamily="18" charset="-78"/>
                <a:cs typeface="Andalus" pitchFamily="18" charset="-78"/>
              </a:rPr>
              <a:t>minuman</a:t>
            </a:r>
            <a:r>
              <a:rPr lang="en-US" dirty="0">
                <a:latin typeface="Andalus" pitchFamily="18" charset="-78"/>
                <a:cs typeface="Andalus" pitchFamily="18" charset="-78"/>
              </a:rPr>
              <a:t>. </a:t>
            </a:r>
          </a:p>
        </p:txBody>
      </p:sp>
      <p:sp>
        <p:nvSpPr>
          <p:cNvPr id="6" name="Rectangle 5"/>
          <p:cNvSpPr/>
          <p:nvPr/>
        </p:nvSpPr>
        <p:spPr>
          <a:xfrm>
            <a:off x="1488744" y="3657600"/>
            <a:ext cx="5486400" cy="12192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latin typeface="Andalus" pitchFamily="18" charset="-78"/>
                <a:cs typeface="Andalus" pitchFamily="18" charset="-78"/>
              </a:rPr>
              <a:t>Faktor</a:t>
            </a:r>
            <a:r>
              <a:rPr lang="en-US" dirty="0">
                <a:latin typeface="Andalus" pitchFamily="18" charset="-78"/>
                <a:cs typeface="Andalus" pitchFamily="18" charset="-78"/>
              </a:rPr>
              <a:t> </a:t>
            </a:r>
            <a:r>
              <a:rPr lang="en-US" dirty="0" err="1">
                <a:latin typeface="Andalus" pitchFamily="18" charset="-78"/>
                <a:cs typeface="Andalus" pitchFamily="18" charset="-78"/>
              </a:rPr>
              <a:t>keperawatan</a:t>
            </a:r>
            <a:r>
              <a:rPr lang="en-US" dirty="0">
                <a:latin typeface="Andalus" pitchFamily="18" charset="-78"/>
                <a:cs typeface="Andalus" pitchFamily="18" charset="-78"/>
              </a:rPr>
              <a:t>: </a:t>
            </a:r>
            <a:r>
              <a:rPr lang="en-US" dirty="0" err="1">
                <a:latin typeface="Andalus" pitchFamily="18" charset="-78"/>
                <a:cs typeface="Andalus" pitchFamily="18" charset="-78"/>
              </a:rPr>
              <a:t>lamanya</a:t>
            </a:r>
            <a:r>
              <a:rPr lang="en-US" dirty="0">
                <a:latin typeface="Andalus" pitchFamily="18" charset="-78"/>
                <a:cs typeface="Andalus" pitchFamily="18" charset="-78"/>
              </a:rPr>
              <a:t> </a:t>
            </a:r>
            <a:r>
              <a:rPr lang="en-US" dirty="0" err="1">
                <a:latin typeface="Andalus" pitchFamily="18" charset="-78"/>
                <a:cs typeface="Andalus" pitchFamily="18" charset="-78"/>
              </a:rPr>
              <a:t>hari</a:t>
            </a:r>
            <a:r>
              <a:rPr lang="en-US" dirty="0">
                <a:latin typeface="Andalus" pitchFamily="18" charset="-78"/>
                <a:cs typeface="Andalus" pitchFamily="18" charset="-78"/>
              </a:rPr>
              <a:t> </a:t>
            </a:r>
            <a:r>
              <a:rPr lang="en-US" dirty="0" err="1">
                <a:latin typeface="Andalus" pitchFamily="18" charset="-78"/>
                <a:cs typeface="Andalus" pitchFamily="18" charset="-78"/>
              </a:rPr>
              <a:t>perawatan</a:t>
            </a:r>
            <a:r>
              <a:rPr lang="en-US" dirty="0">
                <a:latin typeface="Andalus" pitchFamily="18" charset="-78"/>
                <a:cs typeface="Andalus" pitchFamily="18" charset="-78"/>
              </a:rPr>
              <a:t>, </a:t>
            </a:r>
            <a:r>
              <a:rPr lang="en-US" dirty="0" err="1">
                <a:latin typeface="Andalus" pitchFamily="18" charset="-78"/>
                <a:cs typeface="Andalus" pitchFamily="18" charset="-78"/>
              </a:rPr>
              <a:t>menurunnya</a:t>
            </a:r>
            <a:r>
              <a:rPr lang="en-US" dirty="0">
                <a:latin typeface="Andalus" pitchFamily="18" charset="-78"/>
                <a:cs typeface="Andalus" pitchFamily="18" charset="-78"/>
              </a:rPr>
              <a:t> </a:t>
            </a:r>
            <a:r>
              <a:rPr lang="en-US" dirty="0" err="1">
                <a:latin typeface="Andalus" pitchFamily="18" charset="-78"/>
                <a:cs typeface="Andalus" pitchFamily="18" charset="-78"/>
              </a:rPr>
              <a:t>standar</a:t>
            </a:r>
            <a:r>
              <a:rPr lang="en-US" dirty="0">
                <a:latin typeface="Andalus" pitchFamily="18" charset="-78"/>
                <a:cs typeface="Andalus" pitchFamily="18" charset="-78"/>
              </a:rPr>
              <a:t> </a:t>
            </a:r>
            <a:r>
              <a:rPr lang="en-US" dirty="0" err="1">
                <a:latin typeface="Andalus" pitchFamily="18" charset="-78"/>
                <a:cs typeface="Andalus" pitchFamily="18" charset="-78"/>
              </a:rPr>
              <a:t>perawatan</a:t>
            </a:r>
            <a:r>
              <a:rPr lang="en-US" dirty="0">
                <a:latin typeface="Andalus" pitchFamily="18" charset="-78"/>
                <a:cs typeface="Andalus" pitchFamily="18" charset="-78"/>
              </a:rPr>
              <a:t>, </a:t>
            </a:r>
            <a:r>
              <a:rPr lang="en-US" dirty="0" err="1">
                <a:latin typeface="Andalus" pitchFamily="18" charset="-78"/>
                <a:cs typeface="Andalus" pitchFamily="18" charset="-78"/>
              </a:rPr>
              <a:t>dan</a:t>
            </a:r>
            <a:r>
              <a:rPr lang="en-US" dirty="0">
                <a:latin typeface="Andalus" pitchFamily="18" charset="-78"/>
                <a:cs typeface="Andalus" pitchFamily="18" charset="-78"/>
              </a:rPr>
              <a:t> </a:t>
            </a:r>
            <a:r>
              <a:rPr lang="en-US" dirty="0" err="1">
                <a:latin typeface="Andalus" pitchFamily="18" charset="-78"/>
                <a:cs typeface="Andalus" pitchFamily="18" charset="-78"/>
              </a:rPr>
              <a:t>padatnya</a:t>
            </a:r>
            <a:r>
              <a:rPr lang="en-US" dirty="0">
                <a:latin typeface="Andalus" pitchFamily="18" charset="-78"/>
                <a:cs typeface="Andalus" pitchFamily="18" charset="-78"/>
              </a:rPr>
              <a:t> </a:t>
            </a:r>
            <a:r>
              <a:rPr lang="en-US" dirty="0" err="1">
                <a:latin typeface="Andalus" pitchFamily="18" charset="-78"/>
                <a:cs typeface="Andalus" pitchFamily="18" charset="-78"/>
              </a:rPr>
              <a:t>penderita</a:t>
            </a:r>
            <a:r>
              <a:rPr lang="en-US" dirty="0">
                <a:latin typeface="Andalus" pitchFamily="18" charset="-78"/>
                <a:cs typeface="Andalus" pitchFamily="18" charset="-78"/>
              </a:rPr>
              <a:t> </a:t>
            </a:r>
          </a:p>
        </p:txBody>
      </p:sp>
      <p:sp>
        <p:nvSpPr>
          <p:cNvPr id="7" name="Rectangle 6"/>
          <p:cNvSpPr/>
          <p:nvPr/>
        </p:nvSpPr>
        <p:spPr>
          <a:xfrm>
            <a:off x="5132696" y="4800600"/>
            <a:ext cx="5486400" cy="129540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v-SE" dirty="0">
                <a:latin typeface="Andalus" pitchFamily="18" charset="-78"/>
                <a:cs typeface="Andalus" pitchFamily="18" charset="-78"/>
              </a:rPr>
              <a:t>Faktor mikroba patogen: kemampuan invasi / merusak jaringan, dan lamanya paparan </a:t>
            </a:r>
            <a:endParaRPr lang="en-US" dirty="0">
              <a:latin typeface="Andalus" pitchFamily="18" charset="-78"/>
              <a:cs typeface="Andalus" pitchFamily="18" charset="-78"/>
            </a:endParaRPr>
          </a:p>
        </p:txBody>
      </p:sp>
    </p:spTree>
    <p:extLst>
      <p:ext uri="{BB962C8B-B14F-4D97-AF65-F5344CB8AC3E}">
        <p14:creationId xmlns:p14="http://schemas.microsoft.com/office/powerpoint/2010/main" val="932756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653" t="29808" r="25937" b="10769"/>
          <a:stretch/>
        </p:blipFill>
        <p:spPr bwMode="auto">
          <a:xfrm>
            <a:off x="1524000" y="152399"/>
            <a:ext cx="9004918" cy="645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2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2"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3" name="Rectangle 32">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0D7306-7271-3EB1-6368-61AE6ADAC68B}"/>
              </a:ext>
            </a:extLst>
          </p:cNvPr>
          <p:cNvSpPr>
            <a:spLocks noGrp="1"/>
          </p:cNvSpPr>
          <p:nvPr>
            <p:ph type="title"/>
          </p:nvPr>
        </p:nvSpPr>
        <p:spPr>
          <a:xfrm>
            <a:off x="645459" y="960120"/>
            <a:ext cx="3865695" cy="4171278"/>
          </a:xfrm>
        </p:spPr>
        <p:txBody>
          <a:bodyPr>
            <a:normAutofit/>
          </a:bodyPr>
          <a:lstStyle/>
          <a:p>
            <a:pPr algn="r"/>
            <a:r>
              <a:rPr lang="en-US" sz="4400">
                <a:solidFill>
                  <a:schemeClr val="tx1"/>
                </a:solidFill>
              </a:rPr>
              <a:t>Infeksi </a:t>
            </a:r>
          </a:p>
        </p:txBody>
      </p:sp>
      <p:cxnSp>
        <p:nvCxnSpPr>
          <p:cNvPr id="35" name="Straight Connector 34">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FE31619-A795-51F0-E3C7-F4E6E5EABA09}"/>
              </a:ext>
            </a:extLst>
          </p:cNvPr>
          <p:cNvSpPr>
            <a:spLocks noGrp="1"/>
          </p:cNvSpPr>
          <p:nvPr>
            <p:ph idx="1"/>
          </p:nvPr>
        </p:nvSpPr>
        <p:spPr>
          <a:xfrm>
            <a:off x="4983164" y="960120"/>
            <a:ext cx="5511800" cy="4171278"/>
          </a:xfrm>
        </p:spPr>
        <p:txBody>
          <a:bodyPr>
            <a:normAutofit/>
          </a:bodyPr>
          <a:lstStyle/>
          <a:p>
            <a:pPr algn="just"/>
            <a:r>
              <a:rPr lang="en-US" dirty="0" err="1"/>
              <a:t>Penyakit</a:t>
            </a:r>
            <a:r>
              <a:rPr lang="en-US" dirty="0"/>
              <a:t> </a:t>
            </a:r>
            <a:r>
              <a:rPr lang="en-US" dirty="0" err="1"/>
              <a:t>infeksi</a:t>
            </a:r>
            <a:r>
              <a:rPr lang="en-US" dirty="0"/>
              <a:t> </a:t>
            </a:r>
            <a:r>
              <a:rPr lang="en-US" dirty="0" err="1"/>
              <a:t>merupakan</a:t>
            </a:r>
            <a:r>
              <a:rPr lang="en-US" dirty="0"/>
              <a:t> salah </a:t>
            </a:r>
            <a:r>
              <a:rPr lang="en-US" dirty="0" err="1"/>
              <a:t>satu</a:t>
            </a:r>
            <a:r>
              <a:rPr lang="en-US" dirty="0"/>
              <a:t> </a:t>
            </a:r>
            <a:r>
              <a:rPr lang="en-US" dirty="0" err="1"/>
              <a:t>masalah</a:t>
            </a:r>
            <a:r>
              <a:rPr lang="en-US" dirty="0"/>
              <a:t> </a:t>
            </a:r>
            <a:r>
              <a:rPr lang="en-US" dirty="0" err="1"/>
              <a:t>kesehatan</a:t>
            </a:r>
            <a:r>
              <a:rPr lang="en-US" dirty="0"/>
              <a:t> yang </a:t>
            </a:r>
            <a:r>
              <a:rPr lang="en-US" dirty="0" err="1"/>
              <a:t>dari</a:t>
            </a:r>
            <a:r>
              <a:rPr lang="en-US" dirty="0"/>
              <a:t> </a:t>
            </a:r>
            <a:r>
              <a:rPr lang="en-US" dirty="0" err="1"/>
              <a:t>waktu</a:t>
            </a:r>
            <a:r>
              <a:rPr lang="en-US" dirty="0"/>
              <a:t> </a:t>
            </a:r>
            <a:r>
              <a:rPr lang="en-US" dirty="0" err="1"/>
              <a:t>ke</a:t>
            </a:r>
            <a:r>
              <a:rPr lang="en-US" dirty="0"/>
              <a:t> </a:t>
            </a:r>
            <a:r>
              <a:rPr lang="en-US" dirty="0" err="1"/>
              <a:t>waktu</a:t>
            </a:r>
            <a:r>
              <a:rPr lang="en-US" dirty="0"/>
              <a:t> </a:t>
            </a:r>
            <a:r>
              <a:rPr lang="en-US" dirty="0" err="1"/>
              <a:t>terus</a:t>
            </a:r>
            <a:r>
              <a:rPr lang="en-US" dirty="0"/>
              <a:t> </a:t>
            </a:r>
            <a:r>
              <a:rPr lang="en-US" dirty="0" err="1"/>
              <a:t>berkembang</a:t>
            </a:r>
            <a:r>
              <a:rPr lang="en-US" dirty="0"/>
              <a:t>. </a:t>
            </a:r>
            <a:r>
              <a:rPr lang="en-US" dirty="0" err="1"/>
              <a:t>Infeksi</a:t>
            </a:r>
            <a:r>
              <a:rPr lang="en-US" dirty="0"/>
              <a:t> </a:t>
            </a:r>
            <a:r>
              <a:rPr lang="en-US" dirty="0" err="1"/>
              <a:t>merupakan</a:t>
            </a:r>
            <a:r>
              <a:rPr lang="en-US" dirty="0"/>
              <a:t> </a:t>
            </a:r>
            <a:r>
              <a:rPr lang="en-US" dirty="0" err="1"/>
              <a:t>penyakit</a:t>
            </a:r>
            <a:r>
              <a:rPr lang="en-US" dirty="0"/>
              <a:t> yang </a:t>
            </a:r>
            <a:r>
              <a:rPr lang="en-US" dirty="0" err="1"/>
              <a:t>dapat</a:t>
            </a:r>
            <a:r>
              <a:rPr lang="en-US" dirty="0"/>
              <a:t> </a:t>
            </a:r>
            <a:r>
              <a:rPr lang="en-US" dirty="0" err="1"/>
              <a:t>ditularkan</a:t>
            </a:r>
            <a:r>
              <a:rPr lang="en-US" dirty="0"/>
              <a:t> </a:t>
            </a:r>
            <a:r>
              <a:rPr lang="en-US" dirty="0" err="1"/>
              <a:t>dari</a:t>
            </a:r>
            <a:r>
              <a:rPr lang="en-US" dirty="0"/>
              <a:t> </a:t>
            </a:r>
            <a:r>
              <a:rPr lang="en-US" dirty="0" err="1"/>
              <a:t>suatu</a:t>
            </a:r>
            <a:r>
              <a:rPr lang="en-US" dirty="0"/>
              <a:t> orang </a:t>
            </a:r>
            <a:r>
              <a:rPr lang="en-US" dirty="0" err="1"/>
              <a:t>ke</a:t>
            </a:r>
            <a:r>
              <a:rPr lang="en-US" dirty="0"/>
              <a:t> orang lain </a:t>
            </a:r>
            <a:r>
              <a:rPr lang="en-US" dirty="0" err="1"/>
              <a:t>atau</a:t>
            </a:r>
            <a:r>
              <a:rPr lang="en-US" dirty="0"/>
              <a:t> </a:t>
            </a:r>
            <a:r>
              <a:rPr lang="en-US" dirty="0" err="1"/>
              <a:t>dari</a:t>
            </a:r>
            <a:r>
              <a:rPr lang="en-US" dirty="0"/>
              <a:t> </a:t>
            </a:r>
            <a:r>
              <a:rPr lang="en-US" dirty="0" err="1"/>
              <a:t>hewan</a:t>
            </a:r>
            <a:r>
              <a:rPr lang="en-US" dirty="0"/>
              <a:t> </a:t>
            </a:r>
            <a:r>
              <a:rPr lang="en-US" dirty="0" err="1"/>
              <a:t>ke</a:t>
            </a:r>
            <a:r>
              <a:rPr lang="en-US" dirty="0"/>
              <a:t> </a:t>
            </a:r>
            <a:r>
              <a:rPr lang="en-US" dirty="0" err="1"/>
              <a:t>manusia</a:t>
            </a:r>
            <a:r>
              <a:rPr lang="en-US" dirty="0"/>
              <a:t> yang </a:t>
            </a:r>
            <a:r>
              <a:rPr lang="en-US" dirty="0" err="1"/>
              <a:t>disebabkan</a:t>
            </a:r>
            <a:r>
              <a:rPr lang="en-US" dirty="0"/>
              <a:t> oleh </a:t>
            </a:r>
            <a:r>
              <a:rPr lang="en-US" dirty="0" err="1"/>
              <a:t>berbagai</a:t>
            </a:r>
            <a:r>
              <a:rPr lang="en-US" dirty="0"/>
              <a:t> </a:t>
            </a:r>
            <a:r>
              <a:rPr lang="en-US" dirty="0" err="1"/>
              <a:t>mikroorganisme</a:t>
            </a:r>
            <a:r>
              <a:rPr lang="en-US" dirty="0"/>
              <a:t> : </a:t>
            </a:r>
            <a:r>
              <a:rPr lang="en-US" dirty="0" err="1"/>
              <a:t>bakteri</a:t>
            </a:r>
            <a:r>
              <a:rPr lang="en-US" dirty="0"/>
              <a:t>, virus, </a:t>
            </a:r>
            <a:r>
              <a:rPr lang="en-US" dirty="0" err="1"/>
              <a:t>riketsia</a:t>
            </a:r>
            <a:r>
              <a:rPr lang="en-US" dirty="0"/>
              <a:t>, </a:t>
            </a:r>
            <a:r>
              <a:rPr lang="en-US" dirty="0" err="1"/>
              <a:t>jamur</a:t>
            </a:r>
            <a:r>
              <a:rPr lang="en-US" dirty="0"/>
              <a:t>, dan protozoa. </a:t>
            </a:r>
            <a:r>
              <a:rPr lang="en-US" dirty="0" err="1"/>
              <a:t>Organisme-organisme</a:t>
            </a:r>
            <a:r>
              <a:rPr lang="en-US" dirty="0"/>
              <a:t> </a:t>
            </a:r>
            <a:r>
              <a:rPr lang="en-US" dirty="0" err="1"/>
              <a:t>ini</a:t>
            </a:r>
            <a:r>
              <a:rPr lang="en-US" dirty="0"/>
              <a:t> </a:t>
            </a:r>
            <a:r>
              <a:rPr lang="en-US" dirty="0" err="1"/>
              <a:t>dapat</a:t>
            </a:r>
            <a:r>
              <a:rPr lang="en-US" dirty="0"/>
              <a:t> </a:t>
            </a:r>
            <a:r>
              <a:rPr lang="en-US" dirty="0" err="1"/>
              <a:t>menyerang</a:t>
            </a:r>
            <a:r>
              <a:rPr lang="en-US" dirty="0"/>
              <a:t> </a:t>
            </a:r>
            <a:r>
              <a:rPr lang="en-US" dirty="0" err="1"/>
              <a:t>seluruh</a:t>
            </a:r>
            <a:r>
              <a:rPr lang="en-US" dirty="0"/>
              <a:t> </a:t>
            </a:r>
            <a:r>
              <a:rPr lang="en-US" dirty="0" err="1"/>
              <a:t>tubuh</a:t>
            </a:r>
            <a:r>
              <a:rPr lang="en-US" dirty="0"/>
              <a:t> </a:t>
            </a:r>
            <a:r>
              <a:rPr lang="en-US" dirty="0" err="1"/>
              <a:t>atau</a:t>
            </a:r>
            <a:r>
              <a:rPr lang="en-US" dirty="0"/>
              <a:t> Sebagian organ </a:t>
            </a:r>
            <a:r>
              <a:rPr lang="en-US" dirty="0" err="1"/>
              <a:t>saja</a:t>
            </a:r>
            <a:r>
              <a:rPr lang="en-US" dirty="0"/>
              <a:t>. </a:t>
            </a:r>
            <a:r>
              <a:rPr lang="en-US" dirty="0" err="1"/>
              <a:t>Mikroorganisme</a:t>
            </a:r>
            <a:r>
              <a:rPr lang="en-US" dirty="0"/>
              <a:t> </a:t>
            </a:r>
            <a:r>
              <a:rPr lang="en-US" dirty="0" err="1"/>
              <a:t>dapat</a:t>
            </a:r>
            <a:r>
              <a:rPr lang="en-US" dirty="0"/>
              <a:t> </a:t>
            </a:r>
            <a:r>
              <a:rPr lang="en-US" dirty="0" err="1"/>
              <a:t>dihambat</a:t>
            </a:r>
            <a:r>
              <a:rPr lang="en-US" dirty="0"/>
              <a:t> </a:t>
            </a:r>
            <a:r>
              <a:rPr lang="en-US" dirty="0" err="1"/>
              <a:t>atau</a:t>
            </a:r>
            <a:r>
              <a:rPr lang="en-US" dirty="0"/>
              <a:t> </a:t>
            </a:r>
            <a:r>
              <a:rPr lang="en-US" dirty="0" err="1"/>
              <a:t>dirusak</a:t>
            </a:r>
            <a:r>
              <a:rPr lang="en-US" dirty="0"/>
              <a:t> </a:t>
            </a:r>
            <a:r>
              <a:rPr lang="en-US" dirty="0" err="1"/>
              <a:t>menggunakan</a:t>
            </a:r>
            <a:r>
              <a:rPr lang="en-US" dirty="0"/>
              <a:t> </a:t>
            </a:r>
            <a:r>
              <a:rPr lang="en-US" dirty="0" err="1"/>
              <a:t>antibiotik</a:t>
            </a:r>
            <a:r>
              <a:rPr lang="en-US" dirty="0"/>
              <a:t>.</a:t>
            </a:r>
            <a:endParaRPr lang="en-ID" dirty="0"/>
          </a:p>
          <a:p>
            <a:endParaRPr lang="en-US" dirty="0"/>
          </a:p>
        </p:txBody>
      </p:sp>
    </p:spTree>
    <p:extLst>
      <p:ext uri="{BB962C8B-B14F-4D97-AF65-F5344CB8AC3E}">
        <p14:creationId xmlns:p14="http://schemas.microsoft.com/office/powerpoint/2010/main" val="3416054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768" t="31539" r="32209" b="7650"/>
          <a:stretch/>
        </p:blipFill>
        <p:spPr bwMode="auto">
          <a:xfrm>
            <a:off x="2637182" y="77714"/>
            <a:ext cx="7649817" cy="66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83862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80C1E-3DB8-330D-6738-D19DED1ABFFD}"/>
              </a:ext>
            </a:extLst>
          </p:cNvPr>
          <p:cNvSpPr>
            <a:spLocks noGrp="1"/>
          </p:cNvSpPr>
          <p:nvPr>
            <p:ph type="title"/>
          </p:nvPr>
        </p:nvSpPr>
        <p:spPr/>
        <p:txBody>
          <a:bodyPr/>
          <a:lstStyle/>
          <a:p>
            <a:r>
              <a:rPr lang="en-US" dirty="0"/>
              <a:t>TERIMAKASIH</a:t>
            </a:r>
          </a:p>
        </p:txBody>
      </p:sp>
      <p:sp>
        <p:nvSpPr>
          <p:cNvPr id="3" name="Content Placeholder 2">
            <a:extLst>
              <a:ext uri="{FF2B5EF4-FFF2-40B4-BE49-F238E27FC236}">
                <a16:creationId xmlns:a16="http://schemas.microsoft.com/office/drawing/2014/main" id="{D2C60C14-8A34-2EED-DE51-2B7ECE13C29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23096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7" name="Group 2056">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58"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9"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0"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1"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2"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3"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4"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5"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6"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7"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8"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9"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0"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1"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2"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3"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4"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5"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6"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7"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8"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2B4A5225-4770-BD4C-23DA-18B62B934AE3}"/>
              </a:ext>
            </a:extLst>
          </p:cNvPr>
          <p:cNvSpPr>
            <a:spLocks noGrp="1"/>
          </p:cNvSpPr>
          <p:nvPr>
            <p:ph type="title"/>
          </p:nvPr>
        </p:nvSpPr>
        <p:spPr>
          <a:xfrm>
            <a:off x="7269686" y="795527"/>
            <a:ext cx="4123738" cy="1433323"/>
          </a:xfrm>
        </p:spPr>
        <p:txBody>
          <a:bodyPr>
            <a:normAutofit/>
          </a:bodyPr>
          <a:lstStyle/>
          <a:p>
            <a:pPr algn="l"/>
            <a:endParaRPr lang="en-US" sz="3200">
              <a:solidFill>
                <a:schemeClr val="tx2"/>
              </a:solidFill>
            </a:endParaRPr>
          </a:p>
        </p:txBody>
      </p:sp>
      <p:sp>
        <p:nvSpPr>
          <p:cNvPr id="2080" name="Rectangle 2079">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FFCA77"/>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araknya Kasus Flurona: Infeksi Virus Penyebab Flu dan COVID-19 Bersamaan,  Perlukah Kita Panik? – Pusat COVID19 ITB">
            <a:extLst>
              <a:ext uri="{FF2B5EF4-FFF2-40B4-BE49-F238E27FC236}">
                <a16:creationId xmlns:a16="http://schemas.microsoft.com/office/drawing/2014/main" id="{22461A84-1370-2106-B507-59C5EEC8CA7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718" y="813626"/>
            <a:ext cx="6094731" cy="5202999"/>
          </a:xfrm>
          <a:prstGeom prst="rect">
            <a:avLst/>
          </a:prstGeom>
          <a:noFill/>
          <a:ln w="12700">
            <a:noFill/>
          </a:ln>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59BE1B3-05CE-BC4F-89E5-EB6F7D31F522}"/>
              </a:ext>
            </a:extLst>
          </p:cNvPr>
          <p:cNvSpPr>
            <a:spLocks noGrp="1"/>
          </p:cNvSpPr>
          <p:nvPr>
            <p:ph idx="1"/>
          </p:nvPr>
        </p:nvSpPr>
        <p:spPr>
          <a:xfrm>
            <a:off x="7293817" y="2338388"/>
            <a:ext cx="4099607" cy="3678237"/>
          </a:xfrm>
        </p:spPr>
        <p:txBody>
          <a:bodyPr>
            <a:normAutofit/>
          </a:bodyPr>
          <a:lstStyle/>
          <a:p>
            <a:pPr>
              <a:buClr>
                <a:srgbClr val="FFCA77"/>
              </a:buClr>
            </a:pPr>
            <a:endParaRPr lang="en-US"/>
          </a:p>
        </p:txBody>
      </p:sp>
    </p:spTree>
    <p:extLst>
      <p:ext uri="{BB962C8B-B14F-4D97-AF65-F5344CB8AC3E}">
        <p14:creationId xmlns:p14="http://schemas.microsoft.com/office/powerpoint/2010/main" val="425141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17" name="Rectangle 3216">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19" name="Group 3218">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3220"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1"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2"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3"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4"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5"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6"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7"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8"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29"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0"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1"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2"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3"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4"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5"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6"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7"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8"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39"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40"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A9DBF080-B0A8-05B7-4612-DC6941E2EC18}"/>
              </a:ext>
            </a:extLst>
          </p:cNvPr>
          <p:cNvSpPr>
            <a:spLocks noGrp="1"/>
          </p:cNvSpPr>
          <p:nvPr>
            <p:ph type="title"/>
          </p:nvPr>
        </p:nvSpPr>
        <p:spPr>
          <a:xfrm>
            <a:off x="7269686" y="795527"/>
            <a:ext cx="4123738" cy="1433323"/>
          </a:xfrm>
        </p:spPr>
        <p:txBody>
          <a:bodyPr>
            <a:normAutofit/>
          </a:bodyPr>
          <a:lstStyle/>
          <a:p>
            <a:pPr algn="l"/>
            <a:endParaRPr lang="en-US" sz="3200">
              <a:solidFill>
                <a:schemeClr val="tx2"/>
              </a:solidFill>
            </a:endParaRPr>
          </a:p>
        </p:txBody>
      </p:sp>
      <p:sp>
        <p:nvSpPr>
          <p:cNvPr id="3242" name="Rectangle 3241">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EEF515"/>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Struktur Bakteri dan Cara Reproduksinya | Biologi Kelas 10">
            <a:extLst>
              <a:ext uri="{FF2B5EF4-FFF2-40B4-BE49-F238E27FC236}">
                <a16:creationId xmlns:a16="http://schemas.microsoft.com/office/drawing/2014/main" id="{147AB985-D323-B616-B366-69CB82DE0D6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72115" y="1542753"/>
            <a:ext cx="5641848" cy="3754393"/>
          </a:xfrm>
          <a:prstGeom prst="rect">
            <a:avLst/>
          </a:prstGeom>
          <a:noFill/>
          <a:ln w="12700">
            <a:noFill/>
          </a:ln>
          <a:extLst>
            <a:ext uri="{909E8E84-426E-40DD-AFC4-6F175D3DCCD1}">
              <a14:hiddenFill xmlns:a14="http://schemas.microsoft.com/office/drawing/2010/main">
                <a:solidFill>
                  <a:srgbClr val="FFFFFF"/>
                </a:solidFill>
              </a14:hiddenFill>
            </a:ext>
          </a:extLst>
        </p:spPr>
      </p:pic>
      <p:sp>
        <p:nvSpPr>
          <p:cNvPr id="3212" name="Content Placeholder 2">
            <a:extLst>
              <a:ext uri="{FF2B5EF4-FFF2-40B4-BE49-F238E27FC236}">
                <a16:creationId xmlns:a16="http://schemas.microsoft.com/office/drawing/2014/main" id="{6B1E37D3-57B8-9AE0-128C-D0DFE4191490}"/>
              </a:ext>
            </a:extLst>
          </p:cNvPr>
          <p:cNvSpPr>
            <a:spLocks noGrp="1"/>
          </p:cNvSpPr>
          <p:nvPr>
            <p:ph idx="1"/>
          </p:nvPr>
        </p:nvSpPr>
        <p:spPr>
          <a:xfrm>
            <a:off x="7293817" y="2338388"/>
            <a:ext cx="4099607" cy="3678237"/>
          </a:xfrm>
        </p:spPr>
        <p:txBody>
          <a:bodyPr>
            <a:normAutofit/>
          </a:bodyPr>
          <a:lstStyle/>
          <a:p>
            <a:pPr>
              <a:buClr>
                <a:srgbClr val="EEF515"/>
              </a:buClr>
            </a:pPr>
            <a:endParaRPr lang="en-US"/>
          </a:p>
        </p:txBody>
      </p:sp>
    </p:spTree>
    <p:extLst>
      <p:ext uri="{BB962C8B-B14F-4D97-AF65-F5344CB8AC3E}">
        <p14:creationId xmlns:p14="http://schemas.microsoft.com/office/powerpoint/2010/main" val="1411205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5"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1B05D815-FAB2-0B7F-EFEE-7E81E7D943F5}"/>
              </a:ext>
            </a:extLst>
          </p:cNvPr>
          <p:cNvSpPr>
            <a:spLocks noGrp="1"/>
          </p:cNvSpPr>
          <p:nvPr>
            <p:ph type="title"/>
          </p:nvPr>
        </p:nvSpPr>
        <p:spPr>
          <a:xfrm>
            <a:off x="7269686" y="795527"/>
            <a:ext cx="4123738" cy="1433323"/>
          </a:xfrm>
        </p:spPr>
        <p:txBody>
          <a:bodyPr>
            <a:normAutofit/>
          </a:bodyPr>
          <a:lstStyle/>
          <a:p>
            <a:pPr algn="l"/>
            <a:endParaRPr lang="en-US" sz="3200">
              <a:solidFill>
                <a:schemeClr val="tx2"/>
              </a:solidFill>
            </a:endParaRPr>
          </a:p>
        </p:txBody>
      </p:sp>
      <p:sp>
        <p:nvSpPr>
          <p:cNvPr id="37" name="Rectangle 36">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ECBA6B"/>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1CADF0A-8F55-C0E3-CC06-49CAD2EAE423}"/>
              </a:ext>
            </a:extLst>
          </p:cNvPr>
          <p:cNvPicPr>
            <a:picLocks noChangeAspect="1"/>
          </p:cNvPicPr>
          <p:nvPr/>
        </p:nvPicPr>
        <p:blipFill rotWithShape="1">
          <a:blip r:embed="rId2"/>
          <a:srcRect l="4494" r="19527"/>
          <a:stretch/>
        </p:blipFill>
        <p:spPr>
          <a:xfrm>
            <a:off x="972115" y="960214"/>
            <a:ext cx="5641848" cy="4919472"/>
          </a:xfrm>
          <a:prstGeom prst="rect">
            <a:avLst/>
          </a:prstGeom>
          <a:ln w="12700">
            <a:noFill/>
          </a:ln>
        </p:spPr>
      </p:pic>
      <p:sp>
        <p:nvSpPr>
          <p:cNvPr id="9" name="Content Placeholder 8">
            <a:extLst>
              <a:ext uri="{FF2B5EF4-FFF2-40B4-BE49-F238E27FC236}">
                <a16:creationId xmlns:a16="http://schemas.microsoft.com/office/drawing/2014/main" id="{1EDF62B9-6218-8C83-281A-E226CBCA045B}"/>
              </a:ext>
            </a:extLst>
          </p:cNvPr>
          <p:cNvSpPr>
            <a:spLocks noGrp="1"/>
          </p:cNvSpPr>
          <p:nvPr>
            <p:ph idx="1"/>
          </p:nvPr>
        </p:nvSpPr>
        <p:spPr>
          <a:xfrm>
            <a:off x="7293817" y="2338388"/>
            <a:ext cx="4099607" cy="3678237"/>
          </a:xfrm>
        </p:spPr>
        <p:txBody>
          <a:bodyPr>
            <a:normAutofit/>
          </a:bodyPr>
          <a:lstStyle/>
          <a:p>
            <a:pPr>
              <a:buClr>
                <a:srgbClr val="ECBA6B"/>
              </a:buClr>
            </a:pPr>
            <a:endParaRPr lang="en-US"/>
          </a:p>
        </p:txBody>
      </p:sp>
    </p:spTree>
    <p:extLst>
      <p:ext uri="{BB962C8B-B14F-4D97-AF65-F5344CB8AC3E}">
        <p14:creationId xmlns:p14="http://schemas.microsoft.com/office/powerpoint/2010/main" val="1878163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29" name="Group 5128">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5130"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1"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2"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3"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4"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5"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6"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7"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8"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39"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0"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1"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2"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3"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4"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5"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6"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7"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8"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49"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50"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26DE1991-8523-97F4-9D9E-764DA94CF923}"/>
              </a:ext>
            </a:extLst>
          </p:cNvPr>
          <p:cNvSpPr>
            <a:spLocks noGrp="1"/>
          </p:cNvSpPr>
          <p:nvPr>
            <p:ph type="title"/>
          </p:nvPr>
        </p:nvSpPr>
        <p:spPr>
          <a:xfrm>
            <a:off x="7269686" y="795527"/>
            <a:ext cx="4123738" cy="1433323"/>
          </a:xfrm>
        </p:spPr>
        <p:txBody>
          <a:bodyPr>
            <a:normAutofit/>
          </a:bodyPr>
          <a:lstStyle/>
          <a:p>
            <a:pPr algn="l"/>
            <a:endParaRPr lang="en-US" sz="3200">
              <a:solidFill>
                <a:schemeClr val="tx2"/>
              </a:solidFill>
            </a:endParaRPr>
          </a:p>
        </p:txBody>
      </p:sp>
      <p:sp>
        <p:nvSpPr>
          <p:cNvPr id="5152" name="Rectangle 5151">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A9906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Parasit Stok Foto, Parasit Gambar Bebas Royalti | Depositphotos">
            <a:extLst>
              <a:ext uri="{FF2B5EF4-FFF2-40B4-BE49-F238E27FC236}">
                <a16:creationId xmlns:a16="http://schemas.microsoft.com/office/drawing/2014/main" id="{08CF027D-CA45-7932-A6F0-723DD9415C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03" r="5694"/>
          <a:stretch/>
        </p:blipFill>
        <p:spPr bwMode="auto">
          <a:xfrm>
            <a:off x="972115" y="960214"/>
            <a:ext cx="5641848" cy="4919472"/>
          </a:xfrm>
          <a:prstGeom prst="rect">
            <a:avLst/>
          </a:prstGeom>
          <a:noFill/>
          <a:ln w="12700">
            <a:noFill/>
          </a:ln>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5C761B2-3A81-D84A-7B26-DC7684AC1E95}"/>
              </a:ext>
            </a:extLst>
          </p:cNvPr>
          <p:cNvSpPr>
            <a:spLocks noGrp="1"/>
          </p:cNvSpPr>
          <p:nvPr>
            <p:ph idx="1"/>
          </p:nvPr>
        </p:nvSpPr>
        <p:spPr>
          <a:xfrm>
            <a:off x="7293817" y="2338388"/>
            <a:ext cx="4099607" cy="3678237"/>
          </a:xfrm>
        </p:spPr>
        <p:txBody>
          <a:bodyPr>
            <a:normAutofit/>
          </a:bodyPr>
          <a:lstStyle/>
          <a:p>
            <a:pPr>
              <a:buClr>
                <a:srgbClr val="A99064"/>
              </a:buClr>
            </a:pPr>
            <a:endParaRPr lang="en-US"/>
          </a:p>
        </p:txBody>
      </p:sp>
    </p:spTree>
    <p:extLst>
      <p:ext uri="{BB962C8B-B14F-4D97-AF65-F5344CB8AC3E}">
        <p14:creationId xmlns:p14="http://schemas.microsoft.com/office/powerpoint/2010/main" val="1725441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78" name="Group 6177">
            <a:extLst>
              <a:ext uri="{FF2B5EF4-FFF2-40B4-BE49-F238E27FC236}">
                <a16:creationId xmlns:a16="http://schemas.microsoft.com/office/drawing/2014/main" id="{17C4610E-9C18-467B-BF10-BE6A974CC3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6152" name="Freeform 5">
              <a:extLst>
                <a:ext uri="{FF2B5EF4-FFF2-40B4-BE49-F238E27FC236}">
                  <a16:creationId xmlns:a16="http://schemas.microsoft.com/office/drawing/2014/main" id="{296DF307-344E-4E9B-A7AA-8139E450D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99" name="Freeform 6">
              <a:extLst>
                <a:ext uri="{FF2B5EF4-FFF2-40B4-BE49-F238E27FC236}">
                  <a16:creationId xmlns:a16="http://schemas.microsoft.com/office/drawing/2014/main" id="{E263CC2D-ACFB-4EB3-ADF9-CD82BC842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1" name="Freeform 7">
              <a:extLst>
                <a:ext uri="{FF2B5EF4-FFF2-40B4-BE49-F238E27FC236}">
                  <a16:creationId xmlns:a16="http://schemas.microsoft.com/office/drawing/2014/main" id="{C5366E2F-9BA0-485A-B1CA-A5E6E2E37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3" name="Freeform 8">
              <a:extLst>
                <a:ext uri="{FF2B5EF4-FFF2-40B4-BE49-F238E27FC236}">
                  <a16:creationId xmlns:a16="http://schemas.microsoft.com/office/drawing/2014/main" id="{1803051E-7C26-4F53-8293-B4EAED4212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4" name="Freeform 9">
              <a:extLst>
                <a:ext uri="{FF2B5EF4-FFF2-40B4-BE49-F238E27FC236}">
                  <a16:creationId xmlns:a16="http://schemas.microsoft.com/office/drawing/2014/main" id="{D10888CD-E496-4116-9C45-CF4F17ADE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5" name="Freeform 10">
              <a:extLst>
                <a:ext uri="{FF2B5EF4-FFF2-40B4-BE49-F238E27FC236}">
                  <a16:creationId xmlns:a16="http://schemas.microsoft.com/office/drawing/2014/main" id="{0A42DA8F-DA3D-43E9-A184-E0F6C133A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6" name="Freeform 11">
              <a:extLst>
                <a:ext uri="{FF2B5EF4-FFF2-40B4-BE49-F238E27FC236}">
                  <a16:creationId xmlns:a16="http://schemas.microsoft.com/office/drawing/2014/main" id="{473EAD31-7AA3-49B7-ADD6-C13FF0F14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7" name="Freeform 12">
              <a:extLst>
                <a:ext uri="{FF2B5EF4-FFF2-40B4-BE49-F238E27FC236}">
                  <a16:creationId xmlns:a16="http://schemas.microsoft.com/office/drawing/2014/main" id="{2BBB7CDF-BA2E-451F-9201-CF2B6FEAE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8" name="Freeform 13">
              <a:extLst>
                <a:ext uri="{FF2B5EF4-FFF2-40B4-BE49-F238E27FC236}">
                  <a16:creationId xmlns:a16="http://schemas.microsoft.com/office/drawing/2014/main" id="{84809EF2-CD0D-4BC3-ABC7-E7E312A1D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09" name="Freeform 14">
              <a:extLst>
                <a:ext uri="{FF2B5EF4-FFF2-40B4-BE49-F238E27FC236}">
                  <a16:creationId xmlns:a16="http://schemas.microsoft.com/office/drawing/2014/main" id="{11D2D6C5-637B-4AFE-97F4-D4E48A613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0" name="Freeform 15">
              <a:extLst>
                <a:ext uri="{FF2B5EF4-FFF2-40B4-BE49-F238E27FC236}">
                  <a16:creationId xmlns:a16="http://schemas.microsoft.com/office/drawing/2014/main" id="{F841B2C5-57F5-4FE6-B4D4-EBB3F30881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1" name="Freeform 16">
              <a:extLst>
                <a:ext uri="{FF2B5EF4-FFF2-40B4-BE49-F238E27FC236}">
                  <a16:creationId xmlns:a16="http://schemas.microsoft.com/office/drawing/2014/main" id="{B4822A39-2A52-4B2C-9319-BEFC526DB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2" name="Freeform 17">
              <a:extLst>
                <a:ext uri="{FF2B5EF4-FFF2-40B4-BE49-F238E27FC236}">
                  <a16:creationId xmlns:a16="http://schemas.microsoft.com/office/drawing/2014/main" id="{4E469692-E783-4950-8DEC-3A1FD3978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3" name="Freeform 18">
              <a:extLst>
                <a:ext uri="{FF2B5EF4-FFF2-40B4-BE49-F238E27FC236}">
                  <a16:creationId xmlns:a16="http://schemas.microsoft.com/office/drawing/2014/main" id="{012909CD-3254-41E5-B8BB-0F2D7CE0D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4" name="Freeform 19">
              <a:extLst>
                <a:ext uri="{FF2B5EF4-FFF2-40B4-BE49-F238E27FC236}">
                  <a16:creationId xmlns:a16="http://schemas.microsoft.com/office/drawing/2014/main" id="{93E7648E-861E-4503-AEDC-56C4EC507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5" name="Freeform 20">
              <a:extLst>
                <a:ext uri="{FF2B5EF4-FFF2-40B4-BE49-F238E27FC236}">
                  <a16:creationId xmlns:a16="http://schemas.microsoft.com/office/drawing/2014/main" id="{F9C72257-EBD0-4D1C-A32C-D84644687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6" name="Freeform 21">
              <a:extLst>
                <a:ext uri="{FF2B5EF4-FFF2-40B4-BE49-F238E27FC236}">
                  <a16:creationId xmlns:a16="http://schemas.microsoft.com/office/drawing/2014/main" id="{87BB2CBB-9C22-4E28-AB86-DC92AEE2D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7" name="Freeform 22">
              <a:extLst>
                <a:ext uri="{FF2B5EF4-FFF2-40B4-BE49-F238E27FC236}">
                  <a16:creationId xmlns:a16="http://schemas.microsoft.com/office/drawing/2014/main" id="{F85B3053-8D9F-410A-80C2-7960DDEA6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18" name="Freeform 23">
              <a:extLst>
                <a:ext uri="{FF2B5EF4-FFF2-40B4-BE49-F238E27FC236}">
                  <a16:creationId xmlns:a16="http://schemas.microsoft.com/office/drawing/2014/main" id="{E8FF5DA7-6E72-41F1-A54C-EAF440A27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6219" name="Group 6218">
            <a:extLst>
              <a:ext uri="{FF2B5EF4-FFF2-40B4-BE49-F238E27FC236}">
                <a16:creationId xmlns:a16="http://schemas.microsoft.com/office/drawing/2014/main" id="{A899734C-500F-4274-9854-8BFA14A1D7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1186483"/>
            <a:ext cx="8848345" cy="4477933"/>
            <a:chOff x="1669293" y="1186483"/>
            <a:chExt cx="8848345" cy="4477933"/>
          </a:xfrm>
        </p:grpSpPr>
        <p:sp>
          <p:nvSpPr>
            <p:cNvPr id="6220" name="Rectangle 6219">
              <a:extLst>
                <a:ext uri="{FF2B5EF4-FFF2-40B4-BE49-F238E27FC236}">
                  <a16:creationId xmlns:a16="http://schemas.microsoft.com/office/drawing/2014/main" id="{FF07BF51-2934-47AD-A415-7400882F1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221" name="Isosceles Triangle 6220">
              <a:extLst>
                <a:ext uri="{FF2B5EF4-FFF2-40B4-BE49-F238E27FC236}">
                  <a16:creationId xmlns:a16="http://schemas.microsoft.com/office/drawing/2014/main" id="{DD6E3DF0-EDC0-458B-9C5B-911814F0A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175" name="Rectangle 6174">
              <a:extLst>
                <a:ext uri="{FF2B5EF4-FFF2-40B4-BE49-F238E27FC236}">
                  <a16:creationId xmlns:a16="http://schemas.microsoft.com/office/drawing/2014/main" id="{5D0824B1-47C9-4504-99FB-CB150519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useBgFill="1">
        <p:nvSpPr>
          <p:cNvPr id="6177" name="Rectangle 6176">
            <a:extLst>
              <a:ext uri="{FF2B5EF4-FFF2-40B4-BE49-F238E27FC236}">
                <a16:creationId xmlns:a16="http://schemas.microsoft.com/office/drawing/2014/main" id="{8334A2EF-69D9-41C1-9876-91D7FCF7C3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79" name="Group 6178">
            <a:extLst>
              <a:ext uri="{FF2B5EF4-FFF2-40B4-BE49-F238E27FC236}">
                <a16:creationId xmlns:a16="http://schemas.microsoft.com/office/drawing/2014/main" id="{874C0C03-1202-4DC9-BA33-998DDFB3FB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6180" name="Freeform 5">
              <a:extLst>
                <a:ext uri="{FF2B5EF4-FFF2-40B4-BE49-F238E27FC236}">
                  <a16:creationId xmlns:a16="http://schemas.microsoft.com/office/drawing/2014/main" id="{60BF984B-F4C1-4BF0-B296-72CAD8814B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1" name="Freeform 6">
              <a:extLst>
                <a:ext uri="{FF2B5EF4-FFF2-40B4-BE49-F238E27FC236}">
                  <a16:creationId xmlns:a16="http://schemas.microsoft.com/office/drawing/2014/main" id="{2E887C16-A8CC-48BD-A34B-69B5D14BE1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2" name="Freeform 7">
              <a:extLst>
                <a:ext uri="{FF2B5EF4-FFF2-40B4-BE49-F238E27FC236}">
                  <a16:creationId xmlns:a16="http://schemas.microsoft.com/office/drawing/2014/main" id="{1194B805-0CE2-4FD6-804E-2771E18BB4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3" name="Freeform 8">
              <a:extLst>
                <a:ext uri="{FF2B5EF4-FFF2-40B4-BE49-F238E27FC236}">
                  <a16:creationId xmlns:a16="http://schemas.microsoft.com/office/drawing/2014/main" id="{96000EBD-113B-4BB5-94F2-B2C9610948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4" name="Freeform 9">
              <a:extLst>
                <a:ext uri="{FF2B5EF4-FFF2-40B4-BE49-F238E27FC236}">
                  <a16:creationId xmlns:a16="http://schemas.microsoft.com/office/drawing/2014/main" id="{C2C37892-BF6A-4DDB-BAA9-48B6A051E9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5" name="Freeform 10">
              <a:extLst>
                <a:ext uri="{FF2B5EF4-FFF2-40B4-BE49-F238E27FC236}">
                  <a16:creationId xmlns:a16="http://schemas.microsoft.com/office/drawing/2014/main" id="{B3A53A2B-EB9B-4318-A7F9-E371D211E7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6" name="Freeform 11">
              <a:extLst>
                <a:ext uri="{FF2B5EF4-FFF2-40B4-BE49-F238E27FC236}">
                  <a16:creationId xmlns:a16="http://schemas.microsoft.com/office/drawing/2014/main" id="{59001F5F-9338-43E1-BB4B-21C681CA20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7" name="Freeform 12">
              <a:extLst>
                <a:ext uri="{FF2B5EF4-FFF2-40B4-BE49-F238E27FC236}">
                  <a16:creationId xmlns:a16="http://schemas.microsoft.com/office/drawing/2014/main" id="{24781ABE-347F-40E9-9BB2-3E35C8F153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8" name="Freeform 13">
              <a:extLst>
                <a:ext uri="{FF2B5EF4-FFF2-40B4-BE49-F238E27FC236}">
                  <a16:creationId xmlns:a16="http://schemas.microsoft.com/office/drawing/2014/main" id="{6D8A7767-4D16-4AB7-8277-D66FEC7F74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89" name="Freeform 14">
              <a:extLst>
                <a:ext uri="{FF2B5EF4-FFF2-40B4-BE49-F238E27FC236}">
                  <a16:creationId xmlns:a16="http://schemas.microsoft.com/office/drawing/2014/main" id="{1B7D649D-9559-4E1D-937A-3519483502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0" name="Freeform 15">
              <a:extLst>
                <a:ext uri="{FF2B5EF4-FFF2-40B4-BE49-F238E27FC236}">
                  <a16:creationId xmlns:a16="http://schemas.microsoft.com/office/drawing/2014/main" id="{45AA5D21-8C7B-4C77-815C-C3A8EA0A58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1" name="Freeform 16">
              <a:extLst>
                <a:ext uri="{FF2B5EF4-FFF2-40B4-BE49-F238E27FC236}">
                  <a16:creationId xmlns:a16="http://schemas.microsoft.com/office/drawing/2014/main" id="{D7A46675-AA96-41DB-B9DB-CAA471A207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2" name="Freeform 17">
              <a:extLst>
                <a:ext uri="{FF2B5EF4-FFF2-40B4-BE49-F238E27FC236}">
                  <a16:creationId xmlns:a16="http://schemas.microsoft.com/office/drawing/2014/main" id="{82090F8A-ECF2-423C-98D0-8EF2262203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3" name="Freeform 18">
              <a:extLst>
                <a:ext uri="{FF2B5EF4-FFF2-40B4-BE49-F238E27FC236}">
                  <a16:creationId xmlns:a16="http://schemas.microsoft.com/office/drawing/2014/main" id="{EA5DE46B-A4BE-407F-835A-693D3E979E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4" name="Freeform 19">
              <a:extLst>
                <a:ext uri="{FF2B5EF4-FFF2-40B4-BE49-F238E27FC236}">
                  <a16:creationId xmlns:a16="http://schemas.microsoft.com/office/drawing/2014/main" id="{429E4297-5489-465D-A6D7-03BD468E05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5" name="Freeform 20">
              <a:extLst>
                <a:ext uri="{FF2B5EF4-FFF2-40B4-BE49-F238E27FC236}">
                  <a16:creationId xmlns:a16="http://schemas.microsoft.com/office/drawing/2014/main" id="{69A4CFA1-B603-453B-AC53-49E8A8DF7E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6" name="Freeform 21">
              <a:extLst>
                <a:ext uri="{FF2B5EF4-FFF2-40B4-BE49-F238E27FC236}">
                  <a16:creationId xmlns:a16="http://schemas.microsoft.com/office/drawing/2014/main" id="{7A997EDF-8927-490B-AD5F-046317B8B2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7" name="Freeform 22">
              <a:extLst>
                <a:ext uri="{FF2B5EF4-FFF2-40B4-BE49-F238E27FC236}">
                  <a16:creationId xmlns:a16="http://schemas.microsoft.com/office/drawing/2014/main" id="{3C91BE84-B1A4-4592-A942-2C72C86DD8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98" name="Freeform 23">
              <a:extLst>
                <a:ext uri="{FF2B5EF4-FFF2-40B4-BE49-F238E27FC236}">
                  <a16:creationId xmlns:a16="http://schemas.microsoft.com/office/drawing/2014/main" id="{A0AAA5CD-6E44-429A-91FA-D650BAF9EE4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048E544B-7665-F4FE-A913-188C494CF06D}"/>
              </a:ext>
            </a:extLst>
          </p:cNvPr>
          <p:cNvSpPr>
            <a:spLocks noGrp="1"/>
          </p:cNvSpPr>
          <p:nvPr>
            <p:ph type="title"/>
          </p:nvPr>
        </p:nvSpPr>
        <p:spPr>
          <a:xfrm>
            <a:off x="7550663" y="1455611"/>
            <a:ext cx="3849624" cy="2312521"/>
          </a:xfrm>
        </p:spPr>
        <p:txBody>
          <a:bodyPr vert="horz" lIns="228600" tIns="228600" rIns="228600" bIns="0" rtlCol="0" anchor="b">
            <a:normAutofit/>
          </a:bodyPr>
          <a:lstStyle/>
          <a:p>
            <a:pPr algn="l">
              <a:lnSpc>
                <a:spcPct val="80000"/>
              </a:lnSpc>
            </a:pPr>
            <a:endParaRPr lang="en-US">
              <a:solidFill>
                <a:schemeClr val="tx2"/>
              </a:solidFill>
            </a:endParaRPr>
          </a:p>
        </p:txBody>
      </p:sp>
      <p:sp>
        <p:nvSpPr>
          <p:cNvPr id="6200" name="Rectangle 6199">
            <a:extLst>
              <a:ext uri="{FF2B5EF4-FFF2-40B4-BE49-F238E27FC236}">
                <a16:creationId xmlns:a16="http://schemas.microsoft.com/office/drawing/2014/main" id="{C8CA0C52-5ACA-4F17-AA4A-312E0E110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FFA57C"/>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Gangguan dan Upaya Menjaga Kesehatan Sistem Gerak Pada Manusia">
            <a:extLst>
              <a:ext uri="{FF2B5EF4-FFF2-40B4-BE49-F238E27FC236}">
                <a16:creationId xmlns:a16="http://schemas.microsoft.com/office/drawing/2014/main" id="{F7733354-FF30-5669-7A06-FA4B43C5C8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72115" y="1645659"/>
            <a:ext cx="5641848" cy="3548582"/>
          </a:xfrm>
          <a:prstGeom prst="rect">
            <a:avLst/>
          </a:prstGeom>
          <a:noFill/>
          <a:ln w="12700">
            <a:noFill/>
          </a:ln>
          <a:extLst>
            <a:ext uri="{909E8E84-426E-40DD-AFC4-6F175D3DCCD1}">
              <a14:hiddenFill xmlns:a14="http://schemas.microsoft.com/office/drawing/2010/main">
                <a:solidFill>
                  <a:srgbClr val="FFFFFF"/>
                </a:solidFill>
              </a14:hiddenFill>
            </a:ext>
          </a:extLst>
        </p:spPr>
      </p:pic>
      <p:sp>
        <p:nvSpPr>
          <p:cNvPr id="6202" name="Isosceles Triangle 39">
            <a:extLst>
              <a:ext uri="{FF2B5EF4-FFF2-40B4-BE49-F238E27FC236}">
                <a16:creationId xmlns:a16="http://schemas.microsoft.com/office/drawing/2014/main" id="{4F37E7FB-7372-47E3-914E-7CF7E94B1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50273" y="3291386"/>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96494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231</TotalTime>
  <Words>3070</Words>
  <Application>Microsoft Office PowerPoint</Application>
  <PresentationFormat>Widescreen</PresentationFormat>
  <Paragraphs>115</Paragraphs>
  <Slides>41</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41</vt:i4>
      </vt:variant>
    </vt:vector>
  </HeadingPairs>
  <TitlesOfParts>
    <vt:vector size="50" baseType="lpstr">
      <vt:lpstr>Andalus</vt:lpstr>
      <vt:lpstr>Arial</vt:lpstr>
      <vt:lpstr>Calibri</vt:lpstr>
      <vt:lpstr>Calibri Light</vt:lpstr>
      <vt:lpstr>Rockwell</vt:lpstr>
      <vt:lpstr>Times New Roman</vt:lpstr>
      <vt:lpstr>Wingdings</vt:lpstr>
      <vt:lpstr>Atlas</vt:lpstr>
      <vt:lpstr>Office Theme</vt:lpstr>
      <vt:lpstr>AGEN-AGEN INFEKSIUS</vt:lpstr>
      <vt:lpstr>PowerPoint Presentation</vt:lpstr>
      <vt:lpstr>Materi</vt:lpstr>
      <vt:lpstr>Infeksi </vt:lpstr>
      <vt:lpstr>PowerPoint Presentation</vt:lpstr>
      <vt:lpstr>PowerPoint Presentation</vt:lpstr>
      <vt:lpstr>PowerPoint Presentation</vt:lpstr>
      <vt:lpstr>PowerPoint Presentation</vt:lpstr>
      <vt:lpstr>PowerPoint Presentation</vt:lpstr>
      <vt:lpstr>PowerPoint Presentation</vt:lpstr>
      <vt:lpstr>virus</vt:lpstr>
      <vt:lpstr>Proses Infeksi Virus</vt:lpstr>
      <vt:lpstr>Infeksi virus</vt:lpstr>
      <vt:lpstr>Fase Fase Infeksi Secara Litik</vt:lpstr>
      <vt:lpstr>Fase Fase Infeksi Secara Lisogenik</vt:lpstr>
      <vt:lpstr>Perbedaan Siklus Litik dan Lisogenik</vt:lpstr>
      <vt:lpstr>Infeksi Pernapasan</vt:lpstr>
      <vt:lpstr>Infeksi Pencernaan</vt:lpstr>
      <vt:lpstr>bakteri</vt:lpstr>
      <vt:lpstr>Infeksi bakteri</vt:lpstr>
      <vt:lpstr>Bakteri Pneumonia</vt:lpstr>
      <vt:lpstr>Infeksi Kolera</vt:lpstr>
      <vt:lpstr>Infeksi PES</vt:lpstr>
      <vt:lpstr>Infeksi Mikobakteri</vt:lpstr>
      <vt:lpstr>Infeksi kusta</vt:lpstr>
      <vt:lpstr>Infeksi sifilis</vt:lpstr>
      <vt:lpstr>jamur</vt:lpstr>
      <vt:lpstr>Infeksi jamur</vt:lpstr>
      <vt:lpstr>parasit</vt:lpstr>
      <vt:lpstr>Infeksi parasit</vt:lpstr>
      <vt:lpstr>riketsia</vt:lpstr>
      <vt:lpstr>Infeksi Riketsia</vt:lpstr>
      <vt:lpstr>Tahap infeksi riketsia</vt:lpstr>
      <vt:lpstr>clamidia</vt:lpstr>
      <vt:lpstr>Infeksi klamida</vt:lpstr>
      <vt:lpstr>penyebab infeksi klamida </vt:lpstr>
      <vt:lpstr>Faktor-faktor yang mempengaruhi transmisi agen infeksius </vt:lpstr>
      <vt:lpstr>Faktor Yang Mempengaruhi Infeksi </vt:lpstr>
      <vt:lpstr>PowerPoint Presentation</vt:lpstr>
      <vt:lpstr>PowerPoint Presentation</vt:lpstr>
      <vt:lpstr>TERIMAKASIH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AGEN-AGEN INFEKSIUS</dc:title>
  <dc:creator>Brigitta Ayu</dc:creator>
  <cp:lastModifiedBy>Brigitta Ayu</cp:lastModifiedBy>
  <cp:revision>3</cp:revision>
  <dcterms:created xsi:type="dcterms:W3CDTF">2024-03-20T00:55:39Z</dcterms:created>
  <dcterms:modified xsi:type="dcterms:W3CDTF">2024-03-20T04:47:37Z</dcterms:modified>
</cp:coreProperties>
</file>