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57" r:id="rId6"/>
    <p:sldId id="260" r:id="rId7"/>
    <p:sldId id="261" r:id="rId8"/>
    <p:sldId id="263" r:id="rId9"/>
    <p:sldId id="287" r:id="rId10"/>
    <p:sldId id="286" r:id="rId11"/>
    <p:sldId id="26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 showGuides="1">
      <p:cViewPr varScale="1">
        <p:scale>
          <a:sx n="68" d="100"/>
          <a:sy n="68" d="100"/>
        </p:scale>
        <p:origin x="143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3.png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CF3D180-E52F-4A37-8ACE-04A740BEAA61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D09A691-05AA-40B4-9A6B-F5592FC48F7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/>
          <a:srcRect l="35364" r="21284" b="1"/>
          <a:stretch>
            <a:fillRect/>
          </a:stretch>
        </p:blipFill>
        <p:spPr>
          <a:xfrm>
            <a:off x="6645" y="10"/>
            <a:ext cx="5193150" cy="6857990"/>
          </a:xfrm>
          <a:prstGeom prst="rect">
            <a:avLst/>
          </a:prstGeom>
        </p:spPr>
      </p:pic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199795" y="-2"/>
            <a:ext cx="60985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77786" y="1358901"/>
            <a:ext cx="2780883" cy="2730498"/>
          </a:xfrm>
        </p:spPr>
        <p:txBody>
          <a:bodyPr>
            <a:normAutofit/>
          </a:bodyPr>
          <a:lstStyle/>
          <a:p>
            <a:r>
              <a:rPr lang="sv-SE" sz="2600" b="1" dirty="0">
                <a:latin typeface="Andalus" pitchFamily="18" charset="-78"/>
                <a:cs typeface="Andalus" pitchFamily="18" charset="-78"/>
              </a:rPr>
              <a:t>PENCEGAHAN DAN KONTROL TRANSMISI  INFEKSI</a:t>
            </a:r>
            <a:endParaRPr lang="en-US" sz="26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7530" y="4165601"/>
            <a:ext cx="2615609" cy="78917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latin typeface="Andalus" pitchFamily="18" charset="-78"/>
                <a:cs typeface="Andalus" pitchFamily="18" charset="-78"/>
              </a:rPr>
              <a:t>BRIGITTA AYU DWI SUSANTI</a:t>
            </a:r>
            <a:endParaRPr lang="en-US" sz="20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TERIMAKASIH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67" y="228628"/>
            <a:ext cx="7773338" cy="1596177"/>
          </a:xfrm>
        </p:spPr>
        <p:txBody>
          <a:bodyPr/>
          <a:lstStyle/>
          <a:p>
            <a:pPr algn="l"/>
            <a:r>
              <a:rPr lang="en-US" dirty="0">
                <a:latin typeface="Andalus" pitchFamily="18" charset="-78"/>
                <a:cs typeface="Andalus" pitchFamily="18" charset="-78"/>
              </a:rPr>
              <a:t>INFEKSI 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612515"/>
            <a:ext cx="8229600" cy="110299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en-US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infeksius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ditularkan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dari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satu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individu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ke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individu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lainnya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disebut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menular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4" name="Content Placeholder 2"/>
          <p:cNvSpPr txBox="1"/>
          <p:nvPr/>
        </p:nvSpPr>
        <p:spPr>
          <a:xfrm>
            <a:off x="228600" y="1219200"/>
            <a:ext cx="8229600" cy="9264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6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masuk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berkembangbiaknya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organisme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agen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infeksius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)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dalam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tubuh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inang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agen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infeksius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patogen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)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belum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tentu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menyebabkan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pada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manusia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 </a:t>
            </a: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362200"/>
            <a:ext cx="8204835" cy="10337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r>
              <a:rPr lang="en-US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menginvasi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biak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di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dalam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tubuh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tetapi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tidak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menyebabkan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gejala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maka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disebut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kolonisasi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.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4876800"/>
            <a:ext cx="8229600" cy="1476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patogen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biak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menyebabkan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tanda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gejala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klinis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maka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tersebut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bersifat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simptomatis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sebaliknya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tidak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ada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gejala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timbul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maka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bersifat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asimptomatis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287" y="762000"/>
            <a:ext cx="8534400" cy="2514600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en-US" sz="18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Agen</a:t>
            </a:r>
            <a:r>
              <a:rPr lang="en-US" sz="1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Infeksius</a:t>
            </a:r>
            <a:r>
              <a:rPr lang="en-US" sz="1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penyebab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seperti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bakteri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virus,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jamur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protozoa,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parasit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lainnya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. Ada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tiga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faktor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mempengaruhi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terjadinya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yaitu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: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patogenitas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virulensi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jumlah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dosis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“load”)</a:t>
            </a:r>
            <a:endParaRPr lang="en-US" sz="1800" dirty="0">
              <a:latin typeface="Andalus" pitchFamily="18" charset="-78"/>
              <a:cs typeface="Andalus" pitchFamily="18" charset="-78"/>
            </a:endParaRPr>
          </a:p>
          <a:p>
            <a:pPr>
              <a:buFont typeface="+mj-lt"/>
              <a:buAutoNum type="arabicPeriod"/>
            </a:pPr>
            <a:r>
              <a:rPr lang="en-US" sz="1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Reservoir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tempat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dimana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patogen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bertahan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hidup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tetapi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belum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tentu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biak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endParaRPr lang="en-US" sz="1800" dirty="0">
              <a:latin typeface="Andalus" pitchFamily="18" charset="-78"/>
              <a:cs typeface="Andalus" pitchFamily="18" charset="-78"/>
            </a:endParaRPr>
          </a:p>
          <a:p>
            <a:pPr>
              <a:buFont typeface="+mj-lt"/>
              <a:buAutoNum type="arabicPeriod"/>
            </a:pPr>
            <a:r>
              <a:rPr lang="en-US" sz="18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Jalan</a:t>
            </a:r>
            <a:r>
              <a:rPr lang="en-US" sz="1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keluar</a:t>
            </a:r>
            <a:r>
              <a:rPr lang="en-US" sz="18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(Port Exit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)</a:t>
            </a:r>
            <a:br>
              <a:rPr lang="en-US" sz="1800" dirty="0">
                <a:latin typeface="Andalus" pitchFamily="18" charset="-78"/>
                <a:cs typeface="Andalus" pitchFamily="18" charset="-78"/>
              </a:rPr>
            </a:br>
            <a:r>
              <a:rPr lang="en-US" sz="1800" dirty="0" err="1">
                <a:latin typeface="Andalus" pitchFamily="18" charset="-78"/>
                <a:cs typeface="Andalus" pitchFamily="18" charset="-78"/>
              </a:rPr>
              <a:t>Setelah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menemukan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tempat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untuk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tumbuh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biak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harus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menemukan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jalan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keluar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akan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masuk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penjamu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menyebabkan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berupa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darah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kulit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membran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mukosa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saluran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pernapasan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saluran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pencernaan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saluran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genitourinaria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transplasenta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ibu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janin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),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serta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mekanisme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aliran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800" dirty="0" err="1">
                <a:latin typeface="Andalus" pitchFamily="18" charset="-78"/>
                <a:cs typeface="Andalus" pitchFamily="18" charset="-78"/>
              </a:rPr>
              <a:t>drainase</a:t>
            </a:r>
            <a:r>
              <a:rPr lang="en-US" sz="1800" dirty="0">
                <a:latin typeface="Andalus" pitchFamily="18" charset="-78"/>
                <a:cs typeface="Andalus" pitchFamily="18" charset="-78"/>
              </a:rPr>
              <a:t>) </a:t>
            </a:r>
            <a:endParaRPr lang="en-US" sz="1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8487" y="152400"/>
            <a:ext cx="3262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Rantai</a:t>
            </a:r>
            <a:r>
              <a:rPr lang="en-US" sz="2400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Penularan</a:t>
            </a:r>
            <a:r>
              <a:rPr lang="en-US" sz="2400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Infeksi</a:t>
            </a:r>
            <a:endParaRPr lang="en-US" sz="2400" b="1" dirty="0">
              <a:solidFill>
                <a:srgbClr val="00B0F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7975"/>
            <a:ext cx="8682355" cy="6400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4. Cara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Penularan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(Mode of Transmission)</a:t>
            </a:r>
            <a:br>
              <a:rPr lang="en-US" sz="1400" dirty="0">
                <a:latin typeface="Andalus" pitchFamily="18" charset="-78"/>
                <a:cs typeface="Andalus" pitchFamily="18" charset="-78"/>
              </a:rPr>
            </a:br>
            <a:r>
              <a:rPr lang="en-US" sz="1400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bepergian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sendiri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sehingga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mereka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membutuhkan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kendaraan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untuk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membawa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mereka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orang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tempat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lain.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Kendaraan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utama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penularan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adalah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makanan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air.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Jenis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penularan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suatu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penyakit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bisa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melalui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kontak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langsung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langsung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kontak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penjamu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rentan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dengan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benda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mati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yang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terkontaminasi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yaitu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: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jarum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atau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benda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tajam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lingkungan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lainnya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),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melalui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udara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(Airborne),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vektor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lalat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nyamuk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).</a:t>
            </a:r>
            <a:endParaRPr lang="en-US" sz="1400" dirty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endParaRPr lang="en-US" sz="1400" dirty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5.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Jalur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masuk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(port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d’entry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)</a:t>
            </a:r>
            <a:br>
              <a:rPr lang="en-US" sz="1400" dirty="0">
                <a:latin typeface="Andalus" pitchFamily="18" charset="-78"/>
                <a:cs typeface="Andalus" pitchFamily="18" charset="-78"/>
              </a:rPr>
            </a:br>
            <a:r>
              <a:rPr lang="en-US" sz="1400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patogen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memasuki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tubuh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inang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melalui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berbagai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macam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jalan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misalnya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letak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(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traktus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respiratorius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traktus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gastrointestinalis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traktus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genitourinarius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kulit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/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membran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mukosa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transplasental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parenteral),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mekanisme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aliran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(trauma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perkutaneus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,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tindakan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invasif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insisi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pembedahan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)</a:t>
            </a:r>
            <a:endParaRPr lang="en-US" sz="1400" dirty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endParaRPr lang="en-US" sz="1400" dirty="0"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6. </a:t>
            </a:r>
            <a:r>
              <a:rPr lang="en-US" sz="1400" dirty="0" err="1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Kerentanan</a:t>
            </a:r>
            <a:r>
              <a:rPr lang="en-US" sz="1400" dirty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 host</a:t>
            </a:r>
            <a:endParaRPr lang="en-US" sz="1400" dirty="0">
              <a:solidFill>
                <a:srgbClr val="FF0000"/>
              </a:solidFill>
              <a:latin typeface="Andalus" pitchFamily="18" charset="-78"/>
              <a:cs typeface="Andalus" pitchFamily="18" charset="-78"/>
            </a:endParaRPr>
          </a:p>
          <a:p>
            <a:pPr marL="0" indent="0">
              <a:buNone/>
            </a:pPr>
            <a:r>
              <a:rPr lang="en-US" sz="1400" dirty="0" err="1">
                <a:latin typeface="Andalus" pitchFamily="18" charset="-78"/>
                <a:cs typeface="Andalus" pitchFamily="18" charset="-78"/>
              </a:rPr>
              <a:t>Bagaimana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individu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mendapatkan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tergantung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pada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kerentanannya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terhadap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agen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infeksius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.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Mikroorganisme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menyebar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orang lain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tetapi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tidak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berkembang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menjadi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infeksi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jika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sistem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kekebalan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tubuh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seseorang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dapat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sz="1400" dirty="0" err="1">
                <a:latin typeface="Andalus" pitchFamily="18" charset="-78"/>
                <a:cs typeface="Andalus" pitchFamily="18" charset="-78"/>
              </a:rPr>
              <a:t>melawannya</a:t>
            </a:r>
            <a:r>
              <a:rPr lang="en-US" sz="1400" dirty="0">
                <a:latin typeface="Andalus" pitchFamily="18" charset="-78"/>
                <a:cs typeface="Andalus" pitchFamily="18" charset="-78"/>
              </a:rPr>
              <a:t> </a:t>
            </a:r>
            <a:endParaRPr lang="en-US" sz="1400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bg1">
                <a:shade val="92000"/>
                <a:satMod val="140000"/>
                <a:lumMod val="11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4951" y="0"/>
            <a:ext cx="60990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04495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88878"/>
            <a:ext cx="2537607" cy="3680244"/>
          </a:xfrm>
        </p:spPr>
        <p:txBody>
          <a:bodyPr>
            <a:norm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PENGENDALIAN INFEKSI </a:t>
            </a:r>
            <a:endParaRPr lang="en-US" sz="2100" dirty="0">
              <a:solidFill>
                <a:srgbClr val="FFFFFF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2" name="Picture 1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>
            <a:fillRect/>
          </a:stretch>
        </p:blipFill>
        <p:spPr>
          <a:xfrm>
            <a:off x="0" y="0"/>
            <a:ext cx="3044951" cy="15144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095" y="1049695"/>
            <a:ext cx="4982105" cy="4758611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Cleaning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Sanitasi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latin typeface="Andalus" pitchFamily="18" charset="-78"/>
                <a:cs typeface="Andalus" pitchFamily="18" charset="-78"/>
              </a:rPr>
              <a:t>Desinfeksi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Sterilisasi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Standard Precaution (Tindakan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pencegahan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Standar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)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r>
              <a:rPr lang="en-US" dirty="0"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Cuci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tangan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r>
              <a:rPr lang="en-US" dirty="0"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Sarung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tangan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r>
              <a:rPr lang="en-US" dirty="0">
                <a:latin typeface="Andalus" pitchFamily="18" charset="-78"/>
                <a:cs typeface="Andalus" pitchFamily="18" charset="-78"/>
              </a:rPr>
              <a:t>- Masker dan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kaca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>
                <a:latin typeface="Andalus" pitchFamily="18" charset="-78"/>
                <a:cs typeface="Andalus" pitchFamily="18" charset="-78"/>
              </a:rPr>
              <a:t>mata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r>
              <a:rPr lang="en-US" dirty="0">
                <a:latin typeface="Andalus" pitchFamily="18" charset="-78"/>
                <a:cs typeface="Andalus" pitchFamily="18" charset="-78"/>
              </a:rPr>
              <a:t>-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Penanganan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linen dan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tenun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r>
              <a:rPr lang="en-US" dirty="0" err="1">
                <a:latin typeface="Andalus" pitchFamily="18" charset="-78"/>
                <a:cs typeface="Andalus" pitchFamily="18" charset="-78"/>
              </a:rPr>
              <a:t>dll</a:t>
            </a:r>
            <a:r>
              <a:rPr lang="en-US" dirty="0">
                <a:latin typeface="Andalus" pitchFamily="18" charset="-78"/>
                <a:cs typeface="Andalus" pitchFamily="18" charset="-78"/>
              </a:rPr>
              <a:t> </a:t>
            </a:r>
            <a:br>
              <a:rPr lang="en-US" dirty="0">
                <a:latin typeface="Andalus" pitchFamily="18" charset="-78"/>
                <a:cs typeface="Andalus" pitchFamily="18" charset="-78"/>
              </a:rPr>
            </a:b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14" name="Picture 1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>
            <a:fillRect/>
          </a:stretch>
        </p:blipFill>
        <p:spPr>
          <a:xfrm>
            <a:off x="1032794" y="5962903"/>
            <a:ext cx="1943100" cy="892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Proses </a:t>
            </a:r>
            <a:r>
              <a:rPr lang="en-US" dirty="0" err="1"/>
              <a:t>pengendalian</a:t>
            </a:r>
            <a:r>
              <a:rPr lang="en-US" dirty="0"/>
              <a:t> </a:t>
            </a:r>
            <a:r>
              <a:rPr lang="en-US" dirty="0" err="1"/>
              <a:t>mikroorganisme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en-US" b="1" dirty="0" err="1"/>
              <a:t>Sterilisasi</a:t>
            </a:r>
            <a:r>
              <a:rPr lang="en-US" b="1" dirty="0"/>
              <a:t> </a:t>
            </a:r>
            <a:endParaRPr lang="en-US" b="1" dirty="0"/>
          </a:p>
          <a:p>
            <a:pPr marL="571500" indent="-457200">
              <a:buAutoNum type="arabicPeriod"/>
            </a:pPr>
            <a:r>
              <a:rPr lang="en-US" b="1" dirty="0" err="1"/>
              <a:t>Desinfeksi</a:t>
            </a:r>
            <a:r>
              <a:rPr lang="en-US" b="1" dirty="0"/>
              <a:t> </a:t>
            </a:r>
            <a:endParaRPr lang="en-US" b="1" dirty="0"/>
          </a:p>
          <a:p>
            <a:pPr marL="571500" indent="-457200">
              <a:buAutoNum type="arabicPeriod"/>
            </a:pPr>
            <a:r>
              <a:rPr lang="en-US" b="1" dirty="0" err="1"/>
              <a:t>Sanitasi</a:t>
            </a:r>
            <a:r>
              <a:rPr lang="en-US" b="1" dirty="0"/>
              <a:t> </a:t>
            </a:r>
            <a:endParaRPr lang="en-US" b="1" dirty="0"/>
          </a:p>
          <a:p>
            <a:pPr marL="571500" indent="-457200">
              <a:buAutoNum type="arabicPeriod"/>
            </a:pPr>
            <a:r>
              <a:rPr lang="en-US" b="1" dirty="0" err="1"/>
              <a:t>Antiseptik</a:t>
            </a:r>
            <a:r>
              <a:rPr lang="en-US" b="1" dirty="0"/>
              <a:t> 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38200" y="1524000"/>
            <a:ext cx="7543800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Mikroorganisme</a:t>
            </a:r>
            <a:r>
              <a:rPr lang="en-US" sz="4000" dirty="0"/>
              <a:t> </a:t>
            </a:r>
            <a:endParaRPr lang="en-US" sz="4000" dirty="0"/>
          </a:p>
          <a:p>
            <a:pPr algn="ctr"/>
            <a:r>
              <a:rPr lang="en-US" sz="4000" dirty="0" err="1"/>
              <a:t>dapat</a:t>
            </a:r>
            <a:r>
              <a:rPr lang="en-US" sz="4000" dirty="0"/>
              <a:t> </a:t>
            </a:r>
            <a:r>
              <a:rPr lang="en-US" sz="4000" dirty="0" err="1"/>
              <a:t>dikendalikan</a:t>
            </a:r>
            <a:r>
              <a:rPr lang="en-US" sz="4000" dirty="0"/>
              <a:t> </a:t>
            </a:r>
            <a:endParaRPr lang="en-US" sz="4000" dirty="0"/>
          </a:p>
          <a:p>
            <a:pPr algn="ctr"/>
            <a:r>
              <a:rPr lang="en-US" sz="4000" dirty="0" err="1"/>
              <a:t>dengan</a:t>
            </a:r>
            <a:r>
              <a:rPr lang="en-US" sz="4000" dirty="0"/>
              <a:t> </a:t>
            </a:r>
            <a:r>
              <a:rPr lang="en-US" sz="4000" dirty="0" err="1"/>
              <a:t>menggunakan</a:t>
            </a:r>
            <a:r>
              <a:rPr lang="en-US" sz="4000" dirty="0"/>
              <a:t> </a:t>
            </a:r>
            <a:endParaRPr lang="en-US" sz="4000" dirty="0"/>
          </a:p>
          <a:p>
            <a:pPr algn="ctr"/>
            <a:r>
              <a:rPr lang="en-US" sz="4000" b="1" dirty="0"/>
              <a:t>ANTIMIKROBA</a:t>
            </a:r>
            <a:endParaRPr lang="en-US" sz="4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Mekanisme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antibiotik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457200">
              <a:buAutoNum type="arabicPeriod"/>
            </a:pPr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sintesis</a:t>
            </a:r>
            <a:r>
              <a:rPr lang="en-US" dirty="0"/>
              <a:t> </a:t>
            </a:r>
            <a:r>
              <a:rPr lang="en-US" dirty="0" err="1"/>
              <a:t>dinding</a:t>
            </a:r>
            <a:r>
              <a:rPr lang="en-US" dirty="0"/>
              <a:t> </a:t>
            </a:r>
            <a:r>
              <a:rPr lang="en-US" dirty="0" err="1"/>
              <a:t>sel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membran</a:t>
            </a:r>
            <a:r>
              <a:rPr lang="en-US" dirty="0"/>
              <a:t> </a:t>
            </a:r>
            <a:r>
              <a:rPr lang="en-US" dirty="0" err="1"/>
              <a:t>sitoplasma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sintesis</a:t>
            </a:r>
            <a:r>
              <a:rPr lang="en-US" dirty="0"/>
              <a:t>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nukleat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protein</a:t>
            </a:r>
            <a:endParaRPr lang="en-US" dirty="0"/>
          </a:p>
          <a:p>
            <a:pPr marL="571500" indent="-457200">
              <a:buAutoNum type="arabicPeriod"/>
            </a:pPr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spesifik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0</TotalTime>
  <Words>3025</Words>
  <Application>WPS Presentation</Application>
  <PresentationFormat>On-screen Show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Andalus</vt:lpstr>
      <vt:lpstr>Segoe Print</vt:lpstr>
      <vt:lpstr>Tw Cen MT</vt:lpstr>
      <vt:lpstr>Microsoft YaHei</vt:lpstr>
      <vt:lpstr>Arial Unicode MS</vt:lpstr>
      <vt:lpstr>Calibri</vt:lpstr>
      <vt:lpstr>Droplet</vt:lpstr>
      <vt:lpstr>PENCEGAHAN DAN KONTROL TRANSMISI  INFEKSI</vt:lpstr>
      <vt:lpstr>INFEKSI </vt:lpstr>
      <vt:lpstr>PowerPoint 演示文稿</vt:lpstr>
      <vt:lpstr>PowerPoint 演示文稿</vt:lpstr>
      <vt:lpstr>Lanjutan Rantai Penularan Infeksi</vt:lpstr>
      <vt:lpstr>PENGENDALIAN INFEKSI </vt:lpstr>
      <vt:lpstr>Proses pengendalian mikroorganisme</vt:lpstr>
      <vt:lpstr>PowerPoint 演示文稿</vt:lpstr>
      <vt:lpstr>Mekanisme kerja antibiotik</vt:lpstr>
      <vt:lpstr>TERIMAKASIH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FAKTOR-FAKTOR YANG MEMPENGARUHI AGEN-AGEN INFEKSIUS</dc:title>
  <dc:creator>user</dc:creator>
  <cp:lastModifiedBy>brigitta ayu dwi susanti</cp:lastModifiedBy>
  <cp:revision>10</cp:revision>
  <dcterms:created xsi:type="dcterms:W3CDTF">2022-04-20T06:12:00Z</dcterms:created>
  <dcterms:modified xsi:type="dcterms:W3CDTF">2025-03-13T07:28:07Z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13EBE2E2277045F78B1BA450347A5770_12</vt:lpwstr>
  </property>
  <property fmtid="{D5CDD505-2E9C-101B-9397-08002B2CF9AE}" pid="3" name="KSOProductBuildVer">
    <vt:lpwstr>1033-12.2.0.20326</vt:lpwstr>
  </property>
</Properties>
</file>