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1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6" d="100"/>
          <a:sy n="66" d="100"/>
        </p:scale>
        <p:origin x="132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4" Type="http://schemas.openxmlformats.org/officeDocument/2006/relationships/image" Target="../media/image8.svg"/></Relationships>
</file>

<file path=ppt/diagrams/_rels/drawing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4" Type="http://schemas.openxmlformats.org/officeDocument/2006/relationships/image" Target="../media/image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FC03F1-F4C0-4FB2-BC1B-C906540B0799}" type="doc">
      <dgm:prSet loTypeId="urn:microsoft.com/office/officeart/2005/8/layout/default" loCatId="list" qsTypeId="urn:microsoft.com/office/officeart/2005/8/quickstyle/simple5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715A95A7-08DA-4248-BEE4-BFFA3C3FD04F}">
      <dgm:prSet/>
      <dgm:spPr/>
      <dgm:t>
        <a:bodyPr/>
        <a:lstStyle/>
        <a:p>
          <a:r>
            <a:rPr lang="en-US" dirty="0" err="1">
              <a:solidFill>
                <a:srgbClr val="002060"/>
              </a:solidFill>
            </a:rPr>
            <a:t>Keselamatan</a:t>
          </a:r>
          <a:r>
            <a:rPr lang="en-US" dirty="0">
              <a:solidFill>
                <a:srgbClr val="002060"/>
              </a:solidFill>
            </a:rPr>
            <a:t> </a:t>
          </a:r>
          <a:r>
            <a:rPr lang="en-US" dirty="0" err="1">
              <a:solidFill>
                <a:srgbClr val="002060"/>
              </a:solidFill>
            </a:rPr>
            <a:t>pasien</a:t>
          </a:r>
          <a:r>
            <a:rPr lang="en-US" dirty="0">
              <a:solidFill>
                <a:srgbClr val="002060"/>
              </a:solidFill>
            </a:rPr>
            <a:t> merupakan </a:t>
          </a:r>
          <a:r>
            <a:rPr lang="en-US" dirty="0" err="1">
              <a:solidFill>
                <a:srgbClr val="002060"/>
              </a:solidFill>
            </a:rPr>
            <a:t>prioritas</a:t>
          </a:r>
          <a:r>
            <a:rPr lang="en-US" dirty="0">
              <a:solidFill>
                <a:srgbClr val="002060"/>
              </a:solidFill>
            </a:rPr>
            <a:t> </a:t>
          </a:r>
          <a:r>
            <a:rPr lang="en-US" dirty="0" err="1">
              <a:solidFill>
                <a:srgbClr val="002060"/>
              </a:solidFill>
            </a:rPr>
            <a:t>utama</a:t>
          </a:r>
          <a:r>
            <a:rPr lang="en-US" dirty="0">
              <a:solidFill>
                <a:srgbClr val="002060"/>
              </a:solidFill>
            </a:rPr>
            <a:t> </a:t>
          </a:r>
          <a:r>
            <a:rPr lang="en-US" dirty="0" err="1">
              <a:solidFill>
                <a:srgbClr val="002060"/>
              </a:solidFill>
            </a:rPr>
            <a:t>dalam</a:t>
          </a:r>
          <a:r>
            <a:rPr lang="en-US" dirty="0">
              <a:solidFill>
                <a:srgbClr val="002060"/>
              </a:solidFill>
            </a:rPr>
            <a:t> </a:t>
          </a:r>
          <a:r>
            <a:rPr lang="en-US" dirty="0" err="1">
              <a:solidFill>
                <a:srgbClr val="002060"/>
              </a:solidFill>
            </a:rPr>
            <a:t>pelayanan</a:t>
          </a:r>
          <a:r>
            <a:rPr lang="en-US" dirty="0">
              <a:solidFill>
                <a:srgbClr val="002060"/>
              </a:solidFill>
            </a:rPr>
            <a:t> </a:t>
          </a:r>
          <a:r>
            <a:rPr lang="en-US" dirty="0" err="1">
              <a:solidFill>
                <a:srgbClr val="002060"/>
              </a:solidFill>
            </a:rPr>
            <a:t>kesehatan</a:t>
          </a:r>
          <a:r>
            <a:rPr lang="en-US" dirty="0">
              <a:solidFill>
                <a:srgbClr val="002060"/>
              </a:solidFill>
            </a:rPr>
            <a:t>.</a:t>
          </a:r>
        </a:p>
      </dgm:t>
    </dgm:pt>
    <dgm:pt modelId="{8705F9BF-0D3E-4A33-8DC4-2EE220FFBDFD}" type="parTrans" cxnId="{ED68BAD3-830B-4353-AE20-D0E1A919800C}">
      <dgm:prSet/>
      <dgm:spPr/>
      <dgm:t>
        <a:bodyPr/>
        <a:lstStyle/>
        <a:p>
          <a:endParaRPr lang="en-US"/>
        </a:p>
      </dgm:t>
    </dgm:pt>
    <dgm:pt modelId="{E895CD7A-E727-441F-BC5B-A2A10672882C}" type="sibTrans" cxnId="{ED68BAD3-830B-4353-AE20-D0E1A919800C}">
      <dgm:prSet/>
      <dgm:spPr/>
      <dgm:t>
        <a:bodyPr/>
        <a:lstStyle/>
        <a:p>
          <a:endParaRPr lang="en-US"/>
        </a:p>
      </dgm:t>
    </dgm:pt>
    <dgm:pt modelId="{A6438FE2-0108-4EDD-9DF6-4A4036A2F5D2}">
      <dgm:prSet/>
      <dgm:spPr/>
      <dgm:t>
        <a:bodyPr/>
        <a:lstStyle/>
        <a:p>
          <a:r>
            <a:rPr lang="en-US" dirty="0" err="1">
              <a:solidFill>
                <a:srgbClr val="002060"/>
              </a:solidFill>
            </a:rPr>
            <a:t>Kesalahan</a:t>
          </a:r>
          <a:r>
            <a:rPr lang="en-US" dirty="0">
              <a:solidFill>
                <a:srgbClr val="002060"/>
              </a:solidFill>
            </a:rPr>
            <a:t> </a:t>
          </a:r>
          <a:r>
            <a:rPr lang="en-US" dirty="0" err="1">
              <a:solidFill>
                <a:srgbClr val="002060"/>
              </a:solidFill>
            </a:rPr>
            <a:t>medis</a:t>
          </a:r>
          <a:r>
            <a:rPr lang="en-US" dirty="0">
              <a:solidFill>
                <a:srgbClr val="002060"/>
              </a:solidFill>
            </a:rPr>
            <a:t> </a:t>
          </a:r>
          <a:r>
            <a:rPr lang="en-US" dirty="0" err="1">
              <a:solidFill>
                <a:srgbClr val="002060"/>
              </a:solidFill>
            </a:rPr>
            <a:t>dapat</a:t>
          </a:r>
          <a:r>
            <a:rPr lang="en-US" dirty="0">
              <a:solidFill>
                <a:srgbClr val="002060"/>
              </a:solidFill>
            </a:rPr>
            <a:t> </a:t>
          </a:r>
          <a:r>
            <a:rPr lang="en-US" dirty="0" err="1">
              <a:solidFill>
                <a:srgbClr val="002060"/>
              </a:solidFill>
            </a:rPr>
            <a:t>menimbulkan</a:t>
          </a:r>
          <a:r>
            <a:rPr lang="en-US" dirty="0">
              <a:solidFill>
                <a:srgbClr val="002060"/>
              </a:solidFill>
            </a:rPr>
            <a:t> </a:t>
          </a:r>
          <a:r>
            <a:rPr lang="en-US" dirty="0" err="1">
              <a:solidFill>
                <a:srgbClr val="002060"/>
              </a:solidFill>
            </a:rPr>
            <a:t>cedera</a:t>
          </a:r>
          <a:r>
            <a:rPr lang="en-US" dirty="0">
              <a:solidFill>
                <a:srgbClr val="002060"/>
              </a:solidFill>
            </a:rPr>
            <a:t> </a:t>
          </a:r>
          <a:r>
            <a:rPr lang="en-US" dirty="0" err="1">
              <a:solidFill>
                <a:srgbClr val="002060"/>
              </a:solidFill>
            </a:rPr>
            <a:t>bahkan</a:t>
          </a:r>
          <a:r>
            <a:rPr lang="en-US" dirty="0">
              <a:solidFill>
                <a:srgbClr val="002060"/>
              </a:solidFill>
            </a:rPr>
            <a:t> </a:t>
          </a:r>
          <a:r>
            <a:rPr lang="en-US" dirty="0" err="1">
              <a:solidFill>
                <a:srgbClr val="002060"/>
              </a:solidFill>
            </a:rPr>
            <a:t>kematian</a:t>
          </a:r>
          <a:r>
            <a:rPr lang="en-US" dirty="0">
              <a:solidFill>
                <a:srgbClr val="002060"/>
              </a:solidFill>
            </a:rPr>
            <a:t>.</a:t>
          </a:r>
        </a:p>
      </dgm:t>
    </dgm:pt>
    <dgm:pt modelId="{A35F0B97-0C3E-4F5D-A0E3-2D58B0551A8D}" type="parTrans" cxnId="{931F6013-06BE-4340-844E-8DD7BCF8D8AF}">
      <dgm:prSet/>
      <dgm:spPr/>
      <dgm:t>
        <a:bodyPr/>
        <a:lstStyle/>
        <a:p>
          <a:endParaRPr lang="en-US"/>
        </a:p>
      </dgm:t>
    </dgm:pt>
    <dgm:pt modelId="{E2B95673-C279-4DC1-81CC-3D2A89246AE0}" type="sibTrans" cxnId="{931F6013-06BE-4340-844E-8DD7BCF8D8AF}">
      <dgm:prSet/>
      <dgm:spPr/>
      <dgm:t>
        <a:bodyPr/>
        <a:lstStyle/>
        <a:p>
          <a:endParaRPr lang="en-US"/>
        </a:p>
      </dgm:t>
    </dgm:pt>
    <dgm:pt modelId="{F151FA77-BDD9-40CE-BAFB-CD6E5B1028F4}">
      <dgm:prSet/>
      <dgm:spPr/>
      <dgm:t>
        <a:bodyPr/>
        <a:lstStyle/>
        <a:p>
          <a:r>
            <a:rPr lang="en-US" dirty="0" err="1">
              <a:solidFill>
                <a:srgbClr val="002060"/>
              </a:solidFill>
            </a:rPr>
            <a:t>Sistem</a:t>
          </a:r>
          <a:r>
            <a:rPr lang="en-US" dirty="0">
              <a:solidFill>
                <a:srgbClr val="002060"/>
              </a:solidFill>
            </a:rPr>
            <a:t> </a:t>
          </a:r>
          <a:r>
            <a:rPr lang="en-US" dirty="0" err="1">
              <a:solidFill>
                <a:srgbClr val="002060"/>
              </a:solidFill>
            </a:rPr>
            <a:t>pelayanan</a:t>
          </a:r>
          <a:r>
            <a:rPr lang="en-US" dirty="0">
              <a:solidFill>
                <a:srgbClr val="002060"/>
              </a:solidFill>
            </a:rPr>
            <a:t> </a:t>
          </a:r>
          <a:r>
            <a:rPr lang="en-US" dirty="0" err="1">
              <a:solidFill>
                <a:srgbClr val="002060"/>
              </a:solidFill>
            </a:rPr>
            <a:t>kesehatan</a:t>
          </a:r>
          <a:r>
            <a:rPr lang="en-US" dirty="0">
              <a:solidFill>
                <a:srgbClr val="002060"/>
              </a:solidFill>
            </a:rPr>
            <a:t> yang </a:t>
          </a:r>
          <a:r>
            <a:rPr lang="en-US" dirty="0" err="1">
              <a:solidFill>
                <a:srgbClr val="002060"/>
              </a:solidFill>
            </a:rPr>
            <a:t>kompleks</a:t>
          </a:r>
          <a:r>
            <a:rPr lang="en-US" dirty="0">
              <a:solidFill>
                <a:srgbClr val="002060"/>
              </a:solidFill>
            </a:rPr>
            <a:t> </a:t>
          </a:r>
          <a:r>
            <a:rPr lang="en-US" dirty="0" err="1">
              <a:solidFill>
                <a:srgbClr val="002060"/>
              </a:solidFill>
            </a:rPr>
            <a:t>meningkatkan</a:t>
          </a:r>
          <a:r>
            <a:rPr lang="en-US" dirty="0">
              <a:solidFill>
                <a:srgbClr val="002060"/>
              </a:solidFill>
            </a:rPr>
            <a:t> </a:t>
          </a:r>
          <a:r>
            <a:rPr lang="en-US" dirty="0" err="1">
              <a:solidFill>
                <a:srgbClr val="002060"/>
              </a:solidFill>
            </a:rPr>
            <a:t>risiko</a:t>
          </a:r>
          <a:r>
            <a:rPr lang="en-US" dirty="0">
              <a:solidFill>
                <a:srgbClr val="002060"/>
              </a:solidFill>
            </a:rPr>
            <a:t> </a:t>
          </a:r>
          <a:r>
            <a:rPr lang="en-US" dirty="0" err="1">
              <a:solidFill>
                <a:srgbClr val="002060"/>
              </a:solidFill>
            </a:rPr>
            <a:t>kesalahan</a:t>
          </a:r>
          <a:r>
            <a:rPr lang="en-US" dirty="0">
              <a:solidFill>
                <a:srgbClr val="002060"/>
              </a:solidFill>
            </a:rPr>
            <a:t>.</a:t>
          </a:r>
        </a:p>
      </dgm:t>
    </dgm:pt>
    <dgm:pt modelId="{DC2E1436-C490-4F6E-9A05-483A583A142A}" type="parTrans" cxnId="{673EA2C1-F1D2-45F8-B2FB-0EA81ACD089D}">
      <dgm:prSet/>
      <dgm:spPr/>
      <dgm:t>
        <a:bodyPr/>
        <a:lstStyle/>
        <a:p>
          <a:endParaRPr lang="en-US"/>
        </a:p>
      </dgm:t>
    </dgm:pt>
    <dgm:pt modelId="{183EC50B-0EE8-4E20-8889-EA9D8675B255}" type="sibTrans" cxnId="{673EA2C1-F1D2-45F8-B2FB-0EA81ACD089D}">
      <dgm:prSet/>
      <dgm:spPr/>
      <dgm:t>
        <a:bodyPr/>
        <a:lstStyle/>
        <a:p>
          <a:endParaRPr lang="en-US"/>
        </a:p>
      </dgm:t>
    </dgm:pt>
    <dgm:pt modelId="{605A2E92-F83C-43AE-8706-736CAF93E62C}">
      <dgm:prSet/>
      <dgm:spPr/>
      <dgm:t>
        <a:bodyPr/>
        <a:lstStyle/>
        <a:p>
          <a:r>
            <a:rPr lang="en-US" dirty="0">
              <a:solidFill>
                <a:srgbClr val="002060"/>
              </a:solidFill>
            </a:rPr>
            <a:t>Oleh </a:t>
          </a:r>
          <a:r>
            <a:rPr lang="en-US" dirty="0" err="1">
              <a:solidFill>
                <a:srgbClr val="002060"/>
              </a:solidFill>
            </a:rPr>
            <a:t>karena</a:t>
          </a:r>
          <a:r>
            <a:rPr lang="en-US" dirty="0">
              <a:solidFill>
                <a:srgbClr val="002060"/>
              </a:solidFill>
            </a:rPr>
            <a:t> </a:t>
          </a:r>
          <a:r>
            <a:rPr lang="en-US" dirty="0" err="1">
              <a:solidFill>
                <a:srgbClr val="002060"/>
              </a:solidFill>
            </a:rPr>
            <a:t>itu</a:t>
          </a:r>
          <a:r>
            <a:rPr lang="en-US" dirty="0">
              <a:solidFill>
                <a:srgbClr val="002060"/>
              </a:solidFill>
            </a:rPr>
            <a:t> </a:t>
          </a:r>
          <a:r>
            <a:rPr lang="en-US" dirty="0" err="1">
              <a:solidFill>
                <a:srgbClr val="002060"/>
              </a:solidFill>
            </a:rPr>
            <a:t>diperlukan</a:t>
          </a:r>
          <a:r>
            <a:rPr lang="en-US" dirty="0">
              <a:solidFill>
                <a:srgbClr val="002060"/>
              </a:solidFill>
            </a:rPr>
            <a:t> </a:t>
          </a:r>
          <a:r>
            <a:rPr lang="en-US" dirty="0" err="1">
              <a:solidFill>
                <a:srgbClr val="002060"/>
              </a:solidFill>
            </a:rPr>
            <a:t>penerapan</a:t>
          </a:r>
          <a:r>
            <a:rPr lang="en-US" dirty="0">
              <a:solidFill>
                <a:srgbClr val="002060"/>
              </a:solidFill>
            </a:rPr>
            <a:t> patient safety </a:t>
          </a:r>
          <a:r>
            <a:rPr lang="en-US" dirty="0" err="1">
              <a:solidFill>
                <a:srgbClr val="002060"/>
              </a:solidFill>
            </a:rPr>
            <a:t>secara</a:t>
          </a:r>
          <a:r>
            <a:rPr lang="en-US" dirty="0">
              <a:solidFill>
                <a:srgbClr val="002060"/>
              </a:solidFill>
            </a:rPr>
            <a:t> </a:t>
          </a:r>
          <a:r>
            <a:rPr lang="en-US" dirty="0" err="1">
              <a:solidFill>
                <a:srgbClr val="002060"/>
              </a:solidFill>
            </a:rPr>
            <a:t>sistematis</a:t>
          </a:r>
          <a:r>
            <a:rPr lang="en-US" dirty="0">
              <a:solidFill>
                <a:srgbClr val="002060"/>
              </a:solidFill>
            </a:rPr>
            <a:t>.</a:t>
          </a:r>
        </a:p>
      </dgm:t>
    </dgm:pt>
    <dgm:pt modelId="{CD584F9D-5ABE-49DD-BFE6-5D4F40D91E11}" type="parTrans" cxnId="{04D95B45-2B1B-4F4A-BC0C-EDFE603C3686}">
      <dgm:prSet/>
      <dgm:spPr/>
      <dgm:t>
        <a:bodyPr/>
        <a:lstStyle/>
        <a:p>
          <a:endParaRPr lang="en-US"/>
        </a:p>
      </dgm:t>
    </dgm:pt>
    <dgm:pt modelId="{5BAD23F6-E0A1-4D0A-B7D1-5DEE6DAED0A4}" type="sibTrans" cxnId="{04D95B45-2B1B-4F4A-BC0C-EDFE603C3686}">
      <dgm:prSet/>
      <dgm:spPr/>
      <dgm:t>
        <a:bodyPr/>
        <a:lstStyle/>
        <a:p>
          <a:endParaRPr lang="en-US"/>
        </a:p>
      </dgm:t>
    </dgm:pt>
    <dgm:pt modelId="{FB0FC2E0-84BE-4879-A054-0725960766AF}" type="pres">
      <dgm:prSet presAssocID="{15FC03F1-F4C0-4FB2-BC1B-C906540B0799}" presName="diagram" presStyleCnt="0">
        <dgm:presLayoutVars>
          <dgm:dir/>
          <dgm:resizeHandles val="exact"/>
        </dgm:presLayoutVars>
      </dgm:prSet>
      <dgm:spPr/>
    </dgm:pt>
    <dgm:pt modelId="{AC09E4AE-C236-476D-854E-98B52DED82E5}" type="pres">
      <dgm:prSet presAssocID="{715A95A7-08DA-4248-BEE4-BFFA3C3FD04F}" presName="node" presStyleLbl="node1" presStyleIdx="0" presStyleCnt="4">
        <dgm:presLayoutVars>
          <dgm:bulletEnabled val="1"/>
        </dgm:presLayoutVars>
      </dgm:prSet>
      <dgm:spPr/>
    </dgm:pt>
    <dgm:pt modelId="{2924009C-D0C3-46AD-86E5-BFE6E8DC2A8F}" type="pres">
      <dgm:prSet presAssocID="{E895CD7A-E727-441F-BC5B-A2A10672882C}" presName="sibTrans" presStyleCnt="0"/>
      <dgm:spPr/>
    </dgm:pt>
    <dgm:pt modelId="{20A10D43-397E-4762-A68C-A492EDC87F51}" type="pres">
      <dgm:prSet presAssocID="{A6438FE2-0108-4EDD-9DF6-4A4036A2F5D2}" presName="node" presStyleLbl="node1" presStyleIdx="1" presStyleCnt="4">
        <dgm:presLayoutVars>
          <dgm:bulletEnabled val="1"/>
        </dgm:presLayoutVars>
      </dgm:prSet>
      <dgm:spPr/>
    </dgm:pt>
    <dgm:pt modelId="{27D6B2C6-AD5D-4302-8F45-FD279FD5C8E9}" type="pres">
      <dgm:prSet presAssocID="{E2B95673-C279-4DC1-81CC-3D2A89246AE0}" presName="sibTrans" presStyleCnt="0"/>
      <dgm:spPr/>
    </dgm:pt>
    <dgm:pt modelId="{0B0902F5-D73E-4728-8CEC-4235EC4E16D6}" type="pres">
      <dgm:prSet presAssocID="{F151FA77-BDD9-40CE-BAFB-CD6E5B1028F4}" presName="node" presStyleLbl="node1" presStyleIdx="2" presStyleCnt="4">
        <dgm:presLayoutVars>
          <dgm:bulletEnabled val="1"/>
        </dgm:presLayoutVars>
      </dgm:prSet>
      <dgm:spPr/>
    </dgm:pt>
    <dgm:pt modelId="{CB9A87E1-F0BA-4477-A0FE-FADF30468FC7}" type="pres">
      <dgm:prSet presAssocID="{183EC50B-0EE8-4E20-8889-EA9D8675B255}" presName="sibTrans" presStyleCnt="0"/>
      <dgm:spPr/>
    </dgm:pt>
    <dgm:pt modelId="{7D539EB8-5BB1-4A9A-B2BB-879E5634A731}" type="pres">
      <dgm:prSet presAssocID="{605A2E92-F83C-43AE-8706-736CAF93E62C}" presName="node" presStyleLbl="node1" presStyleIdx="3" presStyleCnt="4">
        <dgm:presLayoutVars>
          <dgm:bulletEnabled val="1"/>
        </dgm:presLayoutVars>
      </dgm:prSet>
      <dgm:spPr/>
    </dgm:pt>
  </dgm:ptLst>
  <dgm:cxnLst>
    <dgm:cxn modelId="{931F6013-06BE-4340-844E-8DD7BCF8D8AF}" srcId="{15FC03F1-F4C0-4FB2-BC1B-C906540B0799}" destId="{A6438FE2-0108-4EDD-9DF6-4A4036A2F5D2}" srcOrd="1" destOrd="0" parTransId="{A35F0B97-0C3E-4F5D-A0E3-2D58B0551A8D}" sibTransId="{E2B95673-C279-4DC1-81CC-3D2A89246AE0}"/>
    <dgm:cxn modelId="{09AD3B1B-58DE-4ED5-87F6-EC76CA22AA71}" type="presOf" srcId="{A6438FE2-0108-4EDD-9DF6-4A4036A2F5D2}" destId="{20A10D43-397E-4762-A68C-A492EDC87F51}" srcOrd="0" destOrd="0" presId="urn:microsoft.com/office/officeart/2005/8/layout/default"/>
    <dgm:cxn modelId="{04D95B45-2B1B-4F4A-BC0C-EDFE603C3686}" srcId="{15FC03F1-F4C0-4FB2-BC1B-C906540B0799}" destId="{605A2E92-F83C-43AE-8706-736CAF93E62C}" srcOrd="3" destOrd="0" parTransId="{CD584F9D-5ABE-49DD-BFE6-5D4F40D91E11}" sibTransId="{5BAD23F6-E0A1-4D0A-B7D1-5DEE6DAED0A4}"/>
    <dgm:cxn modelId="{E6BF2E68-8136-41FD-8CBD-144D4E339BF1}" type="presOf" srcId="{15FC03F1-F4C0-4FB2-BC1B-C906540B0799}" destId="{FB0FC2E0-84BE-4879-A054-0725960766AF}" srcOrd="0" destOrd="0" presId="urn:microsoft.com/office/officeart/2005/8/layout/default"/>
    <dgm:cxn modelId="{6CD00B75-A6B4-4CA2-B815-D499F5478149}" type="presOf" srcId="{F151FA77-BDD9-40CE-BAFB-CD6E5B1028F4}" destId="{0B0902F5-D73E-4728-8CEC-4235EC4E16D6}" srcOrd="0" destOrd="0" presId="urn:microsoft.com/office/officeart/2005/8/layout/default"/>
    <dgm:cxn modelId="{C2413691-1AC1-4C18-85D3-252FB84CF458}" type="presOf" srcId="{715A95A7-08DA-4248-BEE4-BFFA3C3FD04F}" destId="{AC09E4AE-C236-476D-854E-98B52DED82E5}" srcOrd="0" destOrd="0" presId="urn:microsoft.com/office/officeart/2005/8/layout/default"/>
    <dgm:cxn modelId="{673EA2C1-F1D2-45F8-B2FB-0EA81ACD089D}" srcId="{15FC03F1-F4C0-4FB2-BC1B-C906540B0799}" destId="{F151FA77-BDD9-40CE-BAFB-CD6E5B1028F4}" srcOrd="2" destOrd="0" parTransId="{DC2E1436-C490-4F6E-9A05-483A583A142A}" sibTransId="{183EC50B-0EE8-4E20-8889-EA9D8675B255}"/>
    <dgm:cxn modelId="{ED68BAD3-830B-4353-AE20-D0E1A919800C}" srcId="{15FC03F1-F4C0-4FB2-BC1B-C906540B0799}" destId="{715A95A7-08DA-4248-BEE4-BFFA3C3FD04F}" srcOrd="0" destOrd="0" parTransId="{8705F9BF-0D3E-4A33-8DC4-2EE220FFBDFD}" sibTransId="{E895CD7A-E727-441F-BC5B-A2A10672882C}"/>
    <dgm:cxn modelId="{17ABCEF9-79A7-49BD-83ED-2AD09F3CFD11}" type="presOf" srcId="{605A2E92-F83C-43AE-8706-736CAF93E62C}" destId="{7D539EB8-5BB1-4A9A-B2BB-879E5634A731}" srcOrd="0" destOrd="0" presId="urn:microsoft.com/office/officeart/2005/8/layout/default"/>
    <dgm:cxn modelId="{EC5E7EFE-2D21-4E5E-BDF6-8EDB7765CB07}" type="presParOf" srcId="{FB0FC2E0-84BE-4879-A054-0725960766AF}" destId="{AC09E4AE-C236-476D-854E-98B52DED82E5}" srcOrd="0" destOrd="0" presId="urn:microsoft.com/office/officeart/2005/8/layout/default"/>
    <dgm:cxn modelId="{A57A7FB6-650A-4E81-9070-948EC23A92CA}" type="presParOf" srcId="{FB0FC2E0-84BE-4879-A054-0725960766AF}" destId="{2924009C-D0C3-46AD-86E5-BFE6E8DC2A8F}" srcOrd="1" destOrd="0" presId="urn:microsoft.com/office/officeart/2005/8/layout/default"/>
    <dgm:cxn modelId="{308D5F21-3237-49C1-AE77-34B1B0CD170D}" type="presParOf" srcId="{FB0FC2E0-84BE-4879-A054-0725960766AF}" destId="{20A10D43-397E-4762-A68C-A492EDC87F51}" srcOrd="2" destOrd="0" presId="urn:microsoft.com/office/officeart/2005/8/layout/default"/>
    <dgm:cxn modelId="{36872A80-B13F-4652-B6F1-416963493F0D}" type="presParOf" srcId="{FB0FC2E0-84BE-4879-A054-0725960766AF}" destId="{27D6B2C6-AD5D-4302-8F45-FD279FD5C8E9}" srcOrd="3" destOrd="0" presId="urn:microsoft.com/office/officeart/2005/8/layout/default"/>
    <dgm:cxn modelId="{275DA8D8-4738-443A-94B4-5514BB49BD31}" type="presParOf" srcId="{FB0FC2E0-84BE-4879-A054-0725960766AF}" destId="{0B0902F5-D73E-4728-8CEC-4235EC4E16D6}" srcOrd="4" destOrd="0" presId="urn:microsoft.com/office/officeart/2005/8/layout/default"/>
    <dgm:cxn modelId="{81C2DCEE-473B-418E-BC00-EE9138E73AC4}" type="presParOf" srcId="{FB0FC2E0-84BE-4879-A054-0725960766AF}" destId="{CB9A87E1-F0BA-4477-A0FE-FADF30468FC7}" srcOrd="5" destOrd="0" presId="urn:microsoft.com/office/officeart/2005/8/layout/default"/>
    <dgm:cxn modelId="{80C50F69-D1EE-4A40-BEFF-6BF938FB609E}" type="presParOf" srcId="{FB0FC2E0-84BE-4879-A054-0725960766AF}" destId="{7D539EB8-5BB1-4A9A-B2BB-879E5634A731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240FC9B-3D81-41CE-AE81-156DF8221754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15269A5-E7B8-4A9E-A788-9C20C2D622C6}">
      <dgm:prSet/>
      <dgm:spPr/>
      <dgm:t>
        <a:bodyPr/>
        <a:lstStyle/>
        <a:p>
          <a:r>
            <a:rPr lang="en-US"/>
            <a:t>Menggunakan minimal dua identitas pasien.</a:t>
          </a:r>
        </a:p>
      </dgm:t>
    </dgm:pt>
    <dgm:pt modelId="{F167C1F2-5088-4B29-AF5F-BAA3BB3ACFE9}" type="parTrans" cxnId="{11C6CB56-BC5F-40F3-B164-2C20BAF384CE}">
      <dgm:prSet/>
      <dgm:spPr/>
      <dgm:t>
        <a:bodyPr/>
        <a:lstStyle/>
        <a:p>
          <a:endParaRPr lang="en-US"/>
        </a:p>
      </dgm:t>
    </dgm:pt>
    <dgm:pt modelId="{6C547E7F-17F4-46E3-8091-39918A70F255}" type="sibTrans" cxnId="{11C6CB56-BC5F-40F3-B164-2C20BAF384CE}">
      <dgm:prSet/>
      <dgm:spPr/>
      <dgm:t>
        <a:bodyPr/>
        <a:lstStyle/>
        <a:p>
          <a:endParaRPr lang="en-US"/>
        </a:p>
      </dgm:t>
    </dgm:pt>
    <dgm:pt modelId="{DC64A5F5-2275-45EF-8182-2A218985C13B}">
      <dgm:prSet/>
      <dgm:spPr/>
      <dgm:t>
        <a:bodyPr/>
        <a:lstStyle/>
        <a:p>
          <a:r>
            <a:rPr lang="en-US"/>
            <a:t>Contoh: nama lengkap dan tanggal lahir.</a:t>
          </a:r>
        </a:p>
      </dgm:t>
    </dgm:pt>
    <dgm:pt modelId="{53F4147B-52B8-4916-B223-BEC66591DE97}" type="parTrans" cxnId="{5DC58CB7-C59D-43C6-B146-7F63F780AFB4}">
      <dgm:prSet/>
      <dgm:spPr/>
      <dgm:t>
        <a:bodyPr/>
        <a:lstStyle/>
        <a:p>
          <a:endParaRPr lang="en-US"/>
        </a:p>
      </dgm:t>
    </dgm:pt>
    <dgm:pt modelId="{799445FC-0496-49E4-AB3F-C5B31FD9D997}" type="sibTrans" cxnId="{5DC58CB7-C59D-43C6-B146-7F63F780AFB4}">
      <dgm:prSet/>
      <dgm:spPr/>
      <dgm:t>
        <a:bodyPr/>
        <a:lstStyle/>
        <a:p>
          <a:endParaRPr lang="en-US"/>
        </a:p>
      </dgm:t>
    </dgm:pt>
    <dgm:pt modelId="{2EC697CC-90DB-423E-8E2F-C2BE889326A1}">
      <dgm:prSet/>
      <dgm:spPr/>
      <dgm:t>
        <a:bodyPr/>
        <a:lstStyle/>
        <a:p>
          <a:r>
            <a:rPr lang="en-US"/>
            <a:t>Menghindari kesalahan tindakan medis.</a:t>
          </a:r>
        </a:p>
      </dgm:t>
    </dgm:pt>
    <dgm:pt modelId="{BBE1C1D3-22AB-488D-992B-8F34A22FBEBA}" type="parTrans" cxnId="{1B96895B-334A-45B5-8550-34A38E5CBBD9}">
      <dgm:prSet/>
      <dgm:spPr/>
      <dgm:t>
        <a:bodyPr/>
        <a:lstStyle/>
        <a:p>
          <a:endParaRPr lang="en-US"/>
        </a:p>
      </dgm:t>
    </dgm:pt>
    <dgm:pt modelId="{BB961FB0-479F-4402-B8EF-C9F185B33B85}" type="sibTrans" cxnId="{1B96895B-334A-45B5-8550-34A38E5CBBD9}">
      <dgm:prSet/>
      <dgm:spPr/>
      <dgm:t>
        <a:bodyPr/>
        <a:lstStyle/>
        <a:p>
          <a:endParaRPr lang="en-US"/>
        </a:p>
      </dgm:t>
    </dgm:pt>
    <dgm:pt modelId="{62E2D2A4-A68A-4FB4-B2F0-1A4060EF4979}" type="pres">
      <dgm:prSet presAssocID="{0240FC9B-3D81-41CE-AE81-156DF8221754}" presName="outerComposite" presStyleCnt="0">
        <dgm:presLayoutVars>
          <dgm:chMax val="5"/>
          <dgm:dir/>
          <dgm:resizeHandles val="exact"/>
        </dgm:presLayoutVars>
      </dgm:prSet>
      <dgm:spPr/>
    </dgm:pt>
    <dgm:pt modelId="{E4C934CA-A423-47DD-8CCB-397CD22C886D}" type="pres">
      <dgm:prSet presAssocID="{0240FC9B-3D81-41CE-AE81-156DF8221754}" presName="dummyMaxCanvas" presStyleCnt="0">
        <dgm:presLayoutVars/>
      </dgm:prSet>
      <dgm:spPr/>
    </dgm:pt>
    <dgm:pt modelId="{D1E5856C-26CB-4FD9-8C38-C738B1A205ED}" type="pres">
      <dgm:prSet presAssocID="{0240FC9B-3D81-41CE-AE81-156DF8221754}" presName="ThreeNodes_1" presStyleLbl="node1" presStyleIdx="0" presStyleCnt="3">
        <dgm:presLayoutVars>
          <dgm:bulletEnabled val="1"/>
        </dgm:presLayoutVars>
      </dgm:prSet>
      <dgm:spPr/>
    </dgm:pt>
    <dgm:pt modelId="{AB47B4B9-17A2-43BB-9CD3-50F95C2A51BF}" type="pres">
      <dgm:prSet presAssocID="{0240FC9B-3D81-41CE-AE81-156DF8221754}" presName="ThreeNodes_2" presStyleLbl="node1" presStyleIdx="1" presStyleCnt="3">
        <dgm:presLayoutVars>
          <dgm:bulletEnabled val="1"/>
        </dgm:presLayoutVars>
      </dgm:prSet>
      <dgm:spPr/>
    </dgm:pt>
    <dgm:pt modelId="{DF81E242-24C5-44B7-92BA-8A68BED3CB68}" type="pres">
      <dgm:prSet presAssocID="{0240FC9B-3D81-41CE-AE81-156DF8221754}" presName="ThreeNodes_3" presStyleLbl="node1" presStyleIdx="2" presStyleCnt="3">
        <dgm:presLayoutVars>
          <dgm:bulletEnabled val="1"/>
        </dgm:presLayoutVars>
      </dgm:prSet>
      <dgm:spPr/>
    </dgm:pt>
    <dgm:pt modelId="{E3D0B7FC-F2CD-4CCF-868C-41021A3CDFC3}" type="pres">
      <dgm:prSet presAssocID="{0240FC9B-3D81-41CE-AE81-156DF8221754}" presName="ThreeConn_1-2" presStyleLbl="fgAccFollowNode1" presStyleIdx="0" presStyleCnt="2">
        <dgm:presLayoutVars>
          <dgm:bulletEnabled val="1"/>
        </dgm:presLayoutVars>
      </dgm:prSet>
      <dgm:spPr/>
    </dgm:pt>
    <dgm:pt modelId="{623EF5AE-70A0-4AC1-9F94-A4AFE75830F1}" type="pres">
      <dgm:prSet presAssocID="{0240FC9B-3D81-41CE-AE81-156DF8221754}" presName="ThreeConn_2-3" presStyleLbl="fgAccFollowNode1" presStyleIdx="1" presStyleCnt="2">
        <dgm:presLayoutVars>
          <dgm:bulletEnabled val="1"/>
        </dgm:presLayoutVars>
      </dgm:prSet>
      <dgm:spPr/>
    </dgm:pt>
    <dgm:pt modelId="{FF0ECFF1-30DB-4BB0-8BA5-BD9965DFF9FE}" type="pres">
      <dgm:prSet presAssocID="{0240FC9B-3D81-41CE-AE81-156DF8221754}" presName="ThreeNodes_1_text" presStyleLbl="node1" presStyleIdx="2" presStyleCnt="3">
        <dgm:presLayoutVars>
          <dgm:bulletEnabled val="1"/>
        </dgm:presLayoutVars>
      </dgm:prSet>
      <dgm:spPr/>
    </dgm:pt>
    <dgm:pt modelId="{52FBABFE-F6E6-403C-963F-D0D1965EE5D7}" type="pres">
      <dgm:prSet presAssocID="{0240FC9B-3D81-41CE-AE81-156DF8221754}" presName="ThreeNodes_2_text" presStyleLbl="node1" presStyleIdx="2" presStyleCnt="3">
        <dgm:presLayoutVars>
          <dgm:bulletEnabled val="1"/>
        </dgm:presLayoutVars>
      </dgm:prSet>
      <dgm:spPr/>
    </dgm:pt>
    <dgm:pt modelId="{C029D917-7429-42F7-8EB1-98F3A345B8A6}" type="pres">
      <dgm:prSet presAssocID="{0240FC9B-3D81-41CE-AE81-156DF8221754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1B96895B-334A-45B5-8550-34A38E5CBBD9}" srcId="{0240FC9B-3D81-41CE-AE81-156DF8221754}" destId="{2EC697CC-90DB-423E-8E2F-C2BE889326A1}" srcOrd="2" destOrd="0" parTransId="{BBE1C1D3-22AB-488D-992B-8F34A22FBEBA}" sibTransId="{BB961FB0-479F-4402-B8EF-C9F185B33B85}"/>
    <dgm:cxn modelId="{89782E49-FC77-4E47-9003-8E747F17BCC1}" type="presOf" srcId="{D15269A5-E7B8-4A9E-A788-9C20C2D622C6}" destId="{FF0ECFF1-30DB-4BB0-8BA5-BD9965DFF9FE}" srcOrd="1" destOrd="0" presId="urn:microsoft.com/office/officeart/2005/8/layout/vProcess5"/>
    <dgm:cxn modelId="{EC5DD74C-1C11-4D8A-8063-F75C79BF246B}" type="presOf" srcId="{DC64A5F5-2275-45EF-8182-2A218985C13B}" destId="{AB47B4B9-17A2-43BB-9CD3-50F95C2A51BF}" srcOrd="0" destOrd="0" presId="urn:microsoft.com/office/officeart/2005/8/layout/vProcess5"/>
    <dgm:cxn modelId="{2A888B50-9C6F-4DF7-ACF7-0270D9BAEE0A}" type="presOf" srcId="{799445FC-0496-49E4-AB3F-C5B31FD9D997}" destId="{623EF5AE-70A0-4AC1-9F94-A4AFE75830F1}" srcOrd="0" destOrd="0" presId="urn:microsoft.com/office/officeart/2005/8/layout/vProcess5"/>
    <dgm:cxn modelId="{B2963371-01DB-4961-AFE5-ED2BAA42D20A}" type="presOf" srcId="{D15269A5-E7B8-4A9E-A788-9C20C2D622C6}" destId="{D1E5856C-26CB-4FD9-8C38-C738B1A205ED}" srcOrd="0" destOrd="0" presId="urn:microsoft.com/office/officeart/2005/8/layout/vProcess5"/>
    <dgm:cxn modelId="{11C6CB56-BC5F-40F3-B164-2C20BAF384CE}" srcId="{0240FC9B-3D81-41CE-AE81-156DF8221754}" destId="{D15269A5-E7B8-4A9E-A788-9C20C2D622C6}" srcOrd="0" destOrd="0" parTransId="{F167C1F2-5088-4B29-AF5F-BAA3BB3ACFE9}" sibTransId="{6C547E7F-17F4-46E3-8091-39918A70F255}"/>
    <dgm:cxn modelId="{99130B77-875B-4D50-9D37-3ED9BED78521}" type="presOf" srcId="{6C547E7F-17F4-46E3-8091-39918A70F255}" destId="{E3D0B7FC-F2CD-4CCF-868C-41021A3CDFC3}" srcOrd="0" destOrd="0" presId="urn:microsoft.com/office/officeart/2005/8/layout/vProcess5"/>
    <dgm:cxn modelId="{A6042391-D5B4-4355-9410-A1E339282465}" type="presOf" srcId="{DC64A5F5-2275-45EF-8182-2A218985C13B}" destId="{52FBABFE-F6E6-403C-963F-D0D1965EE5D7}" srcOrd="1" destOrd="0" presId="urn:microsoft.com/office/officeart/2005/8/layout/vProcess5"/>
    <dgm:cxn modelId="{3CDFFF9A-28A0-400B-B9BD-0B92E995EAA6}" type="presOf" srcId="{0240FC9B-3D81-41CE-AE81-156DF8221754}" destId="{62E2D2A4-A68A-4FB4-B2F0-1A4060EF4979}" srcOrd="0" destOrd="0" presId="urn:microsoft.com/office/officeart/2005/8/layout/vProcess5"/>
    <dgm:cxn modelId="{5DC58CB7-C59D-43C6-B146-7F63F780AFB4}" srcId="{0240FC9B-3D81-41CE-AE81-156DF8221754}" destId="{DC64A5F5-2275-45EF-8182-2A218985C13B}" srcOrd="1" destOrd="0" parTransId="{53F4147B-52B8-4916-B223-BEC66591DE97}" sibTransId="{799445FC-0496-49E4-AB3F-C5B31FD9D997}"/>
    <dgm:cxn modelId="{DF60CDD5-7E52-4142-9A8F-F41D91496329}" type="presOf" srcId="{2EC697CC-90DB-423E-8E2F-C2BE889326A1}" destId="{DF81E242-24C5-44B7-92BA-8A68BED3CB68}" srcOrd="0" destOrd="0" presId="urn:microsoft.com/office/officeart/2005/8/layout/vProcess5"/>
    <dgm:cxn modelId="{770DAFE3-F399-4E3A-80B6-6A776CB21DBC}" type="presOf" srcId="{2EC697CC-90DB-423E-8E2F-C2BE889326A1}" destId="{C029D917-7429-42F7-8EB1-98F3A345B8A6}" srcOrd="1" destOrd="0" presId="urn:microsoft.com/office/officeart/2005/8/layout/vProcess5"/>
    <dgm:cxn modelId="{10B168BA-F727-483A-B73D-47F4BB3085B1}" type="presParOf" srcId="{62E2D2A4-A68A-4FB4-B2F0-1A4060EF4979}" destId="{E4C934CA-A423-47DD-8CCB-397CD22C886D}" srcOrd="0" destOrd="0" presId="urn:microsoft.com/office/officeart/2005/8/layout/vProcess5"/>
    <dgm:cxn modelId="{697FAAB2-E965-4792-8778-083933FD3204}" type="presParOf" srcId="{62E2D2A4-A68A-4FB4-B2F0-1A4060EF4979}" destId="{D1E5856C-26CB-4FD9-8C38-C738B1A205ED}" srcOrd="1" destOrd="0" presId="urn:microsoft.com/office/officeart/2005/8/layout/vProcess5"/>
    <dgm:cxn modelId="{035E94B6-5605-4EAE-920B-1DEA9A9CDC56}" type="presParOf" srcId="{62E2D2A4-A68A-4FB4-B2F0-1A4060EF4979}" destId="{AB47B4B9-17A2-43BB-9CD3-50F95C2A51BF}" srcOrd="2" destOrd="0" presId="urn:microsoft.com/office/officeart/2005/8/layout/vProcess5"/>
    <dgm:cxn modelId="{AE0AFA3A-BD2D-4DCB-9F40-87AF5ABA9CD1}" type="presParOf" srcId="{62E2D2A4-A68A-4FB4-B2F0-1A4060EF4979}" destId="{DF81E242-24C5-44B7-92BA-8A68BED3CB68}" srcOrd="3" destOrd="0" presId="urn:microsoft.com/office/officeart/2005/8/layout/vProcess5"/>
    <dgm:cxn modelId="{8C7DABFE-18B6-4650-8568-903B3631990A}" type="presParOf" srcId="{62E2D2A4-A68A-4FB4-B2F0-1A4060EF4979}" destId="{E3D0B7FC-F2CD-4CCF-868C-41021A3CDFC3}" srcOrd="4" destOrd="0" presId="urn:microsoft.com/office/officeart/2005/8/layout/vProcess5"/>
    <dgm:cxn modelId="{5A1946AE-C8A8-4500-8EFD-5F1679DD22D9}" type="presParOf" srcId="{62E2D2A4-A68A-4FB4-B2F0-1A4060EF4979}" destId="{623EF5AE-70A0-4AC1-9F94-A4AFE75830F1}" srcOrd="5" destOrd="0" presId="urn:microsoft.com/office/officeart/2005/8/layout/vProcess5"/>
    <dgm:cxn modelId="{305C1755-D69B-4A01-B6A0-1B67B1406938}" type="presParOf" srcId="{62E2D2A4-A68A-4FB4-B2F0-1A4060EF4979}" destId="{FF0ECFF1-30DB-4BB0-8BA5-BD9965DFF9FE}" srcOrd="6" destOrd="0" presId="urn:microsoft.com/office/officeart/2005/8/layout/vProcess5"/>
    <dgm:cxn modelId="{7113DCF0-A4D3-408F-A3CA-4E00E1EA420D}" type="presParOf" srcId="{62E2D2A4-A68A-4FB4-B2F0-1A4060EF4979}" destId="{52FBABFE-F6E6-403C-963F-D0D1965EE5D7}" srcOrd="7" destOrd="0" presId="urn:microsoft.com/office/officeart/2005/8/layout/vProcess5"/>
    <dgm:cxn modelId="{CAD09C03-28CF-48F8-B01E-083B8FAA60FF}" type="presParOf" srcId="{62E2D2A4-A68A-4FB4-B2F0-1A4060EF4979}" destId="{C029D917-7429-42F7-8EB1-98F3A345B8A6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B58DA8E-FF29-43AC-97B5-2976AAD9BD5F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EC04C4DA-BF91-4475-BE9E-3B81CF45AD12}">
      <dgm:prSet/>
      <dgm:spPr/>
      <dgm:t>
        <a:bodyPr/>
        <a:lstStyle/>
        <a:p>
          <a:r>
            <a:rPr lang="en-US"/>
            <a:t>Komunikasi antar tenaga kesehatan harus jelas dan lengkap.</a:t>
          </a:r>
        </a:p>
      </dgm:t>
    </dgm:pt>
    <dgm:pt modelId="{3EB2E439-24A9-4E03-95F4-53E9D5B49D96}" type="parTrans" cxnId="{98FFE75A-78EF-4BFF-ACAB-E8ADA8584310}">
      <dgm:prSet/>
      <dgm:spPr/>
      <dgm:t>
        <a:bodyPr/>
        <a:lstStyle/>
        <a:p>
          <a:endParaRPr lang="en-US"/>
        </a:p>
      </dgm:t>
    </dgm:pt>
    <dgm:pt modelId="{E41B6DB5-29C5-486B-9604-A4194BD08205}" type="sibTrans" cxnId="{98FFE75A-78EF-4BFF-ACAB-E8ADA8584310}">
      <dgm:prSet/>
      <dgm:spPr/>
      <dgm:t>
        <a:bodyPr/>
        <a:lstStyle/>
        <a:p>
          <a:endParaRPr lang="en-US"/>
        </a:p>
      </dgm:t>
    </dgm:pt>
    <dgm:pt modelId="{5A6B583E-F463-4711-A097-55EB24A86F63}">
      <dgm:prSet/>
      <dgm:spPr/>
      <dgm:t>
        <a:bodyPr/>
        <a:lstStyle/>
        <a:p>
          <a:r>
            <a:rPr lang="en-US"/>
            <a:t>Metode yang sering digunakan adalah SBAR (Situation, Background, Assessment, Recommendation).</a:t>
          </a:r>
        </a:p>
      </dgm:t>
    </dgm:pt>
    <dgm:pt modelId="{01952EC1-BF3E-46EA-925A-1D0D115DC2BA}" type="parTrans" cxnId="{E3152E27-1622-44AE-A448-B21FC6BB243F}">
      <dgm:prSet/>
      <dgm:spPr/>
      <dgm:t>
        <a:bodyPr/>
        <a:lstStyle/>
        <a:p>
          <a:endParaRPr lang="en-US"/>
        </a:p>
      </dgm:t>
    </dgm:pt>
    <dgm:pt modelId="{165A2B8A-D9C1-4F0A-9D99-FFA2BC5107F0}" type="sibTrans" cxnId="{E3152E27-1622-44AE-A448-B21FC6BB243F}">
      <dgm:prSet/>
      <dgm:spPr/>
      <dgm:t>
        <a:bodyPr/>
        <a:lstStyle/>
        <a:p>
          <a:endParaRPr lang="en-US"/>
        </a:p>
      </dgm:t>
    </dgm:pt>
    <dgm:pt modelId="{BD21064D-7AD1-400D-90C8-05B6C071AC7D}" type="pres">
      <dgm:prSet presAssocID="{8B58DA8E-FF29-43AC-97B5-2976AAD9BD5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320401F-C446-45F2-A90A-BC7BBE436184}" type="pres">
      <dgm:prSet presAssocID="{EC04C4DA-BF91-4475-BE9E-3B81CF45AD12}" presName="hierRoot1" presStyleCnt="0"/>
      <dgm:spPr/>
    </dgm:pt>
    <dgm:pt modelId="{61978BAC-387A-46B0-936A-2270ADA5FFCD}" type="pres">
      <dgm:prSet presAssocID="{EC04C4DA-BF91-4475-BE9E-3B81CF45AD12}" presName="composite" presStyleCnt="0"/>
      <dgm:spPr/>
    </dgm:pt>
    <dgm:pt modelId="{DB018FAE-64D8-4672-A0E3-AE3C540F6775}" type="pres">
      <dgm:prSet presAssocID="{EC04C4DA-BF91-4475-BE9E-3B81CF45AD12}" presName="background" presStyleLbl="node0" presStyleIdx="0" presStyleCnt="2"/>
      <dgm:spPr/>
    </dgm:pt>
    <dgm:pt modelId="{349BA9A5-6165-4C3B-85BD-E6904A5AAAB9}" type="pres">
      <dgm:prSet presAssocID="{EC04C4DA-BF91-4475-BE9E-3B81CF45AD12}" presName="text" presStyleLbl="fgAcc0" presStyleIdx="0" presStyleCnt="2">
        <dgm:presLayoutVars>
          <dgm:chPref val="3"/>
        </dgm:presLayoutVars>
      </dgm:prSet>
      <dgm:spPr/>
    </dgm:pt>
    <dgm:pt modelId="{9E4092F6-2395-4C5D-AAB3-34F1B73F9FD7}" type="pres">
      <dgm:prSet presAssocID="{EC04C4DA-BF91-4475-BE9E-3B81CF45AD12}" presName="hierChild2" presStyleCnt="0"/>
      <dgm:spPr/>
    </dgm:pt>
    <dgm:pt modelId="{041CA71F-8575-4C93-9CBD-6F7A551239DF}" type="pres">
      <dgm:prSet presAssocID="{5A6B583E-F463-4711-A097-55EB24A86F63}" presName="hierRoot1" presStyleCnt="0"/>
      <dgm:spPr/>
    </dgm:pt>
    <dgm:pt modelId="{3169C578-37A3-4BAA-B25A-3D85115F00B8}" type="pres">
      <dgm:prSet presAssocID="{5A6B583E-F463-4711-A097-55EB24A86F63}" presName="composite" presStyleCnt="0"/>
      <dgm:spPr/>
    </dgm:pt>
    <dgm:pt modelId="{64A70FB5-6B79-4F13-8B4F-9F95C73DCDED}" type="pres">
      <dgm:prSet presAssocID="{5A6B583E-F463-4711-A097-55EB24A86F63}" presName="background" presStyleLbl="node0" presStyleIdx="1" presStyleCnt="2"/>
      <dgm:spPr/>
    </dgm:pt>
    <dgm:pt modelId="{6B395DD9-8ACB-467C-A042-E6C02D5C24BC}" type="pres">
      <dgm:prSet presAssocID="{5A6B583E-F463-4711-A097-55EB24A86F63}" presName="text" presStyleLbl="fgAcc0" presStyleIdx="1" presStyleCnt="2">
        <dgm:presLayoutVars>
          <dgm:chPref val="3"/>
        </dgm:presLayoutVars>
      </dgm:prSet>
      <dgm:spPr/>
    </dgm:pt>
    <dgm:pt modelId="{F3DB11FA-F7B6-42C0-B938-C89C997F1F0C}" type="pres">
      <dgm:prSet presAssocID="{5A6B583E-F463-4711-A097-55EB24A86F63}" presName="hierChild2" presStyleCnt="0"/>
      <dgm:spPr/>
    </dgm:pt>
  </dgm:ptLst>
  <dgm:cxnLst>
    <dgm:cxn modelId="{E3152E27-1622-44AE-A448-B21FC6BB243F}" srcId="{8B58DA8E-FF29-43AC-97B5-2976AAD9BD5F}" destId="{5A6B583E-F463-4711-A097-55EB24A86F63}" srcOrd="1" destOrd="0" parTransId="{01952EC1-BF3E-46EA-925A-1D0D115DC2BA}" sibTransId="{165A2B8A-D9C1-4F0A-9D99-FFA2BC5107F0}"/>
    <dgm:cxn modelId="{C7287D4A-52F1-44BC-86B8-EB98C611780A}" type="presOf" srcId="{EC04C4DA-BF91-4475-BE9E-3B81CF45AD12}" destId="{349BA9A5-6165-4C3B-85BD-E6904A5AAAB9}" srcOrd="0" destOrd="0" presId="urn:microsoft.com/office/officeart/2005/8/layout/hierarchy1"/>
    <dgm:cxn modelId="{D3E1F16F-9264-424F-A81B-85A92EDBEBEB}" type="presOf" srcId="{5A6B583E-F463-4711-A097-55EB24A86F63}" destId="{6B395DD9-8ACB-467C-A042-E6C02D5C24BC}" srcOrd="0" destOrd="0" presId="urn:microsoft.com/office/officeart/2005/8/layout/hierarchy1"/>
    <dgm:cxn modelId="{98FFE75A-78EF-4BFF-ACAB-E8ADA8584310}" srcId="{8B58DA8E-FF29-43AC-97B5-2976AAD9BD5F}" destId="{EC04C4DA-BF91-4475-BE9E-3B81CF45AD12}" srcOrd="0" destOrd="0" parTransId="{3EB2E439-24A9-4E03-95F4-53E9D5B49D96}" sibTransId="{E41B6DB5-29C5-486B-9604-A4194BD08205}"/>
    <dgm:cxn modelId="{21D1DACD-9CB0-4480-8D7D-1B37B30F6F06}" type="presOf" srcId="{8B58DA8E-FF29-43AC-97B5-2976AAD9BD5F}" destId="{BD21064D-7AD1-400D-90C8-05B6C071AC7D}" srcOrd="0" destOrd="0" presId="urn:microsoft.com/office/officeart/2005/8/layout/hierarchy1"/>
    <dgm:cxn modelId="{F6322147-A43D-47F3-A476-C8393C073E18}" type="presParOf" srcId="{BD21064D-7AD1-400D-90C8-05B6C071AC7D}" destId="{4320401F-C446-45F2-A90A-BC7BBE436184}" srcOrd="0" destOrd="0" presId="urn:microsoft.com/office/officeart/2005/8/layout/hierarchy1"/>
    <dgm:cxn modelId="{C878F0C9-7577-4340-9B3D-6682AD9ADF80}" type="presParOf" srcId="{4320401F-C446-45F2-A90A-BC7BBE436184}" destId="{61978BAC-387A-46B0-936A-2270ADA5FFCD}" srcOrd="0" destOrd="0" presId="urn:microsoft.com/office/officeart/2005/8/layout/hierarchy1"/>
    <dgm:cxn modelId="{355AF29E-EC7A-45CD-A199-B2187543FA88}" type="presParOf" srcId="{61978BAC-387A-46B0-936A-2270ADA5FFCD}" destId="{DB018FAE-64D8-4672-A0E3-AE3C540F6775}" srcOrd="0" destOrd="0" presId="urn:microsoft.com/office/officeart/2005/8/layout/hierarchy1"/>
    <dgm:cxn modelId="{2A2DC7F7-B7ED-4CE3-BA0E-26209600B899}" type="presParOf" srcId="{61978BAC-387A-46B0-936A-2270ADA5FFCD}" destId="{349BA9A5-6165-4C3B-85BD-E6904A5AAAB9}" srcOrd="1" destOrd="0" presId="urn:microsoft.com/office/officeart/2005/8/layout/hierarchy1"/>
    <dgm:cxn modelId="{08708EDF-981E-4E89-B47B-026BFC518B18}" type="presParOf" srcId="{4320401F-C446-45F2-A90A-BC7BBE436184}" destId="{9E4092F6-2395-4C5D-AAB3-34F1B73F9FD7}" srcOrd="1" destOrd="0" presId="urn:microsoft.com/office/officeart/2005/8/layout/hierarchy1"/>
    <dgm:cxn modelId="{CCAF4013-FE7F-4C67-ACFF-5D3DAA45AF80}" type="presParOf" srcId="{BD21064D-7AD1-400D-90C8-05B6C071AC7D}" destId="{041CA71F-8575-4C93-9CBD-6F7A551239DF}" srcOrd="1" destOrd="0" presId="urn:microsoft.com/office/officeart/2005/8/layout/hierarchy1"/>
    <dgm:cxn modelId="{D3779889-2BF7-4992-9923-0230715591A1}" type="presParOf" srcId="{041CA71F-8575-4C93-9CBD-6F7A551239DF}" destId="{3169C578-37A3-4BAA-B25A-3D85115F00B8}" srcOrd="0" destOrd="0" presId="urn:microsoft.com/office/officeart/2005/8/layout/hierarchy1"/>
    <dgm:cxn modelId="{87AE7802-3364-46D3-9C06-7E66602030D6}" type="presParOf" srcId="{3169C578-37A3-4BAA-B25A-3D85115F00B8}" destId="{64A70FB5-6B79-4F13-8B4F-9F95C73DCDED}" srcOrd="0" destOrd="0" presId="urn:microsoft.com/office/officeart/2005/8/layout/hierarchy1"/>
    <dgm:cxn modelId="{10E1753F-C118-48BA-BAB5-13ADD7C8AF1D}" type="presParOf" srcId="{3169C578-37A3-4BAA-B25A-3D85115F00B8}" destId="{6B395DD9-8ACB-467C-A042-E6C02D5C24BC}" srcOrd="1" destOrd="0" presId="urn:microsoft.com/office/officeart/2005/8/layout/hierarchy1"/>
    <dgm:cxn modelId="{952B3A1E-1944-429F-ABCC-B62E9B84B437}" type="presParOf" srcId="{041CA71F-8575-4C93-9CBD-6F7A551239DF}" destId="{F3DB11FA-F7B6-42C0-B938-C89C997F1F0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F3E0B21-3370-43C9-ADB0-1EAD69BBC019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FAC171DB-F8F5-4CBD-87E6-CAD384624BF3}">
      <dgm:prSet/>
      <dgm:spPr/>
      <dgm:t>
        <a:bodyPr/>
        <a:lstStyle/>
        <a:p>
          <a:r>
            <a:rPr lang="en-US"/>
            <a:t>Pemberian obat harus mengikuti prinsip 6 benar:</a:t>
          </a:r>
        </a:p>
      </dgm:t>
    </dgm:pt>
    <dgm:pt modelId="{C99B04F1-45BD-4415-9346-E2782AEACE86}" type="parTrans" cxnId="{3B1E8DBA-A3BA-402B-90F6-7F61410E46E0}">
      <dgm:prSet/>
      <dgm:spPr/>
      <dgm:t>
        <a:bodyPr/>
        <a:lstStyle/>
        <a:p>
          <a:endParaRPr lang="en-US"/>
        </a:p>
      </dgm:t>
    </dgm:pt>
    <dgm:pt modelId="{298E2F02-54A6-460A-9800-251BB2DCD483}" type="sibTrans" cxnId="{3B1E8DBA-A3BA-402B-90F6-7F61410E46E0}">
      <dgm:prSet/>
      <dgm:spPr/>
      <dgm:t>
        <a:bodyPr/>
        <a:lstStyle/>
        <a:p>
          <a:endParaRPr lang="en-US"/>
        </a:p>
      </dgm:t>
    </dgm:pt>
    <dgm:pt modelId="{13929B38-B4CB-4465-998C-6BFBE548010B}">
      <dgm:prSet/>
      <dgm:spPr/>
      <dgm:t>
        <a:bodyPr/>
        <a:lstStyle/>
        <a:p>
          <a:r>
            <a:rPr lang="en-US"/>
            <a:t>Benar pasien</a:t>
          </a:r>
        </a:p>
      </dgm:t>
    </dgm:pt>
    <dgm:pt modelId="{4F588E4E-A55F-4E5C-A56F-2CD1E910A08C}" type="parTrans" cxnId="{7A2483E0-1BB0-4CEA-B779-C25CCAB863B5}">
      <dgm:prSet/>
      <dgm:spPr/>
      <dgm:t>
        <a:bodyPr/>
        <a:lstStyle/>
        <a:p>
          <a:endParaRPr lang="en-US"/>
        </a:p>
      </dgm:t>
    </dgm:pt>
    <dgm:pt modelId="{DD9D65CB-0F91-4D50-8D48-97F7CE66AD62}" type="sibTrans" cxnId="{7A2483E0-1BB0-4CEA-B779-C25CCAB863B5}">
      <dgm:prSet/>
      <dgm:spPr/>
      <dgm:t>
        <a:bodyPr/>
        <a:lstStyle/>
        <a:p>
          <a:endParaRPr lang="en-US"/>
        </a:p>
      </dgm:t>
    </dgm:pt>
    <dgm:pt modelId="{E53A10C3-BEA2-4E1C-AD3C-7D3A67BBDF44}">
      <dgm:prSet/>
      <dgm:spPr/>
      <dgm:t>
        <a:bodyPr/>
        <a:lstStyle/>
        <a:p>
          <a:r>
            <a:rPr lang="en-US"/>
            <a:t>Benar obat</a:t>
          </a:r>
        </a:p>
      </dgm:t>
    </dgm:pt>
    <dgm:pt modelId="{8C2D7B05-4FB5-48B5-B64A-ECFCF659573C}" type="parTrans" cxnId="{107AF6FE-797C-478E-82C5-BD10C1AE39CD}">
      <dgm:prSet/>
      <dgm:spPr/>
      <dgm:t>
        <a:bodyPr/>
        <a:lstStyle/>
        <a:p>
          <a:endParaRPr lang="en-US"/>
        </a:p>
      </dgm:t>
    </dgm:pt>
    <dgm:pt modelId="{09391958-295C-4846-A2D6-3768BCC86ACE}" type="sibTrans" cxnId="{107AF6FE-797C-478E-82C5-BD10C1AE39CD}">
      <dgm:prSet/>
      <dgm:spPr/>
      <dgm:t>
        <a:bodyPr/>
        <a:lstStyle/>
        <a:p>
          <a:endParaRPr lang="en-US"/>
        </a:p>
      </dgm:t>
    </dgm:pt>
    <dgm:pt modelId="{18A10097-FFA1-439C-BA47-4680BBC63362}">
      <dgm:prSet/>
      <dgm:spPr/>
      <dgm:t>
        <a:bodyPr/>
        <a:lstStyle/>
        <a:p>
          <a:r>
            <a:rPr lang="en-US"/>
            <a:t>Benar dosis</a:t>
          </a:r>
        </a:p>
      </dgm:t>
    </dgm:pt>
    <dgm:pt modelId="{1749B538-FDA0-465D-BBCD-830F0C10336D}" type="parTrans" cxnId="{513B63D5-9043-48AA-8112-9E6E7E94F732}">
      <dgm:prSet/>
      <dgm:spPr/>
      <dgm:t>
        <a:bodyPr/>
        <a:lstStyle/>
        <a:p>
          <a:endParaRPr lang="en-US"/>
        </a:p>
      </dgm:t>
    </dgm:pt>
    <dgm:pt modelId="{62037517-1D89-4C90-8ADE-342949CDED7B}" type="sibTrans" cxnId="{513B63D5-9043-48AA-8112-9E6E7E94F732}">
      <dgm:prSet/>
      <dgm:spPr/>
      <dgm:t>
        <a:bodyPr/>
        <a:lstStyle/>
        <a:p>
          <a:endParaRPr lang="en-US"/>
        </a:p>
      </dgm:t>
    </dgm:pt>
    <dgm:pt modelId="{12B801A8-448B-440C-8968-6CE9811BF321}">
      <dgm:prSet/>
      <dgm:spPr/>
      <dgm:t>
        <a:bodyPr/>
        <a:lstStyle/>
        <a:p>
          <a:r>
            <a:rPr lang="en-US"/>
            <a:t>Benar waktu</a:t>
          </a:r>
        </a:p>
      </dgm:t>
    </dgm:pt>
    <dgm:pt modelId="{84B85CFF-7374-476F-8ECB-1FDD0493411D}" type="parTrans" cxnId="{513A1030-E32E-49B2-8664-55FDFD34C797}">
      <dgm:prSet/>
      <dgm:spPr/>
      <dgm:t>
        <a:bodyPr/>
        <a:lstStyle/>
        <a:p>
          <a:endParaRPr lang="en-US"/>
        </a:p>
      </dgm:t>
    </dgm:pt>
    <dgm:pt modelId="{D90AEA6E-F45B-49E1-8A58-FADA4A6565C4}" type="sibTrans" cxnId="{513A1030-E32E-49B2-8664-55FDFD34C797}">
      <dgm:prSet/>
      <dgm:spPr/>
      <dgm:t>
        <a:bodyPr/>
        <a:lstStyle/>
        <a:p>
          <a:endParaRPr lang="en-US"/>
        </a:p>
      </dgm:t>
    </dgm:pt>
    <dgm:pt modelId="{DF3C7046-BBCA-4FB1-B814-7B1920447A41}">
      <dgm:prSet/>
      <dgm:spPr/>
      <dgm:t>
        <a:bodyPr/>
        <a:lstStyle/>
        <a:p>
          <a:r>
            <a:rPr lang="en-US"/>
            <a:t>Benar cara</a:t>
          </a:r>
        </a:p>
      </dgm:t>
    </dgm:pt>
    <dgm:pt modelId="{9DE98B5B-A7EB-4F6D-8385-5F77BA52A3C0}" type="parTrans" cxnId="{4C583715-F6CD-4110-A22A-F59F2604E042}">
      <dgm:prSet/>
      <dgm:spPr/>
      <dgm:t>
        <a:bodyPr/>
        <a:lstStyle/>
        <a:p>
          <a:endParaRPr lang="en-US"/>
        </a:p>
      </dgm:t>
    </dgm:pt>
    <dgm:pt modelId="{E4DCA7EA-19AC-4C47-B4A2-50601BD9E9C3}" type="sibTrans" cxnId="{4C583715-F6CD-4110-A22A-F59F2604E042}">
      <dgm:prSet/>
      <dgm:spPr/>
      <dgm:t>
        <a:bodyPr/>
        <a:lstStyle/>
        <a:p>
          <a:endParaRPr lang="en-US"/>
        </a:p>
      </dgm:t>
    </dgm:pt>
    <dgm:pt modelId="{EB1DF22D-6D9B-4D47-B15A-C9DD4694B4B9}">
      <dgm:prSet/>
      <dgm:spPr/>
      <dgm:t>
        <a:bodyPr/>
        <a:lstStyle/>
        <a:p>
          <a:r>
            <a:rPr lang="en-US"/>
            <a:t>Benar dokumentasi</a:t>
          </a:r>
        </a:p>
      </dgm:t>
    </dgm:pt>
    <dgm:pt modelId="{233AE98A-10F1-4374-B906-8D3114263DAB}" type="parTrans" cxnId="{DC936469-1255-4EE6-B1F1-8A7F39E6B911}">
      <dgm:prSet/>
      <dgm:spPr/>
      <dgm:t>
        <a:bodyPr/>
        <a:lstStyle/>
        <a:p>
          <a:endParaRPr lang="en-US"/>
        </a:p>
      </dgm:t>
    </dgm:pt>
    <dgm:pt modelId="{A2670EA1-6698-43FB-94B2-2B457D068AD2}" type="sibTrans" cxnId="{DC936469-1255-4EE6-B1F1-8A7F39E6B911}">
      <dgm:prSet/>
      <dgm:spPr/>
      <dgm:t>
        <a:bodyPr/>
        <a:lstStyle/>
        <a:p>
          <a:endParaRPr lang="en-US"/>
        </a:p>
      </dgm:t>
    </dgm:pt>
    <dgm:pt modelId="{728CDBCD-2D9C-456F-A557-D0BCC388B188}" type="pres">
      <dgm:prSet presAssocID="{8F3E0B21-3370-43C9-ADB0-1EAD69BBC019}" presName="linear" presStyleCnt="0">
        <dgm:presLayoutVars>
          <dgm:animLvl val="lvl"/>
          <dgm:resizeHandles val="exact"/>
        </dgm:presLayoutVars>
      </dgm:prSet>
      <dgm:spPr/>
    </dgm:pt>
    <dgm:pt modelId="{5F8CA3A9-CF57-4956-940C-FC675CB4EA9F}" type="pres">
      <dgm:prSet presAssocID="{FAC171DB-F8F5-4CBD-87E6-CAD384624BF3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0B318F65-470A-4614-8514-D1901135D9B8}" type="pres">
      <dgm:prSet presAssocID="{FAC171DB-F8F5-4CBD-87E6-CAD384624BF3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4C583715-F6CD-4110-A22A-F59F2604E042}" srcId="{FAC171DB-F8F5-4CBD-87E6-CAD384624BF3}" destId="{DF3C7046-BBCA-4FB1-B814-7B1920447A41}" srcOrd="4" destOrd="0" parTransId="{9DE98B5B-A7EB-4F6D-8385-5F77BA52A3C0}" sibTransId="{E4DCA7EA-19AC-4C47-B4A2-50601BD9E9C3}"/>
    <dgm:cxn modelId="{5B806216-2E69-4E34-818C-3FEEA772CF84}" type="presOf" srcId="{13929B38-B4CB-4465-998C-6BFBE548010B}" destId="{0B318F65-470A-4614-8514-D1901135D9B8}" srcOrd="0" destOrd="0" presId="urn:microsoft.com/office/officeart/2005/8/layout/vList2"/>
    <dgm:cxn modelId="{513A1030-E32E-49B2-8664-55FDFD34C797}" srcId="{FAC171DB-F8F5-4CBD-87E6-CAD384624BF3}" destId="{12B801A8-448B-440C-8968-6CE9811BF321}" srcOrd="3" destOrd="0" parTransId="{84B85CFF-7374-476F-8ECB-1FDD0493411D}" sibTransId="{D90AEA6E-F45B-49E1-8A58-FADA4A6565C4}"/>
    <dgm:cxn modelId="{F1D5DB68-A17E-4D62-8313-70003503763C}" type="presOf" srcId="{E53A10C3-BEA2-4E1C-AD3C-7D3A67BBDF44}" destId="{0B318F65-470A-4614-8514-D1901135D9B8}" srcOrd="0" destOrd="1" presId="urn:microsoft.com/office/officeart/2005/8/layout/vList2"/>
    <dgm:cxn modelId="{DC936469-1255-4EE6-B1F1-8A7F39E6B911}" srcId="{FAC171DB-F8F5-4CBD-87E6-CAD384624BF3}" destId="{EB1DF22D-6D9B-4D47-B15A-C9DD4694B4B9}" srcOrd="5" destOrd="0" parTransId="{233AE98A-10F1-4374-B906-8D3114263DAB}" sibTransId="{A2670EA1-6698-43FB-94B2-2B457D068AD2}"/>
    <dgm:cxn modelId="{FF54F37F-BFAB-4091-AF80-0EBE2C6E9DB9}" type="presOf" srcId="{EB1DF22D-6D9B-4D47-B15A-C9DD4694B4B9}" destId="{0B318F65-470A-4614-8514-D1901135D9B8}" srcOrd="0" destOrd="5" presId="urn:microsoft.com/office/officeart/2005/8/layout/vList2"/>
    <dgm:cxn modelId="{FB56D59B-EC5C-4345-BFFE-A4772E5299AC}" type="presOf" srcId="{18A10097-FFA1-439C-BA47-4680BBC63362}" destId="{0B318F65-470A-4614-8514-D1901135D9B8}" srcOrd="0" destOrd="2" presId="urn:microsoft.com/office/officeart/2005/8/layout/vList2"/>
    <dgm:cxn modelId="{3B1E8DBA-A3BA-402B-90F6-7F61410E46E0}" srcId="{8F3E0B21-3370-43C9-ADB0-1EAD69BBC019}" destId="{FAC171DB-F8F5-4CBD-87E6-CAD384624BF3}" srcOrd="0" destOrd="0" parTransId="{C99B04F1-45BD-4415-9346-E2782AEACE86}" sibTransId="{298E2F02-54A6-460A-9800-251BB2DCD483}"/>
    <dgm:cxn modelId="{B67104C3-16C6-4F76-8912-708B43F5ED85}" type="presOf" srcId="{8F3E0B21-3370-43C9-ADB0-1EAD69BBC019}" destId="{728CDBCD-2D9C-456F-A557-D0BCC388B188}" srcOrd="0" destOrd="0" presId="urn:microsoft.com/office/officeart/2005/8/layout/vList2"/>
    <dgm:cxn modelId="{448336CE-A094-47C8-BFB9-128CF2CD2E41}" type="presOf" srcId="{12B801A8-448B-440C-8968-6CE9811BF321}" destId="{0B318F65-470A-4614-8514-D1901135D9B8}" srcOrd="0" destOrd="3" presId="urn:microsoft.com/office/officeart/2005/8/layout/vList2"/>
    <dgm:cxn modelId="{513B63D5-9043-48AA-8112-9E6E7E94F732}" srcId="{FAC171DB-F8F5-4CBD-87E6-CAD384624BF3}" destId="{18A10097-FFA1-439C-BA47-4680BBC63362}" srcOrd="2" destOrd="0" parTransId="{1749B538-FDA0-465D-BBCD-830F0C10336D}" sibTransId="{62037517-1D89-4C90-8ADE-342949CDED7B}"/>
    <dgm:cxn modelId="{7A2483E0-1BB0-4CEA-B779-C25CCAB863B5}" srcId="{FAC171DB-F8F5-4CBD-87E6-CAD384624BF3}" destId="{13929B38-B4CB-4465-998C-6BFBE548010B}" srcOrd="0" destOrd="0" parTransId="{4F588E4E-A55F-4E5C-A56F-2CD1E910A08C}" sibTransId="{DD9D65CB-0F91-4D50-8D48-97F7CE66AD62}"/>
    <dgm:cxn modelId="{FB1C7EE1-8ADB-4019-8FB0-6A1B639A253F}" type="presOf" srcId="{DF3C7046-BBCA-4FB1-B814-7B1920447A41}" destId="{0B318F65-470A-4614-8514-D1901135D9B8}" srcOrd="0" destOrd="4" presId="urn:microsoft.com/office/officeart/2005/8/layout/vList2"/>
    <dgm:cxn modelId="{9EC369E4-C575-40B6-8C0A-1724A28E30FF}" type="presOf" srcId="{FAC171DB-F8F5-4CBD-87E6-CAD384624BF3}" destId="{5F8CA3A9-CF57-4956-940C-FC675CB4EA9F}" srcOrd="0" destOrd="0" presId="urn:microsoft.com/office/officeart/2005/8/layout/vList2"/>
    <dgm:cxn modelId="{107AF6FE-797C-478E-82C5-BD10C1AE39CD}" srcId="{FAC171DB-F8F5-4CBD-87E6-CAD384624BF3}" destId="{E53A10C3-BEA2-4E1C-AD3C-7D3A67BBDF44}" srcOrd="1" destOrd="0" parTransId="{8C2D7B05-4FB5-48B5-B64A-ECFCF659573C}" sibTransId="{09391958-295C-4846-A2D6-3768BCC86ACE}"/>
    <dgm:cxn modelId="{88D03E67-38E2-47EA-B675-CE837D706098}" type="presParOf" srcId="{728CDBCD-2D9C-456F-A557-D0BCC388B188}" destId="{5F8CA3A9-CF57-4956-940C-FC675CB4EA9F}" srcOrd="0" destOrd="0" presId="urn:microsoft.com/office/officeart/2005/8/layout/vList2"/>
    <dgm:cxn modelId="{329EBDBC-12B5-4C50-81ED-B00D1860A452}" type="presParOf" srcId="{728CDBCD-2D9C-456F-A557-D0BCC388B188}" destId="{0B318F65-470A-4614-8514-D1901135D9B8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AB3FD7B1-B226-419B-BBC9-33DFF7071E72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55FE522D-BEA3-43BD-87CA-9031A60268E0}">
      <dgm:prSet/>
      <dgm:spPr/>
      <dgm:t>
        <a:bodyPr/>
        <a:lstStyle/>
        <a:p>
          <a:r>
            <a:rPr lang="en-US"/>
            <a:t>Cuci tangan merupakan metode utama.</a:t>
          </a:r>
        </a:p>
      </dgm:t>
    </dgm:pt>
    <dgm:pt modelId="{7AF57003-7C74-4D93-8425-B2C102E092C2}" type="parTrans" cxnId="{12F5CD83-7BED-40E8-98AF-E06DF93BCFE6}">
      <dgm:prSet/>
      <dgm:spPr/>
      <dgm:t>
        <a:bodyPr/>
        <a:lstStyle/>
        <a:p>
          <a:endParaRPr lang="en-US"/>
        </a:p>
      </dgm:t>
    </dgm:pt>
    <dgm:pt modelId="{B1F577C7-9D19-48C1-B7C3-12A9286071DC}" type="sibTrans" cxnId="{12F5CD83-7BED-40E8-98AF-E06DF93BCFE6}">
      <dgm:prSet/>
      <dgm:spPr/>
      <dgm:t>
        <a:bodyPr/>
        <a:lstStyle/>
        <a:p>
          <a:endParaRPr lang="en-US"/>
        </a:p>
      </dgm:t>
    </dgm:pt>
    <dgm:pt modelId="{1447D287-FC2A-4651-9717-789223D69C53}">
      <dgm:prSet/>
      <dgm:spPr/>
      <dgm:t>
        <a:bodyPr/>
        <a:lstStyle/>
        <a:p>
          <a:r>
            <a:rPr lang="en-US"/>
            <a:t>Menggunakan APD sesuai kebutuhan.</a:t>
          </a:r>
        </a:p>
      </dgm:t>
    </dgm:pt>
    <dgm:pt modelId="{43F1EFF1-3122-42B8-81B0-D76A6604F06F}" type="parTrans" cxnId="{B95A310B-0A68-47B7-B1DC-6645CEF4A8D1}">
      <dgm:prSet/>
      <dgm:spPr/>
      <dgm:t>
        <a:bodyPr/>
        <a:lstStyle/>
        <a:p>
          <a:endParaRPr lang="en-US"/>
        </a:p>
      </dgm:t>
    </dgm:pt>
    <dgm:pt modelId="{762520BF-E3C5-41EB-8175-F4CA30E4F894}" type="sibTrans" cxnId="{B95A310B-0A68-47B7-B1DC-6645CEF4A8D1}">
      <dgm:prSet/>
      <dgm:spPr/>
      <dgm:t>
        <a:bodyPr/>
        <a:lstStyle/>
        <a:p>
          <a:endParaRPr lang="en-US"/>
        </a:p>
      </dgm:t>
    </dgm:pt>
    <dgm:pt modelId="{5F6B02CF-E203-43F3-B70A-EBC336566EE5}">
      <dgm:prSet/>
      <dgm:spPr/>
      <dgm:t>
        <a:bodyPr/>
        <a:lstStyle/>
        <a:p>
          <a:r>
            <a:rPr lang="en-US"/>
            <a:t>Sterilisasi alat medis.</a:t>
          </a:r>
        </a:p>
      </dgm:t>
    </dgm:pt>
    <dgm:pt modelId="{D180CD03-5F35-4D34-B895-07BD72929F42}" type="parTrans" cxnId="{9AB4658B-72ED-4E5A-828F-43DB5DE6F47C}">
      <dgm:prSet/>
      <dgm:spPr/>
      <dgm:t>
        <a:bodyPr/>
        <a:lstStyle/>
        <a:p>
          <a:endParaRPr lang="en-US"/>
        </a:p>
      </dgm:t>
    </dgm:pt>
    <dgm:pt modelId="{84E604DE-5FD1-4D1B-B68E-BD812FECB7AF}" type="sibTrans" cxnId="{9AB4658B-72ED-4E5A-828F-43DB5DE6F47C}">
      <dgm:prSet/>
      <dgm:spPr/>
      <dgm:t>
        <a:bodyPr/>
        <a:lstStyle/>
        <a:p>
          <a:endParaRPr lang="en-US"/>
        </a:p>
      </dgm:t>
    </dgm:pt>
    <dgm:pt modelId="{63334CA0-1BCD-476F-B34A-071D5EB041C0}" type="pres">
      <dgm:prSet presAssocID="{AB3FD7B1-B226-419B-BBC9-33DFF7071E72}" presName="linear" presStyleCnt="0">
        <dgm:presLayoutVars>
          <dgm:animLvl val="lvl"/>
          <dgm:resizeHandles val="exact"/>
        </dgm:presLayoutVars>
      </dgm:prSet>
      <dgm:spPr/>
    </dgm:pt>
    <dgm:pt modelId="{5CC38BAB-0F3F-41EA-9F12-6F30DDB4138B}" type="pres">
      <dgm:prSet presAssocID="{55FE522D-BEA3-43BD-87CA-9031A60268E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D7E5590-F39A-4DEA-9F3D-E63FA8C65B46}" type="pres">
      <dgm:prSet presAssocID="{B1F577C7-9D19-48C1-B7C3-12A9286071DC}" presName="spacer" presStyleCnt="0"/>
      <dgm:spPr/>
    </dgm:pt>
    <dgm:pt modelId="{BF59D75E-DD8B-435D-9BD8-4745EF1723A6}" type="pres">
      <dgm:prSet presAssocID="{1447D287-FC2A-4651-9717-789223D69C53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7C8CCEFA-3031-4F6D-BBD5-4B8C65D8422B}" type="pres">
      <dgm:prSet presAssocID="{762520BF-E3C5-41EB-8175-F4CA30E4F894}" presName="spacer" presStyleCnt="0"/>
      <dgm:spPr/>
    </dgm:pt>
    <dgm:pt modelId="{1C3E8E7D-A52B-4A03-BF1F-2A16F0C257E5}" type="pres">
      <dgm:prSet presAssocID="{5F6B02CF-E203-43F3-B70A-EBC336566EE5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B95A310B-0A68-47B7-B1DC-6645CEF4A8D1}" srcId="{AB3FD7B1-B226-419B-BBC9-33DFF7071E72}" destId="{1447D287-FC2A-4651-9717-789223D69C53}" srcOrd="1" destOrd="0" parTransId="{43F1EFF1-3122-42B8-81B0-D76A6604F06F}" sibTransId="{762520BF-E3C5-41EB-8175-F4CA30E4F894}"/>
    <dgm:cxn modelId="{13819E16-D57A-4EF7-B44A-1D5F58D48DBA}" type="presOf" srcId="{1447D287-FC2A-4651-9717-789223D69C53}" destId="{BF59D75E-DD8B-435D-9BD8-4745EF1723A6}" srcOrd="0" destOrd="0" presId="urn:microsoft.com/office/officeart/2005/8/layout/vList2"/>
    <dgm:cxn modelId="{DF174627-B395-4A46-994F-146A2470C07A}" type="presOf" srcId="{5F6B02CF-E203-43F3-B70A-EBC336566EE5}" destId="{1C3E8E7D-A52B-4A03-BF1F-2A16F0C257E5}" srcOrd="0" destOrd="0" presId="urn:microsoft.com/office/officeart/2005/8/layout/vList2"/>
    <dgm:cxn modelId="{80E6F16C-24D2-4D83-AC5A-4C07B446FC82}" type="presOf" srcId="{AB3FD7B1-B226-419B-BBC9-33DFF7071E72}" destId="{63334CA0-1BCD-476F-B34A-071D5EB041C0}" srcOrd="0" destOrd="0" presId="urn:microsoft.com/office/officeart/2005/8/layout/vList2"/>
    <dgm:cxn modelId="{12F5CD83-7BED-40E8-98AF-E06DF93BCFE6}" srcId="{AB3FD7B1-B226-419B-BBC9-33DFF7071E72}" destId="{55FE522D-BEA3-43BD-87CA-9031A60268E0}" srcOrd="0" destOrd="0" parTransId="{7AF57003-7C74-4D93-8425-B2C102E092C2}" sibTransId="{B1F577C7-9D19-48C1-B7C3-12A9286071DC}"/>
    <dgm:cxn modelId="{EC4F1787-8624-4787-8F0A-1CB6C473758A}" type="presOf" srcId="{55FE522D-BEA3-43BD-87CA-9031A60268E0}" destId="{5CC38BAB-0F3F-41EA-9F12-6F30DDB4138B}" srcOrd="0" destOrd="0" presId="urn:microsoft.com/office/officeart/2005/8/layout/vList2"/>
    <dgm:cxn modelId="{9AB4658B-72ED-4E5A-828F-43DB5DE6F47C}" srcId="{AB3FD7B1-B226-419B-BBC9-33DFF7071E72}" destId="{5F6B02CF-E203-43F3-B70A-EBC336566EE5}" srcOrd="2" destOrd="0" parTransId="{D180CD03-5F35-4D34-B895-07BD72929F42}" sibTransId="{84E604DE-5FD1-4D1B-B68E-BD812FECB7AF}"/>
    <dgm:cxn modelId="{BD1403CD-7D79-46BF-9D6A-9A540C82858A}" type="presParOf" srcId="{63334CA0-1BCD-476F-B34A-071D5EB041C0}" destId="{5CC38BAB-0F3F-41EA-9F12-6F30DDB4138B}" srcOrd="0" destOrd="0" presId="urn:microsoft.com/office/officeart/2005/8/layout/vList2"/>
    <dgm:cxn modelId="{DEE64A99-3783-441B-B151-49CEB7C39F9F}" type="presParOf" srcId="{63334CA0-1BCD-476F-B34A-071D5EB041C0}" destId="{9D7E5590-F39A-4DEA-9F3D-E63FA8C65B46}" srcOrd="1" destOrd="0" presId="urn:microsoft.com/office/officeart/2005/8/layout/vList2"/>
    <dgm:cxn modelId="{06876E81-E64E-4839-AD56-BA171F7E5230}" type="presParOf" srcId="{63334CA0-1BCD-476F-B34A-071D5EB041C0}" destId="{BF59D75E-DD8B-435D-9BD8-4745EF1723A6}" srcOrd="2" destOrd="0" presId="urn:microsoft.com/office/officeart/2005/8/layout/vList2"/>
    <dgm:cxn modelId="{0B8CD3DD-3A76-46A1-94C3-8EC1B4AA5FDB}" type="presParOf" srcId="{63334CA0-1BCD-476F-B34A-071D5EB041C0}" destId="{7C8CCEFA-3031-4F6D-BBD5-4B8C65D8422B}" srcOrd="3" destOrd="0" presId="urn:microsoft.com/office/officeart/2005/8/layout/vList2"/>
    <dgm:cxn modelId="{1AFE81B0-2807-4822-915F-D77964E9C2E6}" type="presParOf" srcId="{63334CA0-1BCD-476F-B34A-071D5EB041C0}" destId="{1C3E8E7D-A52B-4A03-BF1F-2A16F0C257E5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A46A0E3C-09C0-4ACC-8754-2B67A6C83B46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1D0860BB-1829-4758-89F6-2F39F9E86801}">
      <dgm:prSet/>
      <dgm:spPr/>
      <dgm:t>
        <a:bodyPr/>
        <a:lstStyle/>
        <a:p>
          <a:r>
            <a:rPr lang="en-US"/>
            <a:t>Melakukan penilaian risiko jatuh.</a:t>
          </a:r>
        </a:p>
      </dgm:t>
    </dgm:pt>
    <dgm:pt modelId="{88713780-96CC-47E3-8C8C-8F0FAFC7B014}" type="parTrans" cxnId="{10160764-09C3-40A5-A462-60A65C1FD7A3}">
      <dgm:prSet/>
      <dgm:spPr/>
      <dgm:t>
        <a:bodyPr/>
        <a:lstStyle/>
        <a:p>
          <a:endParaRPr lang="en-US"/>
        </a:p>
      </dgm:t>
    </dgm:pt>
    <dgm:pt modelId="{EF40FC26-E8D4-4841-ACA1-F3ED40CA1684}" type="sibTrans" cxnId="{10160764-09C3-40A5-A462-60A65C1FD7A3}">
      <dgm:prSet/>
      <dgm:spPr/>
      <dgm:t>
        <a:bodyPr/>
        <a:lstStyle/>
        <a:p>
          <a:endParaRPr lang="en-US"/>
        </a:p>
      </dgm:t>
    </dgm:pt>
    <dgm:pt modelId="{7805FDBD-74AA-4A8B-AC18-0E5EE0615C02}">
      <dgm:prSet/>
      <dgm:spPr/>
      <dgm:t>
        <a:bodyPr/>
        <a:lstStyle/>
        <a:p>
          <a:r>
            <a:rPr lang="en-US"/>
            <a:t>Memberikan tanda pasien risiko jatuh.</a:t>
          </a:r>
        </a:p>
      </dgm:t>
    </dgm:pt>
    <dgm:pt modelId="{87854343-9D99-42FB-AC81-75F64E5C3E82}" type="parTrans" cxnId="{14D9C34B-599D-43A3-9EDF-6763BB934420}">
      <dgm:prSet/>
      <dgm:spPr/>
      <dgm:t>
        <a:bodyPr/>
        <a:lstStyle/>
        <a:p>
          <a:endParaRPr lang="en-US"/>
        </a:p>
      </dgm:t>
    </dgm:pt>
    <dgm:pt modelId="{C2F15B58-124C-4713-AD69-A432DA8B2383}" type="sibTrans" cxnId="{14D9C34B-599D-43A3-9EDF-6763BB934420}">
      <dgm:prSet/>
      <dgm:spPr/>
      <dgm:t>
        <a:bodyPr/>
        <a:lstStyle/>
        <a:p>
          <a:endParaRPr lang="en-US"/>
        </a:p>
      </dgm:t>
    </dgm:pt>
    <dgm:pt modelId="{CD31A7AD-D440-4391-BF46-4EE72D97A621}">
      <dgm:prSet/>
      <dgm:spPr/>
      <dgm:t>
        <a:bodyPr/>
        <a:lstStyle/>
        <a:p>
          <a:r>
            <a:rPr lang="en-US"/>
            <a:t>Memastikan lingkungan aman.</a:t>
          </a:r>
        </a:p>
      </dgm:t>
    </dgm:pt>
    <dgm:pt modelId="{64B05394-81FA-47AC-9BEB-02C871A70BDE}" type="parTrans" cxnId="{C50865D3-F332-45A7-BB75-DFB3BF673896}">
      <dgm:prSet/>
      <dgm:spPr/>
      <dgm:t>
        <a:bodyPr/>
        <a:lstStyle/>
        <a:p>
          <a:endParaRPr lang="en-US"/>
        </a:p>
      </dgm:t>
    </dgm:pt>
    <dgm:pt modelId="{B8A2A9FA-67AE-418D-9B28-4100E69D90B6}" type="sibTrans" cxnId="{C50865D3-F332-45A7-BB75-DFB3BF673896}">
      <dgm:prSet/>
      <dgm:spPr/>
      <dgm:t>
        <a:bodyPr/>
        <a:lstStyle/>
        <a:p>
          <a:endParaRPr lang="en-US"/>
        </a:p>
      </dgm:t>
    </dgm:pt>
    <dgm:pt modelId="{594CB516-FCC7-4A3A-9DC7-376C004F3890}" type="pres">
      <dgm:prSet presAssocID="{A46A0E3C-09C0-4ACC-8754-2B67A6C83B46}" presName="linear" presStyleCnt="0">
        <dgm:presLayoutVars>
          <dgm:animLvl val="lvl"/>
          <dgm:resizeHandles val="exact"/>
        </dgm:presLayoutVars>
      </dgm:prSet>
      <dgm:spPr/>
    </dgm:pt>
    <dgm:pt modelId="{7814091B-4E4F-4346-895F-636B9FA85A03}" type="pres">
      <dgm:prSet presAssocID="{1D0860BB-1829-4758-89F6-2F39F9E86801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18E4974B-50B0-42B7-9A7A-41AC48D2959F}" type="pres">
      <dgm:prSet presAssocID="{EF40FC26-E8D4-4841-ACA1-F3ED40CA1684}" presName="spacer" presStyleCnt="0"/>
      <dgm:spPr/>
    </dgm:pt>
    <dgm:pt modelId="{2E06DD32-6B04-420D-84B8-80394163D0B7}" type="pres">
      <dgm:prSet presAssocID="{7805FDBD-74AA-4A8B-AC18-0E5EE0615C02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37ED00A4-AF07-49CD-ABCD-EF11508CF8B6}" type="pres">
      <dgm:prSet presAssocID="{C2F15B58-124C-4713-AD69-A432DA8B2383}" presName="spacer" presStyleCnt="0"/>
      <dgm:spPr/>
    </dgm:pt>
    <dgm:pt modelId="{9E9C736C-C99A-4345-A09B-58CBCAF6ECDE}" type="pres">
      <dgm:prSet presAssocID="{CD31A7AD-D440-4391-BF46-4EE72D97A621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90F97233-A3F1-4D57-8D88-BF4718C287B8}" type="presOf" srcId="{CD31A7AD-D440-4391-BF46-4EE72D97A621}" destId="{9E9C736C-C99A-4345-A09B-58CBCAF6ECDE}" srcOrd="0" destOrd="0" presId="urn:microsoft.com/office/officeart/2005/8/layout/vList2"/>
    <dgm:cxn modelId="{CA25DD5B-167E-41A5-A50F-6B0BD6CA5B83}" type="presOf" srcId="{1D0860BB-1829-4758-89F6-2F39F9E86801}" destId="{7814091B-4E4F-4346-895F-636B9FA85A03}" srcOrd="0" destOrd="0" presId="urn:microsoft.com/office/officeart/2005/8/layout/vList2"/>
    <dgm:cxn modelId="{10160764-09C3-40A5-A462-60A65C1FD7A3}" srcId="{A46A0E3C-09C0-4ACC-8754-2B67A6C83B46}" destId="{1D0860BB-1829-4758-89F6-2F39F9E86801}" srcOrd="0" destOrd="0" parTransId="{88713780-96CC-47E3-8C8C-8F0FAFC7B014}" sibTransId="{EF40FC26-E8D4-4841-ACA1-F3ED40CA1684}"/>
    <dgm:cxn modelId="{AD80F566-5DB1-4A02-A970-23DC89D09889}" type="presOf" srcId="{7805FDBD-74AA-4A8B-AC18-0E5EE0615C02}" destId="{2E06DD32-6B04-420D-84B8-80394163D0B7}" srcOrd="0" destOrd="0" presId="urn:microsoft.com/office/officeart/2005/8/layout/vList2"/>
    <dgm:cxn modelId="{14D9C34B-599D-43A3-9EDF-6763BB934420}" srcId="{A46A0E3C-09C0-4ACC-8754-2B67A6C83B46}" destId="{7805FDBD-74AA-4A8B-AC18-0E5EE0615C02}" srcOrd="1" destOrd="0" parTransId="{87854343-9D99-42FB-AC81-75F64E5C3E82}" sibTransId="{C2F15B58-124C-4713-AD69-A432DA8B2383}"/>
    <dgm:cxn modelId="{B196D49E-67E1-465B-9C73-4E6BE627DF94}" type="presOf" srcId="{A46A0E3C-09C0-4ACC-8754-2B67A6C83B46}" destId="{594CB516-FCC7-4A3A-9DC7-376C004F3890}" srcOrd="0" destOrd="0" presId="urn:microsoft.com/office/officeart/2005/8/layout/vList2"/>
    <dgm:cxn modelId="{C50865D3-F332-45A7-BB75-DFB3BF673896}" srcId="{A46A0E3C-09C0-4ACC-8754-2B67A6C83B46}" destId="{CD31A7AD-D440-4391-BF46-4EE72D97A621}" srcOrd="2" destOrd="0" parTransId="{64B05394-81FA-47AC-9BEB-02C871A70BDE}" sibTransId="{B8A2A9FA-67AE-418D-9B28-4100E69D90B6}"/>
    <dgm:cxn modelId="{EC0398F7-E11C-4652-BD74-85707B0D8F98}" type="presParOf" srcId="{594CB516-FCC7-4A3A-9DC7-376C004F3890}" destId="{7814091B-4E4F-4346-895F-636B9FA85A03}" srcOrd="0" destOrd="0" presId="urn:microsoft.com/office/officeart/2005/8/layout/vList2"/>
    <dgm:cxn modelId="{65E5FE8F-FC5D-4B85-B16A-66478E7F7AE6}" type="presParOf" srcId="{594CB516-FCC7-4A3A-9DC7-376C004F3890}" destId="{18E4974B-50B0-42B7-9A7A-41AC48D2959F}" srcOrd="1" destOrd="0" presId="urn:microsoft.com/office/officeart/2005/8/layout/vList2"/>
    <dgm:cxn modelId="{D7FCAFA4-C0BB-4590-BB99-2E0441EC141B}" type="presParOf" srcId="{594CB516-FCC7-4A3A-9DC7-376C004F3890}" destId="{2E06DD32-6B04-420D-84B8-80394163D0B7}" srcOrd="2" destOrd="0" presId="urn:microsoft.com/office/officeart/2005/8/layout/vList2"/>
    <dgm:cxn modelId="{8E59D63B-1ADD-4D85-9818-9766087BA145}" type="presParOf" srcId="{594CB516-FCC7-4A3A-9DC7-376C004F3890}" destId="{37ED00A4-AF07-49CD-ABCD-EF11508CF8B6}" srcOrd="3" destOrd="0" presId="urn:microsoft.com/office/officeart/2005/8/layout/vList2"/>
    <dgm:cxn modelId="{21CFE9B4-D5F8-4D59-B751-E76BF545AB4A}" type="presParOf" srcId="{594CB516-FCC7-4A3A-9DC7-376C004F3890}" destId="{9E9C736C-C99A-4345-A09B-58CBCAF6ECDE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A5C70127-BE2B-4DA9-A9B0-6974B88D3C2C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F3BB4307-14F8-4E7B-B5B5-FD0157C7701F}">
      <dgm:prSet/>
      <dgm:spPr/>
      <dgm:t>
        <a:bodyPr/>
        <a:lstStyle/>
        <a:p>
          <a:r>
            <a:rPr lang="en-US"/>
            <a:t>Setiap insiden harus dilaporkan.</a:t>
          </a:r>
        </a:p>
      </dgm:t>
    </dgm:pt>
    <dgm:pt modelId="{C523FD82-B772-42B6-AB6F-4D8D5732F4B2}" type="parTrans" cxnId="{72EE6F1D-9744-4213-B6B4-6668801DE38A}">
      <dgm:prSet/>
      <dgm:spPr/>
      <dgm:t>
        <a:bodyPr/>
        <a:lstStyle/>
        <a:p>
          <a:endParaRPr lang="en-US"/>
        </a:p>
      </dgm:t>
    </dgm:pt>
    <dgm:pt modelId="{4A21E789-50FD-4732-8D22-8B98FA278450}" type="sibTrans" cxnId="{72EE6F1D-9744-4213-B6B4-6668801DE38A}">
      <dgm:prSet/>
      <dgm:spPr/>
      <dgm:t>
        <a:bodyPr/>
        <a:lstStyle/>
        <a:p>
          <a:endParaRPr lang="en-US"/>
        </a:p>
      </dgm:t>
    </dgm:pt>
    <dgm:pt modelId="{91B3783E-ED54-40A4-83E1-B085A394D1FD}">
      <dgm:prSet/>
      <dgm:spPr/>
      <dgm:t>
        <a:bodyPr/>
        <a:lstStyle/>
        <a:p>
          <a:r>
            <a:rPr lang="en-US"/>
            <a:t>Pelaporan bertujuan untuk pembelajaran sistem.</a:t>
          </a:r>
        </a:p>
      </dgm:t>
    </dgm:pt>
    <dgm:pt modelId="{7693CC65-8F28-4442-9049-C23A67B78F79}" type="parTrans" cxnId="{AF10C37E-58D6-4C59-98FF-357F7AD6A139}">
      <dgm:prSet/>
      <dgm:spPr/>
      <dgm:t>
        <a:bodyPr/>
        <a:lstStyle/>
        <a:p>
          <a:endParaRPr lang="en-US"/>
        </a:p>
      </dgm:t>
    </dgm:pt>
    <dgm:pt modelId="{70EC75B4-6C92-48D3-A496-8A7EAFEB5DCB}" type="sibTrans" cxnId="{AF10C37E-58D6-4C59-98FF-357F7AD6A139}">
      <dgm:prSet/>
      <dgm:spPr/>
      <dgm:t>
        <a:bodyPr/>
        <a:lstStyle/>
        <a:p>
          <a:endParaRPr lang="en-US"/>
        </a:p>
      </dgm:t>
    </dgm:pt>
    <dgm:pt modelId="{7A5279EE-2746-4D0F-8E53-BBCCE43214C1}">
      <dgm:prSet/>
      <dgm:spPr/>
      <dgm:t>
        <a:bodyPr/>
        <a:lstStyle/>
        <a:p>
          <a:r>
            <a:rPr lang="en-US"/>
            <a:t>Bukan untuk menyalahkan individu.</a:t>
          </a:r>
        </a:p>
      </dgm:t>
    </dgm:pt>
    <dgm:pt modelId="{BA770B1E-6EEB-4E60-AF4C-C7E1D58DF691}" type="parTrans" cxnId="{8305337C-479B-4ACB-B61A-C3BD31B03D9F}">
      <dgm:prSet/>
      <dgm:spPr/>
      <dgm:t>
        <a:bodyPr/>
        <a:lstStyle/>
        <a:p>
          <a:endParaRPr lang="en-US"/>
        </a:p>
      </dgm:t>
    </dgm:pt>
    <dgm:pt modelId="{6D5CEBA9-1CE1-4496-B158-EB2CCAF7949C}" type="sibTrans" cxnId="{8305337C-479B-4ACB-B61A-C3BD31B03D9F}">
      <dgm:prSet/>
      <dgm:spPr/>
      <dgm:t>
        <a:bodyPr/>
        <a:lstStyle/>
        <a:p>
          <a:endParaRPr lang="en-US"/>
        </a:p>
      </dgm:t>
    </dgm:pt>
    <dgm:pt modelId="{785E1F18-76C8-4030-88BB-A6DD3F55EE12}" type="pres">
      <dgm:prSet presAssocID="{A5C70127-BE2B-4DA9-A9B0-6974B88D3C2C}" presName="linear" presStyleCnt="0">
        <dgm:presLayoutVars>
          <dgm:animLvl val="lvl"/>
          <dgm:resizeHandles val="exact"/>
        </dgm:presLayoutVars>
      </dgm:prSet>
      <dgm:spPr/>
    </dgm:pt>
    <dgm:pt modelId="{37BE3E0F-1014-4742-8195-173241DD94C8}" type="pres">
      <dgm:prSet presAssocID="{F3BB4307-14F8-4E7B-B5B5-FD0157C7701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A904D71E-61EB-4C6E-8CE1-D1C7E67F4674}" type="pres">
      <dgm:prSet presAssocID="{4A21E789-50FD-4732-8D22-8B98FA278450}" presName="spacer" presStyleCnt="0"/>
      <dgm:spPr/>
    </dgm:pt>
    <dgm:pt modelId="{237973D6-4CFB-4464-B032-920DEEE22D8B}" type="pres">
      <dgm:prSet presAssocID="{91B3783E-ED54-40A4-83E1-B085A394D1FD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959378B-C2B0-49D9-81EF-1120E9FA265A}" type="pres">
      <dgm:prSet presAssocID="{70EC75B4-6C92-48D3-A496-8A7EAFEB5DCB}" presName="spacer" presStyleCnt="0"/>
      <dgm:spPr/>
    </dgm:pt>
    <dgm:pt modelId="{972CB2FF-666D-4F85-B52E-2FA0FFEEDBFC}" type="pres">
      <dgm:prSet presAssocID="{7A5279EE-2746-4D0F-8E53-BBCCE43214C1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546EFF0F-FB5A-4097-960D-A0653A1D5A32}" type="presOf" srcId="{7A5279EE-2746-4D0F-8E53-BBCCE43214C1}" destId="{972CB2FF-666D-4F85-B52E-2FA0FFEEDBFC}" srcOrd="0" destOrd="0" presId="urn:microsoft.com/office/officeart/2005/8/layout/vList2"/>
    <dgm:cxn modelId="{72EE6F1D-9744-4213-B6B4-6668801DE38A}" srcId="{A5C70127-BE2B-4DA9-A9B0-6974B88D3C2C}" destId="{F3BB4307-14F8-4E7B-B5B5-FD0157C7701F}" srcOrd="0" destOrd="0" parTransId="{C523FD82-B772-42B6-AB6F-4D8D5732F4B2}" sibTransId="{4A21E789-50FD-4732-8D22-8B98FA278450}"/>
    <dgm:cxn modelId="{0296C330-8355-44E5-9CFE-3E6363436605}" type="presOf" srcId="{F3BB4307-14F8-4E7B-B5B5-FD0157C7701F}" destId="{37BE3E0F-1014-4742-8195-173241DD94C8}" srcOrd="0" destOrd="0" presId="urn:microsoft.com/office/officeart/2005/8/layout/vList2"/>
    <dgm:cxn modelId="{BCA96041-2676-490C-B692-F3FBDAE025F5}" type="presOf" srcId="{A5C70127-BE2B-4DA9-A9B0-6974B88D3C2C}" destId="{785E1F18-76C8-4030-88BB-A6DD3F55EE12}" srcOrd="0" destOrd="0" presId="urn:microsoft.com/office/officeart/2005/8/layout/vList2"/>
    <dgm:cxn modelId="{C12FF26C-2539-41CE-A548-5DEC649A0DBF}" type="presOf" srcId="{91B3783E-ED54-40A4-83E1-B085A394D1FD}" destId="{237973D6-4CFB-4464-B032-920DEEE22D8B}" srcOrd="0" destOrd="0" presId="urn:microsoft.com/office/officeart/2005/8/layout/vList2"/>
    <dgm:cxn modelId="{8305337C-479B-4ACB-B61A-C3BD31B03D9F}" srcId="{A5C70127-BE2B-4DA9-A9B0-6974B88D3C2C}" destId="{7A5279EE-2746-4D0F-8E53-BBCCE43214C1}" srcOrd="2" destOrd="0" parTransId="{BA770B1E-6EEB-4E60-AF4C-C7E1D58DF691}" sibTransId="{6D5CEBA9-1CE1-4496-B158-EB2CCAF7949C}"/>
    <dgm:cxn modelId="{AF10C37E-58D6-4C59-98FF-357F7AD6A139}" srcId="{A5C70127-BE2B-4DA9-A9B0-6974B88D3C2C}" destId="{91B3783E-ED54-40A4-83E1-B085A394D1FD}" srcOrd="1" destOrd="0" parTransId="{7693CC65-8F28-4442-9049-C23A67B78F79}" sibTransId="{70EC75B4-6C92-48D3-A496-8A7EAFEB5DCB}"/>
    <dgm:cxn modelId="{899149BE-B16B-4EB8-A667-2BBE7E712C6C}" type="presParOf" srcId="{785E1F18-76C8-4030-88BB-A6DD3F55EE12}" destId="{37BE3E0F-1014-4742-8195-173241DD94C8}" srcOrd="0" destOrd="0" presId="urn:microsoft.com/office/officeart/2005/8/layout/vList2"/>
    <dgm:cxn modelId="{321520E3-18E1-4FD7-BD8F-5402C2611D82}" type="presParOf" srcId="{785E1F18-76C8-4030-88BB-A6DD3F55EE12}" destId="{A904D71E-61EB-4C6E-8CE1-D1C7E67F4674}" srcOrd="1" destOrd="0" presId="urn:microsoft.com/office/officeart/2005/8/layout/vList2"/>
    <dgm:cxn modelId="{D9EF2CE8-760B-45F6-95F2-DBF9CD3ADEE1}" type="presParOf" srcId="{785E1F18-76C8-4030-88BB-A6DD3F55EE12}" destId="{237973D6-4CFB-4464-B032-920DEEE22D8B}" srcOrd="2" destOrd="0" presId="urn:microsoft.com/office/officeart/2005/8/layout/vList2"/>
    <dgm:cxn modelId="{274EEBCB-F856-4476-AA77-0CB3A23D9DF8}" type="presParOf" srcId="{785E1F18-76C8-4030-88BB-A6DD3F55EE12}" destId="{1959378B-C2B0-49D9-81EF-1120E9FA265A}" srcOrd="3" destOrd="0" presId="urn:microsoft.com/office/officeart/2005/8/layout/vList2"/>
    <dgm:cxn modelId="{387FBF04-6312-4698-AEA3-60CBA4C5790B}" type="presParOf" srcId="{785E1F18-76C8-4030-88BB-A6DD3F55EE12}" destId="{972CB2FF-666D-4F85-B52E-2FA0FFEEDBF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6936CDCC-614A-4EFA-91D8-C10961059103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F0668AE3-4EAD-4E3D-89AA-45BD9BAB3D4D}">
      <dgm:prSet/>
      <dgm:spPr/>
      <dgm:t>
        <a:bodyPr/>
        <a:lstStyle/>
        <a:p>
          <a:r>
            <a:rPr lang="en-US"/>
            <a:t>Metode analisis insiden antara lain Root Cause Analysis (RCA).</a:t>
          </a:r>
        </a:p>
      </dgm:t>
    </dgm:pt>
    <dgm:pt modelId="{49737AA4-535E-42D7-AAAC-5E78AA9A8217}" type="parTrans" cxnId="{36897812-C796-4D20-8F78-0FCA785DF176}">
      <dgm:prSet/>
      <dgm:spPr/>
      <dgm:t>
        <a:bodyPr/>
        <a:lstStyle/>
        <a:p>
          <a:endParaRPr lang="en-US"/>
        </a:p>
      </dgm:t>
    </dgm:pt>
    <dgm:pt modelId="{225862A6-1E5B-4ADF-BCCB-BA787568B367}" type="sibTrans" cxnId="{36897812-C796-4D20-8F78-0FCA785DF176}">
      <dgm:prSet/>
      <dgm:spPr/>
      <dgm:t>
        <a:bodyPr/>
        <a:lstStyle/>
        <a:p>
          <a:endParaRPr lang="en-US"/>
        </a:p>
      </dgm:t>
    </dgm:pt>
    <dgm:pt modelId="{47E05FFA-411F-4E9A-93F5-0972A18818EA}">
      <dgm:prSet/>
      <dgm:spPr/>
      <dgm:t>
        <a:bodyPr/>
        <a:lstStyle/>
        <a:p>
          <a:r>
            <a:rPr lang="en-US"/>
            <a:t>Tujuannya untuk menemukan penyebab utama kesalahan.</a:t>
          </a:r>
        </a:p>
      </dgm:t>
    </dgm:pt>
    <dgm:pt modelId="{D1C29553-1A6D-4636-98B1-3BB0D0D72605}" type="parTrans" cxnId="{11DF37A4-EC8F-47BB-AF55-A4371925DBD5}">
      <dgm:prSet/>
      <dgm:spPr/>
      <dgm:t>
        <a:bodyPr/>
        <a:lstStyle/>
        <a:p>
          <a:endParaRPr lang="en-US"/>
        </a:p>
      </dgm:t>
    </dgm:pt>
    <dgm:pt modelId="{3107D3F6-FB02-4C6D-980E-DC986CE62FA5}" type="sibTrans" cxnId="{11DF37A4-EC8F-47BB-AF55-A4371925DBD5}">
      <dgm:prSet/>
      <dgm:spPr/>
      <dgm:t>
        <a:bodyPr/>
        <a:lstStyle/>
        <a:p>
          <a:endParaRPr lang="en-US"/>
        </a:p>
      </dgm:t>
    </dgm:pt>
    <dgm:pt modelId="{CE249572-FC30-40AA-806D-5F527E8F9A05}" type="pres">
      <dgm:prSet presAssocID="{6936CDCC-614A-4EFA-91D8-C10961059103}" presName="linear" presStyleCnt="0">
        <dgm:presLayoutVars>
          <dgm:animLvl val="lvl"/>
          <dgm:resizeHandles val="exact"/>
        </dgm:presLayoutVars>
      </dgm:prSet>
      <dgm:spPr/>
    </dgm:pt>
    <dgm:pt modelId="{2357AF6C-16D4-49AC-9784-19F6084978E8}" type="pres">
      <dgm:prSet presAssocID="{F0668AE3-4EAD-4E3D-89AA-45BD9BAB3D4D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6228399C-B81F-4984-B9BA-7F68A28E85EE}" type="pres">
      <dgm:prSet presAssocID="{225862A6-1E5B-4ADF-BCCB-BA787568B367}" presName="spacer" presStyleCnt="0"/>
      <dgm:spPr/>
    </dgm:pt>
    <dgm:pt modelId="{D88C5367-9651-46CF-9C7A-A702FE50D5F5}" type="pres">
      <dgm:prSet presAssocID="{47E05FFA-411F-4E9A-93F5-0972A18818EA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36897812-C796-4D20-8F78-0FCA785DF176}" srcId="{6936CDCC-614A-4EFA-91D8-C10961059103}" destId="{F0668AE3-4EAD-4E3D-89AA-45BD9BAB3D4D}" srcOrd="0" destOrd="0" parTransId="{49737AA4-535E-42D7-AAAC-5E78AA9A8217}" sibTransId="{225862A6-1E5B-4ADF-BCCB-BA787568B367}"/>
    <dgm:cxn modelId="{3C421460-78BD-4F37-9C08-01F820980511}" type="presOf" srcId="{47E05FFA-411F-4E9A-93F5-0972A18818EA}" destId="{D88C5367-9651-46CF-9C7A-A702FE50D5F5}" srcOrd="0" destOrd="0" presId="urn:microsoft.com/office/officeart/2005/8/layout/vList2"/>
    <dgm:cxn modelId="{DEF0A187-DBAB-47DE-BD72-B497CAB31E1F}" type="presOf" srcId="{F0668AE3-4EAD-4E3D-89AA-45BD9BAB3D4D}" destId="{2357AF6C-16D4-49AC-9784-19F6084978E8}" srcOrd="0" destOrd="0" presId="urn:microsoft.com/office/officeart/2005/8/layout/vList2"/>
    <dgm:cxn modelId="{11DF37A4-EC8F-47BB-AF55-A4371925DBD5}" srcId="{6936CDCC-614A-4EFA-91D8-C10961059103}" destId="{47E05FFA-411F-4E9A-93F5-0972A18818EA}" srcOrd="1" destOrd="0" parTransId="{D1C29553-1A6D-4636-98B1-3BB0D0D72605}" sibTransId="{3107D3F6-FB02-4C6D-980E-DC986CE62FA5}"/>
    <dgm:cxn modelId="{E79904C5-E194-49EF-B00B-82C4A3B20258}" type="presOf" srcId="{6936CDCC-614A-4EFA-91D8-C10961059103}" destId="{CE249572-FC30-40AA-806D-5F527E8F9A05}" srcOrd="0" destOrd="0" presId="urn:microsoft.com/office/officeart/2005/8/layout/vList2"/>
    <dgm:cxn modelId="{2F01FA7E-64D6-4319-95DF-0D1DC0927831}" type="presParOf" srcId="{CE249572-FC30-40AA-806D-5F527E8F9A05}" destId="{2357AF6C-16D4-49AC-9784-19F6084978E8}" srcOrd="0" destOrd="0" presId="urn:microsoft.com/office/officeart/2005/8/layout/vList2"/>
    <dgm:cxn modelId="{B0BEC135-9CB3-4CE1-A307-93197864FC3E}" type="presParOf" srcId="{CE249572-FC30-40AA-806D-5F527E8F9A05}" destId="{6228399C-B81F-4984-B9BA-7F68A28E85EE}" srcOrd="1" destOrd="0" presId="urn:microsoft.com/office/officeart/2005/8/layout/vList2"/>
    <dgm:cxn modelId="{B67C6BC6-A2B9-4E65-B339-1484EA2883CF}" type="presParOf" srcId="{CE249572-FC30-40AA-806D-5F527E8F9A05}" destId="{D88C5367-9651-46CF-9C7A-A702FE50D5F5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1C99FCB6-5D3A-4DB6-B4A8-920F6EA33CC9}" type="doc">
      <dgm:prSet loTypeId="urn:microsoft.com/office/officeart/2005/8/layout/default" loCatId="list" qsTypeId="urn:microsoft.com/office/officeart/2005/8/quickstyle/simple5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F6F9521F-2106-448B-A402-E757CCBBF2B2}">
      <dgm:prSet/>
      <dgm:spPr/>
      <dgm:t>
        <a:bodyPr/>
        <a:lstStyle/>
        <a:p>
          <a:r>
            <a:rPr lang="en-US"/>
            <a:t>Kesalahan sering terjadi karena sistem yang tidak aman.</a:t>
          </a:r>
        </a:p>
      </dgm:t>
    </dgm:pt>
    <dgm:pt modelId="{D7CDB70E-1090-4877-BE40-604D5EC1DD01}" type="parTrans" cxnId="{6E0D05A2-1DA4-4ED3-86A6-8555C86906AE}">
      <dgm:prSet/>
      <dgm:spPr/>
      <dgm:t>
        <a:bodyPr/>
        <a:lstStyle/>
        <a:p>
          <a:endParaRPr lang="en-US"/>
        </a:p>
      </dgm:t>
    </dgm:pt>
    <dgm:pt modelId="{A5E714C4-BB2A-411D-805D-4E3CD47BC145}" type="sibTrans" cxnId="{6E0D05A2-1DA4-4ED3-86A6-8555C86906AE}">
      <dgm:prSet/>
      <dgm:spPr/>
      <dgm:t>
        <a:bodyPr/>
        <a:lstStyle/>
        <a:p>
          <a:endParaRPr lang="en-US"/>
        </a:p>
      </dgm:t>
    </dgm:pt>
    <dgm:pt modelId="{06FBDC6A-A904-4E58-83FE-D06B77A6EDAF}">
      <dgm:prSet/>
      <dgm:spPr/>
      <dgm:t>
        <a:bodyPr/>
        <a:lstStyle/>
        <a:p>
          <a:r>
            <a:rPr lang="en-US"/>
            <a:t>Perbaikan sistem lebih efektif dibanding menyalahkan individu.</a:t>
          </a:r>
        </a:p>
      </dgm:t>
    </dgm:pt>
    <dgm:pt modelId="{7FF3C4FA-5CEF-4C92-9340-EBC802EB8CF6}" type="parTrans" cxnId="{B210A856-BD93-43D4-87FC-0CE73F75F042}">
      <dgm:prSet/>
      <dgm:spPr/>
      <dgm:t>
        <a:bodyPr/>
        <a:lstStyle/>
        <a:p>
          <a:endParaRPr lang="en-US"/>
        </a:p>
      </dgm:t>
    </dgm:pt>
    <dgm:pt modelId="{5E1872F8-9B1C-47B6-98F7-087E6B058A39}" type="sibTrans" cxnId="{B210A856-BD93-43D4-87FC-0CE73F75F042}">
      <dgm:prSet/>
      <dgm:spPr/>
      <dgm:t>
        <a:bodyPr/>
        <a:lstStyle/>
        <a:p>
          <a:endParaRPr lang="en-US"/>
        </a:p>
      </dgm:t>
    </dgm:pt>
    <dgm:pt modelId="{C5106460-E9C1-4E42-A8E0-9FD8BE66CD40}" type="pres">
      <dgm:prSet presAssocID="{1C99FCB6-5D3A-4DB6-B4A8-920F6EA33CC9}" presName="diagram" presStyleCnt="0">
        <dgm:presLayoutVars>
          <dgm:dir/>
          <dgm:resizeHandles val="exact"/>
        </dgm:presLayoutVars>
      </dgm:prSet>
      <dgm:spPr/>
    </dgm:pt>
    <dgm:pt modelId="{26E0B13C-BBAE-4174-B16D-78D703B69DDD}" type="pres">
      <dgm:prSet presAssocID="{F6F9521F-2106-448B-A402-E757CCBBF2B2}" presName="node" presStyleLbl="node1" presStyleIdx="0" presStyleCnt="2">
        <dgm:presLayoutVars>
          <dgm:bulletEnabled val="1"/>
        </dgm:presLayoutVars>
      </dgm:prSet>
      <dgm:spPr/>
    </dgm:pt>
    <dgm:pt modelId="{83323EB8-8C23-49B9-8B82-2C382E9E3E49}" type="pres">
      <dgm:prSet presAssocID="{A5E714C4-BB2A-411D-805D-4E3CD47BC145}" presName="sibTrans" presStyleCnt="0"/>
      <dgm:spPr/>
    </dgm:pt>
    <dgm:pt modelId="{89F8C5F7-978C-4FA9-93C5-2C15481DE75A}" type="pres">
      <dgm:prSet presAssocID="{06FBDC6A-A904-4E58-83FE-D06B77A6EDAF}" presName="node" presStyleLbl="node1" presStyleIdx="1" presStyleCnt="2">
        <dgm:presLayoutVars>
          <dgm:bulletEnabled val="1"/>
        </dgm:presLayoutVars>
      </dgm:prSet>
      <dgm:spPr/>
    </dgm:pt>
  </dgm:ptLst>
  <dgm:cxnLst>
    <dgm:cxn modelId="{3A6A7238-CFA7-4F23-9485-BC917FBE76DE}" type="presOf" srcId="{06FBDC6A-A904-4E58-83FE-D06B77A6EDAF}" destId="{89F8C5F7-978C-4FA9-93C5-2C15481DE75A}" srcOrd="0" destOrd="0" presId="urn:microsoft.com/office/officeart/2005/8/layout/default"/>
    <dgm:cxn modelId="{61EACD46-2B7A-4895-B5C7-BF47832A8848}" type="presOf" srcId="{F6F9521F-2106-448B-A402-E757CCBBF2B2}" destId="{26E0B13C-BBAE-4174-B16D-78D703B69DDD}" srcOrd="0" destOrd="0" presId="urn:microsoft.com/office/officeart/2005/8/layout/default"/>
    <dgm:cxn modelId="{B210A856-BD93-43D4-87FC-0CE73F75F042}" srcId="{1C99FCB6-5D3A-4DB6-B4A8-920F6EA33CC9}" destId="{06FBDC6A-A904-4E58-83FE-D06B77A6EDAF}" srcOrd="1" destOrd="0" parTransId="{7FF3C4FA-5CEF-4C92-9340-EBC802EB8CF6}" sibTransId="{5E1872F8-9B1C-47B6-98F7-087E6B058A39}"/>
    <dgm:cxn modelId="{6E0D05A2-1DA4-4ED3-86A6-8555C86906AE}" srcId="{1C99FCB6-5D3A-4DB6-B4A8-920F6EA33CC9}" destId="{F6F9521F-2106-448B-A402-E757CCBBF2B2}" srcOrd="0" destOrd="0" parTransId="{D7CDB70E-1090-4877-BE40-604D5EC1DD01}" sibTransId="{A5E714C4-BB2A-411D-805D-4E3CD47BC145}"/>
    <dgm:cxn modelId="{36D801CA-EEBE-4531-A67F-05690C884DC4}" type="presOf" srcId="{1C99FCB6-5D3A-4DB6-B4A8-920F6EA33CC9}" destId="{C5106460-E9C1-4E42-A8E0-9FD8BE66CD40}" srcOrd="0" destOrd="0" presId="urn:microsoft.com/office/officeart/2005/8/layout/default"/>
    <dgm:cxn modelId="{543BF4E8-0AA4-4FE2-B950-65D876AB1F8C}" type="presParOf" srcId="{C5106460-E9C1-4E42-A8E0-9FD8BE66CD40}" destId="{26E0B13C-BBAE-4174-B16D-78D703B69DDD}" srcOrd="0" destOrd="0" presId="urn:microsoft.com/office/officeart/2005/8/layout/default"/>
    <dgm:cxn modelId="{7301F542-CB2A-49DC-8355-CA3FCF39FE61}" type="presParOf" srcId="{C5106460-E9C1-4E42-A8E0-9FD8BE66CD40}" destId="{83323EB8-8C23-49B9-8B82-2C382E9E3E49}" srcOrd="1" destOrd="0" presId="urn:microsoft.com/office/officeart/2005/8/layout/default"/>
    <dgm:cxn modelId="{0B79F893-7082-4ADB-889C-928979A896D2}" type="presParOf" srcId="{C5106460-E9C1-4E42-A8E0-9FD8BE66CD40}" destId="{89F8C5F7-978C-4FA9-93C5-2C15481DE75A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41C3520F-756C-4CF0-B28E-20F2565FFAFB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ADE54D95-41D0-45A5-A2B1-840B93406546}">
      <dgm:prSet/>
      <dgm:spPr/>
      <dgm:t>
        <a:bodyPr/>
        <a:lstStyle/>
        <a:p>
          <a:pPr>
            <a:defRPr cap="all"/>
          </a:pPr>
          <a:r>
            <a:rPr lang="en-US"/>
            <a:t>Manajemen rumah sakit harus mendukung budaya keselamatan.</a:t>
          </a:r>
        </a:p>
      </dgm:t>
    </dgm:pt>
    <dgm:pt modelId="{29079C30-0CD3-409D-A1C9-567E2081FC4A}" type="parTrans" cxnId="{1D3A898E-A1AE-4451-94DE-8B4DF399369E}">
      <dgm:prSet/>
      <dgm:spPr/>
      <dgm:t>
        <a:bodyPr/>
        <a:lstStyle/>
        <a:p>
          <a:endParaRPr lang="en-US"/>
        </a:p>
      </dgm:t>
    </dgm:pt>
    <dgm:pt modelId="{C539624B-675D-4C5E-AE5E-7B008EC47545}" type="sibTrans" cxnId="{1D3A898E-A1AE-4451-94DE-8B4DF399369E}">
      <dgm:prSet/>
      <dgm:spPr/>
      <dgm:t>
        <a:bodyPr/>
        <a:lstStyle/>
        <a:p>
          <a:endParaRPr lang="en-US"/>
        </a:p>
      </dgm:t>
    </dgm:pt>
    <dgm:pt modelId="{67210F81-CDB6-4525-9CB9-2852C70689F8}">
      <dgm:prSet/>
      <dgm:spPr/>
      <dgm:t>
        <a:bodyPr/>
        <a:lstStyle/>
        <a:p>
          <a:pPr>
            <a:defRPr cap="all"/>
          </a:pPr>
          <a:r>
            <a:rPr lang="en-US"/>
            <a:t>Menyediakan pelatihan dan sistem pelaporan.</a:t>
          </a:r>
        </a:p>
      </dgm:t>
    </dgm:pt>
    <dgm:pt modelId="{79A47D6D-C4E8-4ECD-A08C-06C7BE465050}" type="parTrans" cxnId="{E2DD7DAF-338C-4865-BAF1-0BF365F69A2A}">
      <dgm:prSet/>
      <dgm:spPr/>
      <dgm:t>
        <a:bodyPr/>
        <a:lstStyle/>
        <a:p>
          <a:endParaRPr lang="en-US"/>
        </a:p>
      </dgm:t>
    </dgm:pt>
    <dgm:pt modelId="{10143032-F807-4686-A26B-21C2E840ABD6}" type="sibTrans" cxnId="{E2DD7DAF-338C-4865-BAF1-0BF365F69A2A}">
      <dgm:prSet/>
      <dgm:spPr/>
      <dgm:t>
        <a:bodyPr/>
        <a:lstStyle/>
        <a:p>
          <a:endParaRPr lang="en-US"/>
        </a:p>
      </dgm:t>
    </dgm:pt>
    <dgm:pt modelId="{83723B2F-B59C-40BB-86AA-E50FB0B3C03A}" type="pres">
      <dgm:prSet presAssocID="{41C3520F-756C-4CF0-B28E-20F2565FFAFB}" presName="root" presStyleCnt="0">
        <dgm:presLayoutVars>
          <dgm:dir/>
          <dgm:resizeHandles val="exact"/>
        </dgm:presLayoutVars>
      </dgm:prSet>
      <dgm:spPr/>
    </dgm:pt>
    <dgm:pt modelId="{338D5B79-D567-4EA7-9DBB-48FFCF892722}" type="pres">
      <dgm:prSet presAssocID="{ADE54D95-41D0-45A5-A2B1-840B93406546}" presName="compNode" presStyleCnt="0"/>
      <dgm:spPr/>
    </dgm:pt>
    <dgm:pt modelId="{8A2B251A-4402-4472-8C82-508D084CEAD6}" type="pres">
      <dgm:prSet presAssocID="{ADE54D95-41D0-45A5-A2B1-840B93406546}" presName="iconBgRect" presStyleLbl="bgShp" presStyleIdx="0" presStyleCnt="2"/>
      <dgm:spPr/>
    </dgm:pt>
    <dgm:pt modelId="{901C7D5A-C71D-44EB-9865-BE8A6EE7ED0E}" type="pres">
      <dgm:prSet presAssocID="{ADE54D95-41D0-45A5-A2B1-840B93406546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xclamation Mark"/>
        </a:ext>
      </dgm:extLst>
    </dgm:pt>
    <dgm:pt modelId="{3ED841A8-53C6-43C9-9B24-C321EB76B055}" type="pres">
      <dgm:prSet presAssocID="{ADE54D95-41D0-45A5-A2B1-840B93406546}" presName="spaceRect" presStyleCnt="0"/>
      <dgm:spPr/>
    </dgm:pt>
    <dgm:pt modelId="{DEE8BBF3-9D9E-4A5F-9C91-BB07B36EA865}" type="pres">
      <dgm:prSet presAssocID="{ADE54D95-41D0-45A5-A2B1-840B93406546}" presName="textRect" presStyleLbl="revTx" presStyleIdx="0" presStyleCnt="2">
        <dgm:presLayoutVars>
          <dgm:chMax val="1"/>
          <dgm:chPref val="1"/>
        </dgm:presLayoutVars>
      </dgm:prSet>
      <dgm:spPr/>
    </dgm:pt>
    <dgm:pt modelId="{606F2C35-1884-4F9A-8928-280BB412AFFD}" type="pres">
      <dgm:prSet presAssocID="{C539624B-675D-4C5E-AE5E-7B008EC47545}" presName="sibTrans" presStyleCnt="0"/>
      <dgm:spPr/>
    </dgm:pt>
    <dgm:pt modelId="{CB324F44-2032-439A-AD36-018635222B10}" type="pres">
      <dgm:prSet presAssocID="{67210F81-CDB6-4525-9CB9-2852C70689F8}" presName="compNode" presStyleCnt="0"/>
      <dgm:spPr/>
    </dgm:pt>
    <dgm:pt modelId="{B8D5E379-6DA9-4CD3-86CA-9C5286C635FA}" type="pres">
      <dgm:prSet presAssocID="{67210F81-CDB6-4525-9CB9-2852C70689F8}" presName="iconBgRect" presStyleLbl="bgShp" presStyleIdx="1" presStyleCnt="2"/>
      <dgm:spPr/>
    </dgm:pt>
    <dgm:pt modelId="{6261E6EF-E4DE-4516-BF9E-04F46670ADA8}" type="pres">
      <dgm:prSet presAssocID="{67210F81-CDB6-4525-9CB9-2852C70689F8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eaker"/>
        </a:ext>
      </dgm:extLst>
    </dgm:pt>
    <dgm:pt modelId="{BC8BDD0E-8AA2-4816-A514-58F5E938877F}" type="pres">
      <dgm:prSet presAssocID="{67210F81-CDB6-4525-9CB9-2852C70689F8}" presName="spaceRect" presStyleCnt="0"/>
      <dgm:spPr/>
    </dgm:pt>
    <dgm:pt modelId="{4B431814-1A26-4B49-B43C-1B699086335F}" type="pres">
      <dgm:prSet presAssocID="{67210F81-CDB6-4525-9CB9-2852C70689F8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00C42507-0D81-453B-B646-B66816D2E3F7}" type="presOf" srcId="{67210F81-CDB6-4525-9CB9-2852C70689F8}" destId="{4B431814-1A26-4B49-B43C-1B699086335F}" srcOrd="0" destOrd="0" presId="urn:microsoft.com/office/officeart/2018/5/layout/IconCircleLabelList"/>
    <dgm:cxn modelId="{67413C6C-C9BA-45A7-A2BA-50D60119374A}" type="presOf" srcId="{41C3520F-756C-4CF0-B28E-20F2565FFAFB}" destId="{83723B2F-B59C-40BB-86AA-E50FB0B3C03A}" srcOrd="0" destOrd="0" presId="urn:microsoft.com/office/officeart/2018/5/layout/IconCircleLabelList"/>
    <dgm:cxn modelId="{7CC44956-9B36-4DD0-B447-D1EA1E8DB684}" type="presOf" srcId="{ADE54D95-41D0-45A5-A2B1-840B93406546}" destId="{DEE8BBF3-9D9E-4A5F-9C91-BB07B36EA865}" srcOrd="0" destOrd="0" presId="urn:microsoft.com/office/officeart/2018/5/layout/IconCircleLabelList"/>
    <dgm:cxn modelId="{1D3A898E-A1AE-4451-94DE-8B4DF399369E}" srcId="{41C3520F-756C-4CF0-B28E-20F2565FFAFB}" destId="{ADE54D95-41D0-45A5-A2B1-840B93406546}" srcOrd="0" destOrd="0" parTransId="{29079C30-0CD3-409D-A1C9-567E2081FC4A}" sibTransId="{C539624B-675D-4C5E-AE5E-7B008EC47545}"/>
    <dgm:cxn modelId="{E2DD7DAF-338C-4865-BAF1-0BF365F69A2A}" srcId="{41C3520F-756C-4CF0-B28E-20F2565FFAFB}" destId="{67210F81-CDB6-4525-9CB9-2852C70689F8}" srcOrd="1" destOrd="0" parTransId="{79A47D6D-C4E8-4ECD-A08C-06C7BE465050}" sibTransId="{10143032-F807-4686-A26B-21C2E840ABD6}"/>
    <dgm:cxn modelId="{A20AC326-A67B-48E2-8AD3-6B9A8F4E7A01}" type="presParOf" srcId="{83723B2F-B59C-40BB-86AA-E50FB0B3C03A}" destId="{338D5B79-D567-4EA7-9DBB-48FFCF892722}" srcOrd="0" destOrd="0" presId="urn:microsoft.com/office/officeart/2018/5/layout/IconCircleLabelList"/>
    <dgm:cxn modelId="{436A0911-EBA6-4FAF-BB93-0F8099AB2EB7}" type="presParOf" srcId="{338D5B79-D567-4EA7-9DBB-48FFCF892722}" destId="{8A2B251A-4402-4472-8C82-508D084CEAD6}" srcOrd="0" destOrd="0" presId="urn:microsoft.com/office/officeart/2018/5/layout/IconCircleLabelList"/>
    <dgm:cxn modelId="{443E38CF-E898-46DE-BCBD-9970D7CE81A1}" type="presParOf" srcId="{338D5B79-D567-4EA7-9DBB-48FFCF892722}" destId="{901C7D5A-C71D-44EB-9865-BE8A6EE7ED0E}" srcOrd="1" destOrd="0" presId="urn:microsoft.com/office/officeart/2018/5/layout/IconCircleLabelList"/>
    <dgm:cxn modelId="{6320738A-3F3A-4C88-9A83-5EE5AE0A4D13}" type="presParOf" srcId="{338D5B79-D567-4EA7-9DBB-48FFCF892722}" destId="{3ED841A8-53C6-43C9-9B24-C321EB76B055}" srcOrd="2" destOrd="0" presId="urn:microsoft.com/office/officeart/2018/5/layout/IconCircleLabelList"/>
    <dgm:cxn modelId="{0E0477E8-260F-41EF-82D0-7F5A6C5F69D6}" type="presParOf" srcId="{338D5B79-D567-4EA7-9DBB-48FFCF892722}" destId="{DEE8BBF3-9D9E-4A5F-9C91-BB07B36EA865}" srcOrd="3" destOrd="0" presId="urn:microsoft.com/office/officeart/2018/5/layout/IconCircleLabelList"/>
    <dgm:cxn modelId="{F9C8EFDB-C9B7-4E29-B1D1-CFEE626E004C}" type="presParOf" srcId="{83723B2F-B59C-40BB-86AA-E50FB0B3C03A}" destId="{606F2C35-1884-4F9A-8928-280BB412AFFD}" srcOrd="1" destOrd="0" presId="urn:microsoft.com/office/officeart/2018/5/layout/IconCircleLabelList"/>
    <dgm:cxn modelId="{8D7A609B-C12A-401F-8CE5-D831FF89E944}" type="presParOf" srcId="{83723B2F-B59C-40BB-86AA-E50FB0B3C03A}" destId="{CB324F44-2032-439A-AD36-018635222B10}" srcOrd="2" destOrd="0" presId="urn:microsoft.com/office/officeart/2018/5/layout/IconCircleLabelList"/>
    <dgm:cxn modelId="{94E1D8FC-A491-4CF4-823C-8D3B941E0696}" type="presParOf" srcId="{CB324F44-2032-439A-AD36-018635222B10}" destId="{B8D5E379-6DA9-4CD3-86CA-9C5286C635FA}" srcOrd="0" destOrd="0" presId="urn:microsoft.com/office/officeart/2018/5/layout/IconCircleLabelList"/>
    <dgm:cxn modelId="{232E4C9C-48EE-4A42-A161-F568384BAE2D}" type="presParOf" srcId="{CB324F44-2032-439A-AD36-018635222B10}" destId="{6261E6EF-E4DE-4516-BF9E-04F46670ADA8}" srcOrd="1" destOrd="0" presId="urn:microsoft.com/office/officeart/2018/5/layout/IconCircleLabelList"/>
    <dgm:cxn modelId="{1DD0AB4C-8FA4-4445-A631-163D02769865}" type="presParOf" srcId="{CB324F44-2032-439A-AD36-018635222B10}" destId="{BC8BDD0E-8AA2-4816-A514-58F5E938877F}" srcOrd="2" destOrd="0" presId="urn:microsoft.com/office/officeart/2018/5/layout/IconCircleLabelList"/>
    <dgm:cxn modelId="{3CFDEEB5-82D5-48C5-A1DF-319EFB91E213}" type="presParOf" srcId="{CB324F44-2032-439A-AD36-018635222B10}" destId="{4B431814-1A26-4B49-B43C-1B699086335F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16B6FFA1-9F82-4231-B205-FBE296D455CB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F23C402-440B-48EB-983E-9F5330558A36}">
      <dgm:prSet/>
      <dgm:spPr/>
      <dgm:t>
        <a:bodyPr/>
        <a:lstStyle/>
        <a:p>
          <a:r>
            <a:rPr lang="en-US"/>
            <a:t>Penggunaan rekam medis elektronik.</a:t>
          </a:r>
        </a:p>
      </dgm:t>
    </dgm:pt>
    <dgm:pt modelId="{D9A13266-F17B-422C-AC7E-20A4CAE16773}" type="parTrans" cxnId="{7DB474B8-687F-4182-A2E8-21AD9D8ABEE0}">
      <dgm:prSet/>
      <dgm:spPr/>
      <dgm:t>
        <a:bodyPr/>
        <a:lstStyle/>
        <a:p>
          <a:endParaRPr lang="en-US"/>
        </a:p>
      </dgm:t>
    </dgm:pt>
    <dgm:pt modelId="{A1A10C93-963D-4F33-AA58-341FD9926C0B}" type="sibTrans" cxnId="{7DB474B8-687F-4182-A2E8-21AD9D8ABEE0}">
      <dgm:prSet/>
      <dgm:spPr/>
      <dgm:t>
        <a:bodyPr/>
        <a:lstStyle/>
        <a:p>
          <a:endParaRPr lang="en-US"/>
        </a:p>
      </dgm:t>
    </dgm:pt>
    <dgm:pt modelId="{E7B761D5-14FF-4ACB-B950-35BC956EF8D8}">
      <dgm:prSet/>
      <dgm:spPr/>
      <dgm:t>
        <a:bodyPr/>
        <a:lstStyle/>
        <a:p>
          <a:r>
            <a:rPr lang="en-US"/>
            <a:t>Sistem barcode obat.</a:t>
          </a:r>
        </a:p>
      </dgm:t>
    </dgm:pt>
    <dgm:pt modelId="{6FE0EA61-0A5F-43AF-B363-363858FA8F55}" type="parTrans" cxnId="{C32EE865-A40E-4791-949C-60BFABAED487}">
      <dgm:prSet/>
      <dgm:spPr/>
      <dgm:t>
        <a:bodyPr/>
        <a:lstStyle/>
        <a:p>
          <a:endParaRPr lang="en-US"/>
        </a:p>
      </dgm:t>
    </dgm:pt>
    <dgm:pt modelId="{1A295A4C-0834-4B37-B3A5-A0AAE6AFAF3D}" type="sibTrans" cxnId="{C32EE865-A40E-4791-949C-60BFABAED487}">
      <dgm:prSet/>
      <dgm:spPr/>
      <dgm:t>
        <a:bodyPr/>
        <a:lstStyle/>
        <a:p>
          <a:endParaRPr lang="en-US"/>
        </a:p>
      </dgm:t>
    </dgm:pt>
    <dgm:pt modelId="{E1452C88-6A47-4F5A-BC7C-5B19E889A19D}">
      <dgm:prSet/>
      <dgm:spPr/>
      <dgm:t>
        <a:bodyPr/>
        <a:lstStyle/>
        <a:p>
          <a:r>
            <a:rPr lang="en-US"/>
            <a:t>Alarm monitoring pasien.</a:t>
          </a:r>
        </a:p>
      </dgm:t>
    </dgm:pt>
    <dgm:pt modelId="{FBE0703F-8612-4313-8ACA-D872E4573F04}" type="parTrans" cxnId="{E83117F3-EF45-4AE6-93A1-7A5A0D95D44B}">
      <dgm:prSet/>
      <dgm:spPr/>
      <dgm:t>
        <a:bodyPr/>
        <a:lstStyle/>
        <a:p>
          <a:endParaRPr lang="en-US"/>
        </a:p>
      </dgm:t>
    </dgm:pt>
    <dgm:pt modelId="{C73EE231-AE97-4429-AE90-41E99BD39D05}" type="sibTrans" cxnId="{E83117F3-EF45-4AE6-93A1-7A5A0D95D44B}">
      <dgm:prSet/>
      <dgm:spPr/>
      <dgm:t>
        <a:bodyPr/>
        <a:lstStyle/>
        <a:p>
          <a:endParaRPr lang="en-US"/>
        </a:p>
      </dgm:t>
    </dgm:pt>
    <dgm:pt modelId="{820C2DEC-5030-4403-8C4A-6673F03FD5B7}" type="pres">
      <dgm:prSet presAssocID="{16B6FFA1-9F82-4231-B205-FBE296D455CB}" presName="linear" presStyleCnt="0">
        <dgm:presLayoutVars>
          <dgm:animLvl val="lvl"/>
          <dgm:resizeHandles val="exact"/>
        </dgm:presLayoutVars>
      </dgm:prSet>
      <dgm:spPr/>
    </dgm:pt>
    <dgm:pt modelId="{13D1A798-791B-4872-9030-FD1CACD96DA9}" type="pres">
      <dgm:prSet presAssocID="{3F23C402-440B-48EB-983E-9F5330558A36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BA97F6C-3DD7-4B49-ACF6-DE3F9CC13BC6}" type="pres">
      <dgm:prSet presAssocID="{A1A10C93-963D-4F33-AA58-341FD9926C0B}" presName="spacer" presStyleCnt="0"/>
      <dgm:spPr/>
    </dgm:pt>
    <dgm:pt modelId="{1F3D4AE8-8EA6-4A0B-9684-0D87077C0DD0}" type="pres">
      <dgm:prSet presAssocID="{E7B761D5-14FF-4ACB-B950-35BC956EF8D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B152D04A-527A-43AC-9ADF-0FB04ACBD925}" type="pres">
      <dgm:prSet presAssocID="{1A295A4C-0834-4B37-B3A5-A0AAE6AFAF3D}" presName="spacer" presStyleCnt="0"/>
      <dgm:spPr/>
    </dgm:pt>
    <dgm:pt modelId="{8D90FD3E-389A-482B-B6F9-56BB0D636837}" type="pres">
      <dgm:prSet presAssocID="{E1452C88-6A47-4F5A-BC7C-5B19E889A19D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46197429-324F-47FF-B3A7-6612257BF44F}" type="presOf" srcId="{E7B761D5-14FF-4ACB-B950-35BC956EF8D8}" destId="{1F3D4AE8-8EA6-4A0B-9684-0D87077C0DD0}" srcOrd="0" destOrd="0" presId="urn:microsoft.com/office/officeart/2005/8/layout/vList2"/>
    <dgm:cxn modelId="{C32EE865-A40E-4791-949C-60BFABAED487}" srcId="{16B6FFA1-9F82-4231-B205-FBE296D455CB}" destId="{E7B761D5-14FF-4ACB-B950-35BC956EF8D8}" srcOrd="1" destOrd="0" parTransId="{6FE0EA61-0A5F-43AF-B363-363858FA8F55}" sibTransId="{1A295A4C-0834-4B37-B3A5-A0AAE6AFAF3D}"/>
    <dgm:cxn modelId="{438B2E53-E2B8-45D3-A360-3DCAE31449D1}" type="presOf" srcId="{E1452C88-6A47-4F5A-BC7C-5B19E889A19D}" destId="{8D90FD3E-389A-482B-B6F9-56BB0D636837}" srcOrd="0" destOrd="0" presId="urn:microsoft.com/office/officeart/2005/8/layout/vList2"/>
    <dgm:cxn modelId="{7DB474B8-687F-4182-A2E8-21AD9D8ABEE0}" srcId="{16B6FFA1-9F82-4231-B205-FBE296D455CB}" destId="{3F23C402-440B-48EB-983E-9F5330558A36}" srcOrd="0" destOrd="0" parTransId="{D9A13266-F17B-422C-AC7E-20A4CAE16773}" sibTransId="{A1A10C93-963D-4F33-AA58-341FD9926C0B}"/>
    <dgm:cxn modelId="{76659DC9-5C01-4227-88E7-30E09ABDCE33}" type="presOf" srcId="{16B6FFA1-9F82-4231-B205-FBE296D455CB}" destId="{820C2DEC-5030-4403-8C4A-6673F03FD5B7}" srcOrd="0" destOrd="0" presId="urn:microsoft.com/office/officeart/2005/8/layout/vList2"/>
    <dgm:cxn modelId="{0B5E2AD3-B71E-40F3-9179-8D5AB3788C4A}" type="presOf" srcId="{3F23C402-440B-48EB-983E-9F5330558A36}" destId="{13D1A798-791B-4872-9030-FD1CACD96DA9}" srcOrd="0" destOrd="0" presId="urn:microsoft.com/office/officeart/2005/8/layout/vList2"/>
    <dgm:cxn modelId="{E83117F3-EF45-4AE6-93A1-7A5A0D95D44B}" srcId="{16B6FFA1-9F82-4231-B205-FBE296D455CB}" destId="{E1452C88-6A47-4F5A-BC7C-5B19E889A19D}" srcOrd="2" destOrd="0" parTransId="{FBE0703F-8612-4313-8ACA-D872E4573F04}" sibTransId="{C73EE231-AE97-4429-AE90-41E99BD39D05}"/>
    <dgm:cxn modelId="{F4B99EE3-96DD-435A-8C0C-0D7F1F66EBE8}" type="presParOf" srcId="{820C2DEC-5030-4403-8C4A-6673F03FD5B7}" destId="{13D1A798-791B-4872-9030-FD1CACD96DA9}" srcOrd="0" destOrd="0" presId="urn:microsoft.com/office/officeart/2005/8/layout/vList2"/>
    <dgm:cxn modelId="{156639AE-9BA9-4E37-A53E-9E50319B6B2E}" type="presParOf" srcId="{820C2DEC-5030-4403-8C4A-6673F03FD5B7}" destId="{9BA97F6C-3DD7-4B49-ACF6-DE3F9CC13BC6}" srcOrd="1" destOrd="0" presId="urn:microsoft.com/office/officeart/2005/8/layout/vList2"/>
    <dgm:cxn modelId="{98CD6AF7-7760-4F12-800E-4521B1FDBBD7}" type="presParOf" srcId="{820C2DEC-5030-4403-8C4A-6673F03FD5B7}" destId="{1F3D4AE8-8EA6-4A0B-9684-0D87077C0DD0}" srcOrd="2" destOrd="0" presId="urn:microsoft.com/office/officeart/2005/8/layout/vList2"/>
    <dgm:cxn modelId="{30D466EC-1927-48EC-B4D5-3CC36E6DDC13}" type="presParOf" srcId="{820C2DEC-5030-4403-8C4A-6673F03FD5B7}" destId="{B152D04A-527A-43AC-9ADF-0FB04ACBD925}" srcOrd="3" destOrd="0" presId="urn:microsoft.com/office/officeart/2005/8/layout/vList2"/>
    <dgm:cxn modelId="{C773D78A-D859-4C88-87B3-E11734A487B3}" type="presParOf" srcId="{820C2DEC-5030-4403-8C4A-6673F03FD5B7}" destId="{8D90FD3E-389A-482B-B6F9-56BB0D636837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5785061-DF33-4172-8E16-EE8AC226DF04}" type="doc">
      <dgm:prSet loTypeId="urn:microsoft.com/office/officeart/2008/layout/LinedList" loCatId="list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DFD4C529-9D8D-4730-B6A2-74BAA7688B34}">
      <dgm:prSet/>
      <dgm:spPr/>
      <dgm:t>
        <a:bodyPr/>
        <a:lstStyle/>
        <a:p>
          <a:r>
            <a:rPr lang="en-US"/>
            <a:t>Keselamatan pasien adalah suatu sistem yang membuat asuhan pasien lebih aman.</a:t>
          </a:r>
        </a:p>
      </dgm:t>
    </dgm:pt>
    <dgm:pt modelId="{912B2BE8-ACEC-4AEA-9B12-495172631C26}" type="parTrans" cxnId="{BC2F7E11-A8ED-4C9C-A11F-0F38DD171842}">
      <dgm:prSet/>
      <dgm:spPr/>
      <dgm:t>
        <a:bodyPr/>
        <a:lstStyle/>
        <a:p>
          <a:endParaRPr lang="en-US"/>
        </a:p>
      </dgm:t>
    </dgm:pt>
    <dgm:pt modelId="{69F27E83-5A97-4F7D-A9C5-C419BC8A336A}" type="sibTrans" cxnId="{BC2F7E11-A8ED-4C9C-A11F-0F38DD171842}">
      <dgm:prSet/>
      <dgm:spPr/>
      <dgm:t>
        <a:bodyPr/>
        <a:lstStyle/>
        <a:p>
          <a:endParaRPr lang="en-US"/>
        </a:p>
      </dgm:t>
    </dgm:pt>
    <dgm:pt modelId="{72AB56B1-3F11-4B9C-B3B6-49E659B28795}">
      <dgm:prSet/>
      <dgm:spPr/>
      <dgm:t>
        <a:bodyPr/>
        <a:lstStyle/>
        <a:p>
          <a:r>
            <a:rPr lang="en-US"/>
            <a:t>Meliputi penilaian risiko, identifikasi, pelaporan dan analisis insiden.</a:t>
          </a:r>
        </a:p>
      </dgm:t>
    </dgm:pt>
    <dgm:pt modelId="{3235A917-D25F-441F-9DBB-38953D2DD6A5}" type="parTrans" cxnId="{CA450725-4D19-4D20-A159-D138B562D141}">
      <dgm:prSet/>
      <dgm:spPr/>
      <dgm:t>
        <a:bodyPr/>
        <a:lstStyle/>
        <a:p>
          <a:endParaRPr lang="en-US"/>
        </a:p>
      </dgm:t>
    </dgm:pt>
    <dgm:pt modelId="{AE5A1F7D-BF27-43C2-9426-F33AE755FC77}" type="sibTrans" cxnId="{CA450725-4D19-4D20-A159-D138B562D141}">
      <dgm:prSet/>
      <dgm:spPr/>
      <dgm:t>
        <a:bodyPr/>
        <a:lstStyle/>
        <a:p>
          <a:endParaRPr lang="en-US"/>
        </a:p>
      </dgm:t>
    </dgm:pt>
    <dgm:pt modelId="{D405269D-3AC9-4701-8C70-7CD12632AA3B}">
      <dgm:prSet/>
      <dgm:spPr/>
      <dgm:t>
        <a:bodyPr/>
        <a:lstStyle/>
        <a:p>
          <a:r>
            <a:rPr lang="en-US"/>
            <a:t>Tujuannya untuk mencegah cedera akibat kesalahan tindakan.</a:t>
          </a:r>
        </a:p>
      </dgm:t>
    </dgm:pt>
    <dgm:pt modelId="{752E95B7-AED2-4685-BD1B-6F3DF7D83D88}" type="parTrans" cxnId="{58B81AD2-95EB-4F79-BA67-77533FD8DE69}">
      <dgm:prSet/>
      <dgm:spPr/>
      <dgm:t>
        <a:bodyPr/>
        <a:lstStyle/>
        <a:p>
          <a:endParaRPr lang="en-US"/>
        </a:p>
      </dgm:t>
    </dgm:pt>
    <dgm:pt modelId="{6C0CF3A8-D9AF-4E7B-8C6C-2B0F053F7BBB}" type="sibTrans" cxnId="{58B81AD2-95EB-4F79-BA67-77533FD8DE69}">
      <dgm:prSet/>
      <dgm:spPr/>
      <dgm:t>
        <a:bodyPr/>
        <a:lstStyle/>
        <a:p>
          <a:endParaRPr lang="en-US"/>
        </a:p>
      </dgm:t>
    </dgm:pt>
    <dgm:pt modelId="{CCAF74EF-25F6-4205-8254-88A07935817B}" type="pres">
      <dgm:prSet presAssocID="{15785061-DF33-4172-8E16-EE8AC226DF04}" presName="vert0" presStyleCnt="0">
        <dgm:presLayoutVars>
          <dgm:dir/>
          <dgm:animOne val="branch"/>
          <dgm:animLvl val="lvl"/>
        </dgm:presLayoutVars>
      </dgm:prSet>
      <dgm:spPr/>
    </dgm:pt>
    <dgm:pt modelId="{C70D8CBB-4ABA-4EDC-B916-9421D6559C6F}" type="pres">
      <dgm:prSet presAssocID="{DFD4C529-9D8D-4730-B6A2-74BAA7688B34}" presName="thickLine" presStyleLbl="alignNode1" presStyleIdx="0" presStyleCnt="3"/>
      <dgm:spPr/>
    </dgm:pt>
    <dgm:pt modelId="{6755064A-A196-43E0-8BC2-73F3B64A7E5B}" type="pres">
      <dgm:prSet presAssocID="{DFD4C529-9D8D-4730-B6A2-74BAA7688B34}" presName="horz1" presStyleCnt="0"/>
      <dgm:spPr/>
    </dgm:pt>
    <dgm:pt modelId="{FE07E3BC-9D04-4EC2-B548-65FB36356CD3}" type="pres">
      <dgm:prSet presAssocID="{DFD4C529-9D8D-4730-B6A2-74BAA7688B34}" presName="tx1" presStyleLbl="revTx" presStyleIdx="0" presStyleCnt="3"/>
      <dgm:spPr/>
    </dgm:pt>
    <dgm:pt modelId="{D58FB1B5-58C0-436C-9861-E71438356F17}" type="pres">
      <dgm:prSet presAssocID="{DFD4C529-9D8D-4730-B6A2-74BAA7688B34}" presName="vert1" presStyleCnt="0"/>
      <dgm:spPr/>
    </dgm:pt>
    <dgm:pt modelId="{5688176F-6D12-4B19-9609-0AEABCC2CD0F}" type="pres">
      <dgm:prSet presAssocID="{72AB56B1-3F11-4B9C-B3B6-49E659B28795}" presName="thickLine" presStyleLbl="alignNode1" presStyleIdx="1" presStyleCnt="3"/>
      <dgm:spPr/>
    </dgm:pt>
    <dgm:pt modelId="{52955367-EAB5-43F8-BC21-200F6C7BEDBF}" type="pres">
      <dgm:prSet presAssocID="{72AB56B1-3F11-4B9C-B3B6-49E659B28795}" presName="horz1" presStyleCnt="0"/>
      <dgm:spPr/>
    </dgm:pt>
    <dgm:pt modelId="{594BC7EB-00E2-46B9-847D-ADBEE49A6D3A}" type="pres">
      <dgm:prSet presAssocID="{72AB56B1-3F11-4B9C-B3B6-49E659B28795}" presName="tx1" presStyleLbl="revTx" presStyleIdx="1" presStyleCnt="3"/>
      <dgm:spPr/>
    </dgm:pt>
    <dgm:pt modelId="{6A59C500-CCFA-4D81-8CFC-A3F6FF99B7D6}" type="pres">
      <dgm:prSet presAssocID="{72AB56B1-3F11-4B9C-B3B6-49E659B28795}" presName="vert1" presStyleCnt="0"/>
      <dgm:spPr/>
    </dgm:pt>
    <dgm:pt modelId="{295A5D1C-7E17-48E9-843F-4530F7122B2A}" type="pres">
      <dgm:prSet presAssocID="{D405269D-3AC9-4701-8C70-7CD12632AA3B}" presName="thickLine" presStyleLbl="alignNode1" presStyleIdx="2" presStyleCnt="3"/>
      <dgm:spPr/>
    </dgm:pt>
    <dgm:pt modelId="{873E2B76-E338-4FA3-9F52-D70B687A70FE}" type="pres">
      <dgm:prSet presAssocID="{D405269D-3AC9-4701-8C70-7CD12632AA3B}" presName="horz1" presStyleCnt="0"/>
      <dgm:spPr/>
    </dgm:pt>
    <dgm:pt modelId="{A9E11C95-CCEC-465E-9104-2947153053F1}" type="pres">
      <dgm:prSet presAssocID="{D405269D-3AC9-4701-8C70-7CD12632AA3B}" presName="tx1" presStyleLbl="revTx" presStyleIdx="2" presStyleCnt="3"/>
      <dgm:spPr/>
    </dgm:pt>
    <dgm:pt modelId="{CC37FEE1-F690-45BE-8CF8-3F3C0639FD0D}" type="pres">
      <dgm:prSet presAssocID="{D405269D-3AC9-4701-8C70-7CD12632AA3B}" presName="vert1" presStyleCnt="0"/>
      <dgm:spPr/>
    </dgm:pt>
  </dgm:ptLst>
  <dgm:cxnLst>
    <dgm:cxn modelId="{94122209-6F44-4505-B255-B64DB1EF9E7E}" type="presOf" srcId="{D405269D-3AC9-4701-8C70-7CD12632AA3B}" destId="{A9E11C95-CCEC-465E-9104-2947153053F1}" srcOrd="0" destOrd="0" presId="urn:microsoft.com/office/officeart/2008/layout/LinedList"/>
    <dgm:cxn modelId="{BC2F7E11-A8ED-4C9C-A11F-0F38DD171842}" srcId="{15785061-DF33-4172-8E16-EE8AC226DF04}" destId="{DFD4C529-9D8D-4730-B6A2-74BAA7688B34}" srcOrd="0" destOrd="0" parTransId="{912B2BE8-ACEC-4AEA-9B12-495172631C26}" sibTransId="{69F27E83-5A97-4F7D-A9C5-C419BC8A336A}"/>
    <dgm:cxn modelId="{0910B81F-30E2-4BBC-B4ED-93437C8EEB14}" type="presOf" srcId="{15785061-DF33-4172-8E16-EE8AC226DF04}" destId="{CCAF74EF-25F6-4205-8254-88A07935817B}" srcOrd="0" destOrd="0" presId="urn:microsoft.com/office/officeart/2008/layout/LinedList"/>
    <dgm:cxn modelId="{CA450725-4D19-4D20-A159-D138B562D141}" srcId="{15785061-DF33-4172-8E16-EE8AC226DF04}" destId="{72AB56B1-3F11-4B9C-B3B6-49E659B28795}" srcOrd="1" destOrd="0" parTransId="{3235A917-D25F-441F-9DBB-38953D2DD6A5}" sibTransId="{AE5A1F7D-BF27-43C2-9426-F33AE755FC77}"/>
    <dgm:cxn modelId="{B4949855-03D0-4AD2-A343-3488BE4EF82B}" type="presOf" srcId="{DFD4C529-9D8D-4730-B6A2-74BAA7688B34}" destId="{FE07E3BC-9D04-4EC2-B548-65FB36356CD3}" srcOrd="0" destOrd="0" presId="urn:microsoft.com/office/officeart/2008/layout/LinedList"/>
    <dgm:cxn modelId="{58B81AD2-95EB-4F79-BA67-77533FD8DE69}" srcId="{15785061-DF33-4172-8E16-EE8AC226DF04}" destId="{D405269D-3AC9-4701-8C70-7CD12632AA3B}" srcOrd="2" destOrd="0" parTransId="{752E95B7-AED2-4685-BD1B-6F3DF7D83D88}" sibTransId="{6C0CF3A8-D9AF-4E7B-8C6C-2B0F053F7BBB}"/>
    <dgm:cxn modelId="{C97E9EE9-4052-4289-BBEF-F4BAB4BC1AF5}" type="presOf" srcId="{72AB56B1-3F11-4B9C-B3B6-49E659B28795}" destId="{594BC7EB-00E2-46B9-847D-ADBEE49A6D3A}" srcOrd="0" destOrd="0" presId="urn:microsoft.com/office/officeart/2008/layout/LinedList"/>
    <dgm:cxn modelId="{4053B085-D1AF-438D-B2AD-B8A991484689}" type="presParOf" srcId="{CCAF74EF-25F6-4205-8254-88A07935817B}" destId="{C70D8CBB-4ABA-4EDC-B916-9421D6559C6F}" srcOrd="0" destOrd="0" presId="urn:microsoft.com/office/officeart/2008/layout/LinedList"/>
    <dgm:cxn modelId="{CCA5EF48-3A77-43FD-AE96-ECD37425B449}" type="presParOf" srcId="{CCAF74EF-25F6-4205-8254-88A07935817B}" destId="{6755064A-A196-43E0-8BC2-73F3B64A7E5B}" srcOrd="1" destOrd="0" presId="urn:microsoft.com/office/officeart/2008/layout/LinedList"/>
    <dgm:cxn modelId="{88FE39D8-BCF0-4A96-B104-9D182C8F9C60}" type="presParOf" srcId="{6755064A-A196-43E0-8BC2-73F3B64A7E5B}" destId="{FE07E3BC-9D04-4EC2-B548-65FB36356CD3}" srcOrd="0" destOrd="0" presId="urn:microsoft.com/office/officeart/2008/layout/LinedList"/>
    <dgm:cxn modelId="{61321403-E43B-467C-8CCA-5C6AB0060FAB}" type="presParOf" srcId="{6755064A-A196-43E0-8BC2-73F3B64A7E5B}" destId="{D58FB1B5-58C0-436C-9861-E71438356F17}" srcOrd="1" destOrd="0" presId="urn:microsoft.com/office/officeart/2008/layout/LinedList"/>
    <dgm:cxn modelId="{8CB07BC6-510E-461B-BFDF-9A95BF7D716B}" type="presParOf" srcId="{CCAF74EF-25F6-4205-8254-88A07935817B}" destId="{5688176F-6D12-4B19-9609-0AEABCC2CD0F}" srcOrd="2" destOrd="0" presId="urn:microsoft.com/office/officeart/2008/layout/LinedList"/>
    <dgm:cxn modelId="{7683924F-F12B-43FF-8B79-A625D7547F04}" type="presParOf" srcId="{CCAF74EF-25F6-4205-8254-88A07935817B}" destId="{52955367-EAB5-43F8-BC21-200F6C7BEDBF}" srcOrd="3" destOrd="0" presId="urn:microsoft.com/office/officeart/2008/layout/LinedList"/>
    <dgm:cxn modelId="{DD399C02-DF2C-4812-A1DF-24DF519232C1}" type="presParOf" srcId="{52955367-EAB5-43F8-BC21-200F6C7BEDBF}" destId="{594BC7EB-00E2-46B9-847D-ADBEE49A6D3A}" srcOrd="0" destOrd="0" presId="urn:microsoft.com/office/officeart/2008/layout/LinedList"/>
    <dgm:cxn modelId="{BB4D391E-6065-47AD-9C7D-E926265C0089}" type="presParOf" srcId="{52955367-EAB5-43F8-BC21-200F6C7BEDBF}" destId="{6A59C500-CCFA-4D81-8CFC-A3F6FF99B7D6}" srcOrd="1" destOrd="0" presId="urn:microsoft.com/office/officeart/2008/layout/LinedList"/>
    <dgm:cxn modelId="{271966CA-A493-488B-A939-2794283F36FB}" type="presParOf" srcId="{CCAF74EF-25F6-4205-8254-88A07935817B}" destId="{295A5D1C-7E17-48E9-843F-4530F7122B2A}" srcOrd="4" destOrd="0" presId="urn:microsoft.com/office/officeart/2008/layout/LinedList"/>
    <dgm:cxn modelId="{835BF2AA-6AE2-4BF7-A983-D3D82154295C}" type="presParOf" srcId="{CCAF74EF-25F6-4205-8254-88A07935817B}" destId="{873E2B76-E338-4FA3-9F52-D70B687A70FE}" srcOrd="5" destOrd="0" presId="urn:microsoft.com/office/officeart/2008/layout/LinedList"/>
    <dgm:cxn modelId="{06D4C837-B0AA-479F-945E-D39C4B89E2FD}" type="presParOf" srcId="{873E2B76-E338-4FA3-9F52-D70B687A70FE}" destId="{A9E11C95-CCEC-465E-9104-2947153053F1}" srcOrd="0" destOrd="0" presId="urn:microsoft.com/office/officeart/2008/layout/LinedList"/>
    <dgm:cxn modelId="{4C704BB2-7271-4F26-B144-24BBB58897CC}" type="presParOf" srcId="{873E2B76-E338-4FA3-9F52-D70B687A70FE}" destId="{CC37FEE1-F690-45BE-8CF8-3F3C0639FD0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D2D88745-7AA5-4C50-A6E6-88BDFE6A2397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CCB9F31D-E15F-4AB7-81C0-83A34FCBCBA0}">
      <dgm:prSet/>
      <dgm:spPr/>
      <dgm:t>
        <a:bodyPr/>
        <a:lstStyle/>
        <a:p>
          <a:r>
            <a:rPr lang="en-US"/>
            <a:t>Kurangnya kesadaran tenaga kesehatan.</a:t>
          </a:r>
        </a:p>
      </dgm:t>
    </dgm:pt>
    <dgm:pt modelId="{31676E41-CEF8-4A05-83E3-86FDFFD1DEE6}" type="parTrans" cxnId="{835061F3-A034-4CEF-B061-3D5D8E515DA7}">
      <dgm:prSet/>
      <dgm:spPr/>
      <dgm:t>
        <a:bodyPr/>
        <a:lstStyle/>
        <a:p>
          <a:endParaRPr lang="en-US"/>
        </a:p>
      </dgm:t>
    </dgm:pt>
    <dgm:pt modelId="{AF242D2F-E1B4-4EA2-8965-22608AE07526}" type="sibTrans" cxnId="{835061F3-A034-4CEF-B061-3D5D8E515DA7}">
      <dgm:prSet/>
      <dgm:spPr/>
      <dgm:t>
        <a:bodyPr/>
        <a:lstStyle/>
        <a:p>
          <a:endParaRPr lang="en-US"/>
        </a:p>
      </dgm:t>
    </dgm:pt>
    <dgm:pt modelId="{6C74C3F7-A99A-4D9E-A458-BF479FA352CD}">
      <dgm:prSet/>
      <dgm:spPr/>
      <dgm:t>
        <a:bodyPr/>
        <a:lstStyle/>
        <a:p>
          <a:r>
            <a:rPr lang="en-US"/>
            <a:t>Beban kerja tinggi.</a:t>
          </a:r>
        </a:p>
      </dgm:t>
    </dgm:pt>
    <dgm:pt modelId="{B29383D0-6C34-4761-9D31-E7A33D60F60C}" type="parTrans" cxnId="{99B91E82-B0F6-4F65-B87B-1B708F6FD3AA}">
      <dgm:prSet/>
      <dgm:spPr/>
      <dgm:t>
        <a:bodyPr/>
        <a:lstStyle/>
        <a:p>
          <a:endParaRPr lang="en-US"/>
        </a:p>
      </dgm:t>
    </dgm:pt>
    <dgm:pt modelId="{F7B64505-4320-44C1-AC49-03521D61695F}" type="sibTrans" cxnId="{99B91E82-B0F6-4F65-B87B-1B708F6FD3AA}">
      <dgm:prSet/>
      <dgm:spPr/>
      <dgm:t>
        <a:bodyPr/>
        <a:lstStyle/>
        <a:p>
          <a:endParaRPr lang="en-US"/>
        </a:p>
      </dgm:t>
    </dgm:pt>
    <dgm:pt modelId="{89E4A99D-C8B5-45C8-9DFA-FA68DA67CE23}">
      <dgm:prSet/>
      <dgm:spPr/>
      <dgm:t>
        <a:bodyPr/>
        <a:lstStyle/>
        <a:p>
          <a:r>
            <a:rPr lang="en-US"/>
            <a:t>Sistem pelaporan yang belum optimal.</a:t>
          </a:r>
        </a:p>
      </dgm:t>
    </dgm:pt>
    <dgm:pt modelId="{9B36732C-31DA-4BD4-B2F2-8D516A28E183}" type="parTrans" cxnId="{FB9F969C-9550-4B74-BEC3-9607A56D2DE4}">
      <dgm:prSet/>
      <dgm:spPr/>
      <dgm:t>
        <a:bodyPr/>
        <a:lstStyle/>
        <a:p>
          <a:endParaRPr lang="en-US"/>
        </a:p>
      </dgm:t>
    </dgm:pt>
    <dgm:pt modelId="{EF2C9346-4614-43F2-B7F4-EF62DAB1C8FC}" type="sibTrans" cxnId="{FB9F969C-9550-4B74-BEC3-9607A56D2DE4}">
      <dgm:prSet/>
      <dgm:spPr/>
      <dgm:t>
        <a:bodyPr/>
        <a:lstStyle/>
        <a:p>
          <a:endParaRPr lang="en-US"/>
        </a:p>
      </dgm:t>
    </dgm:pt>
    <dgm:pt modelId="{21694C7F-B75D-4EF5-AF7F-4651AFAFCB45}" type="pres">
      <dgm:prSet presAssocID="{D2D88745-7AA5-4C50-A6E6-88BDFE6A2397}" presName="linear" presStyleCnt="0">
        <dgm:presLayoutVars>
          <dgm:animLvl val="lvl"/>
          <dgm:resizeHandles val="exact"/>
        </dgm:presLayoutVars>
      </dgm:prSet>
      <dgm:spPr/>
    </dgm:pt>
    <dgm:pt modelId="{9B5132AC-34B0-461D-B0CE-26D711C44673}" type="pres">
      <dgm:prSet presAssocID="{CCB9F31D-E15F-4AB7-81C0-83A34FCBCBA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BC291CF-D685-41BC-8C4A-EE7DAE42AFC9}" type="pres">
      <dgm:prSet presAssocID="{AF242D2F-E1B4-4EA2-8965-22608AE07526}" presName="spacer" presStyleCnt="0"/>
      <dgm:spPr/>
    </dgm:pt>
    <dgm:pt modelId="{A9425A81-2638-44A2-8746-63964CC0732D}" type="pres">
      <dgm:prSet presAssocID="{6C74C3F7-A99A-4D9E-A458-BF479FA352CD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E064C34D-D3B4-405E-88CA-21E833BAF998}" type="pres">
      <dgm:prSet presAssocID="{F7B64505-4320-44C1-AC49-03521D61695F}" presName="spacer" presStyleCnt="0"/>
      <dgm:spPr/>
    </dgm:pt>
    <dgm:pt modelId="{01A2DB1D-100C-429D-ADAB-2EBE545A1E05}" type="pres">
      <dgm:prSet presAssocID="{89E4A99D-C8B5-45C8-9DFA-FA68DA67CE23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EA52F146-2FDC-43A2-A9DC-8790D76B3062}" type="presOf" srcId="{D2D88745-7AA5-4C50-A6E6-88BDFE6A2397}" destId="{21694C7F-B75D-4EF5-AF7F-4651AFAFCB45}" srcOrd="0" destOrd="0" presId="urn:microsoft.com/office/officeart/2005/8/layout/vList2"/>
    <dgm:cxn modelId="{99B91E82-B0F6-4F65-B87B-1B708F6FD3AA}" srcId="{D2D88745-7AA5-4C50-A6E6-88BDFE6A2397}" destId="{6C74C3F7-A99A-4D9E-A458-BF479FA352CD}" srcOrd="1" destOrd="0" parTransId="{B29383D0-6C34-4761-9D31-E7A33D60F60C}" sibTransId="{F7B64505-4320-44C1-AC49-03521D61695F}"/>
    <dgm:cxn modelId="{4EB35493-FFC1-4CA8-A6B4-7477BC498D1E}" type="presOf" srcId="{6C74C3F7-A99A-4D9E-A458-BF479FA352CD}" destId="{A9425A81-2638-44A2-8746-63964CC0732D}" srcOrd="0" destOrd="0" presId="urn:microsoft.com/office/officeart/2005/8/layout/vList2"/>
    <dgm:cxn modelId="{40512D97-3E60-45B4-A7AF-EA3DD20FE3C5}" type="presOf" srcId="{89E4A99D-C8B5-45C8-9DFA-FA68DA67CE23}" destId="{01A2DB1D-100C-429D-ADAB-2EBE545A1E05}" srcOrd="0" destOrd="0" presId="urn:microsoft.com/office/officeart/2005/8/layout/vList2"/>
    <dgm:cxn modelId="{FB9F969C-9550-4B74-BEC3-9607A56D2DE4}" srcId="{D2D88745-7AA5-4C50-A6E6-88BDFE6A2397}" destId="{89E4A99D-C8B5-45C8-9DFA-FA68DA67CE23}" srcOrd="2" destOrd="0" parTransId="{9B36732C-31DA-4BD4-B2F2-8D516A28E183}" sibTransId="{EF2C9346-4614-43F2-B7F4-EF62DAB1C8FC}"/>
    <dgm:cxn modelId="{835061F3-A034-4CEF-B061-3D5D8E515DA7}" srcId="{D2D88745-7AA5-4C50-A6E6-88BDFE6A2397}" destId="{CCB9F31D-E15F-4AB7-81C0-83A34FCBCBA0}" srcOrd="0" destOrd="0" parTransId="{31676E41-CEF8-4A05-83E3-86FDFFD1DEE6}" sibTransId="{AF242D2F-E1B4-4EA2-8965-22608AE07526}"/>
    <dgm:cxn modelId="{B2AAD2F4-4064-4BBF-9107-2C714E3FBC91}" type="presOf" srcId="{CCB9F31D-E15F-4AB7-81C0-83A34FCBCBA0}" destId="{9B5132AC-34B0-461D-B0CE-26D711C44673}" srcOrd="0" destOrd="0" presId="urn:microsoft.com/office/officeart/2005/8/layout/vList2"/>
    <dgm:cxn modelId="{B0EF026B-D2D4-451D-957C-F768C87A415B}" type="presParOf" srcId="{21694C7F-B75D-4EF5-AF7F-4651AFAFCB45}" destId="{9B5132AC-34B0-461D-B0CE-26D711C44673}" srcOrd="0" destOrd="0" presId="urn:microsoft.com/office/officeart/2005/8/layout/vList2"/>
    <dgm:cxn modelId="{A9473274-E1E9-470A-A45A-9C0F29BB116C}" type="presParOf" srcId="{21694C7F-B75D-4EF5-AF7F-4651AFAFCB45}" destId="{9BC291CF-D685-41BC-8C4A-EE7DAE42AFC9}" srcOrd="1" destOrd="0" presId="urn:microsoft.com/office/officeart/2005/8/layout/vList2"/>
    <dgm:cxn modelId="{38FE7C30-88B8-45FC-8D35-BDB0BD2E710D}" type="presParOf" srcId="{21694C7F-B75D-4EF5-AF7F-4651AFAFCB45}" destId="{A9425A81-2638-44A2-8746-63964CC0732D}" srcOrd="2" destOrd="0" presId="urn:microsoft.com/office/officeart/2005/8/layout/vList2"/>
    <dgm:cxn modelId="{3932CECB-3B52-4E81-A503-58EE143B4CD7}" type="presParOf" srcId="{21694C7F-B75D-4EF5-AF7F-4651AFAFCB45}" destId="{E064C34D-D3B4-405E-88CA-21E833BAF998}" srcOrd="3" destOrd="0" presId="urn:microsoft.com/office/officeart/2005/8/layout/vList2"/>
    <dgm:cxn modelId="{6CFFC99A-7D56-48D1-A5AD-084DF191F981}" type="presParOf" srcId="{21694C7F-B75D-4EF5-AF7F-4651AFAFCB45}" destId="{01A2DB1D-100C-429D-ADAB-2EBE545A1E05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16464A04-4E96-452E-9772-B7C7A73D2312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79209A25-D9A5-4B09-A888-3DB40B3A026F}">
      <dgm:prSet/>
      <dgm:spPr/>
      <dgm:t>
        <a:bodyPr/>
        <a:lstStyle/>
        <a:p>
          <a:r>
            <a:rPr lang="en-US"/>
            <a:t>Pendidikan dan pelatihan patient safety.</a:t>
          </a:r>
        </a:p>
      </dgm:t>
    </dgm:pt>
    <dgm:pt modelId="{1E5D5188-117D-4A7D-8804-EB9B322ECF39}" type="parTrans" cxnId="{D2DDF972-C2D3-49E3-BD65-34D597240949}">
      <dgm:prSet/>
      <dgm:spPr/>
      <dgm:t>
        <a:bodyPr/>
        <a:lstStyle/>
        <a:p>
          <a:endParaRPr lang="en-US"/>
        </a:p>
      </dgm:t>
    </dgm:pt>
    <dgm:pt modelId="{8F9E33B3-9776-4B8E-A610-BAEEF9632D91}" type="sibTrans" cxnId="{D2DDF972-C2D3-49E3-BD65-34D597240949}">
      <dgm:prSet/>
      <dgm:spPr/>
      <dgm:t>
        <a:bodyPr/>
        <a:lstStyle/>
        <a:p>
          <a:endParaRPr lang="en-US"/>
        </a:p>
      </dgm:t>
    </dgm:pt>
    <dgm:pt modelId="{101ED5D0-784F-419A-8EF9-882FBC1C383E}">
      <dgm:prSet/>
      <dgm:spPr/>
      <dgm:t>
        <a:bodyPr/>
        <a:lstStyle/>
        <a:p>
          <a:r>
            <a:rPr lang="en-US"/>
            <a:t>Audit keselamatan.</a:t>
          </a:r>
        </a:p>
      </dgm:t>
    </dgm:pt>
    <dgm:pt modelId="{E811ED89-F4FC-441B-AFE6-3D7E2FA5E934}" type="parTrans" cxnId="{0F88FA52-9CAE-4D9F-8D7F-1E159C25E03E}">
      <dgm:prSet/>
      <dgm:spPr/>
      <dgm:t>
        <a:bodyPr/>
        <a:lstStyle/>
        <a:p>
          <a:endParaRPr lang="en-US"/>
        </a:p>
      </dgm:t>
    </dgm:pt>
    <dgm:pt modelId="{E254C62F-B81D-4F95-858E-9ECD58EFDDB2}" type="sibTrans" cxnId="{0F88FA52-9CAE-4D9F-8D7F-1E159C25E03E}">
      <dgm:prSet/>
      <dgm:spPr/>
      <dgm:t>
        <a:bodyPr/>
        <a:lstStyle/>
        <a:p>
          <a:endParaRPr lang="en-US"/>
        </a:p>
      </dgm:t>
    </dgm:pt>
    <dgm:pt modelId="{3AF199AE-A9DA-4E50-844B-B5DE05B4FF0C}">
      <dgm:prSet/>
      <dgm:spPr/>
      <dgm:t>
        <a:bodyPr/>
        <a:lstStyle/>
        <a:p>
          <a:r>
            <a:rPr lang="en-US"/>
            <a:t>Penerapan standar nasional.</a:t>
          </a:r>
        </a:p>
      </dgm:t>
    </dgm:pt>
    <dgm:pt modelId="{61838CD0-331E-45D6-AD58-7FB563E3DDA2}" type="parTrans" cxnId="{2B6AB062-7506-405C-9DA1-0074FEB159F2}">
      <dgm:prSet/>
      <dgm:spPr/>
      <dgm:t>
        <a:bodyPr/>
        <a:lstStyle/>
        <a:p>
          <a:endParaRPr lang="en-US"/>
        </a:p>
      </dgm:t>
    </dgm:pt>
    <dgm:pt modelId="{AE213174-0FD9-419E-9F7C-2CB0BC334826}" type="sibTrans" cxnId="{2B6AB062-7506-405C-9DA1-0074FEB159F2}">
      <dgm:prSet/>
      <dgm:spPr/>
      <dgm:t>
        <a:bodyPr/>
        <a:lstStyle/>
        <a:p>
          <a:endParaRPr lang="en-US"/>
        </a:p>
      </dgm:t>
    </dgm:pt>
    <dgm:pt modelId="{CBEC651D-DE69-4850-A24F-1698FBD43F83}" type="pres">
      <dgm:prSet presAssocID="{16464A04-4E96-452E-9772-B7C7A73D2312}" presName="linear" presStyleCnt="0">
        <dgm:presLayoutVars>
          <dgm:animLvl val="lvl"/>
          <dgm:resizeHandles val="exact"/>
        </dgm:presLayoutVars>
      </dgm:prSet>
      <dgm:spPr/>
    </dgm:pt>
    <dgm:pt modelId="{9F509EAA-FB4B-427F-B0B5-1CE017343F54}" type="pres">
      <dgm:prSet presAssocID="{79209A25-D9A5-4B09-A888-3DB40B3A026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80945A3-24C5-438B-A308-E62D032E5A5F}" type="pres">
      <dgm:prSet presAssocID="{8F9E33B3-9776-4B8E-A610-BAEEF9632D91}" presName="spacer" presStyleCnt="0"/>
      <dgm:spPr/>
    </dgm:pt>
    <dgm:pt modelId="{B7436258-097E-4F4A-8502-5F383D9CDA95}" type="pres">
      <dgm:prSet presAssocID="{101ED5D0-784F-419A-8EF9-882FBC1C383E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EC2C660D-3780-4F71-9143-2A358DF5E30D}" type="pres">
      <dgm:prSet presAssocID="{E254C62F-B81D-4F95-858E-9ECD58EFDDB2}" presName="spacer" presStyleCnt="0"/>
      <dgm:spPr/>
    </dgm:pt>
    <dgm:pt modelId="{34690717-B6D9-45DC-B113-A8CF2915AD9A}" type="pres">
      <dgm:prSet presAssocID="{3AF199AE-A9DA-4E50-844B-B5DE05B4FF0C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86328B21-E373-4224-BD94-40829BCB0CD3}" type="presOf" srcId="{79209A25-D9A5-4B09-A888-3DB40B3A026F}" destId="{9F509EAA-FB4B-427F-B0B5-1CE017343F54}" srcOrd="0" destOrd="0" presId="urn:microsoft.com/office/officeart/2005/8/layout/vList2"/>
    <dgm:cxn modelId="{F854F82E-FAA5-4C0E-9DAD-6B737631BCD9}" type="presOf" srcId="{101ED5D0-784F-419A-8EF9-882FBC1C383E}" destId="{B7436258-097E-4F4A-8502-5F383D9CDA95}" srcOrd="0" destOrd="0" presId="urn:microsoft.com/office/officeart/2005/8/layout/vList2"/>
    <dgm:cxn modelId="{2B6AB062-7506-405C-9DA1-0074FEB159F2}" srcId="{16464A04-4E96-452E-9772-B7C7A73D2312}" destId="{3AF199AE-A9DA-4E50-844B-B5DE05B4FF0C}" srcOrd="2" destOrd="0" parTransId="{61838CD0-331E-45D6-AD58-7FB563E3DDA2}" sibTransId="{AE213174-0FD9-419E-9F7C-2CB0BC334826}"/>
    <dgm:cxn modelId="{D2DDF972-C2D3-49E3-BD65-34D597240949}" srcId="{16464A04-4E96-452E-9772-B7C7A73D2312}" destId="{79209A25-D9A5-4B09-A888-3DB40B3A026F}" srcOrd="0" destOrd="0" parTransId="{1E5D5188-117D-4A7D-8804-EB9B322ECF39}" sibTransId="{8F9E33B3-9776-4B8E-A610-BAEEF9632D91}"/>
    <dgm:cxn modelId="{0F88FA52-9CAE-4D9F-8D7F-1E159C25E03E}" srcId="{16464A04-4E96-452E-9772-B7C7A73D2312}" destId="{101ED5D0-784F-419A-8EF9-882FBC1C383E}" srcOrd="1" destOrd="0" parTransId="{E811ED89-F4FC-441B-AFE6-3D7E2FA5E934}" sibTransId="{E254C62F-B81D-4F95-858E-9ECD58EFDDB2}"/>
    <dgm:cxn modelId="{64187F59-003F-4AE7-8C99-CF4E4A8C9DB0}" type="presOf" srcId="{16464A04-4E96-452E-9772-B7C7A73D2312}" destId="{CBEC651D-DE69-4850-A24F-1698FBD43F83}" srcOrd="0" destOrd="0" presId="urn:microsoft.com/office/officeart/2005/8/layout/vList2"/>
    <dgm:cxn modelId="{1DDE19F5-4878-4918-8B8F-27B6029909DD}" type="presOf" srcId="{3AF199AE-A9DA-4E50-844B-B5DE05B4FF0C}" destId="{34690717-B6D9-45DC-B113-A8CF2915AD9A}" srcOrd="0" destOrd="0" presId="urn:microsoft.com/office/officeart/2005/8/layout/vList2"/>
    <dgm:cxn modelId="{962F8918-31D6-4BCB-BECF-48E5094A0692}" type="presParOf" srcId="{CBEC651D-DE69-4850-A24F-1698FBD43F83}" destId="{9F509EAA-FB4B-427F-B0B5-1CE017343F54}" srcOrd="0" destOrd="0" presId="urn:microsoft.com/office/officeart/2005/8/layout/vList2"/>
    <dgm:cxn modelId="{C6466DBD-D0D8-4079-9C7E-615445C7D915}" type="presParOf" srcId="{CBEC651D-DE69-4850-A24F-1698FBD43F83}" destId="{480945A3-24C5-438B-A308-E62D032E5A5F}" srcOrd="1" destOrd="0" presId="urn:microsoft.com/office/officeart/2005/8/layout/vList2"/>
    <dgm:cxn modelId="{08C436F1-4048-44C9-B707-7CDB174DDC97}" type="presParOf" srcId="{CBEC651D-DE69-4850-A24F-1698FBD43F83}" destId="{B7436258-097E-4F4A-8502-5F383D9CDA95}" srcOrd="2" destOrd="0" presId="urn:microsoft.com/office/officeart/2005/8/layout/vList2"/>
    <dgm:cxn modelId="{4044DFC2-3093-4719-9F69-6660B817C4E3}" type="presParOf" srcId="{CBEC651D-DE69-4850-A24F-1698FBD43F83}" destId="{EC2C660D-3780-4F71-9143-2A358DF5E30D}" srcOrd="3" destOrd="0" presId="urn:microsoft.com/office/officeart/2005/8/layout/vList2"/>
    <dgm:cxn modelId="{77694549-FE14-49F5-BF0F-F478C18F3AB4}" type="presParOf" srcId="{CBEC651D-DE69-4850-A24F-1698FBD43F83}" destId="{34690717-B6D9-45DC-B113-A8CF2915AD9A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8BDC8772-6F6C-4FE2-BC5B-65CE70C7B8DC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9B73A83B-89B7-42D3-B588-26286411654F}">
      <dgm:prSet/>
      <dgm:spPr/>
      <dgm:t>
        <a:bodyPr/>
        <a:lstStyle/>
        <a:p>
          <a:r>
            <a:rPr lang="en-US"/>
            <a:t>Keselamatan pasien merupakan tanggung jawab seluruh tenaga kesehatan.</a:t>
          </a:r>
        </a:p>
      </dgm:t>
    </dgm:pt>
    <dgm:pt modelId="{B1E7CD3C-7CE1-4A98-89A4-6423CEA93B38}" type="parTrans" cxnId="{934BC0FA-C3DA-454A-9155-C570497CB960}">
      <dgm:prSet/>
      <dgm:spPr/>
      <dgm:t>
        <a:bodyPr/>
        <a:lstStyle/>
        <a:p>
          <a:endParaRPr lang="en-US"/>
        </a:p>
      </dgm:t>
    </dgm:pt>
    <dgm:pt modelId="{387D4FAC-B96F-44B5-BA14-643534551AA2}" type="sibTrans" cxnId="{934BC0FA-C3DA-454A-9155-C570497CB960}">
      <dgm:prSet/>
      <dgm:spPr/>
      <dgm:t>
        <a:bodyPr/>
        <a:lstStyle/>
        <a:p>
          <a:endParaRPr lang="en-US"/>
        </a:p>
      </dgm:t>
    </dgm:pt>
    <dgm:pt modelId="{1A2E8B55-D553-4A7D-8641-7E9732C069DE}">
      <dgm:prSet/>
      <dgm:spPr/>
      <dgm:t>
        <a:bodyPr/>
        <a:lstStyle/>
        <a:p>
          <a:r>
            <a:rPr lang="en-US"/>
            <a:t>Pendekatan sistem dan budaya keselamatan sangat penting untuk mencegah kesalahan medis.</a:t>
          </a:r>
        </a:p>
      </dgm:t>
    </dgm:pt>
    <dgm:pt modelId="{6E8138B8-4D23-4712-A022-E072E01A8ADF}" type="parTrans" cxnId="{1ED22C40-2B6E-4973-9F63-AF9B86AF6E9F}">
      <dgm:prSet/>
      <dgm:spPr/>
      <dgm:t>
        <a:bodyPr/>
        <a:lstStyle/>
        <a:p>
          <a:endParaRPr lang="en-US"/>
        </a:p>
      </dgm:t>
    </dgm:pt>
    <dgm:pt modelId="{1EF9D4AA-40EE-4869-8A6A-7165436F933B}" type="sibTrans" cxnId="{1ED22C40-2B6E-4973-9F63-AF9B86AF6E9F}">
      <dgm:prSet/>
      <dgm:spPr/>
      <dgm:t>
        <a:bodyPr/>
        <a:lstStyle/>
        <a:p>
          <a:endParaRPr lang="en-US"/>
        </a:p>
      </dgm:t>
    </dgm:pt>
    <dgm:pt modelId="{D0CBDA76-DB26-4DE1-B98B-89B15B4C747A}" type="pres">
      <dgm:prSet presAssocID="{8BDC8772-6F6C-4FE2-BC5B-65CE70C7B8DC}" presName="linear" presStyleCnt="0">
        <dgm:presLayoutVars>
          <dgm:animLvl val="lvl"/>
          <dgm:resizeHandles val="exact"/>
        </dgm:presLayoutVars>
      </dgm:prSet>
      <dgm:spPr/>
    </dgm:pt>
    <dgm:pt modelId="{CFD98BC5-3BB8-42C8-8F5E-2E5738023E40}" type="pres">
      <dgm:prSet presAssocID="{9B73A83B-89B7-42D3-B588-26286411654F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2E9AA9D-A307-4FFA-B131-C1C3C4017D63}" type="pres">
      <dgm:prSet presAssocID="{387D4FAC-B96F-44B5-BA14-643534551AA2}" presName="spacer" presStyleCnt="0"/>
      <dgm:spPr/>
    </dgm:pt>
    <dgm:pt modelId="{160E433D-58F3-4290-9ED9-C83143506408}" type="pres">
      <dgm:prSet presAssocID="{1A2E8B55-D553-4A7D-8641-7E9732C069DE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C92A3F1A-159C-4464-975F-2CD6E2CF7533}" type="presOf" srcId="{1A2E8B55-D553-4A7D-8641-7E9732C069DE}" destId="{160E433D-58F3-4290-9ED9-C83143506408}" srcOrd="0" destOrd="0" presId="urn:microsoft.com/office/officeart/2005/8/layout/vList2"/>
    <dgm:cxn modelId="{1ED22C40-2B6E-4973-9F63-AF9B86AF6E9F}" srcId="{8BDC8772-6F6C-4FE2-BC5B-65CE70C7B8DC}" destId="{1A2E8B55-D553-4A7D-8641-7E9732C069DE}" srcOrd="1" destOrd="0" parTransId="{6E8138B8-4D23-4712-A022-E072E01A8ADF}" sibTransId="{1EF9D4AA-40EE-4869-8A6A-7165436F933B}"/>
    <dgm:cxn modelId="{8DF8C3E0-7CA0-475E-8C79-B73FFB5DD50F}" type="presOf" srcId="{8BDC8772-6F6C-4FE2-BC5B-65CE70C7B8DC}" destId="{D0CBDA76-DB26-4DE1-B98B-89B15B4C747A}" srcOrd="0" destOrd="0" presId="urn:microsoft.com/office/officeart/2005/8/layout/vList2"/>
    <dgm:cxn modelId="{AC8382F0-6510-49B4-AC79-98DEA8806D50}" type="presOf" srcId="{9B73A83B-89B7-42D3-B588-26286411654F}" destId="{CFD98BC5-3BB8-42C8-8F5E-2E5738023E40}" srcOrd="0" destOrd="0" presId="urn:microsoft.com/office/officeart/2005/8/layout/vList2"/>
    <dgm:cxn modelId="{934BC0FA-C3DA-454A-9155-C570497CB960}" srcId="{8BDC8772-6F6C-4FE2-BC5B-65CE70C7B8DC}" destId="{9B73A83B-89B7-42D3-B588-26286411654F}" srcOrd="0" destOrd="0" parTransId="{B1E7CD3C-7CE1-4A98-89A4-6423CEA93B38}" sibTransId="{387D4FAC-B96F-44B5-BA14-643534551AA2}"/>
    <dgm:cxn modelId="{5186717D-676E-4B3B-A6A5-C9D8C8198CE9}" type="presParOf" srcId="{D0CBDA76-DB26-4DE1-B98B-89B15B4C747A}" destId="{CFD98BC5-3BB8-42C8-8F5E-2E5738023E40}" srcOrd="0" destOrd="0" presId="urn:microsoft.com/office/officeart/2005/8/layout/vList2"/>
    <dgm:cxn modelId="{16D92952-F4F6-4CB6-9E44-17CA0453F168}" type="presParOf" srcId="{D0CBDA76-DB26-4DE1-B98B-89B15B4C747A}" destId="{22E9AA9D-A307-4FFA-B131-C1C3C4017D63}" srcOrd="1" destOrd="0" presId="urn:microsoft.com/office/officeart/2005/8/layout/vList2"/>
    <dgm:cxn modelId="{9D463A98-736F-46C1-A3D4-1150EB5C46E4}" type="presParOf" srcId="{D0CBDA76-DB26-4DE1-B98B-89B15B4C747A}" destId="{160E433D-58F3-4290-9ED9-C83143506408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BAA8005-9D0E-4892-8274-50F72472F7A5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EF2F18A2-7FC7-4569-BFFD-86C3A135BBE7}">
      <dgm:prSet/>
      <dgm:spPr/>
      <dgm:t>
        <a:bodyPr/>
        <a:lstStyle/>
        <a:p>
          <a:r>
            <a:rPr lang="en-US"/>
            <a:t>1. Mencegah terjadinya cedera pada pasien</a:t>
          </a:r>
        </a:p>
      </dgm:t>
    </dgm:pt>
    <dgm:pt modelId="{57154614-A679-4EE9-B8B2-BB065F125688}" type="parTrans" cxnId="{21DEBFE9-948F-4D7D-AA7F-0A4A0BBF7F9D}">
      <dgm:prSet/>
      <dgm:spPr/>
      <dgm:t>
        <a:bodyPr/>
        <a:lstStyle/>
        <a:p>
          <a:endParaRPr lang="en-US"/>
        </a:p>
      </dgm:t>
    </dgm:pt>
    <dgm:pt modelId="{91F55A4E-E7F8-420E-A637-7DB5A6468236}" type="sibTrans" cxnId="{21DEBFE9-948F-4D7D-AA7F-0A4A0BBF7F9D}">
      <dgm:prSet/>
      <dgm:spPr/>
      <dgm:t>
        <a:bodyPr/>
        <a:lstStyle/>
        <a:p>
          <a:endParaRPr lang="en-US"/>
        </a:p>
      </dgm:t>
    </dgm:pt>
    <dgm:pt modelId="{9F5B0FEB-ACA3-4411-8D9E-945B170F0ADF}">
      <dgm:prSet/>
      <dgm:spPr/>
      <dgm:t>
        <a:bodyPr/>
        <a:lstStyle/>
        <a:p>
          <a:r>
            <a:rPr lang="en-US"/>
            <a:t>2. Meningkatkan mutu pelayanan kesehatan</a:t>
          </a:r>
        </a:p>
      </dgm:t>
    </dgm:pt>
    <dgm:pt modelId="{0B6F90EE-2717-4FD3-88B2-2F786C870BAB}" type="parTrans" cxnId="{6762BA11-1077-4BE7-B7CF-0C9232F3EB17}">
      <dgm:prSet/>
      <dgm:spPr/>
      <dgm:t>
        <a:bodyPr/>
        <a:lstStyle/>
        <a:p>
          <a:endParaRPr lang="en-US"/>
        </a:p>
      </dgm:t>
    </dgm:pt>
    <dgm:pt modelId="{B7FD5D90-D3C7-43D6-8804-E95C7D076360}" type="sibTrans" cxnId="{6762BA11-1077-4BE7-B7CF-0C9232F3EB17}">
      <dgm:prSet/>
      <dgm:spPr/>
      <dgm:t>
        <a:bodyPr/>
        <a:lstStyle/>
        <a:p>
          <a:endParaRPr lang="en-US"/>
        </a:p>
      </dgm:t>
    </dgm:pt>
    <dgm:pt modelId="{DC58415B-FE71-4051-A724-BD1E886E50A6}">
      <dgm:prSet/>
      <dgm:spPr/>
      <dgm:t>
        <a:bodyPr/>
        <a:lstStyle/>
        <a:p>
          <a:r>
            <a:rPr lang="en-US"/>
            <a:t>3. Membangun budaya keselamatan</a:t>
          </a:r>
        </a:p>
      </dgm:t>
    </dgm:pt>
    <dgm:pt modelId="{8FC446CD-4520-4AC9-BAF7-976EAA15A17A}" type="parTrans" cxnId="{A05373BB-C181-4A30-93F2-FBDAB5742057}">
      <dgm:prSet/>
      <dgm:spPr/>
      <dgm:t>
        <a:bodyPr/>
        <a:lstStyle/>
        <a:p>
          <a:endParaRPr lang="en-US"/>
        </a:p>
      </dgm:t>
    </dgm:pt>
    <dgm:pt modelId="{EF223E13-EA88-4308-9536-C12AB73CC6AA}" type="sibTrans" cxnId="{A05373BB-C181-4A30-93F2-FBDAB5742057}">
      <dgm:prSet/>
      <dgm:spPr/>
      <dgm:t>
        <a:bodyPr/>
        <a:lstStyle/>
        <a:p>
          <a:endParaRPr lang="en-US"/>
        </a:p>
      </dgm:t>
    </dgm:pt>
    <dgm:pt modelId="{6FF2A45F-1D4A-46F7-A955-C4FC1537D500}">
      <dgm:prSet/>
      <dgm:spPr/>
      <dgm:t>
        <a:bodyPr/>
        <a:lstStyle/>
        <a:p>
          <a:r>
            <a:rPr lang="en-US"/>
            <a:t>4. Mengurangi kesalahan medis</a:t>
          </a:r>
        </a:p>
      </dgm:t>
    </dgm:pt>
    <dgm:pt modelId="{BC543D69-81A4-46B2-8070-FB8F30DD3215}" type="parTrans" cxnId="{6CE0AF53-FB9B-4C6D-B9F1-8415B36FEB92}">
      <dgm:prSet/>
      <dgm:spPr/>
      <dgm:t>
        <a:bodyPr/>
        <a:lstStyle/>
        <a:p>
          <a:endParaRPr lang="en-US"/>
        </a:p>
      </dgm:t>
    </dgm:pt>
    <dgm:pt modelId="{0851A9E7-E3EB-4414-9078-733C403B8C44}" type="sibTrans" cxnId="{6CE0AF53-FB9B-4C6D-B9F1-8415B36FEB92}">
      <dgm:prSet/>
      <dgm:spPr/>
      <dgm:t>
        <a:bodyPr/>
        <a:lstStyle/>
        <a:p>
          <a:endParaRPr lang="en-US"/>
        </a:p>
      </dgm:t>
    </dgm:pt>
    <dgm:pt modelId="{BEB4F8A8-F620-4D0A-B2C5-376AB2E72E5D}" type="pres">
      <dgm:prSet presAssocID="{5BAA8005-9D0E-4892-8274-50F72472F7A5}" presName="linear" presStyleCnt="0">
        <dgm:presLayoutVars>
          <dgm:animLvl val="lvl"/>
          <dgm:resizeHandles val="exact"/>
        </dgm:presLayoutVars>
      </dgm:prSet>
      <dgm:spPr/>
    </dgm:pt>
    <dgm:pt modelId="{8C3E48AD-CC65-4F8E-A20D-955D40C662A3}" type="pres">
      <dgm:prSet presAssocID="{EF2F18A2-7FC7-4569-BFFD-86C3A135BBE7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76E9DBD1-95B4-4BDE-8264-44FEA0872221}" type="pres">
      <dgm:prSet presAssocID="{91F55A4E-E7F8-420E-A637-7DB5A6468236}" presName="spacer" presStyleCnt="0"/>
      <dgm:spPr/>
    </dgm:pt>
    <dgm:pt modelId="{4B49C6F8-9984-4A04-87D9-C0D32F771FC8}" type="pres">
      <dgm:prSet presAssocID="{9F5B0FEB-ACA3-4411-8D9E-945B170F0ADF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DFE88B68-41ED-4763-AE49-21EA3C06514A}" type="pres">
      <dgm:prSet presAssocID="{B7FD5D90-D3C7-43D6-8804-E95C7D076360}" presName="spacer" presStyleCnt="0"/>
      <dgm:spPr/>
    </dgm:pt>
    <dgm:pt modelId="{9B1C4647-1725-4AD8-AAA7-BB8BC6F47A44}" type="pres">
      <dgm:prSet presAssocID="{DC58415B-FE71-4051-A724-BD1E886E50A6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93B5E7EE-EB85-41DE-870F-C9E9358701E7}" type="pres">
      <dgm:prSet presAssocID="{EF223E13-EA88-4308-9536-C12AB73CC6AA}" presName="spacer" presStyleCnt="0"/>
      <dgm:spPr/>
    </dgm:pt>
    <dgm:pt modelId="{C3397089-A20A-4517-B606-0F5F2FB5830F}" type="pres">
      <dgm:prSet presAssocID="{6FF2A45F-1D4A-46F7-A955-C4FC1537D500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6762BA11-1077-4BE7-B7CF-0C9232F3EB17}" srcId="{5BAA8005-9D0E-4892-8274-50F72472F7A5}" destId="{9F5B0FEB-ACA3-4411-8D9E-945B170F0ADF}" srcOrd="1" destOrd="0" parTransId="{0B6F90EE-2717-4FD3-88B2-2F786C870BAB}" sibTransId="{B7FD5D90-D3C7-43D6-8804-E95C7D076360}"/>
    <dgm:cxn modelId="{4FE7B16E-8115-4E11-BB2E-0C74CBDF1096}" type="presOf" srcId="{6FF2A45F-1D4A-46F7-A955-C4FC1537D500}" destId="{C3397089-A20A-4517-B606-0F5F2FB5830F}" srcOrd="0" destOrd="0" presId="urn:microsoft.com/office/officeart/2005/8/layout/vList2"/>
    <dgm:cxn modelId="{6CE0AF53-FB9B-4C6D-B9F1-8415B36FEB92}" srcId="{5BAA8005-9D0E-4892-8274-50F72472F7A5}" destId="{6FF2A45F-1D4A-46F7-A955-C4FC1537D500}" srcOrd="3" destOrd="0" parTransId="{BC543D69-81A4-46B2-8070-FB8F30DD3215}" sibTransId="{0851A9E7-E3EB-4414-9078-733C403B8C44}"/>
    <dgm:cxn modelId="{63F35F8C-BD72-4192-8231-C876F7DDD047}" type="presOf" srcId="{5BAA8005-9D0E-4892-8274-50F72472F7A5}" destId="{BEB4F8A8-F620-4D0A-B2C5-376AB2E72E5D}" srcOrd="0" destOrd="0" presId="urn:microsoft.com/office/officeart/2005/8/layout/vList2"/>
    <dgm:cxn modelId="{7445C997-D998-4912-8AB3-BAF53D1DF185}" type="presOf" srcId="{EF2F18A2-7FC7-4569-BFFD-86C3A135BBE7}" destId="{8C3E48AD-CC65-4F8E-A20D-955D40C662A3}" srcOrd="0" destOrd="0" presId="urn:microsoft.com/office/officeart/2005/8/layout/vList2"/>
    <dgm:cxn modelId="{A05373BB-C181-4A30-93F2-FBDAB5742057}" srcId="{5BAA8005-9D0E-4892-8274-50F72472F7A5}" destId="{DC58415B-FE71-4051-A724-BD1E886E50A6}" srcOrd="2" destOrd="0" parTransId="{8FC446CD-4520-4AC9-BAF7-976EAA15A17A}" sibTransId="{EF223E13-EA88-4308-9536-C12AB73CC6AA}"/>
    <dgm:cxn modelId="{74D2BFBF-A7D4-43E9-84DF-AEFAC5DC793F}" type="presOf" srcId="{9F5B0FEB-ACA3-4411-8D9E-945B170F0ADF}" destId="{4B49C6F8-9984-4A04-87D9-C0D32F771FC8}" srcOrd="0" destOrd="0" presId="urn:microsoft.com/office/officeart/2005/8/layout/vList2"/>
    <dgm:cxn modelId="{06D27AE3-39CF-4A38-8C57-3D94CA182C89}" type="presOf" srcId="{DC58415B-FE71-4051-A724-BD1E886E50A6}" destId="{9B1C4647-1725-4AD8-AAA7-BB8BC6F47A44}" srcOrd="0" destOrd="0" presId="urn:microsoft.com/office/officeart/2005/8/layout/vList2"/>
    <dgm:cxn modelId="{21DEBFE9-948F-4D7D-AA7F-0A4A0BBF7F9D}" srcId="{5BAA8005-9D0E-4892-8274-50F72472F7A5}" destId="{EF2F18A2-7FC7-4569-BFFD-86C3A135BBE7}" srcOrd="0" destOrd="0" parTransId="{57154614-A679-4EE9-B8B2-BB065F125688}" sibTransId="{91F55A4E-E7F8-420E-A637-7DB5A6468236}"/>
    <dgm:cxn modelId="{4097F3AE-FD91-44CA-90E6-1A4377322497}" type="presParOf" srcId="{BEB4F8A8-F620-4D0A-B2C5-376AB2E72E5D}" destId="{8C3E48AD-CC65-4F8E-A20D-955D40C662A3}" srcOrd="0" destOrd="0" presId="urn:microsoft.com/office/officeart/2005/8/layout/vList2"/>
    <dgm:cxn modelId="{9637C95A-0AE0-4CF9-B23A-E653A47AE749}" type="presParOf" srcId="{BEB4F8A8-F620-4D0A-B2C5-376AB2E72E5D}" destId="{76E9DBD1-95B4-4BDE-8264-44FEA0872221}" srcOrd="1" destOrd="0" presId="urn:microsoft.com/office/officeart/2005/8/layout/vList2"/>
    <dgm:cxn modelId="{573E07C1-7CE5-47AB-ACB6-7A06252B4C6A}" type="presParOf" srcId="{BEB4F8A8-F620-4D0A-B2C5-376AB2E72E5D}" destId="{4B49C6F8-9984-4A04-87D9-C0D32F771FC8}" srcOrd="2" destOrd="0" presId="urn:microsoft.com/office/officeart/2005/8/layout/vList2"/>
    <dgm:cxn modelId="{CECF0088-CE7F-4F57-9D4F-B10C60E4586C}" type="presParOf" srcId="{BEB4F8A8-F620-4D0A-B2C5-376AB2E72E5D}" destId="{DFE88B68-41ED-4763-AE49-21EA3C06514A}" srcOrd="3" destOrd="0" presId="urn:microsoft.com/office/officeart/2005/8/layout/vList2"/>
    <dgm:cxn modelId="{2E998F06-F281-4ED5-8C1E-869CCF9DCD8E}" type="presParOf" srcId="{BEB4F8A8-F620-4D0A-B2C5-376AB2E72E5D}" destId="{9B1C4647-1725-4AD8-AAA7-BB8BC6F47A44}" srcOrd="4" destOrd="0" presId="urn:microsoft.com/office/officeart/2005/8/layout/vList2"/>
    <dgm:cxn modelId="{471DE88F-CEA1-4ADB-964C-2697DE9CAD93}" type="presParOf" srcId="{BEB4F8A8-F620-4D0A-B2C5-376AB2E72E5D}" destId="{93B5E7EE-EB85-41DE-870F-C9E9358701E7}" srcOrd="5" destOrd="0" presId="urn:microsoft.com/office/officeart/2005/8/layout/vList2"/>
    <dgm:cxn modelId="{257E56BA-6DF2-4BFD-AC5E-46D28B542319}" type="presParOf" srcId="{BEB4F8A8-F620-4D0A-B2C5-376AB2E72E5D}" destId="{C3397089-A20A-4517-B606-0F5F2FB5830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FF00D62-3D64-487A-80B0-BEE3C11B14E5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B58B6150-FC6C-40F3-8DF3-282E08712C69}">
      <dgm:prSet/>
      <dgm:spPr/>
      <dgm:t>
        <a:bodyPr/>
        <a:lstStyle/>
        <a:p>
          <a:r>
            <a:rPr lang="en-US"/>
            <a:t>Pelayanan kesehatan melibatkan banyak profesi.</a:t>
          </a:r>
        </a:p>
      </dgm:t>
    </dgm:pt>
    <dgm:pt modelId="{718715E8-104B-47BC-8F96-0B8623BC0A90}" type="parTrans" cxnId="{C753975C-EB24-4B71-A44B-7ECB05EEF344}">
      <dgm:prSet/>
      <dgm:spPr/>
      <dgm:t>
        <a:bodyPr/>
        <a:lstStyle/>
        <a:p>
          <a:endParaRPr lang="en-US"/>
        </a:p>
      </dgm:t>
    </dgm:pt>
    <dgm:pt modelId="{A6C95195-2A13-4FF5-B7EB-E4959C32E064}" type="sibTrans" cxnId="{C753975C-EB24-4B71-A44B-7ECB05EEF344}">
      <dgm:prSet/>
      <dgm:spPr/>
      <dgm:t>
        <a:bodyPr/>
        <a:lstStyle/>
        <a:p>
          <a:endParaRPr lang="en-US"/>
        </a:p>
      </dgm:t>
    </dgm:pt>
    <dgm:pt modelId="{115B6537-801A-478B-AC9B-0F45C1608E8B}">
      <dgm:prSet/>
      <dgm:spPr/>
      <dgm:t>
        <a:bodyPr/>
        <a:lstStyle/>
        <a:p>
          <a:r>
            <a:rPr lang="en-US"/>
            <a:t>Teknologi medis semakin canggih.</a:t>
          </a:r>
        </a:p>
      </dgm:t>
    </dgm:pt>
    <dgm:pt modelId="{43E42CD2-4A06-43D2-BA3E-F556D5AFAF66}" type="parTrans" cxnId="{BCD4D370-6AFC-484F-8C49-B96D41B916FE}">
      <dgm:prSet/>
      <dgm:spPr/>
      <dgm:t>
        <a:bodyPr/>
        <a:lstStyle/>
        <a:p>
          <a:endParaRPr lang="en-US"/>
        </a:p>
      </dgm:t>
    </dgm:pt>
    <dgm:pt modelId="{D8EA2A7A-DBEF-4700-9288-20EAC42C13AA}" type="sibTrans" cxnId="{BCD4D370-6AFC-484F-8C49-B96D41B916FE}">
      <dgm:prSet/>
      <dgm:spPr/>
      <dgm:t>
        <a:bodyPr/>
        <a:lstStyle/>
        <a:p>
          <a:endParaRPr lang="en-US"/>
        </a:p>
      </dgm:t>
    </dgm:pt>
    <dgm:pt modelId="{62078F4B-E06A-44CF-BDD4-E3AEDA7A127E}">
      <dgm:prSet/>
      <dgm:spPr/>
      <dgm:t>
        <a:bodyPr/>
        <a:lstStyle/>
        <a:p>
          <a:r>
            <a:rPr lang="en-US" dirty="0" err="1">
              <a:solidFill>
                <a:srgbClr val="002060"/>
              </a:solidFill>
            </a:rPr>
            <a:t>Jumlah</a:t>
          </a:r>
          <a:r>
            <a:rPr lang="en-US" dirty="0">
              <a:solidFill>
                <a:srgbClr val="002060"/>
              </a:solidFill>
            </a:rPr>
            <a:t> </a:t>
          </a:r>
          <a:r>
            <a:rPr lang="en-US" dirty="0" err="1">
              <a:solidFill>
                <a:srgbClr val="002060"/>
              </a:solidFill>
            </a:rPr>
            <a:t>pasien</a:t>
          </a:r>
          <a:r>
            <a:rPr lang="en-US" dirty="0">
              <a:solidFill>
                <a:srgbClr val="002060"/>
              </a:solidFill>
            </a:rPr>
            <a:t> yang </a:t>
          </a:r>
          <a:r>
            <a:rPr lang="en-US" dirty="0" err="1">
              <a:solidFill>
                <a:srgbClr val="002060"/>
              </a:solidFill>
            </a:rPr>
            <a:t>tinggi</a:t>
          </a:r>
          <a:r>
            <a:rPr lang="en-US" dirty="0">
              <a:solidFill>
                <a:srgbClr val="002060"/>
              </a:solidFill>
            </a:rPr>
            <a:t>.</a:t>
          </a:r>
        </a:p>
      </dgm:t>
    </dgm:pt>
    <dgm:pt modelId="{F8E0C30F-A11E-4BAA-91B9-D72C62998CFF}" type="parTrans" cxnId="{889EB289-1F41-4BD8-8833-B2EDF5A57721}">
      <dgm:prSet/>
      <dgm:spPr/>
      <dgm:t>
        <a:bodyPr/>
        <a:lstStyle/>
        <a:p>
          <a:endParaRPr lang="en-US"/>
        </a:p>
      </dgm:t>
    </dgm:pt>
    <dgm:pt modelId="{9E3EEAC4-4EEC-4408-BFA3-AC74E48F6AB4}" type="sibTrans" cxnId="{889EB289-1F41-4BD8-8833-B2EDF5A57721}">
      <dgm:prSet/>
      <dgm:spPr/>
      <dgm:t>
        <a:bodyPr/>
        <a:lstStyle/>
        <a:p>
          <a:endParaRPr lang="en-US"/>
        </a:p>
      </dgm:t>
    </dgm:pt>
    <dgm:pt modelId="{8A111A7D-3DB4-4EC3-8B79-A657FE0D9002}">
      <dgm:prSet/>
      <dgm:spPr/>
      <dgm:t>
        <a:bodyPr/>
        <a:lstStyle/>
        <a:p>
          <a:r>
            <a:rPr lang="en-US"/>
            <a:t>Komunikasi antar tenaga kesehatan menjadi tantangan.</a:t>
          </a:r>
        </a:p>
      </dgm:t>
    </dgm:pt>
    <dgm:pt modelId="{506203D5-4D1F-46D6-8B9D-D53999B49068}" type="parTrans" cxnId="{B9BC7FD8-E46C-4635-A918-A055C2E4FF17}">
      <dgm:prSet/>
      <dgm:spPr/>
      <dgm:t>
        <a:bodyPr/>
        <a:lstStyle/>
        <a:p>
          <a:endParaRPr lang="en-US"/>
        </a:p>
      </dgm:t>
    </dgm:pt>
    <dgm:pt modelId="{51965F6D-F965-4517-A073-8E84CA4F3357}" type="sibTrans" cxnId="{B9BC7FD8-E46C-4635-A918-A055C2E4FF17}">
      <dgm:prSet/>
      <dgm:spPr/>
      <dgm:t>
        <a:bodyPr/>
        <a:lstStyle/>
        <a:p>
          <a:endParaRPr lang="en-US"/>
        </a:p>
      </dgm:t>
    </dgm:pt>
    <dgm:pt modelId="{E334949F-99AA-4C4B-80B9-08EE73B07710}" type="pres">
      <dgm:prSet presAssocID="{7FF00D62-3D64-487A-80B0-BEE3C11B14E5}" presName="linear" presStyleCnt="0">
        <dgm:presLayoutVars>
          <dgm:animLvl val="lvl"/>
          <dgm:resizeHandles val="exact"/>
        </dgm:presLayoutVars>
      </dgm:prSet>
      <dgm:spPr/>
    </dgm:pt>
    <dgm:pt modelId="{FA53CF8C-9FF9-439E-A8B3-258AD7144AD5}" type="pres">
      <dgm:prSet presAssocID="{B58B6150-FC6C-40F3-8DF3-282E08712C69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7FF6B698-EEC5-49B5-B5FA-AA556FF6EC40}" type="pres">
      <dgm:prSet presAssocID="{A6C95195-2A13-4FF5-B7EB-E4959C32E064}" presName="spacer" presStyleCnt="0"/>
      <dgm:spPr/>
    </dgm:pt>
    <dgm:pt modelId="{71171554-3B21-4612-932B-868E3C3E1348}" type="pres">
      <dgm:prSet presAssocID="{115B6537-801A-478B-AC9B-0F45C1608E8B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98990221-02FA-431D-90B0-2C4FDF82E71B}" type="pres">
      <dgm:prSet presAssocID="{D8EA2A7A-DBEF-4700-9288-20EAC42C13AA}" presName="spacer" presStyleCnt="0"/>
      <dgm:spPr/>
    </dgm:pt>
    <dgm:pt modelId="{B41EE891-D773-430F-B006-D871096031B1}" type="pres">
      <dgm:prSet presAssocID="{62078F4B-E06A-44CF-BDD4-E3AEDA7A127E}" presName="parentText" presStyleLbl="node1" presStyleIdx="2" presStyleCnt="4" custLinFactNeighborX="34833" custLinFactNeighborY="-18982">
        <dgm:presLayoutVars>
          <dgm:chMax val="0"/>
          <dgm:bulletEnabled val="1"/>
        </dgm:presLayoutVars>
      </dgm:prSet>
      <dgm:spPr/>
    </dgm:pt>
    <dgm:pt modelId="{52F208B6-7742-4D53-88F2-AF50BAC1A0B7}" type="pres">
      <dgm:prSet presAssocID="{9E3EEAC4-4EEC-4408-BFA3-AC74E48F6AB4}" presName="spacer" presStyleCnt="0"/>
      <dgm:spPr/>
    </dgm:pt>
    <dgm:pt modelId="{F3694F98-015D-4C6B-919A-2FD5B47AC94C}" type="pres">
      <dgm:prSet presAssocID="{8A111A7D-3DB4-4EC3-8B79-A657FE0D9002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41364132-E36D-468E-8C8F-430EC67880D2}" type="presOf" srcId="{7FF00D62-3D64-487A-80B0-BEE3C11B14E5}" destId="{E334949F-99AA-4C4B-80B9-08EE73B07710}" srcOrd="0" destOrd="0" presId="urn:microsoft.com/office/officeart/2005/8/layout/vList2"/>
    <dgm:cxn modelId="{F9E84E3C-9F90-429D-8BD3-5E0E32308153}" type="presOf" srcId="{8A111A7D-3DB4-4EC3-8B79-A657FE0D9002}" destId="{F3694F98-015D-4C6B-919A-2FD5B47AC94C}" srcOrd="0" destOrd="0" presId="urn:microsoft.com/office/officeart/2005/8/layout/vList2"/>
    <dgm:cxn modelId="{C753975C-EB24-4B71-A44B-7ECB05EEF344}" srcId="{7FF00D62-3D64-487A-80B0-BEE3C11B14E5}" destId="{B58B6150-FC6C-40F3-8DF3-282E08712C69}" srcOrd="0" destOrd="0" parTransId="{718715E8-104B-47BC-8F96-0B8623BC0A90}" sibTransId="{A6C95195-2A13-4FF5-B7EB-E4959C32E064}"/>
    <dgm:cxn modelId="{BCD4D370-6AFC-484F-8C49-B96D41B916FE}" srcId="{7FF00D62-3D64-487A-80B0-BEE3C11B14E5}" destId="{115B6537-801A-478B-AC9B-0F45C1608E8B}" srcOrd="1" destOrd="0" parTransId="{43E42CD2-4A06-43D2-BA3E-F556D5AFAF66}" sibTransId="{D8EA2A7A-DBEF-4700-9288-20EAC42C13AA}"/>
    <dgm:cxn modelId="{889EB289-1F41-4BD8-8833-B2EDF5A57721}" srcId="{7FF00D62-3D64-487A-80B0-BEE3C11B14E5}" destId="{62078F4B-E06A-44CF-BDD4-E3AEDA7A127E}" srcOrd="2" destOrd="0" parTransId="{F8E0C30F-A11E-4BAA-91B9-D72C62998CFF}" sibTransId="{9E3EEAC4-4EEC-4408-BFA3-AC74E48F6AB4}"/>
    <dgm:cxn modelId="{0B252395-7787-4375-85D4-0DD54027F8A4}" type="presOf" srcId="{115B6537-801A-478B-AC9B-0F45C1608E8B}" destId="{71171554-3B21-4612-932B-868E3C3E1348}" srcOrd="0" destOrd="0" presId="urn:microsoft.com/office/officeart/2005/8/layout/vList2"/>
    <dgm:cxn modelId="{3B104A97-9D28-4820-A94D-516D0C23B2C6}" type="presOf" srcId="{62078F4B-E06A-44CF-BDD4-E3AEDA7A127E}" destId="{B41EE891-D773-430F-B006-D871096031B1}" srcOrd="0" destOrd="0" presId="urn:microsoft.com/office/officeart/2005/8/layout/vList2"/>
    <dgm:cxn modelId="{1A0876BF-5ABD-481D-BA69-0652742E3C22}" type="presOf" srcId="{B58B6150-FC6C-40F3-8DF3-282E08712C69}" destId="{FA53CF8C-9FF9-439E-A8B3-258AD7144AD5}" srcOrd="0" destOrd="0" presId="urn:microsoft.com/office/officeart/2005/8/layout/vList2"/>
    <dgm:cxn modelId="{B9BC7FD8-E46C-4635-A918-A055C2E4FF17}" srcId="{7FF00D62-3D64-487A-80B0-BEE3C11B14E5}" destId="{8A111A7D-3DB4-4EC3-8B79-A657FE0D9002}" srcOrd="3" destOrd="0" parTransId="{506203D5-4D1F-46D6-8B9D-D53999B49068}" sibTransId="{51965F6D-F965-4517-A073-8E84CA4F3357}"/>
    <dgm:cxn modelId="{B7357575-5C35-442B-9CA3-2A8E843AE04B}" type="presParOf" srcId="{E334949F-99AA-4C4B-80B9-08EE73B07710}" destId="{FA53CF8C-9FF9-439E-A8B3-258AD7144AD5}" srcOrd="0" destOrd="0" presId="urn:microsoft.com/office/officeart/2005/8/layout/vList2"/>
    <dgm:cxn modelId="{EF0EC239-E3BD-4E8E-819A-AA5729F1EDF2}" type="presParOf" srcId="{E334949F-99AA-4C4B-80B9-08EE73B07710}" destId="{7FF6B698-EEC5-49B5-B5FA-AA556FF6EC40}" srcOrd="1" destOrd="0" presId="urn:microsoft.com/office/officeart/2005/8/layout/vList2"/>
    <dgm:cxn modelId="{060A1659-A337-4BD7-A9AF-E4B1F09F1B23}" type="presParOf" srcId="{E334949F-99AA-4C4B-80B9-08EE73B07710}" destId="{71171554-3B21-4612-932B-868E3C3E1348}" srcOrd="2" destOrd="0" presId="urn:microsoft.com/office/officeart/2005/8/layout/vList2"/>
    <dgm:cxn modelId="{E430E6DA-EC1F-4EC5-938D-A1FE24CF444D}" type="presParOf" srcId="{E334949F-99AA-4C4B-80B9-08EE73B07710}" destId="{98990221-02FA-431D-90B0-2C4FDF82E71B}" srcOrd="3" destOrd="0" presId="urn:microsoft.com/office/officeart/2005/8/layout/vList2"/>
    <dgm:cxn modelId="{BFBE3D78-FF27-4FB5-84D4-3934FD0B5582}" type="presParOf" srcId="{E334949F-99AA-4C4B-80B9-08EE73B07710}" destId="{B41EE891-D773-430F-B006-D871096031B1}" srcOrd="4" destOrd="0" presId="urn:microsoft.com/office/officeart/2005/8/layout/vList2"/>
    <dgm:cxn modelId="{2F411F3D-80DE-4F0F-9D36-FADC9C78589A}" type="presParOf" srcId="{E334949F-99AA-4C4B-80B9-08EE73B07710}" destId="{52F208B6-7742-4D53-88F2-AF50BAC1A0B7}" srcOrd="5" destOrd="0" presId="urn:microsoft.com/office/officeart/2005/8/layout/vList2"/>
    <dgm:cxn modelId="{65C2AABC-80BD-4C8F-8B7F-5892918C64B7}" type="presParOf" srcId="{E334949F-99AA-4C4B-80B9-08EE73B07710}" destId="{F3694F98-015D-4C6B-919A-2FD5B47AC94C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7A879D2-F446-4C93-A6E8-A587B2342DD7}" type="doc">
      <dgm:prSet loTypeId="urn:microsoft.com/office/officeart/2005/8/layout/vList2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950F1EA7-A968-423D-87B2-3ABA5C737D25}">
      <dgm:prSet/>
      <dgm:spPr/>
      <dgm:t>
        <a:bodyPr/>
        <a:lstStyle/>
        <a:p>
          <a:r>
            <a:rPr lang="en-US"/>
            <a:t>1. Kejadian Tidak Diharapkan (KTD)</a:t>
          </a:r>
        </a:p>
      </dgm:t>
    </dgm:pt>
    <dgm:pt modelId="{4C6E7AC2-C841-4235-A776-D7AF7E3E556A}" type="parTrans" cxnId="{34A57D5D-A44E-4378-A56E-CEC53B5AF57F}">
      <dgm:prSet/>
      <dgm:spPr/>
      <dgm:t>
        <a:bodyPr/>
        <a:lstStyle/>
        <a:p>
          <a:endParaRPr lang="en-US"/>
        </a:p>
      </dgm:t>
    </dgm:pt>
    <dgm:pt modelId="{13C30997-D6C7-4520-8533-175FECE90637}" type="sibTrans" cxnId="{34A57D5D-A44E-4378-A56E-CEC53B5AF57F}">
      <dgm:prSet/>
      <dgm:spPr/>
      <dgm:t>
        <a:bodyPr/>
        <a:lstStyle/>
        <a:p>
          <a:endParaRPr lang="en-US"/>
        </a:p>
      </dgm:t>
    </dgm:pt>
    <dgm:pt modelId="{053886D6-8709-4884-ABBA-737F7AFB7464}">
      <dgm:prSet/>
      <dgm:spPr/>
      <dgm:t>
        <a:bodyPr/>
        <a:lstStyle/>
        <a:p>
          <a:r>
            <a:rPr lang="en-US"/>
            <a:t>2. Kejadian Nyaris Cedera (KNC)</a:t>
          </a:r>
        </a:p>
      </dgm:t>
    </dgm:pt>
    <dgm:pt modelId="{34FE8EFB-F428-4625-8095-78B5FCFDE36A}" type="parTrans" cxnId="{E1AE07AE-5328-437A-ADF1-09AE5C3E4A33}">
      <dgm:prSet/>
      <dgm:spPr/>
      <dgm:t>
        <a:bodyPr/>
        <a:lstStyle/>
        <a:p>
          <a:endParaRPr lang="en-US"/>
        </a:p>
      </dgm:t>
    </dgm:pt>
    <dgm:pt modelId="{9E281612-57A3-4486-B9BC-B8923E582AC4}" type="sibTrans" cxnId="{E1AE07AE-5328-437A-ADF1-09AE5C3E4A33}">
      <dgm:prSet/>
      <dgm:spPr/>
      <dgm:t>
        <a:bodyPr/>
        <a:lstStyle/>
        <a:p>
          <a:endParaRPr lang="en-US"/>
        </a:p>
      </dgm:t>
    </dgm:pt>
    <dgm:pt modelId="{B9B57B84-EB51-4E74-BD08-36DB1C089DFB}">
      <dgm:prSet/>
      <dgm:spPr/>
      <dgm:t>
        <a:bodyPr/>
        <a:lstStyle/>
        <a:p>
          <a:r>
            <a:rPr lang="en-US"/>
            <a:t>3. Kejadian Tidak Cedera (KTC)</a:t>
          </a:r>
        </a:p>
      </dgm:t>
    </dgm:pt>
    <dgm:pt modelId="{6A6C3A58-E494-46D8-8B64-CFD1BBF14C12}" type="parTrans" cxnId="{9C1E9098-A30A-4CB7-8D11-F0DACD2458DF}">
      <dgm:prSet/>
      <dgm:spPr/>
      <dgm:t>
        <a:bodyPr/>
        <a:lstStyle/>
        <a:p>
          <a:endParaRPr lang="en-US"/>
        </a:p>
      </dgm:t>
    </dgm:pt>
    <dgm:pt modelId="{6905BAEB-424F-4B5A-81E8-A7601BF7C1B0}" type="sibTrans" cxnId="{9C1E9098-A30A-4CB7-8D11-F0DACD2458DF}">
      <dgm:prSet/>
      <dgm:spPr/>
      <dgm:t>
        <a:bodyPr/>
        <a:lstStyle/>
        <a:p>
          <a:endParaRPr lang="en-US"/>
        </a:p>
      </dgm:t>
    </dgm:pt>
    <dgm:pt modelId="{8CFC8905-9F91-42F7-932D-159980795A16}">
      <dgm:prSet/>
      <dgm:spPr/>
      <dgm:t>
        <a:bodyPr/>
        <a:lstStyle/>
        <a:p>
          <a:r>
            <a:rPr lang="en-US"/>
            <a:t>4. Kondisi Potensial Cedera (KPC)</a:t>
          </a:r>
        </a:p>
      </dgm:t>
    </dgm:pt>
    <dgm:pt modelId="{62FB891E-4130-4A9C-A31B-7DDD2D406D68}" type="parTrans" cxnId="{8238B7E0-7316-42BF-9C76-ED61B686AEAF}">
      <dgm:prSet/>
      <dgm:spPr/>
      <dgm:t>
        <a:bodyPr/>
        <a:lstStyle/>
        <a:p>
          <a:endParaRPr lang="en-US"/>
        </a:p>
      </dgm:t>
    </dgm:pt>
    <dgm:pt modelId="{C76E5DFA-7ED2-4E39-B464-12364FDB065D}" type="sibTrans" cxnId="{8238B7E0-7316-42BF-9C76-ED61B686AEAF}">
      <dgm:prSet/>
      <dgm:spPr/>
      <dgm:t>
        <a:bodyPr/>
        <a:lstStyle/>
        <a:p>
          <a:endParaRPr lang="en-US"/>
        </a:p>
      </dgm:t>
    </dgm:pt>
    <dgm:pt modelId="{FF32B9C3-BA3B-4FBE-B94E-77832D90B190}" type="pres">
      <dgm:prSet presAssocID="{37A879D2-F446-4C93-A6E8-A587B2342DD7}" presName="linear" presStyleCnt="0">
        <dgm:presLayoutVars>
          <dgm:animLvl val="lvl"/>
          <dgm:resizeHandles val="exact"/>
        </dgm:presLayoutVars>
      </dgm:prSet>
      <dgm:spPr/>
    </dgm:pt>
    <dgm:pt modelId="{DEB8DB77-7610-461B-8E7F-6B0696219B68}" type="pres">
      <dgm:prSet presAssocID="{950F1EA7-A968-423D-87B2-3ABA5C737D25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4E0D9C5F-4AA7-4AB0-9B9A-024B5A2960D3}" type="pres">
      <dgm:prSet presAssocID="{13C30997-D6C7-4520-8533-175FECE90637}" presName="spacer" presStyleCnt="0"/>
      <dgm:spPr/>
    </dgm:pt>
    <dgm:pt modelId="{0FACCC9E-FF40-49EB-98BB-F5A6E1E27BE5}" type="pres">
      <dgm:prSet presAssocID="{053886D6-8709-4884-ABBA-737F7AFB7464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93A112D2-0794-4D91-B5D9-97767B621A20}" type="pres">
      <dgm:prSet presAssocID="{9E281612-57A3-4486-B9BC-B8923E582AC4}" presName="spacer" presStyleCnt="0"/>
      <dgm:spPr/>
    </dgm:pt>
    <dgm:pt modelId="{59CD315E-DEAF-482D-B2B3-ED60AAE32742}" type="pres">
      <dgm:prSet presAssocID="{B9B57B84-EB51-4E74-BD08-36DB1C089DFB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4B05B4D6-D675-43DA-B2DF-3EBA5B1A944B}" type="pres">
      <dgm:prSet presAssocID="{6905BAEB-424F-4B5A-81E8-A7601BF7C1B0}" presName="spacer" presStyleCnt="0"/>
      <dgm:spPr/>
    </dgm:pt>
    <dgm:pt modelId="{B2373F3F-4B94-4CC7-BF81-C89641867959}" type="pres">
      <dgm:prSet presAssocID="{8CFC8905-9F91-42F7-932D-159980795A16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1C01AE10-4F0A-4059-90F2-FBA23E21381C}" type="presOf" srcId="{053886D6-8709-4884-ABBA-737F7AFB7464}" destId="{0FACCC9E-FF40-49EB-98BB-F5A6E1E27BE5}" srcOrd="0" destOrd="0" presId="urn:microsoft.com/office/officeart/2005/8/layout/vList2"/>
    <dgm:cxn modelId="{34A57D5D-A44E-4378-A56E-CEC53B5AF57F}" srcId="{37A879D2-F446-4C93-A6E8-A587B2342DD7}" destId="{950F1EA7-A968-423D-87B2-3ABA5C737D25}" srcOrd="0" destOrd="0" parTransId="{4C6E7AC2-C841-4235-A776-D7AF7E3E556A}" sibTransId="{13C30997-D6C7-4520-8533-175FECE90637}"/>
    <dgm:cxn modelId="{6C47AB51-44BD-42B2-8F1A-4B1EBB65CAFC}" type="presOf" srcId="{8CFC8905-9F91-42F7-932D-159980795A16}" destId="{B2373F3F-4B94-4CC7-BF81-C89641867959}" srcOrd="0" destOrd="0" presId="urn:microsoft.com/office/officeart/2005/8/layout/vList2"/>
    <dgm:cxn modelId="{9C1E9098-A30A-4CB7-8D11-F0DACD2458DF}" srcId="{37A879D2-F446-4C93-A6E8-A587B2342DD7}" destId="{B9B57B84-EB51-4E74-BD08-36DB1C089DFB}" srcOrd="2" destOrd="0" parTransId="{6A6C3A58-E494-46D8-8B64-CFD1BBF14C12}" sibTransId="{6905BAEB-424F-4B5A-81E8-A7601BF7C1B0}"/>
    <dgm:cxn modelId="{E1AE07AE-5328-437A-ADF1-09AE5C3E4A33}" srcId="{37A879D2-F446-4C93-A6E8-A587B2342DD7}" destId="{053886D6-8709-4884-ABBA-737F7AFB7464}" srcOrd="1" destOrd="0" parTransId="{34FE8EFB-F428-4625-8095-78B5FCFDE36A}" sibTransId="{9E281612-57A3-4486-B9BC-B8923E582AC4}"/>
    <dgm:cxn modelId="{6A3596B9-61C2-49F6-B3AC-C4D7D2334AE3}" type="presOf" srcId="{37A879D2-F446-4C93-A6E8-A587B2342DD7}" destId="{FF32B9C3-BA3B-4FBE-B94E-77832D90B190}" srcOrd="0" destOrd="0" presId="urn:microsoft.com/office/officeart/2005/8/layout/vList2"/>
    <dgm:cxn modelId="{588E93C2-BDB9-4EAC-85B0-D4DBA9E8D3D4}" type="presOf" srcId="{B9B57B84-EB51-4E74-BD08-36DB1C089DFB}" destId="{59CD315E-DEAF-482D-B2B3-ED60AAE32742}" srcOrd="0" destOrd="0" presId="urn:microsoft.com/office/officeart/2005/8/layout/vList2"/>
    <dgm:cxn modelId="{1C73B7C3-83E6-4ACE-BB2F-3E58708589D2}" type="presOf" srcId="{950F1EA7-A968-423D-87B2-3ABA5C737D25}" destId="{DEB8DB77-7610-461B-8E7F-6B0696219B68}" srcOrd="0" destOrd="0" presId="urn:microsoft.com/office/officeart/2005/8/layout/vList2"/>
    <dgm:cxn modelId="{8238B7E0-7316-42BF-9C76-ED61B686AEAF}" srcId="{37A879D2-F446-4C93-A6E8-A587B2342DD7}" destId="{8CFC8905-9F91-42F7-932D-159980795A16}" srcOrd="3" destOrd="0" parTransId="{62FB891E-4130-4A9C-A31B-7DDD2D406D68}" sibTransId="{C76E5DFA-7ED2-4E39-B464-12364FDB065D}"/>
    <dgm:cxn modelId="{5B389A09-4401-4A7B-84DF-FA915CF316BF}" type="presParOf" srcId="{FF32B9C3-BA3B-4FBE-B94E-77832D90B190}" destId="{DEB8DB77-7610-461B-8E7F-6B0696219B68}" srcOrd="0" destOrd="0" presId="urn:microsoft.com/office/officeart/2005/8/layout/vList2"/>
    <dgm:cxn modelId="{B52669DA-D411-4457-8264-D7EDF3350BEE}" type="presParOf" srcId="{FF32B9C3-BA3B-4FBE-B94E-77832D90B190}" destId="{4E0D9C5F-4AA7-4AB0-9B9A-024B5A2960D3}" srcOrd="1" destOrd="0" presId="urn:microsoft.com/office/officeart/2005/8/layout/vList2"/>
    <dgm:cxn modelId="{B5A54737-FFE5-49EC-AA03-843B8058EEAA}" type="presParOf" srcId="{FF32B9C3-BA3B-4FBE-B94E-77832D90B190}" destId="{0FACCC9E-FF40-49EB-98BB-F5A6E1E27BE5}" srcOrd="2" destOrd="0" presId="urn:microsoft.com/office/officeart/2005/8/layout/vList2"/>
    <dgm:cxn modelId="{D3B5A354-B3ED-40B4-AD91-99D4A57B4BC1}" type="presParOf" srcId="{FF32B9C3-BA3B-4FBE-B94E-77832D90B190}" destId="{93A112D2-0794-4D91-B5D9-97767B621A20}" srcOrd="3" destOrd="0" presId="urn:microsoft.com/office/officeart/2005/8/layout/vList2"/>
    <dgm:cxn modelId="{58AD4B9D-D6A1-4D2B-B467-6E6500360CBF}" type="presParOf" srcId="{FF32B9C3-BA3B-4FBE-B94E-77832D90B190}" destId="{59CD315E-DEAF-482D-B2B3-ED60AAE32742}" srcOrd="4" destOrd="0" presId="urn:microsoft.com/office/officeart/2005/8/layout/vList2"/>
    <dgm:cxn modelId="{299688CA-50F9-4BEA-9CAF-05560286053A}" type="presParOf" srcId="{FF32B9C3-BA3B-4FBE-B94E-77832D90B190}" destId="{4B05B4D6-D675-43DA-B2DF-3EBA5B1A944B}" srcOrd="5" destOrd="0" presId="urn:microsoft.com/office/officeart/2005/8/layout/vList2"/>
    <dgm:cxn modelId="{D7B429CB-EBDB-4DCB-8603-BCEA01704832}" type="presParOf" srcId="{FF32B9C3-BA3B-4FBE-B94E-77832D90B190}" destId="{B2373F3F-4B94-4CC7-BF81-C89641867959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3DF5F98-B872-4DA4-900F-9E4B0798CE84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65D8BCF7-9EA6-4D0D-B404-20058AE45A66}">
      <dgm:prSet/>
      <dgm:spPr/>
      <dgm:t>
        <a:bodyPr/>
        <a:lstStyle/>
        <a:p>
          <a:r>
            <a:rPr lang="en-US"/>
            <a:t>1. Berorientasi pada pasien</a:t>
          </a:r>
        </a:p>
      </dgm:t>
    </dgm:pt>
    <dgm:pt modelId="{AAF35DAE-1C84-4A9C-BBF9-6B4A869EEF6A}" type="parTrans" cxnId="{CF728B36-E681-4938-969C-C3E06B5C2609}">
      <dgm:prSet/>
      <dgm:spPr/>
      <dgm:t>
        <a:bodyPr/>
        <a:lstStyle/>
        <a:p>
          <a:endParaRPr lang="en-US"/>
        </a:p>
      </dgm:t>
    </dgm:pt>
    <dgm:pt modelId="{327728B5-BA3E-4E35-AC59-4491B67D7980}" type="sibTrans" cxnId="{CF728B36-E681-4938-969C-C3E06B5C2609}">
      <dgm:prSet/>
      <dgm:spPr/>
      <dgm:t>
        <a:bodyPr/>
        <a:lstStyle/>
        <a:p>
          <a:endParaRPr lang="en-US"/>
        </a:p>
      </dgm:t>
    </dgm:pt>
    <dgm:pt modelId="{52B27E85-7634-4FF7-BADE-76260DA33075}">
      <dgm:prSet/>
      <dgm:spPr/>
      <dgm:t>
        <a:bodyPr/>
        <a:lstStyle/>
        <a:p>
          <a:r>
            <a:rPr lang="en-US"/>
            <a:t>2. Sistem yang aman</a:t>
          </a:r>
        </a:p>
      </dgm:t>
    </dgm:pt>
    <dgm:pt modelId="{77DFFCE3-BE25-47A7-BF13-F3CB24256672}" type="parTrans" cxnId="{5C8C9322-E843-4366-B322-AABDCFEECB1C}">
      <dgm:prSet/>
      <dgm:spPr/>
      <dgm:t>
        <a:bodyPr/>
        <a:lstStyle/>
        <a:p>
          <a:endParaRPr lang="en-US"/>
        </a:p>
      </dgm:t>
    </dgm:pt>
    <dgm:pt modelId="{790254A0-8248-47B6-8EE3-9BC1F152A8CC}" type="sibTrans" cxnId="{5C8C9322-E843-4366-B322-AABDCFEECB1C}">
      <dgm:prSet/>
      <dgm:spPr/>
      <dgm:t>
        <a:bodyPr/>
        <a:lstStyle/>
        <a:p>
          <a:endParaRPr lang="en-US"/>
        </a:p>
      </dgm:t>
    </dgm:pt>
    <dgm:pt modelId="{632F5333-4E56-4652-BEF1-58EF52C99400}">
      <dgm:prSet/>
      <dgm:spPr/>
      <dgm:t>
        <a:bodyPr/>
        <a:lstStyle/>
        <a:p>
          <a:r>
            <a:rPr lang="en-US"/>
            <a:t>3. Komunikasi efektif</a:t>
          </a:r>
        </a:p>
      </dgm:t>
    </dgm:pt>
    <dgm:pt modelId="{A3BE91F7-8078-4DB4-A4B4-F1641D505B99}" type="parTrans" cxnId="{728D2C49-D28B-44B0-88B6-3A24E8F1A5FB}">
      <dgm:prSet/>
      <dgm:spPr/>
      <dgm:t>
        <a:bodyPr/>
        <a:lstStyle/>
        <a:p>
          <a:endParaRPr lang="en-US"/>
        </a:p>
      </dgm:t>
    </dgm:pt>
    <dgm:pt modelId="{9590127B-78AC-4B29-A1E9-A970AD6AAD95}" type="sibTrans" cxnId="{728D2C49-D28B-44B0-88B6-3A24E8F1A5FB}">
      <dgm:prSet/>
      <dgm:spPr/>
      <dgm:t>
        <a:bodyPr/>
        <a:lstStyle/>
        <a:p>
          <a:endParaRPr lang="en-US"/>
        </a:p>
      </dgm:t>
    </dgm:pt>
    <dgm:pt modelId="{80C5CA49-093B-41D4-9676-3315674F5277}">
      <dgm:prSet/>
      <dgm:spPr/>
      <dgm:t>
        <a:bodyPr/>
        <a:lstStyle/>
        <a:p>
          <a:r>
            <a:rPr lang="en-US"/>
            <a:t>4. Pembelajaran dari kesalahan</a:t>
          </a:r>
        </a:p>
      </dgm:t>
    </dgm:pt>
    <dgm:pt modelId="{DED8E00C-BA8A-4F3D-BBA6-7D7F8CA97F4B}" type="parTrans" cxnId="{1E6269CF-74A2-45E8-B160-1BF6406BA007}">
      <dgm:prSet/>
      <dgm:spPr/>
      <dgm:t>
        <a:bodyPr/>
        <a:lstStyle/>
        <a:p>
          <a:endParaRPr lang="en-US"/>
        </a:p>
      </dgm:t>
    </dgm:pt>
    <dgm:pt modelId="{29D3F353-7E14-44CD-ABD9-7D2145D2AADE}" type="sibTrans" cxnId="{1E6269CF-74A2-45E8-B160-1BF6406BA007}">
      <dgm:prSet/>
      <dgm:spPr/>
      <dgm:t>
        <a:bodyPr/>
        <a:lstStyle/>
        <a:p>
          <a:endParaRPr lang="en-US"/>
        </a:p>
      </dgm:t>
    </dgm:pt>
    <dgm:pt modelId="{BA83DB7E-A31C-4880-9EF5-F1F449C89A96}" type="pres">
      <dgm:prSet presAssocID="{E3DF5F98-B872-4DA4-900F-9E4B0798CE84}" presName="linear" presStyleCnt="0">
        <dgm:presLayoutVars>
          <dgm:animLvl val="lvl"/>
          <dgm:resizeHandles val="exact"/>
        </dgm:presLayoutVars>
      </dgm:prSet>
      <dgm:spPr/>
    </dgm:pt>
    <dgm:pt modelId="{E23E5015-8C55-4F59-A1FA-5592E1ECF4D1}" type="pres">
      <dgm:prSet presAssocID="{65D8BCF7-9EA6-4D0D-B404-20058AE45A66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9B1ABCEC-FBD3-4B69-A29D-8DE78AD94FEE}" type="pres">
      <dgm:prSet presAssocID="{327728B5-BA3E-4E35-AC59-4491B67D7980}" presName="spacer" presStyleCnt="0"/>
      <dgm:spPr/>
    </dgm:pt>
    <dgm:pt modelId="{7B55E980-F170-48B1-B601-9CBB76C6DFFC}" type="pres">
      <dgm:prSet presAssocID="{52B27E85-7634-4FF7-BADE-76260DA33075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0CB78A0F-8839-4A4A-B989-F4AD97A8D017}" type="pres">
      <dgm:prSet presAssocID="{790254A0-8248-47B6-8EE3-9BC1F152A8CC}" presName="spacer" presStyleCnt="0"/>
      <dgm:spPr/>
    </dgm:pt>
    <dgm:pt modelId="{46AB4C61-3365-43D5-B64D-F3D79A17018A}" type="pres">
      <dgm:prSet presAssocID="{632F5333-4E56-4652-BEF1-58EF52C99400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4CFEA08B-755E-45CC-8839-859BF39E5753}" type="pres">
      <dgm:prSet presAssocID="{9590127B-78AC-4B29-A1E9-A970AD6AAD95}" presName="spacer" presStyleCnt="0"/>
      <dgm:spPr/>
    </dgm:pt>
    <dgm:pt modelId="{1319B93F-D249-4AAF-8C14-EDE5EE804180}" type="pres">
      <dgm:prSet presAssocID="{80C5CA49-093B-41D4-9676-3315674F5277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5C8C9322-E843-4366-B322-AABDCFEECB1C}" srcId="{E3DF5F98-B872-4DA4-900F-9E4B0798CE84}" destId="{52B27E85-7634-4FF7-BADE-76260DA33075}" srcOrd="1" destOrd="0" parTransId="{77DFFCE3-BE25-47A7-BF13-F3CB24256672}" sibTransId="{790254A0-8248-47B6-8EE3-9BC1F152A8CC}"/>
    <dgm:cxn modelId="{CF728B36-E681-4938-969C-C3E06B5C2609}" srcId="{E3DF5F98-B872-4DA4-900F-9E4B0798CE84}" destId="{65D8BCF7-9EA6-4D0D-B404-20058AE45A66}" srcOrd="0" destOrd="0" parTransId="{AAF35DAE-1C84-4A9C-BBF9-6B4A869EEF6A}" sibTransId="{327728B5-BA3E-4E35-AC59-4491B67D7980}"/>
    <dgm:cxn modelId="{6EA3C237-5374-4F4C-869B-82C82F97370B}" type="presOf" srcId="{65D8BCF7-9EA6-4D0D-B404-20058AE45A66}" destId="{E23E5015-8C55-4F59-A1FA-5592E1ECF4D1}" srcOrd="0" destOrd="0" presId="urn:microsoft.com/office/officeart/2005/8/layout/vList2"/>
    <dgm:cxn modelId="{05D8A95F-8EA3-4546-A9AB-456869C0E878}" type="presOf" srcId="{E3DF5F98-B872-4DA4-900F-9E4B0798CE84}" destId="{BA83DB7E-A31C-4880-9EF5-F1F449C89A96}" srcOrd="0" destOrd="0" presId="urn:microsoft.com/office/officeart/2005/8/layout/vList2"/>
    <dgm:cxn modelId="{728D2C49-D28B-44B0-88B6-3A24E8F1A5FB}" srcId="{E3DF5F98-B872-4DA4-900F-9E4B0798CE84}" destId="{632F5333-4E56-4652-BEF1-58EF52C99400}" srcOrd="2" destOrd="0" parTransId="{A3BE91F7-8078-4DB4-A4B4-F1641D505B99}" sibTransId="{9590127B-78AC-4B29-A1E9-A970AD6AAD95}"/>
    <dgm:cxn modelId="{E4559186-4135-4481-AE82-5B201D7CF65D}" type="presOf" srcId="{80C5CA49-093B-41D4-9676-3315674F5277}" destId="{1319B93F-D249-4AAF-8C14-EDE5EE804180}" srcOrd="0" destOrd="0" presId="urn:microsoft.com/office/officeart/2005/8/layout/vList2"/>
    <dgm:cxn modelId="{5943C0BC-6B76-4DF4-AA01-31055B057B02}" type="presOf" srcId="{52B27E85-7634-4FF7-BADE-76260DA33075}" destId="{7B55E980-F170-48B1-B601-9CBB76C6DFFC}" srcOrd="0" destOrd="0" presId="urn:microsoft.com/office/officeart/2005/8/layout/vList2"/>
    <dgm:cxn modelId="{1E6269CF-74A2-45E8-B160-1BF6406BA007}" srcId="{E3DF5F98-B872-4DA4-900F-9E4B0798CE84}" destId="{80C5CA49-093B-41D4-9676-3315674F5277}" srcOrd="3" destOrd="0" parTransId="{DED8E00C-BA8A-4F3D-BBA6-7D7F8CA97F4B}" sibTransId="{29D3F353-7E14-44CD-ABD9-7D2145D2AADE}"/>
    <dgm:cxn modelId="{7C787ED4-4A6E-4B12-AC29-11EFFDAD57D5}" type="presOf" srcId="{632F5333-4E56-4652-BEF1-58EF52C99400}" destId="{46AB4C61-3365-43D5-B64D-F3D79A17018A}" srcOrd="0" destOrd="0" presId="urn:microsoft.com/office/officeart/2005/8/layout/vList2"/>
    <dgm:cxn modelId="{B3E7F14F-5B10-4599-867F-1D2E82CEA3E6}" type="presParOf" srcId="{BA83DB7E-A31C-4880-9EF5-F1F449C89A96}" destId="{E23E5015-8C55-4F59-A1FA-5592E1ECF4D1}" srcOrd="0" destOrd="0" presId="urn:microsoft.com/office/officeart/2005/8/layout/vList2"/>
    <dgm:cxn modelId="{028325DA-6651-4828-B26B-D64E58107E42}" type="presParOf" srcId="{BA83DB7E-A31C-4880-9EF5-F1F449C89A96}" destId="{9B1ABCEC-FBD3-4B69-A29D-8DE78AD94FEE}" srcOrd="1" destOrd="0" presId="urn:microsoft.com/office/officeart/2005/8/layout/vList2"/>
    <dgm:cxn modelId="{A6DFE390-F07D-4D29-90A7-B8B780A184E7}" type="presParOf" srcId="{BA83DB7E-A31C-4880-9EF5-F1F449C89A96}" destId="{7B55E980-F170-48B1-B601-9CBB76C6DFFC}" srcOrd="2" destOrd="0" presId="urn:microsoft.com/office/officeart/2005/8/layout/vList2"/>
    <dgm:cxn modelId="{DA74832E-51E8-4663-9806-0A9D059C62E4}" type="presParOf" srcId="{BA83DB7E-A31C-4880-9EF5-F1F449C89A96}" destId="{0CB78A0F-8839-4A4A-B989-F4AD97A8D017}" srcOrd="3" destOrd="0" presId="urn:microsoft.com/office/officeart/2005/8/layout/vList2"/>
    <dgm:cxn modelId="{F3A26FC3-13BE-425F-80FF-CD4511CA4932}" type="presParOf" srcId="{BA83DB7E-A31C-4880-9EF5-F1F449C89A96}" destId="{46AB4C61-3365-43D5-B64D-F3D79A17018A}" srcOrd="4" destOrd="0" presId="urn:microsoft.com/office/officeart/2005/8/layout/vList2"/>
    <dgm:cxn modelId="{6ED71215-5127-4F8D-AA98-7004635B2F33}" type="presParOf" srcId="{BA83DB7E-A31C-4880-9EF5-F1F449C89A96}" destId="{4CFEA08B-755E-45CC-8839-859BF39E5753}" srcOrd="5" destOrd="0" presId="urn:microsoft.com/office/officeart/2005/8/layout/vList2"/>
    <dgm:cxn modelId="{D544EDEC-036C-4396-904A-86D2A284D910}" type="presParOf" srcId="{BA83DB7E-A31C-4880-9EF5-F1F449C89A96}" destId="{1319B93F-D249-4AAF-8C14-EDE5EE804180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7A3B466-9C38-4D51-9EE5-3C9D24C9A7CC}" type="doc">
      <dgm:prSet loTypeId="urn:microsoft.com/office/officeart/2005/8/layout/process4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7B567BC0-7BBC-4997-9E52-83986C5055B8}">
      <dgm:prSet/>
      <dgm:spPr/>
      <dgm:t>
        <a:bodyPr/>
        <a:lstStyle/>
        <a:p>
          <a:r>
            <a:rPr lang="en-US"/>
            <a:t>Budaya keselamatan berarti semua tenaga kesehatan memiliki kesadaran terhadap risiko.</a:t>
          </a:r>
        </a:p>
      </dgm:t>
    </dgm:pt>
    <dgm:pt modelId="{F422F76D-B633-48E6-AA71-A01A4BC12EFD}" type="parTrans" cxnId="{2A9FB375-1D67-4B09-952E-AE77D0DEAC4B}">
      <dgm:prSet/>
      <dgm:spPr/>
      <dgm:t>
        <a:bodyPr/>
        <a:lstStyle/>
        <a:p>
          <a:endParaRPr lang="en-US"/>
        </a:p>
      </dgm:t>
    </dgm:pt>
    <dgm:pt modelId="{E88679C1-F1CB-4607-86A8-AE3E32C8CE6C}" type="sibTrans" cxnId="{2A9FB375-1D67-4B09-952E-AE77D0DEAC4B}">
      <dgm:prSet/>
      <dgm:spPr/>
      <dgm:t>
        <a:bodyPr/>
        <a:lstStyle/>
        <a:p>
          <a:endParaRPr lang="en-US"/>
        </a:p>
      </dgm:t>
    </dgm:pt>
    <dgm:pt modelId="{6BA63632-9D69-4351-BACE-60541DE657CC}">
      <dgm:prSet/>
      <dgm:spPr/>
      <dgm:t>
        <a:bodyPr/>
        <a:lstStyle/>
        <a:p>
          <a:r>
            <a:rPr lang="en-US"/>
            <a:t>Organisasi mendorong pelaporan kesalahan tanpa menyalahkan individu.</a:t>
          </a:r>
        </a:p>
      </dgm:t>
    </dgm:pt>
    <dgm:pt modelId="{136C7007-BE91-43A7-9C19-B64233523A74}" type="parTrans" cxnId="{18FB622F-F17E-4EED-AABE-CE1A19BC0079}">
      <dgm:prSet/>
      <dgm:spPr/>
      <dgm:t>
        <a:bodyPr/>
        <a:lstStyle/>
        <a:p>
          <a:endParaRPr lang="en-US"/>
        </a:p>
      </dgm:t>
    </dgm:pt>
    <dgm:pt modelId="{9B2C6BF3-EBEC-4A68-A33C-0658A4EB0E38}" type="sibTrans" cxnId="{18FB622F-F17E-4EED-AABE-CE1A19BC0079}">
      <dgm:prSet/>
      <dgm:spPr/>
      <dgm:t>
        <a:bodyPr/>
        <a:lstStyle/>
        <a:p>
          <a:endParaRPr lang="en-US"/>
        </a:p>
      </dgm:t>
    </dgm:pt>
    <dgm:pt modelId="{29B3A5F4-B6C9-40C1-B855-CC4FC05FCA08}" type="pres">
      <dgm:prSet presAssocID="{A7A3B466-9C38-4D51-9EE5-3C9D24C9A7CC}" presName="Name0" presStyleCnt="0">
        <dgm:presLayoutVars>
          <dgm:dir/>
          <dgm:animLvl val="lvl"/>
          <dgm:resizeHandles val="exact"/>
        </dgm:presLayoutVars>
      </dgm:prSet>
      <dgm:spPr/>
    </dgm:pt>
    <dgm:pt modelId="{49F4EF77-4190-4E54-8251-799313D61107}" type="pres">
      <dgm:prSet presAssocID="{6BA63632-9D69-4351-BACE-60541DE657CC}" presName="boxAndChildren" presStyleCnt="0"/>
      <dgm:spPr/>
    </dgm:pt>
    <dgm:pt modelId="{D3FBEFA0-A243-447C-BDFB-22AFE71DD12D}" type="pres">
      <dgm:prSet presAssocID="{6BA63632-9D69-4351-BACE-60541DE657CC}" presName="parentTextBox" presStyleLbl="node1" presStyleIdx="0" presStyleCnt="2"/>
      <dgm:spPr/>
    </dgm:pt>
    <dgm:pt modelId="{57059805-99A1-4463-ACFE-3E78B885339D}" type="pres">
      <dgm:prSet presAssocID="{E88679C1-F1CB-4607-86A8-AE3E32C8CE6C}" presName="sp" presStyleCnt="0"/>
      <dgm:spPr/>
    </dgm:pt>
    <dgm:pt modelId="{EDDD287B-67F1-4DFF-9AD7-69E28FA8785C}" type="pres">
      <dgm:prSet presAssocID="{7B567BC0-7BBC-4997-9E52-83986C5055B8}" presName="arrowAndChildren" presStyleCnt="0"/>
      <dgm:spPr/>
    </dgm:pt>
    <dgm:pt modelId="{450D3969-0243-4232-9D68-0C8D8EC087C3}" type="pres">
      <dgm:prSet presAssocID="{7B567BC0-7BBC-4997-9E52-83986C5055B8}" presName="parentTextArrow" presStyleLbl="node1" presStyleIdx="1" presStyleCnt="2"/>
      <dgm:spPr/>
    </dgm:pt>
  </dgm:ptLst>
  <dgm:cxnLst>
    <dgm:cxn modelId="{63535A06-A99E-4CF9-A318-57B555B97471}" type="presOf" srcId="{A7A3B466-9C38-4D51-9EE5-3C9D24C9A7CC}" destId="{29B3A5F4-B6C9-40C1-B855-CC4FC05FCA08}" srcOrd="0" destOrd="0" presId="urn:microsoft.com/office/officeart/2005/8/layout/process4"/>
    <dgm:cxn modelId="{18FB622F-F17E-4EED-AABE-CE1A19BC0079}" srcId="{A7A3B466-9C38-4D51-9EE5-3C9D24C9A7CC}" destId="{6BA63632-9D69-4351-BACE-60541DE657CC}" srcOrd="1" destOrd="0" parTransId="{136C7007-BE91-43A7-9C19-B64233523A74}" sibTransId="{9B2C6BF3-EBEC-4A68-A33C-0658A4EB0E38}"/>
    <dgm:cxn modelId="{2A9FB375-1D67-4B09-952E-AE77D0DEAC4B}" srcId="{A7A3B466-9C38-4D51-9EE5-3C9D24C9A7CC}" destId="{7B567BC0-7BBC-4997-9E52-83986C5055B8}" srcOrd="0" destOrd="0" parTransId="{F422F76D-B633-48E6-AA71-A01A4BC12EFD}" sibTransId="{E88679C1-F1CB-4607-86A8-AE3E32C8CE6C}"/>
    <dgm:cxn modelId="{BECB7D8C-EE85-438F-9100-A4CB3B052110}" type="presOf" srcId="{6BA63632-9D69-4351-BACE-60541DE657CC}" destId="{D3FBEFA0-A243-447C-BDFB-22AFE71DD12D}" srcOrd="0" destOrd="0" presId="urn:microsoft.com/office/officeart/2005/8/layout/process4"/>
    <dgm:cxn modelId="{7FDCE2C3-ADBB-4EC5-A787-5DD6B93BB367}" type="presOf" srcId="{7B567BC0-7BBC-4997-9E52-83986C5055B8}" destId="{450D3969-0243-4232-9D68-0C8D8EC087C3}" srcOrd="0" destOrd="0" presId="urn:microsoft.com/office/officeart/2005/8/layout/process4"/>
    <dgm:cxn modelId="{D3206DE3-2527-4A11-A62C-837C839D9691}" type="presParOf" srcId="{29B3A5F4-B6C9-40C1-B855-CC4FC05FCA08}" destId="{49F4EF77-4190-4E54-8251-799313D61107}" srcOrd="0" destOrd="0" presId="urn:microsoft.com/office/officeart/2005/8/layout/process4"/>
    <dgm:cxn modelId="{7CA936CE-308A-4680-9FF6-789875D30DF7}" type="presParOf" srcId="{49F4EF77-4190-4E54-8251-799313D61107}" destId="{D3FBEFA0-A243-447C-BDFB-22AFE71DD12D}" srcOrd="0" destOrd="0" presId="urn:microsoft.com/office/officeart/2005/8/layout/process4"/>
    <dgm:cxn modelId="{5746BE5F-C20A-47D9-8F3B-306E9396C048}" type="presParOf" srcId="{29B3A5F4-B6C9-40C1-B855-CC4FC05FCA08}" destId="{57059805-99A1-4463-ACFE-3E78B885339D}" srcOrd="1" destOrd="0" presId="urn:microsoft.com/office/officeart/2005/8/layout/process4"/>
    <dgm:cxn modelId="{BE59EF6B-213B-4871-9C54-4F5C833D0399}" type="presParOf" srcId="{29B3A5F4-B6C9-40C1-B855-CC4FC05FCA08}" destId="{EDDD287B-67F1-4DFF-9AD7-69E28FA8785C}" srcOrd="2" destOrd="0" presId="urn:microsoft.com/office/officeart/2005/8/layout/process4"/>
    <dgm:cxn modelId="{56FF7A7A-6977-4075-86EC-CCB0357A239B}" type="presParOf" srcId="{EDDD287B-67F1-4DFF-9AD7-69E28FA8785C}" destId="{450D3969-0243-4232-9D68-0C8D8EC087C3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2DA4947-7EB6-4A96-A9AA-476898BAE5E6}" type="doc">
      <dgm:prSet loTypeId="urn:microsoft.com/office/officeart/2005/8/layout/process4" loCatId="process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ED37487E-2B21-4AD2-9C25-8364C4A1F381}">
      <dgm:prSet/>
      <dgm:spPr/>
      <dgm:t>
        <a:bodyPr/>
        <a:lstStyle/>
        <a:p>
          <a:r>
            <a:rPr lang="en-US"/>
            <a:t>Perawat dan tenaga kesehatan berperan penting dalam menjaga keselamatan pasien.</a:t>
          </a:r>
        </a:p>
      </dgm:t>
    </dgm:pt>
    <dgm:pt modelId="{E7169ED0-0F85-4B18-8CCA-B8F439E7C672}" type="parTrans" cxnId="{5D1E964E-5286-44EB-B9DF-51453009D91F}">
      <dgm:prSet/>
      <dgm:spPr/>
      <dgm:t>
        <a:bodyPr/>
        <a:lstStyle/>
        <a:p>
          <a:endParaRPr lang="en-US"/>
        </a:p>
      </dgm:t>
    </dgm:pt>
    <dgm:pt modelId="{F22ADF8D-B6AC-47A1-8B7E-D22BC05F6163}" type="sibTrans" cxnId="{5D1E964E-5286-44EB-B9DF-51453009D91F}">
      <dgm:prSet/>
      <dgm:spPr/>
      <dgm:t>
        <a:bodyPr/>
        <a:lstStyle/>
        <a:p>
          <a:endParaRPr lang="en-US"/>
        </a:p>
      </dgm:t>
    </dgm:pt>
    <dgm:pt modelId="{928660CC-56E4-4C22-ACF6-9A8E16B5FE2E}">
      <dgm:prSet/>
      <dgm:spPr/>
      <dgm:t>
        <a:bodyPr/>
        <a:lstStyle/>
        <a:p>
          <a:r>
            <a:rPr lang="en-US"/>
            <a:t>Melakukan identifikasi pasien dengan benar.</a:t>
          </a:r>
        </a:p>
      </dgm:t>
    </dgm:pt>
    <dgm:pt modelId="{D6AF9D60-A059-459A-87DC-3BAC45D0F8F3}" type="parTrans" cxnId="{75AC84B7-1D2B-41D4-87D0-DC74859715F5}">
      <dgm:prSet/>
      <dgm:spPr/>
      <dgm:t>
        <a:bodyPr/>
        <a:lstStyle/>
        <a:p>
          <a:endParaRPr lang="en-US"/>
        </a:p>
      </dgm:t>
    </dgm:pt>
    <dgm:pt modelId="{A035C5CD-220F-4C02-A18F-1F61CC3C4DF5}" type="sibTrans" cxnId="{75AC84B7-1D2B-41D4-87D0-DC74859715F5}">
      <dgm:prSet/>
      <dgm:spPr/>
      <dgm:t>
        <a:bodyPr/>
        <a:lstStyle/>
        <a:p>
          <a:endParaRPr lang="en-US"/>
        </a:p>
      </dgm:t>
    </dgm:pt>
    <dgm:pt modelId="{8F91D59D-656B-4670-9EBE-1E350F757385}">
      <dgm:prSet/>
      <dgm:spPr/>
      <dgm:t>
        <a:bodyPr/>
        <a:lstStyle/>
        <a:p>
          <a:r>
            <a:rPr lang="en-US"/>
            <a:t>Memberikan obat dengan prinsip benar.</a:t>
          </a:r>
        </a:p>
      </dgm:t>
    </dgm:pt>
    <dgm:pt modelId="{1FE9B480-22DA-4F2F-AC66-ADE8D5A23016}" type="parTrans" cxnId="{2874A30C-82C4-4BB0-903D-0B123B9F9B59}">
      <dgm:prSet/>
      <dgm:spPr/>
      <dgm:t>
        <a:bodyPr/>
        <a:lstStyle/>
        <a:p>
          <a:endParaRPr lang="en-US"/>
        </a:p>
      </dgm:t>
    </dgm:pt>
    <dgm:pt modelId="{43FDD4DE-8F50-4AC9-A7AC-AEF337F8E2A3}" type="sibTrans" cxnId="{2874A30C-82C4-4BB0-903D-0B123B9F9B59}">
      <dgm:prSet/>
      <dgm:spPr/>
      <dgm:t>
        <a:bodyPr/>
        <a:lstStyle/>
        <a:p>
          <a:endParaRPr lang="en-US"/>
        </a:p>
      </dgm:t>
    </dgm:pt>
    <dgm:pt modelId="{E52DD076-6413-4642-A29E-914FB1F08B13}" type="pres">
      <dgm:prSet presAssocID="{E2DA4947-7EB6-4A96-A9AA-476898BAE5E6}" presName="Name0" presStyleCnt="0">
        <dgm:presLayoutVars>
          <dgm:dir/>
          <dgm:animLvl val="lvl"/>
          <dgm:resizeHandles val="exact"/>
        </dgm:presLayoutVars>
      </dgm:prSet>
      <dgm:spPr/>
    </dgm:pt>
    <dgm:pt modelId="{91583864-8A4D-4DD7-B380-FCEBD3A12D24}" type="pres">
      <dgm:prSet presAssocID="{8F91D59D-656B-4670-9EBE-1E350F757385}" presName="boxAndChildren" presStyleCnt="0"/>
      <dgm:spPr/>
    </dgm:pt>
    <dgm:pt modelId="{6FFCFCA7-A9CB-45DC-A785-E8BC2CFE98A3}" type="pres">
      <dgm:prSet presAssocID="{8F91D59D-656B-4670-9EBE-1E350F757385}" presName="parentTextBox" presStyleLbl="node1" presStyleIdx="0" presStyleCnt="3"/>
      <dgm:spPr/>
    </dgm:pt>
    <dgm:pt modelId="{D11A00DD-D2D5-4B35-A38A-3AE2ACAE8CB7}" type="pres">
      <dgm:prSet presAssocID="{A035C5CD-220F-4C02-A18F-1F61CC3C4DF5}" presName="sp" presStyleCnt="0"/>
      <dgm:spPr/>
    </dgm:pt>
    <dgm:pt modelId="{B4A1F3DB-B083-4A0D-97B7-86ACB414146B}" type="pres">
      <dgm:prSet presAssocID="{928660CC-56E4-4C22-ACF6-9A8E16B5FE2E}" presName="arrowAndChildren" presStyleCnt="0"/>
      <dgm:spPr/>
    </dgm:pt>
    <dgm:pt modelId="{BC1DC2AC-86C2-4DFE-B971-8C13F3590C6F}" type="pres">
      <dgm:prSet presAssocID="{928660CC-56E4-4C22-ACF6-9A8E16B5FE2E}" presName="parentTextArrow" presStyleLbl="node1" presStyleIdx="1" presStyleCnt="3"/>
      <dgm:spPr/>
    </dgm:pt>
    <dgm:pt modelId="{D96DC49B-165B-4708-9A52-C0BDA35F03D5}" type="pres">
      <dgm:prSet presAssocID="{F22ADF8D-B6AC-47A1-8B7E-D22BC05F6163}" presName="sp" presStyleCnt="0"/>
      <dgm:spPr/>
    </dgm:pt>
    <dgm:pt modelId="{A088DD0E-71B6-4189-86DF-F6CB4563E030}" type="pres">
      <dgm:prSet presAssocID="{ED37487E-2B21-4AD2-9C25-8364C4A1F381}" presName="arrowAndChildren" presStyleCnt="0"/>
      <dgm:spPr/>
    </dgm:pt>
    <dgm:pt modelId="{D7C87E42-F842-4C82-8B98-58DC2632C97A}" type="pres">
      <dgm:prSet presAssocID="{ED37487E-2B21-4AD2-9C25-8364C4A1F381}" presName="parentTextArrow" presStyleLbl="node1" presStyleIdx="2" presStyleCnt="3"/>
      <dgm:spPr/>
    </dgm:pt>
  </dgm:ptLst>
  <dgm:cxnLst>
    <dgm:cxn modelId="{8BED9A09-775A-4E29-B982-35F60F6451ED}" type="presOf" srcId="{928660CC-56E4-4C22-ACF6-9A8E16B5FE2E}" destId="{BC1DC2AC-86C2-4DFE-B971-8C13F3590C6F}" srcOrd="0" destOrd="0" presId="urn:microsoft.com/office/officeart/2005/8/layout/process4"/>
    <dgm:cxn modelId="{2874A30C-82C4-4BB0-903D-0B123B9F9B59}" srcId="{E2DA4947-7EB6-4A96-A9AA-476898BAE5E6}" destId="{8F91D59D-656B-4670-9EBE-1E350F757385}" srcOrd="2" destOrd="0" parTransId="{1FE9B480-22DA-4F2F-AC66-ADE8D5A23016}" sibTransId="{43FDD4DE-8F50-4AC9-A7AC-AEF337F8E2A3}"/>
    <dgm:cxn modelId="{CC00AB68-8587-4DDA-9B23-973CBB4C77A5}" type="presOf" srcId="{8F91D59D-656B-4670-9EBE-1E350F757385}" destId="{6FFCFCA7-A9CB-45DC-A785-E8BC2CFE98A3}" srcOrd="0" destOrd="0" presId="urn:microsoft.com/office/officeart/2005/8/layout/process4"/>
    <dgm:cxn modelId="{5D1E964E-5286-44EB-B9DF-51453009D91F}" srcId="{E2DA4947-7EB6-4A96-A9AA-476898BAE5E6}" destId="{ED37487E-2B21-4AD2-9C25-8364C4A1F381}" srcOrd="0" destOrd="0" parTransId="{E7169ED0-0F85-4B18-8CCA-B8F439E7C672}" sibTransId="{F22ADF8D-B6AC-47A1-8B7E-D22BC05F6163}"/>
    <dgm:cxn modelId="{F5B4507A-6058-48A3-A3F4-5D16BC0CA1FD}" type="presOf" srcId="{E2DA4947-7EB6-4A96-A9AA-476898BAE5E6}" destId="{E52DD076-6413-4642-A29E-914FB1F08B13}" srcOrd="0" destOrd="0" presId="urn:microsoft.com/office/officeart/2005/8/layout/process4"/>
    <dgm:cxn modelId="{75AC84B7-1D2B-41D4-87D0-DC74859715F5}" srcId="{E2DA4947-7EB6-4A96-A9AA-476898BAE5E6}" destId="{928660CC-56E4-4C22-ACF6-9A8E16B5FE2E}" srcOrd="1" destOrd="0" parTransId="{D6AF9D60-A059-459A-87DC-3BAC45D0F8F3}" sibTransId="{A035C5CD-220F-4C02-A18F-1F61CC3C4DF5}"/>
    <dgm:cxn modelId="{9CC2DCD4-6E28-405A-BDF1-09AB65F11CDE}" type="presOf" srcId="{ED37487E-2B21-4AD2-9C25-8364C4A1F381}" destId="{D7C87E42-F842-4C82-8B98-58DC2632C97A}" srcOrd="0" destOrd="0" presId="urn:microsoft.com/office/officeart/2005/8/layout/process4"/>
    <dgm:cxn modelId="{EE13C182-8219-4F87-889C-FD26A5A4F1C5}" type="presParOf" srcId="{E52DD076-6413-4642-A29E-914FB1F08B13}" destId="{91583864-8A4D-4DD7-B380-FCEBD3A12D24}" srcOrd="0" destOrd="0" presId="urn:microsoft.com/office/officeart/2005/8/layout/process4"/>
    <dgm:cxn modelId="{FB2D3FF2-1917-4F1C-91C8-DCE32AC93C41}" type="presParOf" srcId="{91583864-8A4D-4DD7-B380-FCEBD3A12D24}" destId="{6FFCFCA7-A9CB-45DC-A785-E8BC2CFE98A3}" srcOrd="0" destOrd="0" presId="urn:microsoft.com/office/officeart/2005/8/layout/process4"/>
    <dgm:cxn modelId="{469EE6C3-FD3F-4A86-A6D1-85A70BD1E62C}" type="presParOf" srcId="{E52DD076-6413-4642-A29E-914FB1F08B13}" destId="{D11A00DD-D2D5-4B35-A38A-3AE2ACAE8CB7}" srcOrd="1" destOrd="0" presId="urn:microsoft.com/office/officeart/2005/8/layout/process4"/>
    <dgm:cxn modelId="{37C49DEF-8AD9-4202-9C59-6D73CA1D3010}" type="presParOf" srcId="{E52DD076-6413-4642-A29E-914FB1F08B13}" destId="{B4A1F3DB-B083-4A0D-97B7-86ACB414146B}" srcOrd="2" destOrd="0" presId="urn:microsoft.com/office/officeart/2005/8/layout/process4"/>
    <dgm:cxn modelId="{0649D9B8-A83F-4960-BE03-119521F9D64C}" type="presParOf" srcId="{B4A1F3DB-B083-4A0D-97B7-86ACB414146B}" destId="{BC1DC2AC-86C2-4DFE-B971-8C13F3590C6F}" srcOrd="0" destOrd="0" presId="urn:microsoft.com/office/officeart/2005/8/layout/process4"/>
    <dgm:cxn modelId="{259A793B-A47A-4AE6-9C24-2DCE0EBF4727}" type="presParOf" srcId="{E52DD076-6413-4642-A29E-914FB1F08B13}" destId="{D96DC49B-165B-4708-9A52-C0BDA35F03D5}" srcOrd="3" destOrd="0" presId="urn:microsoft.com/office/officeart/2005/8/layout/process4"/>
    <dgm:cxn modelId="{D09653F1-42EB-4095-B5EB-81F3DE8044A8}" type="presParOf" srcId="{E52DD076-6413-4642-A29E-914FB1F08B13}" destId="{A088DD0E-71B6-4189-86DF-F6CB4563E030}" srcOrd="4" destOrd="0" presId="urn:microsoft.com/office/officeart/2005/8/layout/process4"/>
    <dgm:cxn modelId="{C58542F1-5B11-4152-A400-28992CD0465E}" type="presParOf" srcId="{A088DD0E-71B6-4189-86DF-F6CB4563E030}" destId="{D7C87E42-F842-4C82-8B98-58DC2632C97A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31CEE05-B3A2-4A0D-A6AC-AEF351945A18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E762FE9-F980-4CDB-B2DB-1060FAD7800E}">
      <dgm:prSet/>
      <dgm:spPr/>
      <dgm:t>
        <a:bodyPr/>
        <a:lstStyle/>
        <a:p>
          <a:r>
            <a:rPr lang="en-US"/>
            <a:t>1. Identifikasi pasien dengan benar</a:t>
          </a:r>
        </a:p>
      </dgm:t>
    </dgm:pt>
    <dgm:pt modelId="{05C6D231-E489-4AC5-9867-A0F94DDCF7B7}" type="parTrans" cxnId="{E6FA79D8-F46D-4D7B-8AC1-6CFA40A5E7EE}">
      <dgm:prSet/>
      <dgm:spPr/>
      <dgm:t>
        <a:bodyPr/>
        <a:lstStyle/>
        <a:p>
          <a:endParaRPr lang="en-US"/>
        </a:p>
      </dgm:t>
    </dgm:pt>
    <dgm:pt modelId="{0906DDFD-EF26-43ED-8DD8-6432300206B9}" type="sibTrans" cxnId="{E6FA79D8-F46D-4D7B-8AC1-6CFA40A5E7EE}">
      <dgm:prSet/>
      <dgm:spPr/>
      <dgm:t>
        <a:bodyPr/>
        <a:lstStyle/>
        <a:p>
          <a:endParaRPr lang="en-US"/>
        </a:p>
      </dgm:t>
    </dgm:pt>
    <dgm:pt modelId="{B497344B-6D19-4698-9A2B-46C9A278C387}">
      <dgm:prSet/>
      <dgm:spPr/>
      <dgm:t>
        <a:bodyPr/>
        <a:lstStyle/>
        <a:p>
          <a:r>
            <a:rPr lang="en-US"/>
            <a:t>2. Komunikasi efektif</a:t>
          </a:r>
        </a:p>
      </dgm:t>
    </dgm:pt>
    <dgm:pt modelId="{1AAD6933-B60C-4BC1-B83D-E49B695FCC4A}" type="parTrans" cxnId="{5C31484C-4B09-4819-AD4C-6446F39EDA6D}">
      <dgm:prSet/>
      <dgm:spPr/>
      <dgm:t>
        <a:bodyPr/>
        <a:lstStyle/>
        <a:p>
          <a:endParaRPr lang="en-US"/>
        </a:p>
      </dgm:t>
    </dgm:pt>
    <dgm:pt modelId="{866E0CC1-2798-459C-9534-413159CE15DE}" type="sibTrans" cxnId="{5C31484C-4B09-4819-AD4C-6446F39EDA6D}">
      <dgm:prSet/>
      <dgm:spPr/>
      <dgm:t>
        <a:bodyPr/>
        <a:lstStyle/>
        <a:p>
          <a:endParaRPr lang="en-US"/>
        </a:p>
      </dgm:t>
    </dgm:pt>
    <dgm:pt modelId="{968D3678-0808-4623-B1C3-979F6CA83EEE}">
      <dgm:prSet/>
      <dgm:spPr/>
      <dgm:t>
        <a:bodyPr/>
        <a:lstStyle/>
        <a:p>
          <a:r>
            <a:rPr lang="en-US"/>
            <a:t>3. Keamanan obat</a:t>
          </a:r>
        </a:p>
      </dgm:t>
    </dgm:pt>
    <dgm:pt modelId="{1C76AE9C-04FB-4A30-A510-14605FF6ABCA}" type="parTrans" cxnId="{BF492284-59FD-4F3A-B320-74F545A46672}">
      <dgm:prSet/>
      <dgm:spPr/>
      <dgm:t>
        <a:bodyPr/>
        <a:lstStyle/>
        <a:p>
          <a:endParaRPr lang="en-US"/>
        </a:p>
      </dgm:t>
    </dgm:pt>
    <dgm:pt modelId="{6F190DA7-9BB1-40D8-9FD8-B5DED7D2E553}" type="sibTrans" cxnId="{BF492284-59FD-4F3A-B320-74F545A46672}">
      <dgm:prSet/>
      <dgm:spPr/>
      <dgm:t>
        <a:bodyPr/>
        <a:lstStyle/>
        <a:p>
          <a:endParaRPr lang="en-US"/>
        </a:p>
      </dgm:t>
    </dgm:pt>
    <dgm:pt modelId="{18922703-3655-4410-A383-B876B2D763BE}">
      <dgm:prSet/>
      <dgm:spPr/>
      <dgm:t>
        <a:bodyPr/>
        <a:lstStyle/>
        <a:p>
          <a:r>
            <a:rPr lang="en-US"/>
            <a:t>4. Kepastian prosedur yang benar</a:t>
          </a:r>
        </a:p>
      </dgm:t>
    </dgm:pt>
    <dgm:pt modelId="{FE58A6AB-4CB4-44F6-AAA2-A6A32486D642}" type="parTrans" cxnId="{519C1F2F-CB56-4061-89DD-76D4B98ADA25}">
      <dgm:prSet/>
      <dgm:spPr/>
      <dgm:t>
        <a:bodyPr/>
        <a:lstStyle/>
        <a:p>
          <a:endParaRPr lang="en-US"/>
        </a:p>
      </dgm:t>
    </dgm:pt>
    <dgm:pt modelId="{CD5AA68A-35DA-458F-A86F-6690F3DD219E}" type="sibTrans" cxnId="{519C1F2F-CB56-4061-89DD-76D4B98ADA25}">
      <dgm:prSet/>
      <dgm:spPr/>
      <dgm:t>
        <a:bodyPr/>
        <a:lstStyle/>
        <a:p>
          <a:endParaRPr lang="en-US"/>
        </a:p>
      </dgm:t>
    </dgm:pt>
    <dgm:pt modelId="{8C847EE0-E519-485C-8A54-ABBDD33A098A}">
      <dgm:prSet/>
      <dgm:spPr/>
      <dgm:t>
        <a:bodyPr/>
        <a:lstStyle/>
        <a:p>
          <a:r>
            <a:rPr lang="en-US"/>
            <a:t>5. Pencegahan infeksi</a:t>
          </a:r>
        </a:p>
      </dgm:t>
    </dgm:pt>
    <dgm:pt modelId="{5C3D8F99-1999-4C3D-8923-8DB985232577}" type="parTrans" cxnId="{EAE345F4-8697-47B9-984A-C857305A5C9A}">
      <dgm:prSet/>
      <dgm:spPr/>
      <dgm:t>
        <a:bodyPr/>
        <a:lstStyle/>
        <a:p>
          <a:endParaRPr lang="en-US"/>
        </a:p>
      </dgm:t>
    </dgm:pt>
    <dgm:pt modelId="{B6D26459-C971-4307-901D-4F089A2097FE}" type="sibTrans" cxnId="{EAE345F4-8697-47B9-984A-C857305A5C9A}">
      <dgm:prSet/>
      <dgm:spPr/>
      <dgm:t>
        <a:bodyPr/>
        <a:lstStyle/>
        <a:p>
          <a:endParaRPr lang="en-US"/>
        </a:p>
      </dgm:t>
    </dgm:pt>
    <dgm:pt modelId="{04B87E6F-EB43-4D6A-9C28-F8521D47DB91}">
      <dgm:prSet/>
      <dgm:spPr/>
      <dgm:t>
        <a:bodyPr/>
        <a:lstStyle/>
        <a:p>
          <a:r>
            <a:rPr lang="en-US"/>
            <a:t>6. Pencegahan pasien jatuh</a:t>
          </a:r>
        </a:p>
      </dgm:t>
    </dgm:pt>
    <dgm:pt modelId="{EE577306-A206-46E4-9F34-ACEA2B648440}" type="parTrans" cxnId="{99AF4757-F887-40D4-B881-09615CF3614B}">
      <dgm:prSet/>
      <dgm:spPr/>
      <dgm:t>
        <a:bodyPr/>
        <a:lstStyle/>
        <a:p>
          <a:endParaRPr lang="en-US"/>
        </a:p>
      </dgm:t>
    </dgm:pt>
    <dgm:pt modelId="{13F302A3-4188-494B-BEC5-2A386AC931E7}" type="sibTrans" cxnId="{99AF4757-F887-40D4-B881-09615CF3614B}">
      <dgm:prSet/>
      <dgm:spPr/>
      <dgm:t>
        <a:bodyPr/>
        <a:lstStyle/>
        <a:p>
          <a:endParaRPr lang="en-US"/>
        </a:p>
      </dgm:t>
    </dgm:pt>
    <dgm:pt modelId="{BBF4C131-AF45-46DE-BB4B-7D518E0E6221}" type="pres">
      <dgm:prSet presAssocID="{D31CEE05-B3A2-4A0D-A6AC-AEF351945A18}" presName="Name0" presStyleCnt="0">
        <dgm:presLayoutVars>
          <dgm:dir/>
          <dgm:resizeHandles val="exact"/>
        </dgm:presLayoutVars>
      </dgm:prSet>
      <dgm:spPr/>
    </dgm:pt>
    <dgm:pt modelId="{6516EFEC-B6D1-4160-B688-4685CD3C9D65}" type="pres">
      <dgm:prSet presAssocID="{5E762FE9-F980-4CDB-B2DB-1060FAD7800E}" presName="node" presStyleLbl="node1" presStyleIdx="0" presStyleCnt="6">
        <dgm:presLayoutVars>
          <dgm:bulletEnabled val="1"/>
        </dgm:presLayoutVars>
      </dgm:prSet>
      <dgm:spPr/>
    </dgm:pt>
    <dgm:pt modelId="{738C31B3-F1AD-435C-A708-3B370A5FEB7D}" type="pres">
      <dgm:prSet presAssocID="{0906DDFD-EF26-43ED-8DD8-6432300206B9}" presName="sibTrans" presStyleLbl="sibTrans1D1" presStyleIdx="0" presStyleCnt="5"/>
      <dgm:spPr/>
    </dgm:pt>
    <dgm:pt modelId="{4B377C7D-CE46-4070-BDEC-50ACEC0EDD65}" type="pres">
      <dgm:prSet presAssocID="{0906DDFD-EF26-43ED-8DD8-6432300206B9}" presName="connectorText" presStyleLbl="sibTrans1D1" presStyleIdx="0" presStyleCnt="5"/>
      <dgm:spPr/>
    </dgm:pt>
    <dgm:pt modelId="{59B094F1-3646-442F-832F-79513649027E}" type="pres">
      <dgm:prSet presAssocID="{B497344B-6D19-4698-9A2B-46C9A278C387}" presName="node" presStyleLbl="node1" presStyleIdx="1" presStyleCnt="6">
        <dgm:presLayoutVars>
          <dgm:bulletEnabled val="1"/>
        </dgm:presLayoutVars>
      </dgm:prSet>
      <dgm:spPr/>
    </dgm:pt>
    <dgm:pt modelId="{F55C986F-8350-4261-B7B6-A8256DC8A39D}" type="pres">
      <dgm:prSet presAssocID="{866E0CC1-2798-459C-9534-413159CE15DE}" presName="sibTrans" presStyleLbl="sibTrans1D1" presStyleIdx="1" presStyleCnt="5"/>
      <dgm:spPr/>
    </dgm:pt>
    <dgm:pt modelId="{38415EDB-3396-4747-AF14-6FA913051FB4}" type="pres">
      <dgm:prSet presAssocID="{866E0CC1-2798-459C-9534-413159CE15DE}" presName="connectorText" presStyleLbl="sibTrans1D1" presStyleIdx="1" presStyleCnt="5"/>
      <dgm:spPr/>
    </dgm:pt>
    <dgm:pt modelId="{CF22F27D-6D98-489B-92DE-D7E717EFF95D}" type="pres">
      <dgm:prSet presAssocID="{968D3678-0808-4623-B1C3-979F6CA83EEE}" presName="node" presStyleLbl="node1" presStyleIdx="2" presStyleCnt="6">
        <dgm:presLayoutVars>
          <dgm:bulletEnabled val="1"/>
        </dgm:presLayoutVars>
      </dgm:prSet>
      <dgm:spPr/>
    </dgm:pt>
    <dgm:pt modelId="{0216865C-F45C-4363-8C2E-47571E3BA814}" type="pres">
      <dgm:prSet presAssocID="{6F190DA7-9BB1-40D8-9FD8-B5DED7D2E553}" presName="sibTrans" presStyleLbl="sibTrans1D1" presStyleIdx="2" presStyleCnt="5"/>
      <dgm:spPr/>
    </dgm:pt>
    <dgm:pt modelId="{7E9DD8E8-66C7-4395-963C-6266C939150D}" type="pres">
      <dgm:prSet presAssocID="{6F190DA7-9BB1-40D8-9FD8-B5DED7D2E553}" presName="connectorText" presStyleLbl="sibTrans1D1" presStyleIdx="2" presStyleCnt="5"/>
      <dgm:spPr/>
    </dgm:pt>
    <dgm:pt modelId="{372091EB-808E-4B86-8D7F-DD91B38CD138}" type="pres">
      <dgm:prSet presAssocID="{18922703-3655-4410-A383-B876B2D763BE}" presName="node" presStyleLbl="node1" presStyleIdx="3" presStyleCnt="6">
        <dgm:presLayoutVars>
          <dgm:bulletEnabled val="1"/>
        </dgm:presLayoutVars>
      </dgm:prSet>
      <dgm:spPr/>
    </dgm:pt>
    <dgm:pt modelId="{EB6832E5-1164-4EE0-8827-01497F7B1DAA}" type="pres">
      <dgm:prSet presAssocID="{CD5AA68A-35DA-458F-A86F-6690F3DD219E}" presName="sibTrans" presStyleLbl="sibTrans1D1" presStyleIdx="3" presStyleCnt="5"/>
      <dgm:spPr/>
    </dgm:pt>
    <dgm:pt modelId="{EB7DA1B6-3D8E-4669-A378-0D001ED1408A}" type="pres">
      <dgm:prSet presAssocID="{CD5AA68A-35DA-458F-A86F-6690F3DD219E}" presName="connectorText" presStyleLbl="sibTrans1D1" presStyleIdx="3" presStyleCnt="5"/>
      <dgm:spPr/>
    </dgm:pt>
    <dgm:pt modelId="{73ECAEC8-3198-42CF-84A2-BD7F6853F05D}" type="pres">
      <dgm:prSet presAssocID="{8C847EE0-E519-485C-8A54-ABBDD33A098A}" presName="node" presStyleLbl="node1" presStyleIdx="4" presStyleCnt="6">
        <dgm:presLayoutVars>
          <dgm:bulletEnabled val="1"/>
        </dgm:presLayoutVars>
      </dgm:prSet>
      <dgm:spPr/>
    </dgm:pt>
    <dgm:pt modelId="{60C0EEFF-150E-4B24-A71A-522D70B95153}" type="pres">
      <dgm:prSet presAssocID="{B6D26459-C971-4307-901D-4F089A2097FE}" presName="sibTrans" presStyleLbl="sibTrans1D1" presStyleIdx="4" presStyleCnt="5"/>
      <dgm:spPr/>
    </dgm:pt>
    <dgm:pt modelId="{7DDE37D3-0EAF-40C2-811F-DBC9328C33A1}" type="pres">
      <dgm:prSet presAssocID="{B6D26459-C971-4307-901D-4F089A2097FE}" presName="connectorText" presStyleLbl="sibTrans1D1" presStyleIdx="4" presStyleCnt="5"/>
      <dgm:spPr/>
    </dgm:pt>
    <dgm:pt modelId="{97C69424-C13A-4C1E-AE25-39BA8CCD7A17}" type="pres">
      <dgm:prSet presAssocID="{04B87E6F-EB43-4D6A-9C28-F8521D47DB91}" presName="node" presStyleLbl="node1" presStyleIdx="5" presStyleCnt="6">
        <dgm:presLayoutVars>
          <dgm:bulletEnabled val="1"/>
        </dgm:presLayoutVars>
      </dgm:prSet>
      <dgm:spPr/>
    </dgm:pt>
  </dgm:ptLst>
  <dgm:cxnLst>
    <dgm:cxn modelId="{0FFF8603-49AE-48AE-B887-63D716AEAE36}" type="presOf" srcId="{B6D26459-C971-4307-901D-4F089A2097FE}" destId="{7DDE37D3-0EAF-40C2-811F-DBC9328C33A1}" srcOrd="1" destOrd="0" presId="urn:microsoft.com/office/officeart/2016/7/layout/RepeatingBendingProcessNew"/>
    <dgm:cxn modelId="{BC3B1218-6EE1-488E-A2D4-DCDC23B27BB3}" type="presOf" srcId="{0906DDFD-EF26-43ED-8DD8-6432300206B9}" destId="{4B377C7D-CE46-4070-BDEC-50ACEC0EDD65}" srcOrd="1" destOrd="0" presId="urn:microsoft.com/office/officeart/2016/7/layout/RepeatingBendingProcessNew"/>
    <dgm:cxn modelId="{54E0F920-D070-4DA2-893A-5225DE010BAA}" type="presOf" srcId="{866E0CC1-2798-459C-9534-413159CE15DE}" destId="{F55C986F-8350-4261-B7B6-A8256DC8A39D}" srcOrd="0" destOrd="0" presId="urn:microsoft.com/office/officeart/2016/7/layout/RepeatingBendingProcessNew"/>
    <dgm:cxn modelId="{F8748026-5827-4706-9E11-FDC376EDFEC4}" type="presOf" srcId="{6F190DA7-9BB1-40D8-9FD8-B5DED7D2E553}" destId="{7E9DD8E8-66C7-4395-963C-6266C939150D}" srcOrd="1" destOrd="0" presId="urn:microsoft.com/office/officeart/2016/7/layout/RepeatingBendingProcessNew"/>
    <dgm:cxn modelId="{519C1F2F-CB56-4061-89DD-76D4B98ADA25}" srcId="{D31CEE05-B3A2-4A0D-A6AC-AEF351945A18}" destId="{18922703-3655-4410-A383-B876B2D763BE}" srcOrd="3" destOrd="0" parTransId="{FE58A6AB-4CB4-44F6-AAA2-A6A32486D642}" sibTransId="{CD5AA68A-35DA-458F-A86F-6690F3DD219E}"/>
    <dgm:cxn modelId="{AA275330-0A61-4774-9A2D-F4D02B9ED028}" type="presOf" srcId="{D31CEE05-B3A2-4A0D-A6AC-AEF351945A18}" destId="{BBF4C131-AF45-46DE-BB4B-7D518E0E6221}" srcOrd="0" destOrd="0" presId="urn:microsoft.com/office/officeart/2016/7/layout/RepeatingBendingProcessNew"/>
    <dgm:cxn modelId="{DA110331-D276-499C-83A9-A25390745870}" type="presOf" srcId="{CD5AA68A-35DA-458F-A86F-6690F3DD219E}" destId="{EB6832E5-1164-4EE0-8827-01497F7B1DAA}" srcOrd="0" destOrd="0" presId="urn:microsoft.com/office/officeart/2016/7/layout/RepeatingBendingProcessNew"/>
    <dgm:cxn modelId="{BF7BD136-21A4-4B46-8EEF-94C97C50CFC8}" type="presOf" srcId="{B497344B-6D19-4698-9A2B-46C9A278C387}" destId="{59B094F1-3646-442F-832F-79513649027E}" srcOrd="0" destOrd="0" presId="urn:microsoft.com/office/officeart/2016/7/layout/RepeatingBendingProcessNew"/>
    <dgm:cxn modelId="{24C90A39-03ED-43DC-9AD6-EFC804511A3A}" type="presOf" srcId="{5E762FE9-F980-4CDB-B2DB-1060FAD7800E}" destId="{6516EFEC-B6D1-4160-B688-4685CD3C9D65}" srcOrd="0" destOrd="0" presId="urn:microsoft.com/office/officeart/2016/7/layout/RepeatingBendingProcessNew"/>
    <dgm:cxn modelId="{1A02CC66-B957-4924-BD80-2032CA77AAEE}" type="presOf" srcId="{B6D26459-C971-4307-901D-4F089A2097FE}" destId="{60C0EEFF-150E-4B24-A71A-522D70B95153}" srcOrd="0" destOrd="0" presId="urn:microsoft.com/office/officeart/2016/7/layout/RepeatingBendingProcessNew"/>
    <dgm:cxn modelId="{5C31484C-4B09-4819-AD4C-6446F39EDA6D}" srcId="{D31CEE05-B3A2-4A0D-A6AC-AEF351945A18}" destId="{B497344B-6D19-4698-9A2B-46C9A278C387}" srcOrd="1" destOrd="0" parTransId="{1AAD6933-B60C-4BC1-B83D-E49B695FCC4A}" sibTransId="{866E0CC1-2798-459C-9534-413159CE15DE}"/>
    <dgm:cxn modelId="{C650FA54-5A89-48F2-A47E-22757C6790A3}" type="presOf" srcId="{968D3678-0808-4623-B1C3-979F6CA83EEE}" destId="{CF22F27D-6D98-489B-92DE-D7E717EFF95D}" srcOrd="0" destOrd="0" presId="urn:microsoft.com/office/officeart/2016/7/layout/RepeatingBendingProcessNew"/>
    <dgm:cxn modelId="{99AF4757-F887-40D4-B881-09615CF3614B}" srcId="{D31CEE05-B3A2-4A0D-A6AC-AEF351945A18}" destId="{04B87E6F-EB43-4D6A-9C28-F8521D47DB91}" srcOrd="5" destOrd="0" parTransId="{EE577306-A206-46E4-9F34-ACEA2B648440}" sibTransId="{13F302A3-4188-494B-BEC5-2A386AC931E7}"/>
    <dgm:cxn modelId="{A47E6F7F-AC42-4B6B-B344-5C1B8BEB1EC6}" type="presOf" srcId="{6F190DA7-9BB1-40D8-9FD8-B5DED7D2E553}" destId="{0216865C-F45C-4363-8C2E-47571E3BA814}" srcOrd="0" destOrd="0" presId="urn:microsoft.com/office/officeart/2016/7/layout/RepeatingBendingProcessNew"/>
    <dgm:cxn modelId="{BF492284-59FD-4F3A-B320-74F545A46672}" srcId="{D31CEE05-B3A2-4A0D-A6AC-AEF351945A18}" destId="{968D3678-0808-4623-B1C3-979F6CA83EEE}" srcOrd="2" destOrd="0" parTransId="{1C76AE9C-04FB-4A30-A510-14605FF6ABCA}" sibTransId="{6F190DA7-9BB1-40D8-9FD8-B5DED7D2E553}"/>
    <dgm:cxn modelId="{AB2E1887-73EA-4CFB-BC8E-B1ED2E7ABDCE}" type="presOf" srcId="{CD5AA68A-35DA-458F-A86F-6690F3DD219E}" destId="{EB7DA1B6-3D8E-4669-A378-0D001ED1408A}" srcOrd="1" destOrd="0" presId="urn:microsoft.com/office/officeart/2016/7/layout/RepeatingBendingProcessNew"/>
    <dgm:cxn modelId="{642AFA8A-D5F3-4E33-BB1C-36007AA05E34}" type="presOf" srcId="{18922703-3655-4410-A383-B876B2D763BE}" destId="{372091EB-808E-4B86-8D7F-DD91B38CD138}" srcOrd="0" destOrd="0" presId="urn:microsoft.com/office/officeart/2016/7/layout/RepeatingBendingProcessNew"/>
    <dgm:cxn modelId="{91FA108D-B6CC-47C6-9774-EF6D966CEC89}" type="presOf" srcId="{8C847EE0-E519-485C-8A54-ABBDD33A098A}" destId="{73ECAEC8-3198-42CF-84A2-BD7F6853F05D}" srcOrd="0" destOrd="0" presId="urn:microsoft.com/office/officeart/2016/7/layout/RepeatingBendingProcessNew"/>
    <dgm:cxn modelId="{E3F5FCCF-CB9A-40AC-8C1B-688350533FA4}" type="presOf" srcId="{0906DDFD-EF26-43ED-8DD8-6432300206B9}" destId="{738C31B3-F1AD-435C-A708-3B370A5FEB7D}" srcOrd="0" destOrd="0" presId="urn:microsoft.com/office/officeart/2016/7/layout/RepeatingBendingProcessNew"/>
    <dgm:cxn modelId="{E6FA79D8-F46D-4D7B-8AC1-6CFA40A5E7EE}" srcId="{D31CEE05-B3A2-4A0D-A6AC-AEF351945A18}" destId="{5E762FE9-F980-4CDB-B2DB-1060FAD7800E}" srcOrd="0" destOrd="0" parTransId="{05C6D231-E489-4AC5-9867-A0F94DDCF7B7}" sibTransId="{0906DDFD-EF26-43ED-8DD8-6432300206B9}"/>
    <dgm:cxn modelId="{C7E306E2-4FC2-4640-A58F-A5C3CB1A3198}" type="presOf" srcId="{866E0CC1-2798-459C-9534-413159CE15DE}" destId="{38415EDB-3396-4747-AF14-6FA913051FB4}" srcOrd="1" destOrd="0" presId="urn:microsoft.com/office/officeart/2016/7/layout/RepeatingBendingProcessNew"/>
    <dgm:cxn modelId="{A65F0FF4-5A80-4752-B058-4E9C700EC10A}" type="presOf" srcId="{04B87E6F-EB43-4D6A-9C28-F8521D47DB91}" destId="{97C69424-C13A-4C1E-AE25-39BA8CCD7A17}" srcOrd="0" destOrd="0" presId="urn:microsoft.com/office/officeart/2016/7/layout/RepeatingBendingProcessNew"/>
    <dgm:cxn modelId="{EAE345F4-8697-47B9-984A-C857305A5C9A}" srcId="{D31CEE05-B3A2-4A0D-A6AC-AEF351945A18}" destId="{8C847EE0-E519-485C-8A54-ABBDD33A098A}" srcOrd="4" destOrd="0" parTransId="{5C3D8F99-1999-4C3D-8923-8DB985232577}" sibTransId="{B6D26459-C971-4307-901D-4F089A2097FE}"/>
    <dgm:cxn modelId="{F16D4C07-479E-44CE-8224-A51768C482E8}" type="presParOf" srcId="{BBF4C131-AF45-46DE-BB4B-7D518E0E6221}" destId="{6516EFEC-B6D1-4160-B688-4685CD3C9D65}" srcOrd="0" destOrd="0" presId="urn:microsoft.com/office/officeart/2016/7/layout/RepeatingBendingProcessNew"/>
    <dgm:cxn modelId="{033034B5-48DA-4568-99BD-F2B0B4062174}" type="presParOf" srcId="{BBF4C131-AF45-46DE-BB4B-7D518E0E6221}" destId="{738C31B3-F1AD-435C-A708-3B370A5FEB7D}" srcOrd="1" destOrd="0" presId="urn:microsoft.com/office/officeart/2016/7/layout/RepeatingBendingProcessNew"/>
    <dgm:cxn modelId="{6A4ABA72-5D8A-4C7A-A861-22DC9D5454BC}" type="presParOf" srcId="{738C31B3-F1AD-435C-A708-3B370A5FEB7D}" destId="{4B377C7D-CE46-4070-BDEC-50ACEC0EDD65}" srcOrd="0" destOrd="0" presId="urn:microsoft.com/office/officeart/2016/7/layout/RepeatingBendingProcessNew"/>
    <dgm:cxn modelId="{03278717-983D-4ECE-B563-F4367DB521C6}" type="presParOf" srcId="{BBF4C131-AF45-46DE-BB4B-7D518E0E6221}" destId="{59B094F1-3646-442F-832F-79513649027E}" srcOrd="2" destOrd="0" presId="urn:microsoft.com/office/officeart/2016/7/layout/RepeatingBendingProcessNew"/>
    <dgm:cxn modelId="{A8D4EA57-511A-4E64-BBB4-4936541F202C}" type="presParOf" srcId="{BBF4C131-AF45-46DE-BB4B-7D518E0E6221}" destId="{F55C986F-8350-4261-B7B6-A8256DC8A39D}" srcOrd="3" destOrd="0" presId="urn:microsoft.com/office/officeart/2016/7/layout/RepeatingBendingProcessNew"/>
    <dgm:cxn modelId="{99B715BC-2E60-4DCC-A7B2-2617577F630D}" type="presParOf" srcId="{F55C986F-8350-4261-B7B6-A8256DC8A39D}" destId="{38415EDB-3396-4747-AF14-6FA913051FB4}" srcOrd="0" destOrd="0" presId="urn:microsoft.com/office/officeart/2016/7/layout/RepeatingBendingProcessNew"/>
    <dgm:cxn modelId="{092A6FAC-9F96-47D1-96AF-3DC1194DD85C}" type="presParOf" srcId="{BBF4C131-AF45-46DE-BB4B-7D518E0E6221}" destId="{CF22F27D-6D98-489B-92DE-D7E717EFF95D}" srcOrd="4" destOrd="0" presId="urn:microsoft.com/office/officeart/2016/7/layout/RepeatingBendingProcessNew"/>
    <dgm:cxn modelId="{4D9FC788-636E-416E-90A3-0D305F41866C}" type="presParOf" srcId="{BBF4C131-AF45-46DE-BB4B-7D518E0E6221}" destId="{0216865C-F45C-4363-8C2E-47571E3BA814}" srcOrd="5" destOrd="0" presId="urn:microsoft.com/office/officeart/2016/7/layout/RepeatingBendingProcessNew"/>
    <dgm:cxn modelId="{316C64C3-0F7C-4207-98E0-2A283A541BBD}" type="presParOf" srcId="{0216865C-F45C-4363-8C2E-47571E3BA814}" destId="{7E9DD8E8-66C7-4395-963C-6266C939150D}" srcOrd="0" destOrd="0" presId="urn:microsoft.com/office/officeart/2016/7/layout/RepeatingBendingProcessNew"/>
    <dgm:cxn modelId="{2184FA2F-DD93-4A6A-B28E-782DCAC503E9}" type="presParOf" srcId="{BBF4C131-AF45-46DE-BB4B-7D518E0E6221}" destId="{372091EB-808E-4B86-8D7F-DD91B38CD138}" srcOrd="6" destOrd="0" presId="urn:microsoft.com/office/officeart/2016/7/layout/RepeatingBendingProcessNew"/>
    <dgm:cxn modelId="{24E47A30-E7F7-4D80-8FF3-4B96FBC6FD5B}" type="presParOf" srcId="{BBF4C131-AF45-46DE-BB4B-7D518E0E6221}" destId="{EB6832E5-1164-4EE0-8827-01497F7B1DAA}" srcOrd="7" destOrd="0" presId="urn:microsoft.com/office/officeart/2016/7/layout/RepeatingBendingProcessNew"/>
    <dgm:cxn modelId="{0F220F76-D438-40E3-8327-68EAD8931474}" type="presParOf" srcId="{EB6832E5-1164-4EE0-8827-01497F7B1DAA}" destId="{EB7DA1B6-3D8E-4669-A378-0D001ED1408A}" srcOrd="0" destOrd="0" presId="urn:microsoft.com/office/officeart/2016/7/layout/RepeatingBendingProcessNew"/>
    <dgm:cxn modelId="{A994B378-C560-49AC-98A7-9B449DD96D79}" type="presParOf" srcId="{BBF4C131-AF45-46DE-BB4B-7D518E0E6221}" destId="{73ECAEC8-3198-42CF-84A2-BD7F6853F05D}" srcOrd="8" destOrd="0" presId="urn:microsoft.com/office/officeart/2016/7/layout/RepeatingBendingProcessNew"/>
    <dgm:cxn modelId="{BBCEA817-88CE-407E-A43A-A761D68D116B}" type="presParOf" srcId="{BBF4C131-AF45-46DE-BB4B-7D518E0E6221}" destId="{60C0EEFF-150E-4B24-A71A-522D70B95153}" srcOrd="9" destOrd="0" presId="urn:microsoft.com/office/officeart/2016/7/layout/RepeatingBendingProcessNew"/>
    <dgm:cxn modelId="{EBA4030F-FED4-4576-91B3-5AE9AD6C1E76}" type="presParOf" srcId="{60C0EEFF-150E-4B24-A71A-522D70B95153}" destId="{7DDE37D3-0EAF-40C2-811F-DBC9328C33A1}" srcOrd="0" destOrd="0" presId="urn:microsoft.com/office/officeart/2016/7/layout/RepeatingBendingProcessNew"/>
    <dgm:cxn modelId="{C7FD3606-2AD5-4E86-B92E-C86DCC666172}" type="presParOf" srcId="{BBF4C131-AF45-46DE-BB4B-7D518E0E6221}" destId="{97C69424-C13A-4C1E-AE25-39BA8CCD7A17}" srcOrd="1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09E4AE-C236-476D-854E-98B52DED82E5}">
      <dsp:nvSpPr>
        <dsp:cNvPr id="0" name=""/>
        <dsp:cNvSpPr/>
      </dsp:nvSpPr>
      <dsp:spPr>
        <a:xfrm>
          <a:off x="429570" y="472"/>
          <a:ext cx="3346456" cy="200787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>
              <a:solidFill>
                <a:srgbClr val="002060"/>
              </a:solidFill>
            </a:rPr>
            <a:t>Keselamatan</a:t>
          </a:r>
          <a:r>
            <a:rPr lang="en-US" sz="2500" kern="1200" dirty="0">
              <a:solidFill>
                <a:srgbClr val="002060"/>
              </a:solidFill>
            </a:rPr>
            <a:t> </a:t>
          </a:r>
          <a:r>
            <a:rPr lang="en-US" sz="2500" kern="1200" dirty="0" err="1">
              <a:solidFill>
                <a:srgbClr val="002060"/>
              </a:solidFill>
            </a:rPr>
            <a:t>pasien</a:t>
          </a:r>
          <a:r>
            <a:rPr lang="en-US" sz="2500" kern="1200" dirty="0">
              <a:solidFill>
                <a:srgbClr val="002060"/>
              </a:solidFill>
            </a:rPr>
            <a:t> merupakan </a:t>
          </a:r>
          <a:r>
            <a:rPr lang="en-US" sz="2500" kern="1200" dirty="0" err="1">
              <a:solidFill>
                <a:srgbClr val="002060"/>
              </a:solidFill>
            </a:rPr>
            <a:t>prioritas</a:t>
          </a:r>
          <a:r>
            <a:rPr lang="en-US" sz="2500" kern="1200" dirty="0">
              <a:solidFill>
                <a:srgbClr val="002060"/>
              </a:solidFill>
            </a:rPr>
            <a:t> </a:t>
          </a:r>
          <a:r>
            <a:rPr lang="en-US" sz="2500" kern="1200" dirty="0" err="1">
              <a:solidFill>
                <a:srgbClr val="002060"/>
              </a:solidFill>
            </a:rPr>
            <a:t>utama</a:t>
          </a:r>
          <a:r>
            <a:rPr lang="en-US" sz="2500" kern="1200" dirty="0">
              <a:solidFill>
                <a:srgbClr val="002060"/>
              </a:solidFill>
            </a:rPr>
            <a:t> </a:t>
          </a:r>
          <a:r>
            <a:rPr lang="en-US" sz="2500" kern="1200" dirty="0" err="1">
              <a:solidFill>
                <a:srgbClr val="002060"/>
              </a:solidFill>
            </a:rPr>
            <a:t>dalam</a:t>
          </a:r>
          <a:r>
            <a:rPr lang="en-US" sz="2500" kern="1200" dirty="0">
              <a:solidFill>
                <a:srgbClr val="002060"/>
              </a:solidFill>
            </a:rPr>
            <a:t> </a:t>
          </a:r>
          <a:r>
            <a:rPr lang="en-US" sz="2500" kern="1200" dirty="0" err="1">
              <a:solidFill>
                <a:srgbClr val="002060"/>
              </a:solidFill>
            </a:rPr>
            <a:t>pelayanan</a:t>
          </a:r>
          <a:r>
            <a:rPr lang="en-US" sz="2500" kern="1200" dirty="0">
              <a:solidFill>
                <a:srgbClr val="002060"/>
              </a:solidFill>
            </a:rPr>
            <a:t> </a:t>
          </a:r>
          <a:r>
            <a:rPr lang="en-US" sz="2500" kern="1200" dirty="0" err="1">
              <a:solidFill>
                <a:srgbClr val="002060"/>
              </a:solidFill>
            </a:rPr>
            <a:t>kesehatan</a:t>
          </a:r>
          <a:r>
            <a:rPr lang="en-US" sz="2500" kern="1200" dirty="0">
              <a:solidFill>
                <a:srgbClr val="002060"/>
              </a:solidFill>
            </a:rPr>
            <a:t>.</a:t>
          </a:r>
        </a:p>
      </dsp:txBody>
      <dsp:txXfrm>
        <a:off x="429570" y="472"/>
        <a:ext cx="3346456" cy="2007873"/>
      </dsp:txXfrm>
    </dsp:sp>
    <dsp:sp modelId="{20A10D43-397E-4762-A68C-A492EDC87F51}">
      <dsp:nvSpPr>
        <dsp:cNvPr id="0" name=""/>
        <dsp:cNvSpPr/>
      </dsp:nvSpPr>
      <dsp:spPr>
        <a:xfrm>
          <a:off x="4110672" y="472"/>
          <a:ext cx="3346456" cy="2007873"/>
        </a:xfrm>
        <a:prstGeom prst="rect">
          <a:avLst/>
        </a:prstGeom>
        <a:gradFill rotWithShape="0">
          <a:gsLst>
            <a:gs pos="0">
              <a:schemeClr val="accent2">
                <a:hueOff val="1560506"/>
                <a:satOff val="-1946"/>
                <a:lumOff val="458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1560506"/>
                <a:satOff val="-1946"/>
                <a:lumOff val="458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>
              <a:solidFill>
                <a:srgbClr val="002060"/>
              </a:solidFill>
            </a:rPr>
            <a:t>Kesalahan</a:t>
          </a:r>
          <a:r>
            <a:rPr lang="en-US" sz="2500" kern="1200" dirty="0">
              <a:solidFill>
                <a:srgbClr val="002060"/>
              </a:solidFill>
            </a:rPr>
            <a:t> </a:t>
          </a:r>
          <a:r>
            <a:rPr lang="en-US" sz="2500" kern="1200" dirty="0" err="1">
              <a:solidFill>
                <a:srgbClr val="002060"/>
              </a:solidFill>
            </a:rPr>
            <a:t>medis</a:t>
          </a:r>
          <a:r>
            <a:rPr lang="en-US" sz="2500" kern="1200" dirty="0">
              <a:solidFill>
                <a:srgbClr val="002060"/>
              </a:solidFill>
            </a:rPr>
            <a:t> </a:t>
          </a:r>
          <a:r>
            <a:rPr lang="en-US" sz="2500" kern="1200" dirty="0" err="1">
              <a:solidFill>
                <a:srgbClr val="002060"/>
              </a:solidFill>
            </a:rPr>
            <a:t>dapat</a:t>
          </a:r>
          <a:r>
            <a:rPr lang="en-US" sz="2500" kern="1200" dirty="0">
              <a:solidFill>
                <a:srgbClr val="002060"/>
              </a:solidFill>
            </a:rPr>
            <a:t> </a:t>
          </a:r>
          <a:r>
            <a:rPr lang="en-US" sz="2500" kern="1200" dirty="0" err="1">
              <a:solidFill>
                <a:srgbClr val="002060"/>
              </a:solidFill>
            </a:rPr>
            <a:t>menimbulkan</a:t>
          </a:r>
          <a:r>
            <a:rPr lang="en-US" sz="2500" kern="1200" dirty="0">
              <a:solidFill>
                <a:srgbClr val="002060"/>
              </a:solidFill>
            </a:rPr>
            <a:t> </a:t>
          </a:r>
          <a:r>
            <a:rPr lang="en-US" sz="2500" kern="1200" dirty="0" err="1">
              <a:solidFill>
                <a:srgbClr val="002060"/>
              </a:solidFill>
            </a:rPr>
            <a:t>cedera</a:t>
          </a:r>
          <a:r>
            <a:rPr lang="en-US" sz="2500" kern="1200" dirty="0">
              <a:solidFill>
                <a:srgbClr val="002060"/>
              </a:solidFill>
            </a:rPr>
            <a:t> </a:t>
          </a:r>
          <a:r>
            <a:rPr lang="en-US" sz="2500" kern="1200" dirty="0" err="1">
              <a:solidFill>
                <a:srgbClr val="002060"/>
              </a:solidFill>
            </a:rPr>
            <a:t>bahkan</a:t>
          </a:r>
          <a:r>
            <a:rPr lang="en-US" sz="2500" kern="1200" dirty="0">
              <a:solidFill>
                <a:srgbClr val="002060"/>
              </a:solidFill>
            </a:rPr>
            <a:t> </a:t>
          </a:r>
          <a:r>
            <a:rPr lang="en-US" sz="2500" kern="1200" dirty="0" err="1">
              <a:solidFill>
                <a:srgbClr val="002060"/>
              </a:solidFill>
            </a:rPr>
            <a:t>kematian</a:t>
          </a:r>
          <a:r>
            <a:rPr lang="en-US" sz="2500" kern="1200" dirty="0">
              <a:solidFill>
                <a:srgbClr val="002060"/>
              </a:solidFill>
            </a:rPr>
            <a:t>.</a:t>
          </a:r>
        </a:p>
      </dsp:txBody>
      <dsp:txXfrm>
        <a:off x="4110672" y="472"/>
        <a:ext cx="3346456" cy="2007873"/>
      </dsp:txXfrm>
    </dsp:sp>
    <dsp:sp modelId="{0B0902F5-D73E-4728-8CEC-4235EC4E16D6}">
      <dsp:nvSpPr>
        <dsp:cNvPr id="0" name=""/>
        <dsp:cNvSpPr/>
      </dsp:nvSpPr>
      <dsp:spPr>
        <a:xfrm>
          <a:off x="429570" y="2342991"/>
          <a:ext cx="3346456" cy="2007873"/>
        </a:xfrm>
        <a:prstGeom prst="rect">
          <a:avLst/>
        </a:prstGeom>
        <a:gradFill rotWithShape="0">
          <a:gsLst>
            <a:gs pos="0">
              <a:schemeClr val="accent2">
                <a:hueOff val="3121013"/>
                <a:satOff val="-3893"/>
                <a:lumOff val="915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3121013"/>
                <a:satOff val="-3893"/>
                <a:lumOff val="915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>
              <a:solidFill>
                <a:srgbClr val="002060"/>
              </a:solidFill>
            </a:rPr>
            <a:t>Sistem</a:t>
          </a:r>
          <a:r>
            <a:rPr lang="en-US" sz="2500" kern="1200" dirty="0">
              <a:solidFill>
                <a:srgbClr val="002060"/>
              </a:solidFill>
            </a:rPr>
            <a:t> </a:t>
          </a:r>
          <a:r>
            <a:rPr lang="en-US" sz="2500" kern="1200" dirty="0" err="1">
              <a:solidFill>
                <a:srgbClr val="002060"/>
              </a:solidFill>
            </a:rPr>
            <a:t>pelayanan</a:t>
          </a:r>
          <a:r>
            <a:rPr lang="en-US" sz="2500" kern="1200" dirty="0">
              <a:solidFill>
                <a:srgbClr val="002060"/>
              </a:solidFill>
            </a:rPr>
            <a:t> </a:t>
          </a:r>
          <a:r>
            <a:rPr lang="en-US" sz="2500" kern="1200" dirty="0" err="1">
              <a:solidFill>
                <a:srgbClr val="002060"/>
              </a:solidFill>
            </a:rPr>
            <a:t>kesehatan</a:t>
          </a:r>
          <a:r>
            <a:rPr lang="en-US" sz="2500" kern="1200" dirty="0">
              <a:solidFill>
                <a:srgbClr val="002060"/>
              </a:solidFill>
            </a:rPr>
            <a:t> yang </a:t>
          </a:r>
          <a:r>
            <a:rPr lang="en-US" sz="2500" kern="1200" dirty="0" err="1">
              <a:solidFill>
                <a:srgbClr val="002060"/>
              </a:solidFill>
            </a:rPr>
            <a:t>kompleks</a:t>
          </a:r>
          <a:r>
            <a:rPr lang="en-US" sz="2500" kern="1200" dirty="0">
              <a:solidFill>
                <a:srgbClr val="002060"/>
              </a:solidFill>
            </a:rPr>
            <a:t> </a:t>
          </a:r>
          <a:r>
            <a:rPr lang="en-US" sz="2500" kern="1200" dirty="0" err="1">
              <a:solidFill>
                <a:srgbClr val="002060"/>
              </a:solidFill>
            </a:rPr>
            <a:t>meningkatkan</a:t>
          </a:r>
          <a:r>
            <a:rPr lang="en-US" sz="2500" kern="1200" dirty="0">
              <a:solidFill>
                <a:srgbClr val="002060"/>
              </a:solidFill>
            </a:rPr>
            <a:t> </a:t>
          </a:r>
          <a:r>
            <a:rPr lang="en-US" sz="2500" kern="1200" dirty="0" err="1">
              <a:solidFill>
                <a:srgbClr val="002060"/>
              </a:solidFill>
            </a:rPr>
            <a:t>risiko</a:t>
          </a:r>
          <a:r>
            <a:rPr lang="en-US" sz="2500" kern="1200" dirty="0">
              <a:solidFill>
                <a:srgbClr val="002060"/>
              </a:solidFill>
            </a:rPr>
            <a:t> </a:t>
          </a:r>
          <a:r>
            <a:rPr lang="en-US" sz="2500" kern="1200" dirty="0" err="1">
              <a:solidFill>
                <a:srgbClr val="002060"/>
              </a:solidFill>
            </a:rPr>
            <a:t>kesalahan</a:t>
          </a:r>
          <a:r>
            <a:rPr lang="en-US" sz="2500" kern="1200" dirty="0">
              <a:solidFill>
                <a:srgbClr val="002060"/>
              </a:solidFill>
            </a:rPr>
            <a:t>.</a:t>
          </a:r>
        </a:p>
      </dsp:txBody>
      <dsp:txXfrm>
        <a:off x="429570" y="2342991"/>
        <a:ext cx="3346456" cy="2007873"/>
      </dsp:txXfrm>
    </dsp:sp>
    <dsp:sp modelId="{7D539EB8-5BB1-4A9A-B2BB-879E5634A731}">
      <dsp:nvSpPr>
        <dsp:cNvPr id="0" name=""/>
        <dsp:cNvSpPr/>
      </dsp:nvSpPr>
      <dsp:spPr>
        <a:xfrm>
          <a:off x="4110672" y="2342991"/>
          <a:ext cx="3346456" cy="2007873"/>
        </a:xfrm>
        <a:prstGeom prst="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rgbClr val="002060"/>
              </a:solidFill>
            </a:rPr>
            <a:t>Oleh </a:t>
          </a:r>
          <a:r>
            <a:rPr lang="en-US" sz="2500" kern="1200" dirty="0" err="1">
              <a:solidFill>
                <a:srgbClr val="002060"/>
              </a:solidFill>
            </a:rPr>
            <a:t>karena</a:t>
          </a:r>
          <a:r>
            <a:rPr lang="en-US" sz="2500" kern="1200" dirty="0">
              <a:solidFill>
                <a:srgbClr val="002060"/>
              </a:solidFill>
            </a:rPr>
            <a:t> </a:t>
          </a:r>
          <a:r>
            <a:rPr lang="en-US" sz="2500" kern="1200" dirty="0" err="1">
              <a:solidFill>
                <a:srgbClr val="002060"/>
              </a:solidFill>
            </a:rPr>
            <a:t>itu</a:t>
          </a:r>
          <a:r>
            <a:rPr lang="en-US" sz="2500" kern="1200" dirty="0">
              <a:solidFill>
                <a:srgbClr val="002060"/>
              </a:solidFill>
            </a:rPr>
            <a:t> </a:t>
          </a:r>
          <a:r>
            <a:rPr lang="en-US" sz="2500" kern="1200" dirty="0" err="1">
              <a:solidFill>
                <a:srgbClr val="002060"/>
              </a:solidFill>
            </a:rPr>
            <a:t>diperlukan</a:t>
          </a:r>
          <a:r>
            <a:rPr lang="en-US" sz="2500" kern="1200" dirty="0">
              <a:solidFill>
                <a:srgbClr val="002060"/>
              </a:solidFill>
            </a:rPr>
            <a:t> </a:t>
          </a:r>
          <a:r>
            <a:rPr lang="en-US" sz="2500" kern="1200" dirty="0" err="1">
              <a:solidFill>
                <a:srgbClr val="002060"/>
              </a:solidFill>
            </a:rPr>
            <a:t>penerapan</a:t>
          </a:r>
          <a:r>
            <a:rPr lang="en-US" sz="2500" kern="1200" dirty="0">
              <a:solidFill>
                <a:srgbClr val="002060"/>
              </a:solidFill>
            </a:rPr>
            <a:t> patient safety </a:t>
          </a:r>
          <a:r>
            <a:rPr lang="en-US" sz="2500" kern="1200" dirty="0" err="1">
              <a:solidFill>
                <a:srgbClr val="002060"/>
              </a:solidFill>
            </a:rPr>
            <a:t>secara</a:t>
          </a:r>
          <a:r>
            <a:rPr lang="en-US" sz="2500" kern="1200" dirty="0">
              <a:solidFill>
                <a:srgbClr val="002060"/>
              </a:solidFill>
            </a:rPr>
            <a:t> </a:t>
          </a:r>
          <a:r>
            <a:rPr lang="en-US" sz="2500" kern="1200" dirty="0" err="1">
              <a:solidFill>
                <a:srgbClr val="002060"/>
              </a:solidFill>
            </a:rPr>
            <a:t>sistematis</a:t>
          </a:r>
          <a:r>
            <a:rPr lang="en-US" sz="2500" kern="1200" dirty="0">
              <a:solidFill>
                <a:srgbClr val="002060"/>
              </a:solidFill>
            </a:rPr>
            <a:t>.</a:t>
          </a:r>
        </a:p>
      </dsp:txBody>
      <dsp:txXfrm>
        <a:off x="4110672" y="2342991"/>
        <a:ext cx="3346456" cy="200787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E5856C-26CB-4FD9-8C38-C738B1A205ED}">
      <dsp:nvSpPr>
        <dsp:cNvPr id="0" name=""/>
        <dsp:cNvSpPr/>
      </dsp:nvSpPr>
      <dsp:spPr>
        <a:xfrm>
          <a:off x="0" y="0"/>
          <a:ext cx="6898005" cy="112013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Menggunakan minimal dua identitas pasien.</a:t>
          </a:r>
        </a:p>
      </dsp:txBody>
      <dsp:txXfrm>
        <a:off x="32808" y="32808"/>
        <a:ext cx="5689286" cy="1054523"/>
      </dsp:txXfrm>
    </dsp:sp>
    <dsp:sp modelId="{AB47B4B9-17A2-43BB-9CD3-50F95C2A51BF}">
      <dsp:nvSpPr>
        <dsp:cNvPr id="0" name=""/>
        <dsp:cNvSpPr/>
      </dsp:nvSpPr>
      <dsp:spPr>
        <a:xfrm>
          <a:off x="608647" y="1306829"/>
          <a:ext cx="6898005" cy="1120139"/>
        </a:xfrm>
        <a:prstGeom prst="roundRect">
          <a:avLst>
            <a:gd name="adj" fmla="val 1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Contoh: nama lengkap dan tanggal lahir.</a:t>
          </a:r>
        </a:p>
      </dsp:txBody>
      <dsp:txXfrm>
        <a:off x="641455" y="1339637"/>
        <a:ext cx="5495650" cy="1054523"/>
      </dsp:txXfrm>
    </dsp:sp>
    <dsp:sp modelId="{DF81E242-24C5-44B7-92BA-8A68BED3CB68}">
      <dsp:nvSpPr>
        <dsp:cNvPr id="0" name=""/>
        <dsp:cNvSpPr/>
      </dsp:nvSpPr>
      <dsp:spPr>
        <a:xfrm>
          <a:off x="1217294" y="2613659"/>
          <a:ext cx="6898005" cy="1120139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Menghindari kesalahan tindakan medis.</a:t>
          </a:r>
        </a:p>
      </dsp:txBody>
      <dsp:txXfrm>
        <a:off x="1250102" y="2646467"/>
        <a:ext cx="5495650" cy="1054523"/>
      </dsp:txXfrm>
    </dsp:sp>
    <dsp:sp modelId="{E3D0B7FC-F2CD-4CCF-868C-41021A3CDFC3}">
      <dsp:nvSpPr>
        <dsp:cNvPr id="0" name=""/>
        <dsp:cNvSpPr/>
      </dsp:nvSpPr>
      <dsp:spPr>
        <a:xfrm>
          <a:off x="6169914" y="849439"/>
          <a:ext cx="728090" cy="72809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300" kern="1200"/>
        </a:p>
      </dsp:txBody>
      <dsp:txXfrm>
        <a:off x="6333734" y="849439"/>
        <a:ext cx="400450" cy="547888"/>
      </dsp:txXfrm>
    </dsp:sp>
    <dsp:sp modelId="{623EF5AE-70A0-4AC1-9F94-A4AFE75830F1}">
      <dsp:nvSpPr>
        <dsp:cNvPr id="0" name=""/>
        <dsp:cNvSpPr/>
      </dsp:nvSpPr>
      <dsp:spPr>
        <a:xfrm>
          <a:off x="6778561" y="2148801"/>
          <a:ext cx="728090" cy="72809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300" kern="1200"/>
        </a:p>
      </dsp:txBody>
      <dsp:txXfrm>
        <a:off x="6942381" y="2148801"/>
        <a:ext cx="400450" cy="54788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018FAE-64D8-4672-A0E3-AE3C540F6775}">
      <dsp:nvSpPr>
        <dsp:cNvPr id="0" name=""/>
        <dsp:cNvSpPr/>
      </dsp:nvSpPr>
      <dsp:spPr>
        <a:xfrm>
          <a:off x="1000" y="544413"/>
          <a:ext cx="3511658" cy="22299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9BA9A5-6165-4C3B-85BD-E6904A5AAAB9}">
      <dsp:nvSpPr>
        <dsp:cNvPr id="0" name=""/>
        <dsp:cNvSpPr/>
      </dsp:nvSpPr>
      <dsp:spPr>
        <a:xfrm>
          <a:off x="391184" y="915088"/>
          <a:ext cx="3511658" cy="22299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Komunikasi antar tenaga kesehatan harus jelas dan lengkap.</a:t>
          </a:r>
        </a:p>
      </dsp:txBody>
      <dsp:txXfrm>
        <a:off x="456496" y="980400"/>
        <a:ext cx="3381034" cy="2099279"/>
      </dsp:txXfrm>
    </dsp:sp>
    <dsp:sp modelId="{64A70FB5-6B79-4F13-8B4F-9F95C73DCDED}">
      <dsp:nvSpPr>
        <dsp:cNvPr id="0" name=""/>
        <dsp:cNvSpPr/>
      </dsp:nvSpPr>
      <dsp:spPr>
        <a:xfrm>
          <a:off x="4293027" y="544413"/>
          <a:ext cx="3511658" cy="22299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395DD9-8ACB-467C-A042-E6C02D5C24BC}">
      <dsp:nvSpPr>
        <dsp:cNvPr id="0" name=""/>
        <dsp:cNvSpPr/>
      </dsp:nvSpPr>
      <dsp:spPr>
        <a:xfrm>
          <a:off x="4683211" y="915088"/>
          <a:ext cx="3511658" cy="22299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Metode yang sering digunakan adalah SBAR (Situation, Background, Assessment, Recommendation).</a:t>
          </a:r>
        </a:p>
      </dsp:txBody>
      <dsp:txXfrm>
        <a:off x="4748523" y="980400"/>
        <a:ext cx="3381034" cy="2099279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8CA3A9-CF57-4956-940C-FC675CB4EA9F}">
      <dsp:nvSpPr>
        <dsp:cNvPr id="0" name=""/>
        <dsp:cNvSpPr/>
      </dsp:nvSpPr>
      <dsp:spPr>
        <a:xfrm>
          <a:off x="0" y="12559"/>
          <a:ext cx="5000124" cy="21996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/>
            <a:t>Pemberian obat harus mengikuti prinsip 6 benar:</a:t>
          </a:r>
        </a:p>
      </dsp:txBody>
      <dsp:txXfrm>
        <a:off x="107376" y="119935"/>
        <a:ext cx="4785372" cy="1984848"/>
      </dsp:txXfrm>
    </dsp:sp>
    <dsp:sp modelId="{0B318F65-470A-4614-8514-D1901135D9B8}">
      <dsp:nvSpPr>
        <dsp:cNvPr id="0" name=""/>
        <dsp:cNvSpPr/>
      </dsp:nvSpPr>
      <dsp:spPr>
        <a:xfrm>
          <a:off x="0" y="2212160"/>
          <a:ext cx="5000124" cy="3229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754" tIns="50800" rIns="284480" bIns="50800" numCol="1" spcCol="1270" anchor="t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100" kern="1200"/>
            <a:t>Benar pasien</a:t>
          </a:r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100" kern="1200"/>
            <a:t>Benar obat</a:t>
          </a:r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100" kern="1200"/>
            <a:t>Benar dosis</a:t>
          </a:r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100" kern="1200"/>
            <a:t>Benar waktu</a:t>
          </a:r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100" kern="1200"/>
            <a:t>Benar cara</a:t>
          </a:r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100" kern="1200"/>
            <a:t>Benar dokumentasi</a:t>
          </a:r>
        </a:p>
      </dsp:txBody>
      <dsp:txXfrm>
        <a:off x="0" y="2212160"/>
        <a:ext cx="5000124" cy="3229199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C38BAB-0F3F-41EA-9F12-6F30DDB4138B}">
      <dsp:nvSpPr>
        <dsp:cNvPr id="0" name=""/>
        <dsp:cNvSpPr/>
      </dsp:nvSpPr>
      <dsp:spPr>
        <a:xfrm>
          <a:off x="0" y="412609"/>
          <a:ext cx="5000124" cy="147186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Cuci tangan merupakan metode utama.</a:t>
          </a:r>
        </a:p>
      </dsp:txBody>
      <dsp:txXfrm>
        <a:off x="71850" y="484459"/>
        <a:ext cx="4856424" cy="1328160"/>
      </dsp:txXfrm>
    </dsp:sp>
    <dsp:sp modelId="{BF59D75E-DD8B-435D-9BD8-4745EF1723A6}">
      <dsp:nvSpPr>
        <dsp:cNvPr id="0" name=""/>
        <dsp:cNvSpPr/>
      </dsp:nvSpPr>
      <dsp:spPr>
        <a:xfrm>
          <a:off x="0" y="1991029"/>
          <a:ext cx="5000124" cy="1471860"/>
        </a:xfrm>
        <a:prstGeom prst="round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Menggunakan APD sesuai kebutuhan.</a:t>
          </a:r>
        </a:p>
      </dsp:txBody>
      <dsp:txXfrm>
        <a:off x="71850" y="2062879"/>
        <a:ext cx="4856424" cy="1328160"/>
      </dsp:txXfrm>
    </dsp:sp>
    <dsp:sp modelId="{1C3E8E7D-A52B-4A03-BF1F-2A16F0C257E5}">
      <dsp:nvSpPr>
        <dsp:cNvPr id="0" name=""/>
        <dsp:cNvSpPr/>
      </dsp:nvSpPr>
      <dsp:spPr>
        <a:xfrm>
          <a:off x="0" y="3569450"/>
          <a:ext cx="5000124" cy="1471860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Sterilisasi alat medis.</a:t>
          </a:r>
        </a:p>
      </dsp:txBody>
      <dsp:txXfrm>
        <a:off x="71850" y="3641300"/>
        <a:ext cx="4856424" cy="132816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14091B-4E4F-4346-895F-636B9FA85A03}">
      <dsp:nvSpPr>
        <dsp:cNvPr id="0" name=""/>
        <dsp:cNvSpPr/>
      </dsp:nvSpPr>
      <dsp:spPr>
        <a:xfrm>
          <a:off x="0" y="155201"/>
          <a:ext cx="5051582" cy="167075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/>
            <a:t>Melakukan penilaian risiko jatuh.</a:t>
          </a:r>
        </a:p>
      </dsp:txBody>
      <dsp:txXfrm>
        <a:off x="81560" y="236761"/>
        <a:ext cx="4888462" cy="1507639"/>
      </dsp:txXfrm>
    </dsp:sp>
    <dsp:sp modelId="{2E06DD32-6B04-420D-84B8-80394163D0B7}">
      <dsp:nvSpPr>
        <dsp:cNvPr id="0" name=""/>
        <dsp:cNvSpPr/>
      </dsp:nvSpPr>
      <dsp:spPr>
        <a:xfrm>
          <a:off x="0" y="1946921"/>
          <a:ext cx="5051582" cy="1670759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/>
            <a:t>Memberikan tanda pasien risiko jatuh.</a:t>
          </a:r>
        </a:p>
      </dsp:txBody>
      <dsp:txXfrm>
        <a:off x="81560" y="2028481"/>
        <a:ext cx="4888462" cy="1507639"/>
      </dsp:txXfrm>
    </dsp:sp>
    <dsp:sp modelId="{9E9C736C-C99A-4345-A09B-58CBCAF6ECDE}">
      <dsp:nvSpPr>
        <dsp:cNvPr id="0" name=""/>
        <dsp:cNvSpPr/>
      </dsp:nvSpPr>
      <dsp:spPr>
        <a:xfrm>
          <a:off x="0" y="3738641"/>
          <a:ext cx="5051582" cy="1670759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/>
            <a:t>Memastikan lingkungan aman.</a:t>
          </a:r>
        </a:p>
      </dsp:txBody>
      <dsp:txXfrm>
        <a:off x="81560" y="3820201"/>
        <a:ext cx="4888462" cy="1507639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BE3E0F-1014-4742-8195-173241DD94C8}">
      <dsp:nvSpPr>
        <dsp:cNvPr id="0" name=""/>
        <dsp:cNvSpPr/>
      </dsp:nvSpPr>
      <dsp:spPr>
        <a:xfrm>
          <a:off x="0" y="718150"/>
          <a:ext cx="5051582" cy="13127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Setiap insiden harus dilaporkan.</a:t>
          </a:r>
        </a:p>
      </dsp:txBody>
      <dsp:txXfrm>
        <a:off x="64083" y="782233"/>
        <a:ext cx="4923416" cy="1184574"/>
      </dsp:txXfrm>
    </dsp:sp>
    <dsp:sp modelId="{237973D6-4CFB-4464-B032-920DEEE22D8B}">
      <dsp:nvSpPr>
        <dsp:cNvPr id="0" name=""/>
        <dsp:cNvSpPr/>
      </dsp:nvSpPr>
      <dsp:spPr>
        <a:xfrm>
          <a:off x="0" y="2125930"/>
          <a:ext cx="5051582" cy="1312740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Pelaporan bertujuan untuk pembelajaran sistem.</a:t>
          </a:r>
        </a:p>
      </dsp:txBody>
      <dsp:txXfrm>
        <a:off x="64083" y="2190013"/>
        <a:ext cx="4923416" cy="1184574"/>
      </dsp:txXfrm>
    </dsp:sp>
    <dsp:sp modelId="{972CB2FF-666D-4F85-B52E-2FA0FFEEDBFC}">
      <dsp:nvSpPr>
        <dsp:cNvPr id="0" name=""/>
        <dsp:cNvSpPr/>
      </dsp:nvSpPr>
      <dsp:spPr>
        <a:xfrm>
          <a:off x="0" y="3533711"/>
          <a:ext cx="5051582" cy="1312740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Bukan untuk menyalahkan individu.</a:t>
          </a:r>
        </a:p>
      </dsp:txBody>
      <dsp:txXfrm>
        <a:off x="64083" y="3597794"/>
        <a:ext cx="4923416" cy="1184574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57AF6C-16D4-49AC-9784-19F6084978E8}">
      <dsp:nvSpPr>
        <dsp:cNvPr id="0" name=""/>
        <dsp:cNvSpPr/>
      </dsp:nvSpPr>
      <dsp:spPr>
        <a:xfrm>
          <a:off x="0" y="590516"/>
          <a:ext cx="4941945" cy="19796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Metode analisis insiden antara lain Root Cause Analysis (RCA).</a:t>
          </a:r>
        </a:p>
      </dsp:txBody>
      <dsp:txXfrm>
        <a:off x="96638" y="687154"/>
        <a:ext cx="4748669" cy="1786364"/>
      </dsp:txXfrm>
    </dsp:sp>
    <dsp:sp modelId="{D88C5367-9651-46CF-9C7A-A702FE50D5F5}">
      <dsp:nvSpPr>
        <dsp:cNvPr id="0" name=""/>
        <dsp:cNvSpPr/>
      </dsp:nvSpPr>
      <dsp:spPr>
        <a:xfrm>
          <a:off x="0" y="2673836"/>
          <a:ext cx="4941945" cy="1979640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Tujuannya untuk menemukan penyebab utama kesalahan.</a:t>
          </a:r>
        </a:p>
      </dsp:txBody>
      <dsp:txXfrm>
        <a:off x="96638" y="2770474"/>
        <a:ext cx="4748669" cy="1786364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E0B13C-BBAE-4174-B16D-78D703B69DDD}">
      <dsp:nvSpPr>
        <dsp:cNvPr id="0" name=""/>
        <dsp:cNvSpPr/>
      </dsp:nvSpPr>
      <dsp:spPr>
        <a:xfrm>
          <a:off x="962" y="1049272"/>
          <a:ext cx="3754654" cy="2252792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Kesalahan sering terjadi karena sistem yang tidak aman.</a:t>
          </a:r>
        </a:p>
      </dsp:txBody>
      <dsp:txXfrm>
        <a:off x="962" y="1049272"/>
        <a:ext cx="3754654" cy="2252792"/>
      </dsp:txXfrm>
    </dsp:sp>
    <dsp:sp modelId="{89F8C5F7-978C-4FA9-93C5-2C15481DE75A}">
      <dsp:nvSpPr>
        <dsp:cNvPr id="0" name=""/>
        <dsp:cNvSpPr/>
      </dsp:nvSpPr>
      <dsp:spPr>
        <a:xfrm>
          <a:off x="4131082" y="1049272"/>
          <a:ext cx="3754654" cy="2252792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Perbaikan sistem lebih efektif dibanding menyalahkan individu.</a:t>
          </a:r>
        </a:p>
      </dsp:txBody>
      <dsp:txXfrm>
        <a:off x="4131082" y="1049272"/>
        <a:ext cx="3754654" cy="2252792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2B251A-4402-4472-8C82-508D084CEAD6}">
      <dsp:nvSpPr>
        <dsp:cNvPr id="0" name=""/>
        <dsp:cNvSpPr/>
      </dsp:nvSpPr>
      <dsp:spPr>
        <a:xfrm>
          <a:off x="884935" y="296402"/>
          <a:ext cx="2196000" cy="21960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1C7D5A-C71D-44EB-9865-BE8A6EE7ED0E}">
      <dsp:nvSpPr>
        <dsp:cNvPr id="0" name=""/>
        <dsp:cNvSpPr/>
      </dsp:nvSpPr>
      <dsp:spPr>
        <a:xfrm>
          <a:off x="1352935" y="764402"/>
          <a:ext cx="1260000" cy="126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E8BBF3-9D9E-4A5F-9C91-BB07B36EA865}">
      <dsp:nvSpPr>
        <dsp:cNvPr id="0" name=""/>
        <dsp:cNvSpPr/>
      </dsp:nvSpPr>
      <dsp:spPr>
        <a:xfrm>
          <a:off x="182935" y="3176402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/>
            <a:t>Manajemen rumah sakit harus mendukung budaya keselamatan.</a:t>
          </a:r>
        </a:p>
      </dsp:txBody>
      <dsp:txXfrm>
        <a:off x="182935" y="3176402"/>
        <a:ext cx="3600000" cy="720000"/>
      </dsp:txXfrm>
    </dsp:sp>
    <dsp:sp modelId="{B8D5E379-6DA9-4CD3-86CA-9C5286C635FA}">
      <dsp:nvSpPr>
        <dsp:cNvPr id="0" name=""/>
        <dsp:cNvSpPr/>
      </dsp:nvSpPr>
      <dsp:spPr>
        <a:xfrm>
          <a:off x="5114935" y="296402"/>
          <a:ext cx="2196000" cy="219600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61E6EF-E4DE-4516-BF9E-04F46670ADA8}">
      <dsp:nvSpPr>
        <dsp:cNvPr id="0" name=""/>
        <dsp:cNvSpPr/>
      </dsp:nvSpPr>
      <dsp:spPr>
        <a:xfrm>
          <a:off x="5582935" y="764402"/>
          <a:ext cx="1260000" cy="126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431814-1A26-4B49-B43C-1B699086335F}">
      <dsp:nvSpPr>
        <dsp:cNvPr id="0" name=""/>
        <dsp:cNvSpPr/>
      </dsp:nvSpPr>
      <dsp:spPr>
        <a:xfrm>
          <a:off x="4412935" y="3176402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kern="1200"/>
            <a:t>Menyediakan pelatihan dan sistem pelaporan.</a:t>
          </a:r>
        </a:p>
      </dsp:txBody>
      <dsp:txXfrm>
        <a:off x="4412935" y="3176402"/>
        <a:ext cx="3600000" cy="720000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D1A798-791B-4872-9030-FD1CACD96DA9}">
      <dsp:nvSpPr>
        <dsp:cNvPr id="0" name=""/>
        <dsp:cNvSpPr/>
      </dsp:nvSpPr>
      <dsp:spPr>
        <a:xfrm>
          <a:off x="0" y="37309"/>
          <a:ext cx="5000124" cy="171054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/>
            <a:t>Penggunaan rekam medis elektronik.</a:t>
          </a:r>
        </a:p>
      </dsp:txBody>
      <dsp:txXfrm>
        <a:off x="83502" y="120811"/>
        <a:ext cx="4833120" cy="1543536"/>
      </dsp:txXfrm>
    </dsp:sp>
    <dsp:sp modelId="{1F3D4AE8-8EA6-4A0B-9684-0D87077C0DD0}">
      <dsp:nvSpPr>
        <dsp:cNvPr id="0" name=""/>
        <dsp:cNvSpPr/>
      </dsp:nvSpPr>
      <dsp:spPr>
        <a:xfrm>
          <a:off x="0" y="1871689"/>
          <a:ext cx="5000124" cy="1710540"/>
        </a:xfrm>
        <a:prstGeom prst="roundRect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/>
            <a:t>Sistem barcode obat.</a:t>
          </a:r>
        </a:p>
      </dsp:txBody>
      <dsp:txXfrm>
        <a:off x="83502" y="1955191"/>
        <a:ext cx="4833120" cy="1543536"/>
      </dsp:txXfrm>
    </dsp:sp>
    <dsp:sp modelId="{8D90FD3E-389A-482B-B6F9-56BB0D636837}">
      <dsp:nvSpPr>
        <dsp:cNvPr id="0" name=""/>
        <dsp:cNvSpPr/>
      </dsp:nvSpPr>
      <dsp:spPr>
        <a:xfrm>
          <a:off x="0" y="3706069"/>
          <a:ext cx="5000124" cy="1710540"/>
        </a:xfrm>
        <a:prstGeom prst="round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/>
            <a:t>Alarm monitoring pasien.</a:t>
          </a:r>
        </a:p>
      </dsp:txBody>
      <dsp:txXfrm>
        <a:off x="83502" y="3789571"/>
        <a:ext cx="4833120" cy="15435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0D8CBB-4ABA-4EDC-B916-9421D6559C6F}">
      <dsp:nvSpPr>
        <dsp:cNvPr id="0" name=""/>
        <dsp:cNvSpPr/>
      </dsp:nvSpPr>
      <dsp:spPr>
        <a:xfrm>
          <a:off x="0" y="2124"/>
          <a:ext cx="78867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07E3BC-9D04-4EC2-B548-65FB36356CD3}">
      <dsp:nvSpPr>
        <dsp:cNvPr id="0" name=""/>
        <dsp:cNvSpPr/>
      </dsp:nvSpPr>
      <dsp:spPr>
        <a:xfrm>
          <a:off x="0" y="2124"/>
          <a:ext cx="7886700" cy="1449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Keselamatan pasien adalah suatu sistem yang membuat asuhan pasien lebih aman.</a:t>
          </a:r>
        </a:p>
      </dsp:txBody>
      <dsp:txXfrm>
        <a:off x="0" y="2124"/>
        <a:ext cx="7886700" cy="1449029"/>
      </dsp:txXfrm>
    </dsp:sp>
    <dsp:sp modelId="{5688176F-6D12-4B19-9609-0AEABCC2CD0F}">
      <dsp:nvSpPr>
        <dsp:cNvPr id="0" name=""/>
        <dsp:cNvSpPr/>
      </dsp:nvSpPr>
      <dsp:spPr>
        <a:xfrm>
          <a:off x="0" y="1451154"/>
          <a:ext cx="78867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4BC7EB-00E2-46B9-847D-ADBEE49A6D3A}">
      <dsp:nvSpPr>
        <dsp:cNvPr id="0" name=""/>
        <dsp:cNvSpPr/>
      </dsp:nvSpPr>
      <dsp:spPr>
        <a:xfrm>
          <a:off x="0" y="1451154"/>
          <a:ext cx="7886700" cy="1449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Meliputi penilaian risiko, identifikasi, pelaporan dan analisis insiden.</a:t>
          </a:r>
        </a:p>
      </dsp:txBody>
      <dsp:txXfrm>
        <a:off x="0" y="1451154"/>
        <a:ext cx="7886700" cy="1449029"/>
      </dsp:txXfrm>
    </dsp:sp>
    <dsp:sp modelId="{295A5D1C-7E17-48E9-843F-4530F7122B2A}">
      <dsp:nvSpPr>
        <dsp:cNvPr id="0" name=""/>
        <dsp:cNvSpPr/>
      </dsp:nvSpPr>
      <dsp:spPr>
        <a:xfrm>
          <a:off x="0" y="2900183"/>
          <a:ext cx="78867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E11C95-CCEC-465E-9104-2947153053F1}">
      <dsp:nvSpPr>
        <dsp:cNvPr id="0" name=""/>
        <dsp:cNvSpPr/>
      </dsp:nvSpPr>
      <dsp:spPr>
        <a:xfrm>
          <a:off x="0" y="2900183"/>
          <a:ext cx="7886700" cy="14490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Tujuannya untuk mencegah cedera akibat kesalahan tindakan.</a:t>
          </a:r>
        </a:p>
      </dsp:txBody>
      <dsp:txXfrm>
        <a:off x="0" y="2900183"/>
        <a:ext cx="7886700" cy="1449029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5132AC-34B0-461D-B0CE-26D711C44673}">
      <dsp:nvSpPr>
        <dsp:cNvPr id="0" name=""/>
        <dsp:cNvSpPr/>
      </dsp:nvSpPr>
      <dsp:spPr>
        <a:xfrm>
          <a:off x="0" y="162409"/>
          <a:ext cx="5000124" cy="163098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/>
            <a:t>Kurangnya kesadaran tenaga kesehatan.</a:t>
          </a:r>
        </a:p>
      </dsp:txBody>
      <dsp:txXfrm>
        <a:off x="79618" y="242027"/>
        <a:ext cx="4840888" cy="1471744"/>
      </dsp:txXfrm>
    </dsp:sp>
    <dsp:sp modelId="{A9425A81-2638-44A2-8746-63964CC0732D}">
      <dsp:nvSpPr>
        <dsp:cNvPr id="0" name=""/>
        <dsp:cNvSpPr/>
      </dsp:nvSpPr>
      <dsp:spPr>
        <a:xfrm>
          <a:off x="0" y="1911470"/>
          <a:ext cx="5000124" cy="1630980"/>
        </a:xfrm>
        <a:prstGeom prst="round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/>
            <a:t>Beban kerja tinggi.</a:t>
          </a:r>
        </a:p>
      </dsp:txBody>
      <dsp:txXfrm>
        <a:off x="79618" y="1991088"/>
        <a:ext cx="4840888" cy="1471744"/>
      </dsp:txXfrm>
    </dsp:sp>
    <dsp:sp modelId="{01A2DB1D-100C-429D-ADAB-2EBE545A1E05}">
      <dsp:nvSpPr>
        <dsp:cNvPr id="0" name=""/>
        <dsp:cNvSpPr/>
      </dsp:nvSpPr>
      <dsp:spPr>
        <a:xfrm>
          <a:off x="0" y="3660530"/>
          <a:ext cx="5000124" cy="1630980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/>
            <a:t>Sistem pelaporan yang belum optimal.</a:t>
          </a:r>
        </a:p>
      </dsp:txBody>
      <dsp:txXfrm>
        <a:off x="79618" y="3740148"/>
        <a:ext cx="4840888" cy="1471744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509EAA-FB4B-427F-B0B5-1CE017343F54}">
      <dsp:nvSpPr>
        <dsp:cNvPr id="0" name=""/>
        <dsp:cNvSpPr/>
      </dsp:nvSpPr>
      <dsp:spPr>
        <a:xfrm>
          <a:off x="0" y="23225"/>
          <a:ext cx="4131533" cy="17596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Pendidikan dan pelatihan patient safety.</a:t>
          </a:r>
        </a:p>
      </dsp:txBody>
      <dsp:txXfrm>
        <a:off x="85900" y="109125"/>
        <a:ext cx="3959733" cy="1587880"/>
      </dsp:txXfrm>
    </dsp:sp>
    <dsp:sp modelId="{B7436258-097E-4F4A-8502-5F383D9CDA95}">
      <dsp:nvSpPr>
        <dsp:cNvPr id="0" name=""/>
        <dsp:cNvSpPr/>
      </dsp:nvSpPr>
      <dsp:spPr>
        <a:xfrm>
          <a:off x="0" y="1875065"/>
          <a:ext cx="4131533" cy="1759680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Audit keselamatan.</a:t>
          </a:r>
        </a:p>
      </dsp:txBody>
      <dsp:txXfrm>
        <a:off x="85900" y="1960965"/>
        <a:ext cx="3959733" cy="1587880"/>
      </dsp:txXfrm>
    </dsp:sp>
    <dsp:sp modelId="{34690717-B6D9-45DC-B113-A8CF2915AD9A}">
      <dsp:nvSpPr>
        <dsp:cNvPr id="0" name=""/>
        <dsp:cNvSpPr/>
      </dsp:nvSpPr>
      <dsp:spPr>
        <a:xfrm>
          <a:off x="0" y="3726906"/>
          <a:ext cx="4131533" cy="1759680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Penerapan standar nasional.</a:t>
          </a:r>
        </a:p>
      </dsp:txBody>
      <dsp:txXfrm>
        <a:off x="85900" y="3812806"/>
        <a:ext cx="3959733" cy="1587880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D98BC5-3BB8-42C8-8F5E-2E5738023E40}">
      <dsp:nvSpPr>
        <dsp:cNvPr id="0" name=""/>
        <dsp:cNvSpPr/>
      </dsp:nvSpPr>
      <dsp:spPr>
        <a:xfrm>
          <a:off x="0" y="102240"/>
          <a:ext cx="4131533" cy="260946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Keselamatan pasien merupakan tanggung jawab seluruh tenaga kesehatan.</a:t>
          </a:r>
        </a:p>
      </dsp:txBody>
      <dsp:txXfrm>
        <a:off x="127384" y="229624"/>
        <a:ext cx="3876765" cy="2354697"/>
      </dsp:txXfrm>
    </dsp:sp>
    <dsp:sp modelId="{160E433D-58F3-4290-9ED9-C83143506408}">
      <dsp:nvSpPr>
        <dsp:cNvPr id="0" name=""/>
        <dsp:cNvSpPr/>
      </dsp:nvSpPr>
      <dsp:spPr>
        <a:xfrm>
          <a:off x="0" y="2798106"/>
          <a:ext cx="4131533" cy="2609465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Pendekatan sistem dan budaya keselamatan sangat penting untuk mencegah kesalahan medis.</a:t>
          </a:r>
        </a:p>
      </dsp:txBody>
      <dsp:txXfrm>
        <a:off x="127384" y="2925490"/>
        <a:ext cx="3876765" cy="235469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3E48AD-CC65-4F8E-A20D-955D40C662A3}">
      <dsp:nvSpPr>
        <dsp:cNvPr id="0" name=""/>
        <dsp:cNvSpPr/>
      </dsp:nvSpPr>
      <dsp:spPr>
        <a:xfrm>
          <a:off x="0" y="450099"/>
          <a:ext cx="7886700" cy="79150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1. Mencegah terjadinya cedera pada pasien</a:t>
          </a:r>
        </a:p>
      </dsp:txBody>
      <dsp:txXfrm>
        <a:off x="38638" y="488737"/>
        <a:ext cx="7809424" cy="714229"/>
      </dsp:txXfrm>
    </dsp:sp>
    <dsp:sp modelId="{4B49C6F8-9984-4A04-87D9-C0D32F771FC8}">
      <dsp:nvSpPr>
        <dsp:cNvPr id="0" name=""/>
        <dsp:cNvSpPr/>
      </dsp:nvSpPr>
      <dsp:spPr>
        <a:xfrm>
          <a:off x="0" y="1336644"/>
          <a:ext cx="7886700" cy="791505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2. Meningkatkan mutu pelayanan kesehatan</a:t>
          </a:r>
        </a:p>
      </dsp:txBody>
      <dsp:txXfrm>
        <a:off x="38638" y="1375282"/>
        <a:ext cx="7809424" cy="714229"/>
      </dsp:txXfrm>
    </dsp:sp>
    <dsp:sp modelId="{9B1C4647-1725-4AD8-AAA7-BB8BC6F47A44}">
      <dsp:nvSpPr>
        <dsp:cNvPr id="0" name=""/>
        <dsp:cNvSpPr/>
      </dsp:nvSpPr>
      <dsp:spPr>
        <a:xfrm>
          <a:off x="0" y="2223189"/>
          <a:ext cx="7886700" cy="791505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3. Membangun budaya keselamatan</a:t>
          </a:r>
        </a:p>
      </dsp:txBody>
      <dsp:txXfrm>
        <a:off x="38638" y="2261827"/>
        <a:ext cx="7809424" cy="714229"/>
      </dsp:txXfrm>
    </dsp:sp>
    <dsp:sp modelId="{C3397089-A20A-4517-B606-0F5F2FB5830F}">
      <dsp:nvSpPr>
        <dsp:cNvPr id="0" name=""/>
        <dsp:cNvSpPr/>
      </dsp:nvSpPr>
      <dsp:spPr>
        <a:xfrm>
          <a:off x="0" y="3109734"/>
          <a:ext cx="7886700" cy="791505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4. Mengurangi kesalahan medis</a:t>
          </a:r>
        </a:p>
      </dsp:txBody>
      <dsp:txXfrm>
        <a:off x="38638" y="3148372"/>
        <a:ext cx="7809424" cy="71422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53CF8C-9FF9-439E-A8B3-258AD7144AD5}">
      <dsp:nvSpPr>
        <dsp:cNvPr id="0" name=""/>
        <dsp:cNvSpPr/>
      </dsp:nvSpPr>
      <dsp:spPr>
        <a:xfrm>
          <a:off x="0" y="294440"/>
          <a:ext cx="5000124" cy="115362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Pelayanan kesehatan melibatkan banyak profesi.</a:t>
          </a:r>
        </a:p>
      </dsp:txBody>
      <dsp:txXfrm>
        <a:off x="56315" y="350755"/>
        <a:ext cx="4887494" cy="1040990"/>
      </dsp:txXfrm>
    </dsp:sp>
    <dsp:sp modelId="{71171554-3B21-4612-932B-868E3C3E1348}">
      <dsp:nvSpPr>
        <dsp:cNvPr id="0" name=""/>
        <dsp:cNvSpPr/>
      </dsp:nvSpPr>
      <dsp:spPr>
        <a:xfrm>
          <a:off x="0" y="1531580"/>
          <a:ext cx="5000124" cy="1153620"/>
        </a:xfrm>
        <a:prstGeom prst="roundRect">
          <a:avLst/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Teknologi medis semakin canggih.</a:t>
          </a:r>
        </a:p>
      </dsp:txBody>
      <dsp:txXfrm>
        <a:off x="56315" y="1587895"/>
        <a:ext cx="4887494" cy="1040990"/>
      </dsp:txXfrm>
    </dsp:sp>
    <dsp:sp modelId="{B41EE891-D773-430F-B006-D871096031B1}">
      <dsp:nvSpPr>
        <dsp:cNvPr id="0" name=""/>
        <dsp:cNvSpPr/>
      </dsp:nvSpPr>
      <dsp:spPr>
        <a:xfrm>
          <a:off x="0" y="2752866"/>
          <a:ext cx="5000124" cy="1153620"/>
        </a:xfrm>
        <a:prstGeom prst="roundRect">
          <a:avLst/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 err="1">
              <a:solidFill>
                <a:srgbClr val="002060"/>
              </a:solidFill>
            </a:rPr>
            <a:t>Jumlah</a:t>
          </a:r>
          <a:r>
            <a:rPr lang="en-US" sz="2900" kern="1200" dirty="0">
              <a:solidFill>
                <a:srgbClr val="002060"/>
              </a:solidFill>
            </a:rPr>
            <a:t> </a:t>
          </a:r>
          <a:r>
            <a:rPr lang="en-US" sz="2900" kern="1200" dirty="0" err="1">
              <a:solidFill>
                <a:srgbClr val="002060"/>
              </a:solidFill>
            </a:rPr>
            <a:t>pasien</a:t>
          </a:r>
          <a:r>
            <a:rPr lang="en-US" sz="2900" kern="1200" dirty="0">
              <a:solidFill>
                <a:srgbClr val="002060"/>
              </a:solidFill>
            </a:rPr>
            <a:t> yang </a:t>
          </a:r>
          <a:r>
            <a:rPr lang="en-US" sz="2900" kern="1200" dirty="0" err="1">
              <a:solidFill>
                <a:srgbClr val="002060"/>
              </a:solidFill>
            </a:rPr>
            <a:t>tinggi</a:t>
          </a:r>
          <a:r>
            <a:rPr lang="en-US" sz="2900" kern="1200" dirty="0">
              <a:solidFill>
                <a:srgbClr val="002060"/>
              </a:solidFill>
            </a:rPr>
            <a:t>.</a:t>
          </a:r>
        </a:p>
      </dsp:txBody>
      <dsp:txXfrm>
        <a:off x="56315" y="2809181"/>
        <a:ext cx="4887494" cy="1040990"/>
      </dsp:txXfrm>
    </dsp:sp>
    <dsp:sp modelId="{F3694F98-015D-4C6B-919A-2FD5B47AC94C}">
      <dsp:nvSpPr>
        <dsp:cNvPr id="0" name=""/>
        <dsp:cNvSpPr/>
      </dsp:nvSpPr>
      <dsp:spPr>
        <a:xfrm>
          <a:off x="0" y="4005860"/>
          <a:ext cx="5000124" cy="1153620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Komunikasi antar tenaga kesehatan menjadi tantangan.</a:t>
          </a:r>
        </a:p>
      </dsp:txBody>
      <dsp:txXfrm>
        <a:off x="56315" y="4062175"/>
        <a:ext cx="4887494" cy="104099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B8DB77-7610-461B-8E7F-6B0696219B68}">
      <dsp:nvSpPr>
        <dsp:cNvPr id="0" name=""/>
        <dsp:cNvSpPr/>
      </dsp:nvSpPr>
      <dsp:spPr>
        <a:xfrm>
          <a:off x="0" y="42799"/>
          <a:ext cx="5000124" cy="127296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1. Kejadian Tidak Diharapkan (KTD)</a:t>
          </a:r>
        </a:p>
      </dsp:txBody>
      <dsp:txXfrm>
        <a:off x="62141" y="104940"/>
        <a:ext cx="4875842" cy="1148678"/>
      </dsp:txXfrm>
    </dsp:sp>
    <dsp:sp modelId="{0FACCC9E-FF40-49EB-98BB-F5A6E1E27BE5}">
      <dsp:nvSpPr>
        <dsp:cNvPr id="0" name=""/>
        <dsp:cNvSpPr/>
      </dsp:nvSpPr>
      <dsp:spPr>
        <a:xfrm>
          <a:off x="0" y="1407919"/>
          <a:ext cx="5000124" cy="1272960"/>
        </a:xfrm>
        <a:prstGeom prst="roundRect">
          <a:avLst/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2. Kejadian Nyaris Cedera (KNC)</a:t>
          </a:r>
        </a:p>
      </dsp:txBody>
      <dsp:txXfrm>
        <a:off x="62141" y="1470060"/>
        <a:ext cx="4875842" cy="1148678"/>
      </dsp:txXfrm>
    </dsp:sp>
    <dsp:sp modelId="{59CD315E-DEAF-482D-B2B3-ED60AAE32742}">
      <dsp:nvSpPr>
        <dsp:cNvPr id="0" name=""/>
        <dsp:cNvSpPr/>
      </dsp:nvSpPr>
      <dsp:spPr>
        <a:xfrm>
          <a:off x="0" y="2773040"/>
          <a:ext cx="5000124" cy="1272960"/>
        </a:xfrm>
        <a:prstGeom prst="roundRect">
          <a:avLst/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3. Kejadian Tidak Cedera (KTC)</a:t>
          </a:r>
        </a:p>
      </dsp:txBody>
      <dsp:txXfrm>
        <a:off x="62141" y="2835181"/>
        <a:ext cx="4875842" cy="1148678"/>
      </dsp:txXfrm>
    </dsp:sp>
    <dsp:sp modelId="{B2373F3F-4B94-4CC7-BF81-C89641867959}">
      <dsp:nvSpPr>
        <dsp:cNvPr id="0" name=""/>
        <dsp:cNvSpPr/>
      </dsp:nvSpPr>
      <dsp:spPr>
        <a:xfrm>
          <a:off x="0" y="4138160"/>
          <a:ext cx="5000124" cy="1272960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4. Kondisi Potensial Cedera (KPC)</a:t>
          </a:r>
        </a:p>
      </dsp:txBody>
      <dsp:txXfrm>
        <a:off x="62141" y="4200301"/>
        <a:ext cx="4875842" cy="114867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3E5015-8C55-4F59-A1FA-5592E1ECF4D1}">
      <dsp:nvSpPr>
        <dsp:cNvPr id="0" name=""/>
        <dsp:cNvSpPr/>
      </dsp:nvSpPr>
      <dsp:spPr>
        <a:xfrm>
          <a:off x="0" y="46309"/>
          <a:ext cx="5000124" cy="127120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1. Berorientasi pada pasien</a:t>
          </a:r>
        </a:p>
      </dsp:txBody>
      <dsp:txXfrm>
        <a:off x="62055" y="108364"/>
        <a:ext cx="4876014" cy="1147095"/>
      </dsp:txXfrm>
    </dsp:sp>
    <dsp:sp modelId="{7B55E980-F170-48B1-B601-9CBB76C6DFFC}">
      <dsp:nvSpPr>
        <dsp:cNvPr id="0" name=""/>
        <dsp:cNvSpPr/>
      </dsp:nvSpPr>
      <dsp:spPr>
        <a:xfrm>
          <a:off x="0" y="1409674"/>
          <a:ext cx="5000124" cy="1271205"/>
        </a:xfrm>
        <a:prstGeom prst="roundRect">
          <a:avLst/>
        </a:prstGeom>
        <a:gradFill rotWithShape="0">
          <a:gsLst>
            <a:gs pos="0">
              <a:schemeClr val="accent2">
                <a:hueOff val="1560506"/>
                <a:satOff val="-1946"/>
                <a:lumOff val="458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1560506"/>
                <a:satOff val="-1946"/>
                <a:lumOff val="458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2. Sistem yang aman</a:t>
          </a:r>
        </a:p>
      </dsp:txBody>
      <dsp:txXfrm>
        <a:off x="62055" y="1471729"/>
        <a:ext cx="4876014" cy="1147095"/>
      </dsp:txXfrm>
    </dsp:sp>
    <dsp:sp modelId="{46AB4C61-3365-43D5-B64D-F3D79A17018A}">
      <dsp:nvSpPr>
        <dsp:cNvPr id="0" name=""/>
        <dsp:cNvSpPr/>
      </dsp:nvSpPr>
      <dsp:spPr>
        <a:xfrm>
          <a:off x="0" y="2773040"/>
          <a:ext cx="5000124" cy="1271205"/>
        </a:xfrm>
        <a:prstGeom prst="roundRect">
          <a:avLst/>
        </a:prstGeom>
        <a:gradFill rotWithShape="0">
          <a:gsLst>
            <a:gs pos="0">
              <a:schemeClr val="accent2">
                <a:hueOff val="3121013"/>
                <a:satOff val="-3893"/>
                <a:lumOff val="915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3121013"/>
                <a:satOff val="-3893"/>
                <a:lumOff val="915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3. Komunikasi efektif</a:t>
          </a:r>
        </a:p>
      </dsp:txBody>
      <dsp:txXfrm>
        <a:off x="62055" y="2835095"/>
        <a:ext cx="4876014" cy="1147095"/>
      </dsp:txXfrm>
    </dsp:sp>
    <dsp:sp modelId="{1319B93F-D249-4AAF-8C14-EDE5EE804180}">
      <dsp:nvSpPr>
        <dsp:cNvPr id="0" name=""/>
        <dsp:cNvSpPr/>
      </dsp:nvSpPr>
      <dsp:spPr>
        <a:xfrm>
          <a:off x="0" y="4136405"/>
          <a:ext cx="5000124" cy="1271205"/>
        </a:xfrm>
        <a:prstGeom prst="round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4. Pembelajaran dari kesalahan</a:t>
          </a:r>
        </a:p>
      </dsp:txBody>
      <dsp:txXfrm>
        <a:off x="62055" y="4198460"/>
        <a:ext cx="4876014" cy="114709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FBEFA0-A243-447C-BDFB-22AFE71DD12D}">
      <dsp:nvSpPr>
        <dsp:cNvPr id="0" name=""/>
        <dsp:cNvSpPr/>
      </dsp:nvSpPr>
      <dsp:spPr>
        <a:xfrm>
          <a:off x="0" y="3358532"/>
          <a:ext cx="5051582" cy="220356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Organisasi mendorong pelaporan kesalahan tanpa menyalahkan individu.</a:t>
          </a:r>
        </a:p>
      </dsp:txBody>
      <dsp:txXfrm>
        <a:off x="0" y="3358532"/>
        <a:ext cx="5051582" cy="2203560"/>
      </dsp:txXfrm>
    </dsp:sp>
    <dsp:sp modelId="{450D3969-0243-4232-9D68-0C8D8EC087C3}">
      <dsp:nvSpPr>
        <dsp:cNvPr id="0" name=""/>
        <dsp:cNvSpPr/>
      </dsp:nvSpPr>
      <dsp:spPr>
        <a:xfrm rot="10800000">
          <a:off x="0" y="2509"/>
          <a:ext cx="5051582" cy="3389076"/>
        </a:xfrm>
        <a:prstGeom prst="upArrowCallou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Budaya keselamatan berarti semua tenaga kesehatan memiliki kesadaran terhadap risiko.</a:t>
          </a:r>
        </a:p>
      </dsp:txBody>
      <dsp:txXfrm rot="10800000">
        <a:off x="0" y="2509"/>
        <a:ext cx="5051582" cy="220212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FCFCA7-A9CB-45DC-A785-E8BC2CFE98A3}">
      <dsp:nvSpPr>
        <dsp:cNvPr id="0" name=""/>
        <dsp:cNvSpPr/>
      </dsp:nvSpPr>
      <dsp:spPr>
        <a:xfrm>
          <a:off x="0" y="4274295"/>
          <a:ext cx="4358346" cy="140291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Memberikan obat dengan prinsip benar.</a:t>
          </a:r>
        </a:p>
      </dsp:txBody>
      <dsp:txXfrm>
        <a:off x="0" y="4274295"/>
        <a:ext cx="4358346" cy="1402919"/>
      </dsp:txXfrm>
    </dsp:sp>
    <dsp:sp modelId="{BC1DC2AC-86C2-4DFE-B971-8C13F3590C6F}">
      <dsp:nvSpPr>
        <dsp:cNvPr id="0" name=""/>
        <dsp:cNvSpPr/>
      </dsp:nvSpPr>
      <dsp:spPr>
        <a:xfrm rot="10800000">
          <a:off x="0" y="2137649"/>
          <a:ext cx="4358346" cy="2157689"/>
        </a:xfrm>
        <a:prstGeom prst="upArrowCallou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Melakukan identifikasi pasien dengan benar.</a:t>
          </a:r>
        </a:p>
      </dsp:txBody>
      <dsp:txXfrm rot="10800000">
        <a:off x="0" y="2137649"/>
        <a:ext cx="4358346" cy="1402002"/>
      </dsp:txXfrm>
    </dsp:sp>
    <dsp:sp modelId="{D7C87E42-F842-4C82-8B98-58DC2632C97A}">
      <dsp:nvSpPr>
        <dsp:cNvPr id="0" name=""/>
        <dsp:cNvSpPr/>
      </dsp:nvSpPr>
      <dsp:spPr>
        <a:xfrm rot="10800000">
          <a:off x="0" y="1003"/>
          <a:ext cx="4358346" cy="2157689"/>
        </a:xfrm>
        <a:prstGeom prst="upArrowCallou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Perawat dan tenaga kesehatan berperan penting dalam menjaga keselamatan pasien.</a:t>
          </a:r>
        </a:p>
      </dsp:txBody>
      <dsp:txXfrm rot="10800000">
        <a:off x="0" y="1003"/>
        <a:ext cx="4358346" cy="140200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8C31B3-F1AD-435C-A708-3B370A5FEB7D}">
      <dsp:nvSpPr>
        <dsp:cNvPr id="0" name=""/>
        <dsp:cNvSpPr/>
      </dsp:nvSpPr>
      <dsp:spPr>
        <a:xfrm>
          <a:off x="1952709" y="1171906"/>
          <a:ext cx="41872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8726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150839" y="1215379"/>
        <a:ext cx="22466" cy="4493"/>
      </dsp:txXfrm>
    </dsp:sp>
    <dsp:sp modelId="{6516EFEC-B6D1-4160-B688-4685CD3C9D65}">
      <dsp:nvSpPr>
        <dsp:cNvPr id="0" name=""/>
        <dsp:cNvSpPr/>
      </dsp:nvSpPr>
      <dsp:spPr>
        <a:xfrm>
          <a:off x="915" y="631547"/>
          <a:ext cx="1953594" cy="11721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728" tIns="100483" rIns="95728" bIns="100483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1. Identifikasi pasien dengan benar</a:t>
          </a:r>
        </a:p>
      </dsp:txBody>
      <dsp:txXfrm>
        <a:off x="915" y="631547"/>
        <a:ext cx="1953594" cy="1172156"/>
      </dsp:txXfrm>
    </dsp:sp>
    <dsp:sp modelId="{F55C986F-8350-4261-B7B6-A8256DC8A39D}">
      <dsp:nvSpPr>
        <dsp:cNvPr id="0" name=""/>
        <dsp:cNvSpPr/>
      </dsp:nvSpPr>
      <dsp:spPr>
        <a:xfrm>
          <a:off x="977712" y="1801904"/>
          <a:ext cx="2402921" cy="418726"/>
        </a:xfrm>
        <a:custGeom>
          <a:avLst/>
          <a:gdLst/>
          <a:ahLst/>
          <a:cxnLst/>
          <a:rect l="0" t="0" r="0" b="0"/>
          <a:pathLst>
            <a:path>
              <a:moveTo>
                <a:pt x="2402921" y="0"/>
              </a:moveTo>
              <a:lnTo>
                <a:pt x="2402921" y="226463"/>
              </a:lnTo>
              <a:lnTo>
                <a:pt x="0" y="226463"/>
              </a:lnTo>
              <a:lnTo>
                <a:pt x="0" y="418726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118058" y="2009021"/>
        <a:ext cx="122228" cy="4493"/>
      </dsp:txXfrm>
    </dsp:sp>
    <dsp:sp modelId="{59B094F1-3646-442F-832F-79513649027E}">
      <dsp:nvSpPr>
        <dsp:cNvPr id="0" name=""/>
        <dsp:cNvSpPr/>
      </dsp:nvSpPr>
      <dsp:spPr>
        <a:xfrm>
          <a:off x="2403836" y="631547"/>
          <a:ext cx="1953594" cy="11721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728" tIns="100483" rIns="95728" bIns="100483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2. Komunikasi efektif</a:t>
          </a:r>
        </a:p>
      </dsp:txBody>
      <dsp:txXfrm>
        <a:off x="2403836" y="631547"/>
        <a:ext cx="1953594" cy="1172156"/>
      </dsp:txXfrm>
    </dsp:sp>
    <dsp:sp modelId="{0216865C-F45C-4363-8C2E-47571E3BA814}">
      <dsp:nvSpPr>
        <dsp:cNvPr id="0" name=""/>
        <dsp:cNvSpPr/>
      </dsp:nvSpPr>
      <dsp:spPr>
        <a:xfrm>
          <a:off x="1952709" y="2793389"/>
          <a:ext cx="41872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8726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150839" y="2836862"/>
        <a:ext cx="22466" cy="4493"/>
      </dsp:txXfrm>
    </dsp:sp>
    <dsp:sp modelId="{CF22F27D-6D98-489B-92DE-D7E717EFF95D}">
      <dsp:nvSpPr>
        <dsp:cNvPr id="0" name=""/>
        <dsp:cNvSpPr/>
      </dsp:nvSpPr>
      <dsp:spPr>
        <a:xfrm>
          <a:off x="915" y="2253031"/>
          <a:ext cx="1953594" cy="11721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728" tIns="100483" rIns="95728" bIns="100483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3. Keamanan obat</a:t>
          </a:r>
        </a:p>
      </dsp:txBody>
      <dsp:txXfrm>
        <a:off x="915" y="2253031"/>
        <a:ext cx="1953594" cy="1172156"/>
      </dsp:txXfrm>
    </dsp:sp>
    <dsp:sp modelId="{EB6832E5-1164-4EE0-8827-01497F7B1DAA}">
      <dsp:nvSpPr>
        <dsp:cNvPr id="0" name=""/>
        <dsp:cNvSpPr/>
      </dsp:nvSpPr>
      <dsp:spPr>
        <a:xfrm>
          <a:off x="977712" y="3423387"/>
          <a:ext cx="2402921" cy="418726"/>
        </a:xfrm>
        <a:custGeom>
          <a:avLst/>
          <a:gdLst/>
          <a:ahLst/>
          <a:cxnLst/>
          <a:rect l="0" t="0" r="0" b="0"/>
          <a:pathLst>
            <a:path>
              <a:moveTo>
                <a:pt x="2402921" y="0"/>
              </a:moveTo>
              <a:lnTo>
                <a:pt x="2402921" y="226463"/>
              </a:lnTo>
              <a:lnTo>
                <a:pt x="0" y="226463"/>
              </a:lnTo>
              <a:lnTo>
                <a:pt x="0" y="418726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118058" y="3630504"/>
        <a:ext cx="122228" cy="4493"/>
      </dsp:txXfrm>
    </dsp:sp>
    <dsp:sp modelId="{372091EB-808E-4B86-8D7F-DD91B38CD138}">
      <dsp:nvSpPr>
        <dsp:cNvPr id="0" name=""/>
        <dsp:cNvSpPr/>
      </dsp:nvSpPr>
      <dsp:spPr>
        <a:xfrm>
          <a:off x="2403836" y="2253031"/>
          <a:ext cx="1953594" cy="11721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728" tIns="100483" rIns="95728" bIns="100483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4. Kepastian prosedur yang benar</a:t>
          </a:r>
        </a:p>
      </dsp:txBody>
      <dsp:txXfrm>
        <a:off x="2403836" y="2253031"/>
        <a:ext cx="1953594" cy="1172156"/>
      </dsp:txXfrm>
    </dsp:sp>
    <dsp:sp modelId="{60C0EEFF-150E-4B24-A71A-522D70B95153}">
      <dsp:nvSpPr>
        <dsp:cNvPr id="0" name=""/>
        <dsp:cNvSpPr/>
      </dsp:nvSpPr>
      <dsp:spPr>
        <a:xfrm>
          <a:off x="1952709" y="4414872"/>
          <a:ext cx="41872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8726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150839" y="4458346"/>
        <a:ext cx="22466" cy="4493"/>
      </dsp:txXfrm>
    </dsp:sp>
    <dsp:sp modelId="{73ECAEC8-3198-42CF-84A2-BD7F6853F05D}">
      <dsp:nvSpPr>
        <dsp:cNvPr id="0" name=""/>
        <dsp:cNvSpPr/>
      </dsp:nvSpPr>
      <dsp:spPr>
        <a:xfrm>
          <a:off x="915" y="3874514"/>
          <a:ext cx="1953594" cy="11721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728" tIns="100483" rIns="95728" bIns="100483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5. Pencegahan infeksi</a:t>
          </a:r>
        </a:p>
      </dsp:txBody>
      <dsp:txXfrm>
        <a:off x="915" y="3874514"/>
        <a:ext cx="1953594" cy="1172156"/>
      </dsp:txXfrm>
    </dsp:sp>
    <dsp:sp modelId="{97C69424-C13A-4C1E-AE25-39BA8CCD7A17}">
      <dsp:nvSpPr>
        <dsp:cNvPr id="0" name=""/>
        <dsp:cNvSpPr/>
      </dsp:nvSpPr>
      <dsp:spPr>
        <a:xfrm>
          <a:off x="2403836" y="3874514"/>
          <a:ext cx="1953594" cy="11721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728" tIns="100483" rIns="95728" bIns="100483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6. Pencegahan pasien jatuh</a:t>
          </a:r>
        </a:p>
      </dsp:txBody>
      <dsp:txXfrm>
        <a:off x="2403836" y="3874514"/>
        <a:ext cx="1953594" cy="11721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Color Cover">
            <a:extLst>
              <a:ext uri="{FF2B5EF4-FFF2-40B4-BE49-F238E27FC236}">
                <a16:creationId xmlns:a16="http://schemas.microsoft.com/office/drawing/2014/main" id="{815925C2-A704-4D47-B1C1-3FCA52512E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Color Cover">
            <a:extLst>
              <a:ext uri="{FF2B5EF4-FFF2-40B4-BE49-F238E27FC236}">
                <a16:creationId xmlns:a16="http://schemas.microsoft.com/office/drawing/2014/main" id="{01D4315C-C23C-4FD3-98DF-08C29E2292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1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E6B47BC-43FD-4C91-8BFF-B41B99A8A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4548176" cy="6858000"/>
            <a:chOff x="651279" y="598259"/>
            <a:chExt cx="10889442" cy="5680742"/>
          </a:xfrm>
        </p:grpSpPr>
        <p:sp>
          <p:nvSpPr>
            <p:cNvPr id="13" name="Color">
              <a:extLst>
                <a:ext uri="{FF2B5EF4-FFF2-40B4-BE49-F238E27FC236}">
                  <a16:creationId xmlns:a16="http://schemas.microsoft.com/office/drawing/2014/main" id="{13038185-AC3C-4595-945F-25311424C5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75D51AA0-C095-4650-A361-B294320BFE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3" y="0"/>
            <a:ext cx="9141717" cy="6858000"/>
            <a:chOff x="0" y="0"/>
            <a:chExt cx="12188952" cy="6858000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6897" y="1053944"/>
            <a:ext cx="3847200" cy="5340097"/>
          </a:xfrm>
        </p:spPr>
        <p:txBody>
          <a:bodyPr anchor="ctr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ID" sz="4200" b="1" dirty="0">
                <a:solidFill>
                  <a:schemeClr val="tx2"/>
                </a:solidFill>
              </a:rPr>
              <a:t>PRINSIP DAN METODE KESELAMATAN PASIEN DALAM KOMPLEKSITAS BERBAGAI KONTEKS PELAYANAN KESEHATAN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2885" y="864491"/>
            <a:ext cx="3946397" cy="5340097"/>
          </a:xfrm>
        </p:spPr>
        <p:txBody>
          <a:bodyPr anchor="ctr">
            <a:normAutofit/>
          </a:bodyPr>
          <a:lstStyle/>
          <a:p>
            <a:endParaRPr lang="en-ID" sz="1600" dirty="0">
              <a:solidFill>
                <a:schemeClr val="tx2"/>
              </a:solidFill>
            </a:endParaRPr>
          </a:p>
          <a:p>
            <a:r>
              <a:rPr lang="en-ID" sz="2800" dirty="0" err="1">
                <a:solidFill>
                  <a:srgbClr val="002060"/>
                </a:solidFill>
              </a:rPr>
              <a:t>Ns.Suyamto</a:t>
            </a:r>
            <a:r>
              <a:rPr lang="en-ID" sz="2800" dirty="0">
                <a:solidFill>
                  <a:srgbClr val="002060"/>
                </a:solidFill>
              </a:rPr>
              <a:t> SST., MPH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B5B423A-57CC-4C58-AA26-8E2E862B03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3912768" cy="3994777"/>
          </a:xfrm>
          <a:custGeom>
            <a:avLst/>
            <a:gdLst>
              <a:gd name="connsiteX0" fmla="*/ 1945461 w 5217023"/>
              <a:gd name="connsiteY0" fmla="*/ 3787398 h 3994777"/>
              <a:gd name="connsiteX1" fmla="*/ 1942113 w 5217023"/>
              <a:gd name="connsiteY1" fmla="*/ 3790053 h 3994777"/>
              <a:gd name="connsiteX2" fmla="*/ 1946982 w 5217023"/>
              <a:gd name="connsiteY2" fmla="*/ 3787990 h 3994777"/>
              <a:gd name="connsiteX3" fmla="*/ 1945461 w 5217023"/>
              <a:gd name="connsiteY3" fmla="*/ 3787398 h 3994777"/>
              <a:gd name="connsiteX4" fmla="*/ 0 w 5217023"/>
              <a:gd name="connsiteY4" fmla="*/ 0 h 3994777"/>
              <a:gd name="connsiteX5" fmla="*/ 5030958 w 5217023"/>
              <a:gd name="connsiteY5" fmla="*/ 0 h 3994777"/>
              <a:gd name="connsiteX6" fmla="*/ 5046198 w 5217023"/>
              <a:gd name="connsiteY6" fmla="*/ 153449 h 3994777"/>
              <a:gd name="connsiteX7" fmla="*/ 5055729 w 5217023"/>
              <a:gd name="connsiteY7" fmla="*/ 415828 h 3994777"/>
              <a:gd name="connsiteX8" fmla="*/ 4735242 w 5217023"/>
              <a:gd name="connsiteY8" fmla="*/ 1867130 h 3994777"/>
              <a:gd name="connsiteX9" fmla="*/ 3907395 w 5217023"/>
              <a:gd name="connsiteY9" fmla="*/ 2938441 h 3994777"/>
              <a:gd name="connsiteX10" fmla="*/ 3946497 w 5217023"/>
              <a:gd name="connsiteY10" fmla="*/ 2908567 h 3994777"/>
              <a:gd name="connsiteX11" fmla="*/ 4585421 w 5217023"/>
              <a:gd name="connsiteY11" fmla="*/ 2188401 h 3994777"/>
              <a:gd name="connsiteX12" fmla="*/ 5142585 w 5217023"/>
              <a:gd name="connsiteY12" fmla="*/ 276891 h 3994777"/>
              <a:gd name="connsiteX13" fmla="*/ 5121833 w 5217023"/>
              <a:gd name="connsiteY13" fmla="*/ 30208 h 3994777"/>
              <a:gd name="connsiteX14" fmla="*/ 5116229 w 5217023"/>
              <a:gd name="connsiteY14" fmla="*/ 0 h 3994777"/>
              <a:gd name="connsiteX15" fmla="*/ 5184724 w 5217023"/>
              <a:gd name="connsiteY15" fmla="*/ 0 h 3994777"/>
              <a:gd name="connsiteX16" fmla="*/ 5196265 w 5217023"/>
              <a:gd name="connsiteY16" fmla="*/ 66113 h 3994777"/>
              <a:gd name="connsiteX17" fmla="*/ 5058603 w 5217023"/>
              <a:gd name="connsiteY17" fmla="*/ 1368242 h 3994777"/>
              <a:gd name="connsiteX18" fmla="*/ 4096624 w 5217023"/>
              <a:gd name="connsiteY18" fmla="*/ 2870829 h 3994777"/>
              <a:gd name="connsiteX19" fmla="*/ 3833203 w 5217023"/>
              <a:gd name="connsiteY19" fmla="*/ 3092190 h 3994777"/>
              <a:gd name="connsiteX20" fmla="*/ 3536509 w 5217023"/>
              <a:gd name="connsiteY20" fmla="*/ 3297128 h 3994777"/>
              <a:gd name="connsiteX21" fmla="*/ 3148966 w 5217023"/>
              <a:gd name="connsiteY21" fmla="*/ 3485478 h 3994777"/>
              <a:gd name="connsiteX22" fmla="*/ 1860557 w 5217023"/>
              <a:gd name="connsiteY22" fmla="*/ 3880910 h 3994777"/>
              <a:gd name="connsiteX23" fmla="*/ 573715 w 5217023"/>
              <a:gd name="connsiteY23" fmla="*/ 3983764 h 3994777"/>
              <a:gd name="connsiteX24" fmla="*/ 108410 w 5217023"/>
              <a:gd name="connsiteY24" fmla="*/ 3908816 h 3994777"/>
              <a:gd name="connsiteX25" fmla="*/ 0 w 5217023"/>
              <a:gd name="connsiteY25" fmla="*/ 3876793 h 3994777"/>
              <a:gd name="connsiteX26" fmla="*/ 0 w 5217023"/>
              <a:gd name="connsiteY26" fmla="*/ 3802912 h 3994777"/>
              <a:gd name="connsiteX27" fmla="*/ 36975 w 5217023"/>
              <a:gd name="connsiteY27" fmla="*/ 3815954 h 3994777"/>
              <a:gd name="connsiteX28" fmla="*/ 561628 w 5217023"/>
              <a:gd name="connsiteY28" fmla="*/ 3912655 h 3994777"/>
              <a:gd name="connsiteX29" fmla="*/ 1683086 w 5217023"/>
              <a:gd name="connsiteY29" fmla="*/ 3844334 h 3994777"/>
              <a:gd name="connsiteX30" fmla="*/ 1806023 w 5217023"/>
              <a:gd name="connsiteY30" fmla="*/ 3820992 h 3994777"/>
              <a:gd name="connsiteX31" fmla="*/ 1921817 w 5217023"/>
              <a:gd name="connsiteY31" fmla="*/ 3795747 h 3994777"/>
              <a:gd name="connsiteX32" fmla="*/ 1243689 w 5217023"/>
              <a:gd name="connsiteY32" fmla="*/ 3846539 h 3994777"/>
              <a:gd name="connsiteX33" fmla="*/ 62875 w 5217023"/>
              <a:gd name="connsiteY33" fmla="*/ 3668143 h 3994777"/>
              <a:gd name="connsiteX34" fmla="*/ 0 w 5217023"/>
              <a:gd name="connsiteY34" fmla="*/ 3644185 h 3994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217023" h="3994777">
                <a:moveTo>
                  <a:pt x="1945461" y="3787398"/>
                </a:moveTo>
                <a:lnTo>
                  <a:pt x="1942113" y="3790053"/>
                </a:lnTo>
                <a:lnTo>
                  <a:pt x="1946982" y="3787990"/>
                </a:lnTo>
                <a:cubicBezTo>
                  <a:pt x="1946982" y="3787990"/>
                  <a:pt x="1946379" y="3787019"/>
                  <a:pt x="1945461" y="3787398"/>
                </a:cubicBezTo>
                <a:close/>
                <a:moveTo>
                  <a:pt x="0" y="0"/>
                </a:moveTo>
                <a:lnTo>
                  <a:pt x="5030958" y="0"/>
                </a:lnTo>
                <a:lnTo>
                  <a:pt x="5046198" y="153449"/>
                </a:lnTo>
                <a:cubicBezTo>
                  <a:pt x="5052189" y="240558"/>
                  <a:pt x="5055458" y="328007"/>
                  <a:pt x="5055729" y="415828"/>
                </a:cubicBezTo>
                <a:cubicBezTo>
                  <a:pt x="5057604" y="923672"/>
                  <a:pt x="4959210" y="1409054"/>
                  <a:pt x="4735242" y="1867130"/>
                </a:cubicBezTo>
                <a:cubicBezTo>
                  <a:pt x="4533284" y="2280198"/>
                  <a:pt x="4248921" y="2629330"/>
                  <a:pt x="3907395" y="2938441"/>
                </a:cubicBezTo>
                <a:cubicBezTo>
                  <a:pt x="3922498" y="2931535"/>
                  <a:pt x="3935859" y="2921330"/>
                  <a:pt x="3946497" y="2908567"/>
                </a:cubicBezTo>
                <a:cubicBezTo>
                  <a:pt x="4193494" y="2700987"/>
                  <a:pt x="4408756" y="2458364"/>
                  <a:pt x="4585421" y="2188401"/>
                </a:cubicBezTo>
                <a:cubicBezTo>
                  <a:pt x="4967641" y="1608533"/>
                  <a:pt x="5169304" y="975361"/>
                  <a:pt x="5142585" y="276891"/>
                </a:cubicBezTo>
                <a:cubicBezTo>
                  <a:pt x="5139764" y="194215"/>
                  <a:pt x="5132824" y="111888"/>
                  <a:pt x="5121833" y="30208"/>
                </a:cubicBezTo>
                <a:lnTo>
                  <a:pt x="5116229" y="0"/>
                </a:lnTo>
                <a:lnTo>
                  <a:pt x="5184724" y="0"/>
                </a:lnTo>
                <a:lnTo>
                  <a:pt x="5196265" y="66113"/>
                </a:lnTo>
                <a:cubicBezTo>
                  <a:pt x="5249921" y="496647"/>
                  <a:pt x="5197997" y="931171"/>
                  <a:pt x="5058603" y="1368242"/>
                </a:cubicBezTo>
                <a:cubicBezTo>
                  <a:pt x="4872414" y="1953929"/>
                  <a:pt x="4544298" y="2451351"/>
                  <a:pt x="4096624" y="2870829"/>
                </a:cubicBezTo>
                <a:cubicBezTo>
                  <a:pt x="4012832" y="2949426"/>
                  <a:pt x="3924415" y="3022439"/>
                  <a:pt x="3833203" y="3092190"/>
                </a:cubicBezTo>
                <a:cubicBezTo>
                  <a:pt x="3741992" y="3161943"/>
                  <a:pt x="3648667" y="3225510"/>
                  <a:pt x="3536509" y="3297128"/>
                </a:cubicBezTo>
                <a:cubicBezTo>
                  <a:pt x="3427215" y="3372735"/>
                  <a:pt x="3288598" y="3430233"/>
                  <a:pt x="3148966" y="3485478"/>
                </a:cubicBezTo>
                <a:cubicBezTo>
                  <a:pt x="2729930" y="3651299"/>
                  <a:pt x="2302194" y="3788890"/>
                  <a:pt x="1860557" y="3880910"/>
                </a:cubicBezTo>
                <a:cubicBezTo>
                  <a:pt x="1435974" y="3969444"/>
                  <a:pt x="1008052" y="4017957"/>
                  <a:pt x="573715" y="3983764"/>
                </a:cubicBezTo>
                <a:cubicBezTo>
                  <a:pt x="415134" y="3971300"/>
                  <a:pt x="259585" y="3947743"/>
                  <a:pt x="108410" y="3908816"/>
                </a:cubicBezTo>
                <a:lnTo>
                  <a:pt x="0" y="3876793"/>
                </a:lnTo>
                <a:lnTo>
                  <a:pt x="0" y="3802912"/>
                </a:lnTo>
                <a:lnTo>
                  <a:pt x="36975" y="3815954"/>
                </a:lnTo>
                <a:cubicBezTo>
                  <a:pt x="206404" y="3867475"/>
                  <a:pt x="382020" y="3897326"/>
                  <a:pt x="561628" y="3912655"/>
                </a:cubicBezTo>
                <a:cubicBezTo>
                  <a:pt x="938583" y="3944832"/>
                  <a:pt x="1311814" y="3910697"/>
                  <a:pt x="1683086" y="3844334"/>
                </a:cubicBezTo>
                <a:cubicBezTo>
                  <a:pt x="1724123" y="3837151"/>
                  <a:pt x="1765097" y="3829374"/>
                  <a:pt x="1806023" y="3820992"/>
                </a:cubicBezTo>
                <a:cubicBezTo>
                  <a:pt x="1844740" y="3813079"/>
                  <a:pt x="1883218" y="3804161"/>
                  <a:pt x="1921817" y="3795747"/>
                </a:cubicBezTo>
                <a:cubicBezTo>
                  <a:pt x="1697011" y="3826435"/>
                  <a:pt x="1470551" y="3843387"/>
                  <a:pt x="1243689" y="3846539"/>
                </a:cubicBezTo>
                <a:cubicBezTo>
                  <a:pt x="839058" y="3849054"/>
                  <a:pt x="443424" y="3800206"/>
                  <a:pt x="62875" y="3668143"/>
                </a:cubicBezTo>
                <a:lnTo>
                  <a:pt x="0" y="36441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73770"/>
            <a:ext cx="2415246" cy="2027227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ID" sz="3300">
                <a:solidFill>
                  <a:srgbClr val="FFFFFF"/>
                </a:solidFill>
              </a:rPr>
              <a:t>Standar Keselamatan Pasien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E7D27B2-2F8B-778A-1AAA-962E54309D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0789475"/>
              </p:ext>
            </p:extLst>
          </p:nvPr>
        </p:nvGraphicFramePr>
        <p:xfrm>
          <a:off x="4157004" y="541606"/>
          <a:ext cx="4358346" cy="5678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5C8908E2-EE49-44D2-9428-A28D2312A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5314994-6337-4875-8CF5-652CAFE834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9143998" cy="4267200"/>
            <a:chOff x="7467600" y="0"/>
            <a:chExt cx="4724400" cy="6858000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B3A2D4D6-D501-439A-9FC6-397879C465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CD20BAA-1998-4EBB-AD61-13A92072EC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7600" y="0"/>
              <a:ext cx="4724400" cy="6858000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7449A6C7-D15F-4AA5-BFA5-71A404B47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4267200"/>
          </a:xfrm>
          <a:custGeom>
            <a:avLst/>
            <a:gdLst>
              <a:gd name="connsiteX0" fmla="*/ 2537169 w 12192000"/>
              <a:gd name="connsiteY0" fmla="*/ 4125568 h 4267200"/>
              <a:gd name="connsiteX1" fmla="*/ 3246267 w 12192000"/>
              <a:gd name="connsiteY1" fmla="*/ 4262961 h 4267200"/>
              <a:gd name="connsiteX2" fmla="*/ 3253970 w 12192000"/>
              <a:gd name="connsiteY2" fmla="*/ 4267200 h 4267200"/>
              <a:gd name="connsiteX3" fmla="*/ 3071791 w 12192000"/>
              <a:gd name="connsiteY3" fmla="*/ 4267200 h 4267200"/>
              <a:gd name="connsiteX4" fmla="*/ 2975095 w 12192000"/>
              <a:gd name="connsiteY4" fmla="*/ 4243356 h 4267200"/>
              <a:gd name="connsiteX5" fmla="*/ 2626982 w 12192000"/>
              <a:gd name="connsiteY5" fmla="*/ 4206450 h 4267200"/>
              <a:gd name="connsiteX6" fmla="*/ 2490617 w 12192000"/>
              <a:gd name="connsiteY6" fmla="*/ 4206951 h 4267200"/>
              <a:gd name="connsiteX7" fmla="*/ 2819869 w 12192000"/>
              <a:gd name="connsiteY7" fmla="*/ 4252936 h 4267200"/>
              <a:gd name="connsiteX8" fmla="*/ 2900997 w 12192000"/>
              <a:gd name="connsiteY8" fmla="*/ 4267200 h 4267200"/>
              <a:gd name="connsiteX9" fmla="*/ 2705858 w 12192000"/>
              <a:gd name="connsiteY9" fmla="*/ 4267200 h 4267200"/>
              <a:gd name="connsiteX10" fmla="*/ 2561467 w 12192000"/>
              <a:gd name="connsiteY10" fmla="*/ 4246270 h 4267200"/>
              <a:gd name="connsiteX11" fmla="*/ 2305292 w 12192000"/>
              <a:gd name="connsiteY11" fmla="*/ 4219492 h 4267200"/>
              <a:gd name="connsiteX12" fmla="*/ 2409349 w 12192000"/>
              <a:gd name="connsiteY12" fmla="*/ 4267200 h 4267200"/>
              <a:gd name="connsiteX13" fmla="*/ 2266705 w 12192000"/>
              <a:gd name="connsiteY13" fmla="*/ 4267200 h 4267200"/>
              <a:gd name="connsiteX14" fmla="*/ 2183576 w 12192000"/>
              <a:gd name="connsiteY14" fmla="*/ 4227150 h 4267200"/>
              <a:gd name="connsiteX15" fmla="*/ 2151029 w 12192000"/>
              <a:gd name="connsiteY15" fmla="*/ 4146947 h 4267200"/>
              <a:gd name="connsiteX16" fmla="*/ 2537169 w 12192000"/>
              <a:gd name="connsiteY16" fmla="*/ 4125568 h 4267200"/>
              <a:gd name="connsiteX17" fmla="*/ 9258094 w 12192000"/>
              <a:gd name="connsiteY17" fmla="*/ 3958602 h 4267200"/>
              <a:gd name="connsiteX18" fmla="*/ 8526712 w 12192000"/>
              <a:gd name="connsiteY18" fmla="*/ 4119804 h 4267200"/>
              <a:gd name="connsiteX19" fmla="*/ 9258094 w 12192000"/>
              <a:gd name="connsiteY19" fmla="*/ 3958602 h 4267200"/>
              <a:gd name="connsiteX20" fmla="*/ 9168987 w 12192000"/>
              <a:gd name="connsiteY20" fmla="*/ 3919232 h 4267200"/>
              <a:gd name="connsiteX21" fmla="*/ 8603910 w 12192000"/>
              <a:gd name="connsiteY21" fmla="*/ 4068895 h 4267200"/>
              <a:gd name="connsiteX22" fmla="*/ 9252382 w 12192000"/>
              <a:gd name="connsiteY22" fmla="*/ 3927759 h 4267200"/>
              <a:gd name="connsiteX23" fmla="*/ 9168987 w 12192000"/>
              <a:gd name="connsiteY23" fmla="*/ 3919232 h 4267200"/>
              <a:gd name="connsiteX24" fmla="*/ 1635889 w 12192000"/>
              <a:gd name="connsiteY24" fmla="*/ 3709494 h 4267200"/>
              <a:gd name="connsiteX25" fmla="*/ 1634800 w 12192000"/>
              <a:gd name="connsiteY25" fmla="*/ 3731111 h 4267200"/>
              <a:gd name="connsiteX26" fmla="*/ 1635889 w 12192000"/>
              <a:gd name="connsiteY26" fmla="*/ 3709494 h 4267200"/>
              <a:gd name="connsiteX27" fmla="*/ 3174829 w 12192000"/>
              <a:gd name="connsiteY27" fmla="*/ 3620110 h 4267200"/>
              <a:gd name="connsiteX28" fmla="*/ 3189263 w 12192000"/>
              <a:gd name="connsiteY28" fmla="*/ 3625726 h 4267200"/>
              <a:gd name="connsiteX29" fmla="*/ 3560912 w 12192000"/>
              <a:gd name="connsiteY29" fmla="*/ 4079863 h 4267200"/>
              <a:gd name="connsiteX30" fmla="*/ 3611854 w 12192000"/>
              <a:gd name="connsiteY30" fmla="*/ 4188366 h 4267200"/>
              <a:gd name="connsiteX31" fmla="*/ 3631583 w 12192000"/>
              <a:gd name="connsiteY31" fmla="*/ 4267200 h 4267200"/>
              <a:gd name="connsiteX32" fmla="*/ 3575699 w 12192000"/>
              <a:gd name="connsiteY32" fmla="*/ 4267200 h 4267200"/>
              <a:gd name="connsiteX33" fmla="*/ 3575567 w 12192000"/>
              <a:gd name="connsiteY33" fmla="*/ 4263588 h 4267200"/>
              <a:gd name="connsiteX34" fmla="*/ 3467355 w 12192000"/>
              <a:gd name="connsiteY34" fmla="*/ 3988130 h 4267200"/>
              <a:gd name="connsiteX35" fmla="*/ 3310753 w 12192000"/>
              <a:gd name="connsiteY35" fmla="*/ 3787140 h 4267200"/>
              <a:gd name="connsiteX36" fmla="*/ 3291335 w 12192000"/>
              <a:gd name="connsiteY36" fmla="*/ 3767420 h 4267200"/>
              <a:gd name="connsiteX37" fmla="*/ 3390805 w 12192000"/>
              <a:gd name="connsiteY37" fmla="*/ 3937163 h 4267200"/>
              <a:gd name="connsiteX38" fmla="*/ 3545740 w 12192000"/>
              <a:gd name="connsiteY38" fmla="*/ 4251102 h 4267200"/>
              <a:gd name="connsiteX39" fmla="*/ 3550709 w 12192000"/>
              <a:gd name="connsiteY39" fmla="*/ 4267200 h 4267200"/>
              <a:gd name="connsiteX40" fmla="*/ 3513586 w 12192000"/>
              <a:gd name="connsiteY40" fmla="*/ 4267200 h 4267200"/>
              <a:gd name="connsiteX41" fmla="*/ 3470728 w 12192000"/>
              <a:gd name="connsiteY41" fmla="*/ 4152456 h 4267200"/>
              <a:gd name="connsiteX42" fmla="*/ 3364433 w 12192000"/>
              <a:gd name="connsiteY42" fmla="*/ 3953121 h 4267200"/>
              <a:gd name="connsiteX43" fmla="*/ 3316479 w 12192000"/>
              <a:gd name="connsiteY43" fmla="*/ 3872136 h 4267200"/>
              <a:gd name="connsiteX44" fmla="*/ 3504482 w 12192000"/>
              <a:gd name="connsiteY44" fmla="*/ 4267200 h 4267200"/>
              <a:gd name="connsiteX45" fmla="*/ 3467547 w 12192000"/>
              <a:gd name="connsiteY45" fmla="*/ 4267200 h 4267200"/>
              <a:gd name="connsiteX46" fmla="*/ 3177952 w 12192000"/>
              <a:gd name="connsiteY46" fmla="*/ 3657386 h 4267200"/>
              <a:gd name="connsiteX47" fmla="*/ 3174829 w 12192000"/>
              <a:gd name="connsiteY47" fmla="*/ 3620110 h 4267200"/>
              <a:gd name="connsiteX48" fmla="*/ 11279315 w 12192000"/>
              <a:gd name="connsiteY48" fmla="*/ 3618448 h 4267200"/>
              <a:gd name="connsiteX49" fmla="*/ 11317765 w 12192000"/>
              <a:gd name="connsiteY49" fmla="*/ 3638405 h 4267200"/>
              <a:gd name="connsiteX50" fmla="*/ 11304886 w 12192000"/>
              <a:gd name="connsiteY50" fmla="*/ 4200582 h 4267200"/>
              <a:gd name="connsiteX51" fmla="*/ 11298904 w 12192000"/>
              <a:gd name="connsiteY51" fmla="*/ 4267200 h 4267200"/>
              <a:gd name="connsiteX52" fmla="*/ 11213088 w 12192000"/>
              <a:gd name="connsiteY52" fmla="*/ 4267200 h 4267200"/>
              <a:gd name="connsiteX53" fmla="*/ 11219157 w 12192000"/>
              <a:gd name="connsiteY53" fmla="*/ 4210725 h 4267200"/>
              <a:gd name="connsiteX54" fmla="*/ 11225213 w 12192000"/>
              <a:gd name="connsiteY54" fmla="*/ 3936722 h 4267200"/>
              <a:gd name="connsiteX55" fmla="*/ 11182914 w 12192000"/>
              <a:gd name="connsiteY55" fmla="*/ 4196771 h 4267200"/>
              <a:gd name="connsiteX56" fmla="*/ 11172266 w 12192000"/>
              <a:gd name="connsiteY56" fmla="*/ 4267200 h 4267200"/>
              <a:gd name="connsiteX57" fmla="*/ 11140975 w 12192000"/>
              <a:gd name="connsiteY57" fmla="*/ 4267200 h 4267200"/>
              <a:gd name="connsiteX58" fmla="*/ 11152239 w 12192000"/>
              <a:gd name="connsiteY58" fmla="*/ 4192628 h 4267200"/>
              <a:gd name="connsiteX59" fmla="*/ 11201005 w 12192000"/>
              <a:gd name="connsiteY59" fmla="*/ 3900089 h 4267200"/>
              <a:gd name="connsiteX60" fmla="*/ 11105754 w 12192000"/>
              <a:gd name="connsiteY60" fmla="*/ 4139192 h 4267200"/>
              <a:gd name="connsiteX61" fmla="*/ 11065821 w 12192000"/>
              <a:gd name="connsiteY61" fmla="*/ 4267200 h 4267200"/>
              <a:gd name="connsiteX62" fmla="*/ 10978133 w 12192000"/>
              <a:gd name="connsiteY62" fmla="*/ 4267200 h 4267200"/>
              <a:gd name="connsiteX63" fmla="*/ 11088889 w 12192000"/>
              <a:gd name="connsiteY63" fmla="*/ 3963916 h 4267200"/>
              <a:gd name="connsiteX64" fmla="*/ 11231212 w 12192000"/>
              <a:gd name="connsiteY64" fmla="*/ 3645474 h 4267200"/>
              <a:gd name="connsiteX65" fmla="*/ 11279315 w 12192000"/>
              <a:gd name="connsiteY65" fmla="*/ 3618448 h 4267200"/>
              <a:gd name="connsiteX66" fmla="*/ 10296877 w 12192000"/>
              <a:gd name="connsiteY66" fmla="*/ 3526602 h 4267200"/>
              <a:gd name="connsiteX67" fmla="*/ 10314210 w 12192000"/>
              <a:gd name="connsiteY67" fmla="*/ 3538353 h 4267200"/>
              <a:gd name="connsiteX68" fmla="*/ 10450858 w 12192000"/>
              <a:gd name="connsiteY68" fmla="*/ 3902477 h 4267200"/>
              <a:gd name="connsiteX69" fmla="*/ 10572255 w 12192000"/>
              <a:gd name="connsiteY69" fmla="*/ 4267200 h 4267200"/>
              <a:gd name="connsiteX70" fmla="*/ 10477642 w 12192000"/>
              <a:gd name="connsiteY70" fmla="*/ 4267200 h 4267200"/>
              <a:gd name="connsiteX71" fmla="*/ 10436479 w 12192000"/>
              <a:gd name="connsiteY71" fmla="*/ 4144570 h 4267200"/>
              <a:gd name="connsiteX72" fmla="*/ 10277529 w 12192000"/>
              <a:gd name="connsiteY72" fmla="*/ 3701307 h 4267200"/>
              <a:gd name="connsiteX73" fmla="*/ 10276797 w 12192000"/>
              <a:gd name="connsiteY73" fmla="*/ 3708672 h 4267200"/>
              <a:gd name="connsiteX74" fmla="*/ 10385906 w 12192000"/>
              <a:gd name="connsiteY74" fmla="*/ 4147031 h 4267200"/>
              <a:gd name="connsiteX75" fmla="*/ 10431445 w 12192000"/>
              <a:gd name="connsiteY75" fmla="*/ 4267200 h 4267200"/>
              <a:gd name="connsiteX76" fmla="*/ 10398237 w 12192000"/>
              <a:gd name="connsiteY76" fmla="*/ 4267200 h 4267200"/>
              <a:gd name="connsiteX77" fmla="*/ 10356661 w 12192000"/>
              <a:gd name="connsiteY77" fmla="*/ 4157302 h 4267200"/>
              <a:gd name="connsiteX78" fmla="*/ 10268559 w 12192000"/>
              <a:gd name="connsiteY78" fmla="*/ 3871054 h 4267200"/>
              <a:gd name="connsiteX79" fmla="*/ 10340065 w 12192000"/>
              <a:gd name="connsiteY79" fmla="*/ 4201637 h 4267200"/>
              <a:gd name="connsiteX80" fmla="*/ 10368861 w 12192000"/>
              <a:gd name="connsiteY80" fmla="*/ 4267200 h 4267200"/>
              <a:gd name="connsiteX81" fmla="*/ 10267862 w 12192000"/>
              <a:gd name="connsiteY81" fmla="*/ 4267200 h 4267200"/>
              <a:gd name="connsiteX82" fmla="*/ 10236210 w 12192000"/>
              <a:gd name="connsiteY82" fmla="*/ 4185635 h 4267200"/>
              <a:gd name="connsiteX83" fmla="*/ 10225980 w 12192000"/>
              <a:gd name="connsiteY83" fmla="*/ 3561061 h 4267200"/>
              <a:gd name="connsiteX84" fmla="*/ 10296877 w 12192000"/>
              <a:gd name="connsiteY84" fmla="*/ 3526602 h 4267200"/>
              <a:gd name="connsiteX85" fmla="*/ 3429186 w 12192000"/>
              <a:gd name="connsiteY85" fmla="*/ 3458784 h 4267200"/>
              <a:gd name="connsiteX86" fmla="*/ 3446761 w 12192000"/>
              <a:gd name="connsiteY86" fmla="*/ 3461278 h 4267200"/>
              <a:gd name="connsiteX87" fmla="*/ 4419733 w 12192000"/>
              <a:gd name="connsiteY87" fmla="*/ 3963555 h 4267200"/>
              <a:gd name="connsiteX88" fmla="*/ 4659448 w 12192000"/>
              <a:gd name="connsiteY88" fmla="*/ 4172746 h 4267200"/>
              <a:gd name="connsiteX89" fmla="*/ 4719140 w 12192000"/>
              <a:gd name="connsiteY89" fmla="*/ 4267200 h 4267200"/>
              <a:gd name="connsiteX90" fmla="*/ 4641222 w 12192000"/>
              <a:gd name="connsiteY90" fmla="*/ 4267200 h 4267200"/>
              <a:gd name="connsiteX91" fmla="*/ 4599968 w 12192000"/>
              <a:gd name="connsiteY91" fmla="*/ 4207074 h 4267200"/>
              <a:gd name="connsiteX92" fmla="*/ 4136093 w 12192000"/>
              <a:gd name="connsiteY92" fmla="*/ 3858466 h 4267200"/>
              <a:gd name="connsiteX93" fmla="*/ 3670252 w 12192000"/>
              <a:gd name="connsiteY93" fmla="*/ 3622798 h 4267200"/>
              <a:gd name="connsiteX94" fmla="*/ 3817258 w 12192000"/>
              <a:gd name="connsiteY94" fmla="*/ 3723577 h 4267200"/>
              <a:gd name="connsiteX95" fmla="*/ 4000461 w 12192000"/>
              <a:gd name="connsiteY95" fmla="*/ 3855966 h 4267200"/>
              <a:gd name="connsiteX96" fmla="*/ 4088180 w 12192000"/>
              <a:gd name="connsiteY96" fmla="*/ 3929774 h 4267200"/>
              <a:gd name="connsiteX97" fmla="*/ 4184555 w 12192000"/>
              <a:gd name="connsiteY97" fmla="*/ 4010683 h 4267200"/>
              <a:gd name="connsiteX98" fmla="*/ 4399563 w 12192000"/>
              <a:gd name="connsiteY98" fmla="*/ 4158106 h 4267200"/>
              <a:gd name="connsiteX99" fmla="*/ 4546299 w 12192000"/>
              <a:gd name="connsiteY99" fmla="*/ 4254934 h 4267200"/>
              <a:gd name="connsiteX100" fmla="*/ 4561743 w 12192000"/>
              <a:gd name="connsiteY100" fmla="*/ 4267200 h 4267200"/>
              <a:gd name="connsiteX101" fmla="*/ 4509274 w 12192000"/>
              <a:gd name="connsiteY101" fmla="*/ 4267200 h 4267200"/>
              <a:gd name="connsiteX102" fmla="*/ 4383389 w 12192000"/>
              <a:gd name="connsiteY102" fmla="*/ 4184369 h 4267200"/>
              <a:gd name="connsiteX103" fmla="*/ 4165508 w 12192000"/>
              <a:gd name="connsiteY103" fmla="*/ 4035196 h 4267200"/>
              <a:gd name="connsiteX104" fmla="*/ 4068162 w 12192000"/>
              <a:gd name="connsiteY104" fmla="*/ 3953394 h 4267200"/>
              <a:gd name="connsiteX105" fmla="*/ 3981416 w 12192000"/>
              <a:gd name="connsiteY105" fmla="*/ 3880482 h 4267200"/>
              <a:gd name="connsiteX106" fmla="*/ 3800147 w 12192000"/>
              <a:gd name="connsiteY106" fmla="*/ 3749872 h 4267200"/>
              <a:gd name="connsiteX107" fmla="*/ 3655073 w 12192000"/>
              <a:gd name="connsiteY107" fmla="*/ 3650884 h 4267200"/>
              <a:gd name="connsiteX108" fmla="*/ 3989938 w 12192000"/>
              <a:gd name="connsiteY108" fmla="*/ 3991685 h 4267200"/>
              <a:gd name="connsiteX109" fmla="*/ 4393907 w 12192000"/>
              <a:gd name="connsiteY109" fmla="*/ 4261258 h 4267200"/>
              <a:gd name="connsiteX110" fmla="*/ 4408201 w 12192000"/>
              <a:gd name="connsiteY110" fmla="*/ 4267200 h 4267200"/>
              <a:gd name="connsiteX111" fmla="*/ 4250346 w 12192000"/>
              <a:gd name="connsiteY111" fmla="*/ 4267200 h 4267200"/>
              <a:gd name="connsiteX112" fmla="*/ 4245269 w 12192000"/>
              <a:gd name="connsiteY112" fmla="*/ 4265040 h 4267200"/>
              <a:gd name="connsiteX113" fmla="*/ 4036318 w 12192000"/>
              <a:gd name="connsiteY113" fmla="*/ 4147013 h 4267200"/>
              <a:gd name="connsiteX114" fmla="*/ 3432098 w 12192000"/>
              <a:gd name="connsiteY114" fmla="*/ 3537312 h 4267200"/>
              <a:gd name="connsiteX115" fmla="*/ 3429186 w 12192000"/>
              <a:gd name="connsiteY115" fmla="*/ 3458784 h 4267200"/>
              <a:gd name="connsiteX116" fmla="*/ 9334796 w 12192000"/>
              <a:gd name="connsiteY116" fmla="*/ 3456584 h 4267200"/>
              <a:gd name="connsiteX117" fmla="*/ 9651570 w 12192000"/>
              <a:gd name="connsiteY117" fmla="*/ 3826505 h 4267200"/>
              <a:gd name="connsiteX118" fmla="*/ 9334796 w 12192000"/>
              <a:gd name="connsiteY118" fmla="*/ 3456584 h 4267200"/>
              <a:gd name="connsiteX119" fmla="*/ 4440129 w 12192000"/>
              <a:gd name="connsiteY119" fmla="*/ 3448571 h 4267200"/>
              <a:gd name="connsiteX120" fmla="*/ 4856525 w 12192000"/>
              <a:gd name="connsiteY120" fmla="*/ 3915351 h 4267200"/>
              <a:gd name="connsiteX121" fmla="*/ 5059055 w 12192000"/>
              <a:gd name="connsiteY121" fmla="*/ 4108918 h 4267200"/>
              <a:gd name="connsiteX122" fmla="*/ 5290070 w 12192000"/>
              <a:gd name="connsiteY122" fmla="*/ 4263619 h 4267200"/>
              <a:gd name="connsiteX123" fmla="*/ 4834991 w 12192000"/>
              <a:gd name="connsiteY123" fmla="*/ 3830985 h 4267200"/>
              <a:gd name="connsiteX124" fmla="*/ 4440129 w 12192000"/>
              <a:gd name="connsiteY124" fmla="*/ 3448571 h 4267200"/>
              <a:gd name="connsiteX125" fmla="*/ 5425834 w 12192000"/>
              <a:gd name="connsiteY125" fmla="*/ 3162785 h 4267200"/>
              <a:gd name="connsiteX126" fmla="*/ 5401644 w 12192000"/>
              <a:gd name="connsiteY126" fmla="*/ 3617847 h 4267200"/>
              <a:gd name="connsiteX127" fmla="*/ 5467256 w 12192000"/>
              <a:gd name="connsiteY127" fmla="*/ 4175494 h 4267200"/>
              <a:gd name="connsiteX128" fmla="*/ 5448069 w 12192000"/>
              <a:gd name="connsiteY128" fmla="*/ 3567554 h 4267200"/>
              <a:gd name="connsiteX129" fmla="*/ 1318687 w 12192000"/>
              <a:gd name="connsiteY129" fmla="*/ 3113840 h 4267200"/>
              <a:gd name="connsiteX130" fmla="*/ 1066793 w 12192000"/>
              <a:gd name="connsiteY130" fmla="*/ 3212171 h 4267200"/>
              <a:gd name="connsiteX131" fmla="*/ 993319 w 12192000"/>
              <a:gd name="connsiteY131" fmla="*/ 3247648 h 4267200"/>
              <a:gd name="connsiteX132" fmla="*/ 853081 w 12192000"/>
              <a:gd name="connsiteY132" fmla="*/ 3312410 h 4267200"/>
              <a:gd name="connsiteX133" fmla="*/ 805957 w 12192000"/>
              <a:gd name="connsiteY133" fmla="*/ 3330443 h 4267200"/>
              <a:gd name="connsiteX134" fmla="*/ 1318687 w 12192000"/>
              <a:gd name="connsiteY134" fmla="*/ 3113840 h 4267200"/>
              <a:gd name="connsiteX135" fmla="*/ 5453702 w 12192000"/>
              <a:gd name="connsiteY135" fmla="*/ 3090882 h 4267200"/>
              <a:gd name="connsiteX136" fmla="*/ 5480135 w 12192000"/>
              <a:gd name="connsiteY136" fmla="*/ 3565802 h 4267200"/>
              <a:gd name="connsiteX137" fmla="*/ 5499023 w 12192000"/>
              <a:gd name="connsiteY137" fmla="*/ 4166310 h 4267200"/>
              <a:gd name="connsiteX138" fmla="*/ 5547022 w 12192000"/>
              <a:gd name="connsiteY138" fmla="*/ 3607838 h 4267200"/>
              <a:gd name="connsiteX139" fmla="*/ 5515964 w 12192000"/>
              <a:gd name="connsiteY139" fmla="*/ 3378541 h 4267200"/>
              <a:gd name="connsiteX140" fmla="*/ 5453702 w 12192000"/>
              <a:gd name="connsiteY140" fmla="*/ 3090882 h 4267200"/>
              <a:gd name="connsiteX141" fmla="*/ 9790480 w 12192000"/>
              <a:gd name="connsiteY141" fmla="*/ 3078533 h 4267200"/>
              <a:gd name="connsiteX142" fmla="*/ 9763295 w 12192000"/>
              <a:gd name="connsiteY142" fmla="*/ 3245370 h 4267200"/>
              <a:gd name="connsiteX143" fmla="*/ 9736458 w 12192000"/>
              <a:gd name="connsiteY143" fmla="*/ 3758413 h 4267200"/>
              <a:gd name="connsiteX144" fmla="*/ 9763499 w 12192000"/>
              <a:gd name="connsiteY144" fmla="*/ 3528057 h 4267200"/>
              <a:gd name="connsiteX145" fmla="*/ 9793906 w 12192000"/>
              <a:gd name="connsiteY145" fmla="*/ 3231157 h 4267200"/>
              <a:gd name="connsiteX146" fmla="*/ 9791874 w 12192000"/>
              <a:gd name="connsiteY146" fmla="*/ 3142788 h 4267200"/>
              <a:gd name="connsiteX147" fmla="*/ 9790480 w 12192000"/>
              <a:gd name="connsiteY147" fmla="*/ 3078533 h 4267200"/>
              <a:gd name="connsiteX148" fmla="*/ 1238695 w 12192000"/>
              <a:gd name="connsiteY148" fmla="*/ 3076820 h 4267200"/>
              <a:gd name="connsiteX149" fmla="*/ 716371 w 12192000"/>
              <a:gd name="connsiteY149" fmla="*/ 3293249 h 4267200"/>
              <a:gd name="connsiteX150" fmla="*/ 579522 w 12192000"/>
              <a:gd name="connsiteY150" fmla="*/ 3371759 h 4267200"/>
              <a:gd name="connsiteX151" fmla="*/ 600288 w 12192000"/>
              <a:gd name="connsiteY151" fmla="*/ 3365555 h 4267200"/>
              <a:gd name="connsiteX152" fmla="*/ 840692 w 12192000"/>
              <a:gd name="connsiteY152" fmla="*/ 3284921 h 4267200"/>
              <a:gd name="connsiteX153" fmla="*/ 979248 w 12192000"/>
              <a:gd name="connsiteY153" fmla="*/ 3221003 h 4267200"/>
              <a:gd name="connsiteX154" fmla="*/ 1053282 w 12192000"/>
              <a:gd name="connsiteY154" fmla="*/ 3185247 h 4267200"/>
              <a:gd name="connsiteX155" fmla="*/ 1320603 w 12192000"/>
              <a:gd name="connsiteY155" fmla="*/ 3081281 h 4267200"/>
              <a:gd name="connsiteX156" fmla="*/ 1238695 w 12192000"/>
              <a:gd name="connsiteY156" fmla="*/ 3076820 h 4267200"/>
              <a:gd name="connsiteX157" fmla="*/ 5425627 w 12192000"/>
              <a:gd name="connsiteY157" fmla="*/ 2954192 h 4267200"/>
              <a:gd name="connsiteX158" fmla="*/ 5470770 w 12192000"/>
              <a:gd name="connsiteY158" fmla="*/ 3005435 h 4267200"/>
              <a:gd name="connsiteX159" fmla="*/ 5567647 w 12192000"/>
              <a:gd name="connsiteY159" fmla="*/ 4190286 h 4267200"/>
              <a:gd name="connsiteX160" fmla="*/ 5545854 w 12192000"/>
              <a:gd name="connsiteY160" fmla="*/ 4267200 h 4267200"/>
              <a:gd name="connsiteX161" fmla="*/ 5391871 w 12192000"/>
              <a:gd name="connsiteY161" fmla="*/ 4267200 h 4267200"/>
              <a:gd name="connsiteX162" fmla="*/ 5318171 w 12192000"/>
              <a:gd name="connsiteY162" fmla="*/ 4175818 h 4267200"/>
              <a:gd name="connsiteX163" fmla="*/ 4943646 w 12192000"/>
              <a:gd name="connsiteY163" fmla="*/ 3822916 h 4267200"/>
              <a:gd name="connsiteX164" fmla="*/ 4594837 w 12192000"/>
              <a:gd name="connsiteY164" fmla="*/ 3532274 h 4267200"/>
              <a:gd name="connsiteX165" fmla="*/ 4441737 w 12192000"/>
              <a:gd name="connsiteY165" fmla="*/ 3399734 h 4267200"/>
              <a:gd name="connsiteX166" fmla="*/ 4431236 w 12192000"/>
              <a:gd name="connsiteY166" fmla="*/ 3400954 h 4267200"/>
              <a:gd name="connsiteX167" fmla="*/ 4557150 w 12192000"/>
              <a:gd name="connsiteY167" fmla="*/ 3510023 h 4267200"/>
              <a:gd name="connsiteX168" fmla="*/ 4856936 w 12192000"/>
              <a:gd name="connsiteY168" fmla="*/ 3809146 h 4267200"/>
              <a:gd name="connsiteX169" fmla="*/ 5111996 w 12192000"/>
              <a:gd name="connsiteY169" fmla="*/ 4065759 h 4267200"/>
              <a:gd name="connsiteX170" fmla="*/ 5246890 w 12192000"/>
              <a:gd name="connsiteY170" fmla="*/ 4187633 h 4267200"/>
              <a:gd name="connsiteX171" fmla="*/ 5347266 w 12192000"/>
              <a:gd name="connsiteY171" fmla="*/ 4267200 h 4267200"/>
              <a:gd name="connsiteX172" fmla="*/ 5164092 w 12192000"/>
              <a:gd name="connsiteY172" fmla="*/ 4267200 h 4267200"/>
              <a:gd name="connsiteX173" fmla="*/ 5108945 w 12192000"/>
              <a:gd name="connsiteY173" fmla="*/ 4232176 h 4267200"/>
              <a:gd name="connsiteX174" fmla="*/ 4294126 w 12192000"/>
              <a:gd name="connsiteY174" fmla="*/ 3303048 h 4267200"/>
              <a:gd name="connsiteX175" fmla="*/ 4305321 w 12192000"/>
              <a:gd name="connsiteY175" fmla="*/ 3256953 h 4267200"/>
              <a:gd name="connsiteX176" fmla="*/ 4949299 w 12192000"/>
              <a:gd name="connsiteY176" fmla="*/ 3766336 h 4267200"/>
              <a:gd name="connsiteX177" fmla="*/ 5291452 w 12192000"/>
              <a:gd name="connsiteY177" fmla="*/ 4076801 h 4267200"/>
              <a:gd name="connsiteX178" fmla="*/ 5434998 w 12192000"/>
              <a:gd name="connsiteY178" fmla="*/ 4254100 h 4267200"/>
              <a:gd name="connsiteX179" fmla="*/ 5351015 w 12192000"/>
              <a:gd name="connsiteY179" fmla="*/ 3760989 h 4267200"/>
              <a:gd name="connsiteX180" fmla="*/ 5413780 w 12192000"/>
              <a:gd name="connsiteY180" fmla="*/ 2966265 h 4267200"/>
              <a:gd name="connsiteX181" fmla="*/ 5425627 w 12192000"/>
              <a:gd name="connsiteY181" fmla="*/ 2954192 h 4267200"/>
              <a:gd name="connsiteX182" fmla="*/ 8380397 w 12192000"/>
              <a:gd name="connsiteY182" fmla="*/ 2896659 h 4267200"/>
              <a:gd name="connsiteX183" fmla="*/ 8634801 w 12192000"/>
              <a:gd name="connsiteY183" fmla="*/ 3304169 h 4267200"/>
              <a:gd name="connsiteX184" fmla="*/ 8971448 w 12192000"/>
              <a:gd name="connsiteY184" fmla="*/ 3675946 h 4267200"/>
              <a:gd name="connsiteX185" fmla="*/ 8820691 w 12192000"/>
              <a:gd name="connsiteY185" fmla="*/ 3486482 h 4267200"/>
              <a:gd name="connsiteX186" fmla="*/ 8807612 w 12192000"/>
              <a:gd name="connsiteY186" fmla="*/ 3467256 h 4267200"/>
              <a:gd name="connsiteX187" fmla="*/ 8556796 w 12192000"/>
              <a:gd name="connsiteY187" fmla="*/ 3116474 h 4267200"/>
              <a:gd name="connsiteX188" fmla="*/ 8427018 w 12192000"/>
              <a:gd name="connsiteY188" fmla="*/ 2948853 h 4267200"/>
              <a:gd name="connsiteX189" fmla="*/ 8380397 w 12192000"/>
              <a:gd name="connsiteY189" fmla="*/ 2896659 h 4267200"/>
              <a:gd name="connsiteX190" fmla="*/ 9831020 w 12192000"/>
              <a:gd name="connsiteY190" fmla="*/ 2871730 h 4267200"/>
              <a:gd name="connsiteX191" fmla="*/ 9827707 w 12192000"/>
              <a:gd name="connsiteY191" fmla="*/ 2915231 h 4267200"/>
              <a:gd name="connsiteX192" fmla="*/ 9820699 w 12192000"/>
              <a:gd name="connsiteY192" fmla="*/ 3051540 h 4267200"/>
              <a:gd name="connsiteX193" fmla="*/ 9822525 w 12192000"/>
              <a:gd name="connsiteY193" fmla="*/ 3140814 h 4267200"/>
              <a:gd name="connsiteX194" fmla="*/ 9824704 w 12192000"/>
              <a:gd name="connsiteY194" fmla="*/ 3230628 h 4267200"/>
              <a:gd name="connsiteX195" fmla="*/ 9793821 w 12192000"/>
              <a:gd name="connsiteY195" fmla="*/ 3531652 h 4267200"/>
              <a:gd name="connsiteX196" fmla="*/ 9767436 w 12192000"/>
              <a:gd name="connsiteY196" fmla="*/ 3750864 h 4267200"/>
              <a:gd name="connsiteX197" fmla="*/ 9814477 w 12192000"/>
              <a:gd name="connsiteY197" fmla="*/ 3662531 h 4267200"/>
              <a:gd name="connsiteX198" fmla="*/ 9831020 w 12192000"/>
              <a:gd name="connsiteY198" fmla="*/ 2871730 h 4267200"/>
              <a:gd name="connsiteX199" fmla="*/ 8380521 w 12192000"/>
              <a:gd name="connsiteY199" fmla="*/ 2850596 h 4267200"/>
              <a:gd name="connsiteX200" fmla="*/ 8451446 w 12192000"/>
              <a:gd name="connsiteY200" fmla="*/ 2928627 h 4267200"/>
              <a:gd name="connsiteX201" fmla="*/ 8582269 w 12192000"/>
              <a:gd name="connsiteY201" fmla="*/ 3097880 h 4267200"/>
              <a:gd name="connsiteX202" fmla="*/ 8833783 w 12192000"/>
              <a:gd name="connsiteY202" fmla="*/ 3449753 h 4267200"/>
              <a:gd name="connsiteX203" fmla="*/ 8846863 w 12192000"/>
              <a:gd name="connsiteY203" fmla="*/ 3468981 h 4267200"/>
              <a:gd name="connsiteX204" fmla="*/ 8960046 w 12192000"/>
              <a:gd name="connsiteY204" fmla="*/ 3620389 h 4267200"/>
              <a:gd name="connsiteX205" fmla="*/ 8380521 w 12192000"/>
              <a:gd name="connsiteY205" fmla="*/ 2850596 h 4267200"/>
              <a:gd name="connsiteX206" fmla="*/ 9854151 w 12192000"/>
              <a:gd name="connsiteY206" fmla="*/ 2642862 h 4267200"/>
              <a:gd name="connsiteX207" fmla="*/ 9871341 w 12192000"/>
              <a:gd name="connsiteY207" fmla="*/ 2659697 h 4267200"/>
              <a:gd name="connsiteX208" fmla="*/ 9966678 w 12192000"/>
              <a:gd name="connsiteY208" fmla="*/ 3423399 h 4267200"/>
              <a:gd name="connsiteX209" fmla="*/ 9880832 w 12192000"/>
              <a:gd name="connsiteY209" fmla="*/ 3700562 h 4267200"/>
              <a:gd name="connsiteX210" fmla="*/ 9896024 w 12192000"/>
              <a:gd name="connsiteY210" fmla="*/ 4178295 h 4267200"/>
              <a:gd name="connsiteX211" fmla="*/ 10028060 w 12192000"/>
              <a:gd name="connsiteY211" fmla="*/ 4267200 h 4267200"/>
              <a:gd name="connsiteX212" fmla="*/ 9651813 w 12192000"/>
              <a:gd name="connsiteY212" fmla="*/ 4267200 h 4267200"/>
              <a:gd name="connsiteX213" fmla="*/ 9814527 w 12192000"/>
              <a:gd name="connsiteY213" fmla="*/ 4248048 h 4267200"/>
              <a:gd name="connsiteX214" fmla="*/ 9615182 w 12192000"/>
              <a:gd name="connsiteY214" fmla="*/ 4220499 h 4267200"/>
              <a:gd name="connsiteX215" fmla="*/ 9465210 w 12192000"/>
              <a:gd name="connsiteY215" fmla="*/ 4242240 h 4267200"/>
              <a:gd name="connsiteX216" fmla="*/ 9387108 w 12192000"/>
              <a:gd name="connsiteY216" fmla="*/ 4267200 h 4267200"/>
              <a:gd name="connsiteX217" fmla="*/ 9268441 w 12192000"/>
              <a:gd name="connsiteY217" fmla="*/ 4267200 h 4267200"/>
              <a:gd name="connsiteX218" fmla="*/ 9307676 w 12192000"/>
              <a:gd name="connsiteY218" fmla="*/ 4251276 h 4267200"/>
              <a:gd name="connsiteX219" fmla="*/ 9761570 w 12192000"/>
              <a:gd name="connsiteY219" fmla="*/ 4182283 h 4267200"/>
              <a:gd name="connsiteX220" fmla="*/ 9368237 w 12192000"/>
              <a:gd name="connsiteY220" fmla="*/ 3949470 h 4267200"/>
              <a:gd name="connsiteX221" fmla="*/ 9354614 w 12192000"/>
              <a:gd name="connsiteY221" fmla="*/ 3951288 h 4267200"/>
              <a:gd name="connsiteX222" fmla="*/ 8364351 w 12192000"/>
              <a:gd name="connsiteY222" fmla="*/ 4159267 h 4267200"/>
              <a:gd name="connsiteX223" fmla="*/ 8386567 w 12192000"/>
              <a:gd name="connsiteY223" fmla="*/ 4119760 h 4267200"/>
              <a:gd name="connsiteX224" fmla="*/ 9231713 w 12192000"/>
              <a:gd name="connsiteY224" fmla="*/ 3873539 h 4267200"/>
              <a:gd name="connsiteX225" fmla="*/ 9023301 w 12192000"/>
              <a:gd name="connsiteY225" fmla="*/ 3763109 h 4267200"/>
              <a:gd name="connsiteX226" fmla="*/ 9010556 w 12192000"/>
              <a:gd name="connsiteY226" fmla="*/ 3758998 h 4267200"/>
              <a:gd name="connsiteX227" fmla="*/ 8604324 w 12192000"/>
              <a:gd name="connsiteY227" fmla="*/ 3417171 h 4267200"/>
              <a:gd name="connsiteX228" fmla="*/ 8218577 w 12192000"/>
              <a:gd name="connsiteY228" fmla="*/ 2770227 h 4267200"/>
              <a:gd name="connsiteX229" fmla="*/ 8222774 w 12192000"/>
              <a:gd name="connsiteY229" fmla="*/ 2749954 h 4267200"/>
              <a:gd name="connsiteX230" fmla="*/ 8297623 w 12192000"/>
              <a:gd name="connsiteY230" fmla="*/ 2731935 h 4267200"/>
              <a:gd name="connsiteX231" fmla="*/ 9090618 w 12192000"/>
              <a:gd name="connsiteY231" fmla="*/ 3716225 h 4267200"/>
              <a:gd name="connsiteX232" fmla="*/ 9762441 w 12192000"/>
              <a:gd name="connsiteY232" fmla="*/ 4093587 h 4267200"/>
              <a:gd name="connsiteX233" fmla="*/ 9717826 w 12192000"/>
              <a:gd name="connsiteY233" fmla="*/ 3916719 h 4267200"/>
              <a:gd name="connsiteX234" fmla="*/ 9713123 w 12192000"/>
              <a:gd name="connsiteY234" fmla="*/ 3916663 h 4267200"/>
              <a:gd name="connsiteX235" fmla="*/ 9175594 w 12192000"/>
              <a:gd name="connsiteY235" fmla="*/ 3326950 h 4267200"/>
              <a:gd name="connsiteX236" fmla="*/ 9253941 w 12192000"/>
              <a:gd name="connsiteY236" fmla="*/ 3287566 h 4267200"/>
              <a:gd name="connsiteX237" fmla="*/ 9625671 w 12192000"/>
              <a:gd name="connsiteY237" fmla="*/ 3639960 h 4267200"/>
              <a:gd name="connsiteX238" fmla="*/ 9656881 w 12192000"/>
              <a:gd name="connsiteY238" fmla="*/ 3333361 h 4267200"/>
              <a:gd name="connsiteX239" fmla="*/ 9782066 w 12192000"/>
              <a:gd name="connsiteY239" fmla="*/ 2680771 h 4267200"/>
              <a:gd name="connsiteX240" fmla="*/ 9854151 w 12192000"/>
              <a:gd name="connsiteY240" fmla="*/ 2642862 h 4267200"/>
              <a:gd name="connsiteX241" fmla="*/ 11114299 w 12192000"/>
              <a:gd name="connsiteY241" fmla="*/ 2390555 h 4267200"/>
              <a:gd name="connsiteX242" fmla="*/ 11113373 w 12192000"/>
              <a:gd name="connsiteY242" fmla="*/ 2392739 h 4267200"/>
              <a:gd name="connsiteX243" fmla="*/ 11117197 w 12192000"/>
              <a:gd name="connsiteY243" fmla="*/ 2394358 h 4267200"/>
              <a:gd name="connsiteX244" fmla="*/ 11114299 w 12192000"/>
              <a:gd name="connsiteY244" fmla="*/ 2390555 h 4267200"/>
              <a:gd name="connsiteX245" fmla="*/ 10506276 w 12192000"/>
              <a:gd name="connsiteY245" fmla="*/ 2118977 h 4267200"/>
              <a:gd name="connsiteX246" fmla="*/ 10431542 w 12192000"/>
              <a:gd name="connsiteY246" fmla="*/ 2525128 h 4267200"/>
              <a:gd name="connsiteX247" fmla="*/ 10391375 w 12192000"/>
              <a:gd name="connsiteY247" fmla="*/ 2667145 h 4267200"/>
              <a:gd name="connsiteX248" fmla="*/ 10355047 w 12192000"/>
              <a:gd name="connsiteY248" fmla="*/ 2832031 h 4267200"/>
              <a:gd name="connsiteX249" fmla="*/ 10336080 w 12192000"/>
              <a:gd name="connsiteY249" fmla="*/ 2927011 h 4267200"/>
              <a:gd name="connsiteX250" fmla="*/ 10389394 w 12192000"/>
              <a:gd name="connsiteY250" fmla="*/ 2782834 h 4267200"/>
              <a:gd name="connsiteX251" fmla="*/ 10506276 w 12192000"/>
              <a:gd name="connsiteY251" fmla="*/ 2118977 h 4267200"/>
              <a:gd name="connsiteX252" fmla="*/ 11538179 w 12192000"/>
              <a:gd name="connsiteY252" fmla="*/ 2090376 h 4267200"/>
              <a:gd name="connsiteX253" fmla="*/ 11577479 w 12192000"/>
              <a:gd name="connsiteY253" fmla="*/ 2228695 h 4267200"/>
              <a:gd name="connsiteX254" fmla="*/ 11586754 w 12192000"/>
              <a:gd name="connsiteY254" fmla="*/ 2266098 h 4267200"/>
              <a:gd name="connsiteX255" fmla="*/ 11609011 w 12192000"/>
              <a:gd name="connsiteY255" fmla="*/ 2353427 h 4267200"/>
              <a:gd name="connsiteX256" fmla="*/ 11761579 w 12192000"/>
              <a:gd name="connsiteY256" fmla="*/ 2703223 h 4267200"/>
              <a:gd name="connsiteX257" fmla="*/ 11877711 w 12192000"/>
              <a:gd name="connsiteY257" fmla="*/ 2947465 h 4267200"/>
              <a:gd name="connsiteX258" fmla="*/ 11538179 w 12192000"/>
              <a:gd name="connsiteY258" fmla="*/ 2090376 h 4267200"/>
              <a:gd name="connsiteX259" fmla="*/ 6604735 w 12192000"/>
              <a:gd name="connsiteY259" fmla="*/ 2041381 h 4267200"/>
              <a:gd name="connsiteX260" fmla="*/ 7204487 w 12192000"/>
              <a:gd name="connsiteY260" fmla="*/ 2742112 h 4267200"/>
              <a:gd name="connsiteX261" fmla="*/ 7131592 w 12192000"/>
              <a:gd name="connsiteY261" fmla="*/ 2672096 h 4267200"/>
              <a:gd name="connsiteX262" fmla="*/ 6996344 w 12192000"/>
              <a:gd name="connsiteY262" fmla="*/ 2518310 h 4267200"/>
              <a:gd name="connsiteX263" fmla="*/ 6735495 w 12192000"/>
              <a:gd name="connsiteY263" fmla="*/ 2196890 h 4267200"/>
              <a:gd name="connsiteX264" fmla="*/ 6721901 w 12192000"/>
              <a:gd name="connsiteY264" fmla="*/ 2179274 h 4267200"/>
              <a:gd name="connsiteX265" fmla="*/ 6604735 w 12192000"/>
              <a:gd name="connsiteY265" fmla="*/ 2041381 h 4267200"/>
              <a:gd name="connsiteX266" fmla="*/ 11488421 w 12192000"/>
              <a:gd name="connsiteY266" fmla="*/ 2034549 h 4267200"/>
              <a:gd name="connsiteX267" fmla="*/ 11840356 w 12192000"/>
              <a:gd name="connsiteY267" fmla="*/ 2932293 h 4267200"/>
              <a:gd name="connsiteX268" fmla="*/ 11736331 w 12192000"/>
              <a:gd name="connsiteY268" fmla="*/ 2715710 h 4267200"/>
              <a:gd name="connsiteX269" fmla="*/ 11581560 w 12192000"/>
              <a:gd name="connsiteY269" fmla="*/ 2360474 h 4267200"/>
              <a:gd name="connsiteX270" fmla="*/ 11558442 w 12192000"/>
              <a:gd name="connsiteY270" fmla="*/ 2272139 h 4267200"/>
              <a:gd name="connsiteX271" fmla="*/ 11549169 w 12192000"/>
              <a:gd name="connsiteY271" fmla="*/ 2234734 h 4267200"/>
              <a:gd name="connsiteX272" fmla="*/ 11488421 w 12192000"/>
              <a:gd name="connsiteY272" fmla="*/ 2034549 h 4267200"/>
              <a:gd name="connsiteX273" fmla="*/ 10468916 w 12192000"/>
              <a:gd name="connsiteY273" fmla="*/ 2032338 h 4267200"/>
              <a:gd name="connsiteX274" fmla="*/ 10421480 w 12192000"/>
              <a:gd name="connsiteY274" fmla="*/ 2185446 h 4267200"/>
              <a:gd name="connsiteX275" fmla="*/ 10351264 w 12192000"/>
              <a:gd name="connsiteY275" fmla="*/ 2591574 h 4267200"/>
              <a:gd name="connsiteX276" fmla="*/ 10294485 w 12192000"/>
              <a:gd name="connsiteY276" fmla="*/ 2991809 h 4267200"/>
              <a:gd name="connsiteX277" fmla="*/ 10327850 w 12192000"/>
              <a:gd name="connsiteY277" fmla="*/ 2826310 h 4267200"/>
              <a:gd name="connsiteX278" fmla="*/ 10364099 w 12192000"/>
              <a:gd name="connsiteY278" fmla="*/ 2660098 h 4267200"/>
              <a:gd name="connsiteX279" fmla="*/ 10404725 w 12192000"/>
              <a:gd name="connsiteY279" fmla="*/ 2516991 h 4267200"/>
              <a:gd name="connsiteX280" fmla="*/ 10478071 w 12192000"/>
              <a:gd name="connsiteY280" fmla="*/ 2114122 h 4267200"/>
              <a:gd name="connsiteX281" fmla="*/ 10468916 w 12192000"/>
              <a:gd name="connsiteY281" fmla="*/ 2032338 h 4267200"/>
              <a:gd name="connsiteX282" fmla="*/ 10573132 w 12192000"/>
              <a:gd name="connsiteY282" fmla="*/ 1991479 h 4267200"/>
              <a:gd name="connsiteX283" fmla="*/ 11066880 w 12192000"/>
              <a:gd name="connsiteY283" fmla="*/ 2371770 h 4267200"/>
              <a:gd name="connsiteX284" fmla="*/ 10573132 w 12192000"/>
              <a:gd name="connsiteY284" fmla="*/ 1991479 h 4267200"/>
              <a:gd name="connsiteX285" fmla="*/ 6591670 w 12192000"/>
              <a:gd name="connsiteY285" fmla="*/ 1988277 h 4267200"/>
              <a:gd name="connsiteX286" fmla="*/ 6747349 w 12192000"/>
              <a:gd name="connsiteY286" fmla="*/ 2160069 h 4267200"/>
              <a:gd name="connsiteX287" fmla="*/ 6760943 w 12192000"/>
              <a:gd name="connsiteY287" fmla="*/ 2177686 h 4267200"/>
              <a:gd name="connsiteX288" fmla="*/ 7021065 w 12192000"/>
              <a:gd name="connsiteY288" fmla="*/ 2498102 h 4267200"/>
              <a:gd name="connsiteX289" fmla="*/ 7155223 w 12192000"/>
              <a:gd name="connsiteY289" fmla="*/ 2650386 h 4267200"/>
              <a:gd name="connsiteX290" fmla="*/ 7203167 w 12192000"/>
              <a:gd name="connsiteY290" fmla="*/ 2697288 h 4267200"/>
              <a:gd name="connsiteX291" fmla="*/ 6937703 w 12192000"/>
              <a:gd name="connsiteY291" fmla="*/ 2321981 h 4267200"/>
              <a:gd name="connsiteX292" fmla="*/ 6591670 w 12192000"/>
              <a:gd name="connsiteY292" fmla="*/ 1988277 h 4267200"/>
              <a:gd name="connsiteX293" fmla="*/ 5798671 w 12192000"/>
              <a:gd name="connsiteY293" fmla="*/ 1981601 h 4267200"/>
              <a:gd name="connsiteX294" fmla="*/ 5754709 w 12192000"/>
              <a:gd name="connsiteY294" fmla="*/ 2071454 h 4267200"/>
              <a:gd name="connsiteX295" fmla="*/ 5763044 w 12192000"/>
              <a:gd name="connsiteY295" fmla="*/ 2842206 h 4267200"/>
              <a:gd name="connsiteX296" fmla="*/ 5764974 w 12192000"/>
              <a:gd name="connsiteY296" fmla="*/ 2799609 h 4267200"/>
              <a:gd name="connsiteX297" fmla="*/ 5767665 w 12192000"/>
              <a:gd name="connsiteY297" fmla="*/ 2666409 h 4267200"/>
              <a:gd name="connsiteX298" fmla="*/ 5763055 w 12192000"/>
              <a:gd name="connsiteY298" fmla="*/ 2579705 h 4267200"/>
              <a:gd name="connsiteX299" fmla="*/ 5758079 w 12192000"/>
              <a:gd name="connsiteY299" fmla="*/ 2492508 h 4267200"/>
              <a:gd name="connsiteX300" fmla="*/ 5779325 w 12192000"/>
              <a:gd name="connsiteY300" fmla="*/ 2197069 h 4267200"/>
              <a:gd name="connsiteX301" fmla="*/ 5798671 w 12192000"/>
              <a:gd name="connsiteY301" fmla="*/ 1981601 h 4267200"/>
              <a:gd name="connsiteX302" fmla="*/ 5829202 w 12192000"/>
              <a:gd name="connsiteY302" fmla="*/ 1971679 h 4267200"/>
              <a:gd name="connsiteX303" fmla="*/ 5809558 w 12192000"/>
              <a:gd name="connsiteY303" fmla="*/ 2198043 h 4267200"/>
              <a:gd name="connsiteX304" fmla="*/ 5788653 w 12192000"/>
              <a:gd name="connsiteY304" fmla="*/ 2489430 h 4267200"/>
              <a:gd name="connsiteX305" fmla="*/ 5793439 w 12192000"/>
              <a:gd name="connsiteY305" fmla="*/ 2575235 h 4267200"/>
              <a:gd name="connsiteX306" fmla="*/ 5796837 w 12192000"/>
              <a:gd name="connsiteY306" fmla="*/ 2637633 h 4267200"/>
              <a:gd name="connsiteX307" fmla="*/ 5818614 w 12192000"/>
              <a:gd name="connsiteY307" fmla="*/ 2473055 h 4267200"/>
              <a:gd name="connsiteX308" fmla="*/ 5829202 w 12192000"/>
              <a:gd name="connsiteY308" fmla="*/ 1971679 h 4267200"/>
              <a:gd name="connsiteX309" fmla="*/ 10578769 w 12192000"/>
              <a:gd name="connsiteY309" fmla="*/ 1962963 h 4267200"/>
              <a:gd name="connsiteX310" fmla="*/ 11073823 w 12192000"/>
              <a:gd name="connsiteY310" fmla="*/ 2338658 h 4267200"/>
              <a:gd name="connsiteX311" fmla="*/ 10578769 w 12192000"/>
              <a:gd name="connsiteY311" fmla="*/ 1962963 h 4267200"/>
              <a:gd name="connsiteX312" fmla="*/ 5911389 w 12192000"/>
              <a:gd name="connsiteY312" fmla="*/ 1898371 h 4267200"/>
              <a:gd name="connsiteX313" fmla="*/ 6237627 w 12192000"/>
              <a:gd name="connsiteY313" fmla="*/ 2231921 h 4267200"/>
              <a:gd name="connsiteX314" fmla="*/ 5911389 w 12192000"/>
              <a:gd name="connsiteY314" fmla="*/ 1898371 h 4267200"/>
              <a:gd name="connsiteX315" fmla="*/ 6944437 w 12192000"/>
              <a:gd name="connsiteY315" fmla="*/ 1575402 h 4267200"/>
              <a:gd name="connsiteX316" fmla="*/ 6304730 w 12192000"/>
              <a:gd name="connsiteY316" fmla="*/ 1766654 h 4267200"/>
              <a:gd name="connsiteX317" fmla="*/ 6944437 w 12192000"/>
              <a:gd name="connsiteY317" fmla="*/ 1575402 h 4267200"/>
              <a:gd name="connsiteX318" fmla="*/ 7019523 w 12192000"/>
              <a:gd name="connsiteY318" fmla="*/ 1519450 h 4267200"/>
              <a:gd name="connsiteX319" fmla="*/ 6298091 w 12192000"/>
              <a:gd name="connsiteY319" fmla="*/ 1737122 h 4267200"/>
              <a:gd name="connsiteX320" fmla="*/ 7019523 w 12192000"/>
              <a:gd name="connsiteY320" fmla="*/ 1519450 h 4267200"/>
              <a:gd name="connsiteX321" fmla="*/ 2399523 w 12192000"/>
              <a:gd name="connsiteY321" fmla="*/ 1428234 h 4267200"/>
              <a:gd name="connsiteX322" fmla="*/ 2224982 w 12192000"/>
              <a:gd name="connsiteY322" fmla="*/ 1826201 h 4267200"/>
              <a:gd name="connsiteX323" fmla="*/ 2096099 w 12192000"/>
              <a:gd name="connsiteY323" fmla="*/ 2345900 h 4267200"/>
              <a:gd name="connsiteX324" fmla="*/ 2283317 w 12192000"/>
              <a:gd name="connsiteY324" fmla="*/ 1796925 h 4267200"/>
              <a:gd name="connsiteX325" fmla="*/ 2448558 w 12192000"/>
              <a:gd name="connsiteY325" fmla="*/ 1373435 h 4267200"/>
              <a:gd name="connsiteX326" fmla="*/ 2312521 w 12192000"/>
              <a:gd name="connsiteY326" fmla="*/ 1806140 h 4267200"/>
              <a:gd name="connsiteX327" fmla="*/ 2127533 w 12192000"/>
              <a:gd name="connsiteY327" fmla="*/ 2348380 h 4267200"/>
              <a:gd name="connsiteX328" fmla="*/ 2358080 w 12192000"/>
              <a:gd name="connsiteY328" fmla="*/ 1866134 h 4267200"/>
              <a:gd name="connsiteX329" fmla="*/ 2407436 w 12192000"/>
              <a:gd name="connsiteY329" fmla="*/ 1651070 h 4267200"/>
              <a:gd name="connsiteX330" fmla="*/ 2448558 w 12192000"/>
              <a:gd name="connsiteY330" fmla="*/ 1373435 h 4267200"/>
              <a:gd name="connsiteX331" fmla="*/ 278707 w 12192000"/>
              <a:gd name="connsiteY331" fmla="*/ 1352270 h 4267200"/>
              <a:gd name="connsiteX332" fmla="*/ 321570 w 12192000"/>
              <a:gd name="connsiteY332" fmla="*/ 1861610 h 4267200"/>
              <a:gd name="connsiteX333" fmla="*/ 294281 w 12192000"/>
              <a:gd name="connsiteY333" fmla="*/ 1440658 h 4267200"/>
              <a:gd name="connsiteX334" fmla="*/ 1423821 w 12192000"/>
              <a:gd name="connsiteY334" fmla="*/ 1351958 h 4267200"/>
              <a:gd name="connsiteX335" fmla="*/ 1638521 w 12192000"/>
              <a:gd name="connsiteY335" fmla="*/ 1908470 h 4267200"/>
              <a:gd name="connsiteX336" fmla="*/ 1754199 w 12192000"/>
              <a:gd name="connsiteY336" fmla="*/ 2149284 h 4267200"/>
              <a:gd name="connsiteX337" fmla="*/ 1908359 w 12192000"/>
              <a:gd name="connsiteY337" fmla="*/ 2364988 h 4267200"/>
              <a:gd name="connsiteX338" fmla="*/ 1647661 w 12192000"/>
              <a:gd name="connsiteY338" fmla="*/ 1825945 h 4267200"/>
              <a:gd name="connsiteX339" fmla="*/ 1423821 w 12192000"/>
              <a:gd name="connsiteY339" fmla="*/ 1351958 h 4267200"/>
              <a:gd name="connsiteX340" fmla="*/ 9518298 w 12192000"/>
              <a:gd name="connsiteY340" fmla="*/ 1338235 h 4267200"/>
              <a:gd name="connsiteX341" fmla="*/ 9838009 w 12192000"/>
              <a:gd name="connsiteY341" fmla="*/ 2272553 h 4267200"/>
              <a:gd name="connsiteX342" fmla="*/ 9805906 w 12192000"/>
              <a:gd name="connsiteY342" fmla="*/ 2159819 h 4267200"/>
              <a:gd name="connsiteX343" fmla="*/ 9801623 w 12192000"/>
              <a:gd name="connsiteY343" fmla="*/ 2142555 h 4267200"/>
              <a:gd name="connsiteX344" fmla="*/ 9628671 w 12192000"/>
              <a:gd name="connsiteY344" fmla="*/ 1617375 h 4267200"/>
              <a:gd name="connsiteX345" fmla="*/ 9598299 w 12192000"/>
              <a:gd name="connsiteY345" fmla="*/ 1544643 h 4267200"/>
              <a:gd name="connsiteX346" fmla="*/ 9518298 w 12192000"/>
              <a:gd name="connsiteY346" fmla="*/ 1338235 h 4267200"/>
              <a:gd name="connsiteX347" fmla="*/ 1431890 w 12192000"/>
              <a:gd name="connsiteY347" fmla="*/ 1306475 h 4267200"/>
              <a:gd name="connsiteX348" fmla="*/ 1507597 w 12192000"/>
              <a:gd name="connsiteY348" fmla="*/ 1446132 h 4267200"/>
              <a:gd name="connsiteX349" fmla="*/ 1674586 w 12192000"/>
              <a:gd name="connsiteY349" fmla="*/ 1813832 h 4267200"/>
              <a:gd name="connsiteX350" fmla="*/ 1815950 w 12192000"/>
              <a:gd name="connsiteY350" fmla="*/ 2128564 h 4267200"/>
              <a:gd name="connsiteX351" fmla="*/ 1984242 w 12192000"/>
              <a:gd name="connsiteY351" fmla="*/ 2430829 h 4267200"/>
              <a:gd name="connsiteX352" fmla="*/ 2014023 w 12192000"/>
              <a:gd name="connsiteY352" fmla="*/ 2450995 h 4267200"/>
              <a:gd name="connsiteX353" fmla="*/ 1747337 w 12192000"/>
              <a:gd name="connsiteY353" fmla="*/ 1855264 h 4267200"/>
              <a:gd name="connsiteX354" fmla="*/ 1533749 w 12192000"/>
              <a:gd name="connsiteY354" fmla="*/ 1478656 h 4267200"/>
              <a:gd name="connsiteX355" fmla="*/ 1431890 w 12192000"/>
              <a:gd name="connsiteY355" fmla="*/ 1306475 h 4267200"/>
              <a:gd name="connsiteX356" fmla="*/ 5052692 w 12192000"/>
              <a:gd name="connsiteY356" fmla="*/ 1292994 h 4267200"/>
              <a:gd name="connsiteX357" fmla="*/ 5200661 w 12192000"/>
              <a:gd name="connsiteY357" fmla="*/ 1635186 h 4267200"/>
              <a:gd name="connsiteX358" fmla="*/ 5297138 w 12192000"/>
              <a:gd name="connsiteY358" fmla="*/ 1906351 h 4267200"/>
              <a:gd name="connsiteX359" fmla="*/ 5052692 w 12192000"/>
              <a:gd name="connsiteY359" fmla="*/ 1292994 h 4267200"/>
              <a:gd name="connsiteX360" fmla="*/ 9528078 w 12192000"/>
              <a:gd name="connsiteY360" fmla="*/ 1278636 h 4267200"/>
              <a:gd name="connsiteX361" fmla="*/ 9623946 w 12192000"/>
              <a:gd name="connsiteY361" fmla="*/ 1534260 h 4267200"/>
              <a:gd name="connsiteX362" fmla="*/ 9654858 w 12192000"/>
              <a:gd name="connsiteY362" fmla="*/ 1607218 h 4267200"/>
              <a:gd name="connsiteX363" fmla="*/ 9826304 w 12192000"/>
              <a:gd name="connsiteY363" fmla="*/ 2125320 h 4267200"/>
              <a:gd name="connsiteX364" fmla="*/ 9701198 w 12192000"/>
              <a:gd name="connsiteY364" fmla="*/ 1646797 h 4267200"/>
              <a:gd name="connsiteX365" fmla="*/ 9528078 w 12192000"/>
              <a:gd name="connsiteY365" fmla="*/ 1278636 h 4267200"/>
              <a:gd name="connsiteX366" fmla="*/ 5009948 w 12192000"/>
              <a:gd name="connsiteY366" fmla="*/ 1273619 h 4267200"/>
              <a:gd name="connsiteX367" fmla="*/ 5121777 w 12192000"/>
              <a:gd name="connsiteY367" fmla="*/ 1654213 h 4267200"/>
              <a:gd name="connsiteX368" fmla="*/ 5293545 w 12192000"/>
              <a:gd name="connsiteY368" fmla="*/ 2072247 h 4267200"/>
              <a:gd name="connsiteX369" fmla="*/ 5294042 w 12192000"/>
              <a:gd name="connsiteY369" fmla="*/ 2065019 h 4267200"/>
              <a:gd name="connsiteX370" fmla="*/ 5171936 w 12192000"/>
              <a:gd name="connsiteY370" fmla="*/ 1647613 h 4267200"/>
              <a:gd name="connsiteX371" fmla="*/ 5009948 w 12192000"/>
              <a:gd name="connsiteY371" fmla="*/ 1273619 h 4267200"/>
              <a:gd name="connsiteX372" fmla="*/ 655236 w 12192000"/>
              <a:gd name="connsiteY372" fmla="*/ 1268632 h 4267200"/>
              <a:gd name="connsiteX373" fmla="*/ 839521 w 12192000"/>
              <a:gd name="connsiteY373" fmla="*/ 1685315 h 4267200"/>
              <a:gd name="connsiteX374" fmla="*/ 1109416 w 12192000"/>
              <a:gd name="connsiteY374" fmla="*/ 2061663 h 4267200"/>
              <a:gd name="connsiteX375" fmla="*/ 1298300 w 12192000"/>
              <a:gd name="connsiteY375" fmla="*/ 2247742 h 4267200"/>
              <a:gd name="connsiteX376" fmla="*/ 1125871 w 12192000"/>
              <a:gd name="connsiteY376" fmla="*/ 1989513 h 4267200"/>
              <a:gd name="connsiteX377" fmla="*/ 981574 w 12192000"/>
              <a:gd name="connsiteY377" fmla="*/ 1783157 h 4267200"/>
              <a:gd name="connsiteX378" fmla="*/ 922198 w 12192000"/>
              <a:gd name="connsiteY378" fmla="*/ 1677437 h 4267200"/>
              <a:gd name="connsiteX379" fmla="*/ 869293 w 12192000"/>
              <a:gd name="connsiteY379" fmla="*/ 1583214 h 4267200"/>
              <a:gd name="connsiteX380" fmla="*/ 751431 w 12192000"/>
              <a:gd name="connsiteY380" fmla="*/ 1405731 h 4267200"/>
              <a:gd name="connsiteX381" fmla="*/ 6516292 w 12192000"/>
              <a:gd name="connsiteY381" fmla="*/ 1263064 h 4267200"/>
              <a:gd name="connsiteX382" fmla="*/ 5736320 w 12192000"/>
              <a:gd name="connsiteY382" fmla="*/ 1501803 h 4267200"/>
              <a:gd name="connsiteX383" fmla="*/ 6516292 w 12192000"/>
              <a:gd name="connsiteY383" fmla="*/ 1263064 h 4267200"/>
              <a:gd name="connsiteX384" fmla="*/ 291466 w 12192000"/>
              <a:gd name="connsiteY384" fmla="*/ 1250369 h 4267200"/>
              <a:gd name="connsiteX385" fmla="*/ 323180 w 12192000"/>
              <a:gd name="connsiteY385" fmla="*/ 1435283 h 4267200"/>
              <a:gd name="connsiteX386" fmla="*/ 349381 w 12192000"/>
              <a:gd name="connsiteY386" fmla="*/ 1875041 h 4267200"/>
              <a:gd name="connsiteX387" fmla="*/ 374363 w 12192000"/>
              <a:gd name="connsiteY387" fmla="*/ 1506494 h 4267200"/>
              <a:gd name="connsiteX388" fmla="*/ 302168 w 12192000"/>
              <a:gd name="connsiteY388" fmla="*/ 1274495 h 4267200"/>
              <a:gd name="connsiteX389" fmla="*/ 291466 w 12192000"/>
              <a:gd name="connsiteY389" fmla="*/ 1250369 h 4267200"/>
              <a:gd name="connsiteX390" fmla="*/ 678222 w 12192000"/>
              <a:gd name="connsiteY390" fmla="*/ 1248670 h 4267200"/>
              <a:gd name="connsiteX391" fmla="*/ 775536 w 12192000"/>
              <a:gd name="connsiteY391" fmla="*/ 1388015 h 4267200"/>
              <a:gd name="connsiteX392" fmla="*/ 894529 w 12192000"/>
              <a:gd name="connsiteY392" fmla="*/ 1567739 h 4267200"/>
              <a:gd name="connsiteX393" fmla="*/ 948000 w 12192000"/>
              <a:gd name="connsiteY393" fmla="*/ 1663088 h 4267200"/>
              <a:gd name="connsiteX394" fmla="*/ 1006812 w 12192000"/>
              <a:gd name="connsiteY394" fmla="*/ 1767683 h 4267200"/>
              <a:gd name="connsiteX395" fmla="*/ 1149133 w 12192000"/>
              <a:gd name="connsiteY395" fmla="*/ 1971513 h 4267200"/>
              <a:gd name="connsiteX396" fmla="*/ 1333952 w 12192000"/>
              <a:gd name="connsiteY396" fmla="*/ 2251620 h 4267200"/>
              <a:gd name="connsiteX397" fmla="*/ 1337329 w 12192000"/>
              <a:gd name="connsiteY397" fmla="*/ 2258350 h 4267200"/>
              <a:gd name="connsiteX398" fmla="*/ 1014726 w 12192000"/>
              <a:gd name="connsiteY398" fmla="*/ 1615556 h 4267200"/>
              <a:gd name="connsiteX399" fmla="*/ 678222 w 12192000"/>
              <a:gd name="connsiteY399" fmla="*/ 1248670 h 4267200"/>
              <a:gd name="connsiteX400" fmla="*/ 9441752 w 12192000"/>
              <a:gd name="connsiteY400" fmla="*/ 1245311 h 4267200"/>
              <a:gd name="connsiteX401" fmla="*/ 9278979 w 12192000"/>
              <a:gd name="connsiteY401" fmla="*/ 1406236 h 4267200"/>
              <a:gd name="connsiteX402" fmla="*/ 9235540 w 12192000"/>
              <a:gd name="connsiteY402" fmla="*/ 1546869 h 4267200"/>
              <a:gd name="connsiteX403" fmla="*/ 9264074 w 12192000"/>
              <a:gd name="connsiteY403" fmla="*/ 1557016 h 4267200"/>
              <a:gd name="connsiteX404" fmla="*/ 9441752 w 12192000"/>
              <a:gd name="connsiteY404" fmla="*/ 1245311 h 4267200"/>
              <a:gd name="connsiteX405" fmla="*/ 6691602 w 12192000"/>
              <a:gd name="connsiteY405" fmla="*/ 1140573 h 4267200"/>
              <a:gd name="connsiteX406" fmla="*/ 6571100 w 12192000"/>
              <a:gd name="connsiteY406" fmla="*/ 1183662 h 4267200"/>
              <a:gd name="connsiteX407" fmla="*/ 6241687 w 12192000"/>
              <a:gd name="connsiteY407" fmla="*/ 1257600 h 4267200"/>
              <a:gd name="connsiteX408" fmla="*/ 5693009 w 12192000"/>
              <a:gd name="connsiteY408" fmla="*/ 1478256 h 4267200"/>
              <a:gd name="connsiteX409" fmla="*/ 6548420 w 12192000"/>
              <a:gd name="connsiteY409" fmla="*/ 1214599 h 4267200"/>
              <a:gd name="connsiteX410" fmla="*/ 6605473 w 12192000"/>
              <a:gd name="connsiteY410" fmla="*/ 1184686 h 4267200"/>
              <a:gd name="connsiteX411" fmla="*/ 6691602 w 12192000"/>
              <a:gd name="connsiteY411" fmla="*/ 1140573 h 4267200"/>
              <a:gd name="connsiteX412" fmla="*/ 4002475 w 12192000"/>
              <a:gd name="connsiteY412" fmla="*/ 1037802 h 4267200"/>
              <a:gd name="connsiteX413" fmla="*/ 4000324 w 12192000"/>
              <a:gd name="connsiteY413" fmla="*/ 1039362 h 4267200"/>
              <a:gd name="connsiteX414" fmla="*/ 4002862 w 12192000"/>
              <a:gd name="connsiteY414" fmla="*/ 1042866 h 4267200"/>
              <a:gd name="connsiteX415" fmla="*/ 4002475 w 12192000"/>
              <a:gd name="connsiteY415" fmla="*/ 1037802 h 4267200"/>
              <a:gd name="connsiteX416" fmla="*/ 506322 w 12192000"/>
              <a:gd name="connsiteY416" fmla="*/ 1020997 h 4267200"/>
              <a:gd name="connsiteX417" fmla="*/ 533068 w 12192000"/>
              <a:gd name="connsiteY417" fmla="*/ 1029409 h 4267200"/>
              <a:gd name="connsiteX418" fmla="*/ 1232525 w 12192000"/>
              <a:gd name="connsiteY418" fmla="*/ 1804675 h 4267200"/>
              <a:gd name="connsiteX419" fmla="*/ 1388858 w 12192000"/>
              <a:gd name="connsiteY419" fmla="*/ 2368011 h 4267200"/>
              <a:gd name="connsiteX420" fmla="*/ 1384098 w 12192000"/>
              <a:gd name="connsiteY420" fmla="*/ 2378125 h 4267200"/>
              <a:gd name="connsiteX421" fmla="*/ 1425393 w 12192000"/>
              <a:gd name="connsiteY421" fmla="*/ 2589124 h 4267200"/>
              <a:gd name="connsiteX422" fmla="*/ 1424001 w 12192000"/>
              <a:gd name="connsiteY422" fmla="*/ 2597541 h 4267200"/>
              <a:gd name="connsiteX423" fmla="*/ 2152729 w 12192000"/>
              <a:gd name="connsiteY423" fmla="*/ 2864487 h 4267200"/>
              <a:gd name="connsiteX424" fmla="*/ 2020609 w 12192000"/>
              <a:gd name="connsiteY424" fmla="*/ 2539671 h 4267200"/>
              <a:gd name="connsiteX425" fmla="*/ 2018920 w 12192000"/>
              <a:gd name="connsiteY425" fmla="*/ 2536309 h 4267200"/>
              <a:gd name="connsiteX426" fmla="*/ 1342441 w 12192000"/>
              <a:gd name="connsiteY426" fmla="*/ 1173017 h 4267200"/>
              <a:gd name="connsiteX427" fmla="*/ 1367925 w 12192000"/>
              <a:gd name="connsiteY427" fmla="*/ 1135648 h 4267200"/>
              <a:gd name="connsiteX428" fmla="*/ 1771401 w 12192000"/>
              <a:gd name="connsiteY428" fmla="*/ 1806673 h 4267200"/>
              <a:gd name="connsiteX429" fmla="*/ 1972385 w 12192000"/>
              <a:gd name="connsiteY429" fmla="*/ 2198735 h 4267200"/>
              <a:gd name="connsiteX430" fmla="*/ 2040892 w 12192000"/>
              <a:gd name="connsiteY430" fmla="*/ 2405205 h 4267200"/>
              <a:gd name="connsiteX431" fmla="*/ 2131689 w 12192000"/>
              <a:gd name="connsiteY431" fmla="*/ 1936926 h 4267200"/>
              <a:gd name="connsiteX432" fmla="*/ 2454820 w 12192000"/>
              <a:gd name="connsiteY432" fmla="*/ 1248808 h 4267200"/>
              <a:gd name="connsiteX433" fmla="*/ 2492512 w 12192000"/>
              <a:gd name="connsiteY433" fmla="*/ 1302920 h 4267200"/>
              <a:gd name="connsiteX434" fmla="*/ 2081216 w 12192000"/>
              <a:gd name="connsiteY434" fmla="*/ 2527513 h 4267200"/>
              <a:gd name="connsiteX435" fmla="*/ 2081211 w 12192000"/>
              <a:gd name="connsiteY435" fmla="*/ 2528916 h 4267200"/>
              <a:gd name="connsiteX436" fmla="*/ 2199067 w 12192000"/>
              <a:gd name="connsiteY436" fmla="*/ 2884061 h 4267200"/>
              <a:gd name="connsiteX437" fmla="*/ 3192586 w 12192000"/>
              <a:gd name="connsiteY437" fmla="*/ 3411496 h 4267200"/>
              <a:gd name="connsiteX438" fmla="*/ 3182620 w 12192000"/>
              <a:gd name="connsiteY438" fmla="*/ 3483279 h 4267200"/>
              <a:gd name="connsiteX439" fmla="*/ 2435119 w 12192000"/>
              <a:gd name="connsiteY439" fmla="*/ 3080173 h 4267200"/>
              <a:gd name="connsiteX440" fmla="*/ 2410152 w 12192000"/>
              <a:gd name="connsiteY440" fmla="*/ 3063751 h 4267200"/>
              <a:gd name="connsiteX441" fmla="*/ 2408099 w 12192000"/>
              <a:gd name="connsiteY441" fmla="*/ 3064403 h 4267200"/>
              <a:gd name="connsiteX442" fmla="*/ 2407218 w 12192000"/>
              <a:gd name="connsiteY442" fmla="*/ 3070324 h 4267200"/>
              <a:gd name="connsiteX443" fmla="*/ 2380138 w 12192000"/>
              <a:gd name="connsiteY443" fmla="*/ 3099341 h 4267200"/>
              <a:gd name="connsiteX444" fmla="*/ 1765923 w 12192000"/>
              <a:gd name="connsiteY444" fmla="*/ 3581043 h 4267200"/>
              <a:gd name="connsiteX445" fmla="*/ 1702258 w 12192000"/>
              <a:gd name="connsiteY445" fmla="*/ 3612286 h 4267200"/>
              <a:gd name="connsiteX446" fmla="*/ 1538370 w 12192000"/>
              <a:gd name="connsiteY446" fmla="*/ 3811804 h 4267200"/>
              <a:gd name="connsiteX447" fmla="*/ 1325720 w 12192000"/>
              <a:gd name="connsiteY447" fmla="*/ 4125411 h 4267200"/>
              <a:gd name="connsiteX448" fmla="*/ 1206279 w 12192000"/>
              <a:gd name="connsiteY448" fmla="*/ 4267200 h 4267200"/>
              <a:gd name="connsiteX449" fmla="*/ 1115040 w 12192000"/>
              <a:gd name="connsiteY449" fmla="*/ 4267200 h 4267200"/>
              <a:gd name="connsiteX450" fmla="*/ 1258195 w 12192000"/>
              <a:gd name="connsiteY450" fmla="*/ 4099624 h 4267200"/>
              <a:gd name="connsiteX451" fmla="*/ 1423113 w 12192000"/>
              <a:gd name="connsiteY451" fmla="*/ 3874565 h 4267200"/>
              <a:gd name="connsiteX452" fmla="*/ 1260565 w 12192000"/>
              <a:gd name="connsiteY452" fmla="*/ 4031982 h 4267200"/>
              <a:gd name="connsiteX453" fmla="*/ 1073327 w 12192000"/>
              <a:gd name="connsiteY453" fmla="*/ 4218727 h 4267200"/>
              <a:gd name="connsiteX454" fmla="*/ 1032294 w 12192000"/>
              <a:gd name="connsiteY454" fmla="*/ 4267200 h 4267200"/>
              <a:gd name="connsiteX455" fmla="*/ 993830 w 12192000"/>
              <a:gd name="connsiteY455" fmla="*/ 4267200 h 4267200"/>
              <a:gd name="connsiteX456" fmla="*/ 1051860 w 12192000"/>
              <a:gd name="connsiteY456" fmla="*/ 4198693 h 4267200"/>
              <a:gd name="connsiteX457" fmla="*/ 1240607 w 12192000"/>
              <a:gd name="connsiteY457" fmla="*/ 4010401 h 4267200"/>
              <a:gd name="connsiteX458" fmla="*/ 1310106 w 12192000"/>
              <a:gd name="connsiteY458" fmla="*/ 3943217 h 4267200"/>
              <a:gd name="connsiteX459" fmla="*/ 952103 w 12192000"/>
              <a:gd name="connsiteY459" fmla="*/ 4265972 h 4267200"/>
              <a:gd name="connsiteX460" fmla="*/ 951207 w 12192000"/>
              <a:gd name="connsiteY460" fmla="*/ 4267200 h 4267200"/>
              <a:gd name="connsiteX461" fmla="*/ 862760 w 12192000"/>
              <a:gd name="connsiteY461" fmla="*/ 4267200 h 4267200"/>
              <a:gd name="connsiteX462" fmla="*/ 909145 w 12192000"/>
              <a:gd name="connsiteY462" fmla="*/ 4199225 h 4267200"/>
              <a:gd name="connsiteX463" fmla="*/ 1214067 w 12192000"/>
              <a:gd name="connsiteY463" fmla="*/ 3908561 h 4267200"/>
              <a:gd name="connsiteX464" fmla="*/ 640967 w 12192000"/>
              <a:gd name="connsiteY464" fmla="*/ 4105601 h 4267200"/>
              <a:gd name="connsiteX465" fmla="*/ 372807 w 12192000"/>
              <a:gd name="connsiteY465" fmla="*/ 4243651 h 4267200"/>
              <a:gd name="connsiteX466" fmla="*/ 332830 w 12192000"/>
              <a:gd name="connsiteY466" fmla="*/ 4267200 h 4267200"/>
              <a:gd name="connsiteX467" fmla="*/ 168301 w 12192000"/>
              <a:gd name="connsiteY467" fmla="*/ 4267200 h 4267200"/>
              <a:gd name="connsiteX468" fmla="*/ 278002 w 12192000"/>
              <a:gd name="connsiteY468" fmla="*/ 4201399 h 4267200"/>
              <a:gd name="connsiteX469" fmla="*/ 527241 w 12192000"/>
              <a:gd name="connsiteY469" fmla="*/ 4065078 h 4267200"/>
              <a:gd name="connsiteX470" fmla="*/ 1510397 w 12192000"/>
              <a:gd name="connsiteY470" fmla="*/ 3684705 h 4267200"/>
              <a:gd name="connsiteX471" fmla="*/ 1146550 w 12192000"/>
              <a:gd name="connsiteY471" fmla="*/ 3802012 h 4267200"/>
              <a:gd name="connsiteX472" fmla="*/ 698834 w 12192000"/>
              <a:gd name="connsiteY472" fmla="*/ 3952272 h 4267200"/>
              <a:gd name="connsiteX473" fmla="*/ 192528 w 12192000"/>
              <a:gd name="connsiteY473" fmla="*/ 4236299 h 4267200"/>
              <a:gd name="connsiteX474" fmla="*/ 148586 w 12192000"/>
              <a:gd name="connsiteY474" fmla="*/ 4267200 h 4267200"/>
              <a:gd name="connsiteX475" fmla="*/ 98116 w 12192000"/>
              <a:gd name="connsiteY475" fmla="*/ 4267200 h 4267200"/>
              <a:gd name="connsiteX476" fmla="*/ 169669 w 12192000"/>
              <a:gd name="connsiteY476" fmla="*/ 4216852 h 4267200"/>
              <a:gd name="connsiteX477" fmla="*/ 687572 w 12192000"/>
              <a:gd name="connsiteY477" fmla="*/ 3925629 h 4267200"/>
              <a:gd name="connsiteX478" fmla="*/ 1138365 w 12192000"/>
              <a:gd name="connsiteY478" fmla="*/ 3774515 h 4267200"/>
              <a:gd name="connsiteX479" fmla="*/ 1505579 w 12192000"/>
              <a:gd name="connsiteY479" fmla="*/ 3655526 h 4267200"/>
              <a:gd name="connsiteX480" fmla="*/ 1313114 w 12192000"/>
              <a:gd name="connsiteY480" fmla="*/ 3655216 h 4267200"/>
              <a:gd name="connsiteX481" fmla="*/ 1109304 w 12192000"/>
              <a:gd name="connsiteY481" fmla="*/ 3669030 h 4267200"/>
              <a:gd name="connsiteX482" fmla="*/ 258951 w 12192000"/>
              <a:gd name="connsiteY482" fmla="*/ 4111994 h 4267200"/>
              <a:gd name="connsiteX483" fmla="*/ 80807 w 12192000"/>
              <a:gd name="connsiteY483" fmla="*/ 4267200 h 4267200"/>
              <a:gd name="connsiteX484" fmla="*/ 0 w 12192000"/>
              <a:gd name="connsiteY484" fmla="*/ 4267200 h 4267200"/>
              <a:gd name="connsiteX485" fmla="*/ 0 w 12192000"/>
              <a:gd name="connsiteY485" fmla="*/ 4233763 h 4267200"/>
              <a:gd name="connsiteX486" fmla="*/ 36881 w 12192000"/>
              <a:gd name="connsiteY486" fmla="*/ 4200118 h 4267200"/>
              <a:gd name="connsiteX487" fmla="*/ 910534 w 12192000"/>
              <a:gd name="connsiteY487" fmla="*/ 3629753 h 4267200"/>
              <a:gd name="connsiteX488" fmla="*/ 1578717 w 12192000"/>
              <a:gd name="connsiteY488" fmla="*/ 3575982 h 4267200"/>
              <a:gd name="connsiteX489" fmla="*/ 2338780 w 12192000"/>
              <a:gd name="connsiteY489" fmla="*/ 3033725 h 4267200"/>
              <a:gd name="connsiteX490" fmla="*/ 1807991 w 12192000"/>
              <a:gd name="connsiteY490" fmla="*/ 2807184 h 4267200"/>
              <a:gd name="connsiteX491" fmla="*/ 1416358 w 12192000"/>
              <a:gd name="connsiteY491" fmla="*/ 3112571 h 4267200"/>
              <a:gd name="connsiteX492" fmla="*/ 939066 w 12192000"/>
              <a:gd name="connsiteY492" fmla="*/ 3378798 h 4267200"/>
              <a:gd name="connsiteX493" fmla="*/ 115099 w 12192000"/>
              <a:gd name="connsiteY493" fmla="*/ 3607650 h 4267200"/>
              <a:gd name="connsiteX494" fmla="*/ 97284 w 12192000"/>
              <a:gd name="connsiteY494" fmla="*/ 3520393 h 4267200"/>
              <a:gd name="connsiteX495" fmla="*/ 922050 w 12192000"/>
              <a:gd name="connsiteY495" fmla="*/ 3074867 h 4267200"/>
              <a:gd name="connsiteX496" fmla="*/ 1405265 w 12192000"/>
              <a:gd name="connsiteY496" fmla="*/ 3016319 h 4267200"/>
              <a:gd name="connsiteX497" fmla="*/ 1407512 w 12192000"/>
              <a:gd name="connsiteY497" fmla="*/ 3018001 h 4267200"/>
              <a:gd name="connsiteX498" fmla="*/ 1726266 w 12192000"/>
              <a:gd name="connsiteY498" fmla="*/ 2777274 h 4267200"/>
              <a:gd name="connsiteX499" fmla="*/ 625390 w 12192000"/>
              <a:gd name="connsiteY499" fmla="*/ 2514541 h 4267200"/>
              <a:gd name="connsiteX500" fmla="*/ 619799 w 12192000"/>
              <a:gd name="connsiteY500" fmla="*/ 2527180 h 4267200"/>
              <a:gd name="connsiteX501" fmla="*/ 310030 w 12192000"/>
              <a:gd name="connsiteY501" fmla="*/ 2771818 h 4267200"/>
              <a:gd name="connsiteX502" fmla="*/ 173877 w 12192000"/>
              <a:gd name="connsiteY502" fmla="*/ 2937056 h 4267200"/>
              <a:gd name="connsiteX503" fmla="*/ 77889 w 12192000"/>
              <a:gd name="connsiteY503" fmla="*/ 3138440 h 4267200"/>
              <a:gd name="connsiteX504" fmla="*/ 0 w 12192000"/>
              <a:gd name="connsiteY504" fmla="*/ 3271395 h 4267200"/>
              <a:gd name="connsiteX505" fmla="*/ 0 w 12192000"/>
              <a:gd name="connsiteY505" fmla="*/ 3153002 h 4267200"/>
              <a:gd name="connsiteX506" fmla="*/ 2386 w 12192000"/>
              <a:gd name="connsiteY506" fmla="*/ 3149203 h 4267200"/>
              <a:gd name="connsiteX507" fmla="*/ 89753 w 12192000"/>
              <a:gd name="connsiteY507" fmla="*/ 2987702 h 4267200"/>
              <a:gd name="connsiteX508" fmla="*/ 76869 w 12192000"/>
              <a:gd name="connsiteY508" fmla="*/ 3005404 h 4267200"/>
              <a:gd name="connsiteX509" fmla="*/ 32049 w 12192000"/>
              <a:gd name="connsiteY509" fmla="*/ 3065814 h 4267200"/>
              <a:gd name="connsiteX510" fmla="*/ 0 w 12192000"/>
              <a:gd name="connsiteY510" fmla="*/ 3108744 h 4267200"/>
              <a:gd name="connsiteX511" fmla="*/ 0 w 12192000"/>
              <a:gd name="connsiteY511" fmla="*/ 3058059 h 4267200"/>
              <a:gd name="connsiteX512" fmla="*/ 7610 w 12192000"/>
              <a:gd name="connsiteY512" fmla="*/ 3047889 h 4267200"/>
              <a:gd name="connsiteX513" fmla="*/ 52419 w 12192000"/>
              <a:gd name="connsiteY513" fmla="*/ 2987479 h 4267200"/>
              <a:gd name="connsiteX514" fmla="*/ 59142 w 12192000"/>
              <a:gd name="connsiteY514" fmla="*/ 2978488 h 4267200"/>
              <a:gd name="connsiteX515" fmla="*/ 0 w 12192000"/>
              <a:gd name="connsiteY515" fmla="*/ 3015334 h 4267200"/>
              <a:gd name="connsiteX516" fmla="*/ 0 w 12192000"/>
              <a:gd name="connsiteY516" fmla="*/ 2914286 h 4267200"/>
              <a:gd name="connsiteX517" fmla="*/ 36383 w 12192000"/>
              <a:gd name="connsiteY517" fmla="*/ 2901128 h 4267200"/>
              <a:gd name="connsiteX518" fmla="*/ 156329 w 12192000"/>
              <a:gd name="connsiteY518" fmla="*/ 2840533 h 4267200"/>
              <a:gd name="connsiteX519" fmla="*/ 358355 w 12192000"/>
              <a:gd name="connsiteY519" fmla="*/ 2620471 h 4267200"/>
              <a:gd name="connsiteX520" fmla="*/ 510577 w 12192000"/>
              <a:gd name="connsiteY520" fmla="*/ 2501244 h 4267200"/>
              <a:gd name="connsiteX521" fmla="*/ 211967 w 12192000"/>
              <a:gd name="connsiteY521" fmla="*/ 2479171 h 4267200"/>
              <a:gd name="connsiteX522" fmla="*/ 0 w 12192000"/>
              <a:gd name="connsiteY522" fmla="*/ 2476398 h 4267200"/>
              <a:gd name="connsiteX523" fmla="*/ 0 w 12192000"/>
              <a:gd name="connsiteY523" fmla="*/ 2389189 h 4267200"/>
              <a:gd name="connsiteX524" fmla="*/ 103062 w 12192000"/>
              <a:gd name="connsiteY524" fmla="*/ 2389518 h 4267200"/>
              <a:gd name="connsiteX525" fmla="*/ 510734 w 12192000"/>
              <a:gd name="connsiteY525" fmla="*/ 2416201 h 4267200"/>
              <a:gd name="connsiteX526" fmla="*/ 279257 w 12192000"/>
              <a:gd name="connsiteY526" fmla="*/ 2092102 h 4267200"/>
              <a:gd name="connsiteX527" fmla="*/ 65265 w 12192000"/>
              <a:gd name="connsiteY527" fmla="*/ 2006049 h 4267200"/>
              <a:gd name="connsiteX528" fmla="*/ 0 w 12192000"/>
              <a:gd name="connsiteY528" fmla="*/ 1982532 h 4267200"/>
              <a:gd name="connsiteX529" fmla="*/ 0 w 12192000"/>
              <a:gd name="connsiteY529" fmla="*/ 1912789 h 4267200"/>
              <a:gd name="connsiteX530" fmla="*/ 97460 w 12192000"/>
              <a:gd name="connsiteY530" fmla="*/ 1953725 h 4267200"/>
              <a:gd name="connsiteX531" fmla="*/ 221272 w 12192000"/>
              <a:gd name="connsiteY531" fmla="*/ 1980766 h 4267200"/>
              <a:gd name="connsiteX532" fmla="*/ 116765 w 12192000"/>
              <a:gd name="connsiteY532" fmla="*/ 1911033 h 4267200"/>
              <a:gd name="connsiteX533" fmla="*/ 16405 w 12192000"/>
              <a:gd name="connsiteY533" fmla="*/ 1803412 h 4267200"/>
              <a:gd name="connsiteX534" fmla="*/ 0 w 12192000"/>
              <a:gd name="connsiteY534" fmla="*/ 1784777 h 4267200"/>
              <a:gd name="connsiteX535" fmla="*/ 0 w 12192000"/>
              <a:gd name="connsiteY535" fmla="*/ 1740082 h 4267200"/>
              <a:gd name="connsiteX536" fmla="*/ 39394 w 12192000"/>
              <a:gd name="connsiteY536" fmla="*/ 1784856 h 4267200"/>
              <a:gd name="connsiteX537" fmla="*/ 135813 w 12192000"/>
              <a:gd name="connsiteY537" fmla="*/ 1888838 h 4267200"/>
              <a:gd name="connsiteX538" fmla="*/ 242575 w 12192000"/>
              <a:gd name="connsiteY538" fmla="*/ 1958841 h 4267200"/>
              <a:gd name="connsiteX539" fmla="*/ 82197 w 12192000"/>
              <a:gd name="connsiteY539" fmla="*/ 1754826 h 4267200"/>
              <a:gd name="connsiteX540" fmla="*/ 0 w 12192000"/>
              <a:gd name="connsiteY540" fmla="*/ 1679650 h 4267200"/>
              <a:gd name="connsiteX541" fmla="*/ 0 w 12192000"/>
              <a:gd name="connsiteY541" fmla="*/ 1602463 h 4267200"/>
              <a:gd name="connsiteX542" fmla="*/ 84689 w 12192000"/>
              <a:gd name="connsiteY542" fmla="*/ 1677442 h 4267200"/>
              <a:gd name="connsiteX543" fmla="*/ 298437 w 12192000"/>
              <a:gd name="connsiteY543" fmla="*/ 1968019 h 4267200"/>
              <a:gd name="connsiteX544" fmla="*/ 227269 w 12192000"/>
              <a:gd name="connsiteY544" fmla="*/ 1114064 h 4267200"/>
              <a:gd name="connsiteX545" fmla="*/ 248003 w 12192000"/>
              <a:gd name="connsiteY545" fmla="*/ 1089613 h 4267200"/>
              <a:gd name="connsiteX546" fmla="*/ 427020 w 12192000"/>
              <a:gd name="connsiteY546" fmla="*/ 1619803 h 4267200"/>
              <a:gd name="connsiteX547" fmla="*/ 340345 w 12192000"/>
              <a:gd name="connsiteY547" fmla="*/ 2027739 h 4267200"/>
              <a:gd name="connsiteX548" fmla="*/ 360865 w 12192000"/>
              <a:gd name="connsiteY548" fmla="*/ 2044827 h 4267200"/>
              <a:gd name="connsiteX549" fmla="*/ 560414 w 12192000"/>
              <a:gd name="connsiteY549" fmla="*/ 2421457 h 4267200"/>
              <a:gd name="connsiteX550" fmla="*/ 1359703 w 12192000"/>
              <a:gd name="connsiteY550" fmla="*/ 2578554 h 4267200"/>
              <a:gd name="connsiteX551" fmla="*/ 1359422 w 12192000"/>
              <a:gd name="connsiteY551" fmla="*/ 2577994 h 4267200"/>
              <a:gd name="connsiteX552" fmla="*/ 828701 w 12192000"/>
              <a:gd name="connsiteY552" fmla="*/ 1839520 h 4267200"/>
              <a:gd name="connsiteX553" fmla="*/ 494427 w 12192000"/>
              <a:gd name="connsiteY553" fmla="*/ 1092333 h 4267200"/>
              <a:gd name="connsiteX554" fmla="*/ 506322 w 12192000"/>
              <a:gd name="connsiteY554" fmla="*/ 1020997 h 4267200"/>
              <a:gd name="connsiteX555" fmla="*/ 4570198 w 12192000"/>
              <a:gd name="connsiteY555" fmla="*/ 978081 h 4267200"/>
              <a:gd name="connsiteX556" fmla="*/ 4523691 w 12192000"/>
              <a:gd name="connsiteY556" fmla="*/ 1127776 h 4267200"/>
              <a:gd name="connsiteX557" fmla="*/ 4509875 w 12192000"/>
              <a:gd name="connsiteY557" fmla="*/ 1167552 h 4267200"/>
              <a:gd name="connsiteX558" fmla="*/ 4478168 w 12192000"/>
              <a:gd name="connsiteY558" fmla="*/ 1260735 h 4267200"/>
              <a:gd name="connsiteX559" fmla="*/ 4409309 w 12192000"/>
              <a:gd name="connsiteY559" fmla="*/ 1666996 h 4267200"/>
              <a:gd name="connsiteX560" fmla="*/ 4370031 w 12192000"/>
              <a:gd name="connsiteY560" fmla="*/ 1955666 h 4267200"/>
              <a:gd name="connsiteX561" fmla="*/ 4570198 w 12192000"/>
              <a:gd name="connsiteY561" fmla="*/ 978081 h 4267200"/>
              <a:gd name="connsiteX562" fmla="*/ 12149131 w 12192000"/>
              <a:gd name="connsiteY562" fmla="*/ 959050 h 4267200"/>
              <a:gd name="connsiteX563" fmla="*/ 12105664 w 12192000"/>
              <a:gd name="connsiteY563" fmla="*/ 1006960 h 4267200"/>
              <a:gd name="connsiteX564" fmla="*/ 11883102 w 12192000"/>
              <a:gd name="connsiteY564" fmla="*/ 1184424 h 4267200"/>
              <a:gd name="connsiteX565" fmla="*/ 11665174 w 12192000"/>
              <a:gd name="connsiteY565" fmla="*/ 1317493 h 4267200"/>
              <a:gd name="connsiteX566" fmla="*/ 11590337 w 12192000"/>
              <a:gd name="connsiteY566" fmla="*/ 1348256 h 4267200"/>
              <a:gd name="connsiteX567" fmla="*/ 11492588 w 12192000"/>
              <a:gd name="connsiteY567" fmla="*/ 1390573 h 4267200"/>
              <a:gd name="connsiteX568" fmla="*/ 11888865 w 12192000"/>
              <a:gd name="connsiteY568" fmla="*/ 1220988 h 4267200"/>
              <a:gd name="connsiteX569" fmla="*/ 12149131 w 12192000"/>
              <a:gd name="connsiteY569" fmla="*/ 959050 h 4267200"/>
              <a:gd name="connsiteX570" fmla="*/ 4557898 w 12192000"/>
              <a:gd name="connsiteY570" fmla="*/ 900011 h 4267200"/>
              <a:gd name="connsiteX571" fmla="*/ 4344840 w 12192000"/>
              <a:gd name="connsiteY571" fmla="*/ 1922038 h 4267200"/>
              <a:gd name="connsiteX572" fmla="*/ 4378710 w 12192000"/>
              <a:gd name="connsiteY572" fmla="*/ 1665516 h 4267200"/>
              <a:gd name="connsiteX573" fmla="*/ 4448798 w 12192000"/>
              <a:gd name="connsiteY573" fmla="*/ 1253024 h 4267200"/>
              <a:gd name="connsiteX574" fmla="*/ 4480315 w 12192000"/>
              <a:gd name="connsiteY574" fmla="*/ 1158454 h 4267200"/>
              <a:gd name="connsiteX575" fmla="*/ 4494133 w 12192000"/>
              <a:gd name="connsiteY575" fmla="*/ 1118676 h 4267200"/>
              <a:gd name="connsiteX576" fmla="*/ 4557898 w 12192000"/>
              <a:gd name="connsiteY576" fmla="*/ 900011 h 4267200"/>
              <a:gd name="connsiteX577" fmla="*/ 5870151 w 12192000"/>
              <a:gd name="connsiteY577" fmla="*/ 898890 h 4267200"/>
              <a:gd name="connsiteX578" fmla="*/ 5861335 w 12192000"/>
              <a:gd name="connsiteY578" fmla="*/ 899177 h 4267200"/>
              <a:gd name="connsiteX579" fmla="*/ 5843702 w 12192000"/>
              <a:gd name="connsiteY579" fmla="*/ 899748 h 4267200"/>
              <a:gd name="connsiteX580" fmla="*/ 5651107 w 12192000"/>
              <a:gd name="connsiteY580" fmla="*/ 920306 h 4267200"/>
              <a:gd name="connsiteX581" fmla="*/ 5459407 w 12192000"/>
              <a:gd name="connsiteY581" fmla="*/ 940975 h 4267200"/>
              <a:gd name="connsiteX582" fmla="*/ 5374846 w 12192000"/>
              <a:gd name="connsiteY582" fmla="*/ 941988 h 4267200"/>
              <a:gd name="connsiteX583" fmla="*/ 5256105 w 12192000"/>
              <a:gd name="connsiteY583" fmla="*/ 945632 h 4267200"/>
              <a:gd name="connsiteX584" fmla="*/ 5107071 w 12192000"/>
              <a:gd name="connsiteY584" fmla="*/ 969720 h 4267200"/>
              <a:gd name="connsiteX585" fmla="*/ 4998681 w 12192000"/>
              <a:gd name="connsiteY585" fmla="*/ 988771 h 4267200"/>
              <a:gd name="connsiteX586" fmla="*/ 5870151 w 12192000"/>
              <a:gd name="connsiteY586" fmla="*/ 898890 h 4267200"/>
              <a:gd name="connsiteX587" fmla="*/ 12190084 w 12192000"/>
              <a:gd name="connsiteY587" fmla="*/ 854709 h 4267200"/>
              <a:gd name="connsiteX588" fmla="*/ 12162947 w 12192000"/>
              <a:gd name="connsiteY588" fmla="*/ 879275 h 4267200"/>
              <a:gd name="connsiteX589" fmla="*/ 11721478 w 12192000"/>
              <a:gd name="connsiteY589" fmla="*/ 1216434 h 4267200"/>
              <a:gd name="connsiteX590" fmla="*/ 11680712 w 12192000"/>
              <a:gd name="connsiteY590" fmla="*/ 1239730 h 4267200"/>
              <a:gd name="connsiteX591" fmla="*/ 11505347 w 12192000"/>
              <a:gd name="connsiteY591" fmla="*/ 1352837 h 4267200"/>
              <a:gd name="connsiteX592" fmla="*/ 11580962 w 12192000"/>
              <a:gd name="connsiteY592" fmla="*/ 1321759 h 4267200"/>
              <a:gd name="connsiteX593" fmla="*/ 11654234 w 12192000"/>
              <a:gd name="connsiteY593" fmla="*/ 1291618 h 4267200"/>
              <a:gd name="connsiteX594" fmla="*/ 11867274 w 12192000"/>
              <a:gd name="connsiteY594" fmla="*/ 1160983 h 4267200"/>
              <a:gd name="connsiteX595" fmla="*/ 12086035 w 12192000"/>
              <a:gd name="connsiteY595" fmla="*/ 986418 h 4267200"/>
              <a:gd name="connsiteX596" fmla="*/ 12190084 w 12192000"/>
              <a:gd name="connsiteY596" fmla="*/ 854709 h 4267200"/>
              <a:gd name="connsiteX597" fmla="*/ 5504425 w 12192000"/>
              <a:gd name="connsiteY597" fmla="*/ 848067 h 4267200"/>
              <a:gd name="connsiteX598" fmla="*/ 4968849 w 12192000"/>
              <a:gd name="connsiteY598" fmla="*/ 962318 h 4267200"/>
              <a:gd name="connsiteX599" fmla="*/ 5104039 w 12192000"/>
              <a:gd name="connsiteY599" fmla="*/ 940634 h 4267200"/>
              <a:gd name="connsiteX600" fmla="*/ 5256311 w 12192000"/>
              <a:gd name="connsiteY600" fmla="*/ 916490 h 4267200"/>
              <a:gd name="connsiteX601" fmla="*/ 5377381 w 12192000"/>
              <a:gd name="connsiteY601" fmla="*/ 912671 h 4267200"/>
              <a:gd name="connsiteX602" fmla="*/ 5460148 w 12192000"/>
              <a:gd name="connsiteY602" fmla="*/ 911442 h 4267200"/>
              <a:gd name="connsiteX603" fmla="*/ 5648971 w 12192000"/>
              <a:gd name="connsiteY603" fmla="*/ 891331 h 4267200"/>
              <a:gd name="connsiteX604" fmla="*/ 5844807 w 12192000"/>
              <a:gd name="connsiteY604" fmla="*/ 870718 h 4267200"/>
              <a:gd name="connsiteX605" fmla="*/ 5862975 w 12192000"/>
              <a:gd name="connsiteY605" fmla="*/ 869756 h 4267200"/>
              <a:gd name="connsiteX606" fmla="*/ 5920887 w 12192000"/>
              <a:gd name="connsiteY606" fmla="*/ 865929 h 4267200"/>
              <a:gd name="connsiteX607" fmla="*/ 5504425 w 12192000"/>
              <a:gd name="connsiteY607" fmla="*/ 848067 h 4267200"/>
              <a:gd name="connsiteX608" fmla="*/ 8924104 w 12192000"/>
              <a:gd name="connsiteY608" fmla="*/ 777000 h 4267200"/>
              <a:gd name="connsiteX609" fmla="*/ 8921999 w 12192000"/>
              <a:gd name="connsiteY609" fmla="*/ 794136 h 4267200"/>
              <a:gd name="connsiteX610" fmla="*/ 8916066 w 12192000"/>
              <a:gd name="connsiteY610" fmla="*/ 843129 h 4267200"/>
              <a:gd name="connsiteX611" fmla="*/ 8909852 w 12192000"/>
              <a:gd name="connsiteY611" fmla="*/ 1005313 h 4267200"/>
              <a:gd name="connsiteX612" fmla="*/ 8936982 w 12192000"/>
              <a:gd name="connsiteY612" fmla="*/ 1614896 h 4267200"/>
              <a:gd name="connsiteX613" fmla="*/ 8939706 w 12192000"/>
              <a:gd name="connsiteY613" fmla="*/ 1632791 h 4267200"/>
              <a:gd name="connsiteX614" fmla="*/ 8946691 w 12192000"/>
              <a:gd name="connsiteY614" fmla="*/ 1680170 h 4267200"/>
              <a:gd name="connsiteX615" fmla="*/ 8947643 w 12192000"/>
              <a:gd name="connsiteY615" fmla="*/ 1649028 h 4267200"/>
              <a:gd name="connsiteX616" fmla="*/ 8931687 w 12192000"/>
              <a:gd name="connsiteY616" fmla="*/ 871628 h 4267200"/>
              <a:gd name="connsiteX617" fmla="*/ 8929804 w 12192000"/>
              <a:gd name="connsiteY617" fmla="*/ 850229 h 4267200"/>
              <a:gd name="connsiteX618" fmla="*/ 8924104 w 12192000"/>
              <a:gd name="connsiteY618" fmla="*/ 777000 h 4267200"/>
              <a:gd name="connsiteX619" fmla="*/ 8951219 w 12192000"/>
              <a:gd name="connsiteY619" fmla="*/ 764662 h 4267200"/>
              <a:gd name="connsiteX620" fmla="*/ 8957270 w 12192000"/>
              <a:gd name="connsiteY620" fmla="*/ 847698 h 4267200"/>
              <a:gd name="connsiteX621" fmla="*/ 8959153 w 12192000"/>
              <a:gd name="connsiteY621" fmla="*/ 869097 h 4267200"/>
              <a:gd name="connsiteX622" fmla="*/ 8976081 w 12192000"/>
              <a:gd name="connsiteY622" fmla="*/ 1619865 h 4267200"/>
              <a:gd name="connsiteX623" fmla="*/ 8951219 w 12192000"/>
              <a:gd name="connsiteY623" fmla="*/ 764662 h 4267200"/>
              <a:gd name="connsiteX624" fmla="*/ 8898081 w 12192000"/>
              <a:gd name="connsiteY624" fmla="*/ 630137 h 4267200"/>
              <a:gd name="connsiteX625" fmla="*/ 8910095 w 12192000"/>
              <a:gd name="connsiteY625" fmla="*/ 1626691 h 4267200"/>
              <a:gd name="connsiteX626" fmla="*/ 8908822 w 12192000"/>
              <a:gd name="connsiteY626" fmla="*/ 1619067 h 4267200"/>
              <a:gd name="connsiteX627" fmla="*/ 8881669 w 12192000"/>
              <a:gd name="connsiteY627" fmla="*/ 1004967 h 4267200"/>
              <a:gd name="connsiteX628" fmla="*/ 8888265 w 12192000"/>
              <a:gd name="connsiteY628" fmla="*/ 840369 h 4267200"/>
              <a:gd name="connsiteX629" fmla="*/ 8894429 w 12192000"/>
              <a:gd name="connsiteY629" fmla="*/ 790831 h 4267200"/>
              <a:gd name="connsiteX630" fmla="*/ 8898081 w 12192000"/>
              <a:gd name="connsiteY630" fmla="*/ 630137 h 4267200"/>
              <a:gd name="connsiteX631" fmla="*/ 11491396 w 12192000"/>
              <a:gd name="connsiteY631" fmla="*/ 623931 h 4267200"/>
              <a:gd name="connsiteX632" fmla="*/ 11413329 w 12192000"/>
              <a:gd name="connsiteY632" fmla="*/ 662344 h 4267200"/>
              <a:gd name="connsiteX633" fmla="*/ 10966547 w 12192000"/>
              <a:gd name="connsiteY633" fmla="*/ 818916 h 4267200"/>
              <a:gd name="connsiteX634" fmla="*/ 10498883 w 12192000"/>
              <a:gd name="connsiteY634" fmla="*/ 1111507 h 4267200"/>
              <a:gd name="connsiteX635" fmla="*/ 10671292 w 12192000"/>
              <a:gd name="connsiteY635" fmla="*/ 1035777 h 4267200"/>
              <a:gd name="connsiteX636" fmla="*/ 10685894 w 12192000"/>
              <a:gd name="connsiteY636" fmla="*/ 1027151 h 4267200"/>
              <a:gd name="connsiteX637" fmla="*/ 11104337 w 12192000"/>
              <a:gd name="connsiteY637" fmla="*/ 817377 h 4267200"/>
              <a:gd name="connsiteX638" fmla="*/ 11491396 w 12192000"/>
              <a:gd name="connsiteY638" fmla="*/ 623931 h 4267200"/>
              <a:gd name="connsiteX639" fmla="*/ 10779304 w 12192000"/>
              <a:gd name="connsiteY639" fmla="*/ 584486 h 4267200"/>
              <a:gd name="connsiteX640" fmla="*/ 10658378 w 12192000"/>
              <a:gd name="connsiteY640" fmla="*/ 772788 h 4267200"/>
              <a:gd name="connsiteX641" fmla="*/ 10475581 w 12192000"/>
              <a:gd name="connsiteY641" fmla="*/ 1070739 h 4267200"/>
              <a:gd name="connsiteX642" fmla="*/ 10735178 w 12192000"/>
              <a:gd name="connsiteY642" fmla="*/ 693281 h 4267200"/>
              <a:gd name="connsiteX643" fmla="*/ 10132488 w 12192000"/>
              <a:gd name="connsiteY643" fmla="*/ 518596 h 4267200"/>
              <a:gd name="connsiteX644" fmla="*/ 9879465 w 12192000"/>
              <a:gd name="connsiteY644" fmla="*/ 567273 h 4267200"/>
              <a:gd name="connsiteX645" fmla="*/ 9364243 w 12192000"/>
              <a:gd name="connsiteY645" fmla="*/ 809468 h 4267200"/>
              <a:gd name="connsiteX646" fmla="*/ 9366655 w 12192000"/>
              <a:gd name="connsiteY646" fmla="*/ 809848 h 4267200"/>
              <a:gd name="connsiteX647" fmla="*/ 9914233 w 12192000"/>
              <a:gd name="connsiteY647" fmla="*/ 596159 h 4267200"/>
              <a:gd name="connsiteX648" fmla="*/ 10264524 w 12192000"/>
              <a:gd name="connsiteY648" fmla="*/ 501747 h 4267200"/>
              <a:gd name="connsiteX649" fmla="*/ 9922837 w 12192000"/>
              <a:gd name="connsiteY649" fmla="*/ 622979 h 4267200"/>
              <a:gd name="connsiteX650" fmla="*/ 9416908 w 12192000"/>
              <a:gd name="connsiteY650" fmla="*/ 818889 h 4267200"/>
              <a:gd name="connsiteX651" fmla="*/ 9418234 w 12192000"/>
              <a:gd name="connsiteY651" fmla="*/ 818810 h 4267200"/>
              <a:gd name="connsiteX652" fmla="*/ 10264524 w 12192000"/>
              <a:gd name="connsiteY652" fmla="*/ 501747 h 4267200"/>
              <a:gd name="connsiteX653" fmla="*/ 10802699 w 12192000"/>
              <a:gd name="connsiteY653" fmla="*/ 488163 h 4267200"/>
              <a:gd name="connsiteX654" fmla="*/ 10618739 w 12192000"/>
              <a:gd name="connsiteY654" fmla="*/ 734118 h 4267200"/>
              <a:gd name="connsiteX655" fmla="*/ 10604580 w 12192000"/>
              <a:gd name="connsiteY655" fmla="*/ 753877 h 4267200"/>
              <a:gd name="connsiteX656" fmla="*/ 10529643 w 12192000"/>
              <a:gd name="connsiteY656" fmla="*/ 867004 h 4267200"/>
              <a:gd name="connsiteX657" fmla="*/ 10462194 w 12192000"/>
              <a:gd name="connsiteY657" fmla="*/ 1035452 h 4267200"/>
              <a:gd name="connsiteX658" fmla="*/ 10635117 w 12192000"/>
              <a:gd name="connsiteY658" fmla="*/ 757788 h 4267200"/>
              <a:gd name="connsiteX659" fmla="*/ 10802699 w 12192000"/>
              <a:gd name="connsiteY659" fmla="*/ 488163 h 4267200"/>
              <a:gd name="connsiteX660" fmla="*/ 10359107 w 12192000"/>
              <a:gd name="connsiteY660" fmla="*/ 485136 h 4267200"/>
              <a:gd name="connsiteX661" fmla="*/ 9515108 w 12192000"/>
              <a:gd name="connsiteY661" fmla="*/ 825701 h 4267200"/>
              <a:gd name="connsiteX662" fmla="*/ 10359107 w 12192000"/>
              <a:gd name="connsiteY662" fmla="*/ 485136 h 4267200"/>
              <a:gd name="connsiteX663" fmla="*/ 11886089 w 12192000"/>
              <a:gd name="connsiteY663" fmla="*/ 483936 h 4267200"/>
              <a:gd name="connsiteX664" fmla="*/ 11622890 w 12192000"/>
              <a:gd name="connsiteY664" fmla="*/ 661575 h 4267200"/>
              <a:gd name="connsiteX665" fmla="*/ 11038640 w 12192000"/>
              <a:gd name="connsiteY665" fmla="*/ 996875 h 4267200"/>
              <a:gd name="connsiteX666" fmla="*/ 10561310 w 12192000"/>
              <a:gd name="connsiteY666" fmla="*/ 1145020 h 4267200"/>
              <a:gd name="connsiteX667" fmla="*/ 10675127 w 12192000"/>
              <a:gd name="connsiteY667" fmla="*/ 1163586 h 4267200"/>
              <a:gd name="connsiteX668" fmla="*/ 11120351 w 12192000"/>
              <a:gd name="connsiteY668" fmla="*/ 990907 h 4267200"/>
              <a:gd name="connsiteX669" fmla="*/ 11648506 w 12192000"/>
              <a:gd name="connsiteY669" fmla="*/ 680145 h 4267200"/>
              <a:gd name="connsiteX670" fmla="*/ 11886089 w 12192000"/>
              <a:gd name="connsiteY670" fmla="*/ 483936 h 4267200"/>
              <a:gd name="connsiteX671" fmla="*/ 3607114 w 12192000"/>
              <a:gd name="connsiteY671" fmla="*/ 467441 h 4267200"/>
              <a:gd name="connsiteX672" fmla="*/ 3296242 w 12192000"/>
              <a:gd name="connsiteY672" fmla="*/ 807991 h 4267200"/>
              <a:gd name="connsiteX673" fmla="*/ 3174674 w 12192000"/>
              <a:gd name="connsiteY673" fmla="*/ 919759 h 4267200"/>
              <a:gd name="connsiteX674" fmla="*/ 3042978 w 12192000"/>
              <a:gd name="connsiteY674" fmla="*/ 1054894 h 4267200"/>
              <a:gd name="connsiteX675" fmla="*/ 2968914 w 12192000"/>
              <a:gd name="connsiteY675" fmla="*/ 1133756 h 4267200"/>
              <a:gd name="connsiteX676" fmla="*/ 3103823 w 12192000"/>
              <a:gd name="connsiteY676" fmla="*/ 1026814 h 4267200"/>
              <a:gd name="connsiteX677" fmla="*/ 3607114 w 12192000"/>
              <a:gd name="connsiteY677" fmla="*/ 467441 h 4267200"/>
              <a:gd name="connsiteX678" fmla="*/ 10784544 w 12192000"/>
              <a:gd name="connsiteY678" fmla="*/ 465669 h 4267200"/>
              <a:gd name="connsiteX679" fmla="*/ 10426419 w 12192000"/>
              <a:gd name="connsiteY679" fmla="*/ 1062158 h 4267200"/>
              <a:gd name="connsiteX680" fmla="*/ 10471732 w 12192000"/>
              <a:gd name="connsiteY680" fmla="*/ 921679 h 4267200"/>
              <a:gd name="connsiteX681" fmla="*/ 10504824 w 12192000"/>
              <a:gd name="connsiteY681" fmla="*/ 852631 h 4267200"/>
              <a:gd name="connsiteX682" fmla="*/ 10582237 w 12192000"/>
              <a:gd name="connsiteY682" fmla="*/ 736692 h 4267200"/>
              <a:gd name="connsiteX683" fmla="*/ 10596401 w 12192000"/>
              <a:gd name="connsiteY683" fmla="*/ 716935 h 4267200"/>
              <a:gd name="connsiteX684" fmla="*/ 10784544 w 12192000"/>
              <a:gd name="connsiteY684" fmla="*/ 465669 h 4267200"/>
              <a:gd name="connsiteX685" fmla="*/ 11916494 w 12192000"/>
              <a:gd name="connsiteY685" fmla="*/ 422768 h 4267200"/>
              <a:gd name="connsiteX686" fmla="*/ 11703185 w 12192000"/>
              <a:gd name="connsiteY686" fmla="*/ 528178 h 4267200"/>
              <a:gd name="connsiteX687" fmla="*/ 11680755 w 12192000"/>
              <a:gd name="connsiteY687" fmla="*/ 543149 h 4267200"/>
              <a:gd name="connsiteX688" fmla="*/ 11116818 w 12192000"/>
              <a:gd name="connsiteY688" fmla="*/ 842623 h 4267200"/>
              <a:gd name="connsiteX689" fmla="*/ 10700164 w 12192000"/>
              <a:gd name="connsiteY689" fmla="*/ 1051220 h 4267200"/>
              <a:gd name="connsiteX690" fmla="*/ 10685570 w 12192000"/>
              <a:gd name="connsiteY690" fmla="*/ 1059849 h 4267200"/>
              <a:gd name="connsiteX691" fmla="*/ 10584288 w 12192000"/>
              <a:gd name="connsiteY691" fmla="*/ 1113543 h 4267200"/>
              <a:gd name="connsiteX692" fmla="*/ 11026698 w 12192000"/>
              <a:gd name="connsiteY692" fmla="*/ 971858 h 4267200"/>
              <a:gd name="connsiteX693" fmla="*/ 11607604 w 12192000"/>
              <a:gd name="connsiteY693" fmla="*/ 638368 h 4267200"/>
              <a:gd name="connsiteX694" fmla="*/ 11919452 w 12192000"/>
              <a:gd name="connsiteY694" fmla="*/ 423380 h 4267200"/>
              <a:gd name="connsiteX695" fmla="*/ 11916494 w 12192000"/>
              <a:gd name="connsiteY695" fmla="*/ 422768 h 4267200"/>
              <a:gd name="connsiteX696" fmla="*/ 8148168 w 12192000"/>
              <a:gd name="connsiteY696" fmla="*/ 416949 h 4267200"/>
              <a:gd name="connsiteX697" fmla="*/ 7862052 w 12192000"/>
              <a:gd name="connsiteY697" fmla="*/ 694330 h 4267200"/>
              <a:gd name="connsiteX698" fmla="*/ 7808002 w 12192000"/>
              <a:gd name="connsiteY698" fmla="*/ 759654 h 4267200"/>
              <a:gd name="connsiteX699" fmla="*/ 8295299 w 12192000"/>
              <a:gd name="connsiteY699" fmla="*/ 416143 h 4267200"/>
              <a:gd name="connsiteX700" fmla="*/ 8309124 w 12192000"/>
              <a:gd name="connsiteY700" fmla="*/ 534021 h 4267200"/>
              <a:gd name="connsiteX701" fmla="*/ 8293154 w 12192000"/>
              <a:gd name="connsiteY701" fmla="*/ 672115 h 4267200"/>
              <a:gd name="connsiteX702" fmla="*/ 8279099 w 12192000"/>
              <a:gd name="connsiteY702" fmla="*/ 769176 h 4267200"/>
              <a:gd name="connsiteX703" fmla="*/ 8309186 w 12192000"/>
              <a:gd name="connsiteY703" fmla="*/ 1060039 h 4267200"/>
              <a:gd name="connsiteX704" fmla="*/ 8410512 w 12192000"/>
              <a:gd name="connsiteY704" fmla="*/ 1511108 h 4267200"/>
              <a:gd name="connsiteX705" fmla="*/ 8351657 w 12192000"/>
              <a:gd name="connsiteY705" fmla="*/ 521768 h 4267200"/>
              <a:gd name="connsiteX706" fmla="*/ 8295299 w 12192000"/>
              <a:gd name="connsiteY706" fmla="*/ 416143 h 4267200"/>
              <a:gd name="connsiteX707" fmla="*/ 8266483 w 12192000"/>
              <a:gd name="connsiteY707" fmla="*/ 414244 h 4267200"/>
              <a:gd name="connsiteX708" fmla="*/ 8343425 w 12192000"/>
              <a:gd name="connsiteY708" fmla="*/ 1357811 h 4267200"/>
              <a:gd name="connsiteX709" fmla="*/ 8282114 w 12192000"/>
              <a:gd name="connsiteY709" fmla="*/ 1064671 h 4267200"/>
              <a:gd name="connsiteX710" fmla="*/ 8251298 w 12192000"/>
              <a:gd name="connsiteY710" fmla="*/ 766414 h 4267200"/>
              <a:gd name="connsiteX711" fmla="*/ 8265729 w 12192000"/>
              <a:gd name="connsiteY711" fmla="*/ 666939 h 4267200"/>
              <a:gd name="connsiteX712" fmla="*/ 8281494 w 12192000"/>
              <a:gd name="connsiteY712" fmla="*/ 533909 h 4267200"/>
              <a:gd name="connsiteX713" fmla="*/ 8266483 w 12192000"/>
              <a:gd name="connsiteY713" fmla="*/ 414244 h 4267200"/>
              <a:gd name="connsiteX714" fmla="*/ 8140802 w 12192000"/>
              <a:gd name="connsiteY714" fmla="*/ 388720 h 4267200"/>
              <a:gd name="connsiteX715" fmla="*/ 7860379 w 12192000"/>
              <a:gd name="connsiteY715" fmla="*/ 596411 h 4267200"/>
              <a:gd name="connsiteX716" fmla="*/ 7737688 w 12192000"/>
              <a:gd name="connsiteY716" fmla="*/ 790400 h 4267200"/>
              <a:gd name="connsiteX717" fmla="*/ 7726885 w 12192000"/>
              <a:gd name="connsiteY717" fmla="*/ 812869 h 4267200"/>
              <a:gd name="connsiteX718" fmla="*/ 7840490 w 12192000"/>
              <a:gd name="connsiteY718" fmla="*/ 676832 h 4267200"/>
              <a:gd name="connsiteX719" fmla="*/ 8140802 w 12192000"/>
              <a:gd name="connsiteY719" fmla="*/ 388720 h 4267200"/>
              <a:gd name="connsiteX720" fmla="*/ 3744487 w 12192000"/>
              <a:gd name="connsiteY720" fmla="*/ 383136 h 4267200"/>
              <a:gd name="connsiteX721" fmla="*/ 3970213 w 12192000"/>
              <a:gd name="connsiteY721" fmla="*/ 995559 h 4267200"/>
              <a:gd name="connsiteX722" fmla="*/ 3744487 w 12192000"/>
              <a:gd name="connsiteY722" fmla="*/ 383136 h 4267200"/>
              <a:gd name="connsiteX723" fmla="*/ 3624562 w 12192000"/>
              <a:gd name="connsiteY723" fmla="*/ 367041 h 4267200"/>
              <a:gd name="connsiteX724" fmla="*/ 3489712 w 12192000"/>
              <a:gd name="connsiteY724" fmla="*/ 485386 h 4267200"/>
              <a:gd name="connsiteX725" fmla="*/ 3182994 w 12192000"/>
              <a:gd name="connsiteY725" fmla="*/ 828265 h 4267200"/>
              <a:gd name="connsiteX726" fmla="*/ 2892114 w 12192000"/>
              <a:gd name="connsiteY726" fmla="*/ 1172635 h 4267200"/>
              <a:gd name="connsiteX727" fmla="*/ 3021459 w 12192000"/>
              <a:gd name="connsiteY727" fmla="*/ 1035385 h 4267200"/>
              <a:gd name="connsiteX728" fmla="*/ 3153873 w 12192000"/>
              <a:gd name="connsiteY728" fmla="*/ 898971 h 4267200"/>
              <a:gd name="connsiteX729" fmla="*/ 3276511 w 12192000"/>
              <a:gd name="connsiteY729" fmla="*/ 786423 h 4267200"/>
              <a:gd name="connsiteX730" fmla="*/ 3584154 w 12192000"/>
              <a:gd name="connsiteY730" fmla="*/ 448218 h 4267200"/>
              <a:gd name="connsiteX731" fmla="*/ 3624562 w 12192000"/>
              <a:gd name="connsiteY731" fmla="*/ 367041 h 4267200"/>
              <a:gd name="connsiteX732" fmla="*/ 3766672 w 12192000"/>
              <a:gd name="connsiteY732" fmla="*/ 359429 h 4267200"/>
              <a:gd name="connsiteX733" fmla="*/ 3996338 w 12192000"/>
              <a:gd name="connsiteY733" fmla="*/ 968237 h 4267200"/>
              <a:gd name="connsiteX734" fmla="*/ 3766672 w 12192000"/>
              <a:gd name="connsiteY734" fmla="*/ 359429 h 4267200"/>
              <a:gd name="connsiteX735" fmla="*/ 5805386 w 12192000"/>
              <a:gd name="connsiteY735" fmla="*/ 239240 h 4267200"/>
              <a:gd name="connsiteX736" fmla="*/ 5736947 w 12192000"/>
              <a:gd name="connsiteY736" fmla="*/ 261367 h 4267200"/>
              <a:gd name="connsiteX737" fmla="*/ 5427012 w 12192000"/>
              <a:gd name="connsiteY737" fmla="*/ 311272 h 4267200"/>
              <a:gd name="connsiteX738" fmla="*/ 5147818 w 12192000"/>
              <a:gd name="connsiteY738" fmla="*/ 322112 h 4267200"/>
              <a:gd name="connsiteX739" fmla="*/ 5060854 w 12192000"/>
              <a:gd name="connsiteY739" fmla="*/ 311882 h 4267200"/>
              <a:gd name="connsiteX740" fmla="*/ 4945989 w 12192000"/>
              <a:gd name="connsiteY740" fmla="*/ 300516 h 4267200"/>
              <a:gd name="connsiteX741" fmla="*/ 5410479 w 12192000"/>
              <a:gd name="connsiteY741" fmla="*/ 348434 h 4267200"/>
              <a:gd name="connsiteX742" fmla="*/ 5805386 w 12192000"/>
              <a:gd name="connsiteY742" fmla="*/ 239240 h 4267200"/>
              <a:gd name="connsiteX743" fmla="*/ 5905192 w 12192000"/>
              <a:gd name="connsiteY743" fmla="*/ 163079 h 4267200"/>
              <a:gd name="connsiteX744" fmla="*/ 5865655 w 12192000"/>
              <a:gd name="connsiteY744" fmla="*/ 171901 h 4267200"/>
              <a:gd name="connsiteX745" fmla="*/ 5259740 w 12192000"/>
              <a:gd name="connsiteY745" fmla="*/ 257013 h 4267200"/>
              <a:gd name="connsiteX746" fmla="*/ 5208466 w 12192000"/>
              <a:gd name="connsiteY746" fmla="*/ 257550 h 4267200"/>
              <a:gd name="connsiteX747" fmla="*/ 4980204 w 12192000"/>
              <a:gd name="connsiteY747" fmla="*/ 271903 h 4267200"/>
              <a:gd name="connsiteX748" fmla="*/ 5068068 w 12192000"/>
              <a:gd name="connsiteY748" fmla="*/ 282244 h 4267200"/>
              <a:gd name="connsiteX749" fmla="*/ 5153231 w 12192000"/>
              <a:gd name="connsiteY749" fmla="*/ 292240 h 4267200"/>
              <a:gd name="connsiteX750" fmla="*/ 5426491 w 12192000"/>
              <a:gd name="connsiteY750" fmla="*/ 281128 h 4267200"/>
              <a:gd name="connsiteX751" fmla="*/ 5731212 w 12192000"/>
              <a:gd name="connsiteY751" fmla="*/ 231951 h 4267200"/>
              <a:gd name="connsiteX752" fmla="*/ 5905192 w 12192000"/>
              <a:gd name="connsiteY752" fmla="*/ 163079 h 4267200"/>
              <a:gd name="connsiteX753" fmla="*/ 5944437 w 12192000"/>
              <a:gd name="connsiteY753" fmla="*/ 113829 h 4267200"/>
              <a:gd name="connsiteX754" fmla="*/ 5825032 w 12192000"/>
              <a:gd name="connsiteY754" fmla="*/ 146405 h 4267200"/>
              <a:gd name="connsiteX755" fmla="*/ 4955599 w 12192000"/>
              <a:gd name="connsiteY755" fmla="*/ 247008 h 4267200"/>
              <a:gd name="connsiteX756" fmla="*/ 5210104 w 12192000"/>
              <a:gd name="connsiteY756" fmla="*/ 228123 h 4267200"/>
              <a:gd name="connsiteX757" fmla="*/ 5261015 w 12192000"/>
              <a:gd name="connsiteY757" fmla="*/ 227087 h 4267200"/>
              <a:gd name="connsiteX758" fmla="*/ 5861181 w 12192000"/>
              <a:gd name="connsiteY758" fmla="*/ 143093 h 4267200"/>
              <a:gd name="connsiteX759" fmla="*/ 5961252 w 12192000"/>
              <a:gd name="connsiteY759" fmla="*/ 114820 h 4267200"/>
              <a:gd name="connsiteX760" fmla="*/ 5944437 w 12192000"/>
              <a:gd name="connsiteY760" fmla="*/ 113829 h 4267200"/>
              <a:gd name="connsiteX761" fmla="*/ 9095810 w 12192000"/>
              <a:gd name="connsiteY761" fmla="*/ 0 h 4267200"/>
              <a:gd name="connsiteX762" fmla="*/ 9215999 w 12192000"/>
              <a:gd name="connsiteY762" fmla="*/ 0 h 4267200"/>
              <a:gd name="connsiteX763" fmla="*/ 9250991 w 12192000"/>
              <a:gd name="connsiteY763" fmla="*/ 17650 h 4267200"/>
              <a:gd name="connsiteX764" fmla="*/ 9551793 w 12192000"/>
              <a:gd name="connsiteY764" fmla="*/ 69947 h 4267200"/>
              <a:gd name="connsiteX765" fmla="*/ 10211701 w 12192000"/>
              <a:gd name="connsiteY765" fmla="*/ 15192 h 4267200"/>
              <a:gd name="connsiteX766" fmla="*/ 9665014 w 12192000"/>
              <a:gd name="connsiteY766" fmla="*/ 41266 h 4267200"/>
              <a:gd name="connsiteX767" fmla="*/ 9382567 w 12192000"/>
              <a:gd name="connsiteY767" fmla="*/ 18583 h 4267200"/>
              <a:gd name="connsiteX768" fmla="*/ 9283159 w 12192000"/>
              <a:gd name="connsiteY768" fmla="*/ 0 h 4267200"/>
              <a:gd name="connsiteX769" fmla="*/ 9469266 w 12192000"/>
              <a:gd name="connsiteY769" fmla="*/ 0 h 4267200"/>
              <a:gd name="connsiteX770" fmla="*/ 9504117 w 12192000"/>
              <a:gd name="connsiteY770" fmla="*/ 4274 h 4267200"/>
              <a:gd name="connsiteX771" fmla="*/ 9667223 w 12192000"/>
              <a:gd name="connsiteY771" fmla="*/ 13232 h 4267200"/>
              <a:gd name="connsiteX772" fmla="*/ 9887703 w 12192000"/>
              <a:gd name="connsiteY772" fmla="*/ 12601 h 4267200"/>
              <a:gd name="connsiteX773" fmla="*/ 10088930 w 12192000"/>
              <a:gd name="connsiteY773" fmla="*/ 0 h 4267200"/>
              <a:gd name="connsiteX774" fmla="*/ 10544171 w 12192000"/>
              <a:gd name="connsiteY774" fmla="*/ 0 h 4267200"/>
              <a:gd name="connsiteX775" fmla="*/ 10392396 w 12192000"/>
              <a:gd name="connsiteY775" fmla="*/ 36772 h 4267200"/>
              <a:gd name="connsiteX776" fmla="*/ 9413803 w 12192000"/>
              <a:gd name="connsiteY776" fmla="*/ 131277 h 4267200"/>
              <a:gd name="connsiteX777" fmla="*/ 9174626 w 12192000"/>
              <a:gd name="connsiteY777" fmla="*/ 44983 h 4267200"/>
              <a:gd name="connsiteX778" fmla="*/ 8474998 w 12192000"/>
              <a:gd name="connsiteY778" fmla="*/ 0 h 4267200"/>
              <a:gd name="connsiteX779" fmla="*/ 8573502 w 12192000"/>
              <a:gd name="connsiteY779" fmla="*/ 0 h 4267200"/>
              <a:gd name="connsiteX780" fmla="*/ 8659539 w 12192000"/>
              <a:gd name="connsiteY780" fmla="*/ 117664 h 4267200"/>
              <a:gd name="connsiteX781" fmla="*/ 9248507 w 12192000"/>
              <a:gd name="connsiteY781" fmla="*/ 743734 h 4267200"/>
              <a:gd name="connsiteX782" fmla="*/ 9309457 w 12192000"/>
              <a:gd name="connsiteY782" fmla="*/ 795932 h 4267200"/>
              <a:gd name="connsiteX783" fmla="*/ 9785496 w 12192000"/>
              <a:gd name="connsiteY783" fmla="*/ 530713 h 4267200"/>
              <a:gd name="connsiteX784" fmla="*/ 10482828 w 12192000"/>
              <a:gd name="connsiteY784" fmla="*/ 399738 h 4267200"/>
              <a:gd name="connsiteX785" fmla="*/ 10468382 w 12192000"/>
              <a:gd name="connsiteY785" fmla="*/ 461219 h 4267200"/>
              <a:gd name="connsiteX786" fmla="*/ 9430790 w 12192000"/>
              <a:gd name="connsiteY786" fmla="*/ 895589 h 4267200"/>
              <a:gd name="connsiteX787" fmla="*/ 10019780 w 12192000"/>
              <a:gd name="connsiteY787" fmla="*/ 1298815 h 4267200"/>
              <a:gd name="connsiteX788" fmla="*/ 10372218 w 12192000"/>
              <a:gd name="connsiteY788" fmla="*/ 1146081 h 4267200"/>
              <a:gd name="connsiteX789" fmla="*/ 10896429 w 12192000"/>
              <a:gd name="connsiteY789" fmla="*/ 310883 h 4267200"/>
              <a:gd name="connsiteX790" fmla="*/ 10919735 w 12192000"/>
              <a:gd name="connsiteY790" fmla="*/ 318176 h 4267200"/>
              <a:gd name="connsiteX791" fmla="*/ 10637064 w 12192000"/>
              <a:gd name="connsiteY791" fmla="*/ 935661 h 4267200"/>
              <a:gd name="connsiteX792" fmla="*/ 10516995 w 12192000"/>
              <a:gd name="connsiteY792" fmla="*/ 1070245 h 4267200"/>
              <a:gd name="connsiteX793" fmla="*/ 10868835 w 12192000"/>
              <a:gd name="connsiteY793" fmla="*/ 815534 h 4267200"/>
              <a:gd name="connsiteX794" fmla="*/ 11704547 w 12192000"/>
              <a:gd name="connsiteY794" fmla="*/ 465665 h 4267200"/>
              <a:gd name="connsiteX795" fmla="*/ 12033562 w 12192000"/>
              <a:gd name="connsiteY795" fmla="*/ 350012 h 4267200"/>
              <a:gd name="connsiteX796" fmla="*/ 12025537 w 12192000"/>
              <a:gd name="connsiteY796" fmla="*/ 382666 h 4267200"/>
              <a:gd name="connsiteX797" fmla="*/ 11088649 w 12192000"/>
              <a:gd name="connsiteY797" fmla="*/ 1056676 h 4267200"/>
              <a:gd name="connsiteX798" fmla="*/ 10561600 w 12192000"/>
              <a:gd name="connsiteY798" fmla="*/ 1229477 h 4267200"/>
              <a:gd name="connsiteX799" fmla="*/ 10280797 w 12192000"/>
              <a:gd name="connsiteY799" fmla="*/ 1263181 h 4267200"/>
              <a:gd name="connsiteX800" fmla="*/ 10083376 w 12192000"/>
              <a:gd name="connsiteY800" fmla="*/ 1334114 h 4267200"/>
              <a:gd name="connsiteX801" fmla="*/ 10832582 w 12192000"/>
              <a:gd name="connsiteY801" fmla="*/ 1687356 h 4267200"/>
              <a:gd name="connsiteX802" fmla="*/ 10839263 w 12192000"/>
              <a:gd name="connsiteY802" fmla="*/ 1683743 h 4267200"/>
              <a:gd name="connsiteX803" fmla="*/ 11350910 w 12192000"/>
              <a:gd name="connsiteY803" fmla="*/ 1443899 h 4267200"/>
              <a:gd name="connsiteX804" fmla="*/ 11360346 w 12192000"/>
              <a:gd name="connsiteY804" fmla="*/ 1429225 h 4267200"/>
              <a:gd name="connsiteX805" fmla="*/ 12167580 w 12192000"/>
              <a:gd name="connsiteY805" fmla="*/ 789523 h 4267200"/>
              <a:gd name="connsiteX806" fmla="*/ 12192000 w 12192000"/>
              <a:gd name="connsiteY806" fmla="*/ 769876 h 4267200"/>
              <a:gd name="connsiteX807" fmla="*/ 12192000 w 12192000"/>
              <a:gd name="connsiteY807" fmla="*/ 802845 h 4267200"/>
              <a:gd name="connsiteX808" fmla="*/ 12173558 w 12192000"/>
              <a:gd name="connsiteY808" fmla="*/ 821317 h 4267200"/>
              <a:gd name="connsiteX809" fmla="*/ 12117398 w 12192000"/>
              <a:gd name="connsiteY809" fmla="*/ 877374 h 4267200"/>
              <a:gd name="connsiteX810" fmla="*/ 11472926 w 12192000"/>
              <a:gd name="connsiteY810" fmla="*/ 1344259 h 4267200"/>
              <a:gd name="connsiteX811" fmla="*/ 11666978 w 12192000"/>
              <a:gd name="connsiteY811" fmla="*/ 1215889 h 4267200"/>
              <a:gd name="connsiteX812" fmla="*/ 11707200 w 12192000"/>
              <a:gd name="connsiteY812" fmla="*/ 1192361 h 4267200"/>
              <a:gd name="connsiteX813" fmla="*/ 12144637 w 12192000"/>
              <a:gd name="connsiteY813" fmla="*/ 858646 h 4267200"/>
              <a:gd name="connsiteX814" fmla="*/ 12192000 w 12192000"/>
              <a:gd name="connsiteY814" fmla="*/ 810414 h 4267200"/>
              <a:gd name="connsiteX815" fmla="*/ 12192000 w 12192000"/>
              <a:gd name="connsiteY815" fmla="*/ 916439 h 4267200"/>
              <a:gd name="connsiteX816" fmla="*/ 12150630 w 12192000"/>
              <a:gd name="connsiteY816" fmla="*/ 982925 h 4267200"/>
              <a:gd name="connsiteX817" fmla="*/ 11389484 w 12192000"/>
              <a:gd name="connsiteY817" fmla="*/ 1469889 h 4267200"/>
              <a:gd name="connsiteX818" fmla="*/ 10923736 w 12192000"/>
              <a:gd name="connsiteY818" fmla="*/ 1721439 h 4267200"/>
              <a:gd name="connsiteX819" fmla="*/ 11091913 w 12192000"/>
              <a:gd name="connsiteY819" fmla="*/ 1780406 h 4267200"/>
              <a:gd name="connsiteX820" fmla="*/ 11771238 w 12192000"/>
              <a:gd name="connsiteY820" fmla="*/ 1944400 h 4267200"/>
              <a:gd name="connsiteX821" fmla="*/ 11783166 w 12192000"/>
              <a:gd name="connsiteY821" fmla="*/ 1931422 h 4267200"/>
              <a:gd name="connsiteX822" fmla="*/ 12131988 w 12192000"/>
              <a:gd name="connsiteY822" fmla="*/ 1574357 h 4267200"/>
              <a:gd name="connsiteX823" fmla="*/ 12192000 w 12192000"/>
              <a:gd name="connsiteY823" fmla="*/ 1537429 h 4267200"/>
              <a:gd name="connsiteX824" fmla="*/ 12192000 w 12192000"/>
              <a:gd name="connsiteY824" fmla="*/ 1589108 h 4267200"/>
              <a:gd name="connsiteX825" fmla="*/ 12112105 w 12192000"/>
              <a:gd name="connsiteY825" fmla="*/ 1640352 h 4267200"/>
              <a:gd name="connsiteX826" fmla="*/ 11849203 w 12192000"/>
              <a:gd name="connsiteY826" fmla="*/ 1900149 h 4267200"/>
              <a:gd name="connsiteX827" fmla="*/ 11946326 w 12192000"/>
              <a:gd name="connsiteY827" fmla="*/ 1822808 h 4267200"/>
              <a:gd name="connsiteX828" fmla="*/ 12055863 w 12192000"/>
              <a:gd name="connsiteY828" fmla="*/ 1735914 h 4267200"/>
              <a:gd name="connsiteX829" fmla="*/ 12150816 w 12192000"/>
              <a:gd name="connsiteY829" fmla="*/ 1678902 h 4267200"/>
              <a:gd name="connsiteX830" fmla="*/ 12192000 w 12192000"/>
              <a:gd name="connsiteY830" fmla="*/ 1655121 h 4267200"/>
              <a:gd name="connsiteX831" fmla="*/ 12192000 w 12192000"/>
              <a:gd name="connsiteY831" fmla="*/ 1686869 h 4267200"/>
              <a:gd name="connsiteX832" fmla="*/ 12163772 w 12192000"/>
              <a:gd name="connsiteY832" fmla="*/ 1703058 h 4267200"/>
              <a:gd name="connsiteX833" fmla="*/ 12070597 w 12192000"/>
              <a:gd name="connsiteY833" fmla="*/ 1758893 h 4267200"/>
              <a:gd name="connsiteX834" fmla="*/ 11963621 w 12192000"/>
              <a:gd name="connsiteY834" fmla="*/ 1844299 h 4267200"/>
              <a:gd name="connsiteX835" fmla="*/ 11886604 w 12192000"/>
              <a:gd name="connsiteY835" fmla="*/ 1907617 h 4267200"/>
              <a:gd name="connsiteX836" fmla="*/ 12153575 w 12192000"/>
              <a:gd name="connsiteY836" fmla="*/ 1786372 h 4267200"/>
              <a:gd name="connsiteX837" fmla="*/ 12192000 w 12192000"/>
              <a:gd name="connsiteY837" fmla="*/ 1759693 h 4267200"/>
              <a:gd name="connsiteX838" fmla="*/ 12192000 w 12192000"/>
              <a:gd name="connsiteY838" fmla="*/ 1809459 h 4267200"/>
              <a:gd name="connsiteX839" fmla="*/ 12121362 w 12192000"/>
              <a:gd name="connsiteY839" fmla="*/ 1857561 h 4267200"/>
              <a:gd name="connsiteX840" fmla="*/ 11895949 w 12192000"/>
              <a:gd name="connsiteY840" fmla="*/ 1963079 h 4267200"/>
              <a:gd name="connsiteX841" fmla="*/ 12192000 w 12192000"/>
              <a:gd name="connsiteY841" fmla="*/ 1990579 h 4267200"/>
              <a:gd name="connsiteX842" fmla="*/ 12192000 w 12192000"/>
              <a:gd name="connsiteY842" fmla="*/ 2065582 h 4267200"/>
              <a:gd name="connsiteX843" fmla="*/ 12153918 w 12192000"/>
              <a:gd name="connsiteY843" fmla="*/ 2063926 h 4267200"/>
              <a:gd name="connsiteX844" fmla="*/ 12192000 w 12192000"/>
              <a:gd name="connsiteY844" fmla="*/ 2085104 h 4267200"/>
              <a:gd name="connsiteX845" fmla="*/ 12192000 w 12192000"/>
              <a:gd name="connsiteY845" fmla="*/ 2178471 h 4267200"/>
              <a:gd name="connsiteX846" fmla="*/ 12085355 w 12192000"/>
              <a:gd name="connsiteY846" fmla="*/ 2122457 h 4267200"/>
              <a:gd name="connsiteX847" fmla="*/ 12192000 w 12192000"/>
              <a:gd name="connsiteY847" fmla="*/ 2196158 h 4267200"/>
              <a:gd name="connsiteX848" fmla="*/ 12192000 w 12192000"/>
              <a:gd name="connsiteY848" fmla="*/ 2230374 h 4267200"/>
              <a:gd name="connsiteX849" fmla="*/ 12041237 w 12192000"/>
              <a:gd name="connsiteY849" fmla="*/ 2126309 h 4267200"/>
              <a:gd name="connsiteX850" fmla="*/ 12174450 w 12192000"/>
              <a:gd name="connsiteY850" fmla="*/ 2262541 h 4267200"/>
              <a:gd name="connsiteX851" fmla="*/ 12192000 w 12192000"/>
              <a:gd name="connsiteY851" fmla="*/ 2275857 h 4267200"/>
              <a:gd name="connsiteX852" fmla="*/ 12192000 w 12192000"/>
              <a:gd name="connsiteY852" fmla="*/ 2377131 h 4267200"/>
              <a:gd name="connsiteX853" fmla="*/ 12155801 w 12192000"/>
              <a:gd name="connsiteY853" fmla="*/ 2349925 h 4267200"/>
              <a:gd name="connsiteX854" fmla="*/ 11930164 w 12192000"/>
              <a:gd name="connsiteY854" fmla="*/ 2041945 h 4267200"/>
              <a:gd name="connsiteX855" fmla="*/ 11561767 w 12192000"/>
              <a:gd name="connsiteY855" fmla="*/ 1984479 h 4267200"/>
              <a:gd name="connsiteX856" fmla="*/ 11987997 w 12192000"/>
              <a:gd name="connsiteY856" fmla="*/ 3153822 h 4267200"/>
              <a:gd name="connsiteX857" fmla="*/ 11926558 w 12192000"/>
              <a:gd name="connsiteY857" fmla="*/ 3203134 h 4267200"/>
              <a:gd name="connsiteX858" fmla="*/ 11440430 w 12192000"/>
              <a:gd name="connsiteY858" fmla="*/ 1973028 h 4267200"/>
              <a:gd name="connsiteX859" fmla="*/ 11446754 w 12192000"/>
              <a:gd name="connsiteY859" fmla="*/ 1959605 h 4267200"/>
              <a:gd name="connsiteX860" fmla="*/ 11050651 w 12192000"/>
              <a:gd name="connsiteY860" fmla="*/ 1850495 h 4267200"/>
              <a:gd name="connsiteX861" fmla="*/ 10389960 w 12192000"/>
              <a:gd name="connsiteY861" fmla="*/ 1586232 h 4267200"/>
              <a:gd name="connsiteX862" fmla="*/ 10500699 w 12192000"/>
              <a:gd name="connsiteY862" fmla="*/ 1913175 h 4267200"/>
              <a:gd name="connsiteX863" fmla="*/ 10507814 w 12192000"/>
              <a:gd name="connsiteY863" fmla="*/ 1920694 h 4267200"/>
              <a:gd name="connsiteX864" fmla="*/ 10518908 w 12192000"/>
              <a:gd name="connsiteY864" fmla="*/ 1911226 h 4267200"/>
              <a:gd name="connsiteX865" fmla="*/ 11258935 w 12192000"/>
              <a:gd name="connsiteY865" fmla="*/ 2442781 h 4267200"/>
              <a:gd name="connsiteX866" fmla="*/ 11211663 w 12192000"/>
              <a:gd name="connsiteY866" fmla="*/ 2510325 h 4267200"/>
              <a:gd name="connsiteX867" fmla="*/ 10571295 w 12192000"/>
              <a:gd name="connsiteY867" fmla="*/ 2105302 h 4267200"/>
              <a:gd name="connsiteX868" fmla="*/ 10435737 w 12192000"/>
              <a:gd name="connsiteY868" fmla="*/ 2805672 h 4267200"/>
              <a:gd name="connsiteX869" fmla="*/ 10206831 w 12192000"/>
              <a:gd name="connsiteY869" fmla="*/ 3151701 h 4267200"/>
              <a:gd name="connsiteX870" fmla="*/ 10196482 w 12192000"/>
              <a:gd name="connsiteY870" fmla="*/ 3135084 h 4267200"/>
              <a:gd name="connsiteX871" fmla="*/ 10381882 w 12192000"/>
              <a:gd name="connsiteY871" fmla="*/ 2155807 h 4267200"/>
              <a:gd name="connsiteX872" fmla="*/ 10439260 w 12192000"/>
              <a:gd name="connsiteY872" fmla="*/ 1962486 h 4267200"/>
              <a:gd name="connsiteX873" fmla="*/ 10439409 w 12192000"/>
              <a:gd name="connsiteY873" fmla="*/ 1960615 h 4267200"/>
              <a:gd name="connsiteX874" fmla="*/ 10439915 w 12192000"/>
              <a:gd name="connsiteY874" fmla="*/ 1951821 h 4267200"/>
              <a:gd name="connsiteX875" fmla="*/ 10314241 w 12192000"/>
              <a:gd name="connsiteY875" fmla="*/ 1556749 h 4267200"/>
              <a:gd name="connsiteX876" fmla="*/ 10315061 w 12192000"/>
              <a:gd name="connsiteY876" fmla="*/ 1548729 h 4267200"/>
              <a:gd name="connsiteX877" fmla="*/ 9526158 w 12192000"/>
              <a:gd name="connsiteY877" fmla="*/ 1071804 h 4267200"/>
              <a:gd name="connsiteX878" fmla="*/ 9758689 w 12192000"/>
              <a:gd name="connsiteY878" fmla="*/ 1585512 h 4267200"/>
              <a:gd name="connsiteX879" fmla="*/ 9941392 w 12192000"/>
              <a:gd name="connsiteY879" fmla="*/ 2432858 h 4267200"/>
              <a:gd name="connsiteX880" fmla="*/ 9887724 w 12192000"/>
              <a:gd name="connsiteY880" fmla="*/ 2495762 h 4267200"/>
              <a:gd name="connsiteX881" fmla="*/ 9587446 w 12192000"/>
              <a:gd name="connsiteY881" fmla="*/ 1872898 h 4267200"/>
              <a:gd name="connsiteX882" fmla="*/ 9462810 w 12192000"/>
              <a:gd name="connsiteY882" fmla="*/ 1288346 h 4267200"/>
              <a:gd name="connsiteX883" fmla="*/ 9318575 w 12192000"/>
              <a:gd name="connsiteY883" fmla="*/ 1540820 h 4267200"/>
              <a:gd name="connsiteX884" fmla="*/ 9191090 w 12192000"/>
              <a:gd name="connsiteY884" fmla="*/ 1688355 h 4267200"/>
              <a:gd name="connsiteX885" fmla="*/ 9177757 w 12192000"/>
              <a:gd name="connsiteY885" fmla="*/ 1683354 h 4267200"/>
              <a:gd name="connsiteX886" fmla="*/ 9274865 w 12192000"/>
              <a:gd name="connsiteY886" fmla="*/ 1336896 h 4267200"/>
              <a:gd name="connsiteX887" fmla="*/ 9478649 w 12192000"/>
              <a:gd name="connsiteY887" fmla="*/ 1173376 h 4267200"/>
              <a:gd name="connsiteX888" fmla="*/ 9482281 w 12192000"/>
              <a:gd name="connsiteY888" fmla="*/ 1167830 h 4267200"/>
              <a:gd name="connsiteX889" fmla="*/ 9438637 w 12192000"/>
              <a:gd name="connsiteY889" fmla="*/ 1015438 h 4267200"/>
              <a:gd name="connsiteX890" fmla="*/ 9439458 w 12192000"/>
              <a:gd name="connsiteY890" fmla="*/ 1007420 h 4267200"/>
              <a:gd name="connsiteX891" fmla="*/ 9197105 w 12192000"/>
              <a:gd name="connsiteY891" fmla="*/ 808882 h 4267200"/>
              <a:gd name="connsiteX892" fmla="*/ 8973607 w 12192000"/>
              <a:gd name="connsiteY892" fmla="*/ 597733 h 4267200"/>
              <a:gd name="connsiteX893" fmla="*/ 8967512 w 12192000"/>
              <a:gd name="connsiteY893" fmla="*/ 1795211 h 4267200"/>
              <a:gd name="connsiteX894" fmla="*/ 8912526 w 12192000"/>
              <a:gd name="connsiteY894" fmla="*/ 1841464 h 4267200"/>
              <a:gd name="connsiteX895" fmla="*/ 8893391 w 12192000"/>
              <a:gd name="connsiteY895" fmla="*/ 572788 h 4267200"/>
              <a:gd name="connsiteX896" fmla="*/ 8902990 w 12192000"/>
              <a:gd name="connsiteY896" fmla="*/ 560750 h 4267200"/>
              <a:gd name="connsiteX897" fmla="*/ 8919102 w 12192000"/>
              <a:gd name="connsiteY897" fmla="*/ 542471 h 4267200"/>
              <a:gd name="connsiteX898" fmla="*/ 8661728 w 12192000"/>
              <a:gd name="connsiteY898" fmla="*/ 250903 h 4267200"/>
              <a:gd name="connsiteX899" fmla="*/ 8357758 w 12192000"/>
              <a:gd name="connsiteY899" fmla="*/ 0 h 4267200"/>
              <a:gd name="connsiteX900" fmla="*/ 8405492 w 12192000"/>
              <a:gd name="connsiteY900" fmla="*/ 0 h 4267200"/>
              <a:gd name="connsiteX901" fmla="*/ 8392083 w 12192000"/>
              <a:gd name="connsiteY901" fmla="*/ 30495 h 4267200"/>
              <a:gd name="connsiteX902" fmla="*/ 8339888 w 12192000"/>
              <a:gd name="connsiteY902" fmla="*/ 306259 h 4267200"/>
              <a:gd name="connsiteX903" fmla="*/ 8473847 w 12192000"/>
              <a:gd name="connsiteY903" fmla="*/ 727373 h 4267200"/>
              <a:gd name="connsiteX904" fmla="*/ 8454081 w 12192000"/>
              <a:gd name="connsiteY904" fmla="*/ 1611960 h 4267200"/>
              <a:gd name="connsiteX905" fmla="*/ 8396000 w 12192000"/>
              <a:gd name="connsiteY905" fmla="*/ 1663986 h 4267200"/>
              <a:gd name="connsiteX906" fmla="*/ 8238881 w 12192000"/>
              <a:gd name="connsiteY906" fmla="*/ 368438 h 4267200"/>
              <a:gd name="connsiteX907" fmla="*/ 7668140 w 12192000"/>
              <a:gd name="connsiteY907" fmla="*/ 942511 h 4267200"/>
              <a:gd name="connsiteX908" fmla="*/ 7637853 w 12192000"/>
              <a:gd name="connsiteY908" fmla="*/ 942567 h 4267200"/>
              <a:gd name="connsiteX909" fmla="*/ 7909649 w 12192000"/>
              <a:gd name="connsiteY909" fmla="*/ 489150 h 4267200"/>
              <a:gd name="connsiteX910" fmla="*/ 8256182 w 12192000"/>
              <a:gd name="connsiteY910" fmla="*/ 301724 h 4267200"/>
              <a:gd name="connsiteX911" fmla="*/ 8255912 w 12192000"/>
              <a:gd name="connsiteY911" fmla="*/ 276498 h 4267200"/>
              <a:gd name="connsiteX912" fmla="*/ 8315225 w 12192000"/>
              <a:gd name="connsiteY912" fmla="*/ 89075 h 4267200"/>
              <a:gd name="connsiteX913" fmla="*/ 7497388 w 12192000"/>
              <a:gd name="connsiteY913" fmla="*/ 0 h 4267200"/>
              <a:gd name="connsiteX914" fmla="*/ 7560921 w 12192000"/>
              <a:gd name="connsiteY914" fmla="*/ 0 h 4267200"/>
              <a:gd name="connsiteX915" fmla="*/ 7546742 w 12192000"/>
              <a:gd name="connsiteY915" fmla="*/ 68966 h 4267200"/>
              <a:gd name="connsiteX916" fmla="*/ 7488853 w 12192000"/>
              <a:gd name="connsiteY916" fmla="*/ 535687 h 4267200"/>
              <a:gd name="connsiteX917" fmla="*/ 7529509 w 12192000"/>
              <a:gd name="connsiteY917" fmla="*/ 380358 h 4267200"/>
              <a:gd name="connsiteX918" fmla="*/ 7585939 w 12192000"/>
              <a:gd name="connsiteY918" fmla="*/ 184712 h 4267200"/>
              <a:gd name="connsiteX919" fmla="*/ 7621792 w 12192000"/>
              <a:gd name="connsiteY919" fmla="*/ 87864 h 4267200"/>
              <a:gd name="connsiteX920" fmla="*/ 7654204 w 12192000"/>
              <a:gd name="connsiteY920" fmla="*/ 0 h 4267200"/>
              <a:gd name="connsiteX921" fmla="*/ 7683986 w 12192000"/>
              <a:gd name="connsiteY921" fmla="*/ 0 h 4267200"/>
              <a:gd name="connsiteX922" fmla="*/ 7647914 w 12192000"/>
              <a:gd name="connsiteY922" fmla="*/ 97640 h 4267200"/>
              <a:gd name="connsiteX923" fmla="*/ 7612524 w 12192000"/>
              <a:gd name="connsiteY923" fmla="*/ 193392 h 4267200"/>
              <a:gd name="connsiteX924" fmla="*/ 7557013 w 12192000"/>
              <a:gd name="connsiteY924" fmla="*/ 386853 h 4267200"/>
              <a:gd name="connsiteX925" fmla="*/ 7517286 w 12192000"/>
              <a:gd name="connsiteY925" fmla="*/ 539999 h 4267200"/>
              <a:gd name="connsiteX926" fmla="*/ 7704204 w 12192000"/>
              <a:gd name="connsiteY926" fmla="*/ 152292 h 4267200"/>
              <a:gd name="connsiteX927" fmla="*/ 7756975 w 12192000"/>
              <a:gd name="connsiteY927" fmla="*/ 0 h 4267200"/>
              <a:gd name="connsiteX928" fmla="*/ 7837329 w 12192000"/>
              <a:gd name="connsiteY928" fmla="*/ 0 h 4267200"/>
              <a:gd name="connsiteX929" fmla="*/ 7821760 w 12192000"/>
              <a:gd name="connsiteY929" fmla="*/ 65656 h 4267200"/>
              <a:gd name="connsiteX930" fmla="*/ 7488925 w 12192000"/>
              <a:gd name="connsiteY930" fmla="*/ 763628 h 4267200"/>
              <a:gd name="connsiteX931" fmla="*/ 7419999 w 12192000"/>
              <a:gd name="connsiteY931" fmla="*/ 774360 h 4267200"/>
              <a:gd name="connsiteX932" fmla="*/ 7487820 w 12192000"/>
              <a:gd name="connsiteY932" fmla="*/ 37416 h 4267200"/>
              <a:gd name="connsiteX933" fmla="*/ 3882765 w 12192000"/>
              <a:gd name="connsiteY933" fmla="*/ 0 h 4267200"/>
              <a:gd name="connsiteX934" fmla="*/ 3995099 w 12192000"/>
              <a:gd name="connsiteY934" fmla="*/ 0 h 4267200"/>
              <a:gd name="connsiteX935" fmla="*/ 4163818 w 12192000"/>
              <a:gd name="connsiteY935" fmla="*/ 234104 h 4267200"/>
              <a:gd name="connsiteX936" fmla="*/ 4172099 w 12192000"/>
              <a:gd name="connsiteY936" fmla="*/ 234207 h 4267200"/>
              <a:gd name="connsiteX937" fmla="*/ 4784282 w 12192000"/>
              <a:gd name="connsiteY937" fmla="*/ 276561 h 4267200"/>
              <a:gd name="connsiteX938" fmla="*/ 4801687 w 12192000"/>
              <a:gd name="connsiteY938" fmla="*/ 267764 h 4267200"/>
              <a:gd name="connsiteX939" fmla="*/ 6082788 w 12192000"/>
              <a:gd name="connsiteY939" fmla="*/ 64119 h 4267200"/>
              <a:gd name="connsiteX940" fmla="*/ 6099442 w 12192000"/>
              <a:gd name="connsiteY940" fmla="*/ 82568 h 4267200"/>
              <a:gd name="connsiteX941" fmla="*/ 4804137 w 12192000"/>
              <a:gd name="connsiteY941" fmla="*/ 320931 h 4267200"/>
              <a:gd name="connsiteX942" fmla="*/ 4227047 w 12192000"/>
              <a:gd name="connsiteY942" fmla="*/ 313415 h 4267200"/>
              <a:gd name="connsiteX943" fmla="*/ 4346041 w 12192000"/>
              <a:gd name="connsiteY943" fmla="*/ 456086 h 4267200"/>
              <a:gd name="connsiteX944" fmla="*/ 4870967 w 12192000"/>
              <a:gd name="connsiteY944" fmla="*/ 963061 h 4267200"/>
              <a:gd name="connsiteX945" fmla="*/ 4889647 w 12192000"/>
              <a:gd name="connsiteY945" fmla="*/ 957147 h 4267200"/>
              <a:gd name="connsiteX946" fmla="*/ 5422504 w 12192000"/>
              <a:gd name="connsiteY946" fmla="*/ 805191 h 4267200"/>
              <a:gd name="connsiteX947" fmla="*/ 6087656 w 12192000"/>
              <a:gd name="connsiteY947" fmla="*/ 826703 h 4267200"/>
              <a:gd name="connsiteX948" fmla="*/ 6058717 w 12192000"/>
              <a:gd name="connsiteY948" fmla="*/ 865992 h 4267200"/>
              <a:gd name="connsiteX949" fmla="*/ 4974153 w 12192000"/>
              <a:gd name="connsiteY949" fmla="*/ 1045456 h 4267200"/>
              <a:gd name="connsiteX950" fmla="*/ 5627835 w 12192000"/>
              <a:gd name="connsiteY950" fmla="*/ 1472077 h 4267200"/>
              <a:gd name="connsiteX951" fmla="*/ 5629817 w 12192000"/>
              <a:gd name="connsiteY951" fmla="*/ 1471412 h 4267200"/>
              <a:gd name="connsiteX952" fmla="*/ 5634124 w 12192000"/>
              <a:gd name="connsiteY952" fmla="*/ 1470572 h 4267200"/>
              <a:gd name="connsiteX953" fmla="*/ 5755832 w 12192000"/>
              <a:gd name="connsiteY953" fmla="*/ 1383886 h 4267200"/>
              <a:gd name="connsiteX954" fmla="*/ 6014186 w 12192000"/>
              <a:gd name="connsiteY954" fmla="*/ 1279799 h 4267200"/>
              <a:gd name="connsiteX955" fmla="*/ 6901619 w 12192000"/>
              <a:gd name="connsiteY955" fmla="*/ 1047874 h 4267200"/>
              <a:gd name="connsiteX956" fmla="*/ 6931566 w 12192000"/>
              <a:gd name="connsiteY956" fmla="*/ 1062034 h 4267200"/>
              <a:gd name="connsiteX957" fmla="*/ 5790982 w 12192000"/>
              <a:gd name="connsiteY957" fmla="*/ 1561380 h 4267200"/>
              <a:gd name="connsiteX958" fmla="*/ 6188971 w 12192000"/>
              <a:gd name="connsiteY958" fmla="*/ 1755168 h 4267200"/>
              <a:gd name="connsiteX959" fmla="*/ 6202446 w 12192000"/>
              <a:gd name="connsiteY959" fmla="*/ 1752268 h 4267200"/>
              <a:gd name="connsiteX960" fmla="*/ 7179560 w 12192000"/>
              <a:gd name="connsiteY960" fmla="*/ 1467551 h 4267200"/>
              <a:gd name="connsiteX961" fmla="*/ 7158730 w 12192000"/>
              <a:gd name="connsiteY961" fmla="*/ 1507835 h 4267200"/>
              <a:gd name="connsiteX962" fmla="*/ 6326959 w 12192000"/>
              <a:gd name="connsiteY962" fmla="*/ 1817686 h 4267200"/>
              <a:gd name="connsiteX963" fmla="*/ 6537433 w 12192000"/>
              <a:gd name="connsiteY963" fmla="*/ 1907790 h 4267200"/>
              <a:gd name="connsiteX964" fmla="*/ 6550221 w 12192000"/>
              <a:gd name="connsiteY964" fmla="*/ 1910729 h 4267200"/>
              <a:gd name="connsiteX965" fmla="*/ 6964438 w 12192000"/>
              <a:gd name="connsiteY965" fmla="*/ 2209505 h 4267200"/>
              <a:gd name="connsiteX966" fmla="*/ 7367862 w 12192000"/>
              <a:gd name="connsiteY966" fmla="*/ 2806833 h 4267200"/>
              <a:gd name="connsiteX967" fmla="*/ 7364329 w 12192000"/>
              <a:gd name="connsiteY967" fmla="*/ 2826907 h 4267200"/>
              <a:gd name="connsiteX968" fmla="*/ 7290545 w 12192000"/>
              <a:gd name="connsiteY968" fmla="*/ 2850663 h 4267200"/>
              <a:gd name="connsiteX969" fmla="*/ 6472036 w 12192000"/>
              <a:gd name="connsiteY969" fmla="*/ 1959003 h 4267200"/>
              <a:gd name="connsiteX970" fmla="*/ 5792897 w 12192000"/>
              <a:gd name="connsiteY970" fmla="*/ 1647747 h 4267200"/>
              <a:gd name="connsiteX971" fmla="*/ 5842751 w 12192000"/>
              <a:gd name="connsiteY971" fmla="*/ 1816112 h 4267200"/>
              <a:gd name="connsiteX972" fmla="*/ 5847424 w 12192000"/>
              <a:gd name="connsiteY972" fmla="*/ 1815776 h 4267200"/>
              <a:gd name="connsiteX973" fmla="*/ 6399821 w 12192000"/>
              <a:gd name="connsiteY973" fmla="*/ 2344799 h 4267200"/>
              <a:gd name="connsiteX974" fmla="*/ 6323232 w 12192000"/>
              <a:gd name="connsiteY974" fmla="*/ 2389634 h 4267200"/>
              <a:gd name="connsiteX975" fmla="*/ 5942958 w 12192000"/>
              <a:gd name="connsiteY975" fmla="*/ 2077708 h 4267200"/>
              <a:gd name="connsiteX976" fmla="*/ 5921559 w 12192000"/>
              <a:gd name="connsiteY976" fmla="*/ 2378596 h 4267200"/>
              <a:gd name="connsiteX977" fmla="*/ 5817651 w 12192000"/>
              <a:gd name="connsiteY977" fmla="*/ 3023919 h 4267200"/>
              <a:gd name="connsiteX978" fmla="*/ 5729634 w 12192000"/>
              <a:gd name="connsiteY978" fmla="*/ 3051849 h 4267200"/>
              <a:gd name="connsiteX979" fmla="*/ 5611018 w 12192000"/>
              <a:gd name="connsiteY979" fmla="*/ 2316769 h 4267200"/>
              <a:gd name="connsiteX980" fmla="*/ 5687608 w 12192000"/>
              <a:gd name="connsiteY980" fmla="*/ 2039972 h 4267200"/>
              <a:gd name="connsiteX981" fmla="*/ 5657554 w 12192000"/>
              <a:gd name="connsiteY981" fmla="*/ 1576445 h 4267200"/>
              <a:gd name="connsiteX982" fmla="*/ 5150475 w 12192000"/>
              <a:gd name="connsiteY982" fmla="*/ 1274012 h 4267200"/>
              <a:gd name="connsiteX983" fmla="*/ 5349142 w 12192000"/>
              <a:gd name="connsiteY983" fmla="*/ 2204405 h 4267200"/>
              <a:gd name="connsiteX984" fmla="*/ 5262214 w 12192000"/>
              <a:gd name="connsiteY984" fmla="*/ 2233836 h 4267200"/>
              <a:gd name="connsiteX985" fmla="*/ 4981539 w 12192000"/>
              <a:gd name="connsiteY985" fmla="*/ 1542201 h 4267200"/>
              <a:gd name="connsiteX986" fmla="*/ 4958461 w 12192000"/>
              <a:gd name="connsiteY986" fmla="*/ 1136957 h 4267200"/>
              <a:gd name="connsiteX987" fmla="*/ 4655015 w 12192000"/>
              <a:gd name="connsiteY987" fmla="*/ 891426 h 4267200"/>
              <a:gd name="connsiteX988" fmla="*/ 4348002 w 12192000"/>
              <a:gd name="connsiteY988" fmla="*/ 2205895 h 4267200"/>
              <a:gd name="connsiteX989" fmla="*/ 4262250 w 12192000"/>
              <a:gd name="connsiteY989" fmla="*/ 2219972 h 4267200"/>
              <a:gd name="connsiteX990" fmla="*/ 4550611 w 12192000"/>
              <a:gd name="connsiteY990" fmla="*/ 817540 h 4267200"/>
              <a:gd name="connsiteX991" fmla="*/ 4564418 w 12192000"/>
              <a:gd name="connsiteY991" fmla="*/ 808293 h 4267200"/>
              <a:gd name="connsiteX992" fmla="*/ 4266388 w 12192000"/>
              <a:gd name="connsiteY992" fmla="*/ 500083 h 4267200"/>
              <a:gd name="connsiteX993" fmla="*/ 4032842 w 12192000"/>
              <a:gd name="connsiteY993" fmla="*/ 211809 h 4267200"/>
              <a:gd name="connsiteX994" fmla="*/ 3721337 w 12192000"/>
              <a:gd name="connsiteY994" fmla="*/ 0 h 4267200"/>
              <a:gd name="connsiteX995" fmla="*/ 3797544 w 12192000"/>
              <a:gd name="connsiteY995" fmla="*/ 0 h 4267200"/>
              <a:gd name="connsiteX996" fmla="*/ 3775734 w 12192000"/>
              <a:gd name="connsiteY996" fmla="*/ 95131 h 4267200"/>
              <a:gd name="connsiteX997" fmla="*/ 3724807 w 12192000"/>
              <a:gd name="connsiteY997" fmla="*/ 272257 h 4267200"/>
              <a:gd name="connsiteX998" fmla="*/ 3726844 w 12192000"/>
              <a:gd name="connsiteY998" fmla="*/ 282988 h 4267200"/>
              <a:gd name="connsiteX999" fmla="*/ 3742664 w 12192000"/>
              <a:gd name="connsiteY999" fmla="*/ 279918 h 4267200"/>
              <a:gd name="connsiteX1000" fmla="*/ 4103910 w 12192000"/>
              <a:gd name="connsiteY1000" fmla="*/ 1161917 h 4267200"/>
              <a:gd name="connsiteX1001" fmla="*/ 4020269 w 12192000"/>
              <a:gd name="connsiteY1001" fmla="*/ 1200406 h 4267200"/>
              <a:gd name="connsiteX1002" fmla="*/ 3674882 w 12192000"/>
              <a:gd name="connsiteY1002" fmla="*/ 488524 h 4267200"/>
              <a:gd name="connsiteX1003" fmla="*/ 3132682 w 12192000"/>
              <a:gd name="connsiteY1003" fmla="*/ 1072284 h 4267200"/>
              <a:gd name="connsiteX1004" fmla="*/ 2716346 w 12192000"/>
              <a:gd name="connsiteY1004" fmla="*/ 1276376 h 4267200"/>
              <a:gd name="connsiteX1005" fmla="*/ 2716772 w 12192000"/>
              <a:gd name="connsiteY1005" fmla="*/ 1255462 h 4267200"/>
              <a:gd name="connsiteX1006" fmla="*/ 3471096 w 12192000"/>
              <a:gd name="connsiteY1006" fmla="*/ 437072 h 4267200"/>
              <a:gd name="connsiteX1007" fmla="*/ 3639057 w 12192000"/>
              <a:gd name="connsiteY1007" fmla="*/ 286334 h 4267200"/>
              <a:gd name="connsiteX1008" fmla="*/ 3640309 w 12192000"/>
              <a:gd name="connsiteY1008" fmla="*/ 284664 h 4267200"/>
              <a:gd name="connsiteX1009" fmla="*/ 3646022 w 12192000"/>
              <a:gd name="connsiteY1009" fmla="*/ 276711 h 4267200"/>
              <a:gd name="connsiteX1010" fmla="*/ 3707943 w 12192000"/>
              <a:gd name="connsiteY1010" fmla="*/ 65958 h 4267200"/>
              <a:gd name="connsiteX1011" fmla="*/ 2867960 w 12192000"/>
              <a:gd name="connsiteY1011" fmla="*/ 0 h 4267200"/>
              <a:gd name="connsiteX1012" fmla="*/ 2926351 w 12192000"/>
              <a:gd name="connsiteY1012" fmla="*/ 0 h 4267200"/>
              <a:gd name="connsiteX1013" fmla="*/ 2902823 w 12192000"/>
              <a:gd name="connsiteY1013" fmla="*/ 262929 h 4267200"/>
              <a:gd name="connsiteX1014" fmla="*/ 2940663 w 12192000"/>
              <a:gd name="connsiteY1014" fmla="*/ 140884 h 4267200"/>
              <a:gd name="connsiteX1015" fmla="*/ 2947039 w 12192000"/>
              <a:gd name="connsiteY1015" fmla="*/ 122524 h 4267200"/>
              <a:gd name="connsiteX1016" fmla="*/ 2984316 w 12192000"/>
              <a:gd name="connsiteY1016" fmla="*/ 0 h 4267200"/>
              <a:gd name="connsiteX1017" fmla="*/ 3016114 w 12192000"/>
              <a:gd name="connsiteY1017" fmla="*/ 0 h 4267200"/>
              <a:gd name="connsiteX1018" fmla="*/ 2979949 w 12192000"/>
              <a:gd name="connsiteY1018" fmla="*/ 119274 h 4267200"/>
              <a:gd name="connsiteX1019" fmla="*/ 3023879 w 12192000"/>
              <a:gd name="connsiteY1019" fmla="*/ 0 h 4267200"/>
              <a:gd name="connsiteX1020" fmla="*/ 3105400 w 12192000"/>
              <a:gd name="connsiteY1020" fmla="*/ 0 h 4267200"/>
              <a:gd name="connsiteX1021" fmla="*/ 3094669 w 12192000"/>
              <a:gd name="connsiteY1021" fmla="*/ 30308 h 4267200"/>
              <a:gd name="connsiteX1022" fmla="*/ 2901945 w 12192000"/>
              <a:gd name="connsiteY1022" fmla="*/ 466538 h 4267200"/>
              <a:gd name="connsiteX1023" fmla="*/ 2815209 w 12192000"/>
              <a:gd name="connsiteY1023" fmla="*/ 497361 h 4267200"/>
              <a:gd name="connsiteX1024" fmla="*/ 2844845 w 12192000"/>
              <a:gd name="connsiteY1024" fmla="*/ 127638 h 4267200"/>
              <a:gd name="connsiteX1025" fmla="*/ 1057230 w 12192000"/>
              <a:gd name="connsiteY1025" fmla="*/ 0 h 4267200"/>
              <a:gd name="connsiteX1026" fmla="*/ 1111003 w 12192000"/>
              <a:gd name="connsiteY1026" fmla="*/ 0 h 4267200"/>
              <a:gd name="connsiteX1027" fmla="*/ 1125553 w 12192000"/>
              <a:gd name="connsiteY1027" fmla="*/ 52588 h 4267200"/>
              <a:gd name="connsiteX1028" fmla="*/ 1304276 w 12192000"/>
              <a:gd name="connsiteY1028" fmla="*/ 476275 h 4267200"/>
              <a:gd name="connsiteX1029" fmla="*/ 1492066 w 12192000"/>
              <a:gd name="connsiteY1029" fmla="*/ 886333 h 4267200"/>
              <a:gd name="connsiteX1030" fmla="*/ 1423698 w 12192000"/>
              <a:gd name="connsiteY1030" fmla="*/ 710817 h 4267200"/>
              <a:gd name="connsiteX1031" fmla="*/ 1357609 w 12192000"/>
              <a:gd name="connsiteY1031" fmla="*/ 532892 h 4267200"/>
              <a:gd name="connsiteX1032" fmla="*/ 1309550 w 12192000"/>
              <a:gd name="connsiteY1032" fmla="*/ 374031 h 4267200"/>
              <a:gd name="connsiteX1033" fmla="*/ 1193673 w 12192000"/>
              <a:gd name="connsiteY1033" fmla="*/ 49533 h 4267200"/>
              <a:gd name="connsiteX1034" fmla="*/ 1164391 w 12192000"/>
              <a:gd name="connsiteY1034" fmla="*/ 0 h 4267200"/>
              <a:gd name="connsiteX1035" fmla="*/ 1200666 w 12192000"/>
              <a:gd name="connsiteY1035" fmla="*/ 0 h 4267200"/>
              <a:gd name="connsiteX1036" fmla="*/ 1223408 w 12192000"/>
              <a:gd name="connsiteY1036" fmla="*/ 38996 h 4267200"/>
              <a:gd name="connsiteX1037" fmla="*/ 1339635 w 12192000"/>
              <a:gd name="connsiteY1037" fmla="*/ 365517 h 4267200"/>
              <a:gd name="connsiteX1038" fmla="*/ 1387469 w 12192000"/>
              <a:gd name="connsiteY1038" fmla="*/ 523079 h 4267200"/>
              <a:gd name="connsiteX1039" fmla="*/ 1452685 w 12192000"/>
              <a:gd name="connsiteY1039" fmla="*/ 699806 h 4267200"/>
              <a:gd name="connsiteX1040" fmla="*/ 1492092 w 12192000"/>
              <a:gd name="connsiteY1040" fmla="*/ 800424 h 4267200"/>
              <a:gd name="connsiteX1041" fmla="*/ 1455302 w 12192000"/>
              <a:gd name="connsiteY1041" fmla="*/ 632913 h 4267200"/>
              <a:gd name="connsiteX1042" fmla="*/ 1222336 w 12192000"/>
              <a:gd name="connsiteY1042" fmla="*/ 9480 h 4267200"/>
              <a:gd name="connsiteX1043" fmla="*/ 1214634 w 12192000"/>
              <a:gd name="connsiteY1043" fmla="*/ 0 h 4267200"/>
              <a:gd name="connsiteX1044" fmla="*/ 1289827 w 12192000"/>
              <a:gd name="connsiteY1044" fmla="*/ 0 h 4267200"/>
              <a:gd name="connsiteX1045" fmla="*/ 1321076 w 12192000"/>
              <a:gd name="connsiteY1045" fmla="*/ 59722 h 4267200"/>
              <a:gd name="connsiteX1046" fmla="*/ 1512579 w 12192000"/>
              <a:gd name="connsiteY1046" fmla="*/ 626441 h 4267200"/>
              <a:gd name="connsiteX1047" fmla="*/ 1506076 w 12192000"/>
              <a:gd name="connsiteY1047" fmla="*/ 1089289 h 4267200"/>
              <a:gd name="connsiteX1048" fmla="*/ 1486346 w 12192000"/>
              <a:gd name="connsiteY1048" fmla="*/ 1079919 h 4267200"/>
              <a:gd name="connsiteX1049" fmla="*/ 1070511 w 12192000"/>
              <a:gd name="connsiteY1049" fmla="*/ 48609 h 4267200"/>
              <a:gd name="connsiteX1050" fmla="*/ 43151 w 12192000"/>
              <a:gd name="connsiteY1050" fmla="*/ 0 h 4267200"/>
              <a:gd name="connsiteX1051" fmla="*/ 95283 w 12192000"/>
              <a:gd name="connsiteY1051" fmla="*/ 0 h 4267200"/>
              <a:gd name="connsiteX1052" fmla="*/ 300708 w 12192000"/>
              <a:gd name="connsiteY1052" fmla="*/ 154571 h 4267200"/>
              <a:gd name="connsiteX1053" fmla="*/ 530414 w 12192000"/>
              <a:gd name="connsiteY1053" fmla="*/ 354673 h 4267200"/>
              <a:gd name="connsiteX1054" fmla="*/ 333785 w 12192000"/>
              <a:gd name="connsiteY1054" fmla="*/ 161564 h 4267200"/>
              <a:gd name="connsiteX1055" fmla="*/ 147005 w 12192000"/>
              <a:gd name="connsiteY1055" fmla="*/ 0 h 4267200"/>
              <a:gd name="connsiteX1056" fmla="*/ 272509 w 12192000"/>
              <a:gd name="connsiteY1056" fmla="*/ 0 h 4267200"/>
              <a:gd name="connsiteX1057" fmla="*/ 326276 w 12192000"/>
              <a:gd name="connsiteY1057" fmla="*/ 45847 h 4267200"/>
              <a:gd name="connsiteX1058" fmla="*/ 823759 w 12192000"/>
              <a:gd name="connsiteY1058" fmla="*/ 574145 h 4267200"/>
              <a:gd name="connsiteX1059" fmla="*/ 811254 w 12192000"/>
              <a:gd name="connsiteY1059" fmla="*/ 665546 h 4267200"/>
              <a:gd name="connsiteX1060" fmla="*/ 154042 w 12192000"/>
              <a:gd name="connsiteY1060" fmla="*/ 261522 h 4267200"/>
              <a:gd name="connsiteX1061" fmla="*/ 13550 w 12192000"/>
              <a:gd name="connsiteY1061" fmla="*/ 158423 h 4267200"/>
              <a:gd name="connsiteX1062" fmla="*/ 0 w 12192000"/>
              <a:gd name="connsiteY1062" fmla="*/ 146618 h 4267200"/>
              <a:gd name="connsiteX1063" fmla="*/ 0 w 12192000"/>
              <a:gd name="connsiteY1063" fmla="*/ 59161 h 4267200"/>
              <a:gd name="connsiteX1064" fmla="*/ 45427 w 12192000"/>
              <a:gd name="connsiteY1064" fmla="*/ 101078 h 4267200"/>
              <a:gd name="connsiteX1065" fmla="*/ 630103 w 12192000"/>
              <a:gd name="connsiteY1065" fmla="*/ 485885 h 4267200"/>
              <a:gd name="connsiteX1066" fmla="*/ 532040 w 12192000"/>
              <a:gd name="connsiteY1066" fmla="*/ 399359 h 4267200"/>
              <a:gd name="connsiteX1067" fmla="*/ 517618 w 12192000"/>
              <a:gd name="connsiteY1067" fmla="*/ 385726 h 4267200"/>
              <a:gd name="connsiteX1068" fmla="*/ 285074 w 12192000"/>
              <a:gd name="connsiteY1068" fmla="*/ 182755 h 426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</a:cxnLst>
            <a:rect l="l" t="t" r="r" b="b"/>
            <a:pathLst>
              <a:path w="12192000" h="4267200">
                <a:moveTo>
                  <a:pt x="2537169" y="4125568"/>
                </a:moveTo>
                <a:cubicBezTo>
                  <a:pt x="2788218" y="4126068"/>
                  <a:pt x="3025872" y="4161336"/>
                  <a:pt x="3246267" y="4262961"/>
                </a:cubicBezTo>
                <a:lnTo>
                  <a:pt x="3253970" y="4267200"/>
                </a:lnTo>
                <a:lnTo>
                  <a:pt x="3071791" y="4267200"/>
                </a:lnTo>
                <a:lnTo>
                  <a:pt x="2975095" y="4243356"/>
                </a:lnTo>
                <a:cubicBezTo>
                  <a:pt x="2862058" y="4220032"/>
                  <a:pt x="2745568" y="4209031"/>
                  <a:pt x="2626982" y="4206450"/>
                </a:cubicBezTo>
                <a:cubicBezTo>
                  <a:pt x="2581807" y="4205467"/>
                  <a:pt x="2536327" y="4205706"/>
                  <a:pt x="2490617" y="4206951"/>
                </a:cubicBezTo>
                <a:cubicBezTo>
                  <a:pt x="2601507" y="4219748"/>
                  <a:pt x="2711611" y="4236309"/>
                  <a:pt x="2819869" y="4252936"/>
                </a:cubicBezTo>
                <a:lnTo>
                  <a:pt x="2900997" y="4267200"/>
                </a:lnTo>
                <a:lnTo>
                  <a:pt x="2705858" y="4267200"/>
                </a:lnTo>
                <a:lnTo>
                  <a:pt x="2561467" y="4246270"/>
                </a:lnTo>
                <a:cubicBezTo>
                  <a:pt x="2476258" y="4235123"/>
                  <a:pt x="2390533" y="4225627"/>
                  <a:pt x="2305292" y="4219492"/>
                </a:cubicBezTo>
                <a:lnTo>
                  <a:pt x="2409349" y="4267200"/>
                </a:lnTo>
                <a:lnTo>
                  <a:pt x="2266705" y="4267200"/>
                </a:lnTo>
                <a:lnTo>
                  <a:pt x="2183576" y="4227150"/>
                </a:lnTo>
                <a:cubicBezTo>
                  <a:pt x="2170260" y="4220226"/>
                  <a:pt x="2115765" y="4150220"/>
                  <a:pt x="2151029" y="4146947"/>
                </a:cubicBezTo>
                <a:cubicBezTo>
                  <a:pt x="2282770" y="4133761"/>
                  <a:pt x="2411644" y="4125319"/>
                  <a:pt x="2537169" y="4125568"/>
                </a:cubicBezTo>
                <a:close/>
                <a:moveTo>
                  <a:pt x="9258094" y="3958602"/>
                </a:moveTo>
                <a:cubicBezTo>
                  <a:pt x="9013678" y="4006086"/>
                  <a:pt x="8768731" y="4060051"/>
                  <a:pt x="8526712" y="4119804"/>
                </a:cubicBezTo>
                <a:cubicBezTo>
                  <a:pt x="8781748" y="4123003"/>
                  <a:pt x="9026494" y="4069940"/>
                  <a:pt x="9258094" y="3958602"/>
                </a:cubicBezTo>
                <a:close/>
                <a:moveTo>
                  <a:pt x="9168987" y="3919232"/>
                </a:moveTo>
                <a:cubicBezTo>
                  <a:pt x="8975366" y="3912045"/>
                  <a:pt x="8788341" y="3989836"/>
                  <a:pt x="8603910" y="4068895"/>
                </a:cubicBezTo>
                <a:cubicBezTo>
                  <a:pt x="8818554" y="4017452"/>
                  <a:pt x="9035976" y="3970366"/>
                  <a:pt x="9252382" y="3927759"/>
                </a:cubicBezTo>
                <a:cubicBezTo>
                  <a:pt x="9224441" y="3923020"/>
                  <a:pt x="9196646" y="3920259"/>
                  <a:pt x="9168987" y="3919232"/>
                </a:cubicBezTo>
                <a:close/>
                <a:moveTo>
                  <a:pt x="1635889" y="3709494"/>
                </a:moveTo>
                <a:lnTo>
                  <a:pt x="1634800" y="3731111"/>
                </a:lnTo>
                <a:cubicBezTo>
                  <a:pt x="1634800" y="3731111"/>
                  <a:pt x="1635342" y="3716795"/>
                  <a:pt x="1635889" y="3709494"/>
                </a:cubicBezTo>
                <a:close/>
                <a:moveTo>
                  <a:pt x="3174829" y="3620110"/>
                </a:moveTo>
                <a:cubicBezTo>
                  <a:pt x="3177710" y="3619202"/>
                  <a:pt x="3182308" y="3620648"/>
                  <a:pt x="3189263" y="3625726"/>
                </a:cubicBezTo>
                <a:cubicBezTo>
                  <a:pt x="3348177" y="3744655"/>
                  <a:pt x="3463235" y="3908187"/>
                  <a:pt x="3560912" y="4079863"/>
                </a:cubicBezTo>
                <a:cubicBezTo>
                  <a:pt x="3582321" y="4117314"/>
                  <a:pt x="3599153" y="4153173"/>
                  <a:pt x="3611854" y="4188366"/>
                </a:cubicBezTo>
                <a:lnTo>
                  <a:pt x="3631583" y="4267200"/>
                </a:lnTo>
                <a:lnTo>
                  <a:pt x="3575699" y="4267200"/>
                </a:lnTo>
                <a:lnTo>
                  <a:pt x="3575567" y="4263588"/>
                </a:lnTo>
                <a:cubicBezTo>
                  <a:pt x="3563792" y="4170010"/>
                  <a:pt x="3527316" y="4081090"/>
                  <a:pt x="3467355" y="3988130"/>
                </a:cubicBezTo>
                <a:cubicBezTo>
                  <a:pt x="3420192" y="3915029"/>
                  <a:pt x="3371016" y="3849934"/>
                  <a:pt x="3310753" y="3787140"/>
                </a:cubicBezTo>
                <a:cubicBezTo>
                  <a:pt x="3303466" y="3779509"/>
                  <a:pt x="3297626" y="3773227"/>
                  <a:pt x="3291335" y="3767420"/>
                </a:cubicBezTo>
                <a:cubicBezTo>
                  <a:pt x="3324815" y="3824296"/>
                  <a:pt x="3358740" y="3880691"/>
                  <a:pt x="3390805" y="3937163"/>
                </a:cubicBezTo>
                <a:cubicBezTo>
                  <a:pt x="3450145" y="4040978"/>
                  <a:pt x="3506325" y="4144397"/>
                  <a:pt x="3545740" y="4251102"/>
                </a:cubicBezTo>
                <a:lnTo>
                  <a:pt x="3550709" y="4267200"/>
                </a:lnTo>
                <a:lnTo>
                  <a:pt x="3513586" y="4267200"/>
                </a:lnTo>
                <a:lnTo>
                  <a:pt x="3470728" y="4152456"/>
                </a:lnTo>
                <a:cubicBezTo>
                  <a:pt x="3439124" y="4085665"/>
                  <a:pt x="3402484" y="4019598"/>
                  <a:pt x="3364433" y="3953121"/>
                </a:cubicBezTo>
                <a:lnTo>
                  <a:pt x="3316479" y="3872136"/>
                </a:lnTo>
                <a:lnTo>
                  <a:pt x="3504482" y="4267200"/>
                </a:lnTo>
                <a:lnTo>
                  <a:pt x="3467547" y="4267200"/>
                </a:lnTo>
                <a:lnTo>
                  <a:pt x="3177952" y="3657386"/>
                </a:lnTo>
                <a:cubicBezTo>
                  <a:pt x="3172991" y="3646754"/>
                  <a:pt x="3166185" y="3622836"/>
                  <a:pt x="3174829" y="3620110"/>
                </a:cubicBezTo>
                <a:close/>
                <a:moveTo>
                  <a:pt x="11279315" y="3618448"/>
                </a:moveTo>
                <a:cubicBezTo>
                  <a:pt x="11299830" y="3614620"/>
                  <a:pt x="11318737" y="3618623"/>
                  <a:pt x="11317765" y="3638405"/>
                </a:cubicBezTo>
                <a:cubicBezTo>
                  <a:pt x="11309587" y="3820966"/>
                  <a:pt x="11315203" y="4012597"/>
                  <a:pt x="11304886" y="4200582"/>
                </a:cubicBezTo>
                <a:lnTo>
                  <a:pt x="11298904" y="4267200"/>
                </a:lnTo>
                <a:lnTo>
                  <a:pt x="11213088" y="4267200"/>
                </a:lnTo>
                <a:lnTo>
                  <a:pt x="11219157" y="4210725"/>
                </a:lnTo>
                <a:cubicBezTo>
                  <a:pt x="11223807" y="4119600"/>
                  <a:pt x="11224640" y="4027718"/>
                  <a:pt x="11225213" y="3936722"/>
                </a:cubicBezTo>
                <a:cubicBezTo>
                  <a:pt x="11207028" y="4022695"/>
                  <a:pt x="11194593" y="4110355"/>
                  <a:pt x="11182914" y="4196771"/>
                </a:cubicBezTo>
                <a:lnTo>
                  <a:pt x="11172266" y="4267200"/>
                </a:lnTo>
                <a:lnTo>
                  <a:pt x="11140975" y="4267200"/>
                </a:lnTo>
                <a:lnTo>
                  <a:pt x="11152239" y="4192628"/>
                </a:lnTo>
                <a:cubicBezTo>
                  <a:pt x="11165272" y="4096160"/>
                  <a:pt x="11178361" y="3997344"/>
                  <a:pt x="11201005" y="3900089"/>
                </a:cubicBezTo>
                <a:cubicBezTo>
                  <a:pt x="11166930" y="3979173"/>
                  <a:pt x="11134730" y="4058831"/>
                  <a:pt x="11105754" y="4139192"/>
                </a:cubicBezTo>
                <a:lnTo>
                  <a:pt x="11065821" y="4267200"/>
                </a:lnTo>
                <a:lnTo>
                  <a:pt x="10978133" y="4267200"/>
                </a:lnTo>
                <a:lnTo>
                  <a:pt x="11088889" y="3963916"/>
                </a:lnTo>
                <a:cubicBezTo>
                  <a:pt x="11133459" y="3856779"/>
                  <a:pt x="11181967" y="3750740"/>
                  <a:pt x="11231212" y="3645474"/>
                </a:cubicBezTo>
                <a:cubicBezTo>
                  <a:pt x="11236675" y="3633934"/>
                  <a:pt x="11258799" y="3622276"/>
                  <a:pt x="11279315" y="3618448"/>
                </a:cubicBezTo>
                <a:close/>
                <a:moveTo>
                  <a:pt x="10296877" y="3526602"/>
                </a:moveTo>
                <a:cubicBezTo>
                  <a:pt x="10305089" y="3527517"/>
                  <a:pt x="10311503" y="3531079"/>
                  <a:pt x="10314210" y="3538353"/>
                </a:cubicBezTo>
                <a:cubicBezTo>
                  <a:pt x="10361472" y="3659113"/>
                  <a:pt x="10407318" y="3780392"/>
                  <a:pt x="10450858" y="3902477"/>
                </a:cubicBezTo>
                <a:lnTo>
                  <a:pt x="10572255" y="4267200"/>
                </a:lnTo>
                <a:lnTo>
                  <a:pt x="10477642" y="4267200"/>
                </a:lnTo>
                <a:lnTo>
                  <a:pt x="10436479" y="4144570"/>
                </a:lnTo>
                <a:cubicBezTo>
                  <a:pt x="10386976" y="3995354"/>
                  <a:pt x="10333255" y="3848072"/>
                  <a:pt x="10277529" y="3701307"/>
                </a:cubicBezTo>
                <a:cubicBezTo>
                  <a:pt x="10277467" y="3703640"/>
                  <a:pt x="10276853" y="3706334"/>
                  <a:pt x="10276797" y="3708672"/>
                </a:cubicBezTo>
                <a:cubicBezTo>
                  <a:pt x="10284209" y="3854149"/>
                  <a:pt x="10331835" y="3999199"/>
                  <a:pt x="10385906" y="4147031"/>
                </a:cubicBezTo>
                <a:lnTo>
                  <a:pt x="10431445" y="4267200"/>
                </a:lnTo>
                <a:lnTo>
                  <a:pt x="10398237" y="4267200"/>
                </a:lnTo>
                <a:lnTo>
                  <a:pt x="10356661" y="4157302"/>
                </a:lnTo>
                <a:cubicBezTo>
                  <a:pt x="10321871" y="4061517"/>
                  <a:pt x="10289232" y="3966669"/>
                  <a:pt x="10268559" y="3871054"/>
                </a:cubicBezTo>
                <a:cubicBezTo>
                  <a:pt x="10272790" y="3985997"/>
                  <a:pt x="10299544" y="4094770"/>
                  <a:pt x="10340065" y="4201637"/>
                </a:cubicBezTo>
                <a:lnTo>
                  <a:pt x="10368861" y="4267200"/>
                </a:lnTo>
                <a:lnTo>
                  <a:pt x="10267862" y="4267200"/>
                </a:lnTo>
                <a:lnTo>
                  <a:pt x="10236210" y="4185635"/>
                </a:lnTo>
                <a:cubicBezTo>
                  <a:pt x="10169925" y="3991261"/>
                  <a:pt x="10150284" y="3789583"/>
                  <a:pt x="10225980" y="3561061"/>
                </a:cubicBezTo>
                <a:cubicBezTo>
                  <a:pt x="10231424" y="3544935"/>
                  <a:pt x="10272241" y="3523857"/>
                  <a:pt x="10296877" y="3526602"/>
                </a:cubicBezTo>
                <a:close/>
                <a:moveTo>
                  <a:pt x="3429186" y="3458784"/>
                </a:moveTo>
                <a:cubicBezTo>
                  <a:pt x="3434043" y="3458424"/>
                  <a:pt x="3439865" y="3459167"/>
                  <a:pt x="3446761" y="3461278"/>
                </a:cubicBezTo>
                <a:cubicBezTo>
                  <a:pt x="3801752" y="3568638"/>
                  <a:pt x="4119982" y="3746863"/>
                  <a:pt x="4419733" y="3963555"/>
                </a:cubicBezTo>
                <a:cubicBezTo>
                  <a:pt x="4508451" y="4027538"/>
                  <a:pt x="4593765" y="4093753"/>
                  <a:pt x="4659448" y="4172746"/>
                </a:cubicBezTo>
                <a:lnTo>
                  <a:pt x="4719140" y="4267200"/>
                </a:lnTo>
                <a:lnTo>
                  <a:pt x="4641222" y="4267200"/>
                </a:lnTo>
                <a:lnTo>
                  <a:pt x="4599968" y="4207074"/>
                </a:lnTo>
                <a:cubicBezTo>
                  <a:pt x="4478590" y="4057581"/>
                  <a:pt x="4278987" y="3946713"/>
                  <a:pt x="4136093" y="3858466"/>
                </a:cubicBezTo>
                <a:cubicBezTo>
                  <a:pt x="3985171" y="3764831"/>
                  <a:pt x="3831168" y="3687155"/>
                  <a:pt x="3670252" y="3622798"/>
                </a:cubicBezTo>
                <a:lnTo>
                  <a:pt x="3817258" y="3723577"/>
                </a:lnTo>
                <a:cubicBezTo>
                  <a:pt x="3878082" y="3765387"/>
                  <a:pt x="3941278" y="3808498"/>
                  <a:pt x="4000461" y="3855966"/>
                </a:cubicBezTo>
                <a:cubicBezTo>
                  <a:pt x="4030299" y="3879926"/>
                  <a:pt x="4059233" y="3904849"/>
                  <a:pt x="4088180" y="3929774"/>
                </a:cubicBezTo>
                <a:cubicBezTo>
                  <a:pt x="4119532" y="3956928"/>
                  <a:pt x="4151864" y="3984979"/>
                  <a:pt x="4184555" y="4010683"/>
                </a:cubicBezTo>
                <a:cubicBezTo>
                  <a:pt x="4252374" y="4064322"/>
                  <a:pt x="4327401" y="4112085"/>
                  <a:pt x="4399563" y="4158106"/>
                </a:cubicBezTo>
                <a:cubicBezTo>
                  <a:pt x="4448555" y="4189447"/>
                  <a:pt x="4498141" y="4221114"/>
                  <a:pt x="4546299" y="4254934"/>
                </a:cubicBezTo>
                <a:lnTo>
                  <a:pt x="4561743" y="4267200"/>
                </a:lnTo>
                <a:lnTo>
                  <a:pt x="4509274" y="4267200"/>
                </a:lnTo>
                <a:lnTo>
                  <a:pt x="4383389" y="4184369"/>
                </a:lnTo>
                <a:cubicBezTo>
                  <a:pt x="4310251" y="4137460"/>
                  <a:pt x="4234739" y="4089250"/>
                  <a:pt x="4165508" y="4035196"/>
                </a:cubicBezTo>
                <a:cubicBezTo>
                  <a:pt x="4131846" y="4008598"/>
                  <a:pt x="4099524" y="3980549"/>
                  <a:pt x="4068162" y="3953394"/>
                </a:cubicBezTo>
                <a:cubicBezTo>
                  <a:pt x="4039704" y="3928919"/>
                  <a:pt x="4010763" y="3903992"/>
                  <a:pt x="3981416" y="3880482"/>
                </a:cubicBezTo>
                <a:cubicBezTo>
                  <a:pt x="3923199" y="3833909"/>
                  <a:pt x="3860482" y="3791236"/>
                  <a:pt x="3800147" y="3749872"/>
                </a:cubicBezTo>
                <a:lnTo>
                  <a:pt x="3655073" y="3650884"/>
                </a:lnTo>
                <a:cubicBezTo>
                  <a:pt x="3768399" y="3765347"/>
                  <a:pt x="3873410" y="3884450"/>
                  <a:pt x="3989938" y="3991685"/>
                </a:cubicBezTo>
                <a:cubicBezTo>
                  <a:pt x="4106468" y="4098916"/>
                  <a:pt x="4234512" y="4194281"/>
                  <a:pt x="4393907" y="4261258"/>
                </a:cubicBezTo>
                <a:lnTo>
                  <a:pt x="4408201" y="4267200"/>
                </a:lnTo>
                <a:lnTo>
                  <a:pt x="4250346" y="4267200"/>
                </a:lnTo>
                <a:lnTo>
                  <a:pt x="4245269" y="4265040"/>
                </a:lnTo>
                <a:cubicBezTo>
                  <a:pt x="4167858" y="4230709"/>
                  <a:pt x="4095232" y="4193560"/>
                  <a:pt x="4036318" y="4147013"/>
                </a:cubicBezTo>
                <a:cubicBezTo>
                  <a:pt x="3810777" y="3969273"/>
                  <a:pt x="3654591" y="3720297"/>
                  <a:pt x="3432098" y="3537312"/>
                </a:cubicBezTo>
                <a:cubicBezTo>
                  <a:pt x="3408505" y="3517876"/>
                  <a:pt x="3395188" y="3461306"/>
                  <a:pt x="3429186" y="3458784"/>
                </a:cubicBezTo>
                <a:close/>
                <a:moveTo>
                  <a:pt x="9334796" y="3456584"/>
                </a:moveTo>
                <a:cubicBezTo>
                  <a:pt x="9406875" y="3608228"/>
                  <a:pt x="9503788" y="3758542"/>
                  <a:pt x="9651570" y="3826505"/>
                </a:cubicBezTo>
                <a:cubicBezTo>
                  <a:pt x="9559808" y="3686686"/>
                  <a:pt x="9456900" y="3564734"/>
                  <a:pt x="9334796" y="3456584"/>
                </a:cubicBezTo>
                <a:close/>
                <a:moveTo>
                  <a:pt x="4440129" y="3448571"/>
                </a:moveTo>
                <a:cubicBezTo>
                  <a:pt x="4500684" y="3600308"/>
                  <a:pt x="4765312" y="3823987"/>
                  <a:pt x="4856525" y="3915351"/>
                </a:cubicBezTo>
                <a:cubicBezTo>
                  <a:pt x="4921046" y="3979838"/>
                  <a:pt x="4987678" y="4047617"/>
                  <a:pt x="5059055" y="4108918"/>
                </a:cubicBezTo>
                <a:cubicBezTo>
                  <a:pt x="5130436" y="4170218"/>
                  <a:pt x="5206561" y="4225043"/>
                  <a:pt x="5290070" y="4263619"/>
                </a:cubicBezTo>
                <a:cubicBezTo>
                  <a:pt x="5126032" y="4132785"/>
                  <a:pt x="4978794" y="3979858"/>
                  <a:pt x="4834991" y="3830985"/>
                </a:cubicBezTo>
                <a:cubicBezTo>
                  <a:pt x="4709629" y="3700933"/>
                  <a:pt x="4579958" y="3567796"/>
                  <a:pt x="4440129" y="3448571"/>
                </a:cubicBezTo>
                <a:close/>
                <a:moveTo>
                  <a:pt x="5425834" y="3162785"/>
                </a:moveTo>
                <a:cubicBezTo>
                  <a:pt x="5393133" y="3300089"/>
                  <a:pt x="5401723" y="3491623"/>
                  <a:pt x="5401644" y="3617847"/>
                </a:cubicBezTo>
                <a:cubicBezTo>
                  <a:pt x="5401790" y="3807859"/>
                  <a:pt x="5425483" y="3992734"/>
                  <a:pt x="5467256" y="4175494"/>
                </a:cubicBezTo>
                <a:cubicBezTo>
                  <a:pt x="5469824" y="3971868"/>
                  <a:pt x="5459296" y="3766904"/>
                  <a:pt x="5448069" y="3567554"/>
                </a:cubicBezTo>
                <a:close/>
                <a:moveTo>
                  <a:pt x="1318687" y="3113840"/>
                </a:moveTo>
                <a:cubicBezTo>
                  <a:pt x="1233126" y="3142037"/>
                  <a:pt x="1148133" y="3174161"/>
                  <a:pt x="1066793" y="3212171"/>
                </a:cubicBezTo>
                <a:cubicBezTo>
                  <a:pt x="1042399" y="3223712"/>
                  <a:pt x="1017440" y="3235542"/>
                  <a:pt x="993319" y="3247648"/>
                </a:cubicBezTo>
                <a:cubicBezTo>
                  <a:pt x="947600" y="3269890"/>
                  <a:pt x="900765" y="3292688"/>
                  <a:pt x="853081" y="3312410"/>
                </a:cubicBezTo>
                <a:cubicBezTo>
                  <a:pt x="837376" y="3318884"/>
                  <a:pt x="821948" y="3324526"/>
                  <a:pt x="805957" y="3330443"/>
                </a:cubicBezTo>
                <a:cubicBezTo>
                  <a:pt x="973723" y="3284161"/>
                  <a:pt x="1193682" y="3229943"/>
                  <a:pt x="1318687" y="3113840"/>
                </a:cubicBezTo>
                <a:close/>
                <a:moveTo>
                  <a:pt x="5453702" y="3090882"/>
                </a:moveTo>
                <a:lnTo>
                  <a:pt x="5480135" y="3565802"/>
                </a:lnTo>
                <a:cubicBezTo>
                  <a:pt x="5490809" y="3762845"/>
                  <a:pt x="5501220" y="3965024"/>
                  <a:pt x="5499023" y="4166310"/>
                </a:cubicBezTo>
                <a:cubicBezTo>
                  <a:pt x="5546233" y="3984186"/>
                  <a:pt x="5562118" y="3799116"/>
                  <a:pt x="5547022" y="3607838"/>
                </a:cubicBezTo>
                <a:cubicBezTo>
                  <a:pt x="5541143" y="3530760"/>
                  <a:pt x="5529684" y="3453908"/>
                  <a:pt x="5515964" y="3378541"/>
                </a:cubicBezTo>
                <a:cubicBezTo>
                  <a:pt x="5505773" y="3321668"/>
                  <a:pt x="5475310" y="3095607"/>
                  <a:pt x="5453702" y="3090882"/>
                </a:cubicBezTo>
                <a:close/>
                <a:moveTo>
                  <a:pt x="9790480" y="3078533"/>
                </a:moveTo>
                <a:cubicBezTo>
                  <a:pt x="9782502" y="3134217"/>
                  <a:pt x="9773626" y="3189710"/>
                  <a:pt x="9763295" y="3245370"/>
                </a:cubicBezTo>
                <a:cubicBezTo>
                  <a:pt x="9730259" y="3421320"/>
                  <a:pt x="9693170" y="3586065"/>
                  <a:pt x="9736458" y="3758413"/>
                </a:cubicBezTo>
                <a:cubicBezTo>
                  <a:pt x="9741385" y="3680922"/>
                  <a:pt x="9752472" y="3603320"/>
                  <a:pt x="9763499" y="3528057"/>
                </a:cubicBezTo>
                <a:cubicBezTo>
                  <a:pt x="9778184" y="3430521"/>
                  <a:pt x="9793478" y="3330298"/>
                  <a:pt x="9793906" y="3231157"/>
                </a:cubicBezTo>
                <a:cubicBezTo>
                  <a:pt x="9793949" y="3202011"/>
                  <a:pt x="9792735" y="3172131"/>
                  <a:pt x="9791874" y="3142788"/>
                </a:cubicBezTo>
                <a:cubicBezTo>
                  <a:pt x="9791175" y="3121009"/>
                  <a:pt x="9790832" y="3099770"/>
                  <a:pt x="9790480" y="3078533"/>
                </a:cubicBezTo>
                <a:close/>
                <a:moveTo>
                  <a:pt x="1238695" y="3076820"/>
                </a:moveTo>
                <a:cubicBezTo>
                  <a:pt x="1051055" y="3082190"/>
                  <a:pt x="886407" y="3192548"/>
                  <a:pt x="716371" y="3293249"/>
                </a:cubicBezTo>
                <a:cubicBezTo>
                  <a:pt x="670943" y="3320259"/>
                  <a:pt x="625512" y="3345868"/>
                  <a:pt x="579522" y="3371759"/>
                </a:cubicBezTo>
                <a:cubicBezTo>
                  <a:pt x="586257" y="3369787"/>
                  <a:pt x="592991" y="3367806"/>
                  <a:pt x="600288" y="3365555"/>
                </a:cubicBezTo>
                <a:cubicBezTo>
                  <a:pt x="680240" y="3341573"/>
                  <a:pt x="762713" y="3317034"/>
                  <a:pt x="840692" y="3284921"/>
                </a:cubicBezTo>
                <a:cubicBezTo>
                  <a:pt x="887813" y="3265484"/>
                  <a:pt x="934087" y="3242968"/>
                  <a:pt x="979248" y="3221003"/>
                </a:cubicBezTo>
                <a:cubicBezTo>
                  <a:pt x="1004208" y="3209175"/>
                  <a:pt x="1028322" y="3197074"/>
                  <a:pt x="1053282" y="3185247"/>
                </a:cubicBezTo>
                <a:cubicBezTo>
                  <a:pt x="1139666" y="3144704"/>
                  <a:pt x="1229994" y="3110602"/>
                  <a:pt x="1320603" y="3081281"/>
                </a:cubicBezTo>
                <a:cubicBezTo>
                  <a:pt x="1292776" y="3077429"/>
                  <a:pt x="1265502" y="3076054"/>
                  <a:pt x="1238695" y="3076820"/>
                </a:cubicBezTo>
                <a:close/>
                <a:moveTo>
                  <a:pt x="5425627" y="2954192"/>
                </a:moveTo>
                <a:cubicBezTo>
                  <a:pt x="5441934" y="2956815"/>
                  <a:pt x="5467954" y="2996115"/>
                  <a:pt x="5470770" y="3005435"/>
                </a:cubicBezTo>
                <a:cubicBezTo>
                  <a:pt x="5591522" y="3395900"/>
                  <a:pt x="5656650" y="3795361"/>
                  <a:pt x="5567647" y="4190286"/>
                </a:cubicBezTo>
                <a:lnTo>
                  <a:pt x="5545854" y="4267200"/>
                </a:lnTo>
                <a:lnTo>
                  <a:pt x="5391871" y="4267200"/>
                </a:lnTo>
                <a:lnTo>
                  <a:pt x="5318171" y="4175818"/>
                </a:lnTo>
                <a:cubicBezTo>
                  <a:pt x="5204859" y="4048423"/>
                  <a:pt x="5075331" y="3936412"/>
                  <a:pt x="4943646" y="3822916"/>
                </a:cubicBezTo>
                <a:cubicBezTo>
                  <a:pt x="4828850" y="3724110"/>
                  <a:pt x="4714058" y="3625311"/>
                  <a:pt x="4594837" y="3532274"/>
                </a:cubicBezTo>
                <a:cubicBezTo>
                  <a:pt x="4562450" y="3507077"/>
                  <a:pt x="4474786" y="3410282"/>
                  <a:pt x="4441737" y="3399734"/>
                </a:cubicBezTo>
                <a:cubicBezTo>
                  <a:pt x="4437014" y="3398227"/>
                  <a:pt x="4433408" y="3398482"/>
                  <a:pt x="4431236" y="3400954"/>
                </a:cubicBezTo>
                <a:cubicBezTo>
                  <a:pt x="4474088" y="3436036"/>
                  <a:pt x="4516531" y="3472527"/>
                  <a:pt x="4557150" y="3510023"/>
                </a:cubicBezTo>
                <a:cubicBezTo>
                  <a:pt x="4661606" y="3606446"/>
                  <a:pt x="4760255" y="3709152"/>
                  <a:pt x="4856936" y="3809146"/>
                </a:cubicBezTo>
                <a:cubicBezTo>
                  <a:pt x="4939779" y="3895025"/>
                  <a:pt x="5024071" y="3982240"/>
                  <a:pt x="5111996" y="4065759"/>
                </a:cubicBezTo>
                <a:cubicBezTo>
                  <a:pt x="5155961" y="4107518"/>
                  <a:pt x="5200834" y="4148352"/>
                  <a:pt x="5246890" y="4187633"/>
                </a:cubicBezTo>
                <a:lnTo>
                  <a:pt x="5347266" y="4267200"/>
                </a:lnTo>
                <a:lnTo>
                  <a:pt x="5164092" y="4267200"/>
                </a:lnTo>
                <a:lnTo>
                  <a:pt x="5108945" y="4232176"/>
                </a:lnTo>
                <a:cubicBezTo>
                  <a:pt x="4772838" y="3999708"/>
                  <a:pt x="4490756" y="3581960"/>
                  <a:pt x="4294126" y="3303048"/>
                </a:cubicBezTo>
                <a:cubicBezTo>
                  <a:pt x="4284225" y="3288537"/>
                  <a:pt x="4271318" y="3233630"/>
                  <a:pt x="4305321" y="3256953"/>
                </a:cubicBezTo>
                <a:cubicBezTo>
                  <a:pt x="4530520" y="3414680"/>
                  <a:pt x="4740956" y="3587440"/>
                  <a:pt x="4949299" y="3766336"/>
                </a:cubicBezTo>
                <a:cubicBezTo>
                  <a:pt x="5065543" y="3866477"/>
                  <a:pt x="5184542" y="3965579"/>
                  <a:pt x="5291452" y="4076801"/>
                </a:cubicBezTo>
                <a:cubicBezTo>
                  <a:pt x="5309900" y="4095629"/>
                  <a:pt x="5393714" y="4211504"/>
                  <a:pt x="5434998" y="4254100"/>
                </a:cubicBezTo>
                <a:cubicBezTo>
                  <a:pt x="5369347" y="4172892"/>
                  <a:pt x="5356822" y="3836202"/>
                  <a:pt x="5351015" y="3760989"/>
                </a:cubicBezTo>
                <a:cubicBezTo>
                  <a:pt x="5330486" y="3492147"/>
                  <a:pt x="5355823" y="3228927"/>
                  <a:pt x="5413780" y="2966265"/>
                </a:cubicBezTo>
                <a:cubicBezTo>
                  <a:pt x="5415835" y="2956520"/>
                  <a:pt x="5420191" y="2953318"/>
                  <a:pt x="5425627" y="2954192"/>
                </a:cubicBezTo>
                <a:close/>
                <a:moveTo>
                  <a:pt x="8380397" y="2896659"/>
                </a:moveTo>
                <a:cubicBezTo>
                  <a:pt x="8455275" y="3038078"/>
                  <a:pt x="8545153" y="3173735"/>
                  <a:pt x="8634801" y="3304169"/>
                </a:cubicBezTo>
                <a:cubicBezTo>
                  <a:pt x="8726195" y="3437326"/>
                  <a:pt x="8821496" y="3600936"/>
                  <a:pt x="8971448" y="3675946"/>
                </a:cubicBezTo>
                <a:cubicBezTo>
                  <a:pt x="8910775" y="3621244"/>
                  <a:pt x="8864937" y="3553231"/>
                  <a:pt x="8820691" y="3486482"/>
                </a:cubicBezTo>
                <a:cubicBezTo>
                  <a:pt x="8816331" y="3480073"/>
                  <a:pt x="8811972" y="3473665"/>
                  <a:pt x="8807612" y="3467256"/>
                </a:cubicBezTo>
                <a:cubicBezTo>
                  <a:pt x="8727274" y="3347730"/>
                  <a:pt x="8640362" y="3230102"/>
                  <a:pt x="8556796" y="3116474"/>
                </a:cubicBezTo>
                <a:cubicBezTo>
                  <a:pt x="8515702" y="3060746"/>
                  <a:pt x="8472667" y="3003195"/>
                  <a:pt x="8427018" y="2948853"/>
                </a:cubicBezTo>
                <a:cubicBezTo>
                  <a:pt x="8411728" y="2931040"/>
                  <a:pt x="8396239" y="2914119"/>
                  <a:pt x="8380397" y="2896659"/>
                </a:cubicBezTo>
                <a:close/>
                <a:moveTo>
                  <a:pt x="9831020" y="2871730"/>
                </a:moveTo>
                <a:lnTo>
                  <a:pt x="9827707" y="2915231"/>
                </a:lnTo>
                <a:cubicBezTo>
                  <a:pt x="9824540" y="2960178"/>
                  <a:pt x="9821168" y="3006017"/>
                  <a:pt x="9820699" y="3051540"/>
                </a:cubicBezTo>
                <a:cubicBezTo>
                  <a:pt x="9820458" y="3081589"/>
                  <a:pt x="9821664" y="3111470"/>
                  <a:pt x="9822525" y="3140814"/>
                </a:cubicBezTo>
                <a:cubicBezTo>
                  <a:pt x="9823738" y="3170696"/>
                  <a:pt x="9824947" y="3200579"/>
                  <a:pt x="9824704" y="3230628"/>
                </a:cubicBezTo>
                <a:cubicBezTo>
                  <a:pt x="9823869" y="3331557"/>
                  <a:pt x="9808712" y="3433224"/>
                  <a:pt x="9793821" y="3531652"/>
                </a:cubicBezTo>
                <a:cubicBezTo>
                  <a:pt x="9783066" y="3603683"/>
                  <a:pt x="9772446" y="3677150"/>
                  <a:pt x="9767436" y="3750864"/>
                </a:cubicBezTo>
                <a:cubicBezTo>
                  <a:pt x="9782786" y="3724954"/>
                  <a:pt x="9799440" y="3697443"/>
                  <a:pt x="9814477" y="3662531"/>
                </a:cubicBezTo>
                <a:cubicBezTo>
                  <a:pt x="9926754" y="3406015"/>
                  <a:pt x="9892054" y="3133900"/>
                  <a:pt x="9831020" y="2871730"/>
                </a:cubicBezTo>
                <a:close/>
                <a:moveTo>
                  <a:pt x="8380521" y="2850596"/>
                </a:moveTo>
                <a:cubicBezTo>
                  <a:pt x="8404481" y="2875897"/>
                  <a:pt x="8428794" y="2901731"/>
                  <a:pt x="8451446" y="2928627"/>
                </a:cubicBezTo>
                <a:cubicBezTo>
                  <a:pt x="8497446" y="2983517"/>
                  <a:pt x="8540828" y="3041610"/>
                  <a:pt x="8582269" y="3097880"/>
                </a:cubicBezTo>
                <a:cubicBezTo>
                  <a:pt x="8666744" y="3211700"/>
                  <a:pt x="8753998" y="3329876"/>
                  <a:pt x="8833783" y="3449753"/>
                </a:cubicBezTo>
                <a:cubicBezTo>
                  <a:pt x="8838143" y="3456162"/>
                  <a:pt x="8842503" y="3462572"/>
                  <a:pt x="8846863" y="3468981"/>
                </a:cubicBezTo>
                <a:cubicBezTo>
                  <a:pt x="8881714" y="3521040"/>
                  <a:pt x="8917610" y="3574725"/>
                  <a:pt x="8960046" y="3620389"/>
                </a:cubicBezTo>
                <a:cubicBezTo>
                  <a:pt x="8847240" y="3316219"/>
                  <a:pt x="8665033" y="3014288"/>
                  <a:pt x="8380521" y="2850596"/>
                </a:cubicBezTo>
                <a:close/>
                <a:moveTo>
                  <a:pt x="9854151" y="2642862"/>
                </a:moveTo>
                <a:cubicBezTo>
                  <a:pt x="9862376" y="2644690"/>
                  <a:pt x="9868748" y="2649859"/>
                  <a:pt x="9871341" y="2659697"/>
                </a:cubicBezTo>
                <a:cubicBezTo>
                  <a:pt x="9936549" y="2907705"/>
                  <a:pt x="10004418" y="3164740"/>
                  <a:pt x="9966678" y="3423399"/>
                </a:cubicBezTo>
                <a:cubicBezTo>
                  <a:pt x="9951724" y="3524170"/>
                  <a:pt x="9914841" y="3605244"/>
                  <a:pt x="9880832" y="3700562"/>
                </a:cubicBezTo>
                <a:cubicBezTo>
                  <a:pt x="9817639" y="3880472"/>
                  <a:pt x="9825316" y="4002022"/>
                  <a:pt x="9896024" y="4178295"/>
                </a:cubicBezTo>
                <a:lnTo>
                  <a:pt x="10028060" y="4267200"/>
                </a:lnTo>
                <a:lnTo>
                  <a:pt x="9651813" y="4267200"/>
                </a:lnTo>
                <a:lnTo>
                  <a:pt x="9814527" y="4248048"/>
                </a:lnTo>
                <a:cubicBezTo>
                  <a:pt x="9748431" y="4225943"/>
                  <a:pt x="9681848" y="4217991"/>
                  <a:pt x="9615182" y="4220499"/>
                </a:cubicBezTo>
                <a:cubicBezTo>
                  <a:pt x="9565183" y="4222381"/>
                  <a:pt x="9515136" y="4230147"/>
                  <a:pt x="9465210" y="4242240"/>
                </a:cubicBezTo>
                <a:lnTo>
                  <a:pt x="9387108" y="4267200"/>
                </a:lnTo>
                <a:lnTo>
                  <a:pt x="9268441" y="4267200"/>
                </a:lnTo>
                <a:lnTo>
                  <a:pt x="9307676" y="4251276"/>
                </a:lnTo>
                <a:cubicBezTo>
                  <a:pt x="9459842" y="4196603"/>
                  <a:pt x="9613869" y="4164948"/>
                  <a:pt x="9761570" y="4182283"/>
                </a:cubicBezTo>
                <a:cubicBezTo>
                  <a:pt x="9633677" y="4101602"/>
                  <a:pt x="9502269" y="4023929"/>
                  <a:pt x="9368237" y="3949470"/>
                </a:cubicBezTo>
                <a:cubicBezTo>
                  <a:pt x="9363677" y="3950852"/>
                  <a:pt x="9358768" y="3951697"/>
                  <a:pt x="9354614" y="3951288"/>
                </a:cubicBezTo>
                <a:cubicBezTo>
                  <a:pt x="9045666" y="4112095"/>
                  <a:pt x="8711508" y="4184792"/>
                  <a:pt x="8364351" y="4159267"/>
                </a:cubicBezTo>
                <a:cubicBezTo>
                  <a:pt x="8322605" y="4156073"/>
                  <a:pt x="8373028" y="4125362"/>
                  <a:pt x="8386567" y="4119760"/>
                </a:cubicBezTo>
                <a:cubicBezTo>
                  <a:pt x="8661942" y="4017222"/>
                  <a:pt x="8938634" y="3857115"/>
                  <a:pt x="9231713" y="3873539"/>
                </a:cubicBezTo>
                <a:cubicBezTo>
                  <a:pt x="9162796" y="3836374"/>
                  <a:pt x="9093324" y="3799562"/>
                  <a:pt x="9023301" y="3763109"/>
                </a:cubicBezTo>
                <a:cubicBezTo>
                  <a:pt x="9018245" y="3762512"/>
                  <a:pt x="9014299" y="3761207"/>
                  <a:pt x="9010556" y="3758998"/>
                </a:cubicBezTo>
                <a:cubicBezTo>
                  <a:pt x="8818026" y="3719652"/>
                  <a:pt x="8714888" y="3571783"/>
                  <a:pt x="8604324" y="3417171"/>
                </a:cubicBezTo>
                <a:cubicBezTo>
                  <a:pt x="8460937" y="3216099"/>
                  <a:pt x="8313620" y="2999153"/>
                  <a:pt x="8218577" y="2770227"/>
                </a:cubicBezTo>
                <a:cubicBezTo>
                  <a:pt x="8215211" y="2762227"/>
                  <a:pt x="8217371" y="2755481"/>
                  <a:pt x="8222774" y="2749954"/>
                </a:cubicBezTo>
                <a:cubicBezTo>
                  <a:pt x="8238990" y="2733370"/>
                  <a:pt x="8284424" y="2727735"/>
                  <a:pt x="8297623" y="2731935"/>
                </a:cubicBezTo>
                <a:cubicBezTo>
                  <a:pt x="8726387" y="2883841"/>
                  <a:pt x="8964880" y="3311498"/>
                  <a:pt x="9090618" y="3716225"/>
                </a:cubicBezTo>
                <a:cubicBezTo>
                  <a:pt x="9321070" y="3835548"/>
                  <a:pt x="9546131" y="3959850"/>
                  <a:pt x="9762441" y="4093587"/>
                </a:cubicBezTo>
                <a:cubicBezTo>
                  <a:pt x="9739891" y="4035197"/>
                  <a:pt x="9720655" y="3974696"/>
                  <a:pt x="9717826" y="3916719"/>
                </a:cubicBezTo>
                <a:cubicBezTo>
                  <a:pt x="9716379" y="3916883"/>
                  <a:pt x="9714371" y="3917401"/>
                  <a:pt x="9713123" y="3916663"/>
                </a:cubicBezTo>
                <a:cubicBezTo>
                  <a:pt x="9419408" y="3876118"/>
                  <a:pt x="9276568" y="3571232"/>
                  <a:pt x="9175594" y="3326950"/>
                </a:cubicBezTo>
                <a:cubicBezTo>
                  <a:pt x="9162477" y="3295477"/>
                  <a:pt x="9234580" y="3273123"/>
                  <a:pt x="9253941" y="3287566"/>
                </a:cubicBezTo>
                <a:cubicBezTo>
                  <a:pt x="9396995" y="3390749"/>
                  <a:pt x="9519263" y="3506453"/>
                  <a:pt x="9625671" y="3639960"/>
                </a:cubicBezTo>
                <a:cubicBezTo>
                  <a:pt x="9622492" y="3540061"/>
                  <a:pt x="9637797" y="3439839"/>
                  <a:pt x="9656881" y="3333361"/>
                </a:cubicBezTo>
                <a:cubicBezTo>
                  <a:pt x="9696972" y="3116116"/>
                  <a:pt x="9713720" y="2891570"/>
                  <a:pt x="9782066" y="2680771"/>
                </a:cubicBezTo>
                <a:cubicBezTo>
                  <a:pt x="9788129" y="2661952"/>
                  <a:pt x="9829478" y="2637374"/>
                  <a:pt x="9854151" y="2642862"/>
                </a:cubicBezTo>
                <a:close/>
                <a:moveTo>
                  <a:pt x="11114299" y="2390555"/>
                </a:moveTo>
                <a:lnTo>
                  <a:pt x="11113373" y="2392739"/>
                </a:lnTo>
                <a:lnTo>
                  <a:pt x="11117197" y="2394358"/>
                </a:lnTo>
                <a:cubicBezTo>
                  <a:pt x="11116333" y="2393349"/>
                  <a:pt x="11115474" y="2392343"/>
                  <a:pt x="11114299" y="2390555"/>
                </a:cubicBezTo>
                <a:close/>
                <a:moveTo>
                  <a:pt x="10506276" y="2118977"/>
                </a:moveTo>
                <a:cubicBezTo>
                  <a:pt x="10510550" y="2257918"/>
                  <a:pt x="10470507" y="2393544"/>
                  <a:pt x="10431542" y="2525128"/>
                </a:cubicBezTo>
                <a:cubicBezTo>
                  <a:pt x="10417502" y="2571972"/>
                  <a:pt x="10403548" y="2620144"/>
                  <a:pt x="10391375" y="2667145"/>
                </a:cubicBezTo>
                <a:cubicBezTo>
                  <a:pt x="10377290" y="2721696"/>
                  <a:pt x="10366481" y="2777642"/>
                  <a:pt x="10355047" y="2832031"/>
                </a:cubicBezTo>
                <a:lnTo>
                  <a:pt x="10336080" y="2927011"/>
                </a:lnTo>
                <a:cubicBezTo>
                  <a:pt x="10349636" y="2893472"/>
                  <a:pt x="10367643" y="2846374"/>
                  <a:pt x="10389394" y="2782834"/>
                </a:cubicBezTo>
                <a:cubicBezTo>
                  <a:pt x="10448427" y="2611467"/>
                  <a:pt x="10546967" y="2325483"/>
                  <a:pt x="10506276" y="2118977"/>
                </a:cubicBezTo>
                <a:close/>
                <a:moveTo>
                  <a:pt x="11538179" y="2090376"/>
                </a:moveTo>
                <a:cubicBezTo>
                  <a:pt x="11552237" y="2136248"/>
                  <a:pt x="11565750" y="2181883"/>
                  <a:pt x="11577479" y="2228695"/>
                </a:cubicBezTo>
                <a:lnTo>
                  <a:pt x="11586754" y="2266098"/>
                </a:lnTo>
                <a:cubicBezTo>
                  <a:pt x="11593656" y="2295423"/>
                  <a:pt x="11600787" y="2324193"/>
                  <a:pt x="11609011" y="2353427"/>
                </a:cubicBezTo>
                <a:cubicBezTo>
                  <a:pt x="11644349" y="2475257"/>
                  <a:pt x="11704023" y="2591295"/>
                  <a:pt x="11761579" y="2703223"/>
                </a:cubicBezTo>
                <a:cubicBezTo>
                  <a:pt x="11802170" y="2782214"/>
                  <a:pt x="11843944" y="2862994"/>
                  <a:pt x="11877711" y="2947465"/>
                </a:cubicBezTo>
                <a:cubicBezTo>
                  <a:pt x="11815017" y="2640863"/>
                  <a:pt x="11724956" y="2342636"/>
                  <a:pt x="11538179" y="2090376"/>
                </a:cubicBezTo>
                <a:close/>
                <a:moveTo>
                  <a:pt x="6604735" y="2041381"/>
                </a:moveTo>
                <a:cubicBezTo>
                  <a:pt x="6726311" y="2327927"/>
                  <a:pt x="6916754" y="2606522"/>
                  <a:pt x="7204487" y="2742112"/>
                </a:cubicBezTo>
                <a:cubicBezTo>
                  <a:pt x="7179895" y="2719491"/>
                  <a:pt x="7154936" y="2696378"/>
                  <a:pt x="7131592" y="2672096"/>
                </a:cubicBezTo>
                <a:cubicBezTo>
                  <a:pt x="7084181" y="2622518"/>
                  <a:pt x="7039271" y="2569608"/>
                  <a:pt x="6996344" y="2518310"/>
                </a:cubicBezTo>
                <a:cubicBezTo>
                  <a:pt x="6908871" y="2414600"/>
                  <a:pt x="6818501" y="2306884"/>
                  <a:pt x="6735495" y="2196890"/>
                </a:cubicBezTo>
                <a:lnTo>
                  <a:pt x="6721901" y="2179274"/>
                </a:lnTo>
                <a:cubicBezTo>
                  <a:pt x="6685654" y="2131523"/>
                  <a:pt x="6648317" y="2082278"/>
                  <a:pt x="6604735" y="2041381"/>
                </a:cubicBezTo>
                <a:close/>
                <a:moveTo>
                  <a:pt x="11488421" y="2034549"/>
                </a:moveTo>
                <a:cubicBezTo>
                  <a:pt x="11459234" y="2371132"/>
                  <a:pt x="11651925" y="2658088"/>
                  <a:pt x="11840356" y="2932293"/>
                </a:cubicBezTo>
                <a:cubicBezTo>
                  <a:pt x="11809128" y="2858555"/>
                  <a:pt x="11772688" y="2786473"/>
                  <a:pt x="11736331" y="2715710"/>
                </a:cubicBezTo>
                <a:cubicBezTo>
                  <a:pt x="11678147" y="2602235"/>
                  <a:pt x="11617611" y="2485181"/>
                  <a:pt x="11581560" y="2360474"/>
                </a:cubicBezTo>
                <a:cubicBezTo>
                  <a:pt x="11573334" y="2331239"/>
                  <a:pt x="11565889" y="2301693"/>
                  <a:pt x="11558442" y="2272139"/>
                </a:cubicBezTo>
                <a:lnTo>
                  <a:pt x="11549169" y="2234734"/>
                </a:lnTo>
                <a:cubicBezTo>
                  <a:pt x="11532130" y="2167007"/>
                  <a:pt x="11511443" y="2100302"/>
                  <a:pt x="11488421" y="2034549"/>
                </a:cubicBezTo>
                <a:close/>
                <a:moveTo>
                  <a:pt x="10468916" y="2032338"/>
                </a:moveTo>
                <a:cubicBezTo>
                  <a:pt x="10450533" y="2081859"/>
                  <a:pt x="10434093" y="2132840"/>
                  <a:pt x="10421480" y="2185446"/>
                </a:cubicBezTo>
                <a:cubicBezTo>
                  <a:pt x="10388668" y="2317695"/>
                  <a:pt x="10374105" y="2457032"/>
                  <a:pt x="10351264" y="2591574"/>
                </a:cubicBezTo>
                <a:cubicBezTo>
                  <a:pt x="10332355" y="2700098"/>
                  <a:pt x="10281261" y="2959166"/>
                  <a:pt x="10294485" y="2991809"/>
                </a:cubicBezTo>
                <a:lnTo>
                  <a:pt x="10327850" y="2826310"/>
                </a:lnTo>
                <a:cubicBezTo>
                  <a:pt x="10338741" y="2771690"/>
                  <a:pt x="10350331" y="2715434"/>
                  <a:pt x="10364099" y="2660098"/>
                </a:cubicBezTo>
                <a:cubicBezTo>
                  <a:pt x="10376185" y="2611783"/>
                  <a:pt x="10390682" y="2563843"/>
                  <a:pt x="10404725" y="2516991"/>
                </a:cubicBezTo>
                <a:cubicBezTo>
                  <a:pt x="10443463" y="2385961"/>
                  <a:pt x="10483500" y="2250332"/>
                  <a:pt x="10478071" y="2114122"/>
                </a:cubicBezTo>
                <a:cubicBezTo>
                  <a:pt x="10476867" y="2086568"/>
                  <a:pt x="10473555" y="2059413"/>
                  <a:pt x="10468916" y="2032338"/>
                </a:cubicBezTo>
                <a:close/>
                <a:moveTo>
                  <a:pt x="10573132" y="1991479"/>
                </a:moveTo>
                <a:cubicBezTo>
                  <a:pt x="10722027" y="2144650"/>
                  <a:pt x="10877543" y="2280670"/>
                  <a:pt x="11066880" y="2371770"/>
                </a:cubicBezTo>
                <a:cubicBezTo>
                  <a:pt x="10930664" y="2234271"/>
                  <a:pt x="10767866" y="2088089"/>
                  <a:pt x="10573132" y="1991479"/>
                </a:cubicBezTo>
                <a:close/>
                <a:moveTo>
                  <a:pt x="6591670" y="1988277"/>
                </a:moveTo>
                <a:cubicBezTo>
                  <a:pt x="6653650" y="2036451"/>
                  <a:pt x="6701310" y="2098809"/>
                  <a:pt x="6747349" y="2160069"/>
                </a:cubicBezTo>
                <a:lnTo>
                  <a:pt x="6760943" y="2177686"/>
                </a:lnTo>
                <a:cubicBezTo>
                  <a:pt x="6844486" y="2287290"/>
                  <a:pt x="6934499" y="2394502"/>
                  <a:pt x="7021065" y="2498102"/>
                </a:cubicBezTo>
                <a:cubicBezTo>
                  <a:pt x="7063629" y="2548900"/>
                  <a:pt x="7108178" y="2601313"/>
                  <a:pt x="7155223" y="2650386"/>
                </a:cubicBezTo>
                <a:cubicBezTo>
                  <a:pt x="7170968" y="2666443"/>
                  <a:pt x="7186885" y="2681619"/>
                  <a:pt x="7203167" y="2697288"/>
                </a:cubicBezTo>
                <a:cubicBezTo>
                  <a:pt x="7124362" y="2565928"/>
                  <a:pt x="7030837" y="2441422"/>
                  <a:pt x="6937703" y="2321981"/>
                </a:cubicBezTo>
                <a:cubicBezTo>
                  <a:pt x="6842752" y="2200032"/>
                  <a:pt x="6742965" y="2048781"/>
                  <a:pt x="6591670" y="1988277"/>
                </a:cubicBezTo>
                <a:close/>
                <a:moveTo>
                  <a:pt x="5798671" y="1981601"/>
                </a:moveTo>
                <a:cubicBezTo>
                  <a:pt x="5784234" y="2008086"/>
                  <a:pt x="5768551" y="2036236"/>
                  <a:pt x="5754709" y="2071454"/>
                </a:cubicBezTo>
                <a:cubicBezTo>
                  <a:pt x="5651219" y="2330361"/>
                  <a:pt x="5694208" y="2592217"/>
                  <a:pt x="5763044" y="2842206"/>
                </a:cubicBezTo>
                <a:lnTo>
                  <a:pt x="5764974" y="2799609"/>
                </a:lnTo>
                <a:cubicBezTo>
                  <a:pt x="5766710" y="2755616"/>
                  <a:pt x="5768626" y="2710738"/>
                  <a:pt x="5767665" y="2666409"/>
                </a:cubicBezTo>
                <a:cubicBezTo>
                  <a:pt x="5766964" y="2637156"/>
                  <a:pt x="5764828" y="2608182"/>
                  <a:pt x="5763055" y="2579705"/>
                </a:cubicBezTo>
                <a:cubicBezTo>
                  <a:pt x="5760913" y="2550734"/>
                  <a:pt x="5758780" y="2521760"/>
                  <a:pt x="5758079" y="2492508"/>
                </a:cubicBezTo>
                <a:cubicBezTo>
                  <a:pt x="5755745" y="2394242"/>
                  <a:pt x="5767619" y="2294070"/>
                  <a:pt x="5779325" y="2197069"/>
                </a:cubicBezTo>
                <a:cubicBezTo>
                  <a:pt x="5787753" y="2126095"/>
                  <a:pt x="5796001" y="2053736"/>
                  <a:pt x="5798671" y="1981601"/>
                </a:cubicBezTo>
                <a:close/>
                <a:moveTo>
                  <a:pt x="5829202" y="1971679"/>
                </a:moveTo>
                <a:cubicBezTo>
                  <a:pt x="5826736" y="2047481"/>
                  <a:pt x="5818154" y="2123904"/>
                  <a:pt x="5809558" y="2198043"/>
                </a:cubicBezTo>
                <a:cubicBezTo>
                  <a:pt x="5798026" y="2294159"/>
                  <a:pt x="5785973" y="2392938"/>
                  <a:pt x="5788653" y="2489430"/>
                </a:cubicBezTo>
                <a:cubicBezTo>
                  <a:pt x="5789524" y="2517790"/>
                  <a:pt x="5791665" y="2546759"/>
                  <a:pt x="5793439" y="2575235"/>
                </a:cubicBezTo>
                <a:cubicBezTo>
                  <a:pt x="5794815" y="2596366"/>
                  <a:pt x="5795822" y="2617001"/>
                  <a:pt x="5796837" y="2637633"/>
                </a:cubicBezTo>
                <a:cubicBezTo>
                  <a:pt x="5803017" y="2582794"/>
                  <a:pt x="5810098" y="2528066"/>
                  <a:pt x="5818614" y="2473055"/>
                </a:cubicBezTo>
                <a:cubicBezTo>
                  <a:pt x="5845917" y="2299125"/>
                  <a:pt x="5877599" y="2135758"/>
                  <a:pt x="5829202" y="1971679"/>
                </a:cubicBezTo>
                <a:close/>
                <a:moveTo>
                  <a:pt x="10578769" y="1962963"/>
                </a:moveTo>
                <a:cubicBezTo>
                  <a:pt x="10773649" y="2057701"/>
                  <a:pt x="10936285" y="2201237"/>
                  <a:pt x="11073823" y="2338658"/>
                </a:cubicBezTo>
                <a:cubicBezTo>
                  <a:pt x="10938241" y="2169232"/>
                  <a:pt x="10752627" y="1968969"/>
                  <a:pt x="10578769" y="1962963"/>
                </a:cubicBezTo>
                <a:close/>
                <a:moveTo>
                  <a:pt x="5911389" y="1898371"/>
                </a:moveTo>
                <a:cubicBezTo>
                  <a:pt x="6006914" y="2026768"/>
                  <a:pt x="6112955" y="2136857"/>
                  <a:pt x="6237627" y="2231921"/>
                </a:cubicBezTo>
                <a:cubicBezTo>
                  <a:pt x="6161282" y="2090381"/>
                  <a:pt x="6060308" y="1952200"/>
                  <a:pt x="5911389" y="1898371"/>
                </a:cubicBezTo>
                <a:close/>
                <a:moveTo>
                  <a:pt x="6944437" y="1575402"/>
                </a:moveTo>
                <a:cubicBezTo>
                  <a:pt x="6732842" y="1643305"/>
                  <a:pt x="6518352" y="1707201"/>
                  <a:pt x="6304730" y="1766654"/>
                </a:cubicBezTo>
                <a:cubicBezTo>
                  <a:pt x="6527947" y="1784949"/>
                  <a:pt x="6737901" y="1680839"/>
                  <a:pt x="6944437" y="1575402"/>
                </a:cubicBezTo>
                <a:close/>
                <a:moveTo>
                  <a:pt x="7019523" y="1519450"/>
                </a:moveTo>
                <a:cubicBezTo>
                  <a:pt x="6766096" y="1537552"/>
                  <a:pt x="6524653" y="1609537"/>
                  <a:pt x="6298091" y="1737122"/>
                </a:cubicBezTo>
                <a:cubicBezTo>
                  <a:pt x="6539381" y="1670594"/>
                  <a:pt x="6780997" y="1597715"/>
                  <a:pt x="7019523" y="1519450"/>
                </a:cubicBezTo>
                <a:close/>
                <a:moveTo>
                  <a:pt x="2399523" y="1428234"/>
                </a:moveTo>
                <a:cubicBezTo>
                  <a:pt x="2324192" y="1539775"/>
                  <a:pt x="2267478" y="1713586"/>
                  <a:pt x="2224982" y="1826201"/>
                </a:cubicBezTo>
                <a:cubicBezTo>
                  <a:pt x="2161246" y="1995817"/>
                  <a:pt x="2120250" y="2168765"/>
                  <a:pt x="2096099" y="2345900"/>
                </a:cubicBezTo>
                <a:cubicBezTo>
                  <a:pt x="2166834" y="2165047"/>
                  <a:pt x="2226331" y="1978598"/>
                  <a:pt x="2283317" y="1796925"/>
                </a:cubicBezTo>
                <a:close/>
                <a:moveTo>
                  <a:pt x="2448558" y="1373435"/>
                </a:moveTo>
                <a:lnTo>
                  <a:pt x="2312521" y="1806140"/>
                </a:lnTo>
                <a:cubicBezTo>
                  <a:pt x="2255817" y="1985569"/>
                  <a:pt x="2197150" y="2169492"/>
                  <a:pt x="2127533" y="2348380"/>
                </a:cubicBezTo>
                <a:cubicBezTo>
                  <a:pt x="2230881" y="2201722"/>
                  <a:pt x="2307261" y="2041905"/>
                  <a:pt x="2358080" y="1866134"/>
                </a:cubicBezTo>
                <a:cubicBezTo>
                  <a:pt x="2378743" y="1795373"/>
                  <a:pt x="2394349" y="1722940"/>
                  <a:pt x="2407436" y="1651070"/>
                </a:cubicBezTo>
                <a:cubicBezTo>
                  <a:pt x="2417458" y="1596892"/>
                  <a:pt x="2466254" y="1384915"/>
                  <a:pt x="2448558" y="1373435"/>
                </a:cubicBezTo>
                <a:close/>
                <a:moveTo>
                  <a:pt x="278707" y="1352270"/>
                </a:moveTo>
                <a:lnTo>
                  <a:pt x="321570" y="1861610"/>
                </a:lnTo>
                <a:cubicBezTo>
                  <a:pt x="336248" y="1725752"/>
                  <a:pt x="317508" y="1584885"/>
                  <a:pt x="294281" y="1440658"/>
                </a:cubicBezTo>
                <a:close/>
                <a:moveTo>
                  <a:pt x="1423821" y="1351958"/>
                </a:moveTo>
                <a:cubicBezTo>
                  <a:pt x="1426859" y="1507722"/>
                  <a:pt x="1587831" y="1796280"/>
                  <a:pt x="1638521" y="1908470"/>
                </a:cubicBezTo>
                <a:cubicBezTo>
                  <a:pt x="1674424" y="1987707"/>
                  <a:pt x="1711105" y="2070587"/>
                  <a:pt x="1754199" y="2149284"/>
                </a:cubicBezTo>
                <a:cubicBezTo>
                  <a:pt x="1797295" y="2227981"/>
                  <a:pt x="1846801" y="2302493"/>
                  <a:pt x="1908359" y="2364988"/>
                </a:cubicBezTo>
                <a:cubicBezTo>
                  <a:pt x="1805946" y="2193096"/>
                  <a:pt x="1725953" y="2007134"/>
                  <a:pt x="1647661" y="1825945"/>
                </a:cubicBezTo>
                <a:cubicBezTo>
                  <a:pt x="1579500" y="1667751"/>
                  <a:pt x="1508533" y="1505355"/>
                  <a:pt x="1423821" y="1351958"/>
                </a:cubicBezTo>
                <a:close/>
                <a:moveTo>
                  <a:pt x="9518298" y="1338235"/>
                </a:moveTo>
                <a:cubicBezTo>
                  <a:pt x="9531977" y="1651120"/>
                  <a:pt x="9677527" y="1999242"/>
                  <a:pt x="9838009" y="2272553"/>
                </a:cubicBezTo>
                <a:cubicBezTo>
                  <a:pt x="9825312" y="2235634"/>
                  <a:pt x="9815180" y="2197225"/>
                  <a:pt x="9805906" y="2159819"/>
                </a:cubicBezTo>
                <a:lnTo>
                  <a:pt x="9801623" y="2142555"/>
                </a:lnTo>
                <a:cubicBezTo>
                  <a:pt x="9756626" y="1964482"/>
                  <a:pt x="9698390" y="1787247"/>
                  <a:pt x="9628671" y="1617375"/>
                </a:cubicBezTo>
                <a:cubicBezTo>
                  <a:pt x="9618364" y="1593060"/>
                  <a:pt x="9608603" y="1568967"/>
                  <a:pt x="9598299" y="1544643"/>
                </a:cubicBezTo>
                <a:cubicBezTo>
                  <a:pt x="9570133" y="1477354"/>
                  <a:pt x="9541339" y="1408510"/>
                  <a:pt x="9518298" y="1338235"/>
                </a:cubicBezTo>
                <a:close/>
                <a:moveTo>
                  <a:pt x="1431890" y="1306475"/>
                </a:moveTo>
                <a:cubicBezTo>
                  <a:pt x="1458339" y="1352187"/>
                  <a:pt x="1483952" y="1399016"/>
                  <a:pt x="1507597" y="1446132"/>
                </a:cubicBezTo>
                <a:cubicBezTo>
                  <a:pt x="1568403" y="1567288"/>
                  <a:pt x="1621917" y="1692101"/>
                  <a:pt x="1674586" y="1813832"/>
                </a:cubicBezTo>
                <a:cubicBezTo>
                  <a:pt x="1719648" y="1918315"/>
                  <a:pt x="1765554" y="2024477"/>
                  <a:pt x="1815950" y="2128564"/>
                </a:cubicBezTo>
                <a:cubicBezTo>
                  <a:pt x="1866346" y="2232648"/>
                  <a:pt x="1921228" y="2334658"/>
                  <a:pt x="1984242" y="2430829"/>
                </a:cubicBezTo>
                <a:cubicBezTo>
                  <a:pt x="1994073" y="2437830"/>
                  <a:pt x="2003908" y="2444836"/>
                  <a:pt x="2014023" y="2450995"/>
                </a:cubicBezTo>
                <a:cubicBezTo>
                  <a:pt x="1956448" y="2239741"/>
                  <a:pt x="1853160" y="2049325"/>
                  <a:pt x="1747337" y="1855264"/>
                </a:cubicBezTo>
                <a:cubicBezTo>
                  <a:pt x="1678102" y="1728504"/>
                  <a:pt x="1608870" y="1601753"/>
                  <a:pt x="1533749" y="1478656"/>
                </a:cubicBezTo>
                <a:cubicBezTo>
                  <a:pt x="1510398" y="1440515"/>
                  <a:pt x="1454048" y="1294657"/>
                  <a:pt x="1431890" y="1306475"/>
                </a:cubicBezTo>
                <a:close/>
                <a:moveTo>
                  <a:pt x="5052692" y="1292994"/>
                </a:moveTo>
                <a:cubicBezTo>
                  <a:pt x="5103155" y="1406739"/>
                  <a:pt x="5153078" y="1520878"/>
                  <a:pt x="5200661" y="1635186"/>
                </a:cubicBezTo>
                <a:cubicBezTo>
                  <a:pt x="5238218" y="1725483"/>
                  <a:pt x="5273610" y="1815047"/>
                  <a:pt x="5297138" y="1906351"/>
                </a:cubicBezTo>
                <a:cubicBezTo>
                  <a:pt x="5281533" y="1683399"/>
                  <a:pt x="5177210" y="1491946"/>
                  <a:pt x="5052692" y="1292994"/>
                </a:cubicBezTo>
                <a:close/>
                <a:moveTo>
                  <a:pt x="9528078" y="1278636"/>
                </a:moveTo>
                <a:cubicBezTo>
                  <a:pt x="9552982" y="1365794"/>
                  <a:pt x="9588937" y="1451189"/>
                  <a:pt x="9623946" y="1534260"/>
                </a:cubicBezTo>
                <a:lnTo>
                  <a:pt x="9654858" y="1607218"/>
                </a:lnTo>
                <a:cubicBezTo>
                  <a:pt x="9724183" y="1774989"/>
                  <a:pt x="9781702" y="1949347"/>
                  <a:pt x="9826304" y="2125320"/>
                </a:cubicBezTo>
                <a:cubicBezTo>
                  <a:pt x="9794296" y="1963695"/>
                  <a:pt x="9753660" y="1804203"/>
                  <a:pt x="9701198" y="1646797"/>
                </a:cubicBezTo>
                <a:cubicBezTo>
                  <a:pt x="9655682" y="1511000"/>
                  <a:pt x="9586050" y="1397178"/>
                  <a:pt x="9528078" y="1278636"/>
                </a:cubicBezTo>
                <a:close/>
                <a:moveTo>
                  <a:pt x="5009948" y="1273619"/>
                </a:moveTo>
                <a:cubicBezTo>
                  <a:pt x="5013363" y="1406203"/>
                  <a:pt x="5078144" y="1538571"/>
                  <a:pt x="5121777" y="1654213"/>
                </a:cubicBezTo>
                <a:cubicBezTo>
                  <a:pt x="5175625" y="1795269"/>
                  <a:pt x="5233597" y="1934093"/>
                  <a:pt x="5293545" y="2072247"/>
                </a:cubicBezTo>
                <a:cubicBezTo>
                  <a:pt x="5293533" y="2069971"/>
                  <a:pt x="5294060" y="2067298"/>
                  <a:pt x="5294042" y="2065019"/>
                </a:cubicBezTo>
                <a:cubicBezTo>
                  <a:pt x="5282123" y="1924099"/>
                  <a:pt x="5230273" y="1786942"/>
                  <a:pt x="5171936" y="1647613"/>
                </a:cubicBezTo>
                <a:cubicBezTo>
                  <a:pt x="5119977" y="1522743"/>
                  <a:pt x="5065315" y="1397539"/>
                  <a:pt x="5009948" y="1273619"/>
                </a:cubicBezTo>
                <a:close/>
                <a:moveTo>
                  <a:pt x="655236" y="1268632"/>
                </a:moveTo>
                <a:cubicBezTo>
                  <a:pt x="717895" y="1408869"/>
                  <a:pt x="771574" y="1550454"/>
                  <a:pt x="839521" y="1685315"/>
                </a:cubicBezTo>
                <a:cubicBezTo>
                  <a:pt x="907470" y="1820177"/>
                  <a:pt x="989683" y="1948318"/>
                  <a:pt x="1109416" y="2061663"/>
                </a:cubicBezTo>
                <a:cubicBezTo>
                  <a:pt x="1177718" y="2126399"/>
                  <a:pt x="1244319" y="2184954"/>
                  <a:pt x="1298300" y="2247742"/>
                </a:cubicBezTo>
                <a:cubicBezTo>
                  <a:pt x="1250168" y="2156040"/>
                  <a:pt x="1187457" y="2071655"/>
                  <a:pt x="1125871" y="1989513"/>
                </a:cubicBezTo>
                <a:cubicBezTo>
                  <a:pt x="1076370" y="1923070"/>
                  <a:pt x="1025189" y="1854667"/>
                  <a:pt x="981574" y="1783157"/>
                </a:cubicBezTo>
                <a:cubicBezTo>
                  <a:pt x="960475" y="1748106"/>
                  <a:pt x="941058" y="1712211"/>
                  <a:pt x="922198" y="1677437"/>
                </a:cubicBezTo>
                <a:cubicBezTo>
                  <a:pt x="905028" y="1646031"/>
                  <a:pt x="887579" y="1614059"/>
                  <a:pt x="869293" y="1583214"/>
                </a:cubicBezTo>
                <a:cubicBezTo>
                  <a:pt x="832994" y="1522086"/>
                  <a:pt x="791368" y="1462924"/>
                  <a:pt x="751431" y="1405731"/>
                </a:cubicBezTo>
                <a:close/>
                <a:moveTo>
                  <a:pt x="6516292" y="1263064"/>
                </a:moveTo>
                <a:cubicBezTo>
                  <a:pt x="6288018" y="1373581"/>
                  <a:pt x="6031500" y="1451909"/>
                  <a:pt x="5736320" y="1501803"/>
                </a:cubicBezTo>
                <a:cubicBezTo>
                  <a:pt x="6001708" y="1565837"/>
                  <a:pt x="6267694" y="1408906"/>
                  <a:pt x="6516292" y="1263064"/>
                </a:cubicBezTo>
                <a:close/>
                <a:moveTo>
                  <a:pt x="291466" y="1250369"/>
                </a:moveTo>
                <a:cubicBezTo>
                  <a:pt x="302228" y="1312380"/>
                  <a:pt x="313548" y="1374109"/>
                  <a:pt x="323180" y="1435283"/>
                </a:cubicBezTo>
                <a:cubicBezTo>
                  <a:pt x="347262" y="1585402"/>
                  <a:pt x="366566" y="1733005"/>
                  <a:pt x="349381" y="1875041"/>
                </a:cubicBezTo>
                <a:cubicBezTo>
                  <a:pt x="398887" y="1761016"/>
                  <a:pt x="404047" y="1643975"/>
                  <a:pt x="374363" y="1506494"/>
                </a:cubicBezTo>
                <a:cubicBezTo>
                  <a:pt x="356845" y="1425406"/>
                  <a:pt x="334841" y="1350786"/>
                  <a:pt x="302168" y="1274495"/>
                </a:cubicBezTo>
                <a:cubicBezTo>
                  <a:pt x="298229" y="1265236"/>
                  <a:pt x="295129" y="1257666"/>
                  <a:pt x="291466" y="1250369"/>
                </a:cubicBezTo>
                <a:close/>
                <a:moveTo>
                  <a:pt x="678222" y="1248670"/>
                </a:moveTo>
                <a:lnTo>
                  <a:pt x="775536" y="1388015"/>
                </a:lnTo>
                <a:cubicBezTo>
                  <a:pt x="815764" y="1445771"/>
                  <a:pt x="857669" y="1505484"/>
                  <a:pt x="894529" y="1567739"/>
                </a:cubicBezTo>
                <a:cubicBezTo>
                  <a:pt x="913103" y="1599148"/>
                  <a:pt x="930546" y="1631115"/>
                  <a:pt x="948000" y="1663088"/>
                </a:cubicBezTo>
                <a:cubicBezTo>
                  <a:pt x="966853" y="1697859"/>
                  <a:pt x="986277" y="1733757"/>
                  <a:pt x="1006812" y="1767683"/>
                </a:cubicBezTo>
                <a:cubicBezTo>
                  <a:pt x="1049303" y="1838347"/>
                  <a:pt x="1100205" y="1906189"/>
                  <a:pt x="1149133" y="1971513"/>
                </a:cubicBezTo>
                <a:cubicBezTo>
                  <a:pt x="1215506" y="2060384"/>
                  <a:pt x="1283561" y="2151216"/>
                  <a:pt x="1333952" y="2251620"/>
                </a:cubicBezTo>
                <a:lnTo>
                  <a:pt x="1337329" y="2258350"/>
                </a:lnTo>
                <a:cubicBezTo>
                  <a:pt x="1352131" y="2023413"/>
                  <a:pt x="1145204" y="1784597"/>
                  <a:pt x="1014726" y="1615556"/>
                </a:cubicBezTo>
                <a:cubicBezTo>
                  <a:pt x="911517" y="1481269"/>
                  <a:pt x="800192" y="1360189"/>
                  <a:pt x="678222" y="1248670"/>
                </a:cubicBezTo>
                <a:close/>
                <a:moveTo>
                  <a:pt x="9441752" y="1245311"/>
                </a:moveTo>
                <a:cubicBezTo>
                  <a:pt x="9367449" y="1271794"/>
                  <a:pt x="9313207" y="1329954"/>
                  <a:pt x="9278979" y="1406236"/>
                </a:cubicBezTo>
                <a:cubicBezTo>
                  <a:pt x="9261017" y="1445630"/>
                  <a:pt x="9242585" y="1502850"/>
                  <a:pt x="9235540" y="1546869"/>
                </a:cubicBezTo>
                <a:cubicBezTo>
                  <a:pt x="9223867" y="1618535"/>
                  <a:pt x="9230001" y="1614698"/>
                  <a:pt x="9264074" y="1557016"/>
                </a:cubicBezTo>
                <a:cubicBezTo>
                  <a:pt x="9325587" y="1454296"/>
                  <a:pt x="9384605" y="1349880"/>
                  <a:pt x="9441752" y="1245311"/>
                </a:cubicBezTo>
                <a:close/>
                <a:moveTo>
                  <a:pt x="6691602" y="1140573"/>
                </a:moveTo>
                <a:cubicBezTo>
                  <a:pt x="6646175" y="1158238"/>
                  <a:pt x="6598950" y="1175684"/>
                  <a:pt x="6571100" y="1183662"/>
                </a:cubicBezTo>
                <a:cubicBezTo>
                  <a:pt x="6462406" y="1213607"/>
                  <a:pt x="6352215" y="1234713"/>
                  <a:pt x="6241687" y="1257600"/>
                </a:cubicBezTo>
                <a:cubicBezTo>
                  <a:pt x="6040746" y="1299467"/>
                  <a:pt x="5893317" y="1420819"/>
                  <a:pt x="5693009" y="1478256"/>
                </a:cubicBezTo>
                <a:cubicBezTo>
                  <a:pt x="6021285" y="1426507"/>
                  <a:pt x="6301876" y="1340642"/>
                  <a:pt x="6548420" y="1214599"/>
                </a:cubicBezTo>
                <a:cubicBezTo>
                  <a:pt x="6567440" y="1204628"/>
                  <a:pt x="6586456" y="1194658"/>
                  <a:pt x="6605473" y="1184686"/>
                </a:cubicBezTo>
                <a:cubicBezTo>
                  <a:pt x="6633823" y="1169483"/>
                  <a:pt x="6662531" y="1154778"/>
                  <a:pt x="6691602" y="1140573"/>
                </a:cubicBezTo>
                <a:close/>
                <a:moveTo>
                  <a:pt x="4002475" y="1037802"/>
                </a:moveTo>
                <a:cubicBezTo>
                  <a:pt x="4001933" y="1038196"/>
                  <a:pt x="4000861" y="1038973"/>
                  <a:pt x="4000324" y="1039362"/>
                </a:cubicBezTo>
                <a:cubicBezTo>
                  <a:pt x="4001046" y="1040360"/>
                  <a:pt x="4002134" y="1041861"/>
                  <a:pt x="4002862" y="1042866"/>
                </a:cubicBezTo>
                <a:cubicBezTo>
                  <a:pt x="4002672" y="1041472"/>
                  <a:pt x="4002487" y="1040086"/>
                  <a:pt x="4002475" y="1037802"/>
                </a:cubicBezTo>
                <a:close/>
                <a:moveTo>
                  <a:pt x="506322" y="1020997"/>
                </a:moveTo>
                <a:cubicBezTo>
                  <a:pt x="513282" y="1018930"/>
                  <a:pt x="522180" y="1021005"/>
                  <a:pt x="533068" y="1029409"/>
                </a:cubicBezTo>
                <a:cubicBezTo>
                  <a:pt x="813777" y="1244537"/>
                  <a:pt x="1037861" y="1510547"/>
                  <a:pt x="1232525" y="1804675"/>
                </a:cubicBezTo>
                <a:cubicBezTo>
                  <a:pt x="1347857" y="1978510"/>
                  <a:pt x="1448039" y="2155739"/>
                  <a:pt x="1388858" y="2368011"/>
                </a:cubicBezTo>
                <a:cubicBezTo>
                  <a:pt x="1387462" y="2372226"/>
                  <a:pt x="1385496" y="2375314"/>
                  <a:pt x="1384098" y="2378125"/>
                </a:cubicBezTo>
                <a:cubicBezTo>
                  <a:pt x="1412260" y="2438425"/>
                  <a:pt x="1428077" y="2506324"/>
                  <a:pt x="1425393" y="2589124"/>
                </a:cubicBezTo>
                <a:cubicBezTo>
                  <a:pt x="1425681" y="2592488"/>
                  <a:pt x="1424559" y="2594453"/>
                  <a:pt x="1424001" y="2597541"/>
                </a:cubicBezTo>
                <a:cubicBezTo>
                  <a:pt x="1672217" y="2669579"/>
                  <a:pt x="1915127" y="2759032"/>
                  <a:pt x="2152729" y="2864487"/>
                </a:cubicBezTo>
                <a:cubicBezTo>
                  <a:pt x="2132903" y="2746636"/>
                  <a:pt x="2106350" y="2629357"/>
                  <a:pt x="2020609" y="2539671"/>
                </a:cubicBezTo>
                <a:cubicBezTo>
                  <a:pt x="2019486" y="2538832"/>
                  <a:pt x="2019482" y="2537426"/>
                  <a:pt x="2018920" y="2536309"/>
                </a:cubicBezTo>
                <a:cubicBezTo>
                  <a:pt x="1612986" y="2284320"/>
                  <a:pt x="1451410" y="1593008"/>
                  <a:pt x="1342441" y="1173017"/>
                </a:cubicBezTo>
                <a:cubicBezTo>
                  <a:pt x="1338482" y="1156742"/>
                  <a:pt x="1345418" y="1103405"/>
                  <a:pt x="1367925" y="1135648"/>
                </a:cubicBezTo>
                <a:cubicBezTo>
                  <a:pt x="1515878" y="1352095"/>
                  <a:pt x="1645605" y="1576999"/>
                  <a:pt x="1771401" y="1806673"/>
                </a:cubicBezTo>
                <a:cubicBezTo>
                  <a:pt x="1841477" y="1935111"/>
                  <a:pt x="1914363" y="2063547"/>
                  <a:pt x="1972385" y="2198735"/>
                </a:cubicBezTo>
                <a:cubicBezTo>
                  <a:pt x="1982518" y="2221738"/>
                  <a:pt x="2018367" y="2353316"/>
                  <a:pt x="2040892" y="2405205"/>
                </a:cubicBezTo>
                <a:cubicBezTo>
                  <a:pt x="2009600" y="2310668"/>
                  <a:pt x="2111587" y="2005996"/>
                  <a:pt x="2131689" y="1936926"/>
                </a:cubicBezTo>
                <a:cubicBezTo>
                  <a:pt x="2203731" y="1690111"/>
                  <a:pt x="2314813" y="1463729"/>
                  <a:pt x="2454820" y="1248808"/>
                </a:cubicBezTo>
                <a:cubicBezTo>
                  <a:pt x="2475264" y="1216788"/>
                  <a:pt x="2493340" y="1290570"/>
                  <a:pt x="2492512" y="1302920"/>
                </a:cubicBezTo>
                <a:cubicBezTo>
                  <a:pt x="2465675" y="1747535"/>
                  <a:pt x="2370053" y="2178216"/>
                  <a:pt x="2081216" y="2527513"/>
                </a:cubicBezTo>
                <a:cubicBezTo>
                  <a:pt x="2081497" y="2528073"/>
                  <a:pt x="2081211" y="2528916"/>
                  <a:pt x="2081211" y="2528916"/>
                </a:cubicBezTo>
                <a:cubicBezTo>
                  <a:pt x="2150699" y="2633778"/>
                  <a:pt x="2178105" y="2756954"/>
                  <a:pt x="2199067" y="2884061"/>
                </a:cubicBezTo>
                <a:cubicBezTo>
                  <a:pt x="2641128" y="3084915"/>
                  <a:pt x="3028660" y="3311628"/>
                  <a:pt x="3192586" y="3411496"/>
                </a:cubicBezTo>
                <a:cubicBezTo>
                  <a:pt x="3356510" y="3511368"/>
                  <a:pt x="3237401" y="3517312"/>
                  <a:pt x="3182620" y="3483279"/>
                </a:cubicBezTo>
                <a:cubicBezTo>
                  <a:pt x="3055506" y="3404310"/>
                  <a:pt x="2789863" y="3259545"/>
                  <a:pt x="2435119" y="3080173"/>
                </a:cubicBezTo>
                <a:lnTo>
                  <a:pt x="2410152" y="3063751"/>
                </a:lnTo>
                <a:lnTo>
                  <a:pt x="2408099" y="3064403"/>
                </a:lnTo>
                <a:lnTo>
                  <a:pt x="2407218" y="3070324"/>
                </a:lnTo>
                <a:cubicBezTo>
                  <a:pt x="2402612" y="3079171"/>
                  <a:pt x="2394080" y="3088906"/>
                  <a:pt x="2380138" y="3099341"/>
                </a:cubicBezTo>
                <a:cubicBezTo>
                  <a:pt x="2194333" y="3283170"/>
                  <a:pt x="1992503" y="3449064"/>
                  <a:pt x="1765923" y="3581043"/>
                </a:cubicBezTo>
                <a:cubicBezTo>
                  <a:pt x="1744896" y="3593696"/>
                  <a:pt x="1723857" y="3603555"/>
                  <a:pt x="1702258" y="3612286"/>
                </a:cubicBezTo>
                <a:cubicBezTo>
                  <a:pt x="1664333" y="3650747"/>
                  <a:pt x="1731601" y="3589836"/>
                  <a:pt x="1538370" y="3811804"/>
                </a:cubicBezTo>
                <a:cubicBezTo>
                  <a:pt x="1473491" y="3921431"/>
                  <a:pt x="1402113" y="4025542"/>
                  <a:pt x="1325720" y="4125411"/>
                </a:cubicBezTo>
                <a:lnTo>
                  <a:pt x="1206279" y="4267200"/>
                </a:lnTo>
                <a:lnTo>
                  <a:pt x="1115040" y="4267200"/>
                </a:lnTo>
                <a:lnTo>
                  <a:pt x="1258195" y="4099624"/>
                </a:lnTo>
                <a:cubicBezTo>
                  <a:pt x="1315987" y="4027073"/>
                  <a:pt x="1371166" y="3952247"/>
                  <a:pt x="1423113" y="3874565"/>
                </a:cubicBezTo>
                <a:lnTo>
                  <a:pt x="1260565" y="4031982"/>
                </a:lnTo>
                <a:cubicBezTo>
                  <a:pt x="1197929" y="4092559"/>
                  <a:pt x="1134310" y="4154329"/>
                  <a:pt x="1073327" y="4218727"/>
                </a:cubicBezTo>
                <a:lnTo>
                  <a:pt x="1032294" y="4267200"/>
                </a:lnTo>
                <a:lnTo>
                  <a:pt x="993830" y="4267200"/>
                </a:lnTo>
                <a:lnTo>
                  <a:pt x="1051860" y="4198693"/>
                </a:lnTo>
                <a:cubicBezTo>
                  <a:pt x="1113440" y="4133732"/>
                  <a:pt x="1177549" y="4071540"/>
                  <a:pt x="1240607" y="4010401"/>
                </a:cubicBezTo>
                <a:lnTo>
                  <a:pt x="1310106" y="3943217"/>
                </a:lnTo>
                <a:cubicBezTo>
                  <a:pt x="1174685" y="4033303"/>
                  <a:pt x="1054913" y="4139624"/>
                  <a:pt x="952103" y="4265972"/>
                </a:cubicBezTo>
                <a:lnTo>
                  <a:pt x="951207" y="4267200"/>
                </a:lnTo>
                <a:lnTo>
                  <a:pt x="862760" y="4267200"/>
                </a:lnTo>
                <a:lnTo>
                  <a:pt x="909145" y="4199225"/>
                </a:lnTo>
                <a:cubicBezTo>
                  <a:pt x="998789" y="4086824"/>
                  <a:pt x="1101084" y="3991246"/>
                  <a:pt x="1214067" y="3908561"/>
                </a:cubicBezTo>
                <a:cubicBezTo>
                  <a:pt x="1023317" y="3973399"/>
                  <a:pt x="824392" y="4020568"/>
                  <a:pt x="640967" y="4105601"/>
                </a:cubicBezTo>
                <a:cubicBezTo>
                  <a:pt x="549674" y="4147907"/>
                  <a:pt x="460581" y="4194508"/>
                  <a:pt x="372807" y="4243651"/>
                </a:cubicBezTo>
                <a:lnTo>
                  <a:pt x="332830" y="4267200"/>
                </a:lnTo>
                <a:lnTo>
                  <a:pt x="168301" y="4267200"/>
                </a:lnTo>
                <a:lnTo>
                  <a:pt x="278002" y="4201399"/>
                </a:lnTo>
                <a:cubicBezTo>
                  <a:pt x="359885" y="4153808"/>
                  <a:pt x="442683" y="4107866"/>
                  <a:pt x="527241" y="4065078"/>
                </a:cubicBezTo>
                <a:cubicBezTo>
                  <a:pt x="838255" y="3908281"/>
                  <a:pt x="1212318" y="3863093"/>
                  <a:pt x="1510397" y="3684705"/>
                </a:cubicBezTo>
                <a:cubicBezTo>
                  <a:pt x="1390337" y="3729510"/>
                  <a:pt x="1267181" y="3766747"/>
                  <a:pt x="1146550" y="3802012"/>
                </a:cubicBezTo>
                <a:cubicBezTo>
                  <a:pt x="997862" y="3845736"/>
                  <a:pt x="843568" y="3890871"/>
                  <a:pt x="698834" y="3952272"/>
                </a:cubicBezTo>
                <a:cubicBezTo>
                  <a:pt x="519814" y="4027898"/>
                  <a:pt x="352828" y="4127506"/>
                  <a:pt x="192528" y="4236299"/>
                </a:cubicBezTo>
                <a:lnTo>
                  <a:pt x="148586" y="4267200"/>
                </a:lnTo>
                <a:lnTo>
                  <a:pt x="98116" y="4267200"/>
                </a:lnTo>
                <a:lnTo>
                  <a:pt x="169669" y="4216852"/>
                </a:lnTo>
                <a:cubicBezTo>
                  <a:pt x="333361" y="4105506"/>
                  <a:pt x="504130" y="4002947"/>
                  <a:pt x="687572" y="3925629"/>
                </a:cubicBezTo>
                <a:cubicBezTo>
                  <a:pt x="833705" y="3864223"/>
                  <a:pt x="989118" y="3818520"/>
                  <a:pt x="1138365" y="3774515"/>
                </a:cubicBezTo>
                <a:cubicBezTo>
                  <a:pt x="1260121" y="3738686"/>
                  <a:pt x="1384681" y="3701451"/>
                  <a:pt x="1505579" y="3655526"/>
                </a:cubicBezTo>
                <a:cubicBezTo>
                  <a:pt x="1442294" y="3658846"/>
                  <a:pt x="1378650" y="3655854"/>
                  <a:pt x="1313114" y="3655216"/>
                </a:cubicBezTo>
                <a:cubicBezTo>
                  <a:pt x="1247578" y="3654578"/>
                  <a:pt x="1180153" y="3656293"/>
                  <a:pt x="1109304" y="3669030"/>
                </a:cubicBezTo>
                <a:cubicBezTo>
                  <a:pt x="794692" y="3725281"/>
                  <a:pt x="516258" y="3901624"/>
                  <a:pt x="258951" y="4111994"/>
                </a:cubicBezTo>
                <a:lnTo>
                  <a:pt x="80807" y="4267200"/>
                </a:lnTo>
                <a:lnTo>
                  <a:pt x="0" y="4267200"/>
                </a:lnTo>
                <a:lnTo>
                  <a:pt x="0" y="4233763"/>
                </a:lnTo>
                <a:lnTo>
                  <a:pt x="36881" y="4200118"/>
                </a:lnTo>
                <a:cubicBezTo>
                  <a:pt x="302143" y="3962792"/>
                  <a:pt x="585478" y="3740226"/>
                  <a:pt x="910534" y="3629753"/>
                </a:cubicBezTo>
                <a:cubicBezTo>
                  <a:pt x="1140280" y="3551663"/>
                  <a:pt x="1356783" y="3624873"/>
                  <a:pt x="1578717" y="3575982"/>
                </a:cubicBezTo>
                <a:cubicBezTo>
                  <a:pt x="1857881" y="3513822"/>
                  <a:pt x="2134207" y="3238918"/>
                  <a:pt x="2338780" y="3033725"/>
                </a:cubicBezTo>
                <a:cubicBezTo>
                  <a:pt x="2165203" y="2949506"/>
                  <a:pt x="1987990" y="2873430"/>
                  <a:pt x="1807991" y="2807184"/>
                </a:cubicBezTo>
                <a:cubicBezTo>
                  <a:pt x="1696192" y="2934214"/>
                  <a:pt x="1567238" y="3035444"/>
                  <a:pt x="1416358" y="3112571"/>
                </a:cubicBezTo>
                <a:cubicBezTo>
                  <a:pt x="1318658" y="3280278"/>
                  <a:pt x="1112986" y="3321000"/>
                  <a:pt x="939066" y="3378798"/>
                </a:cubicBezTo>
                <a:cubicBezTo>
                  <a:pt x="668357" y="3469020"/>
                  <a:pt x="393418" y="3543804"/>
                  <a:pt x="115099" y="3607650"/>
                </a:cubicBezTo>
                <a:cubicBezTo>
                  <a:pt x="80589" y="3615844"/>
                  <a:pt x="67554" y="3533906"/>
                  <a:pt x="97284" y="3520393"/>
                </a:cubicBezTo>
                <a:cubicBezTo>
                  <a:pt x="382521" y="3387774"/>
                  <a:pt x="642160" y="3215335"/>
                  <a:pt x="922050" y="3074867"/>
                </a:cubicBezTo>
                <a:cubicBezTo>
                  <a:pt x="1080787" y="2995199"/>
                  <a:pt x="1233979" y="2960447"/>
                  <a:pt x="1405265" y="3016319"/>
                </a:cubicBezTo>
                <a:cubicBezTo>
                  <a:pt x="1406106" y="3016600"/>
                  <a:pt x="1406671" y="3017724"/>
                  <a:pt x="1407512" y="3018001"/>
                </a:cubicBezTo>
                <a:cubicBezTo>
                  <a:pt x="1526420" y="2954115"/>
                  <a:pt x="1632390" y="2874245"/>
                  <a:pt x="1726266" y="2777274"/>
                </a:cubicBezTo>
                <a:cubicBezTo>
                  <a:pt x="1369635" y="2651515"/>
                  <a:pt x="1000990" y="2561972"/>
                  <a:pt x="625390" y="2514541"/>
                </a:cubicBezTo>
                <a:cubicBezTo>
                  <a:pt x="624559" y="2519877"/>
                  <a:pt x="622878" y="2524928"/>
                  <a:pt x="619799" y="2527180"/>
                </a:cubicBezTo>
                <a:cubicBezTo>
                  <a:pt x="509037" y="2598914"/>
                  <a:pt x="403069" y="2677377"/>
                  <a:pt x="310030" y="2771818"/>
                </a:cubicBezTo>
                <a:cubicBezTo>
                  <a:pt x="266034" y="2817076"/>
                  <a:pt x="224887" y="2891795"/>
                  <a:pt x="173877" y="2937056"/>
                </a:cubicBezTo>
                <a:cubicBezTo>
                  <a:pt x="145840" y="3003792"/>
                  <a:pt x="113686" y="3071134"/>
                  <a:pt x="77889" y="3138440"/>
                </a:cubicBezTo>
                <a:lnTo>
                  <a:pt x="0" y="3271395"/>
                </a:lnTo>
                <a:lnTo>
                  <a:pt x="0" y="3153002"/>
                </a:lnTo>
                <a:lnTo>
                  <a:pt x="2386" y="3149203"/>
                </a:lnTo>
                <a:cubicBezTo>
                  <a:pt x="33821" y="3095439"/>
                  <a:pt x="63030" y="3041490"/>
                  <a:pt x="89753" y="2987702"/>
                </a:cubicBezTo>
                <a:cubicBezTo>
                  <a:pt x="85546" y="2993322"/>
                  <a:pt x="81066" y="2999788"/>
                  <a:pt x="76869" y="3005404"/>
                </a:cubicBezTo>
                <a:cubicBezTo>
                  <a:pt x="63139" y="3024231"/>
                  <a:pt x="48575" y="3042776"/>
                  <a:pt x="32049" y="3065814"/>
                </a:cubicBezTo>
                <a:lnTo>
                  <a:pt x="0" y="3108744"/>
                </a:lnTo>
                <a:lnTo>
                  <a:pt x="0" y="3058059"/>
                </a:lnTo>
                <a:lnTo>
                  <a:pt x="7610" y="3047889"/>
                </a:lnTo>
                <a:cubicBezTo>
                  <a:pt x="24410" y="3025415"/>
                  <a:pt x="38695" y="3006301"/>
                  <a:pt x="52419" y="2987479"/>
                </a:cubicBezTo>
                <a:cubicBezTo>
                  <a:pt x="54382" y="2984385"/>
                  <a:pt x="57184" y="2981579"/>
                  <a:pt x="59142" y="2978488"/>
                </a:cubicBezTo>
                <a:lnTo>
                  <a:pt x="0" y="3015334"/>
                </a:lnTo>
                <a:lnTo>
                  <a:pt x="0" y="2914286"/>
                </a:lnTo>
                <a:lnTo>
                  <a:pt x="36383" y="2901128"/>
                </a:lnTo>
                <a:cubicBezTo>
                  <a:pt x="76283" y="2885228"/>
                  <a:pt x="116303" y="2866415"/>
                  <a:pt x="156329" y="2840533"/>
                </a:cubicBezTo>
                <a:cubicBezTo>
                  <a:pt x="229785" y="2792431"/>
                  <a:pt x="289125" y="2682604"/>
                  <a:pt x="358355" y="2620471"/>
                </a:cubicBezTo>
                <a:cubicBezTo>
                  <a:pt x="406846" y="2577174"/>
                  <a:pt x="457591" y="2538372"/>
                  <a:pt x="510577" y="2501244"/>
                </a:cubicBezTo>
                <a:cubicBezTo>
                  <a:pt x="411488" y="2490937"/>
                  <a:pt x="311929" y="2483543"/>
                  <a:pt x="211967" y="2479171"/>
                </a:cubicBezTo>
                <a:lnTo>
                  <a:pt x="0" y="2476398"/>
                </a:lnTo>
                <a:lnTo>
                  <a:pt x="0" y="2389189"/>
                </a:lnTo>
                <a:lnTo>
                  <a:pt x="103062" y="2389518"/>
                </a:lnTo>
                <a:cubicBezTo>
                  <a:pt x="239716" y="2392822"/>
                  <a:pt x="375712" y="2401808"/>
                  <a:pt x="510734" y="2416201"/>
                </a:cubicBezTo>
                <a:cubicBezTo>
                  <a:pt x="453295" y="2294758"/>
                  <a:pt x="388809" y="2156489"/>
                  <a:pt x="279257" y="2092102"/>
                </a:cubicBezTo>
                <a:cubicBezTo>
                  <a:pt x="214509" y="2054029"/>
                  <a:pt x="140169" y="2030776"/>
                  <a:pt x="65265" y="2006049"/>
                </a:cubicBezTo>
                <a:lnTo>
                  <a:pt x="0" y="1982532"/>
                </a:lnTo>
                <a:lnTo>
                  <a:pt x="0" y="1912789"/>
                </a:lnTo>
                <a:lnTo>
                  <a:pt x="97460" y="1953725"/>
                </a:lnTo>
                <a:cubicBezTo>
                  <a:pt x="140146" y="1968817"/>
                  <a:pt x="181972" y="1973804"/>
                  <a:pt x="221272" y="1980766"/>
                </a:cubicBezTo>
                <a:cubicBezTo>
                  <a:pt x="184478" y="1960612"/>
                  <a:pt x="148800" y="1938494"/>
                  <a:pt x="116765" y="1911033"/>
                </a:cubicBezTo>
                <a:cubicBezTo>
                  <a:pt x="78825" y="1878815"/>
                  <a:pt x="47051" y="1840696"/>
                  <a:pt x="16405" y="1803412"/>
                </a:cubicBezTo>
                <a:lnTo>
                  <a:pt x="0" y="1784777"/>
                </a:lnTo>
                <a:lnTo>
                  <a:pt x="0" y="1740082"/>
                </a:lnTo>
                <a:lnTo>
                  <a:pt x="39394" y="1784856"/>
                </a:lnTo>
                <a:cubicBezTo>
                  <a:pt x="69479" y="1821014"/>
                  <a:pt x="100126" y="1858299"/>
                  <a:pt x="135813" y="1888838"/>
                </a:cubicBezTo>
                <a:cubicBezTo>
                  <a:pt x="168411" y="1916009"/>
                  <a:pt x="204933" y="1938411"/>
                  <a:pt x="242575" y="1958841"/>
                </a:cubicBezTo>
                <a:cubicBezTo>
                  <a:pt x="195379" y="1882642"/>
                  <a:pt x="141547" y="1815083"/>
                  <a:pt x="82197" y="1754826"/>
                </a:cubicBezTo>
                <a:lnTo>
                  <a:pt x="0" y="1679650"/>
                </a:lnTo>
                <a:lnTo>
                  <a:pt x="0" y="1602463"/>
                </a:lnTo>
                <a:lnTo>
                  <a:pt x="84689" y="1677442"/>
                </a:lnTo>
                <a:cubicBezTo>
                  <a:pt x="165950" y="1759826"/>
                  <a:pt x="237786" y="1855565"/>
                  <a:pt x="298437" y="1968019"/>
                </a:cubicBezTo>
                <a:lnTo>
                  <a:pt x="227269" y="1114064"/>
                </a:lnTo>
                <a:cubicBezTo>
                  <a:pt x="226129" y="1099191"/>
                  <a:pt x="230003" y="1062136"/>
                  <a:pt x="248003" y="1089613"/>
                </a:cubicBezTo>
                <a:cubicBezTo>
                  <a:pt x="349844" y="1249160"/>
                  <a:pt x="397556" y="1433768"/>
                  <a:pt x="427020" y="1619803"/>
                </a:cubicBezTo>
                <a:cubicBezTo>
                  <a:pt x="453086" y="1782272"/>
                  <a:pt x="422387" y="1897385"/>
                  <a:pt x="340345" y="2027739"/>
                </a:cubicBezTo>
                <a:cubicBezTo>
                  <a:pt x="347373" y="2033339"/>
                  <a:pt x="354114" y="2038383"/>
                  <a:pt x="360865" y="2044827"/>
                </a:cubicBezTo>
                <a:cubicBezTo>
                  <a:pt x="443500" y="2128340"/>
                  <a:pt x="506078" y="2306190"/>
                  <a:pt x="560414" y="2421457"/>
                </a:cubicBezTo>
                <a:cubicBezTo>
                  <a:pt x="831022" y="2452769"/>
                  <a:pt x="1098019" y="2506255"/>
                  <a:pt x="1359703" y="2578554"/>
                </a:cubicBezTo>
                <a:lnTo>
                  <a:pt x="1359422" y="2577994"/>
                </a:lnTo>
                <a:cubicBezTo>
                  <a:pt x="1370467" y="2269807"/>
                  <a:pt x="976420" y="2084880"/>
                  <a:pt x="828701" y="1839520"/>
                </a:cubicBezTo>
                <a:cubicBezTo>
                  <a:pt x="687172" y="1605098"/>
                  <a:pt x="631475" y="1330413"/>
                  <a:pt x="494427" y="1092333"/>
                </a:cubicBezTo>
                <a:cubicBezTo>
                  <a:pt x="481980" y="1070671"/>
                  <a:pt x="485440" y="1027197"/>
                  <a:pt x="506322" y="1020997"/>
                </a:cubicBezTo>
                <a:close/>
                <a:moveTo>
                  <a:pt x="4570198" y="978081"/>
                </a:moveTo>
                <a:cubicBezTo>
                  <a:pt x="4555714" y="1028259"/>
                  <a:pt x="4540870" y="1077934"/>
                  <a:pt x="4523691" y="1127776"/>
                </a:cubicBezTo>
                <a:lnTo>
                  <a:pt x="4509875" y="1167552"/>
                </a:lnTo>
                <a:cubicBezTo>
                  <a:pt x="4498703" y="1198545"/>
                  <a:pt x="4488074" y="1229138"/>
                  <a:pt x="4478168" y="1260735"/>
                </a:cubicBezTo>
                <a:cubicBezTo>
                  <a:pt x="4437866" y="1392962"/>
                  <a:pt x="4423333" y="1532451"/>
                  <a:pt x="4409309" y="1666996"/>
                </a:cubicBezTo>
                <a:cubicBezTo>
                  <a:pt x="4399387" y="1761934"/>
                  <a:pt x="4389478" y="1859162"/>
                  <a:pt x="4370031" y="1955666"/>
                </a:cubicBezTo>
                <a:cubicBezTo>
                  <a:pt x="4495511" y="1636562"/>
                  <a:pt x="4590903" y="1311031"/>
                  <a:pt x="4570198" y="978081"/>
                </a:cubicBezTo>
                <a:close/>
                <a:moveTo>
                  <a:pt x="12149131" y="959050"/>
                </a:moveTo>
                <a:cubicBezTo>
                  <a:pt x="12135265" y="975072"/>
                  <a:pt x="12121401" y="991089"/>
                  <a:pt x="12105664" y="1006960"/>
                </a:cubicBezTo>
                <a:cubicBezTo>
                  <a:pt x="12040174" y="1071943"/>
                  <a:pt x="11966532" y="1125748"/>
                  <a:pt x="11883102" y="1184424"/>
                </a:cubicBezTo>
                <a:cubicBezTo>
                  <a:pt x="11822339" y="1227583"/>
                  <a:pt x="11746281" y="1281016"/>
                  <a:pt x="11665174" y="1317493"/>
                </a:cubicBezTo>
                <a:cubicBezTo>
                  <a:pt x="11640620" y="1328342"/>
                  <a:pt x="11615753" y="1338416"/>
                  <a:pt x="11590337" y="1348256"/>
                </a:cubicBezTo>
                <a:cubicBezTo>
                  <a:pt x="11556383" y="1361567"/>
                  <a:pt x="11523739" y="1374791"/>
                  <a:pt x="11492588" y="1390573"/>
                </a:cubicBezTo>
                <a:cubicBezTo>
                  <a:pt x="11632969" y="1358579"/>
                  <a:pt x="11770492" y="1298342"/>
                  <a:pt x="11888865" y="1220988"/>
                </a:cubicBezTo>
                <a:cubicBezTo>
                  <a:pt x="11984266" y="1158366"/>
                  <a:pt x="12085135" y="1064584"/>
                  <a:pt x="12149131" y="959050"/>
                </a:cubicBezTo>
                <a:close/>
                <a:moveTo>
                  <a:pt x="4557898" y="900011"/>
                </a:moveTo>
                <a:cubicBezTo>
                  <a:pt x="4330292" y="1199280"/>
                  <a:pt x="4335713" y="1567725"/>
                  <a:pt x="4344840" y="1922038"/>
                </a:cubicBezTo>
                <a:cubicBezTo>
                  <a:pt x="4360210" y="1836882"/>
                  <a:pt x="4369815" y="1750562"/>
                  <a:pt x="4378710" y="1665516"/>
                </a:cubicBezTo>
                <a:cubicBezTo>
                  <a:pt x="4393083" y="1529197"/>
                  <a:pt x="4407432" y="1388309"/>
                  <a:pt x="4448798" y="1253024"/>
                </a:cubicBezTo>
                <a:cubicBezTo>
                  <a:pt x="4458700" y="1221425"/>
                  <a:pt x="4469507" y="1189944"/>
                  <a:pt x="4480315" y="1158454"/>
                </a:cubicBezTo>
                <a:lnTo>
                  <a:pt x="4494133" y="1118676"/>
                </a:lnTo>
                <a:cubicBezTo>
                  <a:pt x="4518925" y="1046526"/>
                  <a:pt x="4539765" y="973431"/>
                  <a:pt x="4557898" y="900011"/>
                </a:cubicBezTo>
                <a:close/>
                <a:moveTo>
                  <a:pt x="5870151" y="898890"/>
                </a:moveTo>
                <a:cubicBezTo>
                  <a:pt x="5866911" y="898948"/>
                  <a:pt x="5864574" y="899121"/>
                  <a:pt x="5861335" y="899177"/>
                </a:cubicBezTo>
                <a:lnTo>
                  <a:pt x="5843702" y="899748"/>
                </a:lnTo>
                <a:cubicBezTo>
                  <a:pt x="5780018" y="902412"/>
                  <a:pt x="5714210" y="911192"/>
                  <a:pt x="5651107" y="920306"/>
                </a:cubicBezTo>
                <a:cubicBezTo>
                  <a:pt x="5588537" y="929031"/>
                  <a:pt x="5523624" y="937920"/>
                  <a:pt x="5459407" y="940975"/>
                </a:cubicBezTo>
                <a:cubicBezTo>
                  <a:pt x="5431523" y="942110"/>
                  <a:pt x="5402918" y="942237"/>
                  <a:pt x="5374846" y="941988"/>
                </a:cubicBezTo>
                <a:cubicBezTo>
                  <a:pt x="5336157" y="941792"/>
                  <a:pt x="5295497" y="942268"/>
                  <a:pt x="5256105" y="945632"/>
                </a:cubicBezTo>
                <a:cubicBezTo>
                  <a:pt x="5206829" y="950064"/>
                  <a:pt x="5155964" y="960232"/>
                  <a:pt x="5107071" y="969720"/>
                </a:cubicBezTo>
                <a:cubicBezTo>
                  <a:pt x="5071129" y="976700"/>
                  <a:pt x="5035177" y="983681"/>
                  <a:pt x="4998681" y="988771"/>
                </a:cubicBezTo>
                <a:cubicBezTo>
                  <a:pt x="5256175" y="1057755"/>
                  <a:pt x="5597864" y="989418"/>
                  <a:pt x="5870151" y="898890"/>
                </a:cubicBezTo>
                <a:close/>
                <a:moveTo>
                  <a:pt x="12190084" y="854709"/>
                </a:moveTo>
                <a:cubicBezTo>
                  <a:pt x="12181324" y="863235"/>
                  <a:pt x="12172252" y="870980"/>
                  <a:pt x="12162947" y="879275"/>
                </a:cubicBezTo>
                <a:cubicBezTo>
                  <a:pt x="12028326" y="998039"/>
                  <a:pt x="11883371" y="1121443"/>
                  <a:pt x="11721478" y="1216434"/>
                </a:cubicBezTo>
                <a:lnTo>
                  <a:pt x="11680712" y="1239730"/>
                </a:lnTo>
                <a:cubicBezTo>
                  <a:pt x="11620220" y="1274640"/>
                  <a:pt x="11558177" y="1310180"/>
                  <a:pt x="11505347" y="1352837"/>
                </a:cubicBezTo>
                <a:cubicBezTo>
                  <a:pt x="11530133" y="1341442"/>
                  <a:pt x="11555544" y="1331600"/>
                  <a:pt x="11580962" y="1321759"/>
                </a:cubicBezTo>
                <a:cubicBezTo>
                  <a:pt x="11605590" y="1312227"/>
                  <a:pt x="11630227" y="1302697"/>
                  <a:pt x="11654234" y="1291618"/>
                </a:cubicBezTo>
                <a:cubicBezTo>
                  <a:pt x="11733018" y="1256083"/>
                  <a:pt x="11807521" y="1203284"/>
                  <a:pt x="11867274" y="1160983"/>
                </a:cubicBezTo>
                <a:cubicBezTo>
                  <a:pt x="11949151" y="1102940"/>
                  <a:pt x="12022324" y="1050225"/>
                  <a:pt x="12086035" y="986418"/>
                </a:cubicBezTo>
                <a:cubicBezTo>
                  <a:pt x="12128278" y="944429"/>
                  <a:pt x="12163191" y="899980"/>
                  <a:pt x="12190084" y="854709"/>
                </a:cubicBezTo>
                <a:close/>
                <a:moveTo>
                  <a:pt x="5504425" y="848067"/>
                </a:moveTo>
                <a:cubicBezTo>
                  <a:pt x="5313518" y="848319"/>
                  <a:pt x="5144450" y="894555"/>
                  <a:pt x="4968849" y="962318"/>
                </a:cubicBezTo>
                <a:cubicBezTo>
                  <a:pt x="5013986" y="957830"/>
                  <a:pt x="5059460" y="949291"/>
                  <a:pt x="5104039" y="940634"/>
                </a:cubicBezTo>
                <a:cubicBezTo>
                  <a:pt x="5153465" y="930752"/>
                  <a:pt x="5205230" y="920703"/>
                  <a:pt x="5256311" y="916490"/>
                </a:cubicBezTo>
                <a:cubicBezTo>
                  <a:pt x="5297138" y="912849"/>
                  <a:pt x="5338158" y="912871"/>
                  <a:pt x="5377381" y="912671"/>
                </a:cubicBezTo>
                <a:cubicBezTo>
                  <a:pt x="5405093" y="912428"/>
                  <a:pt x="5432627" y="913077"/>
                  <a:pt x="5460148" y="911442"/>
                </a:cubicBezTo>
                <a:cubicBezTo>
                  <a:pt x="5522934" y="908669"/>
                  <a:pt x="5586937" y="899666"/>
                  <a:pt x="5648971" y="891331"/>
                </a:cubicBezTo>
                <a:cubicBezTo>
                  <a:pt x="5712974" y="882328"/>
                  <a:pt x="5779324" y="873155"/>
                  <a:pt x="5844807" y="870718"/>
                </a:cubicBezTo>
                <a:lnTo>
                  <a:pt x="5862975" y="869756"/>
                </a:lnTo>
                <a:cubicBezTo>
                  <a:pt x="5882405" y="869405"/>
                  <a:pt x="5902011" y="868171"/>
                  <a:pt x="5920887" y="865929"/>
                </a:cubicBezTo>
                <a:cubicBezTo>
                  <a:pt x="5782825" y="855356"/>
                  <a:pt x="5643867" y="846954"/>
                  <a:pt x="5504425" y="848067"/>
                </a:cubicBezTo>
                <a:close/>
                <a:moveTo>
                  <a:pt x="8924104" y="777000"/>
                </a:moveTo>
                <a:cubicBezTo>
                  <a:pt x="8923664" y="782606"/>
                  <a:pt x="8922673" y="787979"/>
                  <a:pt x="8921999" y="794136"/>
                </a:cubicBezTo>
                <a:cubicBezTo>
                  <a:pt x="8919582" y="810498"/>
                  <a:pt x="8917940" y="826538"/>
                  <a:pt x="8916066" y="843129"/>
                </a:cubicBezTo>
                <a:cubicBezTo>
                  <a:pt x="8910698" y="896870"/>
                  <a:pt x="8909926" y="951907"/>
                  <a:pt x="8909852" y="1005313"/>
                </a:cubicBezTo>
                <a:cubicBezTo>
                  <a:pt x="8907936" y="1206014"/>
                  <a:pt x="8906433" y="1413328"/>
                  <a:pt x="8936982" y="1614896"/>
                </a:cubicBezTo>
                <a:lnTo>
                  <a:pt x="8939706" y="1632791"/>
                </a:lnTo>
                <a:lnTo>
                  <a:pt x="8946691" y="1680170"/>
                </a:lnTo>
                <a:cubicBezTo>
                  <a:pt x="8947341" y="1669501"/>
                  <a:pt x="8947217" y="1659149"/>
                  <a:pt x="8947643" y="1649028"/>
                </a:cubicBezTo>
                <a:cubicBezTo>
                  <a:pt x="8950646" y="1394060"/>
                  <a:pt x="8954155" y="1130296"/>
                  <a:pt x="8931687" y="871628"/>
                </a:cubicBezTo>
                <a:lnTo>
                  <a:pt x="8929804" y="850229"/>
                </a:lnTo>
                <a:cubicBezTo>
                  <a:pt x="8927750" y="826182"/>
                  <a:pt x="8925696" y="802134"/>
                  <a:pt x="8924104" y="777000"/>
                </a:cubicBezTo>
                <a:close/>
                <a:moveTo>
                  <a:pt x="8951219" y="764662"/>
                </a:moveTo>
                <a:cubicBezTo>
                  <a:pt x="8952434" y="792211"/>
                  <a:pt x="8955277" y="820458"/>
                  <a:pt x="8957270" y="847698"/>
                </a:cubicBezTo>
                <a:lnTo>
                  <a:pt x="8959153" y="869097"/>
                </a:lnTo>
                <a:cubicBezTo>
                  <a:pt x="8981354" y="1119277"/>
                  <a:pt x="8978808" y="1373147"/>
                  <a:pt x="8976081" y="1619865"/>
                </a:cubicBezTo>
                <a:cubicBezTo>
                  <a:pt x="9043646" y="1335574"/>
                  <a:pt x="9035127" y="1045475"/>
                  <a:pt x="8951219" y="764662"/>
                </a:cubicBezTo>
                <a:close/>
                <a:moveTo>
                  <a:pt x="8898081" y="630137"/>
                </a:moveTo>
                <a:cubicBezTo>
                  <a:pt x="8735190" y="940376"/>
                  <a:pt x="8800852" y="1302315"/>
                  <a:pt x="8910095" y="1626691"/>
                </a:cubicBezTo>
                <a:lnTo>
                  <a:pt x="8908822" y="1619067"/>
                </a:lnTo>
                <a:cubicBezTo>
                  <a:pt x="8877873" y="1415398"/>
                  <a:pt x="8879292" y="1206762"/>
                  <a:pt x="8881669" y="1004967"/>
                </a:cubicBezTo>
                <a:cubicBezTo>
                  <a:pt x="8881975" y="951016"/>
                  <a:pt x="8882434" y="895204"/>
                  <a:pt x="8888265" y="840369"/>
                </a:cubicBezTo>
                <a:cubicBezTo>
                  <a:pt x="8890137" y="823783"/>
                  <a:pt x="8892011" y="807192"/>
                  <a:pt x="8894429" y="790831"/>
                </a:cubicBezTo>
                <a:cubicBezTo>
                  <a:pt x="8901122" y="737010"/>
                  <a:pt x="8907725" y="681866"/>
                  <a:pt x="8898081" y="630137"/>
                </a:cubicBezTo>
                <a:close/>
                <a:moveTo>
                  <a:pt x="11491396" y="623931"/>
                </a:moveTo>
                <a:cubicBezTo>
                  <a:pt x="11465686" y="637515"/>
                  <a:pt x="11440209" y="650546"/>
                  <a:pt x="11413329" y="662344"/>
                </a:cubicBezTo>
                <a:cubicBezTo>
                  <a:pt x="11268660" y="727282"/>
                  <a:pt x="11113102" y="758642"/>
                  <a:pt x="10966547" y="818916"/>
                </a:cubicBezTo>
                <a:cubicBezTo>
                  <a:pt x="10793574" y="889896"/>
                  <a:pt x="10652020" y="1008307"/>
                  <a:pt x="10498883" y="1111507"/>
                </a:cubicBezTo>
                <a:cubicBezTo>
                  <a:pt x="10559155" y="1098395"/>
                  <a:pt x="10616158" y="1067158"/>
                  <a:pt x="10671292" y="1035777"/>
                </a:cubicBezTo>
                <a:lnTo>
                  <a:pt x="10685894" y="1027151"/>
                </a:lnTo>
                <a:cubicBezTo>
                  <a:pt x="10821548" y="950027"/>
                  <a:pt x="10965272" y="882756"/>
                  <a:pt x="11104337" y="817377"/>
                </a:cubicBezTo>
                <a:cubicBezTo>
                  <a:pt x="11233375" y="757414"/>
                  <a:pt x="11364889" y="694633"/>
                  <a:pt x="11491396" y="623931"/>
                </a:cubicBezTo>
                <a:close/>
                <a:moveTo>
                  <a:pt x="10779304" y="584486"/>
                </a:moveTo>
                <a:cubicBezTo>
                  <a:pt x="10740583" y="648568"/>
                  <a:pt x="10699136" y="711502"/>
                  <a:pt x="10658378" y="772788"/>
                </a:cubicBezTo>
                <a:cubicBezTo>
                  <a:pt x="10594579" y="868744"/>
                  <a:pt x="10529620" y="967431"/>
                  <a:pt x="10475581" y="1070739"/>
                </a:cubicBezTo>
                <a:cubicBezTo>
                  <a:pt x="10578194" y="966751"/>
                  <a:pt x="10672522" y="819977"/>
                  <a:pt x="10735178" y="693281"/>
                </a:cubicBezTo>
                <a:close/>
                <a:moveTo>
                  <a:pt x="10132488" y="518596"/>
                </a:moveTo>
                <a:cubicBezTo>
                  <a:pt x="10047856" y="532980"/>
                  <a:pt x="9963302" y="548687"/>
                  <a:pt x="9879465" y="567273"/>
                </a:cubicBezTo>
                <a:cubicBezTo>
                  <a:pt x="9683016" y="611580"/>
                  <a:pt x="9523495" y="697916"/>
                  <a:pt x="9364243" y="809468"/>
                </a:cubicBezTo>
                <a:cubicBezTo>
                  <a:pt x="9364793" y="809701"/>
                  <a:pt x="9365336" y="809931"/>
                  <a:pt x="9366655" y="809848"/>
                </a:cubicBezTo>
                <a:cubicBezTo>
                  <a:pt x="9558665" y="728900"/>
                  <a:pt x="9742999" y="656935"/>
                  <a:pt x="9914233" y="596159"/>
                </a:cubicBezTo>
                <a:close/>
                <a:moveTo>
                  <a:pt x="10264524" y="501747"/>
                </a:moveTo>
                <a:lnTo>
                  <a:pt x="9922837" y="622979"/>
                </a:lnTo>
                <a:cubicBezTo>
                  <a:pt x="9763806" y="679263"/>
                  <a:pt x="9594234" y="745243"/>
                  <a:pt x="9416908" y="818889"/>
                </a:cubicBezTo>
                <a:cubicBezTo>
                  <a:pt x="9417689" y="818579"/>
                  <a:pt x="9417689" y="818579"/>
                  <a:pt x="9418234" y="818810"/>
                </a:cubicBezTo>
                <a:cubicBezTo>
                  <a:pt x="9717394" y="764555"/>
                  <a:pt x="10002904" y="633058"/>
                  <a:pt x="10264524" y="501747"/>
                </a:cubicBezTo>
                <a:close/>
                <a:moveTo>
                  <a:pt x="10802699" y="488163"/>
                </a:moveTo>
                <a:lnTo>
                  <a:pt x="10618739" y="734118"/>
                </a:lnTo>
                <a:lnTo>
                  <a:pt x="10604580" y="753877"/>
                </a:lnTo>
                <a:cubicBezTo>
                  <a:pt x="10575714" y="793161"/>
                  <a:pt x="10550336" y="828772"/>
                  <a:pt x="10529643" y="867004"/>
                </a:cubicBezTo>
                <a:cubicBezTo>
                  <a:pt x="10501301" y="918746"/>
                  <a:pt x="10479284" y="973805"/>
                  <a:pt x="10462194" y="1035452"/>
                </a:cubicBezTo>
                <a:cubicBezTo>
                  <a:pt x="10514547" y="939156"/>
                  <a:pt x="10575176" y="847655"/>
                  <a:pt x="10635117" y="757788"/>
                </a:cubicBezTo>
                <a:cubicBezTo>
                  <a:pt x="10692800" y="670189"/>
                  <a:pt x="10751735" y="581180"/>
                  <a:pt x="10802699" y="488163"/>
                </a:cubicBezTo>
                <a:close/>
                <a:moveTo>
                  <a:pt x="10359107" y="485136"/>
                </a:moveTo>
                <a:cubicBezTo>
                  <a:pt x="10100692" y="616512"/>
                  <a:pt x="9815681" y="755947"/>
                  <a:pt x="9515108" y="825701"/>
                </a:cubicBezTo>
                <a:cubicBezTo>
                  <a:pt x="9825509" y="831572"/>
                  <a:pt x="10104184" y="667562"/>
                  <a:pt x="10359107" y="485136"/>
                </a:cubicBezTo>
                <a:close/>
                <a:moveTo>
                  <a:pt x="11886089" y="483936"/>
                </a:moveTo>
                <a:cubicBezTo>
                  <a:pt x="11800033" y="547295"/>
                  <a:pt x="11710455" y="605296"/>
                  <a:pt x="11622890" y="661575"/>
                </a:cubicBezTo>
                <a:cubicBezTo>
                  <a:pt x="11437051" y="781189"/>
                  <a:pt x="11244843" y="905190"/>
                  <a:pt x="11038640" y="996875"/>
                </a:cubicBezTo>
                <a:cubicBezTo>
                  <a:pt x="10885656" y="1064725"/>
                  <a:pt x="10725662" y="1114166"/>
                  <a:pt x="10561310" y="1145020"/>
                </a:cubicBezTo>
                <a:cubicBezTo>
                  <a:pt x="10596460" y="1154752"/>
                  <a:pt x="10632933" y="1164394"/>
                  <a:pt x="10675127" y="1163586"/>
                </a:cubicBezTo>
                <a:cubicBezTo>
                  <a:pt x="10827145" y="1160350"/>
                  <a:pt x="10989398" y="1058435"/>
                  <a:pt x="11120351" y="990907"/>
                </a:cubicBezTo>
                <a:cubicBezTo>
                  <a:pt x="11302032" y="897860"/>
                  <a:pt x="11481110" y="797268"/>
                  <a:pt x="11648506" y="680145"/>
                </a:cubicBezTo>
                <a:cubicBezTo>
                  <a:pt x="11691733" y="649515"/>
                  <a:pt x="11821224" y="550475"/>
                  <a:pt x="11886089" y="483936"/>
                </a:cubicBezTo>
                <a:close/>
                <a:moveTo>
                  <a:pt x="3607114" y="467441"/>
                </a:moveTo>
                <a:cubicBezTo>
                  <a:pt x="3528124" y="599478"/>
                  <a:pt x="3410482" y="705343"/>
                  <a:pt x="3296242" y="807991"/>
                </a:cubicBezTo>
                <a:cubicBezTo>
                  <a:pt x="3255418" y="844446"/>
                  <a:pt x="3213877" y="882186"/>
                  <a:pt x="3174674" y="919759"/>
                </a:cubicBezTo>
                <a:cubicBezTo>
                  <a:pt x="3129209" y="963390"/>
                  <a:pt x="3085915" y="1010032"/>
                  <a:pt x="3042978" y="1054894"/>
                </a:cubicBezTo>
                <a:lnTo>
                  <a:pt x="2968914" y="1133756"/>
                </a:lnTo>
                <a:cubicBezTo>
                  <a:pt x="3001355" y="1109480"/>
                  <a:pt x="3045966" y="1074853"/>
                  <a:pt x="3103823" y="1026814"/>
                </a:cubicBezTo>
                <a:cubicBezTo>
                  <a:pt x="3260201" y="897449"/>
                  <a:pt x="3521192" y="681569"/>
                  <a:pt x="3607114" y="467441"/>
                </a:cubicBezTo>
                <a:close/>
                <a:moveTo>
                  <a:pt x="10784544" y="465669"/>
                </a:moveTo>
                <a:cubicBezTo>
                  <a:pt x="10662409" y="521478"/>
                  <a:pt x="10422179" y="894258"/>
                  <a:pt x="10426419" y="1062158"/>
                </a:cubicBezTo>
                <a:cubicBezTo>
                  <a:pt x="10438657" y="1011968"/>
                  <a:pt x="10453241" y="965354"/>
                  <a:pt x="10471732" y="921679"/>
                </a:cubicBezTo>
                <a:cubicBezTo>
                  <a:pt x="10481672" y="898200"/>
                  <a:pt x="10492705" y="875187"/>
                  <a:pt x="10504824" y="852631"/>
                </a:cubicBezTo>
                <a:cubicBezTo>
                  <a:pt x="10526215" y="812759"/>
                  <a:pt x="10552604" y="776291"/>
                  <a:pt x="10582237" y="736692"/>
                </a:cubicBezTo>
                <a:lnTo>
                  <a:pt x="10596401" y="716935"/>
                </a:lnTo>
                <a:cubicBezTo>
                  <a:pt x="10661482" y="628604"/>
                  <a:pt x="10720448" y="548625"/>
                  <a:pt x="10784544" y="465669"/>
                </a:cubicBezTo>
                <a:close/>
                <a:moveTo>
                  <a:pt x="11916494" y="422768"/>
                </a:moveTo>
                <a:cubicBezTo>
                  <a:pt x="11840345" y="436884"/>
                  <a:pt x="11770712" y="482734"/>
                  <a:pt x="11703185" y="528178"/>
                </a:cubicBezTo>
                <a:lnTo>
                  <a:pt x="11680755" y="543149"/>
                </a:lnTo>
                <a:cubicBezTo>
                  <a:pt x="11503085" y="661715"/>
                  <a:pt x="11307002" y="753816"/>
                  <a:pt x="11116818" y="842623"/>
                </a:cubicBezTo>
                <a:cubicBezTo>
                  <a:pt x="10977992" y="907459"/>
                  <a:pt x="10835051" y="974411"/>
                  <a:pt x="10700164" y="1051220"/>
                </a:cubicBezTo>
                <a:lnTo>
                  <a:pt x="10685570" y="1059849"/>
                </a:lnTo>
                <a:cubicBezTo>
                  <a:pt x="10652486" y="1078679"/>
                  <a:pt x="10619176" y="1098052"/>
                  <a:pt x="10584288" y="1113543"/>
                </a:cubicBezTo>
                <a:cubicBezTo>
                  <a:pt x="10736655" y="1082118"/>
                  <a:pt x="10884823" y="1034762"/>
                  <a:pt x="11026698" y="971858"/>
                </a:cubicBezTo>
                <a:cubicBezTo>
                  <a:pt x="11231114" y="881353"/>
                  <a:pt x="11422542" y="757667"/>
                  <a:pt x="11607604" y="638368"/>
                </a:cubicBezTo>
                <a:cubicBezTo>
                  <a:pt x="11712249" y="570645"/>
                  <a:pt x="11819449" y="501435"/>
                  <a:pt x="11919452" y="423380"/>
                </a:cubicBezTo>
                <a:cubicBezTo>
                  <a:pt x="11918363" y="422918"/>
                  <a:pt x="11917811" y="422686"/>
                  <a:pt x="11916494" y="422768"/>
                </a:cubicBezTo>
                <a:close/>
                <a:moveTo>
                  <a:pt x="8148168" y="416949"/>
                </a:moveTo>
                <a:cubicBezTo>
                  <a:pt x="8041447" y="489578"/>
                  <a:pt x="7951585" y="589312"/>
                  <a:pt x="7862052" y="694330"/>
                </a:cubicBezTo>
                <a:lnTo>
                  <a:pt x="7808002" y="759654"/>
                </a:lnTo>
                <a:close/>
                <a:moveTo>
                  <a:pt x="8295299" y="416143"/>
                </a:moveTo>
                <a:cubicBezTo>
                  <a:pt x="8303328" y="454953"/>
                  <a:pt x="8309263" y="494162"/>
                  <a:pt x="8309124" y="534021"/>
                </a:cubicBezTo>
                <a:cubicBezTo>
                  <a:pt x="8309177" y="581042"/>
                  <a:pt x="8301211" y="627240"/>
                  <a:pt x="8293154" y="672115"/>
                </a:cubicBezTo>
                <a:cubicBezTo>
                  <a:pt x="8287455" y="703824"/>
                  <a:pt x="8281839" y="736857"/>
                  <a:pt x="8279099" y="769176"/>
                </a:cubicBezTo>
                <a:cubicBezTo>
                  <a:pt x="8271208" y="866910"/>
                  <a:pt x="8290164" y="965070"/>
                  <a:pt x="8309186" y="1060039"/>
                </a:cubicBezTo>
                <a:cubicBezTo>
                  <a:pt x="8338258" y="1208834"/>
                  <a:pt x="8368983" y="1362838"/>
                  <a:pt x="8410512" y="1511108"/>
                </a:cubicBezTo>
                <a:cubicBezTo>
                  <a:pt x="8445511" y="1186645"/>
                  <a:pt x="8463496" y="815698"/>
                  <a:pt x="8351657" y="521768"/>
                </a:cubicBezTo>
                <a:cubicBezTo>
                  <a:pt x="8336376" y="481820"/>
                  <a:pt x="8314355" y="448679"/>
                  <a:pt x="8295299" y="416143"/>
                </a:cubicBezTo>
                <a:close/>
                <a:moveTo>
                  <a:pt x="8266483" y="414244"/>
                </a:moveTo>
                <a:cubicBezTo>
                  <a:pt x="8162811" y="736679"/>
                  <a:pt x="8223592" y="1050836"/>
                  <a:pt x="8343425" y="1357811"/>
                </a:cubicBezTo>
                <a:cubicBezTo>
                  <a:pt x="8320496" y="1259904"/>
                  <a:pt x="8300994" y="1161513"/>
                  <a:pt x="8282114" y="1064671"/>
                </a:cubicBezTo>
                <a:cubicBezTo>
                  <a:pt x="8263238" y="967838"/>
                  <a:pt x="8243336" y="867346"/>
                  <a:pt x="8251298" y="766414"/>
                </a:cubicBezTo>
                <a:cubicBezTo>
                  <a:pt x="8253954" y="732777"/>
                  <a:pt x="8259797" y="699198"/>
                  <a:pt x="8265729" y="666939"/>
                </a:cubicBezTo>
                <a:cubicBezTo>
                  <a:pt x="8273319" y="623158"/>
                  <a:pt x="8281376" y="578281"/>
                  <a:pt x="8281494" y="533909"/>
                </a:cubicBezTo>
                <a:cubicBezTo>
                  <a:pt x="8281080" y="493822"/>
                  <a:pt x="8274834" y="453832"/>
                  <a:pt x="8266483" y="414244"/>
                </a:cubicBezTo>
                <a:close/>
                <a:moveTo>
                  <a:pt x="8140802" y="388720"/>
                </a:moveTo>
                <a:cubicBezTo>
                  <a:pt x="8028462" y="422924"/>
                  <a:pt x="7941106" y="490876"/>
                  <a:pt x="7860379" y="596411"/>
                </a:cubicBezTo>
                <a:cubicBezTo>
                  <a:pt x="7812773" y="658663"/>
                  <a:pt x="7772566" y="720182"/>
                  <a:pt x="7737688" y="790400"/>
                </a:cubicBezTo>
                <a:cubicBezTo>
                  <a:pt x="7733439" y="798902"/>
                  <a:pt x="7729892" y="805767"/>
                  <a:pt x="7726885" y="812869"/>
                </a:cubicBezTo>
                <a:cubicBezTo>
                  <a:pt x="7764906" y="767160"/>
                  <a:pt x="7802380" y="721219"/>
                  <a:pt x="7840490" y="676832"/>
                </a:cubicBezTo>
                <a:cubicBezTo>
                  <a:pt x="7933738" y="567590"/>
                  <a:pt x="8028101" y="463327"/>
                  <a:pt x="8140802" y="388720"/>
                </a:cubicBezTo>
                <a:close/>
                <a:moveTo>
                  <a:pt x="3744487" y="383136"/>
                </a:moveTo>
                <a:cubicBezTo>
                  <a:pt x="3789590" y="603780"/>
                  <a:pt x="3850997" y="811848"/>
                  <a:pt x="3970213" y="995559"/>
                </a:cubicBezTo>
                <a:cubicBezTo>
                  <a:pt x="3927384" y="796159"/>
                  <a:pt x="3865366" y="574806"/>
                  <a:pt x="3744487" y="383136"/>
                </a:cubicBezTo>
                <a:close/>
                <a:moveTo>
                  <a:pt x="3624562" y="367041"/>
                </a:moveTo>
                <a:cubicBezTo>
                  <a:pt x="3578160" y="403736"/>
                  <a:pt x="3532667" y="442805"/>
                  <a:pt x="3489712" y="485386"/>
                </a:cubicBezTo>
                <a:cubicBezTo>
                  <a:pt x="3380716" y="591858"/>
                  <a:pt x="3284219" y="714458"/>
                  <a:pt x="3182994" y="828265"/>
                </a:cubicBezTo>
                <a:cubicBezTo>
                  <a:pt x="3100902" y="919812"/>
                  <a:pt x="2899469" y="1135252"/>
                  <a:pt x="2892114" y="1172635"/>
                </a:cubicBezTo>
                <a:lnTo>
                  <a:pt x="3021459" y="1035385"/>
                </a:lnTo>
                <a:cubicBezTo>
                  <a:pt x="3064036" y="990026"/>
                  <a:pt x="3108229" y="943501"/>
                  <a:pt x="3153873" y="898971"/>
                </a:cubicBezTo>
                <a:cubicBezTo>
                  <a:pt x="3193783" y="860125"/>
                  <a:pt x="3235680" y="822883"/>
                  <a:pt x="3276511" y="786423"/>
                </a:cubicBezTo>
                <a:cubicBezTo>
                  <a:pt x="3390214" y="684175"/>
                  <a:pt x="3507852" y="578306"/>
                  <a:pt x="3584154" y="448218"/>
                </a:cubicBezTo>
                <a:cubicBezTo>
                  <a:pt x="3599491" y="421848"/>
                  <a:pt x="3612660" y="394752"/>
                  <a:pt x="3624562" y="367041"/>
                </a:cubicBezTo>
                <a:close/>
                <a:moveTo>
                  <a:pt x="3766672" y="359429"/>
                </a:moveTo>
                <a:cubicBezTo>
                  <a:pt x="3888797" y="549425"/>
                  <a:pt x="3952247" y="768223"/>
                  <a:pt x="3996338" y="968237"/>
                </a:cubicBezTo>
                <a:cubicBezTo>
                  <a:pt x="3973140" y="739339"/>
                  <a:pt x="3922473" y="455576"/>
                  <a:pt x="3766672" y="359429"/>
                </a:cubicBezTo>
                <a:close/>
                <a:moveTo>
                  <a:pt x="5805386" y="239240"/>
                </a:moveTo>
                <a:cubicBezTo>
                  <a:pt x="5783116" y="246988"/>
                  <a:pt x="5760847" y="254734"/>
                  <a:pt x="5736947" y="261367"/>
                </a:cubicBezTo>
                <a:cubicBezTo>
                  <a:pt x="5638133" y="287976"/>
                  <a:pt x="5538513" y="299897"/>
                  <a:pt x="5427012" y="311272"/>
                </a:cubicBezTo>
                <a:cubicBezTo>
                  <a:pt x="5345554" y="319953"/>
                  <a:pt x="5243942" y="330268"/>
                  <a:pt x="5147818" y="322112"/>
                </a:cubicBezTo>
                <a:cubicBezTo>
                  <a:pt x="5118835" y="319462"/>
                  <a:pt x="5090027" y="315925"/>
                  <a:pt x="5060854" y="311882"/>
                </a:cubicBezTo>
                <a:cubicBezTo>
                  <a:pt x="5021780" y="306636"/>
                  <a:pt x="4983964" y="301993"/>
                  <a:pt x="4945989" y="300516"/>
                </a:cubicBezTo>
                <a:cubicBezTo>
                  <a:pt x="5093776" y="343728"/>
                  <a:pt x="5255799" y="359063"/>
                  <a:pt x="5410479" y="348434"/>
                </a:cubicBezTo>
                <a:cubicBezTo>
                  <a:pt x="5535307" y="339607"/>
                  <a:pt x="5683741" y="304513"/>
                  <a:pt x="5805386" y="239240"/>
                </a:cubicBezTo>
                <a:close/>
                <a:moveTo>
                  <a:pt x="5905192" y="163079"/>
                </a:moveTo>
                <a:cubicBezTo>
                  <a:pt x="5892074" y="166484"/>
                  <a:pt x="5879136" y="168997"/>
                  <a:pt x="5865655" y="171901"/>
                </a:cubicBezTo>
                <a:cubicBezTo>
                  <a:pt x="5671371" y="212758"/>
                  <a:pt x="5464843" y="252569"/>
                  <a:pt x="5259740" y="257013"/>
                </a:cubicBezTo>
                <a:cubicBezTo>
                  <a:pt x="5242649" y="257191"/>
                  <a:pt x="5225558" y="257369"/>
                  <a:pt x="5208466" y="257550"/>
                </a:cubicBezTo>
                <a:cubicBezTo>
                  <a:pt x="5132177" y="258666"/>
                  <a:pt x="5054091" y="259560"/>
                  <a:pt x="4980204" y="271903"/>
                </a:cubicBezTo>
                <a:cubicBezTo>
                  <a:pt x="5009725" y="274165"/>
                  <a:pt x="5038894" y="278201"/>
                  <a:pt x="5068068" y="282244"/>
                </a:cubicBezTo>
                <a:cubicBezTo>
                  <a:pt x="5096338" y="286164"/>
                  <a:pt x="5124608" y="290090"/>
                  <a:pt x="5153231" y="292240"/>
                </a:cubicBezTo>
                <a:cubicBezTo>
                  <a:pt x="5246661" y="300067"/>
                  <a:pt x="5346469" y="289533"/>
                  <a:pt x="5426491" y="281128"/>
                </a:cubicBezTo>
                <a:cubicBezTo>
                  <a:pt x="5536189" y="269536"/>
                  <a:pt x="5634727" y="258390"/>
                  <a:pt x="5731212" y="231951"/>
                </a:cubicBezTo>
                <a:cubicBezTo>
                  <a:pt x="5794995" y="214721"/>
                  <a:pt x="5853525" y="191373"/>
                  <a:pt x="5905192" y="163079"/>
                </a:cubicBezTo>
                <a:close/>
                <a:moveTo>
                  <a:pt x="5944437" y="113829"/>
                </a:moveTo>
                <a:cubicBezTo>
                  <a:pt x="5917256" y="119186"/>
                  <a:pt x="5863594" y="140199"/>
                  <a:pt x="5825032" y="146405"/>
                </a:cubicBezTo>
                <a:cubicBezTo>
                  <a:pt x="5539893" y="189777"/>
                  <a:pt x="5237140" y="170377"/>
                  <a:pt x="4955599" y="247008"/>
                </a:cubicBezTo>
                <a:cubicBezTo>
                  <a:pt x="5038637" y="230314"/>
                  <a:pt x="5125543" y="229138"/>
                  <a:pt x="5210104" y="228123"/>
                </a:cubicBezTo>
                <a:cubicBezTo>
                  <a:pt x="5227195" y="227945"/>
                  <a:pt x="5244285" y="227765"/>
                  <a:pt x="5261015" y="227087"/>
                </a:cubicBezTo>
                <a:cubicBezTo>
                  <a:pt x="5463242" y="223204"/>
                  <a:pt x="5667966" y="183171"/>
                  <a:pt x="5861181" y="143093"/>
                </a:cubicBezTo>
                <a:cubicBezTo>
                  <a:pt x="5895331" y="135893"/>
                  <a:pt x="5928215" y="128080"/>
                  <a:pt x="5961252" y="114820"/>
                </a:cubicBezTo>
                <a:cubicBezTo>
                  <a:pt x="5959615" y="111998"/>
                  <a:pt x="5953497" y="112044"/>
                  <a:pt x="5944437" y="113829"/>
                </a:cubicBezTo>
                <a:close/>
                <a:moveTo>
                  <a:pt x="9095810" y="0"/>
                </a:moveTo>
                <a:lnTo>
                  <a:pt x="9215999" y="0"/>
                </a:lnTo>
                <a:lnTo>
                  <a:pt x="9250991" y="17650"/>
                </a:lnTo>
                <a:cubicBezTo>
                  <a:pt x="9345825" y="54329"/>
                  <a:pt x="9448424" y="64330"/>
                  <a:pt x="9551793" y="69947"/>
                </a:cubicBezTo>
                <a:cubicBezTo>
                  <a:pt x="9773323" y="81971"/>
                  <a:pt x="9993517" y="56091"/>
                  <a:pt x="10211701" y="15192"/>
                </a:cubicBezTo>
                <a:cubicBezTo>
                  <a:pt x="10030564" y="37013"/>
                  <a:pt x="9847820" y="45912"/>
                  <a:pt x="9665014" y="41266"/>
                </a:cubicBezTo>
                <a:cubicBezTo>
                  <a:pt x="9560295" y="38460"/>
                  <a:pt x="9467175" y="31066"/>
                  <a:pt x="9382567" y="18583"/>
                </a:cubicBezTo>
                <a:lnTo>
                  <a:pt x="9283159" y="0"/>
                </a:lnTo>
                <a:lnTo>
                  <a:pt x="9469266" y="0"/>
                </a:lnTo>
                <a:lnTo>
                  <a:pt x="9504117" y="4274"/>
                </a:lnTo>
                <a:cubicBezTo>
                  <a:pt x="9555272" y="8689"/>
                  <a:pt x="9609472" y="11637"/>
                  <a:pt x="9667223" y="13232"/>
                </a:cubicBezTo>
                <a:cubicBezTo>
                  <a:pt x="9740740" y="15225"/>
                  <a:pt x="9814266" y="15008"/>
                  <a:pt x="9887703" y="12601"/>
                </a:cubicBezTo>
                <a:lnTo>
                  <a:pt x="10088930" y="0"/>
                </a:lnTo>
                <a:lnTo>
                  <a:pt x="10544171" y="0"/>
                </a:lnTo>
                <a:lnTo>
                  <a:pt x="10392396" y="36772"/>
                </a:lnTo>
                <a:cubicBezTo>
                  <a:pt x="10070832" y="110795"/>
                  <a:pt x="9739873" y="167441"/>
                  <a:pt x="9413803" y="131277"/>
                </a:cubicBezTo>
                <a:cubicBezTo>
                  <a:pt x="9315472" y="120226"/>
                  <a:pt x="9243539" y="84460"/>
                  <a:pt x="9174626" y="44983"/>
                </a:cubicBezTo>
                <a:close/>
                <a:moveTo>
                  <a:pt x="8474998" y="0"/>
                </a:moveTo>
                <a:lnTo>
                  <a:pt x="8573502" y="0"/>
                </a:lnTo>
                <a:lnTo>
                  <a:pt x="8659539" y="117664"/>
                </a:lnTo>
                <a:cubicBezTo>
                  <a:pt x="8833725" y="341427"/>
                  <a:pt x="9029703" y="551148"/>
                  <a:pt x="9248507" y="743734"/>
                </a:cubicBezTo>
                <a:cubicBezTo>
                  <a:pt x="9268744" y="761313"/>
                  <a:pt x="9289217" y="778348"/>
                  <a:pt x="9309457" y="795932"/>
                </a:cubicBezTo>
                <a:cubicBezTo>
                  <a:pt x="9458210" y="686371"/>
                  <a:pt x="9607233" y="585288"/>
                  <a:pt x="9785496" y="530713"/>
                </a:cubicBezTo>
                <a:cubicBezTo>
                  <a:pt x="10009630" y="462073"/>
                  <a:pt x="10250992" y="434854"/>
                  <a:pt x="10482828" y="399738"/>
                </a:cubicBezTo>
                <a:cubicBezTo>
                  <a:pt x="10519933" y="394202"/>
                  <a:pt x="10478550" y="453937"/>
                  <a:pt x="10468382" y="461219"/>
                </a:cubicBezTo>
                <a:cubicBezTo>
                  <a:pt x="10161572" y="688641"/>
                  <a:pt x="9818370" y="924476"/>
                  <a:pt x="9430790" y="895589"/>
                </a:cubicBezTo>
                <a:cubicBezTo>
                  <a:pt x="9617112" y="1044003"/>
                  <a:pt x="9813963" y="1178199"/>
                  <a:pt x="10019780" y="1298815"/>
                </a:cubicBezTo>
                <a:cubicBezTo>
                  <a:pt x="10142151" y="1263712"/>
                  <a:pt x="10256792" y="1186061"/>
                  <a:pt x="10372218" y="1146081"/>
                </a:cubicBezTo>
                <a:cubicBezTo>
                  <a:pt x="10279439" y="901425"/>
                  <a:pt x="10751513" y="443317"/>
                  <a:pt x="10896429" y="310883"/>
                </a:cubicBezTo>
                <a:cubicBezTo>
                  <a:pt x="10907980" y="300321"/>
                  <a:pt x="10927341" y="295643"/>
                  <a:pt x="10919735" y="318176"/>
                </a:cubicBezTo>
                <a:cubicBezTo>
                  <a:pt x="10845552" y="531416"/>
                  <a:pt x="10769057" y="750112"/>
                  <a:pt x="10637064" y="935661"/>
                </a:cubicBezTo>
                <a:cubicBezTo>
                  <a:pt x="10618262" y="961821"/>
                  <a:pt x="10471373" y="1105010"/>
                  <a:pt x="10516995" y="1070245"/>
                </a:cubicBezTo>
                <a:cubicBezTo>
                  <a:pt x="10630585" y="984423"/>
                  <a:pt x="10740230" y="886628"/>
                  <a:pt x="10868835" y="815534"/>
                </a:cubicBezTo>
                <a:cubicBezTo>
                  <a:pt x="11133493" y="669415"/>
                  <a:pt x="11435682" y="612577"/>
                  <a:pt x="11704547" y="465665"/>
                </a:cubicBezTo>
                <a:cubicBezTo>
                  <a:pt x="11748194" y="441649"/>
                  <a:pt x="11962368" y="287033"/>
                  <a:pt x="12033562" y="350012"/>
                </a:cubicBezTo>
                <a:cubicBezTo>
                  <a:pt x="12042008" y="357446"/>
                  <a:pt x="12029170" y="377121"/>
                  <a:pt x="12025537" y="382666"/>
                </a:cubicBezTo>
                <a:cubicBezTo>
                  <a:pt x="11835636" y="694348"/>
                  <a:pt x="11402055" y="895784"/>
                  <a:pt x="11088649" y="1056676"/>
                </a:cubicBezTo>
                <a:cubicBezTo>
                  <a:pt x="10916755" y="1144851"/>
                  <a:pt x="10757473" y="1230645"/>
                  <a:pt x="10561600" y="1229477"/>
                </a:cubicBezTo>
                <a:cubicBezTo>
                  <a:pt x="10456897" y="1228927"/>
                  <a:pt x="10388434" y="1221837"/>
                  <a:pt x="10280797" y="1263181"/>
                </a:cubicBezTo>
                <a:cubicBezTo>
                  <a:pt x="10214114" y="1288380"/>
                  <a:pt x="10149765" y="1312641"/>
                  <a:pt x="10083376" y="1334114"/>
                </a:cubicBezTo>
                <a:cubicBezTo>
                  <a:pt x="10323674" y="1470609"/>
                  <a:pt x="10574467" y="1588379"/>
                  <a:pt x="10832582" y="1687356"/>
                </a:cubicBezTo>
                <a:cubicBezTo>
                  <a:pt x="10835145" y="1685866"/>
                  <a:pt x="10837160" y="1684144"/>
                  <a:pt x="10839263" y="1683743"/>
                </a:cubicBezTo>
                <a:cubicBezTo>
                  <a:pt x="11026680" y="1639479"/>
                  <a:pt x="11198523" y="1559010"/>
                  <a:pt x="11350910" y="1443899"/>
                </a:cubicBezTo>
                <a:cubicBezTo>
                  <a:pt x="11353302" y="1439761"/>
                  <a:pt x="11356166" y="1434532"/>
                  <a:pt x="11360346" y="1429225"/>
                </a:cubicBezTo>
                <a:cubicBezTo>
                  <a:pt x="11568454" y="1154547"/>
                  <a:pt x="11893126" y="995756"/>
                  <a:pt x="12167580" y="789523"/>
                </a:cubicBezTo>
                <a:lnTo>
                  <a:pt x="12192000" y="769876"/>
                </a:lnTo>
                <a:lnTo>
                  <a:pt x="12192000" y="802845"/>
                </a:lnTo>
                <a:lnTo>
                  <a:pt x="12173558" y="821317"/>
                </a:lnTo>
                <a:cubicBezTo>
                  <a:pt x="12156328" y="839775"/>
                  <a:pt x="12135859" y="862655"/>
                  <a:pt x="12117398" y="877374"/>
                </a:cubicBezTo>
                <a:cubicBezTo>
                  <a:pt x="11911342" y="1038644"/>
                  <a:pt x="11659100" y="1158472"/>
                  <a:pt x="11472926" y="1344259"/>
                </a:cubicBezTo>
                <a:cubicBezTo>
                  <a:pt x="11530856" y="1294104"/>
                  <a:pt x="11599815" y="1254410"/>
                  <a:pt x="11666978" y="1215889"/>
                </a:cubicBezTo>
                <a:cubicBezTo>
                  <a:pt x="11680568" y="1208123"/>
                  <a:pt x="11694155" y="1200357"/>
                  <a:pt x="11707200" y="1192361"/>
                </a:cubicBezTo>
                <a:cubicBezTo>
                  <a:pt x="11867081" y="1099094"/>
                  <a:pt x="12010478" y="976320"/>
                  <a:pt x="12144637" y="858646"/>
                </a:cubicBezTo>
                <a:lnTo>
                  <a:pt x="12192000" y="810414"/>
                </a:lnTo>
                <a:lnTo>
                  <a:pt x="12192000" y="916439"/>
                </a:lnTo>
                <a:lnTo>
                  <a:pt x="12150630" y="982925"/>
                </a:lnTo>
                <a:cubicBezTo>
                  <a:pt x="11972246" y="1237618"/>
                  <a:pt x="11719654" y="1416530"/>
                  <a:pt x="11389484" y="1469889"/>
                </a:cubicBezTo>
                <a:cubicBezTo>
                  <a:pt x="11249700" y="1582602"/>
                  <a:pt x="11093517" y="1667134"/>
                  <a:pt x="10923736" y="1721439"/>
                </a:cubicBezTo>
                <a:cubicBezTo>
                  <a:pt x="10979487" y="1741826"/>
                  <a:pt x="11035469" y="1761662"/>
                  <a:pt x="11091913" y="1780406"/>
                </a:cubicBezTo>
                <a:cubicBezTo>
                  <a:pt x="11318237" y="1855623"/>
                  <a:pt x="11544464" y="1908264"/>
                  <a:pt x="11771238" y="1944400"/>
                </a:cubicBezTo>
                <a:cubicBezTo>
                  <a:pt x="11775181" y="1939634"/>
                  <a:pt x="11778904" y="1935410"/>
                  <a:pt x="11783166" y="1931422"/>
                </a:cubicBezTo>
                <a:cubicBezTo>
                  <a:pt x="11885723" y="1797152"/>
                  <a:pt x="11990570" y="1669642"/>
                  <a:pt x="12131988" y="1574357"/>
                </a:cubicBezTo>
                <a:lnTo>
                  <a:pt x="12192000" y="1537429"/>
                </a:lnTo>
                <a:lnTo>
                  <a:pt x="12192000" y="1589108"/>
                </a:lnTo>
                <a:lnTo>
                  <a:pt x="12112105" y="1640352"/>
                </a:lnTo>
                <a:cubicBezTo>
                  <a:pt x="12011319" y="1713959"/>
                  <a:pt x="11928638" y="1801479"/>
                  <a:pt x="11849203" y="1900149"/>
                </a:cubicBezTo>
                <a:cubicBezTo>
                  <a:pt x="11883038" y="1876488"/>
                  <a:pt x="11915071" y="1849494"/>
                  <a:pt x="11946326" y="1822808"/>
                </a:cubicBezTo>
                <a:cubicBezTo>
                  <a:pt x="11980834" y="1792997"/>
                  <a:pt x="12017130" y="1762011"/>
                  <a:pt x="12055863" y="1735914"/>
                </a:cubicBezTo>
                <a:cubicBezTo>
                  <a:pt x="12086678" y="1714840"/>
                  <a:pt x="12119524" y="1696556"/>
                  <a:pt x="12150816" y="1678902"/>
                </a:cubicBezTo>
                <a:lnTo>
                  <a:pt x="12192000" y="1655121"/>
                </a:lnTo>
                <a:lnTo>
                  <a:pt x="12192000" y="1686869"/>
                </a:lnTo>
                <a:lnTo>
                  <a:pt x="12163772" y="1703058"/>
                </a:lnTo>
                <a:cubicBezTo>
                  <a:pt x="12132704" y="1720165"/>
                  <a:pt x="12100405" y="1738677"/>
                  <a:pt x="12070597" y="1758893"/>
                </a:cubicBezTo>
                <a:cubicBezTo>
                  <a:pt x="12033422" y="1784357"/>
                  <a:pt x="11997904" y="1815035"/>
                  <a:pt x="11963621" y="1844299"/>
                </a:cubicBezTo>
                <a:cubicBezTo>
                  <a:pt x="11938421" y="1865816"/>
                  <a:pt x="11913214" y="1887338"/>
                  <a:pt x="11886604" y="1907617"/>
                </a:cubicBezTo>
                <a:cubicBezTo>
                  <a:pt x="11977116" y="1884856"/>
                  <a:pt x="12067233" y="1841647"/>
                  <a:pt x="12153575" y="1786372"/>
                </a:cubicBezTo>
                <a:lnTo>
                  <a:pt x="12192000" y="1759693"/>
                </a:lnTo>
                <a:lnTo>
                  <a:pt x="12192000" y="1809459"/>
                </a:lnTo>
                <a:lnTo>
                  <a:pt x="12121362" y="1857561"/>
                </a:lnTo>
                <a:cubicBezTo>
                  <a:pt x="12048187" y="1902591"/>
                  <a:pt x="11972544" y="1939172"/>
                  <a:pt x="11895949" y="1963079"/>
                </a:cubicBezTo>
                <a:lnTo>
                  <a:pt x="12192000" y="1990579"/>
                </a:lnTo>
                <a:lnTo>
                  <a:pt x="12192000" y="2065582"/>
                </a:lnTo>
                <a:lnTo>
                  <a:pt x="12153918" y="2063926"/>
                </a:lnTo>
                <a:lnTo>
                  <a:pt x="12192000" y="2085104"/>
                </a:lnTo>
                <a:lnTo>
                  <a:pt x="12192000" y="2178471"/>
                </a:lnTo>
                <a:lnTo>
                  <a:pt x="12085355" y="2122457"/>
                </a:lnTo>
                <a:lnTo>
                  <a:pt x="12192000" y="2196158"/>
                </a:lnTo>
                <a:lnTo>
                  <a:pt x="12192000" y="2230374"/>
                </a:lnTo>
                <a:lnTo>
                  <a:pt x="12041237" y="2126309"/>
                </a:lnTo>
                <a:cubicBezTo>
                  <a:pt x="12076493" y="2177612"/>
                  <a:pt x="12124001" y="2222030"/>
                  <a:pt x="12174450" y="2262541"/>
                </a:cubicBezTo>
                <a:lnTo>
                  <a:pt x="12192000" y="2275857"/>
                </a:lnTo>
                <a:lnTo>
                  <a:pt x="12192000" y="2377131"/>
                </a:lnTo>
                <a:lnTo>
                  <a:pt x="12155801" y="2349925"/>
                </a:lnTo>
                <a:cubicBezTo>
                  <a:pt x="12047062" y="2264619"/>
                  <a:pt x="11950704" y="2181979"/>
                  <a:pt x="11930164" y="2041945"/>
                </a:cubicBezTo>
                <a:cubicBezTo>
                  <a:pt x="11807338" y="2027929"/>
                  <a:pt x="11684723" y="2008847"/>
                  <a:pt x="11561767" y="1984479"/>
                </a:cubicBezTo>
                <a:cubicBezTo>
                  <a:pt x="11829168" y="2318516"/>
                  <a:pt x="11916257" y="2737804"/>
                  <a:pt x="11987997" y="3153822"/>
                </a:cubicBezTo>
                <a:cubicBezTo>
                  <a:pt x="11991834" y="3176690"/>
                  <a:pt x="11945766" y="3233800"/>
                  <a:pt x="11926558" y="3203134"/>
                </a:cubicBezTo>
                <a:cubicBezTo>
                  <a:pt x="11688637" y="2826855"/>
                  <a:pt x="11343207" y="2452063"/>
                  <a:pt x="11440430" y="1973028"/>
                </a:cubicBezTo>
                <a:cubicBezTo>
                  <a:pt x="11441503" y="1968973"/>
                  <a:pt x="11443583" y="1964061"/>
                  <a:pt x="11446754" y="1959605"/>
                </a:cubicBezTo>
                <a:cubicBezTo>
                  <a:pt x="11314670" y="1929437"/>
                  <a:pt x="11182797" y="1894208"/>
                  <a:pt x="11050651" y="1850495"/>
                </a:cubicBezTo>
                <a:cubicBezTo>
                  <a:pt x="10825423" y="1775743"/>
                  <a:pt x="10604642" y="1687421"/>
                  <a:pt x="10389960" y="1586232"/>
                </a:cubicBezTo>
                <a:cubicBezTo>
                  <a:pt x="10423849" y="1697796"/>
                  <a:pt x="10481699" y="1805979"/>
                  <a:pt x="10500699" y="1913175"/>
                </a:cubicBezTo>
                <a:cubicBezTo>
                  <a:pt x="10502971" y="1915419"/>
                  <a:pt x="10505550" y="1918445"/>
                  <a:pt x="10507814" y="1920694"/>
                </a:cubicBezTo>
                <a:cubicBezTo>
                  <a:pt x="10511536" y="1916469"/>
                  <a:pt x="10515800" y="1912482"/>
                  <a:pt x="10518908" y="1911226"/>
                </a:cubicBezTo>
                <a:cubicBezTo>
                  <a:pt x="10803133" y="1788841"/>
                  <a:pt x="11118572" y="2264893"/>
                  <a:pt x="11258935" y="2442781"/>
                </a:cubicBezTo>
                <a:cubicBezTo>
                  <a:pt x="11271929" y="2459223"/>
                  <a:pt x="11230610" y="2515770"/>
                  <a:pt x="11211663" y="2510325"/>
                </a:cubicBezTo>
                <a:cubicBezTo>
                  <a:pt x="10952813" y="2437432"/>
                  <a:pt x="10754880" y="2286035"/>
                  <a:pt x="10571295" y="2105302"/>
                </a:cubicBezTo>
                <a:cubicBezTo>
                  <a:pt x="10593939" y="2333141"/>
                  <a:pt x="10477445" y="2625036"/>
                  <a:pt x="10435737" y="2805672"/>
                </a:cubicBezTo>
                <a:cubicBezTo>
                  <a:pt x="10398299" y="2965580"/>
                  <a:pt x="10359478" y="3078554"/>
                  <a:pt x="10206831" y="3151701"/>
                </a:cubicBezTo>
                <a:cubicBezTo>
                  <a:pt x="10193935" y="3157832"/>
                  <a:pt x="10194572" y="3142650"/>
                  <a:pt x="10196482" y="3135084"/>
                </a:cubicBezTo>
                <a:cubicBezTo>
                  <a:pt x="10274073" y="2811909"/>
                  <a:pt x="10304290" y="2478979"/>
                  <a:pt x="10381882" y="2155807"/>
                </a:cubicBezTo>
                <a:cubicBezTo>
                  <a:pt x="10395105" y="2100241"/>
                  <a:pt x="10437104" y="2020803"/>
                  <a:pt x="10439260" y="1962486"/>
                </a:cubicBezTo>
                <a:cubicBezTo>
                  <a:pt x="10439491" y="1961942"/>
                  <a:pt x="10439175" y="1961166"/>
                  <a:pt x="10439409" y="1960615"/>
                </a:cubicBezTo>
                <a:cubicBezTo>
                  <a:pt x="10439475" y="1957427"/>
                  <a:pt x="10440085" y="1954468"/>
                  <a:pt x="10439915" y="1951821"/>
                </a:cubicBezTo>
                <a:cubicBezTo>
                  <a:pt x="10433959" y="1836632"/>
                  <a:pt x="10332627" y="1683636"/>
                  <a:pt x="10314241" y="1556749"/>
                </a:cubicBezTo>
                <a:cubicBezTo>
                  <a:pt x="10313847" y="1554649"/>
                  <a:pt x="10314451" y="1551688"/>
                  <a:pt x="10315061" y="1548729"/>
                </a:cubicBezTo>
                <a:cubicBezTo>
                  <a:pt x="10038413" y="1412938"/>
                  <a:pt x="9774128" y="1254043"/>
                  <a:pt x="9526158" y="1071804"/>
                </a:cubicBezTo>
                <a:cubicBezTo>
                  <a:pt x="9586547" y="1245450"/>
                  <a:pt x="9699054" y="1407035"/>
                  <a:pt x="9758689" y="1585512"/>
                </a:cubicBezTo>
                <a:cubicBezTo>
                  <a:pt x="9851296" y="1860991"/>
                  <a:pt x="9909066" y="2144264"/>
                  <a:pt x="9941392" y="2432858"/>
                </a:cubicBezTo>
                <a:cubicBezTo>
                  <a:pt x="9942776" y="2446319"/>
                  <a:pt x="9898852" y="2512059"/>
                  <a:pt x="9887724" y="2495762"/>
                </a:cubicBezTo>
                <a:cubicBezTo>
                  <a:pt x="9758830" y="2305989"/>
                  <a:pt x="9675953" y="2083557"/>
                  <a:pt x="9587446" y="1872898"/>
                </a:cubicBezTo>
                <a:cubicBezTo>
                  <a:pt x="9504836" y="1675682"/>
                  <a:pt x="9450239" y="1492905"/>
                  <a:pt x="9462810" y="1288346"/>
                </a:cubicBezTo>
                <a:cubicBezTo>
                  <a:pt x="9416080" y="1372857"/>
                  <a:pt x="9368030" y="1457457"/>
                  <a:pt x="9318575" y="1540820"/>
                </a:cubicBezTo>
                <a:cubicBezTo>
                  <a:pt x="9284037" y="1599587"/>
                  <a:pt x="9257140" y="1661598"/>
                  <a:pt x="9191090" y="1688355"/>
                </a:cubicBezTo>
                <a:cubicBezTo>
                  <a:pt x="9186426" y="1690241"/>
                  <a:pt x="9179411" y="1688563"/>
                  <a:pt x="9177757" y="1683354"/>
                </a:cubicBezTo>
                <a:cubicBezTo>
                  <a:pt x="9143528" y="1583238"/>
                  <a:pt x="9220115" y="1420588"/>
                  <a:pt x="9274865" y="1336896"/>
                </a:cubicBezTo>
                <a:cubicBezTo>
                  <a:pt x="9324504" y="1260695"/>
                  <a:pt x="9393212" y="1200294"/>
                  <a:pt x="9478649" y="1173376"/>
                </a:cubicBezTo>
                <a:cubicBezTo>
                  <a:pt x="9479343" y="1171736"/>
                  <a:pt x="9480811" y="1169782"/>
                  <a:pt x="9482281" y="1167830"/>
                </a:cubicBezTo>
                <a:cubicBezTo>
                  <a:pt x="9463542" y="1119335"/>
                  <a:pt x="9448141" y="1069035"/>
                  <a:pt x="9438637" y="1015438"/>
                </a:cubicBezTo>
                <a:cubicBezTo>
                  <a:pt x="9438473" y="1012795"/>
                  <a:pt x="9438847" y="1010377"/>
                  <a:pt x="9439458" y="1007420"/>
                </a:cubicBezTo>
                <a:cubicBezTo>
                  <a:pt x="9356819" y="944106"/>
                  <a:pt x="9275563" y="877509"/>
                  <a:pt x="9197105" y="808882"/>
                </a:cubicBezTo>
                <a:cubicBezTo>
                  <a:pt x="9119732" y="740719"/>
                  <a:pt x="9045390" y="669969"/>
                  <a:pt x="8973607" y="597733"/>
                </a:cubicBezTo>
                <a:cubicBezTo>
                  <a:pt x="9117865" y="988437"/>
                  <a:pt x="9115639" y="1402749"/>
                  <a:pt x="8967512" y="1795211"/>
                </a:cubicBezTo>
                <a:cubicBezTo>
                  <a:pt x="8964595" y="1803635"/>
                  <a:pt x="8922055" y="1866099"/>
                  <a:pt x="8912526" y="1841464"/>
                </a:cubicBezTo>
                <a:cubicBezTo>
                  <a:pt x="8756044" y="1433999"/>
                  <a:pt x="8647107" y="967467"/>
                  <a:pt x="8893391" y="572788"/>
                </a:cubicBezTo>
                <a:cubicBezTo>
                  <a:pt x="8896018" y="568101"/>
                  <a:pt x="8899507" y="564428"/>
                  <a:pt x="8902990" y="560750"/>
                </a:cubicBezTo>
                <a:cubicBezTo>
                  <a:pt x="8907633" y="554349"/>
                  <a:pt x="8913596" y="547863"/>
                  <a:pt x="8919102" y="542471"/>
                </a:cubicBezTo>
                <a:cubicBezTo>
                  <a:pt x="8828814" y="448553"/>
                  <a:pt x="8743025" y="351231"/>
                  <a:pt x="8661728" y="250903"/>
                </a:cubicBezTo>
                <a:close/>
                <a:moveTo>
                  <a:pt x="8357758" y="0"/>
                </a:moveTo>
                <a:lnTo>
                  <a:pt x="8405492" y="0"/>
                </a:lnTo>
                <a:lnTo>
                  <a:pt x="8392083" y="30495"/>
                </a:lnTo>
                <a:cubicBezTo>
                  <a:pt x="8354166" y="121698"/>
                  <a:pt x="8324318" y="217584"/>
                  <a:pt x="8339888" y="306259"/>
                </a:cubicBezTo>
                <a:cubicBezTo>
                  <a:pt x="8364400" y="446040"/>
                  <a:pt x="8455049" y="577127"/>
                  <a:pt x="8473847" y="727373"/>
                </a:cubicBezTo>
                <a:cubicBezTo>
                  <a:pt x="8510300" y="1013846"/>
                  <a:pt x="8488635" y="1326579"/>
                  <a:pt x="8454081" y="1611960"/>
                </a:cubicBezTo>
                <a:cubicBezTo>
                  <a:pt x="8452268" y="1625361"/>
                  <a:pt x="8409518" y="1692886"/>
                  <a:pt x="8396000" y="1663986"/>
                </a:cubicBezTo>
                <a:cubicBezTo>
                  <a:pt x="8190763" y="1233305"/>
                  <a:pt x="8063839" y="818387"/>
                  <a:pt x="8238881" y="368438"/>
                </a:cubicBezTo>
                <a:lnTo>
                  <a:pt x="7668140" y="942511"/>
                </a:lnTo>
                <a:cubicBezTo>
                  <a:pt x="7658137" y="952438"/>
                  <a:pt x="7629107" y="972341"/>
                  <a:pt x="7637853" y="942567"/>
                </a:cubicBezTo>
                <a:cubicBezTo>
                  <a:pt x="7690270" y="771614"/>
                  <a:pt x="7793861" y="624255"/>
                  <a:pt x="7909649" y="489150"/>
                </a:cubicBezTo>
                <a:cubicBezTo>
                  <a:pt x="8010566" y="370919"/>
                  <a:pt x="8112174" y="322520"/>
                  <a:pt x="8256182" y="301724"/>
                </a:cubicBezTo>
                <a:cubicBezTo>
                  <a:pt x="8255907" y="293239"/>
                  <a:pt x="8255408" y="285302"/>
                  <a:pt x="8255912" y="276498"/>
                </a:cubicBezTo>
                <a:cubicBezTo>
                  <a:pt x="8260651" y="221208"/>
                  <a:pt x="8285427" y="155085"/>
                  <a:pt x="8315225" y="89075"/>
                </a:cubicBezTo>
                <a:close/>
                <a:moveTo>
                  <a:pt x="7497388" y="0"/>
                </a:moveTo>
                <a:lnTo>
                  <a:pt x="7560921" y="0"/>
                </a:lnTo>
                <a:lnTo>
                  <a:pt x="7546742" y="68966"/>
                </a:lnTo>
                <a:cubicBezTo>
                  <a:pt x="7513334" y="225436"/>
                  <a:pt x="7494394" y="379659"/>
                  <a:pt x="7488853" y="535687"/>
                </a:cubicBezTo>
                <a:lnTo>
                  <a:pt x="7529509" y="380358"/>
                </a:lnTo>
                <a:cubicBezTo>
                  <a:pt x="7546426" y="316055"/>
                  <a:pt x="7563725" y="249346"/>
                  <a:pt x="7585939" y="184712"/>
                </a:cubicBezTo>
                <a:cubicBezTo>
                  <a:pt x="7597162" y="152119"/>
                  <a:pt x="7609478" y="119997"/>
                  <a:pt x="7621792" y="87864"/>
                </a:cubicBezTo>
                <a:lnTo>
                  <a:pt x="7654204" y="0"/>
                </a:lnTo>
                <a:lnTo>
                  <a:pt x="7683986" y="0"/>
                </a:lnTo>
                <a:lnTo>
                  <a:pt x="7647914" y="97640"/>
                </a:lnTo>
                <a:cubicBezTo>
                  <a:pt x="7635833" y="129221"/>
                  <a:pt x="7623516" y="161350"/>
                  <a:pt x="7612524" y="193392"/>
                </a:cubicBezTo>
                <a:cubicBezTo>
                  <a:pt x="7590775" y="256933"/>
                  <a:pt x="7573702" y="323103"/>
                  <a:pt x="7557013" y="386853"/>
                </a:cubicBezTo>
                <a:lnTo>
                  <a:pt x="7517286" y="539999"/>
                </a:lnTo>
                <a:cubicBezTo>
                  <a:pt x="7579804" y="409054"/>
                  <a:pt x="7648790" y="283748"/>
                  <a:pt x="7704204" y="152292"/>
                </a:cubicBezTo>
                <a:lnTo>
                  <a:pt x="7756975" y="0"/>
                </a:lnTo>
                <a:lnTo>
                  <a:pt x="7837329" y="0"/>
                </a:lnTo>
                <a:lnTo>
                  <a:pt x="7821760" y="65656"/>
                </a:lnTo>
                <a:cubicBezTo>
                  <a:pt x="7739780" y="311007"/>
                  <a:pt x="7576279" y="519263"/>
                  <a:pt x="7488925" y="763628"/>
                </a:cubicBezTo>
                <a:cubicBezTo>
                  <a:pt x="7478308" y="793254"/>
                  <a:pt x="7422482" y="826275"/>
                  <a:pt x="7419999" y="774360"/>
                </a:cubicBezTo>
                <a:cubicBezTo>
                  <a:pt x="7407159" y="524115"/>
                  <a:pt x="7434412" y="279259"/>
                  <a:pt x="7487820" y="37416"/>
                </a:cubicBezTo>
                <a:close/>
                <a:moveTo>
                  <a:pt x="3882765" y="0"/>
                </a:moveTo>
                <a:lnTo>
                  <a:pt x="3995099" y="0"/>
                </a:lnTo>
                <a:lnTo>
                  <a:pt x="4163818" y="234104"/>
                </a:lnTo>
                <a:cubicBezTo>
                  <a:pt x="4167056" y="234046"/>
                  <a:pt x="4169933" y="233486"/>
                  <a:pt x="4172099" y="234207"/>
                </a:cubicBezTo>
                <a:cubicBezTo>
                  <a:pt x="4370329" y="290447"/>
                  <a:pt x="4575890" y="304753"/>
                  <a:pt x="4784282" y="276561"/>
                </a:cubicBezTo>
                <a:cubicBezTo>
                  <a:pt x="4788943" y="273941"/>
                  <a:pt x="4794689" y="270546"/>
                  <a:pt x="4801687" y="267764"/>
                </a:cubicBezTo>
                <a:cubicBezTo>
                  <a:pt x="5207052" y="98325"/>
                  <a:pt x="5661672" y="149587"/>
                  <a:pt x="6082788" y="64119"/>
                </a:cubicBezTo>
                <a:cubicBezTo>
                  <a:pt x="6097705" y="60940"/>
                  <a:pt x="6122565" y="65809"/>
                  <a:pt x="6099442" y="82568"/>
                </a:cubicBezTo>
                <a:cubicBezTo>
                  <a:pt x="5702970" y="366122"/>
                  <a:pt x="5250177" y="483706"/>
                  <a:pt x="4804137" y="320931"/>
                </a:cubicBezTo>
                <a:cubicBezTo>
                  <a:pt x="4608728" y="353445"/>
                  <a:pt x="4415104" y="351091"/>
                  <a:pt x="4227047" y="313415"/>
                </a:cubicBezTo>
                <a:cubicBezTo>
                  <a:pt x="4265992" y="361495"/>
                  <a:pt x="4305481" y="409180"/>
                  <a:pt x="4346041" y="456086"/>
                </a:cubicBezTo>
                <a:cubicBezTo>
                  <a:pt x="4508645" y="644218"/>
                  <a:pt x="4684629" y="811207"/>
                  <a:pt x="4870967" y="963061"/>
                </a:cubicBezTo>
                <a:cubicBezTo>
                  <a:pt x="4877428" y="960662"/>
                  <a:pt x="4883360" y="958653"/>
                  <a:pt x="4889647" y="957147"/>
                </a:cubicBezTo>
                <a:cubicBezTo>
                  <a:pt x="5063790" y="885104"/>
                  <a:pt x="5235998" y="820573"/>
                  <a:pt x="5422504" y="805191"/>
                </a:cubicBezTo>
                <a:cubicBezTo>
                  <a:pt x="5643719" y="786779"/>
                  <a:pt x="5869113" y="808075"/>
                  <a:pt x="6087656" y="826703"/>
                </a:cubicBezTo>
                <a:cubicBezTo>
                  <a:pt x="6118977" y="829180"/>
                  <a:pt x="6064821" y="863092"/>
                  <a:pt x="6058717" y="865992"/>
                </a:cubicBezTo>
                <a:cubicBezTo>
                  <a:pt x="5757093" y="988464"/>
                  <a:pt x="5312094" y="1115658"/>
                  <a:pt x="4974153" y="1045456"/>
                </a:cubicBezTo>
                <a:cubicBezTo>
                  <a:pt x="5180499" y="1203411"/>
                  <a:pt x="5398986" y="1344171"/>
                  <a:pt x="5627835" y="1472077"/>
                </a:cubicBezTo>
                <a:cubicBezTo>
                  <a:pt x="5628372" y="1471688"/>
                  <a:pt x="5629279" y="1471800"/>
                  <a:pt x="5629817" y="1471412"/>
                </a:cubicBezTo>
                <a:cubicBezTo>
                  <a:pt x="5631249" y="1471132"/>
                  <a:pt x="5633225" y="1470462"/>
                  <a:pt x="5634124" y="1470572"/>
                </a:cubicBezTo>
                <a:cubicBezTo>
                  <a:pt x="5647257" y="1469448"/>
                  <a:pt x="5751167" y="1386498"/>
                  <a:pt x="5755832" y="1383886"/>
                </a:cubicBezTo>
                <a:cubicBezTo>
                  <a:pt x="5837996" y="1338827"/>
                  <a:pt x="5925989" y="1306339"/>
                  <a:pt x="6014186" y="1279799"/>
                </a:cubicBezTo>
                <a:cubicBezTo>
                  <a:pt x="6310230" y="1190367"/>
                  <a:pt x="6608567" y="1157268"/>
                  <a:pt x="6901619" y="1047874"/>
                </a:cubicBezTo>
                <a:cubicBezTo>
                  <a:pt x="6921553" y="1040293"/>
                  <a:pt x="6976591" y="1037028"/>
                  <a:pt x="6931566" y="1062034"/>
                </a:cubicBezTo>
                <a:cubicBezTo>
                  <a:pt x="6610108" y="1243134"/>
                  <a:pt x="6183662" y="1573592"/>
                  <a:pt x="5790982" y="1561380"/>
                </a:cubicBezTo>
                <a:cubicBezTo>
                  <a:pt x="5920545" y="1629240"/>
                  <a:pt x="6053507" y="1693876"/>
                  <a:pt x="6188971" y="1755168"/>
                </a:cubicBezTo>
                <a:cubicBezTo>
                  <a:pt x="6193458" y="1753446"/>
                  <a:pt x="6198307" y="1752214"/>
                  <a:pt x="6202446" y="1752268"/>
                </a:cubicBezTo>
                <a:cubicBezTo>
                  <a:pt x="6504288" y="1570118"/>
                  <a:pt x="6833930" y="1471594"/>
                  <a:pt x="7179560" y="1467551"/>
                </a:cubicBezTo>
                <a:cubicBezTo>
                  <a:pt x="7221126" y="1467186"/>
                  <a:pt x="7172003" y="1501258"/>
                  <a:pt x="7158730" y="1507835"/>
                </a:cubicBezTo>
                <a:cubicBezTo>
                  <a:pt x="6888412" y="1630502"/>
                  <a:pt x="6618589" y="1809287"/>
                  <a:pt x="6326959" y="1817686"/>
                </a:cubicBezTo>
                <a:cubicBezTo>
                  <a:pt x="6396578" y="1848113"/>
                  <a:pt x="6466739" y="1878148"/>
                  <a:pt x="6537433" y="1907790"/>
                </a:cubicBezTo>
                <a:cubicBezTo>
                  <a:pt x="6542473" y="1907949"/>
                  <a:pt x="6546435" y="1908891"/>
                  <a:pt x="6550221" y="1910729"/>
                </a:cubicBezTo>
                <a:cubicBezTo>
                  <a:pt x="6742694" y="1932993"/>
                  <a:pt x="6849771" y="2068278"/>
                  <a:pt x="6964438" y="2209505"/>
                </a:cubicBezTo>
                <a:cubicBezTo>
                  <a:pt x="7113162" y="2393201"/>
                  <a:pt x="7266286" y="2592015"/>
                  <a:pt x="7367862" y="2806833"/>
                </a:cubicBezTo>
                <a:cubicBezTo>
                  <a:pt x="7371456" y="2814338"/>
                  <a:pt x="7369522" y="2821080"/>
                  <a:pt x="7364329" y="2826907"/>
                </a:cubicBezTo>
                <a:cubicBezTo>
                  <a:pt x="7348741" y="2844389"/>
                  <a:pt x="7303788" y="2853651"/>
                  <a:pt x="7290545" y="2850663"/>
                </a:cubicBezTo>
                <a:cubicBezTo>
                  <a:pt x="6859896" y="2738539"/>
                  <a:pt x="6609607" y="2342306"/>
                  <a:pt x="6472036" y="1959003"/>
                </a:cubicBezTo>
                <a:cubicBezTo>
                  <a:pt x="6239391" y="1862081"/>
                  <a:pt x="6011946" y="1759868"/>
                  <a:pt x="5792897" y="1647747"/>
                </a:cubicBezTo>
                <a:cubicBezTo>
                  <a:pt x="5817125" y="1702679"/>
                  <a:pt x="5838127" y="1759942"/>
                  <a:pt x="5842751" y="1816112"/>
                </a:cubicBezTo>
                <a:cubicBezTo>
                  <a:pt x="5844184" y="1815832"/>
                  <a:pt x="5846161" y="1815162"/>
                  <a:pt x="5847424" y="1815776"/>
                </a:cubicBezTo>
                <a:cubicBezTo>
                  <a:pt x="6140442" y="1830791"/>
                  <a:pt x="6291873" y="2115536"/>
                  <a:pt x="6399821" y="2344799"/>
                </a:cubicBezTo>
                <a:cubicBezTo>
                  <a:pt x="6413837" y="2374329"/>
                  <a:pt x="6342916" y="2402075"/>
                  <a:pt x="6323232" y="2389634"/>
                </a:cubicBezTo>
                <a:cubicBezTo>
                  <a:pt x="6177906" y="2301146"/>
                  <a:pt x="6052833" y="2198747"/>
                  <a:pt x="5942958" y="2077708"/>
                </a:cubicBezTo>
                <a:cubicBezTo>
                  <a:pt x="5949243" y="2174636"/>
                  <a:pt x="5937179" y="2273417"/>
                  <a:pt x="5921559" y="2378596"/>
                </a:cubicBezTo>
                <a:cubicBezTo>
                  <a:pt x="5888539" y="2593290"/>
                  <a:pt x="5878937" y="2813146"/>
                  <a:pt x="5817651" y="3023919"/>
                </a:cubicBezTo>
                <a:cubicBezTo>
                  <a:pt x="5810408" y="3049005"/>
                  <a:pt x="5741174" y="3089270"/>
                  <a:pt x="5729634" y="3051849"/>
                </a:cubicBezTo>
                <a:cubicBezTo>
                  <a:pt x="5657096" y="2815984"/>
                  <a:pt x="5581632" y="2571559"/>
                  <a:pt x="5611018" y="2316769"/>
                </a:cubicBezTo>
                <a:cubicBezTo>
                  <a:pt x="5622715" y="2217484"/>
                  <a:pt x="5656813" y="2135538"/>
                  <a:pt x="5687608" y="2039972"/>
                </a:cubicBezTo>
                <a:cubicBezTo>
                  <a:pt x="5744741" y="1859679"/>
                  <a:pt x="5733310" y="1742061"/>
                  <a:pt x="5657554" y="1576445"/>
                </a:cubicBezTo>
                <a:cubicBezTo>
                  <a:pt x="5483232" y="1483028"/>
                  <a:pt x="5313009" y="1382833"/>
                  <a:pt x="5150475" y="1274012"/>
                </a:cubicBezTo>
                <a:cubicBezTo>
                  <a:pt x="5326569" y="1559959"/>
                  <a:pt x="5457991" y="1838600"/>
                  <a:pt x="5349142" y="2204405"/>
                </a:cubicBezTo>
                <a:cubicBezTo>
                  <a:pt x="5342604" y="2225928"/>
                  <a:pt x="5273881" y="2261245"/>
                  <a:pt x="5262214" y="2233836"/>
                </a:cubicBezTo>
                <a:cubicBezTo>
                  <a:pt x="5160759" y="2006724"/>
                  <a:pt x="5064863" y="1777114"/>
                  <a:pt x="4981539" y="1542201"/>
                </a:cubicBezTo>
                <a:cubicBezTo>
                  <a:pt x="4932755" y="1405876"/>
                  <a:pt x="4893729" y="1278486"/>
                  <a:pt x="4958461" y="1136957"/>
                </a:cubicBezTo>
                <a:cubicBezTo>
                  <a:pt x="4854219" y="1059900"/>
                  <a:pt x="4753195" y="978221"/>
                  <a:pt x="4655015" y="891426"/>
                </a:cubicBezTo>
                <a:cubicBezTo>
                  <a:pt x="4700834" y="1342763"/>
                  <a:pt x="4530476" y="1779853"/>
                  <a:pt x="4348002" y="2205895"/>
                </a:cubicBezTo>
                <a:cubicBezTo>
                  <a:pt x="4337873" y="2229260"/>
                  <a:pt x="4261560" y="2258626"/>
                  <a:pt x="4262250" y="2219972"/>
                </a:cubicBezTo>
                <a:cubicBezTo>
                  <a:pt x="4268663" y="1744520"/>
                  <a:pt x="4175629" y="1214471"/>
                  <a:pt x="4550611" y="817540"/>
                </a:cubicBezTo>
                <a:cubicBezTo>
                  <a:pt x="4554014" y="814312"/>
                  <a:pt x="4558850" y="810804"/>
                  <a:pt x="4564418" y="808293"/>
                </a:cubicBezTo>
                <a:cubicBezTo>
                  <a:pt x="4461330" y="711325"/>
                  <a:pt x="4361455" y="609738"/>
                  <a:pt x="4266388" y="500083"/>
                </a:cubicBezTo>
                <a:cubicBezTo>
                  <a:pt x="4185451" y="406519"/>
                  <a:pt x="4107556" y="310364"/>
                  <a:pt x="4032842" y="211809"/>
                </a:cubicBezTo>
                <a:close/>
                <a:moveTo>
                  <a:pt x="3721337" y="0"/>
                </a:moveTo>
                <a:lnTo>
                  <a:pt x="3797544" y="0"/>
                </a:lnTo>
                <a:lnTo>
                  <a:pt x="3775734" y="95131"/>
                </a:lnTo>
                <a:cubicBezTo>
                  <a:pt x="3762598" y="156923"/>
                  <a:pt x="3748081" y="217234"/>
                  <a:pt x="3724807" y="272257"/>
                </a:cubicBezTo>
                <a:cubicBezTo>
                  <a:pt x="3725550" y="275539"/>
                  <a:pt x="3726109" y="279707"/>
                  <a:pt x="3726844" y="282988"/>
                </a:cubicBezTo>
                <a:cubicBezTo>
                  <a:pt x="3732776" y="280979"/>
                  <a:pt x="3739065" y="279475"/>
                  <a:pt x="3742664" y="279918"/>
                </a:cubicBezTo>
                <a:cubicBezTo>
                  <a:pt x="4076263" y="313585"/>
                  <a:pt x="4081377" y="922622"/>
                  <a:pt x="4103910" y="1161917"/>
                </a:cubicBezTo>
                <a:cubicBezTo>
                  <a:pt x="4106010" y="1184045"/>
                  <a:pt x="4034389" y="1215360"/>
                  <a:pt x="4020269" y="1200406"/>
                </a:cubicBezTo>
                <a:cubicBezTo>
                  <a:pt x="3826459" y="997506"/>
                  <a:pt x="3735339" y="752983"/>
                  <a:pt x="3674882" y="488524"/>
                </a:cubicBezTo>
                <a:cubicBezTo>
                  <a:pt x="3559684" y="713184"/>
                  <a:pt x="3278706" y="925237"/>
                  <a:pt x="3132682" y="1072284"/>
                </a:cubicBezTo>
                <a:cubicBezTo>
                  <a:pt x="3002939" y="1202191"/>
                  <a:pt x="2899935" y="1287527"/>
                  <a:pt x="2716346" y="1276376"/>
                </a:cubicBezTo>
                <a:cubicBezTo>
                  <a:pt x="2700863" y="1275390"/>
                  <a:pt x="2710506" y="1261536"/>
                  <a:pt x="2716772" y="1255462"/>
                </a:cubicBezTo>
                <a:cubicBezTo>
                  <a:pt x="2980750" y="993927"/>
                  <a:pt x="3207119" y="698608"/>
                  <a:pt x="3471096" y="437072"/>
                </a:cubicBezTo>
                <a:cubicBezTo>
                  <a:pt x="3516376" y="392044"/>
                  <a:pt x="3602281" y="339698"/>
                  <a:pt x="3639057" y="286334"/>
                </a:cubicBezTo>
                <a:cubicBezTo>
                  <a:pt x="3639591" y="285947"/>
                  <a:pt x="3639767" y="285058"/>
                  <a:pt x="3640309" y="284664"/>
                </a:cubicBezTo>
                <a:cubicBezTo>
                  <a:pt x="3642272" y="281720"/>
                  <a:pt x="3644597" y="279273"/>
                  <a:pt x="3646022" y="276711"/>
                </a:cubicBezTo>
                <a:cubicBezTo>
                  <a:pt x="3677659" y="221350"/>
                  <a:pt x="3693078" y="144742"/>
                  <a:pt x="3707943" y="65958"/>
                </a:cubicBezTo>
                <a:close/>
                <a:moveTo>
                  <a:pt x="2867960" y="0"/>
                </a:moveTo>
                <a:lnTo>
                  <a:pt x="2926351" y="0"/>
                </a:lnTo>
                <a:lnTo>
                  <a:pt x="2902823" y="262929"/>
                </a:lnTo>
                <a:cubicBezTo>
                  <a:pt x="2913215" y="221824"/>
                  <a:pt x="2926844" y="180662"/>
                  <a:pt x="2940663" y="140884"/>
                </a:cubicBezTo>
                <a:lnTo>
                  <a:pt x="2947039" y="122524"/>
                </a:lnTo>
                <a:lnTo>
                  <a:pt x="2984316" y="0"/>
                </a:lnTo>
                <a:lnTo>
                  <a:pt x="3016114" y="0"/>
                </a:lnTo>
                <a:lnTo>
                  <a:pt x="2979949" y="119274"/>
                </a:lnTo>
                <a:lnTo>
                  <a:pt x="3023879" y="0"/>
                </a:lnTo>
                <a:lnTo>
                  <a:pt x="3105400" y="0"/>
                </a:lnTo>
                <a:lnTo>
                  <a:pt x="3094669" y="30308"/>
                </a:lnTo>
                <a:cubicBezTo>
                  <a:pt x="3037894" y="178003"/>
                  <a:pt x="2973232" y="323305"/>
                  <a:pt x="2901945" y="466538"/>
                </a:cubicBezTo>
                <a:cubicBezTo>
                  <a:pt x="2895180" y="479835"/>
                  <a:pt x="2815686" y="518381"/>
                  <a:pt x="2815209" y="497361"/>
                </a:cubicBezTo>
                <a:cubicBezTo>
                  <a:pt x="2812746" y="375148"/>
                  <a:pt x="2825702" y="251298"/>
                  <a:pt x="2844845" y="127638"/>
                </a:cubicBezTo>
                <a:close/>
                <a:moveTo>
                  <a:pt x="1057230" y="0"/>
                </a:moveTo>
                <a:lnTo>
                  <a:pt x="1111003" y="0"/>
                </a:lnTo>
                <a:lnTo>
                  <a:pt x="1125553" y="52588"/>
                </a:lnTo>
                <a:cubicBezTo>
                  <a:pt x="1174409" y="196547"/>
                  <a:pt x="1244674" y="336170"/>
                  <a:pt x="1304276" y="476275"/>
                </a:cubicBezTo>
                <a:cubicBezTo>
                  <a:pt x="1351896" y="589579"/>
                  <a:pt x="1459984" y="863646"/>
                  <a:pt x="1492066" y="886333"/>
                </a:cubicBezTo>
                <a:lnTo>
                  <a:pt x="1423698" y="710817"/>
                </a:lnTo>
                <a:cubicBezTo>
                  <a:pt x="1401022" y="652964"/>
                  <a:pt x="1378015" y="593152"/>
                  <a:pt x="1357609" y="532892"/>
                </a:cubicBezTo>
                <a:cubicBezTo>
                  <a:pt x="1339853" y="480241"/>
                  <a:pt x="1324587" y="426487"/>
                  <a:pt x="1309550" y="374031"/>
                </a:cubicBezTo>
                <a:cubicBezTo>
                  <a:pt x="1277632" y="264242"/>
                  <a:pt x="1244842" y="151584"/>
                  <a:pt x="1193673" y="49533"/>
                </a:cubicBezTo>
                <a:lnTo>
                  <a:pt x="1164391" y="0"/>
                </a:lnTo>
                <a:lnTo>
                  <a:pt x="1200666" y="0"/>
                </a:lnTo>
                <a:lnTo>
                  <a:pt x="1223408" y="38996"/>
                </a:lnTo>
                <a:cubicBezTo>
                  <a:pt x="1274817" y="142454"/>
                  <a:pt x="1307626" y="255236"/>
                  <a:pt x="1339635" y="365517"/>
                </a:cubicBezTo>
                <a:cubicBezTo>
                  <a:pt x="1354670" y="417965"/>
                  <a:pt x="1370587" y="471608"/>
                  <a:pt x="1387469" y="523079"/>
                </a:cubicBezTo>
                <a:cubicBezTo>
                  <a:pt x="1407105" y="582792"/>
                  <a:pt x="1430659" y="641842"/>
                  <a:pt x="1452685" y="699806"/>
                </a:cubicBezTo>
                <a:lnTo>
                  <a:pt x="1492092" y="800424"/>
                </a:lnTo>
                <a:cubicBezTo>
                  <a:pt x="1484618" y="760762"/>
                  <a:pt x="1473155" y="705686"/>
                  <a:pt x="1455302" y="632913"/>
                </a:cubicBezTo>
                <a:cubicBezTo>
                  <a:pt x="1413478" y="460985"/>
                  <a:pt x="1347194" y="188426"/>
                  <a:pt x="1222336" y="9480"/>
                </a:cubicBezTo>
                <a:lnTo>
                  <a:pt x="1214634" y="0"/>
                </a:lnTo>
                <a:lnTo>
                  <a:pt x="1289827" y="0"/>
                </a:lnTo>
                <a:lnTo>
                  <a:pt x="1321076" y="59722"/>
                </a:lnTo>
                <a:cubicBezTo>
                  <a:pt x="1409905" y="250193"/>
                  <a:pt x="1460341" y="480374"/>
                  <a:pt x="1512579" y="626441"/>
                </a:cubicBezTo>
                <a:cubicBezTo>
                  <a:pt x="1573756" y="799163"/>
                  <a:pt x="1605359" y="928641"/>
                  <a:pt x="1506076" y="1089289"/>
                </a:cubicBezTo>
                <a:cubicBezTo>
                  <a:pt x="1497659" y="1102817"/>
                  <a:pt x="1489109" y="1088176"/>
                  <a:pt x="1486346" y="1079919"/>
                </a:cubicBezTo>
                <a:cubicBezTo>
                  <a:pt x="1364522" y="729689"/>
                  <a:pt x="1192335" y="398839"/>
                  <a:pt x="1070511" y="48609"/>
                </a:cubicBezTo>
                <a:close/>
                <a:moveTo>
                  <a:pt x="43151" y="0"/>
                </a:moveTo>
                <a:lnTo>
                  <a:pt x="95283" y="0"/>
                </a:lnTo>
                <a:lnTo>
                  <a:pt x="300708" y="154571"/>
                </a:lnTo>
                <a:cubicBezTo>
                  <a:pt x="379729" y="218614"/>
                  <a:pt x="456466" y="285481"/>
                  <a:pt x="530414" y="354673"/>
                </a:cubicBezTo>
                <a:cubicBezTo>
                  <a:pt x="466701" y="288424"/>
                  <a:pt x="401285" y="223977"/>
                  <a:pt x="333785" y="161564"/>
                </a:cubicBezTo>
                <a:lnTo>
                  <a:pt x="147005" y="0"/>
                </a:lnTo>
                <a:lnTo>
                  <a:pt x="272509" y="0"/>
                </a:lnTo>
                <a:lnTo>
                  <a:pt x="326276" y="45847"/>
                </a:lnTo>
                <a:cubicBezTo>
                  <a:pt x="505803" y="208268"/>
                  <a:pt x="670600" y="385490"/>
                  <a:pt x="823759" y="574145"/>
                </a:cubicBezTo>
                <a:cubicBezTo>
                  <a:pt x="833168" y="585952"/>
                  <a:pt x="831522" y="674146"/>
                  <a:pt x="811254" y="665546"/>
                </a:cubicBezTo>
                <a:cubicBezTo>
                  <a:pt x="575890" y="564984"/>
                  <a:pt x="364063" y="406029"/>
                  <a:pt x="154042" y="261522"/>
                </a:cubicBezTo>
                <a:cubicBezTo>
                  <a:pt x="104946" y="227663"/>
                  <a:pt x="58037" y="193597"/>
                  <a:pt x="13550" y="158423"/>
                </a:cubicBezTo>
                <a:lnTo>
                  <a:pt x="0" y="146618"/>
                </a:lnTo>
                <a:lnTo>
                  <a:pt x="0" y="59161"/>
                </a:lnTo>
                <a:lnTo>
                  <a:pt x="45427" y="101078"/>
                </a:lnTo>
                <a:cubicBezTo>
                  <a:pt x="223783" y="254949"/>
                  <a:pt x="433006" y="385896"/>
                  <a:pt x="630103" y="485885"/>
                </a:cubicBezTo>
                <a:cubicBezTo>
                  <a:pt x="595938" y="458865"/>
                  <a:pt x="563284" y="428899"/>
                  <a:pt x="532040" y="399359"/>
                </a:cubicBezTo>
                <a:lnTo>
                  <a:pt x="517618" y="385726"/>
                </a:lnTo>
                <a:cubicBezTo>
                  <a:pt x="442853" y="315667"/>
                  <a:pt x="365106" y="247799"/>
                  <a:pt x="285074" y="18275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ED888B23-07FA-482A-96DF-47E31AF1A6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2900" y="457201"/>
            <a:ext cx="8458200" cy="5943598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>
            <a:outerShdw blurRad="317500" algn="ctr" rotWithShape="0">
              <a:schemeClr val="tx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990599"/>
            <a:ext cx="7429500" cy="685800"/>
          </a:xfrm>
        </p:spPr>
        <p:txBody>
          <a:bodyPr anchor="t">
            <a:normAutofit/>
          </a:bodyPr>
          <a:lstStyle/>
          <a:p>
            <a:r>
              <a:rPr lang="en-ID" sz="3500"/>
              <a:t>Identifikasi Pasien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8117745-7187-D09E-007F-FDD80D472E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0146238"/>
              </p:ext>
            </p:extLst>
          </p:nvPr>
        </p:nvGraphicFramePr>
        <p:xfrm>
          <a:off x="514350" y="2137228"/>
          <a:ext cx="8115300" cy="3733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62114" y="0"/>
            <a:ext cx="3072908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486646" y="-3486043"/>
            <a:ext cx="2170709" cy="9144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7673" y="348865"/>
            <a:ext cx="7288583" cy="1576446"/>
          </a:xfrm>
        </p:spPr>
        <p:txBody>
          <a:bodyPr anchor="ctr">
            <a:normAutofit/>
          </a:bodyPr>
          <a:lstStyle/>
          <a:p>
            <a:r>
              <a:rPr lang="en-ID" sz="3500">
                <a:solidFill>
                  <a:srgbClr val="FFFFFF"/>
                </a:solidFill>
              </a:rPr>
              <a:t>Komunikasi Efektif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C036CBA-7ACD-B1EC-2929-783E1361150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2706298"/>
              </p:ext>
            </p:extLst>
          </p:nvPr>
        </p:nvGraphicFramePr>
        <p:xfrm>
          <a:off x="483042" y="2615979"/>
          <a:ext cx="8195871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2" y="1914808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9858" y="1683756"/>
            <a:ext cx="2336449" cy="2396359"/>
          </a:xfrm>
        </p:spPr>
        <p:txBody>
          <a:bodyPr anchor="b">
            <a:normAutofit/>
          </a:bodyPr>
          <a:lstStyle/>
          <a:p>
            <a:pPr algn="r"/>
            <a:r>
              <a:rPr lang="en-ID" sz="3500">
                <a:solidFill>
                  <a:srgbClr val="FFFFFF"/>
                </a:solidFill>
              </a:rPr>
              <a:t>Keamanan Obat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87A0857-1065-3277-003A-D172E475A57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2012709"/>
              </p:ext>
            </p:extLst>
          </p:nvPr>
        </p:nvGraphicFramePr>
        <p:xfrm>
          <a:off x="3678789" y="750440"/>
          <a:ext cx="5000124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2" y="1914808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9858" y="1683756"/>
            <a:ext cx="2336449" cy="2396359"/>
          </a:xfrm>
        </p:spPr>
        <p:txBody>
          <a:bodyPr anchor="b">
            <a:normAutofit/>
          </a:bodyPr>
          <a:lstStyle/>
          <a:p>
            <a:pPr algn="r"/>
            <a:r>
              <a:rPr lang="en-ID" sz="3200">
                <a:solidFill>
                  <a:srgbClr val="FFFFFF"/>
                </a:solidFill>
              </a:rPr>
              <a:t>Pencegahan Infeksi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0C247C8-C32B-2ABF-156D-E08FAE771C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4869512"/>
              </p:ext>
            </p:extLst>
          </p:nvPr>
        </p:nvGraphicFramePr>
        <p:xfrm>
          <a:off x="3678789" y="750440"/>
          <a:ext cx="5000124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E5A632B-B15A-489E-8337-BC0F40DBC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6E895C8D-1379-40B8-8B1B-B6F5AEAF0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78946" y="859948"/>
            <a:ext cx="2240924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43467"/>
            <a:ext cx="2213403" cy="5571066"/>
          </a:xfrm>
        </p:spPr>
        <p:txBody>
          <a:bodyPr>
            <a:normAutofit/>
          </a:bodyPr>
          <a:lstStyle/>
          <a:p>
            <a:r>
              <a:rPr lang="en-ID" sz="3100">
                <a:solidFill>
                  <a:srgbClr val="FFFFFF"/>
                </a:solidFill>
              </a:rPr>
              <a:t>Pencegahan Pasien Jatuh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51547D7-AD18-407B-A5F4-F8225B5DCF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64089" y="434266"/>
            <a:ext cx="5413275" cy="5922084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1AA41F2-144A-12EE-9228-02FF3D77085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0259480"/>
              </p:ext>
            </p:extLst>
          </p:nvPr>
        </p:nvGraphicFramePr>
        <p:xfrm>
          <a:off x="3572933" y="609600"/>
          <a:ext cx="5051582" cy="5564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E5A632B-B15A-489E-8337-BC0F40DBC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6E895C8D-1379-40B8-8B1B-B6F5AEAF0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78946" y="859948"/>
            <a:ext cx="2240924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43467"/>
            <a:ext cx="2213403" cy="5571066"/>
          </a:xfrm>
        </p:spPr>
        <p:txBody>
          <a:bodyPr>
            <a:normAutofit/>
          </a:bodyPr>
          <a:lstStyle/>
          <a:p>
            <a:r>
              <a:rPr lang="en-ID" sz="3700">
                <a:solidFill>
                  <a:srgbClr val="FFFFFF"/>
                </a:solidFill>
              </a:rPr>
              <a:t>Pelaporan Insiden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51547D7-AD18-407B-A5F4-F8225B5DCF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64089" y="434266"/>
            <a:ext cx="5413275" cy="5922084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2CBCA59-9620-9040-7DD7-653D97FD4F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0442691"/>
              </p:ext>
            </p:extLst>
          </p:nvPr>
        </p:nvGraphicFramePr>
        <p:xfrm>
          <a:off x="3572933" y="609600"/>
          <a:ext cx="5051582" cy="5564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5278130-DFE0-457B-8698-88DF69019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" y="0"/>
            <a:ext cx="914171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99531B-1681-4D6E-BECB-18325B33A6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" y="0"/>
            <a:ext cx="9141714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0344094-430A-400B-804B-910E696A1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8743" y="709375"/>
            <a:ext cx="8035257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53C67DF-7782-4E57-AB9B-F1B4811AD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084243" y="1789005"/>
            <a:ext cx="5413238" cy="3244751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725" y="675564"/>
            <a:ext cx="2707375" cy="5204085"/>
          </a:xfrm>
        </p:spPr>
        <p:txBody>
          <a:bodyPr>
            <a:normAutofit/>
          </a:bodyPr>
          <a:lstStyle/>
          <a:p>
            <a:r>
              <a:t>Analisis Insiden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03A5AE3-BD30-455C-842B-7626C8BEF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524492" y="5610"/>
            <a:ext cx="0" cy="685800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DBECAA5-1F2D-470D-875C-8F2C2CA3E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18001"/>
            <a:ext cx="9144000" cy="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C0E6678-F622-9B07-7B18-DFB63514A4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1832054"/>
              </p:ext>
            </p:extLst>
          </p:nvPr>
        </p:nvGraphicFramePr>
        <p:xfrm>
          <a:off x="3582547" y="819369"/>
          <a:ext cx="4941945" cy="52439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1086A6F-7C01-02B3-8AF6-DE86C69E9F7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12501" r="12500"/>
          <a:stretch>
            <a:fillRect/>
          </a:stretch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t>Pendekatan Sistem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F44BA5A-A937-DDBC-4324-B2B66F0CEEB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3098234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r>
              <a:rPr lang="en-ID" sz="3500">
                <a:solidFill>
                  <a:srgbClr val="FFFFFF"/>
                </a:solidFill>
              </a:rPr>
              <a:t>Peran Manajemen</a:t>
            </a:r>
          </a:p>
        </p:txBody>
      </p:sp>
      <p:graphicFrame>
        <p:nvGraphicFramePr>
          <p:cNvPr id="25" name="Content Placeholder 2">
            <a:extLst>
              <a:ext uri="{FF2B5EF4-FFF2-40B4-BE49-F238E27FC236}">
                <a16:creationId xmlns:a16="http://schemas.microsoft.com/office/drawing/2014/main" id="{0A73B16F-25A4-C125-3795-27887C87BD0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5767972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background with white dots&#10;&#10;AI-generated content may be incorrect.">
            <a:extLst>
              <a:ext uri="{FF2B5EF4-FFF2-40B4-BE49-F238E27FC236}">
                <a16:creationId xmlns:a16="http://schemas.microsoft.com/office/drawing/2014/main" id="{D1EA0F81-B4EE-E03E-D57D-9439ECF872A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7295" r="17705"/>
          <a:stretch>
            <a:fillRect/>
          </a:stretch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en-ID" dirty="0"/>
              <a:t>LATAR BELAKANG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8EF7248-03FE-B558-B1B7-8D065FCE86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6985477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2" y="1914808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9858" y="1683756"/>
            <a:ext cx="2336449" cy="2396359"/>
          </a:xfrm>
        </p:spPr>
        <p:txBody>
          <a:bodyPr anchor="b">
            <a:normAutofit/>
          </a:bodyPr>
          <a:lstStyle/>
          <a:p>
            <a:pPr algn="r"/>
            <a:r>
              <a:rPr lang="en-ID" sz="3500">
                <a:solidFill>
                  <a:srgbClr val="FFFFFF"/>
                </a:solidFill>
              </a:rPr>
              <a:t>Teknologi dalam Patient Safety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BAC631F-C279-8512-8123-583B0783387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1256241"/>
              </p:ext>
            </p:extLst>
          </p:nvPr>
        </p:nvGraphicFramePr>
        <p:xfrm>
          <a:off x="3678789" y="750440"/>
          <a:ext cx="5000124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2" y="1914808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9858" y="1683756"/>
            <a:ext cx="2336449" cy="2396359"/>
          </a:xfrm>
        </p:spPr>
        <p:txBody>
          <a:bodyPr anchor="b">
            <a:normAutofit/>
          </a:bodyPr>
          <a:lstStyle/>
          <a:p>
            <a:pPr algn="r"/>
            <a:r>
              <a:rPr lang="en-ID" sz="3500">
                <a:solidFill>
                  <a:srgbClr val="FFFFFF"/>
                </a:solidFill>
              </a:rPr>
              <a:t>Tantangan Penerapan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EDBE021-6793-4186-E352-A2B4BD985A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5438575"/>
              </p:ext>
            </p:extLst>
          </p:nvPr>
        </p:nvGraphicFramePr>
        <p:xfrm>
          <a:off x="3678789" y="750440"/>
          <a:ext cx="5000124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CFEB548-CACC-4915-BA3A-ECFAD4BE05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37DD617-02C2-4388-A86E-BAB7BD2847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" y="0"/>
            <a:ext cx="9141714" cy="6858000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971532D-ED15-4EA1-8D74-8B9D49117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49911" y="828635"/>
            <a:ext cx="304800" cy="322326"/>
            <a:chOff x="215328" y="-46937"/>
            <a:chExt cx="304800" cy="2773841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53E0E949-6174-47F4-871C-39B2BE7B4B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A81FA79-0462-498C-A7A0-4F97CB9BD0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9B13F096-ACB3-4289-ADE9-7BCF5727CE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42D1F89-7331-4DB6-9053-DE817E604F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527D98C-AF53-420B-A7B6-DD5AA7D53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075420"/>
            <a:ext cx="9036544" cy="4093306"/>
            <a:chOff x="1" y="2075420"/>
            <a:chExt cx="12048729" cy="4093306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9F0B76EE-9601-45D1-815F-6B076D42F0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1F5FB023-5222-4B9E-B6D1-A5040E4CEB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AAEED21-38DA-46C2-93A3-F597C8761F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17EFB714-3172-4F11-BA4B-04073494A7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8783C632-F1E2-40EE-AFA0-EF8D52D677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980DE84-E4A8-4C12-97F1-AADA86FFB0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7A4FCEB1-CD0B-4966-8A9D-F458E4F79B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479052" y="1131512"/>
            <a:ext cx="2796461" cy="53343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3866B94-A099-49F6-A378-974CED7F5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444654" y="317578"/>
            <a:ext cx="411480" cy="549007"/>
            <a:chOff x="7029447" y="3514725"/>
            <a:chExt cx="1285875" cy="549007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5103C908-3FF0-4A95-851C-DF3C650FFB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6AF400D3-D15B-4146-82E6-B2FC1194FE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602F76C8-7CAD-4B72-BD0D-072D2AFA0C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15CEBAD8-9DE5-4790-9CD4-C384EB371D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D3B7B9BA-215A-4923-954F-3DAE9523AB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6140785"/>
            <a:ext cx="4571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4013081-B23F-45CB-A45B-562B629ADB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645785" y="5940560"/>
            <a:ext cx="1285875" cy="549007"/>
            <a:chOff x="7029447" y="3514725"/>
            <a:chExt cx="1285875" cy="549007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4B8B11FB-E867-4638-B75F-B4B7DBDDB7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ABC84FC8-9600-4AE5-9E77-38E2363A3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3514F95D-50D5-4B76-B347-91D1D76F8F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885455D4-020C-4462-8A90-3B6434A50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202" y="630935"/>
            <a:ext cx="3711172" cy="5509815"/>
          </a:xfrm>
          <a:noFill/>
        </p:spPr>
        <p:txBody>
          <a:bodyPr anchor="t">
            <a:normAutofit/>
          </a:bodyPr>
          <a:lstStyle/>
          <a:p>
            <a:pPr algn="l"/>
            <a:r>
              <a:rPr lang="en-ID" sz="4200"/>
              <a:t>Strategi Peningkatan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8AF661D-6512-3A74-3BE8-3C4F781BAA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8121118"/>
              </p:ext>
            </p:extLst>
          </p:nvPr>
        </p:nvGraphicFramePr>
        <p:xfrm>
          <a:off x="4361891" y="546369"/>
          <a:ext cx="4131533" cy="5509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CFEB548-CACC-4915-BA3A-ECFAD4BE05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37DD617-02C2-4388-A86E-BAB7BD2847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" y="0"/>
            <a:ext cx="9141714" cy="6858000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971532D-ED15-4EA1-8D74-8B9D49117B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49911" y="828635"/>
            <a:ext cx="304800" cy="322326"/>
            <a:chOff x="215328" y="-46937"/>
            <a:chExt cx="304800" cy="2773841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53E0E949-6174-47F4-871C-39B2BE7B4B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2153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A81FA79-0462-498C-A7A0-4F97CB9BD0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3169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9B13F096-ACB3-4289-ADE9-7BCF5727CE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4185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42D1F89-7331-4DB6-9053-DE817E604F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20128" y="-46937"/>
              <a:ext cx="0" cy="2773841"/>
            </a:xfrm>
            <a:prstGeom prst="line">
              <a:avLst/>
            </a:prstGeom>
            <a:ln w="25400" cmpd="sng">
              <a:solidFill>
                <a:schemeClr val="bg2">
                  <a:lumMod val="60000"/>
                  <a:lumOff val="40000"/>
                  <a:alpha val="50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527D98C-AF53-420B-A7B6-DD5AA7D53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075420"/>
            <a:ext cx="9036544" cy="4093306"/>
            <a:chOff x="1" y="2075420"/>
            <a:chExt cx="12048729" cy="4093306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9F0B76EE-9601-45D1-815F-6B076D42F0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1F5FB023-5222-4B9E-B6D1-A5040E4CEB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AAEED21-38DA-46C2-93A3-F597C8761F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17EFB714-3172-4F11-BA4B-04073494A7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8783C632-F1E2-40EE-AFA0-EF8D52D677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980DE84-E4A8-4C12-97F1-AADA86FFB0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7A4FCEB1-CD0B-4966-8A9D-F458E4F79B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479052" y="1131512"/>
            <a:ext cx="2796461" cy="533439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3866B94-A099-49F6-A378-974CED7F5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444654" y="317578"/>
            <a:ext cx="411480" cy="549007"/>
            <a:chOff x="7029447" y="3514725"/>
            <a:chExt cx="1285875" cy="549007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5103C908-3FF0-4A95-851C-DF3C650FFB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6AF400D3-D15B-4146-82E6-B2FC1194FE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602F76C8-7CAD-4B72-BD0D-072D2AFA0C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15CEBAD8-9DE5-4790-9CD4-C384EB371D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D3B7B9BA-215A-4923-954F-3DAE9523AB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6140785"/>
            <a:ext cx="4571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4013081-B23F-45CB-A45B-562B629ADB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645785" y="5940560"/>
            <a:ext cx="1285875" cy="549007"/>
            <a:chOff x="7029447" y="3514725"/>
            <a:chExt cx="1285875" cy="549007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4B8B11FB-E867-4638-B75F-B4B7DBDDB7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ABC84FC8-9600-4AE5-9E77-38E2363A3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3514F95D-50D5-4B76-B347-91D1D76F8F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885455D4-020C-4462-8A90-3B6434A50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202" y="630935"/>
            <a:ext cx="3711172" cy="5509815"/>
          </a:xfrm>
          <a:noFill/>
        </p:spPr>
        <p:txBody>
          <a:bodyPr anchor="t">
            <a:normAutofit/>
          </a:bodyPr>
          <a:lstStyle/>
          <a:p>
            <a:pPr algn="l"/>
            <a:r>
              <a:rPr lang="en-ID" sz="4200"/>
              <a:t>Kesimpulan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9AD1768-047E-70DC-AACD-9FDA2D195B2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788085"/>
              </p:ext>
            </p:extLst>
          </p:nvPr>
        </p:nvGraphicFramePr>
        <p:xfrm>
          <a:off x="4361891" y="546369"/>
          <a:ext cx="4131533" cy="5509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837543A-6020-4505-A233-C9DB4BF74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ABB9C2-DA0B-7780-744E-97832BA9E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3110994"/>
            <a:ext cx="6956525" cy="13255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ID" dirty="0"/>
              <a:t>SEKIAN TERIMA KASIH 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B16301-FB18-48BA-A6DD-C37CAF6F9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56521" y="1"/>
            <a:ext cx="851299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3C0D90E-074A-4F52-9B11-B52BEF4B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15982" y="2624479"/>
            <a:ext cx="609320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Block Arc 13">
            <a:extLst>
              <a:ext uri="{FF2B5EF4-FFF2-40B4-BE49-F238E27FC236}">
                <a16:creationId xmlns:a16="http://schemas.microsoft.com/office/drawing/2014/main" id="{CABBD4C1-E6F8-46F6-8152-A8A97490B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385863" y="1516981"/>
            <a:ext cx="2387600" cy="17907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3BA5EF5-1FE9-4BF9-83BB-269BCDDF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15982" y="0"/>
            <a:ext cx="1736438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B3BCACB-5880-460B-9606-8C433A9AF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79347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8853921-7BC9-4BDE-ACAB-133C683C8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54162" y="4112081"/>
            <a:ext cx="889838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09192968-3AE7-4470-A61C-97294BB92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4565205" y="4145122"/>
            <a:ext cx="3062574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AB72E55-43E4-4356-BFE8-E2102CB0B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15982" y="4962670"/>
            <a:ext cx="1982514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496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BD48329-26BE-2B38-D971-3EAEA0628AA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122" r="10877" b="-1"/>
          <a:stretch>
            <a:fillRect/>
          </a:stretch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t>Pengertian Keselamatan Pasien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0C0FCC9-6139-D70E-DF3F-4FE6AD5EC26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7219155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wavy surface with a shadow&#10;&#10;AI-generated content may be incorrect.">
            <a:extLst>
              <a:ext uri="{FF2B5EF4-FFF2-40B4-BE49-F238E27FC236}">
                <a16:creationId xmlns:a16="http://schemas.microsoft.com/office/drawing/2014/main" id="{3CC05106-A99B-D400-DD98-F5C1BF03073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17777" r="2223"/>
          <a:stretch>
            <a:fillRect/>
          </a:stretch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en-ID" dirty="0"/>
              <a:t>TUJUAN KESELAMATAN PASIEN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4CFB84E-69F4-05D2-3B83-3FEDEE9ED4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5228087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2" y="1914808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9858" y="1683756"/>
            <a:ext cx="2336449" cy="2396359"/>
          </a:xfrm>
        </p:spPr>
        <p:txBody>
          <a:bodyPr anchor="b">
            <a:normAutofit/>
          </a:bodyPr>
          <a:lstStyle/>
          <a:p>
            <a:pPr algn="r"/>
            <a:r>
              <a:rPr lang="en-ID" sz="3000">
                <a:solidFill>
                  <a:srgbClr val="FFFFFF"/>
                </a:solidFill>
              </a:rPr>
              <a:t>Kompleksitas Pelayanan Kesehatan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83E23D3-D4A3-0903-07E2-99505369946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3416021"/>
              </p:ext>
            </p:extLst>
          </p:nvPr>
        </p:nvGraphicFramePr>
        <p:xfrm>
          <a:off x="3678789" y="750440"/>
          <a:ext cx="5000124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2" y="1914808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9858" y="1683756"/>
            <a:ext cx="2336449" cy="2396359"/>
          </a:xfrm>
        </p:spPr>
        <p:txBody>
          <a:bodyPr anchor="b">
            <a:normAutofit/>
          </a:bodyPr>
          <a:lstStyle/>
          <a:p>
            <a:pPr algn="r"/>
            <a:r>
              <a:rPr lang="en-ID" sz="3200">
                <a:solidFill>
                  <a:srgbClr val="FFFFFF"/>
                </a:solidFill>
              </a:rPr>
              <a:t>Jenis Insiden Keselamatan Pasien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2098DAE-6838-2295-5017-B9CFBFC6BD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2703975"/>
              </p:ext>
            </p:extLst>
          </p:nvPr>
        </p:nvGraphicFramePr>
        <p:xfrm>
          <a:off x="3678789" y="750440"/>
          <a:ext cx="5000124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914822" y="1914808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9858" y="1683756"/>
            <a:ext cx="2336449" cy="2396359"/>
          </a:xfrm>
        </p:spPr>
        <p:txBody>
          <a:bodyPr anchor="b">
            <a:normAutofit/>
          </a:bodyPr>
          <a:lstStyle/>
          <a:p>
            <a:pPr algn="r"/>
            <a:r>
              <a:rPr lang="en-ID" sz="3200">
                <a:solidFill>
                  <a:srgbClr val="FFFFFF"/>
                </a:solidFill>
              </a:rPr>
              <a:t>Prinsip Dasar Keselamatan Pasien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E5EA7AA-F930-187F-27C1-125288EB9F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0431890"/>
              </p:ext>
            </p:extLst>
          </p:nvPr>
        </p:nvGraphicFramePr>
        <p:xfrm>
          <a:off x="3678789" y="750440"/>
          <a:ext cx="5000124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E5A632B-B15A-489E-8337-BC0F40DBC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6E895C8D-1379-40B8-8B1B-B6F5AEAF0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78946" y="859948"/>
            <a:ext cx="2240924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43467"/>
            <a:ext cx="2213403" cy="5571066"/>
          </a:xfrm>
        </p:spPr>
        <p:txBody>
          <a:bodyPr>
            <a:normAutofit/>
          </a:bodyPr>
          <a:lstStyle/>
          <a:p>
            <a:r>
              <a:rPr lang="en-ID" sz="2800">
                <a:solidFill>
                  <a:srgbClr val="FFFFFF"/>
                </a:solidFill>
              </a:rPr>
              <a:t>Budaya Keselamatan Pasien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51547D7-AD18-407B-A5F4-F8225B5DCF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64089" y="434266"/>
            <a:ext cx="5413275" cy="5922084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7AE3A84-E920-CDA3-972A-084B802BFA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136804"/>
              </p:ext>
            </p:extLst>
          </p:nvPr>
        </p:nvGraphicFramePr>
        <p:xfrm>
          <a:off x="3572933" y="609600"/>
          <a:ext cx="5051582" cy="5564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B5B423A-57CC-4C58-AA26-8E2E862B03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3912768" cy="3994777"/>
          </a:xfrm>
          <a:custGeom>
            <a:avLst/>
            <a:gdLst>
              <a:gd name="connsiteX0" fmla="*/ 1945461 w 5217023"/>
              <a:gd name="connsiteY0" fmla="*/ 3787398 h 3994777"/>
              <a:gd name="connsiteX1" fmla="*/ 1942113 w 5217023"/>
              <a:gd name="connsiteY1" fmla="*/ 3790053 h 3994777"/>
              <a:gd name="connsiteX2" fmla="*/ 1946982 w 5217023"/>
              <a:gd name="connsiteY2" fmla="*/ 3787990 h 3994777"/>
              <a:gd name="connsiteX3" fmla="*/ 1945461 w 5217023"/>
              <a:gd name="connsiteY3" fmla="*/ 3787398 h 3994777"/>
              <a:gd name="connsiteX4" fmla="*/ 0 w 5217023"/>
              <a:gd name="connsiteY4" fmla="*/ 0 h 3994777"/>
              <a:gd name="connsiteX5" fmla="*/ 5030958 w 5217023"/>
              <a:gd name="connsiteY5" fmla="*/ 0 h 3994777"/>
              <a:gd name="connsiteX6" fmla="*/ 5046198 w 5217023"/>
              <a:gd name="connsiteY6" fmla="*/ 153449 h 3994777"/>
              <a:gd name="connsiteX7" fmla="*/ 5055729 w 5217023"/>
              <a:gd name="connsiteY7" fmla="*/ 415828 h 3994777"/>
              <a:gd name="connsiteX8" fmla="*/ 4735242 w 5217023"/>
              <a:gd name="connsiteY8" fmla="*/ 1867130 h 3994777"/>
              <a:gd name="connsiteX9" fmla="*/ 3907395 w 5217023"/>
              <a:gd name="connsiteY9" fmla="*/ 2938441 h 3994777"/>
              <a:gd name="connsiteX10" fmla="*/ 3946497 w 5217023"/>
              <a:gd name="connsiteY10" fmla="*/ 2908567 h 3994777"/>
              <a:gd name="connsiteX11" fmla="*/ 4585421 w 5217023"/>
              <a:gd name="connsiteY11" fmla="*/ 2188401 h 3994777"/>
              <a:gd name="connsiteX12" fmla="*/ 5142585 w 5217023"/>
              <a:gd name="connsiteY12" fmla="*/ 276891 h 3994777"/>
              <a:gd name="connsiteX13" fmla="*/ 5121833 w 5217023"/>
              <a:gd name="connsiteY13" fmla="*/ 30208 h 3994777"/>
              <a:gd name="connsiteX14" fmla="*/ 5116229 w 5217023"/>
              <a:gd name="connsiteY14" fmla="*/ 0 h 3994777"/>
              <a:gd name="connsiteX15" fmla="*/ 5184724 w 5217023"/>
              <a:gd name="connsiteY15" fmla="*/ 0 h 3994777"/>
              <a:gd name="connsiteX16" fmla="*/ 5196265 w 5217023"/>
              <a:gd name="connsiteY16" fmla="*/ 66113 h 3994777"/>
              <a:gd name="connsiteX17" fmla="*/ 5058603 w 5217023"/>
              <a:gd name="connsiteY17" fmla="*/ 1368242 h 3994777"/>
              <a:gd name="connsiteX18" fmla="*/ 4096624 w 5217023"/>
              <a:gd name="connsiteY18" fmla="*/ 2870829 h 3994777"/>
              <a:gd name="connsiteX19" fmla="*/ 3833203 w 5217023"/>
              <a:gd name="connsiteY19" fmla="*/ 3092190 h 3994777"/>
              <a:gd name="connsiteX20" fmla="*/ 3536509 w 5217023"/>
              <a:gd name="connsiteY20" fmla="*/ 3297128 h 3994777"/>
              <a:gd name="connsiteX21" fmla="*/ 3148966 w 5217023"/>
              <a:gd name="connsiteY21" fmla="*/ 3485478 h 3994777"/>
              <a:gd name="connsiteX22" fmla="*/ 1860557 w 5217023"/>
              <a:gd name="connsiteY22" fmla="*/ 3880910 h 3994777"/>
              <a:gd name="connsiteX23" fmla="*/ 573715 w 5217023"/>
              <a:gd name="connsiteY23" fmla="*/ 3983764 h 3994777"/>
              <a:gd name="connsiteX24" fmla="*/ 108410 w 5217023"/>
              <a:gd name="connsiteY24" fmla="*/ 3908816 h 3994777"/>
              <a:gd name="connsiteX25" fmla="*/ 0 w 5217023"/>
              <a:gd name="connsiteY25" fmla="*/ 3876793 h 3994777"/>
              <a:gd name="connsiteX26" fmla="*/ 0 w 5217023"/>
              <a:gd name="connsiteY26" fmla="*/ 3802912 h 3994777"/>
              <a:gd name="connsiteX27" fmla="*/ 36975 w 5217023"/>
              <a:gd name="connsiteY27" fmla="*/ 3815954 h 3994777"/>
              <a:gd name="connsiteX28" fmla="*/ 561628 w 5217023"/>
              <a:gd name="connsiteY28" fmla="*/ 3912655 h 3994777"/>
              <a:gd name="connsiteX29" fmla="*/ 1683086 w 5217023"/>
              <a:gd name="connsiteY29" fmla="*/ 3844334 h 3994777"/>
              <a:gd name="connsiteX30" fmla="*/ 1806023 w 5217023"/>
              <a:gd name="connsiteY30" fmla="*/ 3820992 h 3994777"/>
              <a:gd name="connsiteX31" fmla="*/ 1921817 w 5217023"/>
              <a:gd name="connsiteY31" fmla="*/ 3795747 h 3994777"/>
              <a:gd name="connsiteX32" fmla="*/ 1243689 w 5217023"/>
              <a:gd name="connsiteY32" fmla="*/ 3846539 h 3994777"/>
              <a:gd name="connsiteX33" fmla="*/ 62875 w 5217023"/>
              <a:gd name="connsiteY33" fmla="*/ 3668143 h 3994777"/>
              <a:gd name="connsiteX34" fmla="*/ 0 w 5217023"/>
              <a:gd name="connsiteY34" fmla="*/ 3644185 h 3994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217023" h="3994777">
                <a:moveTo>
                  <a:pt x="1945461" y="3787398"/>
                </a:moveTo>
                <a:lnTo>
                  <a:pt x="1942113" y="3790053"/>
                </a:lnTo>
                <a:lnTo>
                  <a:pt x="1946982" y="3787990"/>
                </a:lnTo>
                <a:cubicBezTo>
                  <a:pt x="1946982" y="3787990"/>
                  <a:pt x="1946379" y="3787019"/>
                  <a:pt x="1945461" y="3787398"/>
                </a:cubicBezTo>
                <a:close/>
                <a:moveTo>
                  <a:pt x="0" y="0"/>
                </a:moveTo>
                <a:lnTo>
                  <a:pt x="5030958" y="0"/>
                </a:lnTo>
                <a:lnTo>
                  <a:pt x="5046198" y="153449"/>
                </a:lnTo>
                <a:cubicBezTo>
                  <a:pt x="5052189" y="240558"/>
                  <a:pt x="5055458" y="328007"/>
                  <a:pt x="5055729" y="415828"/>
                </a:cubicBezTo>
                <a:cubicBezTo>
                  <a:pt x="5057604" y="923672"/>
                  <a:pt x="4959210" y="1409054"/>
                  <a:pt x="4735242" y="1867130"/>
                </a:cubicBezTo>
                <a:cubicBezTo>
                  <a:pt x="4533284" y="2280198"/>
                  <a:pt x="4248921" y="2629330"/>
                  <a:pt x="3907395" y="2938441"/>
                </a:cubicBezTo>
                <a:cubicBezTo>
                  <a:pt x="3922498" y="2931535"/>
                  <a:pt x="3935859" y="2921330"/>
                  <a:pt x="3946497" y="2908567"/>
                </a:cubicBezTo>
                <a:cubicBezTo>
                  <a:pt x="4193494" y="2700987"/>
                  <a:pt x="4408756" y="2458364"/>
                  <a:pt x="4585421" y="2188401"/>
                </a:cubicBezTo>
                <a:cubicBezTo>
                  <a:pt x="4967641" y="1608533"/>
                  <a:pt x="5169304" y="975361"/>
                  <a:pt x="5142585" y="276891"/>
                </a:cubicBezTo>
                <a:cubicBezTo>
                  <a:pt x="5139764" y="194215"/>
                  <a:pt x="5132824" y="111888"/>
                  <a:pt x="5121833" y="30208"/>
                </a:cubicBezTo>
                <a:lnTo>
                  <a:pt x="5116229" y="0"/>
                </a:lnTo>
                <a:lnTo>
                  <a:pt x="5184724" y="0"/>
                </a:lnTo>
                <a:lnTo>
                  <a:pt x="5196265" y="66113"/>
                </a:lnTo>
                <a:cubicBezTo>
                  <a:pt x="5249921" y="496647"/>
                  <a:pt x="5197997" y="931171"/>
                  <a:pt x="5058603" y="1368242"/>
                </a:cubicBezTo>
                <a:cubicBezTo>
                  <a:pt x="4872414" y="1953929"/>
                  <a:pt x="4544298" y="2451351"/>
                  <a:pt x="4096624" y="2870829"/>
                </a:cubicBezTo>
                <a:cubicBezTo>
                  <a:pt x="4012832" y="2949426"/>
                  <a:pt x="3924415" y="3022439"/>
                  <a:pt x="3833203" y="3092190"/>
                </a:cubicBezTo>
                <a:cubicBezTo>
                  <a:pt x="3741992" y="3161943"/>
                  <a:pt x="3648667" y="3225510"/>
                  <a:pt x="3536509" y="3297128"/>
                </a:cubicBezTo>
                <a:cubicBezTo>
                  <a:pt x="3427215" y="3372735"/>
                  <a:pt x="3288598" y="3430233"/>
                  <a:pt x="3148966" y="3485478"/>
                </a:cubicBezTo>
                <a:cubicBezTo>
                  <a:pt x="2729930" y="3651299"/>
                  <a:pt x="2302194" y="3788890"/>
                  <a:pt x="1860557" y="3880910"/>
                </a:cubicBezTo>
                <a:cubicBezTo>
                  <a:pt x="1435974" y="3969444"/>
                  <a:pt x="1008052" y="4017957"/>
                  <a:pt x="573715" y="3983764"/>
                </a:cubicBezTo>
                <a:cubicBezTo>
                  <a:pt x="415134" y="3971300"/>
                  <a:pt x="259585" y="3947743"/>
                  <a:pt x="108410" y="3908816"/>
                </a:cubicBezTo>
                <a:lnTo>
                  <a:pt x="0" y="3876793"/>
                </a:lnTo>
                <a:lnTo>
                  <a:pt x="0" y="3802912"/>
                </a:lnTo>
                <a:lnTo>
                  <a:pt x="36975" y="3815954"/>
                </a:lnTo>
                <a:cubicBezTo>
                  <a:pt x="206404" y="3867475"/>
                  <a:pt x="382020" y="3897326"/>
                  <a:pt x="561628" y="3912655"/>
                </a:cubicBezTo>
                <a:cubicBezTo>
                  <a:pt x="938583" y="3944832"/>
                  <a:pt x="1311814" y="3910697"/>
                  <a:pt x="1683086" y="3844334"/>
                </a:cubicBezTo>
                <a:cubicBezTo>
                  <a:pt x="1724123" y="3837151"/>
                  <a:pt x="1765097" y="3829374"/>
                  <a:pt x="1806023" y="3820992"/>
                </a:cubicBezTo>
                <a:cubicBezTo>
                  <a:pt x="1844740" y="3813079"/>
                  <a:pt x="1883218" y="3804161"/>
                  <a:pt x="1921817" y="3795747"/>
                </a:cubicBezTo>
                <a:cubicBezTo>
                  <a:pt x="1697011" y="3826435"/>
                  <a:pt x="1470551" y="3843387"/>
                  <a:pt x="1243689" y="3846539"/>
                </a:cubicBezTo>
                <a:cubicBezTo>
                  <a:pt x="839058" y="3849054"/>
                  <a:pt x="443424" y="3800206"/>
                  <a:pt x="62875" y="3668143"/>
                </a:cubicBezTo>
                <a:lnTo>
                  <a:pt x="0" y="36441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73770"/>
            <a:ext cx="2415246" cy="2027227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ID" sz="4000">
                <a:solidFill>
                  <a:srgbClr val="FFFFFF"/>
                </a:solidFill>
              </a:rPr>
              <a:t>Peran Tenaga Kesehatan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6DDD9F4-0138-E095-9017-3D85C02B8C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3532344"/>
              </p:ext>
            </p:extLst>
          </p:nvPr>
        </p:nvGraphicFramePr>
        <p:xfrm>
          <a:off x="4157004" y="541606"/>
          <a:ext cx="4358346" cy="5678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531</Words>
  <Application>Microsoft Office PowerPoint</Application>
  <PresentationFormat>On-screen Show (4:3)</PresentationFormat>
  <Paragraphs>98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Calibri</vt:lpstr>
      <vt:lpstr>Office Theme</vt:lpstr>
      <vt:lpstr>PRINSIP DAN METODE KESELAMATAN PASIEN DALAM KOMPLEKSITAS BERBAGAI KONTEKS PELAYANAN KESEHATAN</vt:lpstr>
      <vt:lpstr>LATAR BELAKANG</vt:lpstr>
      <vt:lpstr>Pengertian Keselamatan Pasien</vt:lpstr>
      <vt:lpstr>TUJUAN KESELAMATAN PASIEN</vt:lpstr>
      <vt:lpstr>Kompleksitas Pelayanan Kesehatan</vt:lpstr>
      <vt:lpstr>Jenis Insiden Keselamatan Pasien</vt:lpstr>
      <vt:lpstr>Prinsip Dasar Keselamatan Pasien</vt:lpstr>
      <vt:lpstr>Budaya Keselamatan Pasien</vt:lpstr>
      <vt:lpstr>Peran Tenaga Kesehatan</vt:lpstr>
      <vt:lpstr>Standar Keselamatan Pasien</vt:lpstr>
      <vt:lpstr>Identifikasi Pasien</vt:lpstr>
      <vt:lpstr>Komunikasi Efektif</vt:lpstr>
      <vt:lpstr>Keamanan Obat</vt:lpstr>
      <vt:lpstr>Pencegahan Infeksi</vt:lpstr>
      <vt:lpstr>Pencegahan Pasien Jatuh</vt:lpstr>
      <vt:lpstr>Pelaporan Insiden</vt:lpstr>
      <vt:lpstr>Analisis Insiden</vt:lpstr>
      <vt:lpstr>Pendekatan Sistem</vt:lpstr>
      <vt:lpstr>Peran Manajemen</vt:lpstr>
      <vt:lpstr>Teknologi dalam Patient Safety</vt:lpstr>
      <vt:lpstr>Tantangan Penerapan</vt:lpstr>
      <vt:lpstr>Strategi Peningkatan</vt:lpstr>
      <vt:lpstr>Kesimpulan</vt:lpstr>
      <vt:lpstr>SEKIAN TERIMA KASIH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Hasto</dc:creator>
  <cp:keywords/>
  <dc:description>generated using python-pptx</dc:description>
  <cp:lastModifiedBy>hasto nsp</cp:lastModifiedBy>
  <cp:revision>2</cp:revision>
  <dcterms:created xsi:type="dcterms:W3CDTF">2013-01-27T09:14:16Z</dcterms:created>
  <dcterms:modified xsi:type="dcterms:W3CDTF">2026-04-18T04:58:51Z</dcterms:modified>
  <cp:category/>
</cp:coreProperties>
</file>