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13.xml" ContentType="application/vnd.openxmlformats-officedocument.drawingml.diagramColors+xml"/>
  <Override PartName="/ppt/diagrams/colors14.xml" ContentType="application/vnd.openxmlformats-officedocument.drawingml.diagramColors+xml"/>
  <Override PartName="/ppt/diagrams/colors15.xml" ContentType="application/vnd.openxmlformats-officedocument.drawingml.diagramColors+xml"/>
  <Override PartName="/ppt/diagrams/colors16.xml" ContentType="application/vnd.openxmlformats-officedocument.drawingml.diagramColors+xml"/>
  <Override PartName="/ppt/diagrams/colors17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17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13.xml" ContentType="application/vnd.ms-office.drawingml.diagramDrawing+xml"/>
  <Override PartName="/ppt/diagrams/drawing14.xml" ContentType="application/vnd.ms-office.drawingml.diagramDrawing+xml"/>
  <Override PartName="/ppt/diagrams/drawing15.xml" ContentType="application/vnd.ms-office.drawingml.diagramDrawing+xml"/>
  <Override PartName="/ppt/diagrams/drawing16.xml" ContentType="application/vnd.ms-office.drawingml.diagramDrawing+xml"/>
  <Override PartName="/ppt/diagrams/drawing17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13.xml" ContentType="application/vnd.openxmlformats-officedocument.drawingml.diagramLayout+xml"/>
  <Override PartName="/ppt/diagrams/layout14.xml" ContentType="application/vnd.openxmlformats-officedocument.drawingml.diagramLayout+xml"/>
  <Override PartName="/ppt/diagrams/layout15.xml" ContentType="application/vnd.openxmlformats-officedocument.drawingml.diagramLayout+xml"/>
  <Override PartName="/ppt/diagrams/layout16.xml" ContentType="application/vnd.openxmlformats-officedocument.drawingml.diagramLayout+xml"/>
  <Override PartName="/ppt/diagrams/layout17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13.xml" ContentType="application/vnd.openxmlformats-officedocument.drawingml.diagramStyle+xml"/>
  <Override PartName="/ppt/diagrams/quickStyle14.xml" ContentType="application/vnd.openxmlformats-officedocument.drawingml.diagramStyle+xml"/>
  <Override PartName="/ppt/diagrams/quickStyle15.xml" ContentType="application/vnd.openxmlformats-officedocument.drawingml.diagramStyle+xml"/>
  <Override PartName="/ppt/diagrams/quickStyle16.xml" ContentType="application/vnd.openxmlformats-officedocument.drawingml.diagramStyle+xml"/>
  <Override PartName="/ppt/diagrams/quickStyle17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7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8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8" r:id="rId26"/>
    <p:sldId id="287" r:id="rId27"/>
    <p:sldId id="289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66" d="100"/>
          <a:sy n="66" d="100"/>
        </p:scale>
        <p:origin x="444" y="66"/>
      </p:cViewPr>
      <p:guideLst>
        <p:guide orient="horz" pos="2160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diagrams/_rels/data1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diagrams/_rels/data7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svg"/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rawing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diagrams/_rels/drawing1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diagrams/_rels/drawing7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svg"/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C28CB3-989F-49CC-8488-678D17E58CED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BF78A9-6D3C-4253-A12B-11624B21C104}">
      <dgm:prSet/>
      <dgm:spPr/>
      <dgm:t>
        <a:bodyPr/>
        <a:lstStyle/>
        <a:p>
          <a:r>
            <a:rPr lang="en-US"/>
            <a:t>Risiko tinggi di RS</a:t>
          </a:r>
        </a:p>
      </dgm:t>
    </dgm:pt>
    <dgm:pt modelId="{0C448BA5-4EB1-4BCC-BA99-0724BFE4C4BB}" cxnId="{180DC7BF-8A77-4DAA-8AC6-63DF8AE229EF}" type="parTrans">
      <dgm:prSet/>
      <dgm:spPr/>
      <dgm:t>
        <a:bodyPr/>
        <a:lstStyle/>
        <a:p>
          <a:endParaRPr lang="en-US"/>
        </a:p>
      </dgm:t>
    </dgm:pt>
    <dgm:pt modelId="{0DE4B26D-510E-4A91-80E6-B8EAEC58EBB5}" cxnId="{180DC7BF-8A77-4DAA-8AC6-63DF8AE229EF}" type="sibTrans">
      <dgm:prSet/>
      <dgm:spPr/>
      <dgm:t>
        <a:bodyPr/>
        <a:lstStyle/>
        <a:p>
          <a:endParaRPr lang="en-US"/>
        </a:p>
      </dgm:t>
    </dgm:pt>
    <dgm:pt modelId="{D50FC598-FC7F-4399-8B6B-999D7FBC0C42}">
      <dgm:prSet/>
      <dgm:spPr/>
      <dgm:t>
        <a:bodyPr/>
        <a:lstStyle/>
        <a:p>
          <a:r>
            <a:rPr lang="en-US"/>
            <a:t>Paparan biologis &amp; fisik</a:t>
          </a:r>
        </a:p>
      </dgm:t>
    </dgm:pt>
    <dgm:pt modelId="{955F483E-4508-4F04-8229-3A580F5CF912}" cxnId="{7305A472-C2F0-4452-ACE5-67006E596D9E}" type="parTrans">
      <dgm:prSet/>
      <dgm:spPr/>
      <dgm:t>
        <a:bodyPr/>
        <a:lstStyle/>
        <a:p>
          <a:endParaRPr lang="en-US"/>
        </a:p>
      </dgm:t>
    </dgm:pt>
    <dgm:pt modelId="{C70058AD-1448-49FA-BBE7-E61EEDA9C42A}" cxnId="{7305A472-C2F0-4452-ACE5-67006E596D9E}" type="sibTrans">
      <dgm:prSet/>
      <dgm:spPr/>
      <dgm:t>
        <a:bodyPr/>
        <a:lstStyle/>
        <a:p>
          <a:endParaRPr lang="en-US"/>
        </a:p>
      </dgm:t>
    </dgm:pt>
    <dgm:pt modelId="{1B23DB9F-E709-4041-82E1-2B3A2633066B}">
      <dgm:prSet/>
      <dgm:spPr/>
      <dgm:t>
        <a:bodyPr/>
        <a:lstStyle/>
        <a:p>
          <a:r>
            <a:rPr lang="en-US"/>
            <a:t>Keselamatan pasien &amp; perawat</a:t>
          </a:r>
        </a:p>
      </dgm:t>
    </dgm:pt>
    <dgm:pt modelId="{0D96F3C4-E600-45C9-B5D5-57FF5082C51C}" cxnId="{5785D4D9-F7B5-4B31-A6FD-625A67C26D41}" type="parTrans">
      <dgm:prSet/>
      <dgm:spPr/>
      <dgm:t>
        <a:bodyPr/>
        <a:lstStyle/>
        <a:p>
          <a:endParaRPr lang="en-US"/>
        </a:p>
      </dgm:t>
    </dgm:pt>
    <dgm:pt modelId="{3E2946DA-50DC-49F7-A33D-107BE4CAF224}" cxnId="{5785D4D9-F7B5-4B31-A6FD-625A67C26D41}" type="sibTrans">
      <dgm:prSet/>
      <dgm:spPr/>
      <dgm:t>
        <a:bodyPr/>
        <a:lstStyle/>
        <a:p>
          <a:endParaRPr lang="en-US"/>
        </a:p>
      </dgm:t>
    </dgm:pt>
    <dgm:pt modelId="{A8911AC6-E0FE-4B05-9B81-46F00D980C9F}" type="pres">
      <dgm:prSet presAssocID="{70C28CB3-989F-49CC-8488-678D17E58CED}" presName="diagram" presStyleCnt="0">
        <dgm:presLayoutVars>
          <dgm:dir/>
          <dgm:resizeHandles val="exact"/>
        </dgm:presLayoutVars>
      </dgm:prSet>
      <dgm:spPr/>
    </dgm:pt>
    <dgm:pt modelId="{5A23AFC6-85F7-4620-9817-9C694DB7C1CB}" type="pres">
      <dgm:prSet presAssocID="{24BF78A9-6D3C-4253-A12B-11624B21C104}" presName="node" presStyleLbl="node1" presStyleIdx="0" presStyleCnt="3">
        <dgm:presLayoutVars>
          <dgm:bulletEnabled val="1"/>
        </dgm:presLayoutVars>
      </dgm:prSet>
      <dgm:spPr/>
    </dgm:pt>
    <dgm:pt modelId="{C70A547F-5A2D-4CFB-995D-A1A0F9BBC50A}" type="pres">
      <dgm:prSet presAssocID="{0DE4B26D-510E-4A91-80E6-B8EAEC58EBB5}" presName="sibTrans" presStyleCnt="0"/>
      <dgm:spPr/>
    </dgm:pt>
    <dgm:pt modelId="{3309ED50-C538-4D64-8365-4E9A04798E9F}" type="pres">
      <dgm:prSet presAssocID="{D50FC598-FC7F-4399-8B6B-999D7FBC0C42}" presName="node" presStyleLbl="node1" presStyleIdx="1" presStyleCnt="3">
        <dgm:presLayoutVars>
          <dgm:bulletEnabled val="1"/>
        </dgm:presLayoutVars>
      </dgm:prSet>
      <dgm:spPr/>
    </dgm:pt>
    <dgm:pt modelId="{AB559639-A997-45A5-AA9E-20FDE00E113D}" type="pres">
      <dgm:prSet presAssocID="{C70058AD-1448-49FA-BBE7-E61EEDA9C42A}" presName="sibTrans" presStyleCnt="0"/>
      <dgm:spPr/>
    </dgm:pt>
    <dgm:pt modelId="{C93D47FA-1527-46A5-A0BB-0F24DFD31C22}" type="pres">
      <dgm:prSet presAssocID="{1B23DB9F-E709-4041-82E1-2B3A2633066B}" presName="node" presStyleLbl="node1" presStyleIdx="2" presStyleCnt="3">
        <dgm:presLayoutVars>
          <dgm:bulletEnabled val="1"/>
        </dgm:presLayoutVars>
      </dgm:prSet>
      <dgm:spPr/>
    </dgm:pt>
  </dgm:ptLst>
  <dgm:cxnLst>
    <dgm:cxn modelId="{C77D1228-F458-4460-8CBF-C9D7F9F352A6}" type="presOf" srcId="{70C28CB3-989F-49CC-8488-678D17E58CED}" destId="{A8911AC6-E0FE-4B05-9B81-46F00D980C9F}" srcOrd="0" destOrd="0" presId="urn:microsoft.com/office/officeart/2005/8/layout/default"/>
    <dgm:cxn modelId="{64D95C31-9EBC-47DB-9857-FEFBC10AB554}" type="presOf" srcId="{24BF78A9-6D3C-4253-A12B-11624B21C104}" destId="{5A23AFC6-85F7-4620-9817-9C694DB7C1CB}" srcOrd="0" destOrd="0" presId="urn:microsoft.com/office/officeart/2005/8/layout/default"/>
    <dgm:cxn modelId="{CA1F234C-1038-4DE3-928F-7261BEBAE21A}" type="presOf" srcId="{D50FC598-FC7F-4399-8B6B-999D7FBC0C42}" destId="{3309ED50-C538-4D64-8365-4E9A04798E9F}" srcOrd="0" destOrd="0" presId="urn:microsoft.com/office/officeart/2005/8/layout/default"/>
    <dgm:cxn modelId="{0724D74F-FFC4-4905-8855-8C3758ED42D1}" type="presOf" srcId="{1B23DB9F-E709-4041-82E1-2B3A2633066B}" destId="{C93D47FA-1527-46A5-A0BB-0F24DFD31C22}" srcOrd="0" destOrd="0" presId="urn:microsoft.com/office/officeart/2005/8/layout/default"/>
    <dgm:cxn modelId="{7305A472-C2F0-4452-ACE5-67006E596D9E}" srcId="{70C28CB3-989F-49CC-8488-678D17E58CED}" destId="{D50FC598-FC7F-4399-8B6B-999D7FBC0C42}" srcOrd="1" destOrd="0" parTransId="{955F483E-4508-4F04-8229-3A580F5CF912}" sibTransId="{C70058AD-1448-49FA-BBE7-E61EEDA9C42A}"/>
    <dgm:cxn modelId="{180DC7BF-8A77-4DAA-8AC6-63DF8AE229EF}" srcId="{70C28CB3-989F-49CC-8488-678D17E58CED}" destId="{24BF78A9-6D3C-4253-A12B-11624B21C104}" srcOrd="0" destOrd="0" parTransId="{0C448BA5-4EB1-4BCC-BA99-0724BFE4C4BB}" sibTransId="{0DE4B26D-510E-4A91-80E6-B8EAEC58EBB5}"/>
    <dgm:cxn modelId="{5785D4D9-F7B5-4B31-A6FD-625A67C26D41}" srcId="{70C28CB3-989F-49CC-8488-678D17E58CED}" destId="{1B23DB9F-E709-4041-82E1-2B3A2633066B}" srcOrd="2" destOrd="0" parTransId="{0D96F3C4-E600-45C9-B5D5-57FF5082C51C}" sibTransId="{3E2946DA-50DC-49F7-A33D-107BE4CAF224}"/>
    <dgm:cxn modelId="{47C6A7E7-23F7-40DF-8117-A0751482D376}" type="presParOf" srcId="{A8911AC6-E0FE-4B05-9B81-46F00D980C9F}" destId="{5A23AFC6-85F7-4620-9817-9C694DB7C1CB}" srcOrd="0" destOrd="0" presId="urn:microsoft.com/office/officeart/2005/8/layout/default"/>
    <dgm:cxn modelId="{11750230-B6D7-4143-BDF7-9C05B0C314E3}" type="presParOf" srcId="{A8911AC6-E0FE-4B05-9B81-46F00D980C9F}" destId="{C70A547F-5A2D-4CFB-995D-A1A0F9BBC50A}" srcOrd="1" destOrd="0" presId="urn:microsoft.com/office/officeart/2005/8/layout/default"/>
    <dgm:cxn modelId="{33B60636-3CDD-40F7-8795-981B77F3AF0B}" type="presParOf" srcId="{A8911AC6-E0FE-4B05-9B81-46F00D980C9F}" destId="{3309ED50-C538-4D64-8365-4E9A04798E9F}" srcOrd="2" destOrd="0" presId="urn:microsoft.com/office/officeart/2005/8/layout/default"/>
    <dgm:cxn modelId="{54259D24-A867-4260-B38F-E38EA7B1947E}" type="presParOf" srcId="{A8911AC6-E0FE-4B05-9B81-46F00D980C9F}" destId="{AB559639-A997-45A5-AA9E-20FDE00E113D}" srcOrd="3" destOrd="0" presId="urn:microsoft.com/office/officeart/2005/8/layout/default"/>
    <dgm:cxn modelId="{BE24F362-A011-4B38-B6E8-66C13EC10431}" type="presParOf" srcId="{A8911AC6-E0FE-4B05-9B81-46F00D980C9F}" destId="{C93D47FA-1527-46A5-A0BB-0F24DFD31C2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1819DB-1E1D-415F-B56A-DEC321EC719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C9B128B-C3BF-4E85-BA9C-0B61568D0344}">
      <dgm:prSet/>
      <dgm:spPr/>
      <dgm:t>
        <a:bodyPr/>
        <a:lstStyle/>
        <a:p>
          <a:r>
            <a:rPr lang="en-US"/>
            <a:t>Infeksi nosokomial</a:t>
          </a:r>
        </a:p>
      </dgm:t>
    </dgm:pt>
    <dgm:pt modelId="{504546C0-3D7A-4E28-AEAE-6A76D8A2DA39}" cxnId="{9457764C-3432-4B8D-8F6E-58640E9DBD3A}" type="parTrans">
      <dgm:prSet/>
      <dgm:spPr/>
      <dgm:t>
        <a:bodyPr/>
        <a:lstStyle/>
        <a:p>
          <a:endParaRPr lang="en-US"/>
        </a:p>
      </dgm:t>
    </dgm:pt>
    <dgm:pt modelId="{53100D8D-5DD3-416A-9A83-0776AEBB7E17}" cxnId="{9457764C-3432-4B8D-8F6E-58640E9DBD3A}" type="sibTrans">
      <dgm:prSet/>
      <dgm:spPr/>
      <dgm:t>
        <a:bodyPr/>
        <a:lstStyle/>
        <a:p>
          <a:endParaRPr lang="en-US"/>
        </a:p>
      </dgm:t>
    </dgm:pt>
    <dgm:pt modelId="{CE5296D9-EE8F-4C63-AD30-798B56CB3EAA}">
      <dgm:prSet/>
      <dgm:spPr/>
      <dgm:t>
        <a:bodyPr/>
        <a:lstStyle/>
        <a:p>
          <a:r>
            <a:rPr lang="en-US"/>
            <a:t>Cedera kerja</a:t>
          </a:r>
        </a:p>
      </dgm:t>
    </dgm:pt>
    <dgm:pt modelId="{E574E58C-6B5A-4F9E-9D28-D6228942FBCB}" cxnId="{89E0CE54-F536-4BB8-8D53-244364087834}" type="parTrans">
      <dgm:prSet/>
      <dgm:spPr/>
      <dgm:t>
        <a:bodyPr/>
        <a:lstStyle/>
        <a:p>
          <a:endParaRPr lang="en-US"/>
        </a:p>
      </dgm:t>
    </dgm:pt>
    <dgm:pt modelId="{AA62D023-5531-4379-B155-D2B9C9D9C658}" cxnId="{89E0CE54-F536-4BB8-8D53-244364087834}" type="sibTrans">
      <dgm:prSet/>
      <dgm:spPr/>
      <dgm:t>
        <a:bodyPr/>
        <a:lstStyle/>
        <a:p>
          <a:endParaRPr lang="en-US"/>
        </a:p>
      </dgm:t>
    </dgm:pt>
    <dgm:pt modelId="{A27A3DA5-E5F9-423F-9EF3-CCC7AB8A78DC}">
      <dgm:prSet/>
      <dgm:spPr/>
      <dgm:t>
        <a:bodyPr/>
        <a:lstStyle/>
        <a:p>
          <a:r>
            <a:rPr lang="en-US"/>
            <a:t>Kesalahan obat</a:t>
          </a:r>
        </a:p>
      </dgm:t>
    </dgm:pt>
    <dgm:pt modelId="{C721C941-5F3E-42E0-A4F9-99ADE7887C79}" cxnId="{1A647484-4A93-4C93-91C1-675D1B2DB511}" type="parTrans">
      <dgm:prSet/>
      <dgm:spPr/>
      <dgm:t>
        <a:bodyPr/>
        <a:lstStyle/>
        <a:p>
          <a:endParaRPr lang="en-US"/>
        </a:p>
      </dgm:t>
    </dgm:pt>
    <dgm:pt modelId="{113B435A-55A5-4E2A-8DE7-F2187BC2C17C}" cxnId="{1A647484-4A93-4C93-91C1-675D1B2DB511}" type="sibTrans">
      <dgm:prSet/>
      <dgm:spPr/>
      <dgm:t>
        <a:bodyPr/>
        <a:lstStyle/>
        <a:p>
          <a:endParaRPr lang="en-US"/>
        </a:p>
      </dgm:t>
    </dgm:pt>
    <dgm:pt modelId="{FED6802B-FBFB-44B3-B7F3-1A5F8ACA8A5F}" type="pres">
      <dgm:prSet presAssocID="{211819DB-1E1D-415F-B56A-DEC321EC719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BF622F8-A1DE-4714-917C-F3E35EBDC6D9}" type="pres">
      <dgm:prSet presAssocID="{9C9B128B-C3BF-4E85-BA9C-0B61568D0344}" presName="hierRoot1" presStyleCnt="0"/>
      <dgm:spPr/>
    </dgm:pt>
    <dgm:pt modelId="{31C30B5C-4A76-4387-B600-7AAA438E91BB}" type="pres">
      <dgm:prSet presAssocID="{9C9B128B-C3BF-4E85-BA9C-0B61568D0344}" presName="composite" presStyleCnt="0"/>
      <dgm:spPr/>
    </dgm:pt>
    <dgm:pt modelId="{28945838-72D2-4C84-930A-9AEEA49F1725}" type="pres">
      <dgm:prSet presAssocID="{9C9B128B-C3BF-4E85-BA9C-0B61568D0344}" presName="background" presStyleLbl="node0" presStyleIdx="0" presStyleCnt="3"/>
      <dgm:spPr/>
    </dgm:pt>
    <dgm:pt modelId="{A1AD902D-3412-405A-8BE7-C1463B31D3E1}" type="pres">
      <dgm:prSet presAssocID="{9C9B128B-C3BF-4E85-BA9C-0B61568D0344}" presName="text" presStyleLbl="fgAcc0" presStyleIdx="0" presStyleCnt="3">
        <dgm:presLayoutVars>
          <dgm:chPref val="3"/>
        </dgm:presLayoutVars>
      </dgm:prSet>
      <dgm:spPr/>
    </dgm:pt>
    <dgm:pt modelId="{E05CC2BC-C857-472F-AB7F-F89640AB3B8D}" type="pres">
      <dgm:prSet presAssocID="{9C9B128B-C3BF-4E85-BA9C-0B61568D0344}" presName="hierChild2" presStyleCnt="0"/>
      <dgm:spPr/>
    </dgm:pt>
    <dgm:pt modelId="{55377B99-8A4A-47AC-A852-63AE7A17C799}" type="pres">
      <dgm:prSet presAssocID="{CE5296D9-EE8F-4C63-AD30-798B56CB3EAA}" presName="hierRoot1" presStyleCnt="0"/>
      <dgm:spPr/>
    </dgm:pt>
    <dgm:pt modelId="{6165CE4B-91CF-4FD5-A273-1FB89F6D0E1B}" type="pres">
      <dgm:prSet presAssocID="{CE5296D9-EE8F-4C63-AD30-798B56CB3EAA}" presName="composite" presStyleCnt="0"/>
      <dgm:spPr/>
    </dgm:pt>
    <dgm:pt modelId="{C2DC98FF-3189-4B30-9710-BCAD29A32B74}" type="pres">
      <dgm:prSet presAssocID="{CE5296D9-EE8F-4C63-AD30-798B56CB3EAA}" presName="background" presStyleLbl="node0" presStyleIdx="1" presStyleCnt="3"/>
      <dgm:spPr/>
    </dgm:pt>
    <dgm:pt modelId="{558F6E7A-6D34-4115-AC54-45BE0D374538}" type="pres">
      <dgm:prSet presAssocID="{CE5296D9-EE8F-4C63-AD30-798B56CB3EAA}" presName="text" presStyleLbl="fgAcc0" presStyleIdx="1" presStyleCnt="3">
        <dgm:presLayoutVars>
          <dgm:chPref val="3"/>
        </dgm:presLayoutVars>
      </dgm:prSet>
      <dgm:spPr/>
    </dgm:pt>
    <dgm:pt modelId="{995E196A-02B1-48C6-B32E-9075BDABC175}" type="pres">
      <dgm:prSet presAssocID="{CE5296D9-EE8F-4C63-AD30-798B56CB3EAA}" presName="hierChild2" presStyleCnt="0"/>
      <dgm:spPr/>
    </dgm:pt>
    <dgm:pt modelId="{CE9EA23B-EEB4-455A-8155-D57E6EB2FAF2}" type="pres">
      <dgm:prSet presAssocID="{A27A3DA5-E5F9-423F-9EF3-CCC7AB8A78DC}" presName="hierRoot1" presStyleCnt="0"/>
      <dgm:spPr/>
    </dgm:pt>
    <dgm:pt modelId="{5717EB44-C398-47F4-9E0C-2CDAD17487AE}" type="pres">
      <dgm:prSet presAssocID="{A27A3DA5-E5F9-423F-9EF3-CCC7AB8A78DC}" presName="composite" presStyleCnt="0"/>
      <dgm:spPr/>
    </dgm:pt>
    <dgm:pt modelId="{A14EE2A9-CF0D-499A-9741-55F69E896FEC}" type="pres">
      <dgm:prSet presAssocID="{A27A3DA5-E5F9-423F-9EF3-CCC7AB8A78DC}" presName="background" presStyleLbl="node0" presStyleIdx="2" presStyleCnt="3"/>
      <dgm:spPr/>
    </dgm:pt>
    <dgm:pt modelId="{3E705C8D-D964-4D5A-9813-6C5B94CDB41F}" type="pres">
      <dgm:prSet presAssocID="{A27A3DA5-E5F9-423F-9EF3-CCC7AB8A78DC}" presName="text" presStyleLbl="fgAcc0" presStyleIdx="2" presStyleCnt="3">
        <dgm:presLayoutVars>
          <dgm:chPref val="3"/>
        </dgm:presLayoutVars>
      </dgm:prSet>
      <dgm:spPr/>
    </dgm:pt>
    <dgm:pt modelId="{81FA8632-D59D-424E-B73B-760BBD038E0F}" type="pres">
      <dgm:prSet presAssocID="{A27A3DA5-E5F9-423F-9EF3-CCC7AB8A78DC}" presName="hierChild2" presStyleCnt="0"/>
      <dgm:spPr/>
    </dgm:pt>
  </dgm:ptLst>
  <dgm:cxnLst>
    <dgm:cxn modelId="{D6FC1F16-E2C8-425B-8EB3-8711ECA0B3C2}" type="presOf" srcId="{211819DB-1E1D-415F-B56A-DEC321EC719F}" destId="{FED6802B-FBFB-44B3-B7F3-1A5F8ACA8A5F}" srcOrd="0" destOrd="0" presId="urn:microsoft.com/office/officeart/2005/8/layout/hierarchy1"/>
    <dgm:cxn modelId="{BCF32145-3F0C-4EA0-8BAF-E8219DED851D}" type="presOf" srcId="{CE5296D9-EE8F-4C63-AD30-798B56CB3EAA}" destId="{558F6E7A-6D34-4115-AC54-45BE0D374538}" srcOrd="0" destOrd="0" presId="urn:microsoft.com/office/officeart/2005/8/layout/hierarchy1"/>
    <dgm:cxn modelId="{9457764C-3432-4B8D-8F6E-58640E9DBD3A}" srcId="{211819DB-1E1D-415F-B56A-DEC321EC719F}" destId="{9C9B128B-C3BF-4E85-BA9C-0B61568D0344}" srcOrd="0" destOrd="0" parTransId="{504546C0-3D7A-4E28-AEAE-6A76D8A2DA39}" sibTransId="{53100D8D-5DD3-416A-9A83-0776AEBB7E17}"/>
    <dgm:cxn modelId="{89E0CE54-F536-4BB8-8D53-244364087834}" srcId="{211819DB-1E1D-415F-B56A-DEC321EC719F}" destId="{CE5296D9-EE8F-4C63-AD30-798B56CB3EAA}" srcOrd="1" destOrd="0" parTransId="{E574E58C-6B5A-4F9E-9D28-D6228942FBCB}" sibTransId="{AA62D023-5531-4379-B155-D2B9C9D9C658}"/>
    <dgm:cxn modelId="{8CEEE374-5D11-4309-B393-5E018B44857C}" type="presOf" srcId="{9C9B128B-C3BF-4E85-BA9C-0B61568D0344}" destId="{A1AD902D-3412-405A-8BE7-C1463B31D3E1}" srcOrd="0" destOrd="0" presId="urn:microsoft.com/office/officeart/2005/8/layout/hierarchy1"/>
    <dgm:cxn modelId="{1A647484-4A93-4C93-91C1-675D1B2DB511}" srcId="{211819DB-1E1D-415F-B56A-DEC321EC719F}" destId="{A27A3DA5-E5F9-423F-9EF3-CCC7AB8A78DC}" srcOrd="2" destOrd="0" parTransId="{C721C941-5F3E-42E0-A4F9-99ADE7887C79}" sibTransId="{113B435A-55A5-4E2A-8DE7-F2187BC2C17C}"/>
    <dgm:cxn modelId="{1F619FEF-E649-45E4-947A-B059B62493CE}" type="presOf" srcId="{A27A3DA5-E5F9-423F-9EF3-CCC7AB8A78DC}" destId="{3E705C8D-D964-4D5A-9813-6C5B94CDB41F}" srcOrd="0" destOrd="0" presId="urn:microsoft.com/office/officeart/2005/8/layout/hierarchy1"/>
    <dgm:cxn modelId="{91CBE5C5-E845-47D9-989F-E9C2C17C739D}" type="presParOf" srcId="{FED6802B-FBFB-44B3-B7F3-1A5F8ACA8A5F}" destId="{1BF622F8-A1DE-4714-917C-F3E35EBDC6D9}" srcOrd="0" destOrd="0" presId="urn:microsoft.com/office/officeart/2005/8/layout/hierarchy1"/>
    <dgm:cxn modelId="{75B43146-5A08-4636-A79C-10817AA25AEE}" type="presParOf" srcId="{1BF622F8-A1DE-4714-917C-F3E35EBDC6D9}" destId="{31C30B5C-4A76-4387-B600-7AAA438E91BB}" srcOrd="0" destOrd="0" presId="urn:microsoft.com/office/officeart/2005/8/layout/hierarchy1"/>
    <dgm:cxn modelId="{91F3DCD5-2E4C-4238-9064-E24B2140DFAD}" type="presParOf" srcId="{31C30B5C-4A76-4387-B600-7AAA438E91BB}" destId="{28945838-72D2-4C84-930A-9AEEA49F1725}" srcOrd="0" destOrd="0" presId="urn:microsoft.com/office/officeart/2005/8/layout/hierarchy1"/>
    <dgm:cxn modelId="{D2784464-FC08-49F5-9A21-A03F0EE1E552}" type="presParOf" srcId="{31C30B5C-4A76-4387-B600-7AAA438E91BB}" destId="{A1AD902D-3412-405A-8BE7-C1463B31D3E1}" srcOrd="1" destOrd="0" presId="urn:microsoft.com/office/officeart/2005/8/layout/hierarchy1"/>
    <dgm:cxn modelId="{67A1FD47-C5CF-41B8-8B59-FFF6A53D2637}" type="presParOf" srcId="{1BF622F8-A1DE-4714-917C-F3E35EBDC6D9}" destId="{E05CC2BC-C857-472F-AB7F-F89640AB3B8D}" srcOrd="1" destOrd="0" presId="urn:microsoft.com/office/officeart/2005/8/layout/hierarchy1"/>
    <dgm:cxn modelId="{FB6FBF1E-EAF4-421D-AE01-C9D1A38BBBDE}" type="presParOf" srcId="{FED6802B-FBFB-44B3-B7F3-1A5F8ACA8A5F}" destId="{55377B99-8A4A-47AC-A852-63AE7A17C799}" srcOrd="1" destOrd="0" presId="urn:microsoft.com/office/officeart/2005/8/layout/hierarchy1"/>
    <dgm:cxn modelId="{1891DF93-A356-4328-AF54-F7BFA7AD4C19}" type="presParOf" srcId="{55377B99-8A4A-47AC-A852-63AE7A17C799}" destId="{6165CE4B-91CF-4FD5-A273-1FB89F6D0E1B}" srcOrd="0" destOrd="0" presId="urn:microsoft.com/office/officeart/2005/8/layout/hierarchy1"/>
    <dgm:cxn modelId="{825DB199-F5A6-441B-9118-30D8E64D444B}" type="presParOf" srcId="{6165CE4B-91CF-4FD5-A273-1FB89F6D0E1B}" destId="{C2DC98FF-3189-4B30-9710-BCAD29A32B74}" srcOrd="0" destOrd="0" presId="urn:microsoft.com/office/officeart/2005/8/layout/hierarchy1"/>
    <dgm:cxn modelId="{49604CB5-F337-48F3-A9D4-576B4F39A0F7}" type="presParOf" srcId="{6165CE4B-91CF-4FD5-A273-1FB89F6D0E1B}" destId="{558F6E7A-6D34-4115-AC54-45BE0D374538}" srcOrd="1" destOrd="0" presId="urn:microsoft.com/office/officeart/2005/8/layout/hierarchy1"/>
    <dgm:cxn modelId="{82CD4CDA-E137-43B4-9271-90D60D5AF548}" type="presParOf" srcId="{55377B99-8A4A-47AC-A852-63AE7A17C799}" destId="{995E196A-02B1-48C6-B32E-9075BDABC175}" srcOrd="1" destOrd="0" presId="urn:microsoft.com/office/officeart/2005/8/layout/hierarchy1"/>
    <dgm:cxn modelId="{C2FC4EA9-049D-4B60-9FE9-4911DAF1DE10}" type="presParOf" srcId="{FED6802B-FBFB-44B3-B7F3-1A5F8ACA8A5F}" destId="{CE9EA23B-EEB4-455A-8155-D57E6EB2FAF2}" srcOrd="2" destOrd="0" presId="urn:microsoft.com/office/officeart/2005/8/layout/hierarchy1"/>
    <dgm:cxn modelId="{25893DB0-BD3E-4039-AA37-5BB7AD09FD29}" type="presParOf" srcId="{CE9EA23B-EEB4-455A-8155-D57E6EB2FAF2}" destId="{5717EB44-C398-47F4-9E0C-2CDAD17487AE}" srcOrd="0" destOrd="0" presId="urn:microsoft.com/office/officeart/2005/8/layout/hierarchy1"/>
    <dgm:cxn modelId="{7958CBD9-C496-49A3-ADED-6F3EF023A58C}" type="presParOf" srcId="{5717EB44-C398-47F4-9E0C-2CDAD17487AE}" destId="{A14EE2A9-CF0D-499A-9741-55F69E896FEC}" srcOrd="0" destOrd="0" presId="urn:microsoft.com/office/officeart/2005/8/layout/hierarchy1"/>
    <dgm:cxn modelId="{6DA94F45-0F1C-41E8-8B65-7ABD7831239E}" type="presParOf" srcId="{5717EB44-C398-47F4-9E0C-2CDAD17487AE}" destId="{3E705C8D-D964-4D5A-9813-6C5B94CDB41F}" srcOrd="1" destOrd="0" presId="urn:microsoft.com/office/officeart/2005/8/layout/hierarchy1"/>
    <dgm:cxn modelId="{E9DD7C51-67A0-4FB6-BF12-7B9485D32000}" type="presParOf" srcId="{CE9EA23B-EEB4-455A-8155-D57E6EB2FAF2}" destId="{81FA8632-D59D-424E-B73B-760BBD038E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BF341E2-744E-4742-A5BD-DAA7D0F7898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733A6C1-E915-4751-8636-588C8F521651}">
      <dgm:prSet/>
      <dgm:spPr/>
      <dgm:t>
        <a:bodyPr/>
        <a:lstStyle/>
        <a:p>
          <a:r>
            <a:rPr lang="en-US"/>
            <a:t>Masker, sarung tangan</a:t>
          </a:r>
        </a:p>
      </dgm:t>
    </dgm:pt>
    <dgm:pt modelId="{B17DAADE-E6E0-4B74-9027-9461F75CB689}" cxnId="{AFE4C15A-CF19-4F1F-8216-D88B7E974A1A}" type="parTrans">
      <dgm:prSet/>
      <dgm:spPr/>
      <dgm:t>
        <a:bodyPr/>
        <a:lstStyle/>
        <a:p>
          <a:endParaRPr lang="en-US"/>
        </a:p>
      </dgm:t>
    </dgm:pt>
    <dgm:pt modelId="{506D062D-B37F-4281-AD9F-E5F1FC5A605B}" cxnId="{AFE4C15A-CF19-4F1F-8216-D88B7E974A1A}" type="sibTrans">
      <dgm:prSet/>
      <dgm:spPr/>
      <dgm:t>
        <a:bodyPr/>
        <a:lstStyle/>
        <a:p>
          <a:endParaRPr lang="en-US"/>
        </a:p>
      </dgm:t>
    </dgm:pt>
    <dgm:pt modelId="{F410DF2B-BEB9-48CA-9CEE-F98E5546C5A5}">
      <dgm:prSet/>
      <dgm:spPr/>
      <dgm:t>
        <a:bodyPr/>
        <a:lstStyle/>
        <a:p>
          <a:r>
            <a:rPr lang="en-US"/>
            <a:t>Gown, face shield</a:t>
          </a:r>
        </a:p>
      </dgm:t>
    </dgm:pt>
    <dgm:pt modelId="{F5B1497D-0580-4957-8E9E-729603A2BDC5}" cxnId="{3DCD6024-F700-486B-8DF5-2D40FCC4A073}" type="parTrans">
      <dgm:prSet/>
      <dgm:spPr/>
      <dgm:t>
        <a:bodyPr/>
        <a:lstStyle/>
        <a:p>
          <a:endParaRPr lang="en-US"/>
        </a:p>
      </dgm:t>
    </dgm:pt>
    <dgm:pt modelId="{B57016CC-9FC1-48F0-B266-80583CCE9179}" cxnId="{3DCD6024-F700-486B-8DF5-2D40FCC4A073}" type="sibTrans">
      <dgm:prSet/>
      <dgm:spPr/>
      <dgm:t>
        <a:bodyPr/>
        <a:lstStyle/>
        <a:p>
          <a:endParaRPr lang="en-US"/>
        </a:p>
      </dgm:t>
    </dgm:pt>
    <dgm:pt modelId="{C859C386-6FD3-4681-ADAF-60D56AA695E3}">
      <dgm:prSet/>
      <dgm:spPr/>
      <dgm:t>
        <a:bodyPr/>
        <a:lstStyle/>
        <a:p>
          <a:r>
            <a:rPr lang="en-US"/>
            <a:t>Sesuai SOP</a:t>
          </a:r>
        </a:p>
      </dgm:t>
    </dgm:pt>
    <dgm:pt modelId="{6F17B5BC-9AD4-4F9F-B88B-C61D85101C5A}" cxnId="{B6DB012C-7B29-49FB-95D6-B9C0C7D98852}" type="parTrans">
      <dgm:prSet/>
      <dgm:spPr/>
      <dgm:t>
        <a:bodyPr/>
        <a:lstStyle/>
        <a:p>
          <a:endParaRPr lang="en-US"/>
        </a:p>
      </dgm:t>
    </dgm:pt>
    <dgm:pt modelId="{4E91D55C-A62F-4322-ADAB-5769FBF36F82}" cxnId="{B6DB012C-7B29-49FB-95D6-B9C0C7D98852}" type="sibTrans">
      <dgm:prSet/>
      <dgm:spPr/>
      <dgm:t>
        <a:bodyPr/>
        <a:lstStyle/>
        <a:p>
          <a:endParaRPr lang="en-US"/>
        </a:p>
      </dgm:t>
    </dgm:pt>
    <dgm:pt modelId="{40FCC832-10F3-4CE1-9DDE-D9B06A2DF0EB}" type="pres">
      <dgm:prSet presAssocID="{9BF341E2-744E-4742-A5BD-DAA7D0F789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0953EB5-0549-412C-A1A2-ED901224581F}" type="pres">
      <dgm:prSet presAssocID="{F733A6C1-E915-4751-8636-588C8F521651}" presName="hierRoot1" presStyleCnt="0"/>
      <dgm:spPr/>
    </dgm:pt>
    <dgm:pt modelId="{BC5CB24E-BC4F-49AC-84D7-3495B762AD27}" type="pres">
      <dgm:prSet presAssocID="{F733A6C1-E915-4751-8636-588C8F521651}" presName="composite" presStyleCnt="0"/>
      <dgm:spPr/>
    </dgm:pt>
    <dgm:pt modelId="{BAFB2C7E-DCE9-4D37-9EE9-EB9476D26C01}" type="pres">
      <dgm:prSet presAssocID="{F733A6C1-E915-4751-8636-588C8F521651}" presName="background" presStyleLbl="node0" presStyleIdx="0" presStyleCnt="3"/>
      <dgm:spPr/>
    </dgm:pt>
    <dgm:pt modelId="{58124752-CE67-4BAB-9258-83BF4E84CA28}" type="pres">
      <dgm:prSet presAssocID="{F733A6C1-E915-4751-8636-588C8F521651}" presName="text" presStyleLbl="fgAcc0" presStyleIdx="0" presStyleCnt="3">
        <dgm:presLayoutVars>
          <dgm:chPref val="3"/>
        </dgm:presLayoutVars>
      </dgm:prSet>
      <dgm:spPr/>
    </dgm:pt>
    <dgm:pt modelId="{AD4F87E6-CE3D-4F31-9A5E-B25D257ED67D}" type="pres">
      <dgm:prSet presAssocID="{F733A6C1-E915-4751-8636-588C8F521651}" presName="hierChild2" presStyleCnt="0"/>
      <dgm:spPr/>
    </dgm:pt>
    <dgm:pt modelId="{720347BF-7006-406C-8DE9-8D1E7583F04E}" type="pres">
      <dgm:prSet presAssocID="{F410DF2B-BEB9-48CA-9CEE-F98E5546C5A5}" presName="hierRoot1" presStyleCnt="0"/>
      <dgm:spPr/>
    </dgm:pt>
    <dgm:pt modelId="{132E3AE4-52AA-4188-A734-8735907F21B1}" type="pres">
      <dgm:prSet presAssocID="{F410DF2B-BEB9-48CA-9CEE-F98E5546C5A5}" presName="composite" presStyleCnt="0"/>
      <dgm:spPr/>
    </dgm:pt>
    <dgm:pt modelId="{30DE0AA4-C4F2-49AF-9360-8AB2E98D19B2}" type="pres">
      <dgm:prSet presAssocID="{F410DF2B-BEB9-48CA-9CEE-F98E5546C5A5}" presName="background" presStyleLbl="node0" presStyleIdx="1" presStyleCnt="3"/>
      <dgm:spPr/>
    </dgm:pt>
    <dgm:pt modelId="{A40FB8F2-1998-481B-BA24-D2B897BE901C}" type="pres">
      <dgm:prSet presAssocID="{F410DF2B-BEB9-48CA-9CEE-F98E5546C5A5}" presName="text" presStyleLbl="fgAcc0" presStyleIdx="1" presStyleCnt="3">
        <dgm:presLayoutVars>
          <dgm:chPref val="3"/>
        </dgm:presLayoutVars>
      </dgm:prSet>
      <dgm:spPr/>
    </dgm:pt>
    <dgm:pt modelId="{F770171E-D372-466A-AF96-3E1CA23FDFDC}" type="pres">
      <dgm:prSet presAssocID="{F410DF2B-BEB9-48CA-9CEE-F98E5546C5A5}" presName="hierChild2" presStyleCnt="0"/>
      <dgm:spPr/>
    </dgm:pt>
    <dgm:pt modelId="{7D58C619-5C61-411F-B87D-F2ACE519CF44}" type="pres">
      <dgm:prSet presAssocID="{C859C386-6FD3-4681-ADAF-60D56AA695E3}" presName="hierRoot1" presStyleCnt="0"/>
      <dgm:spPr/>
    </dgm:pt>
    <dgm:pt modelId="{B68F195B-1F0A-43FA-A896-87C4AD50B05C}" type="pres">
      <dgm:prSet presAssocID="{C859C386-6FD3-4681-ADAF-60D56AA695E3}" presName="composite" presStyleCnt="0"/>
      <dgm:spPr/>
    </dgm:pt>
    <dgm:pt modelId="{BF6516A9-1342-46B2-918B-BE1DB50B8A67}" type="pres">
      <dgm:prSet presAssocID="{C859C386-6FD3-4681-ADAF-60D56AA695E3}" presName="background" presStyleLbl="node0" presStyleIdx="2" presStyleCnt="3"/>
      <dgm:spPr/>
    </dgm:pt>
    <dgm:pt modelId="{C3F44327-1738-4697-807C-EFAC49FA13C7}" type="pres">
      <dgm:prSet presAssocID="{C859C386-6FD3-4681-ADAF-60D56AA695E3}" presName="text" presStyleLbl="fgAcc0" presStyleIdx="2" presStyleCnt="3">
        <dgm:presLayoutVars>
          <dgm:chPref val="3"/>
        </dgm:presLayoutVars>
      </dgm:prSet>
      <dgm:spPr/>
    </dgm:pt>
    <dgm:pt modelId="{4E669473-B40E-4052-B6AE-0D802D8B00A1}" type="pres">
      <dgm:prSet presAssocID="{C859C386-6FD3-4681-ADAF-60D56AA695E3}" presName="hierChild2" presStyleCnt="0"/>
      <dgm:spPr/>
    </dgm:pt>
  </dgm:ptLst>
  <dgm:cxnLst>
    <dgm:cxn modelId="{3DCD6024-F700-486B-8DF5-2D40FCC4A073}" srcId="{9BF341E2-744E-4742-A5BD-DAA7D0F78987}" destId="{F410DF2B-BEB9-48CA-9CEE-F98E5546C5A5}" srcOrd="1" destOrd="0" parTransId="{F5B1497D-0580-4957-8E9E-729603A2BDC5}" sibTransId="{B57016CC-9FC1-48F0-B266-80583CCE9179}"/>
    <dgm:cxn modelId="{B6DB012C-7B29-49FB-95D6-B9C0C7D98852}" srcId="{9BF341E2-744E-4742-A5BD-DAA7D0F78987}" destId="{C859C386-6FD3-4681-ADAF-60D56AA695E3}" srcOrd="2" destOrd="0" parTransId="{6F17B5BC-9AD4-4F9F-B88B-C61D85101C5A}" sibTransId="{4E91D55C-A62F-4322-ADAB-5769FBF36F82}"/>
    <dgm:cxn modelId="{F0EB0965-AAC9-40C8-A37A-2908E22CC05B}" type="presOf" srcId="{F733A6C1-E915-4751-8636-588C8F521651}" destId="{58124752-CE67-4BAB-9258-83BF4E84CA28}" srcOrd="0" destOrd="0" presId="urn:microsoft.com/office/officeart/2005/8/layout/hierarchy1"/>
    <dgm:cxn modelId="{1EE3D347-DB89-4162-9219-F5A8E9CD4598}" type="presOf" srcId="{F410DF2B-BEB9-48CA-9CEE-F98E5546C5A5}" destId="{A40FB8F2-1998-481B-BA24-D2B897BE901C}" srcOrd="0" destOrd="0" presId="urn:microsoft.com/office/officeart/2005/8/layout/hierarchy1"/>
    <dgm:cxn modelId="{AFE4C15A-CF19-4F1F-8216-D88B7E974A1A}" srcId="{9BF341E2-744E-4742-A5BD-DAA7D0F78987}" destId="{F733A6C1-E915-4751-8636-588C8F521651}" srcOrd="0" destOrd="0" parTransId="{B17DAADE-E6E0-4B74-9027-9461F75CB689}" sibTransId="{506D062D-B37F-4281-AD9F-E5F1FC5A605B}"/>
    <dgm:cxn modelId="{6709C5CC-67DA-42B9-96E6-DFB7A75C9446}" type="presOf" srcId="{C859C386-6FD3-4681-ADAF-60D56AA695E3}" destId="{C3F44327-1738-4697-807C-EFAC49FA13C7}" srcOrd="0" destOrd="0" presId="urn:microsoft.com/office/officeart/2005/8/layout/hierarchy1"/>
    <dgm:cxn modelId="{CB2FF3DF-4C59-49C5-AE16-8C237BF51761}" type="presOf" srcId="{9BF341E2-744E-4742-A5BD-DAA7D0F78987}" destId="{40FCC832-10F3-4CE1-9DDE-D9B06A2DF0EB}" srcOrd="0" destOrd="0" presId="urn:microsoft.com/office/officeart/2005/8/layout/hierarchy1"/>
    <dgm:cxn modelId="{7F6F8D53-20CB-4F96-BC78-E7AC43AD97B2}" type="presParOf" srcId="{40FCC832-10F3-4CE1-9DDE-D9B06A2DF0EB}" destId="{70953EB5-0549-412C-A1A2-ED901224581F}" srcOrd="0" destOrd="0" presId="urn:microsoft.com/office/officeart/2005/8/layout/hierarchy1"/>
    <dgm:cxn modelId="{6C3CE2A9-449C-446D-AA8F-91BF7FC5F472}" type="presParOf" srcId="{70953EB5-0549-412C-A1A2-ED901224581F}" destId="{BC5CB24E-BC4F-49AC-84D7-3495B762AD27}" srcOrd="0" destOrd="0" presId="urn:microsoft.com/office/officeart/2005/8/layout/hierarchy1"/>
    <dgm:cxn modelId="{D1C040A6-EAEF-4CD2-A410-7CDFBB0778ED}" type="presParOf" srcId="{BC5CB24E-BC4F-49AC-84D7-3495B762AD27}" destId="{BAFB2C7E-DCE9-4D37-9EE9-EB9476D26C01}" srcOrd="0" destOrd="0" presId="urn:microsoft.com/office/officeart/2005/8/layout/hierarchy1"/>
    <dgm:cxn modelId="{FF4A3384-F0CB-4BEA-BA86-FA15519EF5FC}" type="presParOf" srcId="{BC5CB24E-BC4F-49AC-84D7-3495B762AD27}" destId="{58124752-CE67-4BAB-9258-83BF4E84CA28}" srcOrd="1" destOrd="0" presId="urn:microsoft.com/office/officeart/2005/8/layout/hierarchy1"/>
    <dgm:cxn modelId="{16512F24-A14B-428B-89FB-6D3467F2ECFB}" type="presParOf" srcId="{70953EB5-0549-412C-A1A2-ED901224581F}" destId="{AD4F87E6-CE3D-4F31-9A5E-B25D257ED67D}" srcOrd="1" destOrd="0" presId="urn:microsoft.com/office/officeart/2005/8/layout/hierarchy1"/>
    <dgm:cxn modelId="{FDAC8C25-30A4-4174-AC53-B297A2616E1E}" type="presParOf" srcId="{40FCC832-10F3-4CE1-9DDE-D9B06A2DF0EB}" destId="{720347BF-7006-406C-8DE9-8D1E7583F04E}" srcOrd="1" destOrd="0" presId="urn:microsoft.com/office/officeart/2005/8/layout/hierarchy1"/>
    <dgm:cxn modelId="{9140E03C-7D1C-44A7-AABB-0A0E4B20F8EB}" type="presParOf" srcId="{720347BF-7006-406C-8DE9-8D1E7583F04E}" destId="{132E3AE4-52AA-4188-A734-8735907F21B1}" srcOrd="0" destOrd="0" presId="urn:microsoft.com/office/officeart/2005/8/layout/hierarchy1"/>
    <dgm:cxn modelId="{3FDACC78-63E2-4869-872C-C0B0EB682FAE}" type="presParOf" srcId="{132E3AE4-52AA-4188-A734-8735907F21B1}" destId="{30DE0AA4-C4F2-49AF-9360-8AB2E98D19B2}" srcOrd="0" destOrd="0" presId="urn:microsoft.com/office/officeart/2005/8/layout/hierarchy1"/>
    <dgm:cxn modelId="{30D95FFF-5516-4868-A0AD-FAC71F93010B}" type="presParOf" srcId="{132E3AE4-52AA-4188-A734-8735907F21B1}" destId="{A40FB8F2-1998-481B-BA24-D2B897BE901C}" srcOrd="1" destOrd="0" presId="urn:microsoft.com/office/officeart/2005/8/layout/hierarchy1"/>
    <dgm:cxn modelId="{98106B03-A542-40DF-8118-DE1D6882E006}" type="presParOf" srcId="{720347BF-7006-406C-8DE9-8D1E7583F04E}" destId="{F770171E-D372-466A-AF96-3E1CA23FDFDC}" srcOrd="1" destOrd="0" presId="urn:microsoft.com/office/officeart/2005/8/layout/hierarchy1"/>
    <dgm:cxn modelId="{A584D913-0ACD-4207-B89A-8AE5741C3641}" type="presParOf" srcId="{40FCC832-10F3-4CE1-9DDE-D9B06A2DF0EB}" destId="{7D58C619-5C61-411F-B87D-F2ACE519CF44}" srcOrd="2" destOrd="0" presId="urn:microsoft.com/office/officeart/2005/8/layout/hierarchy1"/>
    <dgm:cxn modelId="{AA44D24F-09BA-496A-9393-FC1EBDED7557}" type="presParOf" srcId="{7D58C619-5C61-411F-B87D-F2ACE519CF44}" destId="{B68F195B-1F0A-43FA-A896-87C4AD50B05C}" srcOrd="0" destOrd="0" presId="urn:microsoft.com/office/officeart/2005/8/layout/hierarchy1"/>
    <dgm:cxn modelId="{FB9347F9-8376-45C3-99C2-6E33DF8B2CA5}" type="presParOf" srcId="{B68F195B-1F0A-43FA-A896-87C4AD50B05C}" destId="{BF6516A9-1342-46B2-918B-BE1DB50B8A67}" srcOrd="0" destOrd="0" presId="urn:microsoft.com/office/officeart/2005/8/layout/hierarchy1"/>
    <dgm:cxn modelId="{4270B489-D71B-408C-9020-2A722F870845}" type="presParOf" srcId="{B68F195B-1F0A-43FA-A896-87C4AD50B05C}" destId="{C3F44327-1738-4697-807C-EFAC49FA13C7}" srcOrd="1" destOrd="0" presId="urn:microsoft.com/office/officeart/2005/8/layout/hierarchy1"/>
    <dgm:cxn modelId="{4CF8E55F-EC4F-4D6C-AECE-C4981A5F1AFA}" type="presParOf" srcId="{7D58C619-5C61-411F-B87D-F2ACE519CF44}" destId="{4E669473-B40E-4052-B6AE-0D802D8B00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CB8ED2-DD18-4E61-A5B5-6073BB7EAC8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DC31961-DC25-404B-82DF-F5033D0D6ECB}">
      <dgm:prSet/>
      <dgm:spPr/>
      <dgm:t>
        <a:bodyPr/>
        <a:lstStyle/>
        <a:p>
          <a:r>
            <a:rPr lang="en-US"/>
            <a:t>6 sasaran patient safety</a:t>
          </a:r>
        </a:p>
      </dgm:t>
    </dgm:pt>
    <dgm:pt modelId="{26663D32-7192-4252-A51E-298CFBA45B98}" cxnId="{1B5151E6-8932-4734-B551-C94769BA1F9C}" type="parTrans">
      <dgm:prSet/>
      <dgm:spPr/>
      <dgm:t>
        <a:bodyPr/>
        <a:lstStyle/>
        <a:p>
          <a:endParaRPr lang="en-US"/>
        </a:p>
      </dgm:t>
    </dgm:pt>
    <dgm:pt modelId="{052476DC-F056-46DC-BC2C-DCA55B74BBEB}" cxnId="{1B5151E6-8932-4734-B551-C94769BA1F9C}" type="sibTrans">
      <dgm:prSet/>
      <dgm:spPr/>
      <dgm:t>
        <a:bodyPr/>
        <a:lstStyle/>
        <a:p>
          <a:endParaRPr lang="en-US"/>
        </a:p>
      </dgm:t>
    </dgm:pt>
    <dgm:pt modelId="{17B3284B-9046-46A3-87B7-CE26701DF4A8}">
      <dgm:prSet/>
      <dgm:spPr/>
      <dgm:t>
        <a:bodyPr/>
        <a:lstStyle/>
        <a:p>
          <a:r>
            <a:rPr lang="en-US"/>
            <a:t>Pencegahan jatuh</a:t>
          </a:r>
        </a:p>
      </dgm:t>
    </dgm:pt>
    <dgm:pt modelId="{562C11D7-1C15-4B3F-BF6F-D40DF23036EC}" cxnId="{52BFCC01-79D2-4F46-84DD-0BB7369B88B1}" type="parTrans">
      <dgm:prSet/>
      <dgm:spPr/>
      <dgm:t>
        <a:bodyPr/>
        <a:lstStyle/>
        <a:p>
          <a:endParaRPr lang="en-US"/>
        </a:p>
      </dgm:t>
    </dgm:pt>
    <dgm:pt modelId="{21EDCFB2-77A7-4B34-B6E0-B9A55C1FB0D1}" cxnId="{52BFCC01-79D2-4F46-84DD-0BB7369B88B1}" type="sibTrans">
      <dgm:prSet/>
      <dgm:spPr/>
      <dgm:t>
        <a:bodyPr/>
        <a:lstStyle/>
        <a:p>
          <a:endParaRPr lang="en-US"/>
        </a:p>
      </dgm:t>
    </dgm:pt>
    <dgm:pt modelId="{EFE5A0C0-AA82-4CC6-8173-D4D58307B55C}">
      <dgm:prSet/>
      <dgm:spPr/>
      <dgm:t>
        <a:bodyPr/>
        <a:lstStyle/>
        <a:p>
          <a:r>
            <a:rPr lang="en-US"/>
            <a:t>Identifikasi pasien</a:t>
          </a:r>
        </a:p>
      </dgm:t>
    </dgm:pt>
    <dgm:pt modelId="{F896E62B-B604-4C4F-99ED-CC9C82F4F7C1}" cxnId="{0A8DC96A-D5B2-4289-83A4-B7A922AAC17C}" type="parTrans">
      <dgm:prSet/>
      <dgm:spPr/>
      <dgm:t>
        <a:bodyPr/>
        <a:lstStyle/>
        <a:p>
          <a:endParaRPr lang="en-US"/>
        </a:p>
      </dgm:t>
    </dgm:pt>
    <dgm:pt modelId="{7E7904FE-DA19-411D-AC3F-5A3DB75F8542}" cxnId="{0A8DC96A-D5B2-4289-83A4-B7A922AAC17C}" type="sibTrans">
      <dgm:prSet/>
      <dgm:spPr/>
      <dgm:t>
        <a:bodyPr/>
        <a:lstStyle/>
        <a:p>
          <a:endParaRPr lang="en-US"/>
        </a:p>
      </dgm:t>
    </dgm:pt>
    <dgm:pt modelId="{56D532C2-57C8-43F1-83CA-169F3347194C}" type="pres">
      <dgm:prSet presAssocID="{98CB8ED2-DD18-4E61-A5B5-6073BB7EAC8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CBAD727-7A52-4E58-B4A0-BB50173E4593}" type="pres">
      <dgm:prSet presAssocID="{5DC31961-DC25-404B-82DF-F5033D0D6ECB}" presName="hierRoot1" presStyleCnt="0"/>
      <dgm:spPr/>
    </dgm:pt>
    <dgm:pt modelId="{C4F85F51-6D7F-41FE-A785-255C64B221AF}" type="pres">
      <dgm:prSet presAssocID="{5DC31961-DC25-404B-82DF-F5033D0D6ECB}" presName="composite" presStyleCnt="0"/>
      <dgm:spPr/>
    </dgm:pt>
    <dgm:pt modelId="{1F68D93C-6679-461E-9B66-8697B48CF47E}" type="pres">
      <dgm:prSet presAssocID="{5DC31961-DC25-404B-82DF-F5033D0D6ECB}" presName="background" presStyleLbl="node0" presStyleIdx="0" presStyleCnt="3"/>
      <dgm:spPr/>
    </dgm:pt>
    <dgm:pt modelId="{2B70B92D-A02E-4E22-A69C-AFD7F1552553}" type="pres">
      <dgm:prSet presAssocID="{5DC31961-DC25-404B-82DF-F5033D0D6ECB}" presName="text" presStyleLbl="fgAcc0" presStyleIdx="0" presStyleCnt="3">
        <dgm:presLayoutVars>
          <dgm:chPref val="3"/>
        </dgm:presLayoutVars>
      </dgm:prSet>
      <dgm:spPr/>
    </dgm:pt>
    <dgm:pt modelId="{C5E02ED8-683F-4996-9412-0DA640CEFFD5}" type="pres">
      <dgm:prSet presAssocID="{5DC31961-DC25-404B-82DF-F5033D0D6ECB}" presName="hierChild2" presStyleCnt="0"/>
      <dgm:spPr/>
    </dgm:pt>
    <dgm:pt modelId="{C3C0F578-AA8B-4CD0-BBF5-88EAF8D1097B}" type="pres">
      <dgm:prSet presAssocID="{17B3284B-9046-46A3-87B7-CE26701DF4A8}" presName="hierRoot1" presStyleCnt="0"/>
      <dgm:spPr/>
    </dgm:pt>
    <dgm:pt modelId="{07954B2A-A663-4858-8072-F7CB4FE2C418}" type="pres">
      <dgm:prSet presAssocID="{17B3284B-9046-46A3-87B7-CE26701DF4A8}" presName="composite" presStyleCnt="0"/>
      <dgm:spPr/>
    </dgm:pt>
    <dgm:pt modelId="{A3E8BFC9-567F-4536-B9CD-3A35C5BC2D70}" type="pres">
      <dgm:prSet presAssocID="{17B3284B-9046-46A3-87B7-CE26701DF4A8}" presName="background" presStyleLbl="node0" presStyleIdx="1" presStyleCnt="3"/>
      <dgm:spPr/>
    </dgm:pt>
    <dgm:pt modelId="{59D82FB1-3BF4-4B90-8502-DFE3BCD71A07}" type="pres">
      <dgm:prSet presAssocID="{17B3284B-9046-46A3-87B7-CE26701DF4A8}" presName="text" presStyleLbl="fgAcc0" presStyleIdx="1" presStyleCnt="3">
        <dgm:presLayoutVars>
          <dgm:chPref val="3"/>
        </dgm:presLayoutVars>
      </dgm:prSet>
      <dgm:spPr/>
    </dgm:pt>
    <dgm:pt modelId="{84581646-6ED5-4B46-BED7-A7BB6052AC98}" type="pres">
      <dgm:prSet presAssocID="{17B3284B-9046-46A3-87B7-CE26701DF4A8}" presName="hierChild2" presStyleCnt="0"/>
      <dgm:spPr/>
    </dgm:pt>
    <dgm:pt modelId="{62BBF06A-98DE-4D79-8E4C-F6FC14D7B231}" type="pres">
      <dgm:prSet presAssocID="{EFE5A0C0-AA82-4CC6-8173-D4D58307B55C}" presName="hierRoot1" presStyleCnt="0"/>
      <dgm:spPr/>
    </dgm:pt>
    <dgm:pt modelId="{B55A7F3B-4B6E-40C2-9D4D-7848D010029B}" type="pres">
      <dgm:prSet presAssocID="{EFE5A0C0-AA82-4CC6-8173-D4D58307B55C}" presName="composite" presStyleCnt="0"/>
      <dgm:spPr/>
    </dgm:pt>
    <dgm:pt modelId="{5079A13B-6FB5-4006-9A3F-9998F3501619}" type="pres">
      <dgm:prSet presAssocID="{EFE5A0C0-AA82-4CC6-8173-D4D58307B55C}" presName="background" presStyleLbl="node0" presStyleIdx="2" presStyleCnt="3"/>
      <dgm:spPr/>
    </dgm:pt>
    <dgm:pt modelId="{5FFEB80A-D820-41B0-A74D-2458AE63BBF0}" type="pres">
      <dgm:prSet presAssocID="{EFE5A0C0-AA82-4CC6-8173-D4D58307B55C}" presName="text" presStyleLbl="fgAcc0" presStyleIdx="2" presStyleCnt="3">
        <dgm:presLayoutVars>
          <dgm:chPref val="3"/>
        </dgm:presLayoutVars>
      </dgm:prSet>
      <dgm:spPr/>
    </dgm:pt>
    <dgm:pt modelId="{32843A0A-E757-42E3-A8CE-8ADE537F771C}" type="pres">
      <dgm:prSet presAssocID="{EFE5A0C0-AA82-4CC6-8173-D4D58307B55C}" presName="hierChild2" presStyleCnt="0"/>
      <dgm:spPr/>
    </dgm:pt>
  </dgm:ptLst>
  <dgm:cxnLst>
    <dgm:cxn modelId="{52BFCC01-79D2-4F46-84DD-0BB7369B88B1}" srcId="{98CB8ED2-DD18-4E61-A5B5-6073BB7EAC80}" destId="{17B3284B-9046-46A3-87B7-CE26701DF4A8}" srcOrd="1" destOrd="0" parTransId="{562C11D7-1C15-4B3F-BF6F-D40DF23036EC}" sibTransId="{21EDCFB2-77A7-4B34-B6E0-B9A55C1FB0D1}"/>
    <dgm:cxn modelId="{F992D414-96B7-4FE2-9FFC-F5B5C64AA28B}" type="presOf" srcId="{5DC31961-DC25-404B-82DF-F5033D0D6ECB}" destId="{2B70B92D-A02E-4E22-A69C-AFD7F1552553}" srcOrd="0" destOrd="0" presId="urn:microsoft.com/office/officeart/2005/8/layout/hierarchy1"/>
    <dgm:cxn modelId="{0A8DC96A-D5B2-4289-83A4-B7A922AAC17C}" srcId="{98CB8ED2-DD18-4E61-A5B5-6073BB7EAC80}" destId="{EFE5A0C0-AA82-4CC6-8173-D4D58307B55C}" srcOrd="2" destOrd="0" parTransId="{F896E62B-B604-4C4F-99ED-CC9C82F4F7C1}" sibTransId="{7E7904FE-DA19-411D-AC3F-5A3DB75F8542}"/>
    <dgm:cxn modelId="{E9D00050-38A6-4497-ACD9-2CBBAC15D610}" type="presOf" srcId="{EFE5A0C0-AA82-4CC6-8173-D4D58307B55C}" destId="{5FFEB80A-D820-41B0-A74D-2458AE63BBF0}" srcOrd="0" destOrd="0" presId="urn:microsoft.com/office/officeart/2005/8/layout/hierarchy1"/>
    <dgm:cxn modelId="{AC7C3C76-2742-4B78-9529-184E12D8F68A}" type="presOf" srcId="{17B3284B-9046-46A3-87B7-CE26701DF4A8}" destId="{59D82FB1-3BF4-4B90-8502-DFE3BCD71A07}" srcOrd="0" destOrd="0" presId="urn:microsoft.com/office/officeart/2005/8/layout/hierarchy1"/>
    <dgm:cxn modelId="{F078D09F-8974-4FD0-A1C3-A0059A08410C}" type="presOf" srcId="{98CB8ED2-DD18-4E61-A5B5-6073BB7EAC80}" destId="{56D532C2-57C8-43F1-83CA-169F3347194C}" srcOrd="0" destOrd="0" presId="urn:microsoft.com/office/officeart/2005/8/layout/hierarchy1"/>
    <dgm:cxn modelId="{1B5151E6-8932-4734-B551-C94769BA1F9C}" srcId="{98CB8ED2-DD18-4E61-A5B5-6073BB7EAC80}" destId="{5DC31961-DC25-404B-82DF-F5033D0D6ECB}" srcOrd="0" destOrd="0" parTransId="{26663D32-7192-4252-A51E-298CFBA45B98}" sibTransId="{052476DC-F056-46DC-BC2C-DCA55B74BBEB}"/>
    <dgm:cxn modelId="{1C76F6D3-19B1-45ED-B9A6-7D3DFD318013}" type="presParOf" srcId="{56D532C2-57C8-43F1-83CA-169F3347194C}" destId="{4CBAD727-7A52-4E58-B4A0-BB50173E4593}" srcOrd="0" destOrd="0" presId="urn:microsoft.com/office/officeart/2005/8/layout/hierarchy1"/>
    <dgm:cxn modelId="{AE3356E7-9630-4800-8F72-C2387AD1FE66}" type="presParOf" srcId="{4CBAD727-7A52-4E58-B4A0-BB50173E4593}" destId="{C4F85F51-6D7F-41FE-A785-255C64B221AF}" srcOrd="0" destOrd="0" presId="urn:microsoft.com/office/officeart/2005/8/layout/hierarchy1"/>
    <dgm:cxn modelId="{8C4B655D-20B5-4181-8630-98F1C5F0B48C}" type="presParOf" srcId="{C4F85F51-6D7F-41FE-A785-255C64B221AF}" destId="{1F68D93C-6679-461E-9B66-8697B48CF47E}" srcOrd="0" destOrd="0" presId="urn:microsoft.com/office/officeart/2005/8/layout/hierarchy1"/>
    <dgm:cxn modelId="{F20C9209-BB80-4473-B5CF-726B807DB9AF}" type="presParOf" srcId="{C4F85F51-6D7F-41FE-A785-255C64B221AF}" destId="{2B70B92D-A02E-4E22-A69C-AFD7F1552553}" srcOrd="1" destOrd="0" presId="urn:microsoft.com/office/officeart/2005/8/layout/hierarchy1"/>
    <dgm:cxn modelId="{D3940449-D2A0-403C-A3C0-4418B6485AEE}" type="presParOf" srcId="{4CBAD727-7A52-4E58-B4A0-BB50173E4593}" destId="{C5E02ED8-683F-4996-9412-0DA640CEFFD5}" srcOrd="1" destOrd="0" presId="urn:microsoft.com/office/officeart/2005/8/layout/hierarchy1"/>
    <dgm:cxn modelId="{42F7B3CB-1481-4F1F-BF5B-DBC77BCCF060}" type="presParOf" srcId="{56D532C2-57C8-43F1-83CA-169F3347194C}" destId="{C3C0F578-AA8B-4CD0-BBF5-88EAF8D1097B}" srcOrd="1" destOrd="0" presId="urn:microsoft.com/office/officeart/2005/8/layout/hierarchy1"/>
    <dgm:cxn modelId="{D2A8383C-20FC-49B4-B9D6-3046554D5F21}" type="presParOf" srcId="{C3C0F578-AA8B-4CD0-BBF5-88EAF8D1097B}" destId="{07954B2A-A663-4858-8072-F7CB4FE2C418}" srcOrd="0" destOrd="0" presId="urn:microsoft.com/office/officeart/2005/8/layout/hierarchy1"/>
    <dgm:cxn modelId="{7A59167C-E43C-4738-9476-0DD4F4969075}" type="presParOf" srcId="{07954B2A-A663-4858-8072-F7CB4FE2C418}" destId="{A3E8BFC9-567F-4536-B9CD-3A35C5BC2D70}" srcOrd="0" destOrd="0" presId="urn:microsoft.com/office/officeart/2005/8/layout/hierarchy1"/>
    <dgm:cxn modelId="{E6B2A887-D1A5-4E6F-AAFD-7F7336BCBC2A}" type="presParOf" srcId="{07954B2A-A663-4858-8072-F7CB4FE2C418}" destId="{59D82FB1-3BF4-4B90-8502-DFE3BCD71A07}" srcOrd="1" destOrd="0" presId="urn:microsoft.com/office/officeart/2005/8/layout/hierarchy1"/>
    <dgm:cxn modelId="{2516FE52-5FD2-409F-A945-9064B8B907C3}" type="presParOf" srcId="{C3C0F578-AA8B-4CD0-BBF5-88EAF8D1097B}" destId="{84581646-6ED5-4B46-BED7-A7BB6052AC98}" srcOrd="1" destOrd="0" presId="urn:microsoft.com/office/officeart/2005/8/layout/hierarchy1"/>
    <dgm:cxn modelId="{D8DD0E58-077B-410D-9F7F-034AAE384DBA}" type="presParOf" srcId="{56D532C2-57C8-43F1-83CA-169F3347194C}" destId="{62BBF06A-98DE-4D79-8E4C-F6FC14D7B231}" srcOrd="2" destOrd="0" presId="urn:microsoft.com/office/officeart/2005/8/layout/hierarchy1"/>
    <dgm:cxn modelId="{E993E08F-7271-4B7A-B7C5-5E6B0CAD8BD0}" type="presParOf" srcId="{62BBF06A-98DE-4D79-8E4C-F6FC14D7B231}" destId="{B55A7F3B-4B6E-40C2-9D4D-7848D010029B}" srcOrd="0" destOrd="0" presId="urn:microsoft.com/office/officeart/2005/8/layout/hierarchy1"/>
    <dgm:cxn modelId="{350AB03B-047F-4164-ADEA-72EBAD0D3296}" type="presParOf" srcId="{B55A7F3B-4B6E-40C2-9D4D-7848D010029B}" destId="{5079A13B-6FB5-4006-9A3F-9998F3501619}" srcOrd="0" destOrd="0" presId="urn:microsoft.com/office/officeart/2005/8/layout/hierarchy1"/>
    <dgm:cxn modelId="{8B30C2EA-72A9-48C8-8C9A-D4E2F8635122}" type="presParOf" srcId="{B55A7F3B-4B6E-40C2-9D4D-7848D010029B}" destId="{5FFEB80A-D820-41B0-A74D-2458AE63BBF0}" srcOrd="1" destOrd="0" presId="urn:microsoft.com/office/officeart/2005/8/layout/hierarchy1"/>
    <dgm:cxn modelId="{D3158517-D760-4DEF-8942-5572BAFDDE4C}" type="presParOf" srcId="{62BBF06A-98DE-4D79-8E4C-F6FC14D7B231}" destId="{32843A0A-E757-42E3-A8CE-8ADE537F77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24EC1E3-245F-4609-9212-0146C26CCAFA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EE2F167-89A8-4F88-B65D-013E97ED0D43}">
      <dgm:prSet/>
      <dgm:spPr/>
      <dgm:t>
        <a:bodyPr/>
        <a:lstStyle/>
        <a:p>
          <a:r>
            <a:rPr lang="en-US"/>
            <a:t>Pasang side rail</a:t>
          </a:r>
        </a:p>
      </dgm:t>
    </dgm:pt>
    <dgm:pt modelId="{7F20D95F-06F9-4716-879F-4FFE422B1BD8}" cxnId="{C8771145-F13F-4BEF-95B7-AD8E0884E548}" type="parTrans">
      <dgm:prSet/>
      <dgm:spPr/>
      <dgm:t>
        <a:bodyPr/>
        <a:lstStyle/>
        <a:p>
          <a:endParaRPr lang="en-US"/>
        </a:p>
      </dgm:t>
    </dgm:pt>
    <dgm:pt modelId="{0A54D72D-D882-4A69-8D53-8BE9F75B87E5}" cxnId="{C8771145-F13F-4BEF-95B7-AD8E0884E548}" type="sibTrans">
      <dgm:prSet/>
      <dgm:spPr/>
      <dgm:t>
        <a:bodyPr/>
        <a:lstStyle/>
        <a:p>
          <a:endParaRPr lang="en-US"/>
        </a:p>
      </dgm:t>
    </dgm:pt>
    <dgm:pt modelId="{E960DAEA-DB9E-444B-8AEC-4D81C0CBEA0C}">
      <dgm:prSet/>
      <dgm:spPr/>
      <dgm:t>
        <a:bodyPr/>
        <a:lstStyle/>
        <a:p>
          <a:r>
            <a:rPr lang="en-US"/>
            <a:t>Edukasi pasien</a:t>
          </a:r>
        </a:p>
      </dgm:t>
    </dgm:pt>
    <dgm:pt modelId="{05842268-D45E-4682-99EA-1C4B2CA809C0}" cxnId="{98131EC7-BE7C-4C79-B064-939363FB2342}" type="parTrans">
      <dgm:prSet/>
      <dgm:spPr/>
      <dgm:t>
        <a:bodyPr/>
        <a:lstStyle/>
        <a:p>
          <a:endParaRPr lang="en-US"/>
        </a:p>
      </dgm:t>
    </dgm:pt>
    <dgm:pt modelId="{7CCECD56-AC4E-46B4-B6E5-BA3206BC32DB}" cxnId="{98131EC7-BE7C-4C79-B064-939363FB2342}" type="sibTrans">
      <dgm:prSet/>
      <dgm:spPr/>
      <dgm:t>
        <a:bodyPr/>
        <a:lstStyle/>
        <a:p>
          <a:endParaRPr lang="en-US"/>
        </a:p>
      </dgm:t>
    </dgm:pt>
    <dgm:pt modelId="{58B3614A-6240-4BC9-9459-D36D2A08C21E}">
      <dgm:prSet/>
      <dgm:spPr/>
      <dgm:t>
        <a:bodyPr/>
        <a:lstStyle/>
        <a:p>
          <a:r>
            <a:rPr lang="en-US"/>
            <a:t>Monitoring</a:t>
          </a:r>
        </a:p>
      </dgm:t>
    </dgm:pt>
    <dgm:pt modelId="{998E3F55-9DE9-41B2-B44C-24BB85530E47}" cxnId="{E690B48D-1553-4EC3-ADDC-7F5B88149E3D}" type="parTrans">
      <dgm:prSet/>
      <dgm:spPr/>
      <dgm:t>
        <a:bodyPr/>
        <a:lstStyle/>
        <a:p>
          <a:endParaRPr lang="en-US"/>
        </a:p>
      </dgm:t>
    </dgm:pt>
    <dgm:pt modelId="{4E91F86E-25BC-4EC0-8F54-D464A5255288}" cxnId="{E690B48D-1553-4EC3-ADDC-7F5B88149E3D}" type="sibTrans">
      <dgm:prSet/>
      <dgm:spPr/>
      <dgm:t>
        <a:bodyPr/>
        <a:lstStyle/>
        <a:p>
          <a:endParaRPr lang="en-US"/>
        </a:p>
      </dgm:t>
    </dgm:pt>
    <dgm:pt modelId="{568D1C9C-461E-4758-8195-39C5A82AAA4D}" type="pres">
      <dgm:prSet presAssocID="{624EC1E3-245F-4609-9212-0146C26CCAFA}" presName="root" presStyleCnt="0">
        <dgm:presLayoutVars>
          <dgm:dir/>
          <dgm:resizeHandles val="exact"/>
        </dgm:presLayoutVars>
      </dgm:prSet>
      <dgm:spPr/>
    </dgm:pt>
    <dgm:pt modelId="{95F792A3-6440-4520-A85F-6B4BAAF60397}" type="pres">
      <dgm:prSet presAssocID="{EEE2F167-89A8-4F88-B65D-013E97ED0D43}" presName="compNode" presStyleCnt="0"/>
      <dgm:spPr/>
    </dgm:pt>
    <dgm:pt modelId="{C3162081-91B9-4013-B7F1-6C4E61F1EF7E}" type="pres">
      <dgm:prSet presAssocID="{EEE2F167-89A8-4F88-B65D-013E97ED0D43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B0DC2A3-F939-4F74-B898-9BE7793FFACB}" type="pres">
      <dgm:prSet presAssocID="{EEE2F167-89A8-4F88-B65D-013E97ED0D4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48946608-EE02-455F-8A5B-AA30BBBCD3F9}" type="pres">
      <dgm:prSet presAssocID="{EEE2F167-89A8-4F88-B65D-013E97ED0D43}" presName="spaceRect" presStyleCnt="0"/>
      <dgm:spPr/>
    </dgm:pt>
    <dgm:pt modelId="{BA6E2005-209E-401C-BB17-47A9AE015CD9}" type="pres">
      <dgm:prSet presAssocID="{EEE2F167-89A8-4F88-B65D-013E97ED0D43}" presName="textRect" presStyleLbl="revTx" presStyleIdx="0" presStyleCnt="3">
        <dgm:presLayoutVars>
          <dgm:chMax val="1"/>
          <dgm:chPref val="1"/>
        </dgm:presLayoutVars>
      </dgm:prSet>
      <dgm:spPr/>
    </dgm:pt>
    <dgm:pt modelId="{8A52F9D4-4ED0-4F15-83E9-A12B0E348E9A}" type="pres">
      <dgm:prSet presAssocID="{0A54D72D-D882-4A69-8D53-8BE9F75B87E5}" presName="sibTrans" presStyleCnt="0"/>
      <dgm:spPr/>
    </dgm:pt>
    <dgm:pt modelId="{6F206B41-68EF-466B-982F-71A185CB6695}" type="pres">
      <dgm:prSet presAssocID="{E960DAEA-DB9E-444B-8AEC-4D81C0CBEA0C}" presName="compNode" presStyleCnt="0"/>
      <dgm:spPr/>
    </dgm:pt>
    <dgm:pt modelId="{EA32B795-0791-4E64-9725-07DF088FCC0A}" type="pres">
      <dgm:prSet presAssocID="{E960DAEA-DB9E-444B-8AEC-4D81C0CBEA0C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0412ED3C-A568-48C7-92BE-90673E23A715}" type="pres">
      <dgm:prSet presAssocID="{E960DAEA-DB9E-444B-8AEC-4D81C0CBEA0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501FE5FB-3297-430D-B0C8-AFC3D9A670D9}" type="pres">
      <dgm:prSet presAssocID="{E960DAEA-DB9E-444B-8AEC-4D81C0CBEA0C}" presName="spaceRect" presStyleCnt="0"/>
      <dgm:spPr/>
    </dgm:pt>
    <dgm:pt modelId="{1CDF4D91-2825-46B3-8190-77AA1B4D3A84}" type="pres">
      <dgm:prSet presAssocID="{E960DAEA-DB9E-444B-8AEC-4D81C0CBEA0C}" presName="textRect" presStyleLbl="revTx" presStyleIdx="1" presStyleCnt="3">
        <dgm:presLayoutVars>
          <dgm:chMax val="1"/>
          <dgm:chPref val="1"/>
        </dgm:presLayoutVars>
      </dgm:prSet>
      <dgm:spPr/>
    </dgm:pt>
    <dgm:pt modelId="{D14C1EFD-FACE-48A6-876D-9A2007812B29}" type="pres">
      <dgm:prSet presAssocID="{7CCECD56-AC4E-46B4-B6E5-BA3206BC32DB}" presName="sibTrans" presStyleCnt="0"/>
      <dgm:spPr/>
    </dgm:pt>
    <dgm:pt modelId="{25E92B23-0F27-497E-8320-102E89A22C48}" type="pres">
      <dgm:prSet presAssocID="{58B3614A-6240-4BC9-9459-D36D2A08C21E}" presName="compNode" presStyleCnt="0"/>
      <dgm:spPr/>
    </dgm:pt>
    <dgm:pt modelId="{E6A2E58D-C258-422C-A369-D01C88451BE2}" type="pres">
      <dgm:prSet presAssocID="{58B3614A-6240-4BC9-9459-D36D2A08C21E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91985B6-2DB5-46EA-B7A3-8A8ECD458F1F}" type="pres">
      <dgm:prSet presAssocID="{58B3614A-6240-4BC9-9459-D36D2A08C21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468CAF4B-A5F3-4FE7-8ECF-B0B71BEF030B}" type="pres">
      <dgm:prSet presAssocID="{58B3614A-6240-4BC9-9459-D36D2A08C21E}" presName="spaceRect" presStyleCnt="0"/>
      <dgm:spPr/>
    </dgm:pt>
    <dgm:pt modelId="{C0AD30E6-25D3-4562-81E1-BABDBD13793E}" type="pres">
      <dgm:prSet presAssocID="{58B3614A-6240-4BC9-9459-D36D2A08C21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B392D33-6295-42ED-B635-6E7EB3E932C3}" type="presOf" srcId="{EEE2F167-89A8-4F88-B65D-013E97ED0D43}" destId="{BA6E2005-209E-401C-BB17-47A9AE015CD9}" srcOrd="0" destOrd="0" presId="urn:microsoft.com/office/officeart/2018/5/layout/IconLeafLabelList"/>
    <dgm:cxn modelId="{C8771145-F13F-4BEF-95B7-AD8E0884E548}" srcId="{624EC1E3-245F-4609-9212-0146C26CCAFA}" destId="{EEE2F167-89A8-4F88-B65D-013E97ED0D43}" srcOrd="0" destOrd="0" parTransId="{7F20D95F-06F9-4716-879F-4FFE422B1BD8}" sibTransId="{0A54D72D-D882-4A69-8D53-8BE9F75B87E5}"/>
    <dgm:cxn modelId="{E690B48D-1553-4EC3-ADDC-7F5B88149E3D}" srcId="{624EC1E3-245F-4609-9212-0146C26CCAFA}" destId="{58B3614A-6240-4BC9-9459-D36D2A08C21E}" srcOrd="2" destOrd="0" parTransId="{998E3F55-9DE9-41B2-B44C-24BB85530E47}" sibTransId="{4E91F86E-25BC-4EC0-8F54-D464A5255288}"/>
    <dgm:cxn modelId="{D1DA0F9B-1CD3-4C9A-BF96-36CAE14047EA}" type="presOf" srcId="{E960DAEA-DB9E-444B-8AEC-4D81C0CBEA0C}" destId="{1CDF4D91-2825-46B3-8190-77AA1B4D3A84}" srcOrd="0" destOrd="0" presId="urn:microsoft.com/office/officeart/2018/5/layout/IconLeafLabelList"/>
    <dgm:cxn modelId="{19E614B3-25EC-45CB-B214-0A3DA93D5C9B}" type="presOf" srcId="{58B3614A-6240-4BC9-9459-D36D2A08C21E}" destId="{C0AD30E6-25D3-4562-81E1-BABDBD13793E}" srcOrd="0" destOrd="0" presId="urn:microsoft.com/office/officeart/2018/5/layout/IconLeafLabelList"/>
    <dgm:cxn modelId="{69A2E5B8-68F7-4FCF-A2AF-F07D944C1C73}" type="presOf" srcId="{624EC1E3-245F-4609-9212-0146C26CCAFA}" destId="{568D1C9C-461E-4758-8195-39C5A82AAA4D}" srcOrd="0" destOrd="0" presId="urn:microsoft.com/office/officeart/2018/5/layout/IconLeafLabelList"/>
    <dgm:cxn modelId="{98131EC7-BE7C-4C79-B064-939363FB2342}" srcId="{624EC1E3-245F-4609-9212-0146C26CCAFA}" destId="{E960DAEA-DB9E-444B-8AEC-4D81C0CBEA0C}" srcOrd="1" destOrd="0" parTransId="{05842268-D45E-4682-99EA-1C4B2CA809C0}" sibTransId="{7CCECD56-AC4E-46B4-B6E5-BA3206BC32DB}"/>
    <dgm:cxn modelId="{0C568B38-56D1-4916-AB22-E373DEC92E51}" type="presParOf" srcId="{568D1C9C-461E-4758-8195-39C5A82AAA4D}" destId="{95F792A3-6440-4520-A85F-6B4BAAF60397}" srcOrd="0" destOrd="0" presId="urn:microsoft.com/office/officeart/2018/5/layout/IconLeafLabelList"/>
    <dgm:cxn modelId="{4840BB1D-5D3D-4AE2-B515-341CD9FCFC85}" type="presParOf" srcId="{95F792A3-6440-4520-A85F-6B4BAAF60397}" destId="{C3162081-91B9-4013-B7F1-6C4E61F1EF7E}" srcOrd="0" destOrd="0" presId="urn:microsoft.com/office/officeart/2018/5/layout/IconLeafLabelList"/>
    <dgm:cxn modelId="{164B9D8F-609D-438A-8866-87F027FAC619}" type="presParOf" srcId="{95F792A3-6440-4520-A85F-6B4BAAF60397}" destId="{DB0DC2A3-F939-4F74-B898-9BE7793FFACB}" srcOrd="1" destOrd="0" presId="urn:microsoft.com/office/officeart/2018/5/layout/IconLeafLabelList"/>
    <dgm:cxn modelId="{CF62F771-6DB9-4B57-B450-60AA3FC103B1}" type="presParOf" srcId="{95F792A3-6440-4520-A85F-6B4BAAF60397}" destId="{48946608-EE02-455F-8A5B-AA30BBBCD3F9}" srcOrd="2" destOrd="0" presId="urn:microsoft.com/office/officeart/2018/5/layout/IconLeafLabelList"/>
    <dgm:cxn modelId="{15CADEA8-3882-4D6C-A563-986178D77E7B}" type="presParOf" srcId="{95F792A3-6440-4520-A85F-6B4BAAF60397}" destId="{BA6E2005-209E-401C-BB17-47A9AE015CD9}" srcOrd="3" destOrd="0" presId="urn:microsoft.com/office/officeart/2018/5/layout/IconLeafLabelList"/>
    <dgm:cxn modelId="{213159CC-07FE-4254-B509-F15D7A880195}" type="presParOf" srcId="{568D1C9C-461E-4758-8195-39C5A82AAA4D}" destId="{8A52F9D4-4ED0-4F15-83E9-A12B0E348E9A}" srcOrd="1" destOrd="0" presId="urn:microsoft.com/office/officeart/2018/5/layout/IconLeafLabelList"/>
    <dgm:cxn modelId="{D998BD2F-BEBA-4EB9-B3F3-BF150B748D2C}" type="presParOf" srcId="{568D1C9C-461E-4758-8195-39C5A82AAA4D}" destId="{6F206B41-68EF-466B-982F-71A185CB6695}" srcOrd="2" destOrd="0" presId="urn:microsoft.com/office/officeart/2018/5/layout/IconLeafLabelList"/>
    <dgm:cxn modelId="{DB781719-4AD0-46A4-8EA4-CE611F5F7990}" type="presParOf" srcId="{6F206B41-68EF-466B-982F-71A185CB6695}" destId="{EA32B795-0791-4E64-9725-07DF088FCC0A}" srcOrd="0" destOrd="0" presId="urn:microsoft.com/office/officeart/2018/5/layout/IconLeafLabelList"/>
    <dgm:cxn modelId="{5DC1E33E-938A-4F5E-8EC1-D02B4EF4DB56}" type="presParOf" srcId="{6F206B41-68EF-466B-982F-71A185CB6695}" destId="{0412ED3C-A568-48C7-92BE-90673E23A715}" srcOrd="1" destOrd="0" presId="urn:microsoft.com/office/officeart/2018/5/layout/IconLeafLabelList"/>
    <dgm:cxn modelId="{6F8EEA82-AE15-4577-B27B-F516474307BC}" type="presParOf" srcId="{6F206B41-68EF-466B-982F-71A185CB6695}" destId="{501FE5FB-3297-430D-B0C8-AFC3D9A670D9}" srcOrd="2" destOrd="0" presId="urn:microsoft.com/office/officeart/2018/5/layout/IconLeafLabelList"/>
    <dgm:cxn modelId="{F658F6C9-C862-467A-B69A-F791870C2FA4}" type="presParOf" srcId="{6F206B41-68EF-466B-982F-71A185CB6695}" destId="{1CDF4D91-2825-46B3-8190-77AA1B4D3A84}" srcOrd="3" destOrd="0" presId="urn:microsoft.com/office/officeart/2018/5/layout/IconLeafLabelList"/>
    <dgm:cxn modelId="{C04A3E57-0CDA-4CD6-88A7-540C68B11F73}" type="presParOf" srcId="{568D1C9C-461E-4758-8195-39C5A82AAA4D}" destId="{D14C1EFD-FACE-48A6-876D-9A2007812B29}" srcOrd="3" destOrd="0" presId="urn:microsoft.com/office/officeart/2018/5/layout/IconLeafLabelList"/>
    <dgm:cxn modelId="{F0598FFB-8806-418E-B033-202BD440C5AB}" type="presParOf" srcId="{568D1C9C-461E-4758-8195-39C5A82AAA4D}" destId="{25E92B23-0F27-497E-8320-102E89A22C48}" srcOrd="4" destOrd="0" presId="urn:microsoft.com/office/officeart/2018/5/layout/IconLeafLabelList"/>
    <dgm:cxn modelId="{3F400BF6-8820-4468-B8E7-B9533FE8AE72}" type="presParOf" srcId="{25E92B23-0F27-497E-8320-102E89A22C48}" destId="{E6A2E58D-C258-422C-A369-D01C88451BE2}" srcOrd="0" destOrd="0" presId="urn:microsoft.com/office/officeart/2018/5/layout/IconLeafLabelList"/>
    <dgm:cxn modelId="{8E1360E5-58C9-41FC-B16D-24D992B60B29}" type="presParOf" srcId="{25E92B23-0F27-497E-8320-102E89A22C48}" destId="{891985B6-2DB5-46EA-B7A3-8A8ECD458F1F}" srcOrd="1" destOrd="0" presId="urn:microsoft.com/office/officeart/2018/5/layout/IconLeafLabelList"/>
    <dgm:cxn modelId="{474C064A-3016-4D58-8094-E33A8B9553FC}" type="presParOf" srcId="{25E92B23-0F27-497E-8320-102E89A22C48}" destId="{468CAF4B-A5F3-4FE7-8ECF-B0B71BEF030B}" srcOrd="2" destOrd="0" presId="urn:microsoft.com/office/officeart/2018/5/layout/IconLeafLabelList"/>
    <dgm:cxn modelId="{C007059E-36F0-4A6A-8D5A-AE24E1C7B4F7}" type="presParOf" srcId="{25E92B23-0F27-497E-8320-102E89A22C48}" destId="{C0AD30E6-25D3-4562-81E1-BABDBD13793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6E92CFC-3DE9-4956-9445-02092B53BD87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599E23F-FF00-4142-B6EE-8AE8CCA1C6FF}">
      <dgm:prSet/>
      <dgm:spPr/>
      <dgm:t>
        <a:bodyPr/>
        <a:lstStyle/>
        <a:p>
          <a:r>
            <a:rPr lang="en-US"/>
            <a:t>5 benar obat</a:t>
          </a:r>
        </a:p>
      </dgm:t>
    </dgm:pt>
    <dgm:pt modelId="{9A56B720-93CD-423C-A273-3BFEB3457DAB}" cxnId="{CB612C84-2E06-4094-A64F-0A6461EE6EBB}" type="parTrans">
      <dgm:prSet/>
      <dgm:spPr/>
      <dgm:t>
        <a:bodyPr/>
        <a:lstStyle/>
        <a:p>
          <a:endParaRPr lang="en-US"/>
        </a:p>
      </dgm:t>
    </dgm:pt>
    <dgm:pt modelId="{E754F09D-2AF9-45D1-B625-AB3798449A3C}" cxnId="{CB612C84-2E06-4094-A64F-0A6461EE6EBB}" type="sibTrans">
      <dgm:prSet/>
      <dgm:spPr/>
      <dgm:t>
        <a:bodyPr/>
        <a:lstStyle/>
        <a:p>
          <a:endParaRPr lang="en-US"/>
        </a:p>
      </dgm:t>
    </dgm:pt>
    <dgm:pt modelId="{B46958A5-23F7-4356-A8BE-C94D1FB7BA7A}">
      <dgm:prSet/>
      <dgm:spPr/>
      <dgm:t>
        <a:bodyPr/>
        <a:lstStyle/>
        <a:p>
          <a:r>
            <a:rPr lang="en-US"/>
            <a:t>Double check</a:t>
          </a:r>
        </a:p>
      </dgm:t>
    </dgm:pt>
    <dgm:pt modelId="{3AD3323F-2506-475C-AA7D-9FAE45414D25}" cxnId="{3DB0DF79-4695-4D95-B908-C521E004957F}" type="parTrans">
      <dgm:prSet/>
      <dgm:spPr/>
      <dgm:t>
        <a:bodyPr/>
        <a:lstStyle/>
        <a:p>
          <a:endParaRPr lang="en-US"/>
        </a:p>
      </dgm:t>
    </dgm:pt>
    <dgm:pt modelId="{2F02CE03-EFDF-4EEE-B23A-CDC3AB719943}" cxnId="{3DB0DF79-4695-4D95-B908-C521E004957F}" type="sibTrans">
      <dgm:prSet/>
      <dgm:spPr/>
      <dgm:t>
        <a:bodyPr/>
        <a:lstStyle/>
        <a:p>
          <a:endParaRPr lang="en-US"/>
        </a:p>
      </dgm:t>
    </dgm:pt>
    <dgm:pt modelId="{03701018-1080-490F-B755-27C6E230E494}" type="pres">
      <dgm:prSet presAssocID="{B6E92CFC-3DE9-4956-9445-02092B53BD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50677A2-9436-4FCA-8D45-E2C488F44054}" type="pres">
      <dgm:prSet presAssocID="{D599E23F-FF00-4142-B6EE-8AE8CCA1C6FF}" presName="hierRoot1" presStyleCnt="0"/>
      <dgm:spPr/>
    </dgm:pt>
    <dgm:pt modelId="{83EE40D0-CDD6-4C2A-A4B7-01B3C96A7FE0}" type="pres">
      <dgm:prSet presAssocID="{D599E23F-FF00-4142-B6EE-8AE8CCA1C6FF}" presName="composite" presStyleCnt="0"/>
      <dgm:spPr/>
    </dgm:pt>
    <dgm:pt modelId="{7D19C6B8-1B80-40E6-95E5-8AFAEA63EE49}" type="pres">
      <dgm:prSet presAssocID="{D599E23F-FF00-4142-B6EE-8AE8CCA1C6FF}" presName="background" presStyleLbl="node0" presStyleIdx="0" presStyleCnt="2"/>
      <dgm:spPr/>
    </dgm:pt>
    <dgm:pt modelId="{2C23FD04-D5B0-4257-B558-0A20D06EB08C}" type="pres">
      <dgm:prSet presAssocID="{D599E23F-FF00-4142-B6EE-8AE8CCA1C6FF}" presName="text" presStyleLbl="fgAcc0" presStyleIdx="0" presStyleCnt="2">
        <dgm:presLayoutVars>
          <dgm:chPref val="3"/>
        </dgm:presLayoutVars>
      </dgm:prSet>
      <dgm:spPr/>
    </dgm:pt>
    <dgm:pt modelId="{E8321F36-37B5-49A7-98C4-4EBDE2B1ED1D}" type="pres">
      <dgm:prSet presAssocID="{D599E23F-FF00-4142-B6EE-8AE8CCA1C6FF}" presName="hierChild2" presStyleCnt="0"/>
      <dgm:spPr/>
    </dgm:pt>
    <dgm:pt modelId="{3B1A5787-FE1D-4678-9043-8D48C0D60EE6}" type="pres">
      <dgm:prSet presAssocID="{B46958A5-23F7-4356-A8BE-C94D1FB7BA7A}" presName="hierRoot1" presStyleCnt="0"/>
      <dgm:spPr/>
    </dgm:pt>
    <dgm:pt modelId="{2070D283-0D54-4364-AFA8-77306E67F02F}" type="pres">
      <dgm:prSet presAssocID="{B46958A5-23F7-4356-A8BE-C94D1FB7BA7A}" presName="composite" presStyleCnt="0"/>
      <dgm:spPr/>
    </dgm:pt>
    <dgm:pt modelId="{6382C214-87E6-451A-A4E8-8A936A0C4E54}" type="pres">
      <dgm:prSet presAssocID="{B46958A5-23F7-4356-A8BE-C94D1FB7BA7A}" presName="background" presStyleLbl="node0" presStyleIdx="1" presStyleCnt="2"/>
      <dgm:spPr/>
    </dgm:pt>
    <dgm:pt modelId="{C1E9A838-F123-42C4-8344-57AFFCF942FD}" type="pres">
      <dgm:prSet presAssocID="{B46958A5-23F7-4356-A8BE-C94D1FB7BA7A}" presName="text" presStyleLbl="fgAcc0" presStyleIdx="1" presStyleCnt="2">
        <dgm:presLayoutVars>
          <dgm:chPref val="3"/>
        </dgm:presLayoutVars>
      </dgm:prSet>
      <dgm:spPr/>
    </dgm:pt>
    <dgm:pt modelId="{8BC073EC-916F-464F-B6D4-4F2BC1FA24EB}" type="pres">
      <dgm:prSet presAssocID="{B46958A5-23F7-4356-A8BE-C94D1FB7BA7A}" presName="hierChild2" presStyleCnt="0"/>
      <dgm:spPr/>
    </dgm:pt>
  </dgm:ptLst>
  <dgm:cxnLst>
    <dgm:cxn modelId="{09C05636-412F-4CEF-86A8-016FB7385548}" type="presOf" srcId="{B6E92CFC-3DE9-4956-9445-02092B53BD87}" destId="{03701018-1080-490F-B755-27C6E230E494}" srcOrd="0" destOrd="0" presId="urn:microsoft.com/office/officeart/2005/8/layout/hierarchy1"/>
    <dgm:cxn modelId="{C345D25D-E6B4-4199-A6DC-376BADD395CA}" type="presOf" srcId="{D599E23F-FF00-4142-B6EE-8AE8CCA1C6FF}" destId="{2C23FD04-D5B0-4257-B558-0A20D06EB08C}" srcOrd="0" destOrd="0" presId="urn:microsoft.com/office/officeart/2005/8/layout/hierarchy1"/>
    <dgm:cxn modelId="{3DB0DF79-4695-4D95-B908-C521E004957F}" srcId="{B6E92CFC-3DE9-4956-9445-02092B53BD87}" destId="{B46958A5-23F7-4356-A8BE-C94D1FB7BA7A}" srcOrd="1" destOrd="0" parTransId="{3AD3323F-2506-475C-AA7D-9FAE45414D25}" sibTransId="{2F02CE03-EFDF-4EEE-B23A-CDC3AB719943}"/>
    <dgm:cxn modelId="{0BCCD47A-C8F3-482B-B8A6-1A2393B6414A}" type="presOf" srcId="{B46958A5-23F7-4356-A8BE-C94D1FB7BA7A}" destId="{C1E9A838-F123-42C4-8344-57AFFCF942FD}" srcOrd="0" destOrd="0" presId="urn:microsoft.com/office/officeart/2005/8/layout/hierarchy1"/>
    <dgm:cxn modelId="{CB612C84-2E06-4094-A64F-0A6461EE6EBB}" srcId="{B6E92CFC-3DE9-4956-9445-02092B53BD87}" destId="{D599E23F-FF00-4142-B6EE-8AE8CCA1C6FF}" srcOrd="0" destOrd="0" parTransId="{9A56B720-93CD-423C-A273-3BFEB3457DAB}" sibTransId="{E754F09D-2AF9-45D1-B625-AB3798449A3C}"/>
    <dgm:cxn modelId="{D81149B8-7853-4C25-821A-96FE7450462A}" type="presParOf" srcId="{03701018-1080-490F-B755-27C6E230E494}" destId="{450677A2-9436-4FCA-8D45-E2C488F44054}" srcOrd="0" destOrd="0" presId="urn:microsoft.com/office/officeart/2005/8/layout/hierarchy1"/>
    <dgm:cxn modelId="{10467803-1FB8-406E-ACF6-30B93F009B11}" type="presParOf" srcId="{450677A2-9436-4FCA-8D45-E2C488F44054}" destId="{83EE40D0-CDD6-4C2A-A4B7-01B3C96A7FE0}" srcOrd="0" destOrd="0" presId="urn:microsoft.com/office/officeart/2005/8/layout/hierarchy1"/>
    <dgm:cxn modelId="{41AE3828-7A82-4A69-B215-9AA3912802EF}" type="presParOf" srcId="{83EE40D0-CDD6-4C2A-A4B7-01B3C96A7FE0}" destId="{7D19C6B8-1B80-40E6-95E5-8AFAEA63EE49}" srcOrd="0" destOrd="0" presId="urn:microsoft.com/office/officeart/2005/8/layout/hierarchy1"/>
    <dgm:cxn modelId="{E3E1C8CA-2D0B-47C7-892F-25B98CBD94C5}" type="presParOf" srcId="{83EE40D0-CDD6-4C2A-A4B7-01B3C96A7FE0}" destId="{2C23FD04-D5B0-4257-B558-0A20D06EB08C}" srcOrd="1" destOrd="0" presId="urn:microsoft.com/office/officeart/2005/8/layout/hierarchy1"/>
    <dgm:cxn modelId="{21D9B57E-E453-4C40-8C07-C416B15B3A0A}" type="presParOf" srcId="{450677A2-9436-4FCA-8D45-E2C488F44054}" destId="{E8321F36-37B5-49A7-98C4-4EBDE2B1ED1D}" srcOrd="1" destOrd="0" presId="urn:microsoft.com/office/officeart/2005/8/layout/hierarchy1"/>
    <dgm:cxn modelId="{EDA9978F-546A-42E2-B356-37B8217CC6A7}" type="presParOf" srcId="{03701018-1080-490F-B755-27C6E230E494}" destId="{3B1A5787-FE1D-4678-9043-8D48C0D60EE6}" srcOrd="1" destOrd="0" presId="urn:microsoft.com/office/officeart/2005/8/layout/hierarchy1"/>
    <dgm:cxn modelId="{33186C35-5972-424F-A87B-16D56BFA4F7B}" type="presParOf" srcId="{3B1A5787-FE1D-4678-9043-8D48C0D60EE6}" destId="{2070D283-0D54-4364-AFA8-77306E67F02F}" srcOrd="0" destOrd="0" presId="urn:microsoft.com/office/officeart/2005/8/layout/hierarchy1"/>
    <dgm:cxn modelId="{4FA6FE4C-E53C-481F-93C7-A5860F17928F}" type="presParOf" srcId="{2070D283-0D54-4364-AFA8-77306E67F02F}" destId="{6382C214-87E6-451A-A4E8-8A936A0C4E54}" srcOrd="0" destOrd="0" presId="urn:microsoft.com/office/officeart/2005/8/layout/hierarchy1"/>
    <dgm:cxn modelId="{026575F4-4FBB-4257-86A4-8D0A4BDF9CA5}" type="presParOf" srcId="{2070D283-0D54-4364-AFA8-77306E67F02F}" destId="{C1E9A838-F123-42C4-8344-57AFFCF942FD}" srcOrd="1" destOrd="0" presId="urn:microsoft.com/office/officeart/2005/8/layout/hierarchy1"/>
    <dgm:cxn modelId="{9FBFB5F9-6ABF-4CB0-AA44-6D1F2631241C}" type="presParOf" srcId="{3B1A5787-FE1D-4678-9043-8D48C0D60EE6}" destId="{8BC073EC-916F-464F-B6D4-4F2BC1FA24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DFC2DFC-41AA-4005-B06F-865FE61BEAC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412F572-D9F2-4A75-87BD-46477CF80696}">
      <dgm:prSet/>
      <dgm:spPr/>
      <dgm:t>
        <a:bodyPr/>
        <a:lstStyle/>
        <a:p>
          <a:r>
            <a:rPr lang="en-US" dirty="0"/>
            <a:t>Incident rate</a:t>
          </a:r>
        </a:p>
      </dgm:t>
    </dgm:pt>
    <dgm:pt modelId="{502FFBD2-5072-41E4-8B4F-885705D91677}" cxnId="{E7AA2C0C-96DE-4C06-800E-220834F16FEF}" type="parTrans">
      <dgm:prSet/>
      <dgm:spPr/>
      <dgm:t>
        <a:bodyPr/>
        <a:lstStyle/>
        <a:p>
          <a:endParaRPr lang="en-US"/>
        </a:p>
      </dgm:t>
    </dgm:pt>
    <dgm:pt modelId="{3F869951-1DD2-4B2B-8DB6-F06B39E77B3C}" cxnId="{E7AA2C0C-96DE-4C06-800E-220834F16FEF}" type="sibTrans">
      <dgm:prSet/>
      <dgm:spPr/>
      <dgm:t>
        <a:bodyPr/>
        <a:lstStyle/>
        <a:p>
          <a:endParaRPr lang="en-US"/>
        </a:p>
      </dgm:t>
    </dgm:pt>
    <dgm:pt modelId="{B0F4B3FB-8788-4038-AE36-94AC686AC693}">
      <dgm:prSet/>
      <dgm:spPr/>
      <dgm:t>
        <a:bodyPr/>
        <a:lstStyle/>
        <a:p>
          <a:r>
            <a:rPr lang="en-US" dirty="0"/>
            <a:t>Near miss</a:t>
          </a:r>
        </a:p>
      </dgm:t>
    </dgm:pt>
    <dgm:pt modelId="{0D626FF3-3F6D-4F2B-8639-5AB4D51575F6}" cxnId="{7ADCFC42-C53C-4A33-92BB-01F2A53EFE36}" type="parTrans">
      <dgm:prSet/>
      <dgm:spPr/>
      <dgm:t>
        <a:bodyPr/>
        <a:lstStyle/>
        <a:p>
          <a:endParaRPr lang="en-US"/>
        </a:p>
      </dgm:t>
    </dgm:pt>
    <dgm:pt modelId="{297DF53F-E99A-48AD-A830-404FA008CF7D}" cxnId="{7ADCFC42-C53C-4A33-92BB-01F2A53EFE36}" type="sibTrans">
      <dgm:prSet/>
      <dgm:spPr/>
      <dgm:t>
        <a:bodyPr/>
        <a:lstStyle/>
        <a:p>
          <a:endParaRPr lang="en-US"/>
        </a:p>
      </dgm:t>
    </dgm:pt>
    <dgm:pt modelId="{D0871109-0825-422D-90E2-FA57D6B24074}">
      <dgm:prSet/>
      <dgm:spPr/>
      <dgm:t>
        <a:bodyPr/>
        <a:lstStyle/>
        <a:p>
          <a:r>
            <a:rPr lang="en-US" dirty="0"/>
            <a:t>Compliance</a:t>
          </a:r>
        </a:p>
      </dgm:t>
    </dgm:pt>
    <dgm:pt modelId="{77020E6F-3A43-4E05-93FD-D711B32D10B0}" cxnId="{6D7923F4-A635-4ADB-9950-1BB694A98953}" type="parTrans">
      <dgm:prSet/>
      <dgm:spPr/>
      <dgm:t>
        <a:bodyPr/>
        <a:lstStyle/>
        <a:p>
          <a:endParaRPr lang="en-US"/>
        </a:p>
      </dgm:t>
    </dgm:pt>
    <dgm:pt modelId="{66F95ACC-7577-4EC0-AAD8-4CF1CF8594F9}" cxnId="{6D7923F4-A635-4ADB-9950-1BB694A98953}" type="sibTrans">
      <dgm:prSet/>
      <dgm:spPr/>
      <dgm:t>
        <a:bodyPr/>
        <a:lstStyle/>
        <a:p>
          <a:endParaRPr lang="en-US"/>
        </a:p>
      </dgm:t>
    </dgm:pt>
    <dgm:pt modelId="{53002555-5AD7-499F-999D-DD1796D7EF91}" type="pres">
      <dgm:prSet presAssocID="{3DFC2DFC-41AA-4005-B06F-865FE61BEAC1}" presName="root" presStyleCnt="0">
        <dgm:presLayoutVars>
          <dgm:dir/>
          <dgm:resizeHandles val="exact"/>
        </dgm:presLayoutVars>
      </dgm:prSet>
      <dgm:spPr/>
    </dgm:pt>
    <dgm:pt modelId="{96C48221-808F-4E12-8254-D4A9EAC489F3}" type="pres">
      <dgm:prSet presAssocID="{7412F572-D9F2-4A75-87BD-46477CF80696}" presName="compNode" presStyleCnt="0"/>
      <dgm:spPr/>
    </dgm:pt>
    <dgm:pt modelId="{C04D793E-EAC9-4485-8A00-E0A592589B9E}" type="pres">
      <dgm:prSet presAssocID="{7412F572-D9F2-4A75-87BD-46477CF80696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2AE6038-8413-4843-A9B6-6034C1122BC3}" type="pres">
      <dgm:prSet presAssocID="{7412F572-D9F2-4A75-87BD-46477CF8069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37DC832C-C034-42C4-87F2-CAA8BC0A7E60}" type="pres">
      <dgm:prSet presAssocID="{7412F572-D9F2-4A75-87BD-46477CF80696}" presName="spaceRect" presStyleCnt="0"/>
      <dgm:spPr/>
    </dgm:pt>
    <dgm:pt modelId="{259E4DC4-7EFC-477B-A458-557239150BF5}" type="pres">
      <dgm:prSet presAssocID="{7412F572-D9F2-4A75-87BD-46477CF80696}" presName="textRect" presStyleLbl="revTx" presStyleIdx="0" presStyleCnt="3">
        <dgm:presLayoutVars>
          <dgm:chMax val="1"/>
          <dgm:chPref val="1"/>
        </dgm:presLayoutVars>
      </dgm:prSet>
      <dgm:spPr/>
    </dgm:pt>
    <dgm:pt modelId="{74E97E1B-467C-4830-B01F-3BCF050AB36D}" type="pres">
      <dgm:prSet presAssocID="{3F869951-1DD2-4B2B-8DB6-F06B39E77B3C}" presName="sibTrans" presStyleCnt="0"/>
      <dgm:spPr/>
    </dgm:pt>
    <dgm:pt modelId="{96DCE7ED-A650-4B2E-BF09-AE6E1F1BBC39}" type="pres">
      <dgm:prSet presAssocID="{B0F4B3FB-8788-4038-AE36-94AC686AC693}" presName="compNode" presStyleCnt="0"/>
      <dgm:spPr/>
    </dgm:pt>
    <dgm:pt modelId="{592D6F20-45B7-4B37-96BF-6208EA186643}" type="pres">
      <dgm:prSet presAssocID="{B0F4B3FB-8788-4038-AE36-94AC686AC693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A35343A4-4FC0-4683-B530-961D9C69C808}" type="pres">
      <dgm:prSet presAssocID="{B0F4B3FB-8788-4038-AE36-94AC686AC69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AE16A90D-3630-46C1-9B5D-0CF238B67954}" type="pres">
      <dgm:prSet presAssocID="{B0F4B3FB-8788-4038-AE36-94AC686AC693}" presName="spaceRect" presStyleCnt="0"/>
      <dgm:spPr/>
    </dgm:pt>
    <dgm:pt modelId="{351C7370-9E11-4111-A23E-94F217B33A65}" type="pres">
      <dgm:prSet presAssocID="{B0F4B3FB-8788-4038-AE36-94AC686AC693}" presName="textRect" presStyleLbl="revTx" presStyleIdx="1" presStyleCnt="3">
        <dgm:presLayoutVars>
          <dgm:chMax val="1"/>
          <dgm:chPref val="1"/>
        </dgm:presLayoutVars>
      </dgm:prSet>
      <dgm:spPr/>
    </dgm:pt>
    <dgm:pt modelId="{58A4DEF3-A5FC-4F2C-96BB-B69283862C68}" type="pres">
      <dgm:prSet presAssocID="{297DF53F-E99A-48AD-A830-404FA008CF7D}" presName="sibTrans" presStyleCnt="0"/>
      <dgm:spPr/>
    </dgm:pt>
    <dgm:pt modelId="{DF413AB7-6FA9-442B-8D8E-D05210A6DEA5}" type="pres">
      <dgm:prSet presAssocID="{D0871109-0825-422D-90E2-FA57D6B24074}" presName="compNode" presStyleCnt="0"/>
      <dgm:spPr/>
    </dgm:pt>
    <dgm:pt modelId="{5AD24211-9810-4E03-9981-E138A65BC6D1}" type="pres">
      <dgm:prSet presAssocID="{D0871109-0825-422D-90E2-FA57D6B24074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E8CBB69-F232-45F8-8469-709441B2E328}" type="pres">
      <dgm:prSet presAssocID="{D0871109-0825-422D-90E2-FA57D6B2407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43ABB36D-31BD-4FBC-BC91-7120701331C2}" type="pres">
      <dgm:prSet presAssocID="{D0871109-0825-422D-90E2-FA57D6B24074}" presName="spaceRect" presStyleCnt="0"/>
      <dgm:spPr/>
    </dgm:pt>
    <dgm:pt modelId="{D625C805-D6D3-400A-BA8D-D037DA0BB4E3}" type="pres">
      <dgm:prSet presAssocID="{D0871109-0825-422D-90E2-FA57D6B2407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7AA2C0C-96DE-4C06-800E-220834F16FEF}" srcId="{3DFC2DFC-41AA-4005-B06F-865FE61BEAC1}" destId="{7412F572-D9F2-4A75-87BD-46477CF80696}" srcOrd="0" destOrd="0" parTransId="{502FFBD2-5072-41E4-8B4F-885705D91677}" sibTransId="{3F869951-1DD2-4B2B-8DB6-F06B39E77B3C}"/>
    <dgm:cxn modelId="{E8E5B20F-61EA-43F1-B4D8-FF627AE32EC4}" type="presOf" srcId="{3DFC2DFC-41AA-4005-B06F-865FE61BEAC1}" destId="{53002555-5AD7-499F-999D-DD1796D7EF91}" srcOrd="0" destOrd="0" presId="urn:microsoft.com/office/officeart/2018/5/layout/IconLeafLabelList"/>
    <dgm:cxn modelId="{DBB1523B-061C-4B6D-84DB-8B6243329660}" type="presOf" srcId="{7412F572-D9F2-4A75-87BD-46477CF80696}" destId="{259E4DC4-7EFC-477B-A458-557239150BF5}" srcOrd="0" destOrd="0" presId="urn:microsoft.com/office/officeart/2018/5/layout/IconLeafLabelList"/>
    <dgm:cxn modelId="{7ADCFC42-C53C-4A33-92BB-01F2A53EFE36}" srcId="{3DFC2DFC-41AA-4005-B06F-865FE61BEAC1}" destId="{B0F4B3FB-8788-4038-AE36-94AC686AC693}" srcOrd="1" destOrd="0" parTransId="{0D626FF3-3F6D-4F2B-8639-5AB4D51575F6}" sibTransId="{297DF53F-E99A-48AD-A830-404FA008CF7D}"/>
    <dgm:cxn modelId="{46165177-92F1-49C7-91EF-C6EC677A5793}" type="presOf" srcId="{D0871109-0825-422D-90E2-FA57D6B24074}" destId="{D625C805-D6D3-400A-BA8D-D037DA0BB4E3}" srcOrd="0" destOrd="0" presId="urn:microsoft.com/office/officeart/2018/5/layout/IconLeafLabelList"/>
    <dgm:cxn modelId="{8A76015A-27B2-4CF7-A652-F2043922FBAA}" type="presOf" srcId="{B0F4B3FB-8788-4038-AE36-94AC686AC693}" destId="{351C7370-9E11-4111-A23E-94F217B33A65}" srcOrd="0" destOrd="0" presId="urn:microsoft.com/office/officeart/2018/5/layout/IconLeafLabelList"/>
    <dgm:cxn modelId="{6D7923F4-A635-4ADB-9950-1BB694A98953}" srcId="{3DFC2DFC-41AA-4005-B06F-865FE61BEAC1}" destId="{D0871109-0825-422D-90E2-FA57D6B24074}" srcOrd="2" destOrd="0" parTransId="{77020E6F-3A43-4E05-93FD-D711B32D10B0}" sibTransId="{66F95ACC-7577-4EC0-AAD8-4CF1CF8594F9}"/>
    <dgm:cxn modelId="{866CF67F-A117-4933-AA77-F389F40FE2CE}" type="presParOf" srcId="{53002555-5AD7-499F-999D-DD1796D7EF91}" destId="{96C48221-808F-4E12-8254-D4A9EAC489F3}" srcOrd="0" destOrd="0" presId="urn:microsoft.com/office/officeart/2018/5/layout/IconLeafLabelList"/>
    <dgm:cxn modelId="{00518BCE-65EC-4410-BF2A-ACA99CAE36C2}" type="presParOf" srcId="{96C48221-808F-4E12-8254-D4A9EAC489F3}" destId="{C04D793E-EAC9-4485-8A00-E0A592589B9E}" srcOrd="0" destOrd="0" presId="urn:microsoft.com/office/officeart/2018/5/layout/IconLeafLabelList"/>
    <dgm:cxn modelId="{F0D85598-DCC0-4370-BB99-79146CB908BC}" type="presParOf" srcId="{96C48221-808F-4E12-8254-D4A9EAC489F3}" destId="{B2AE6038-8413-4843-A9B6-6034C1122BC3}" srcOrd="1" destOrd="0" presId="urn:microsoft.com/office/officeart/2018/5/layout/IconLeafLabelList"/>
    <dgm:cxn modelId="{8F699AE6-3E65-4844-8E77-39154E225FEF}" type="presParOf" srcId="{96C48221-808F-4E12-8254-D4A9EAC489F3}" destId="{37DC832C-C034-42C4-87F2-CAA8BC0A7E60}" srcOrd="2" destOrd="0" presId="urn:microsoft.com/office/officeart/2018/5/layout/IconLeafLabelList"/>
    <dgm:cxn modelId="{1C333D81-1006-4511-95A4-817F50A2A119}" type="presParOf" srcId="{96C48221-808F-4E12-8254-D4A9EAC489F3}" destId="{259E4DC4-7EFC-477B-A458-557239150BF5}" srcOrd="3" destOrd="0" presId="urn:microsoft.com/office/officeart/2018/5/layout/IconLeafLabelList"/>
    <dgm:cxn modelId="{304F90CA-B092-477E-903A-771238E837B1}" type="presParOf" srcId="{53002555-5AD7-499F-999D-DD1796D7EF91}" destId="{74E97E1B-467C-4830-B01F-3BCF050AB36D}" srcOrd="1" destOrd="0" presId="urn:microsoft.com/office/officeart/2018/5/layout/IconLeafLabelList"/>
    <dgm:cxn modelId="{0EADBAF7-1E98-4C59-926A-3F0EACB99030}" type="presParOf" srcId="{53002555-5AD7-499F-999D-DD1796D7EF91}" destId="{96DCE7ED-A650-4B2E-BF09-AE6E1F1BBC39}" srcOrd="2" destOrd="0" presId="urn:microsoft.com/office/officeart/2018/5/layout/IconLeafLabelList"/>
    <dgm:cxn modelId="{6298CD02-F27A-4F77-8C26-255E6A539ADB}" type="presParOf" srcId="{96DCE7ED-A650-4B2E-BF09-AE6E1F1BBC39}" destId="{592D6F20-45B7-4B37-96BF-6208EA186643}" srcOrd="0" destOrd="0" presId="urn:microsoft.com/office/officeart/2018/5/layout/IconLeafLabelList"/>
    <dgm:cxn modelId="{86EF755A-AEEE-4ACF-B3FA-B577E5D199DF}" type="presParOf" srcId="{96DCE7ED-A650-4B2E-BF09-AE6E1F1BBC39}" destId="{A35343A4-4FC0-4683-B530-961D9C69C808}" srcOrd="1" destOrd="0" presId="urn:microsoft.com/office/officeart/2018/5/layout/IconLeafLabelList"/>
    <dgm:cxn modelId="{AC8A4B5E-491C-401B-9923-AA863AAC98CD}" type="presParOf" srcId="{96DCE7ED-A650-4B2E-BF09-AE6E1F1BBC39}" destId="{AE16A90D-3630-46C1-9B5D-0CF238B67954}" srcOrd="2" destOrd="0" presId="urn:microsoft.com/office/officeart/2018/5/layout/IconLeafLabelList"/>
    <dgm:cxn modelId="{D51C1C07-811B-49C8-82DD-5AC93C2CF336}" type="presParOf" srcId="{96DCE7ED-A650-4B2E-BF09-AE6E1F1BBC39}" destId="{351C7370-9E11-4111-A23E-94F217B33A65}" srcOrd="3" destOrd="0" presId="urn:microsoft.com/office/officeart/2018/5/layout/IconLeafLabelList"/>
    <dgm:cxn modelId="{E10CE14F-5CD4-4DB6-A0B9-66C3A7121384}" type="presParOf" srcId="{53002555-5AD7-499F-999D-DD1796D7EF91}" destId="{58A4DEF3-A5FC-4F2C-96BB-B69283862C68}" srcOrd="3" destOrd="0" presId="urn:microsoft.com/office/officeart/2018/5/layout/IconLeafLabelList"/>
    <dgm:cxn modelId="{8BA6E5C3-5B84-420C-BD25-D2B18E544FC0}" type="presParOf" srcId="{53002555-5AD7-499F-999D-DD1796D7EF91}" destId="{DF413AB7-6FA9-442B-8D8E-D05210A6DEA5}" srcOrd="4" destOrd="0" presId="urn:microsoft.com/office/officeart/2018/5/layout/IconLeafLabelList"/>
    <dgm:cxn modelId="{59C9155E-3187-4C70-9F50-94B938F7BA90}" type="presParOf" srcId="{DF413AB7-6FA9-442B-8D8E-D05210A6DEA5}" destId="{5AD24211-9810-4E03-9981-E138A65BC6D1}" srcOrd="0" destOrd="0" presId="urn:microsoft.com/office/officeart/2018/5/layout/IconLeafLabelList"/>
    <dgm:cxn modelId="{8E1CA6F1-2F0D-4D74-B69A-B1C89A01C966}" type="presParOf" srcId="{DF413AB7-6FA9-442B-8D8E-D05210A6DEA5}" destId="{BE8CBB69-F232-45F8-8469-709441B2E328}" srcOrd="1" destOrd="0" presId="urn:microsoft.com/office/officeart/2018/5/layout/IconLeafLabelList"/>
    <dgm:cxn modelId="{F853B63F-DA50-4420-80F8-8D21CC95EA81}" type="presParOf" srcId="{DF413AB7-6FA9-442B-8D8E-D05210A6DEA5}" destId="{43ABB36D-31BD-4FBC-BC91-7120701331C2}" srcOrd="2" destOrd="0" presId="urn:microsoft.com/office/officeart/2018/5/layout/IconLeafLabelList"/>
    <dgm:cxn modelId="{3C72B304-8DFE-4B9B-8313-977A8D8667BF}" type="presParOf" srcId="{DF413AB7-6FA9-442B-8D8E-D05210A6DEA5}" destId="{D625C805-D6D3-400A-BA8D-D037DA0BB4E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DF10286-1103-48DA-B919-C740AD9B24E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668B50F-F1A0-43DD-9C7B-3375616A5979}">
      <dgm:prSet/>
      <dgm:spPr/>
      <dgm:t>
        <a:bodyPr/>
        <a:lstStyle/>
        <a:p>
          <a:r>
            <a:rPr lang="en-ID"/>
            <a:t>Insiden Yang Berpotensi Menyebabkan Cedera, Penyakit Akibat Kerja, Atau Kerusakan Properti, Namun Tidak Menimbulkan Dampak Tersebut Karena Faktor Keberuntungan Atau Pencegahan Tepat Waktu. </a:t>
          </a:r>
          <a:endParaRPr lang="en-US"/>
        </a:p>
      </dgm:t>
    </dgm:pt>
    <dgm:pt modelId="{CE92F09A-FA69-4FAF-B9D1-92CDE43C0F4E}" cxnId="{7A2714CF-A23F-4692-B82C-900D41D7DE9B}" type="parTrans">
      <dgm:prSet/>
      <dgm:spPr/>
      <dgm:t>
        <a:bodyPr/>
        <a:lstStyle/>
        <a:p>
          <a:endParaRPr lang="en-US"/>
        </a:p>
      </dgm:t>
    </dgm:pt>
    <dgm:pt modelId="{D87722E1-462D-4001-908F-952B5091728A}" cxnId="{7A2714CF-A23F-4692-B82C-900D41D7DE9B}" type="sibTrans">
      <dgm:prSet/>
      <dgm:spPr/>
      <dgm:t>
        <a:bodyPr/>
        <a:lstStyle/>
        <a:p>
          <a:endParaRPr lang="en-US"/>
        </a:p>
      </dgm:t>
    </dgm:pt>
    <dgm:pt modelId="{8674F8B4-75FF-4435-83A9-EDB78A21EFAF}">
      <dgm:prSet/>
      <dgm:spPr/>
      <dgm:t>
        <a:bodyPr/>
        <a:lstStyle/>
        <a:p>
          <a:r>
            <a:rPr lang="en-ID" i="1"/>
            <a:t>Near Miss</a:t>
          </a:r>
          <a:r>
            <a:rPr lang="en-ID"/>
            <a:t> Adalah "Alarm" Penting Yang Menandakan Celah Sistem Keselamatan</a:t>
          </a:r>
          <a:endParaRPr lang="en-US"/>
        </a:p>
      </dgm:t>
    </dgm:pt>
    <dgm:pt modelId="{41439B7E-DE57-4F37-AEE5-139BA67D303A}" cxnId="{28BD5EB0-64D4-44E1-AB44-3C38A88CFE0A}" type="parTrans">
      <dgm:prSet/>
      <dgm:spPr/>
      <dgm:t>
        <a:bodyPr/>
        <a:lstStyle/>
        <a:p>
          <a:endParaRPr lang="en-US"/>
        </a:p>
      </dgm:t>
    </dgm:pt>
    <dgm:pt modelId="{3D4817C4-4D08-41E4-8945-8998CFD4B57F}" cxnId="{28BD5EB0-64D4-44E1-AB44-3C38A88CFE0A}" type="sibTrans">
      <dgm:prSet/>
      <dgm:spPr/>
      <dgm:t>
        <a:bodyPr/>
        <a:lstStyle/>
        <a:p>
          <a:endParaRPr lang="en-US"/>
        </a:p>
      </dgm:t>
    </dgm:pt>
    <dgm:pt modelId="{320ACDA9-F865-46CB-A1BF-1AA5B1D765D1}" type="pres">
      <dgm:prSet presAssocID="{CDF10286-1103-48DA-B919-C740AD9B24E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370B70A-94A9-421E-B87C-75A3621C6E21}" type="pres">
      <dgm:prSet presAssocID="{B668B50F-F1A0-43DD-9C7B-3375616A5979}" presName="hierRoot1" presStyleCnt="0"/>
      <dgm:spPr/>
    </dgm:pt>
    <dgm:pt modelId="{D9866E49-44E0-4D6E-A558-5441CCCE4B7B}" type="pres">
      <dgm:prSet presAssocID="{B668B50F-F1A0-43DD-9C7B-3375616A5979}" presName="composite" presStyleCnt="0"/>
      <dgm:spPr/>
    </dgm:pt>
    <dgm:pt modelId="{82C3F172-ED7A-4532-BF80-55E1502CEF68}" type="pres">
      <dgm:prSet presAssocID="{B668B50F-F1A0-43DD-9C7B-3375616A5979}" presName="background" presStyleLbl="node0" presStyleIdx="0" presStyleCnt="2"/>
      <dgm:spPr/>
    </dgm:pt>
    <dgm:pt modelId="{C70C1326-1258-4591-8ABF-0FDFCF9C8B83}" type="pres">
      <dgm:prSet presAssocID="{B668B50F-F1A0-43DD-9C7B-3375616A5979}" presName="text" presStyleLbl="fgAcc0" presStyleIdx="0" presStyleCnt="2">
        <dgm:presLayoutVars>
          <dgm:chPref val="3"/>
        </dgm:presLayoutVars>
      </dgm:prSet>
      <dgm:spPr/>
    </dgm:pt>
    <dgm:pt modelId="{8DBB7DD8-B51E-46E8-9D52-F24062EAC280}" type="pres">
      <dgm:prSet presAssocID="{B668B50F-F1A0-43DD-9C7B-3375616A5979}" presName="hierChild2" presStyleCnt="0"/>
      <dgm:spPr/>
    </dgm:pt>
    <dgm:pt modelId="{8E20D5B8-198F-4518-AFCA-3DEF8813FE8F}" type="pres">
      <dgm:prSet presAssocID="{8674F8B4-75FF-4435-83A9-EDB78A21EFAF}" presName="hierRoot1" presStyleCnt="0"/>
      <dgm:spPr/>
    </dgm:pt>
    <dgm:pt modelId="{34CC8578-5B4C-4428-97BF-8AFA15244459}" type="pres">
      <dgm:prSet presAssocID="{8674F8B4-75FF-4435-83A9-EDB78A21EFAF}" presName="composite" presStyleCnt="0"/>
      <dgm:spPr/>
    </dgm:pt>
    <dgm:pt modelId="{5ED6BE87-2F63-471A-81A8-33FBD3AC24B0}" type="pres">
      <dgm:prSet presAssocID="{8674F8B4-75FF-4435-83A9-EDB78A21EFAF}" presName="background" presStyleLbl="node0" presStyleIdx="1" presStyleCnt="2"/>
      <dgm:spPr/>
    </dgm:pt>
    <dgm:pt modelId="{F772AD97-7613-443C-AEBD-156680F73C62}" type="pres">
      <dgm:prSet presAssocID="{8674F8B4-75FF-4435-83A9-EDB78A21EFAF}" presName="text" presStyleLbl="fgAcc0" presStyleIdx="1" presStyleCnt="2">
        <dgm:presLayoutVars>
          <dgm:chPref val="3"/>
        </dgm:presLayoutVars>
      </dgm:prSet>
      <dgm:spPr/>
    </dgm:pt>
    <dgm:pt modelId="{5C90D986-F3A8-489B-A5AE-D90FA7A8F602}" type="pres">
      <dgm:prSet presAssocID="{8674F8B4-75FF-4435-83A9-EDB78A21EFAF}" presName="hierChild2" presStyleCnt="0"/>
      <dgm:spPr/>
    </dgm:pt>
  </dgm:ptLst>
  <dgm:cxnLst>
    <dgm:cxn modelId="{7461482F-325F-41FF-BC69-672CA7D29B9F}" type="presOf" srcId="{8674F8B4-75FF-4435-83A9-EDB78A21EFAF}" destId="{F772AD97-7613-443C-AEBD-156680F73C62}" srcOrd="0" destOrd="0" presId="urn:microsoft.com/office/officeart/2005/8/layout/hierarchy1"/>
    <dgm:cxn modelId="{04662572-C751-4946-B4A2-F3FDF4DA052C}" type="presOf" srcId="{B668B50F-F1A0-43DD-9C7B-3375616A5979}" destId="{C70C1326-1258-4591-8ABF-0FDFCF9C8B83}" srcOrd="0" destOrd="0" presId="urn:microsoft.com/office/officeart/2005/8/layout/hierarchy1"/>
    <dgm:cxn modelId="{DD048F86-F39C-4C9D-8BFC-7AF6D09C09D7}" type="presOf" srcId="{CDF10286-1103-48DA-B919-C740AD9B24E2}" destId="{320ACDA9-F865-46CB-A1BF-1AA5B1D765D1}" srcOrd="0" destOrd="0" presId="urn:microsoft.com/office/officeart/2005/8/layout/hierarchy1"/>
    <dgm:cxn modelId="{28BD5EB0-64D4-44E1-AB44-3C38A88CFE0A}" srcId="{CDF10286-1103-48DA-B919-C740AD9B24E2}" destId="{8674F8B4-75FF-4435-83A9-EDB78A21EFAF}" srcOrd="1" destOrd="0" parTransId="{41439B7E-DE57-4F37-AEE5-139BA67D303A}" sibTransId="{3D4817C4-4D08-41E4-8945-8998CFD4B57F}"/>
    <dgm:cxn modelId="{7A2714CF-A23F-4692-B82C-900D41D7DE9B}" srcId="{CDF10286-1103-48DA-B919-C740AD9B24E2}" destId="{B668B50F-F1A0-43DD-9C7B-3375616A5979}" srcOrd="0" destOrd="0" parTransId="{CE92F09A-FA69-4FAF-B9D1-92CDE43C0F4E}" sibTransId="{D87722E1-462D-4001-908F-952B5091728A}"/>
    <dgm:cxn modelId="{7124E04F-147C-4500-A338-FD7A3DB11178}" type="presParOf" srcId="{320ACDA9-F865-46CB-A1BF-1AA5B1D765D1}" destId="{5370B70A-94A9-421E-B87C-75A3621C6E21}" srcOrd="0" destOrd="0" presId="urn:microsoft.com/office/officeart/2005/8/layout/hierarchy1"/>
    <dgm:cxn modelId="{12D8CB1E-16F3-4F5A-89E5-029C777FD274}" type="presParOf" srcId="{5370B70A-94A9-421E-B87C-75A3621C6E21}" destId="{D9866E49-44E0-4D6E-A558-5441CCCE4B7B}" srcOrd="0" destOrd="0" presId="urn:microsoft.com/office/officeart/2005/8/layout/hierarchy1"/>
    <dgm:cxn modelId="{83FBA808-7979-4EB3-944B-2C3DA31C4249}" type="presParOf" srcId="{D9866E49-44E0-4D6E-A558-5441CCCE4B7B}" destId="{82C3F172-ED7A-4532-BF80-55E1502CEF68}" srcOrd="0" destOrd="0" presId="urn:microsoft.com/office/officeart/2005/8/layout/hierarchy1"/>
    <dgm:cxn modelId="{0FE9C68D-9F86-4C01-86B7-6C46C093C1D9}" type="presParOf" srcId="{D9866E49-44E0-4D6E-A558-5441CCCE4B7B}" destId="{C70C1326-1258-4591-8ABF-0FDFCF9C8B83}" srcOrd="1" destOrd="0" presId="urn:microsoft.com/office/officeart/2005/8/layout/hierarchy1"/>
    <dgm:cxn modelId="{BB809B7F-058B-4122-92F2-BC4635F3AB9E}" type="presParOf" srcId="{5370B70A-94A9-421E-B87C-75A3621C6E21}" destId="{8DBB7DD8-B51E-46E8-9D52-F24062EAC280}" srcOrd="1" destOrd="0" presId="urn:microsoft.com/office/officeart/2005/8/layout/hierarchy1"/>
    <dgm:cxn modelId="{C54D0B07-D1DF-4084-A9F3-4CBE9168119E}" type="presParOf" srcId="{320ACDA9-F865-46CB-A1BF-1AA5B1D765D1}" destId="{8E20D5B8-198F-4518-AFCA-3DEF8813FE8F}" srcOrd="1" destOrd="0" presId="urn:microsoft.com/office/officeart/2005/8/layout/hierarchy1"/>
    <dgm:cxn modelId="{8A467793-EAC1-4869-8805-7661B20DB197}" type="presParOf" srcId="{8E20D5B8-198F-4518-AFCA-3DEF8813FE8F}" destId="{34CC8578-5B4C-4428-97BF-8AFA15244459}" srcOrd="0" destOrd="0" presId="urn:microsoft.com/office/officeart/2005/8/layout/hierarchy1"/>
    <dgm:cxn modelId="{2A4CC3F6-7C37-4638-A68A-50D5F2CC0437}" type="presParOf" srcId="{34CC8578-5B4C-4428-97BF-8AFA15244459}" destId="{5ED6BE87-2F63-471A-81A8-33FBD3AC24B0}" srcOrd="0" destOrd="0" presId="urn:microsoft.com/office/officeart/2005/8/layout/hierarchy1"/>
    <dgm:cxn modelId="{E3F4F28C-681D-42F5-AAED-00FD1B583A74}" type="presParOf" srcId="{34CC8578-5B4C-4428-97BF-8AFA15244459}" destId="{F772AD97-7613-443C-AEBD-156680F73C62}" srcOrd="1" destOrd="0" presId="urn:microsoft.com/office/officeart/2005/8/layout/hierarchy1"/>
    <dgm:cxn modelId="{A335DF33-AB0D-4DEB-8465-3BC0AD9FC957}" type="presParOf" srcId="{8E20D5B8-198F-4518-AFCA-3DEF8813FE8F}" destId="{5C90D986-F3A8-489B-A5AE-D90FA7A8F60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EC0A1BB-2F24-46D5-BD49-C5A130C86F6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6884895-3DDB-40FC-B181-BC8E9CBB1EE3}">
      <dgm:prSet/>
      <dgm:spPr/>
      <dgm:t>
        <a:bodyPr/>
        <a:lstStyle/>
        <a:p>
          <a:r>
            <a:rPr lang="en-US"/>
            <a:t>K3 penting dalam keperawatan</a:t>
          </a:r>
        </a:p>
      </dgm:t>
    </dgm:pt>
    <dgm:pt modelId="{C276962E-4706-4AF5-AE19-EC084874BB25}" cxnId="{B2223B22-BCC4-4B52-8223-EBEED147B6AF}" type="parTrans">
      <dgm:prSet/>
      <dgm:spPr/>
      <dgm:t>
        <a:bodyPr/>
        <a:lstStyle/>
        <a:p>
          <a:endParaRPr lang="en-US"/>
        </a:p>
      </dgm:t>
    </dgm:pt>
    <dgm:pt modelId="{4DDAA5DD-9B6F-443E-AE4A-42B4407A90BE}" cxnId="{B2223B22-BCC4-4B52-8223-EBEED147B6AF}" type="sibTrans">
      <dgm:prSet/>
      <dgm:spPr/>
      <dgm:t>
        <a:bodyPr/>
        <a:lstStyle/>
        <a:p>
          <a:endParaRPr lang="en-US"/>
        </a:p>
      </dgm:t>
    </dgm:pt>
    <dgm:pt modelId="{E61E1E29-0E2C-4229-AC72-6D1D3715D242}">
      <dgm:prSet/>
      <dgm:spPr/>
      <dgm:t>
        <a:bodyPr/>
        <a:lstStyle/>
        <a:p>
          <a:r>
            <a:rPr lang="en-US"/>
            <a:t>Fokus keselamatan pasien &amp; perawat</a:t>
          </a:r>
        </a:p>
      </dgm:t>
    </dgm:pt>
    <dgm:pt modelId="{D96B20D9-ADFE-4B8A-965E-683A333627C8}" cxnId="{5118A565-6495-4DAC-9ACE-E19D8D69A56A}" type="parTrans">
      <dgm:prSet/>
      <dgm:spPr/>
      <dgm:t>
        <a:bodyPr/>
        <a:lstStyle/>
        <a:p>
          <a:endParaRPr lang="en-US"/>
        </a:p>
      </dgm:t>
    </dgm:pt>
    <dgm:pt modelId="{3477F2F8-63E6-4F1B-93FA-DC8F1FCF36D3}" cxnId="{5118A565-6495-4DAC-9ACE-E19D8D69A56A}" type="sibTrans">
      <dgm:prSet/>
      <dgm:spPr/>
      <dgm:t>
        <a:bodyPr/>
        <a:lstStyle/>
        <a:p>
          <a:endParaRPr lang="en-US"/>
        </a:p>
      </dgm:t>
    </dgm:pt>
    <dgm:pt modelId="{F013B704-7761-4B27-8163-F1C1E59C1A39}">
      <dgm:prSet/>
      <dgm:spPr/>
      <dgm:t>
        <a:bodyPr/>
        <a:lstStyle/>
        <a:p>
          <a:r>
            <a:rPr lang="en-US"/>
            <a:t>Perbaikan berkelanjutan</a:t>
          </a:r>
        </a:p>
      </dgm:t>
    </dgm:pt>
    <dgm:pt modelId="{5519E5BC-1E00-4B61-A286-30F173198A04}" cxnId="{E1F65722-CC19-4791-849C-F2E8D01D3B07}" type="parTrans">
      <dgm:prSet/>
      <dgm:spPr/>
      <dgm:t>
        <a:bodyPr/>
        <a:lstStyle/>
        <a:p>
          <a:endParaRPr lang="en-US"/>
        </a:p>
      </dgm:t>
    </dgm:pt>
    <dgm:pt modelId="{60FDEC77-2982-4D8C-9DAD-6DFE83C3F096}" cxnId="{E1F65722-CC19-4791-849C-F2E8D01D3B07}" type="sibTrans">
      <dgm:prSet/>
      <dgm:spPr/>
      <dgm:t>
        <a:bodyPr/>
        <a:lstStyle/>
        <a:p>
          <a:endParaRPr lang="en-US"/>
        </a:p>
      </dgm:t>
    </dgm:pt>
    <dgm:pt modelId="{70C07FFF-C02C-41B4-83C0-49015836B71A}" type="pres">
      <dgm:prSet presAssocID="{9EC0A1BB-2F24-46D5-BD49-C5A130C86F6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4A1D707-0F91-4302-829A-10E204CE9544}" type="pres">
      <dgm:prSet presAssocID="{46884895-3DDB-40FC-B181-BC8E9CBB1EE3}" presName="hierRoot1" presStyleCnt="0"/>
      <dgm:spPr/>
    </dgm:pt>
    <dgm:pt modelId="{F8B668E8-FCD2-465A-8C0A-C3568D8E767C}" type="pres">
      <dgm:prSet presAssocID="{46884895-3DDB-40FC-B181-BC8E9CBB1EE3}" presName="composite" presStyleCnt="0"/>
      <dgm:spPr/>
    </dgm:pt>
    <dgm:pt modelId="{56A77EF4-188D-4BEB-B2B3-78257FB8C339}" type="pres">
      <dgm:prSet presAssocID="{46884895-3DDB-40FC-B181-BC8E9CBB1EE3}" presName="background" presStyleLbl="node0" presStyleIdx="0" presStyleCnt="3"/>
      <dgm:spPr/>
    </dgm:pt>
    <dgm:pt modelId="{6FEF21B2-C685-48F6-82B3-90F811115843}" type="pres">
      <dgm:prSet presAssocID="{46884895-3DDB-40FC-B181-BC8E9CBB1EE3}" presName="text" presStyleLbl="fgAcc0" presStyleIdx="0" presStyleCnt="3">
        <dgm:presLayoutVars>
          <dgm:chPref val="3"/>
        </dgm:presLayoutVars>
      </dgm:prSet>
      <dgm:spPr/>
    </dgm:pt>
    <dgm:pt modelId="{64B6881C-B5DB-45D7-86D4-A23F741C31F1}" type="pres">
      <dgm:prSet presAssocID="{46884895-3DDB-40FC-B181-BC8E9CBB1EE3}" presName="hierChild2" presStyleCnt="0"/>
      <dgm:spPr/>
    </dgm:pt>
    <dgm:pt modelId="{634C3261-849F-46A5-9DAD-5FB295DD3BA5}" type="pres">
      <dgm:prSet presAssocID="{E61E1E29-0E2C-4229-AC72-6D1D3715D242}" presName="hierRoot1" presStyleCnt="0"/>
      <dgm:spPr/>
    </dgm:pt>
    <dgm:pt modelId="{A4E3C3A6-6D4A-461C-8DB8-8E18A8AB8641}" type="pres">
      <dgm:prSet presAssocID="{E61E1E29-0E2C-4229-AC72-6D1D3715D242}" presName="composite" presStyleCnt="0"/>
      <dgm:spPr/>
    </dgm:pt>
    <dgm:pt modelId="{6D43A1BD-6C75-4C73-8766-44B00DE5AF2C}" type="pres">
      <dgm:prSet presAssocID="{E61E1E29-0E2C-4229-AC72-6D1D3715D242}" presName="background" presStyleLbl="node0" presStyleIdx="1" presStyleCnt="3"/>
      <dgm:spPr/>
    </dgm:pt>
    <dgm:pt modelId="{999C6BBE-D5D6-4687-BE3C-D372C810DEE2}" type="pres">
      <dgm:prSet presAssocID="{E61E1E29-0E2C-4229-AC72-6D1D3715D242}" presName="text" presStyleLbl="fgAcc0" presStyleIdx="1" presStyleCnt="3">
        <dgm:presLayoutVars>
          <dgm:chPref val="3"/>
        </dgm:presLayoutVars>
      </dgm:prSet>
      <dgm:spPr/>
    </dgm:pt>
    <dgm:pt modelId="{3F7E308D-2772-424F-BF14-E0950DB5B0FF}" type="pres">
      <dgm:prSet presAssocID="{E61E1E29-0E2C-4229-AC72-6D1D3715D242}" presName="hierChild2" presStyleCnt="0"/>
      <dgm:spPr/>
    </dgm:pt>
    <dgm:pt modelId="{E0FFE9AE-BE39-4DB1-9F5F-CA5FEB02C487}" type="pres">
      <dgm:prSet presAssocID="{F013B704-7761-4B27-8163-F1C1E59C1A39}" presName="hierRoot1" presStyleCnt="0"/>
      <dgm:spPr/>
    </dgm:pt>
    <dgm:pt modelId="{9B8A0CAB-716C-4A0A-9F0B-A65298ABB6EC}" type="pres">
      <dgm:prSet presAssocID="{F013B704-7761-4B27-8163-F1C1E59C1A39}" presName="composite" presStyleCnt="0"/>
      <dgm:spPr/>
    </dgm:pt>
    <dgm:pt modelId="{CBB4F2FC-37D6-4FEE-95BC-F2EB695C5031}" type="pres">
      <dgm:prSet presAssocID="{F013B704-7761-4B27-8163-F1C1E59C1A39}" presName="background" presStyleLbl="node0" presStyleIdx="2" presStyleCnt="3"/>
      <dgm:spPr/>
    </dgm:pt>
    <dgm:pt modelId="{D9C2C9E6-E68D-4206-9D4B-43F6A5FE4377}" type="pres">
      <dgm:prSet presAssocID="{F013B704-7761-4B27-8163-F1C1E59C1A39}" presName="text" presStyleLbl="fgAcc0" presStyleIdx="2" presStyleCnt="3">
        <dgm:presLayoutVars>
          <dgm:chPref val="3"/>
        </dgm:presLayoutVars>
      </dgm:prSet>
      <dgm:spPr/>
    </dgm:pt>
    <dgm:pt modelId="{33969673-3D79-4B90-864D-4B03C18D10BA}" type="pres">
      <dgm:prSet presAssocID="{F013B704-7761-4B27-8163-F1C1E59C1A39}" presName="hierChild2" presStyleCnt="0"/>
      <dgm:spPr/>
    </dgm:pt>
  </dgm:ptLst>
  <dgm:cxnLst>
    <dgm:cxn modelId="{A1395D0E-30DB-4750-81E5-8D0621ECBBFE}" type="presOf" srcId="{9EC0A1BB-2F24-46D5-BD49-C5A130C86F60}" destId="{70C07FFF-C02C-41B4-83C0-49015836B71A}" srcOrd="0" destOrd="0" presId="urn:microsoft.com/office/officeart/2005/8/layout/hierarchy1"/>
    <dgm:cxn modelId="{B2223B22-BCC4-4B52-8223-EBEED147B6AF}" srcId="{9EC0A1BB-2F24-46D5-BD49-C5A130C86F60}" destId="{46884895-3DDB-40FC-B181-BC8E9CBB1EE3}" srcOrd="0" destOrd="0" parTransId="{C276962E-4706-4AF5-AE19-EC084874BB25}" sibTransId="{4DDAA5DD-9B6F-443E-AE4A-42B4407A90BE}"/>
    <dgm:cxn modelId="{E1F65722-CC19-4791-849C-F2E8D01D3B07}" srcId="{9EC0A1BB-2F24-46D5-BD49-C5A130C86F60}" destId="{F013B704-7761-4B27-8163-F1C1E59C1A39}" srcOrd="2" destOrd="0" parTransId="{5519E5BC-1E00-4B61-A286-30F173198A04}" sibTransId="{60FDEC77-2982-4D8C-9DAD-6DFE83C3F096}"/>
    <dgm:cxn modelId="{30E8F95C-EF90-4E3D-B86F-7018B861EDCC}" type="presOf" srcId="{46884895-3DDB-40FC-B181-BC8E9CBB1EE3}" destId="{6FEF21B2-C685-48F6-82B3-90F811115843}" srcOrd="0" destOrd="0" presId="urn:microsoft.com/office/officeart/2005/8/layout/hierarchy1"/>
    <dgm:cxn modelId="{5118A565-6495-4DAC-9ACE-E19D8D69A56A}" srcId="{9EC0A1BB-2F24-46D5-BD49-C5A130C86F60}" destId="{E61E1E29-0E2C-4229-AC72-6D1D3715D242}" srcOrd="1" destOrd="0" parTransId="{D96B20D9-ADFE-4B8A-965E-683A333627C8}" sibTransId="{3477F2F8-63E6-4F1B-93FA-DC8F1FCF36D3}"/>
    <dgm:cxn modelId="{59A14098-2E4F-43AF-8552-3AF9B459D311}" type="presOf" srcId="{E61E1E29-0E2C-4229-AC72-6D1D3715D242}" destId="{999C6BBE-D5D6-4687-BE3C-D372C810DEE2}" srcOrd="0" destOrd="0" presId="urn:microsoft.com/office/officeart/2005/8/layout/hierarchy1"/>
    <dgm:cxn modelId="{F27D73DC-4AEB-4316-BEA8-754F51778B15}" type="presOf" srcId="{F013B704-7761-4B27-8163-F1C1E59C1A39}" destId="{D9C2C9E6-E68D-4206-9D4B-43F6A5FE4377}" srcOrd="0" destOrd="0" presId="urn:microsoft.com/office/officeart/2005/8/layout/hierarchy1"/>
    <dgm:cxn modelId="{A0AD312D-2C55-4963-9D96-86509E750546}" type="presParOf" srcId="{70C07FFF-C02C-41B4-83C0-49015836B71A}" destId="{B4A1D707-0F91-4302-829A-10E204CE9544}" srcOrd="0" destOrd="0" presId="urn:microsoft.com/office/officeart/2005/8/layout/hierarchy1"/>
    <dgm:cxn modelId="{CD3BCB48-04CD-496E-A7AA-C3D268F0754B}" type="presParOf" srcId="{B4A1D707-0F91-4302-829A-10E204CE9544}" destId="{F8B668E8-FCD2-465A-8C0A-C3568D8E767C}" srcOrd="0" destOrd="0" presId="urn:microsoft.com/office/officeart/2005/8/layout/hierarchy1"/>
    <dgm:cxn modelId="{CDCD4506-A00A-479C-9411-BAD2B112DAF5}" type="presParOf" srcId="{F8B668E8-FCD2-465A-8C0A-C3568D8E767C}" destId="{56A77EF4-188D-4BEB-B2B3-78257FB8C339}" srcOrd="0" destOrd="0" presId="urn:microsoft.com/office/officeart/2005/8/layout/hierarchy1"/>
    <dgm:cxn modelId="{8BBF83F9-F489-47EC-B49F-9684270149EE}" type="presParOf" srcId="{F8B668E8-FCD2-465A-8C0A-C3568D8E767C}" destId="{6FEF21B2-C685-48F6-82B3-90F811115843}" srcOrd="1" destOrd="0" presId="urn:microsoft.com/office/officeart/2005/8/layout/hierarchy1"/>
    <dgm:cxn modelId="{BD424A28-3A7F-4EE5-878F-2E189B93E75E}" type="presParOf" srcId="{B4A1D707-0F91-4302-829A-10E204CE9544}" destId="{64B6881C-B5DB-45D7-86D4-A23F741C31F1}" srcOrd="1" destOrd="0" presId="urn:microsoft.com/office/officeart/2005/8/layout/hierarchy1"/>
    <dgm:cxn modelId="{5DE4E353-D1AF-4D56-9DB2-3FFFEB4DB5F1}" type="presParOf" srcId="{70C07FFF-C02C-41B4-83C0-49015836B71A}" destId="{634C3261-849F-46A5-9DAD-5FB295DD3BA5}" srcOrd="1" destOrd="0" presId="urn:microsoft.com/office/officeart/2005/8/layout/hierarchy1"/>
    <dgm:cxn modelId="{585360D0-6827-4B43-9908-6127EE70C26E}" type="presParOf" srcId="{634C3261-849F-46A5-9DAD-5FB295DD3BA5}" destId="{A4E3C3A6-6D4A-461C-8DB8-8E18A8AB8641}" srcOrd="0" destOrd="0" presId="urn:microsoft.com/office/officeart/2005/8/layout/hierarchy1"/>
    <dgm:cxn modelId="{71092FFD-270C-4F59-8324-6AA3A1CB41D0}" type="presParOf" srcId="{A4E3C3A6-6D4A-461C-8DB8-8E18A8AB8641}" destId="{6D43A1BD-6C75-4C73-8766-44B00DE5AF2C}" srcOrd="0" destOrd="0" presId="urn:microsoft.com/office/officeart/2005/8/layout/hierarchy1"/>
    <dgm:cxn modelId="{AB605083-22D0-4491-B0F9-2250DC8D4931}" type="presParOf" srcId="{A4E3C3A6-6D4A-461C-8DB8-8E18A8AB8641}" destId="{999C6BBE-D5D6-4687-BE3C-D372C810DEE2}" srcOrd="1" destOrd="0" presId="urn:microsoft.com/office/officeart/2005/8/layout/hierarchy1"/>
    <dgm:cxn modelId="{2413FE52-DB65-4EC7-B80C-CC6BB8FFCA45}" type="presParOf" srcId="{634C3261-849F-46A5-9DAD-5FB295DD3BA5}" destId="{3F7E308D-2772-424F-BF14-E0950DB5B0FF}" srcOrd="1" destOrd="0" presId="urn:microsoft.com/office/officeart/2005/8/layout/hierarchy1"/>
    <dgm:cxn modelId="{D12643E0-7EEA-4182-95FB-9DFB76A9875E}" type="presParOf" srcId="{70C07FFF-C02C-41B4-83C0-49015836B71A}" destId="{E0FFE9AE-BE39-4DB1-9F5F-CA5FEB02C487}" srcOrd="2" destOrd="0" presId="urn:microsoft.com/office/officeart/2005/8/layout/hierarchy1"/>
    <dgm:cxn modelId="{65832F24-C66D-4E0C-9732-805FB6777971}" type="presParOf" srcId="{E0FFE9AE-BE39-4DB1-9F5F-CA5FEB02C487}" destId="{9B8A0CAB-716C-4A0A-9F0B-A65298ABB6EC}" srcOrd="0" destOrd="0" presId="urn:microsoft.com/office/officeart/2005/8/layout/hierarchy1"/>
    <dgm:cxn modelId="{65DD1B83-AAC3-47F9-8654-168078BBA8E4}" type="presParOf" srcId="{9B8A0CAB-716C-4A0A-9F0B-A65298ABB6EC}" destId="{CBB4F2FC-37D6-4FEE-95BC-F2EB695C5031}" srcOrd="0" destOrd="0" presId="urn:microsoft.com/office/officeart/2005/8/layout/hierarchy1"/>
    <dgm:cxn modelId="{70338B49-E812-403D-BB58-97C9F17AC752}" type="presParOf" srcId="{9B8A0CAB-716C-4A0A-9F0B-A65298ABB6EC}" destId="{D9C2C9E6-E68D-4206-9D4B-43F6A5FE4377}" srcOrd="1" destOrd="0" presId="urn:microsoft.com/office/officeart/2005/8/layout/hierarchy1"/>
    <dgm:cxn modelId="{385ABB14-FE93-4592-BF37-3D0B133CFBA7}" type="presParOf" srcId="{E0FFE9AE-BE39-4DB1-9F5F-CA5FEB02C487}" destId="{33969673-3D79-4B90-864D-4B03C18D10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B84BC9-68B9-4833-86DA-A84F33F3880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E3A849D-0627-48CE-AAE1-ACF17E418341}">
      <dgm:prSet/>
      <dgm:spPr/>
      <dgm:t>
        <a:bodyPr/>
        <a:lstStyle/>
        <a:p>
          <a:r>
            <a:rPr lang="en-US"/>
            <a:t>Efektivitas</a:t>
          </a:r>
        </a:p>
      </dgm:t>
    </dgm:pt>
    <dgm:pt modelId="{DC80AAA9-4471-4FD6-B4A6-8BA69DF19835}" cxnId="{F9A8A884-34B1-4BA5-86E6-4868906E2F1D}" type="parTrans">
      <dgm:prSet/>
      <dgm:spPr/>
      <dgm:t>
        <a:bodyPr/>
        <a:lstStyle/>
        <a:p>
          <a:endParaRPr lang="en-US"/>
        </a:p>
      </dgm:t>
    </dgm:pt>
    <dgm:pt modelId="{B49C7281-0B52-4141-84F5-DC368EAEE829}" cxnId="{F9A8A884-34B1-4BA5-86E6-4868906E2F1D}" type="sibTrans">
      <dgm:prSet/>
      <dgm:spPr/>
      <dgm:t>
        <a:bodyPr/>
        <a:lstStyle/>
        <a:p>
          <a:endParaRPr lang="en-US"/>
        </a:p>
      </dgm:t>
    </dgm:pt>
    <dgm:pt modelId="{A2C33E90-FD41-4045-A17C-815677F1BFAF}">
      <dgm:prSet/>
      <dgm:spPr/>
      <dgm:t>
        <a:bodyPr/>
        <a:lstStyle/>
        <a:p>
          <a:r>
            <a:rPr lang="en-US"/>
            <a:t>Keselamatan</a:t>
          </a:r>
        </a:p>
      </dgm:t>
    </dgm:pt>
    <dgm:pt modelId="{2BEF62AB-D29B-420E-B649-0A8073CF5C9C}" cxnId="{E29CDE55-4BE4-43A0-B1D4-AB3AEA23AC9E}" type="parTrans">
      <dgm:prSet/>
      <dgm:spPr/>
      <dgm:t>
        <a:bodyPr/>
        <a:lstStyle/>
        <a:p>
          <a:endParaRPr lang="en-US"/>
        </a:p>
      </dgm:t>
    </dgm:pt>
    <dgm:pt modelId="{339E0B54-7AA4-48B2-B45B-63DB5A924791}" cxnId="{E29CDE55-4BE4-43A0-B1D4-AB3AEA23AC9E}" type="sibTrans">
      <dgm:prSet/>
      <dgm:spPr/>
      <dgm:t>
        <a:bodyPr/>
        <a:lstStyle/>
        <a:p>
          <a:endParaRPr lang="en-US"/>
        </a:p>
      </dgm:t>
    </dgm:pt>
    <dgm:pt modelId="{1955999D-FAEA-4BC3-94B5-8482F04EFE14}">
      <dgm:prSet/>
      <dgm:spPr/>
      <dgm:t>
        <a:bodyPr/>
        <a:lstStyle/>
        <a:p>
          <a:r>
            <a:rPr lang="en-US"/>
            <a:t>Kepatuhan SOP</a:t>
          </a:r>
        </a:p>
      </dgm:t>
    </dgm:pt>
    <dgm:pt modelId="{E5AF6188-CCC8-45C1-9495-3C0A87251EAB}" cxnId="{266753BA-DF4E-4650-8CE7-F16E35575830}" type="parTrans">
      <dgm:prSet/>
      <dgm:spPr/>
      <dgm:t>
        <a:bodyPr/>
        <a:lstStyle/>
        <a:p>
          <a:endParaRPr lang="en-US"/>
        </a:p>
      </dgm:t>
    </dgm:pt>
    <dgm:pt modelId="{48ED0E10-C895-493B-A221-5737D52C6C75}" cxnId="{266753BA-DF4E-4650-8CE7-F16E35575830}" type="sibTrans">
      <dgm:prSet/>
      <dgm:spPr/>
      <dgm:t>
        <a:bodyPr/>
        <a:lstStyle/>
        <a:p>
          <a:endParaRPr lang="en-US"/>
        </a:p>
      </dgm:t>
    </dgm:pt>
    <dgm:pt modelId="{FB9430C5-7451-4DEF-870C-E10486BF47A1}">
      <dgm:prSet/>
      <dgm:spPr/>
      <dgm:t>
        <a:bodyPr/>
        <a:lstStyle/>
        <a:p>
          <a:r>
            <a:rPr lang="en-US"/>
            <a:t>Efisiensi</a:t>
          </a:r>
        </a:p>
      </dgm:t>
    </dgm:pt>
    <dgm:pt modelId="{B19500C6-745B-4133-AFDC-26B274DB73DB}" cxnId="{16803897-CE4F-4938-9821-195E09C72370}" type="parTrans">
      <dgm:prSet/>
      <dgm:spPr/>
      <dgm:t>
        <a:bodyPr/>
        <a:lstStyle/>
        <a:p>
          <a:endParaRPr lang="en-US"/>
        </a:p>
      </dgm:t>
    </dgm:pt>
    <dgm:pt modelId="{C567F52B-79C7-4140-BCFF-D8C441E51971}" cxnId="{16803897-CE4F-4938-9821-195E09C72370}" type="sibTrans">
      <dgm:prSet/>
      <dgm:spPr/>
      <dgm:t>
        <a:bodyPr/>
        <a:lstStyle/>
        <a:p>
          <a:endParaRPr lang="en-US"/>
        </a:p>
      </dgm:t>
    </dgm:pt>
    <dgm:pt modelId="{4BE81280-091F-469F-8C3F-A1E117C6DB86}" type="pres">
      <dgm:prSet presAssocID="{DDB84BC9-68B9-4833-86DA-A84F33F3880C}" presName="linear" presStyleCnt="0">
        <dgm:presLayoutVars>
          <dgm:animLvl val="lvl"/>
          <dgm:resizeHandles val="exact"/>
        </dgm:presLayoutVars>
      </dgm:prSet>
      <dgm:spPr/>
    </dgm:pt>
    <dgm:pt modelId="{1EE82B48-FD09-43B7-B0EB-E3F0B34D01BD}" type="pres">
      <dgm:prSet presAssocID="{0E3A849D-0627-48CE-AAE1-ACF17E41834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6638395-BE82-4384-80ED-FA31402D0D96}" type="pres">
      <dgm:prSet presAssocID="{B49C7281-0B52-4141-84F5-DC368EAEE829}" presName="spacer" presStyleCnt="0"/>
      <dgm:spPr/>
    </dgm:pt>
    <dgm:pt modelId="{103DCB6F-B6A8-445E-86A9-B21D6E911E85}" type="pres">
      <dgm:prSet presAssocID="{A2C33E90-FD41-4045-A17C-815677F1BFA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5919825-7D91-4D77-806B-30E21215A615}" type="pres">
      <dgm:prSet presAssocID="{339E0B54-7AA4-48B2-B45B-63DB5A924791}" presName="spacer" presStyleCnt="0"/>
      <dgm:spPr/>
    </dgm:pt>
    <dgm:pt modelId="{5B139F5A-DFE0-44A5-B4D5-9C939360149E}" type="pres">
      <dgm:prSet presAssocID="{1955999D-FAEA-4BC3-94B5-8482F04EFE1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A9F2D2D-A23E-4054-8862-ED5267CAB059}" type="pres">
      <dgm:prSet presAssocID="{48ED0E10-C895-493B-A221-5737D52C6C75}" presName="spacer" presStyleCnt="0"/>
      <dgm:spPr/>
    </dgm:pt>
    <dgm:pt modelId="{DA468736-3FDD-434D-8C84-93EAEA00305B}" type="pres">
      <dgm:prSet presAssocID="{FB9430C5-7451-4DEF-870C-E10486BF47A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2AD1201-FA7C-49F9-A847-AAB1107AF2B8}" type="presOf" srcId="{1955999D-FAEA-4BC3-94B5-8482F04EFE14}" destId="{5B139F5A-DFE0-44A5-B4D5-9C939360149E}" srcOrd="0" destOrd="0" presId="urn:microsoft.com/office/officeart/2005/8/layout/vList2"/>
    <dgm:cxn modelId="{9B79746B-808A-497B-8205-A4909488E002}" type="presOf" srcId="{0E3A849D-0627-48CE-AAE1-ACF17E418341}" destId="{1EE82B48-FD09-43B7-B0EB-E3F0B34D01BD}" srcOrd="0" destOrd="0" presId="urn:microsoft.com/office/officeart/2005/8/layout/vList2"/>
    <dgm:cxn modelId="{E29CDE55-4BE4-43A0-B1D4-AB3AEA23AC9E}" srcId="{DDB84BC9-68B9-4833-86DA-A84F33F3880C}" destId="{A2C33E90-FD41-4045-A17C-815677F1BFAF}" srcOrd="1" destOrd="0" parTransId="{2BEF62AB-D29B-420E-B649-0A8073CF5C9C}" sibTransId="{339E0B54-7AA4-48B2-B45B-63DB5A924791}"/>
    <dgm:cxn modelId="{F9A8A884-34B1-4BA5-86E6-4868906E2F1D}" srcId="{DDB84BC9-68B9-4833-86DA-A84F33F3880C}" destId="{0E3A849D-0627-48CE-AAE1-ACF17E418341}" srcOrd="0" destOrd="0" parTransId="{DC80AAA9-4471-4FD6-B4A6-8BA69DF19835}" sibTransId="{B49C7281-0B52-4141-84F5-DC368EAEE829}"/>
    <dgm:cxn modelId="{16803897-CE4F-4938-9821-195E09C72370}" srcId="{DDB84BC9-68B9-4833-86DA-A84F33F3880C}" destId="{FB9430C5-7451-4DEF-870C-E10486BF47A1}" srcOrd="3" destOrd="0" parTransId="{B19500C6-745B-4133-AFDC-26B274DB73DB}" sibTransId="{C567F52B-79C7-4140-BCFF-D8C441E51971}"/>
    <dgm:cxn modelId="{4F4008A9-BE36-4518-ACE5-DD7148A5FDCA}" type="presOf" srcId="{A2C33E90-FD41-4045-A17C-815677F1BFAF}" destId="{103DCB6F-B6A8-445E-86A9-B21D6E911E85}" srcOrd="0" destOrd="0" presId="urn:microsoft.com/office/officeart/2005/8/layout/vList2"/>
    <dgm:cxn modelId="{70CD91B2-70E8-4C49-9B68-9AD1F2D4A7FC}" type="presOf" srcId="{DDB84BC9-68B9-4833-86DA-A84F33F3880C}" destId="{4BE81280-091F-469F-8C3F-A1E117C6DB86}" srcOrd="0" destOrd="0" presId="urn:microsoft.com/office/officeart/2005/8/layout/vList2"/>
    <dgm:cxn modelId="{266753BA-DF4E-4650-8CE7-F16E35575830}" srcId="{DDB84BC9-68B9-4833-86DA-A84F33F3880C}" destId="{1955999D-FAEA-4BC3-94B5-8482F04EFE14}" srcOrd="2" destOrd="0" parTransId="{E5AF6188-CCC8-45C1-9495-3C0A87251EAB}" sibTransId="{48ED0E10-C895-493B-A221-5737D52C6C75}"/>
    <dgm:cxn modelId="{F72450D9-5125-46D7-9AAE-38496C548DAC}" type="presOf" srcId="{FB9430C5-7451-4DEF-870C-E10486BF47A1}" destId="{DA468736-3FDD-434D-8C84-93EAEA00305B}" srcOrd="0" destOrd="0" presId="urn:microsoft.com/office/officeart/2005/8/layout/vList2"/>
    <dgm:cxn modelId="{DDE6186D-4913-4B40-9848-6594A824D890}" type="presParOf" srcId="{4BE81280-091F-469F-8C3F-A1E117C6DB86}" destId="{1EE82B48-FD09-43B7-B0EB-E3F0B34D01BD}" srcOrd="0" destOrd="0" presId="urn:microsoft.com/office/officeart/2005/8/layout/vList2"/>
    <dgm:cxn modelId="{9CA126F0-2E9A-43BE-A527-815884779C17}" type="presParOf" srcId="{4BE81280-091F-469F-8C3F-A1E117C6DB86}" destId="{46638395-BE82-4384-80ED-FA31402D0D96}" srcOrd="1" destOrd="0" presId="urn:microsoft.com/office/officeart/2005/8/layout/vList2"/>
    <dgm:cxn modelId="{2B96AEBC-986D-4D4C-8653-0C421E06F862}" type="presParOf" srcId="{4BE81280-091F-469F-8C3F-A1E117C6DB86}" destId="{103DCB6F-B6A8-445E-86A9-B21D6E911E85}" srcOrd="2" destOrd="0" presId="urn:microsoft.com/office/officeart/2005/8/layout/vList2"/>
    <dgm:cxn modelId="{BFDBDE95-486D-4683-A17E-2666AE15644A}" type="presParOf" srcId="{4BE81280-091F-469F-8C3F-A1E117C6DB86}" destId="{25919825-7D91-4D77-806B-30E21215A615}" srcOrd="3" destOrd="0" presId="urn:microsoft.com/office/officeart/2005/8/layout/vList2"/>
    <dgm:cxn modelId="{F16AE318-5307-42B8-987C-203E300907FD}" type="presParOf" srcId="{4BE81280-091F-469F-8C3F-A1E117C6DB86}" destId="{5B139F5A-DFE0-44A5-B4D5-9C939360149E}" srcOrd="4" destOrd="0" presId="urn:microsoft.com/office/officeart/2005/8/layout/vList2"/>
    <dgm:cxn modelId="{A32C969D-EDA3-4E82-9216-C9842E05BA8B}" type="presParOf" srcId="{4BE81280-091F-469F-8C3F-A1E117C6DB86}" destId="{4A9F2D2D-A23E-4054-8862-ED5267CAB059}" srcOrd="5" destOrd="0" presId="urn:microsoft.com/office/officeart/2005/8/layout/vList2"/>
    <dgm:cxn modelId="{5C27E802-1DAC-4B11-A946-3B3777D3BCC0}" type="presParOf" srcId="{4BE81280-091F-469F-8C3F-A1E117C6DB86}" destId="{DA468736-3FDD-434D-8C84-93EAEA00305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888B52-E990-40E2-921D-A3D9CF9D85C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B5C481F-D443-42F6-BA96-E7E8D67A3D6B}">
      <dgm:prSet/>
      <dgm:spPr/>
      <dgm:t>
        <a:bodyPr/>
        <a:lstStyle/>
        <a:p>
          <a:r>
            <a:rPr lang="en-US"/>
            <a:t>Audit insiden</a:t>
          </a:r>
        </a:p>
      </dgm:t>
    </dgm:pt>
    <dgm:pt modelId="{AFB856B0-E8B7-4E1A-8FAA-3A08C53E40B5}" cxnId="{CF5FB610-15C3-49A5-9085-8393454A1FC7}" type="parTrans">
      <dgm:prSet/>
      <dgm:spPr/>
      <dgm:t>
        <a:bodyPr/>
        <a:lstStyle/>
        <a:p>
          <a:endParaRPr lang="en-US"/>
        </a:p>
      </dgm:t>
    </dgm:pt>
    <dgm:pt modelId="{6F749F50-A669-4F76-846A-DEE82A43F5B8}" cxnId="{CF5FB610-15C3-49A5-9085-8393454A1FC7}" type="sibTrans">
      <dgm:prSet/>
      <dgm:spPr/>
      <dgm:t>
        <a:bodyPr/>
        <a:lstStyle/>
        <a:p>
          <a:endParaRPr lang="en-US"/>
        </a:p>
      </dgm:t>
    </dgm:pt>
    <dgm:pt modelId="{A1B59622-0D80-4BC3-AEF9-ED13875ABA87}">
      <dgm:prSet/>
      <dgm:spPr/>
      <dgm:t>
        <a:bodyPr/>
        <a:lstStyle/>
        <a:p>
          <a:r>
            <a:rPr lang="en-US"/>
            <a:t>Pelaporan near miss</a:t>
          </a:r>
        </a:p>
      </dgm:t>
    </dgm:pt>
    <dgm:pt modelId="{38C1A1F7-0501-4B50-AAC7-CF92120FF47A}" cxnId="{B043024A-A77B-4940-A109-1C88B9A4F0CC}" type="parTrans">
      <dgm:prSet/>
      <dgm:spPr/>
      <dgm:t>
        <a:bodyPr/>
        <a:lstStyle/>
        <a:p>
          <a:endParaRPr lang="en-US"/>
        </a:p>
      </dgm:t>
    </dgm:pt>
    <dgm:pt modelId="{55853A39-E501-4AEC-ACC0-4BC842CF3257}" cxnId="{B043024A-A77B-4940-A109-1C88B9A4F0CC}" type="sibTrans">
      <dgm:prSet/>
      <dgm:spPr/>
      <dgm:t>
        <a:bodyPr/>
        <a:lstStyle/>
        <a:p>
          <a:endParaRPr lang="en-US"/>
        </a:p>
      </dgm:t>
    </dgm:pt>
    <dgm:pt modelId="{85ABECFD-C63F-4F1A-99D4-CEDBBAE2CF71}">
      <dgm:prSet/>
      <dgm:spPr/>
      <dgm:t>
        <a:bodyPr/>
        <a:lstStyle/>
        <a:p>
          <a:r>
            <a:rPr lang="en-US"/>
            <a:t>Perbaikan berkelanjutan</a:t>
          </a:r>
        </a:p>
      </dgm:t>
    </dgm:pt>
    <dgm:pt modelId="{480787FC-163E-448D-B3B5-8FC32D890A43}" cxnId="{5DBBFDAB-9B76-4325-A6F1-2ACAA471DAC9}" type="parTrans">
      <dgm:prSet/>
      <dgm:spPr/>
      <dgm:t>
        <a:bodyPr/>
        <a:lstStyle/>
        <a:p>
          <a:endParaRPr lang="en-US"/>
        </a:p>
      </dgm:t>
    </dgm:pt>
    <dgm:pt modelId="{2F6FEB98-DB72-483A-A982-D7187D8BA325}" cxnId="{5DBBFDAB-9B76-4325-A6F1-2ACAA471DAC9}" type="sibTrans">
      <dgm:prSet/>
      <dgm:spPr/>
      <dgm:t>
        <a:bodyPr/>
        <a:lstStyle/>
        <a:p>
          <a:endParaRPr lang="en-US"/>
        </a:p>
      </dgm:t>
    </dgm:pt>
    <dgm:pt modelId="{30DFB507-E811-43C5-ACF0-CD4B53B364C1}">
      <dgm:prSet/>
      <dgm:spPr/>
      <dgm:t>
        <a:bodyPr/>
        <a:lstStyle/>
        <a:p>
          <a:r>
            <a:rPr lang="en-ID"/>
            <a:t>Evaluasi rutin</a:t>
          </a:r>
          <a:endParaRPr lang="en-US"/>
        </a:p>
      </dgm:t>
    </dgm:pt>
    <dgm:pt modelId="{C1B9F2C0-BD4D-4DDD-AD92-1E4678EB5B2E}" cxnId="{6A579F57-112A-4336-8427-841F44214D9F}" type="parTrans">
      <dgm:prSet/>
      <dgm:spPr/>
      <dgm:t>
        <a:bodyPr/>
        <a:lstStyle/>
        <a:p>
          <a:endParaRPr lang="en-US"/>
        </a:p>
      </dgm:t>
    </dgm:pt>
    <dgm:pt modelId="{B5B39614-10A4-4E1E-92BB-03E168DDD8C1}" cxnId="{6A579F57-112A-4336-8427-841F44214D9F}" type="sibTrans">
      <dgm:prSet/>
      <dgm:spPr/>
      <dgm:t>
        <a:bodyPr/>
        <a:lstStyle/>
        <a:p>
          <a:endParaRPr lang="en-US"/>
        </a:p>
      </dgm:t>
    </dgm:pt>
    <dgm:pt modelId="{AED85B9D-643A-47BC-B2AC-6AAAC9E3E92F}" type="pres">
      <dgm:prSet presAssocID="{D7888B52-E990-40E2-921D-A3D9CF9D85CE}" presName="linear" presStyleCnt="0">
        <dgm:presLayoutVars>
          <dgm:animLvl val="lvl"/>
          <dgm:resizeHandles val="exact"/>
        </dgm:presLayoutVars>
      </dgm:prSet>
      <dgm:spPr/>
    </dgm:pt>
    <dgm:pt modelId="{2608235B-DF94-4838-9C98-84624C28AECD}" type="pres">
      <dgm:prSet presAssocID="{8B5C481F-D443-42F6-BA96-E7E8D67A3D6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00EC103-9313-402A-92AC-63A8945BE3C5}" type="pres">
      <dgm:prSet presAssocID="{6F749F50-A669-4F76-846A-DEE82A43F5B8}" presName="spacer" presStyleCnt="0"/>
      <dgm:spPr/>
    </dgm:pt>
    <dgm:pt modelId="{A7FE4E78-BB18-4F10-82D6-F91BC609CE7F}" type="pres">
      <dgm:prSet presAssocID="{A1B59622-0D80-4BC3-AEF9-ED13875ABA8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1D64A0E-0AD4-49B1-AA67-5BC93BAB1119}" type="pres">
      <dgm:prSet presAssocID="{55853A39-E501-4AEC-ACC0-4BC842CF3257}" presName="spacer" presStyleCnt="0"/>
      <dgm:spPr/>
    </dgm:pt>
    <dgm:pt modelId="{09796B20-9C87-49B9-B8F6-292CA6793940}" type="pres">
      <dgm:prSet presAssocID="{85ABECFD-C63F-4F1A-99D4-CEDBBAE2CF7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8ACA402-4A03-4F1F-B2FE-A20051F7F864}" type="pres">
      <dgm:prSet presAssocID="{2F6FEB98-DB72-483A-A982-D7187D8BA325}" presName="spacer" presStyleCnt="0"/>
      <dgm:spPr/>
    </dgm:pt>
    <dgm:pt modelId="{3AD0DC68-8D2B-4382-9122-24A4E560205D}" type="pres">
      <dgm:prSet presAssocID="{30DFB507-E811-43C5-ACF0-CD4B53B364C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F5FB610-15C3-49A5-9085-8393454A1FC7}" srcId="{D7888B52-E990-40E2-921D-A3D9CF9D85CE}" destId="{8B5C481F-D443-42F6-BA96-E7E8D67A3D6B}" srcOrd="0" destOrd="0" parTransId="{AFB856B0-E8B7-4E1A-8FAA-3A08C53E40B5}" sibTransId="{6F749F50-A669-4F76-846A-DEE82A43F5B8}"/>
    <dgm:cxn modelId="{1BD14C5B-11E6-44C7-B007-7631BD879591}" type="presOf" srcId="{30DFB507-E811-43C5-ACF0-CD4B53B364C1}" destId="{3AD0DC68-8D2B-4382-9122-24A4E560205D}" srcOrd="0" destOrd="0" presId="urn:microsoft.com/office/officeart/2005/8/layout/vList2"/>
    <dgm:cxn modelId="{B043024A-A77B-4940-A109-1C88B9A4F0CC}" srcId="{D7888B52-E990-40E2-921D-A3D9CF9D85CE}" destId="{A1B59622-0D80-4BC3-AEF9-ED13875ABA87}" srcOrd="1" destOrd="0" parTransId="{38C1A1F7-0501-4B50-AAC7-CF92120FF47A}" sibTransId="{55853A39-E501-4AEC-ACC0-4BC842CF3257}"/>
    <dgm:cxn modelId="{6A579F57-112A-4336-8427-841F44214D9F}" srcId="{D7888B52-E990-40E2-921D-A3D9CF9D85CE}" destId="{30DFB507-E811-43C5-ACF0-CD4B53B364C1}" srcOrd="3" destOrd="0" parTransId="{C1B9F2C0-BD4D-4DDD-AD92-1E4678EB5B2E}" sibTransId="{B5B39614-10A4-4E1E-92BB-03E168DDD8C1}"/>
    <dgm:cxn modelId="{9F674895-2619-490A-8844-289A6AD35D66}" type="presOf" srcId="{8B5C481F-D443-42F6-BA96-E7E8D67A3D6B}" destId="{2608235B-DF94-4838-9C98-84624C28AECD}" srcOrd="0" destOrd="0" presId="urn:microsoft.com/office/officeart/2005/8/layout/vList2"/>
    <dgm:cxn modelId="{7F253B9B-0CDF-44F8-86FC-7EF7E7967048}" type="presOf" srcId="{A1B59622-0D80-4BC3-AEF9-ED13875ABA87}" destId="{A7FE4E78-BB18-4F10-82D6-F91BC609CE7F}" srcOrd="0" destOrd="0" presId="urn:microsoft.com/office/officeart/2005/8/layout/vList2"/>
    <dgm:cxn modelId="{5DBBFDAB-9B76-4325-A6F1-2ACAA471DAC9}" srcId="{D7888B52-E990-40E2-921D-A3D9CF9D85CE}" destId="{85ABECFD-C63F-4F1A-99D4-CEDBBAE2CF71}" srcOrd="2" destOrd="0" parTransId="{480787FC-163E-448D-B3B5-8FC32D890A43}" sibTransId="{2F6FEB98-DB72-483A-A982-D7187D8BA325}"/>
    <dgm:cxn modelId="{DE5CCEBD-4AC8-4106-BAAA-30E6279BF49D}" type="presOf" srcId="{85ABECFD-C63F-4F1A-99D4-CEDBBAE2CF71}" destId="{09796B20-9C87-49B9-B8F6-292CA6793940}" srcOrd="0" destOrd="0" presId="urn:microsoft.com/office/officeart/2005/8/layout/vList2"/>
    <dgm:cxn modelId="{F92B23EE-4024-42F0-B2B6-0AC56DCAE223}" type="presOf" srcId="{D7888B52-E990-40E2-921D-A3D9CF9D85CE}" destId="{AED85B9D-643A-47BC-B2AC-6AAAC9E3E92F}" srcOrd="0" destOrd="0" presId="urn:microsoft.com/office/officeart/2005/8/layout/vList2"/>
    <dgm:cxn modelId="{9B65640C-D533-4D89-8AD3-A0CFEFDB2E3D}" type="presParOf" srcId="{AED85B9D-643A-47BC-B2AC-6AAAC9E3E92F}" destId="{2608235B-DF94-4838-9C98-84624C28AECD}" srcOrd="0" destOrd="0" presId="urn:microsoft.com/office/officeart/2005/8/layout/vList2"/>
    <dgm:cxn modelId="{79740FB3-4754-4425-BB68-0EA00A2466E9}" type="presParOf" srcId="{AED85B9D-643A-47BC-B2AC-6AAAC9E3E92F}" destId="{B00EC103-9313-402A-92AC-63A8945BE3C5}" srcOrd="1" destOrd="0" presId="urn:microsoft.com/office/officeart/2005/8/layout/vList2"/>
    <dgm:cxn modelId="{30FD6B14-82A9-4A02-B9E0-550833D30760}" type="presParOf" srcId="{AED85B9D-643A-47BC-B2AC-6AAAC9E3E92F}" destId="{A7FE4E78-BB18-4F10-82D6-F91BC609CE7F}" srcOrd="2" destOrd="0" presId="urn:microsoft.com/office/officeart/2005/8/layout/vList2"/>
    <dgm:cxn modelId="{202ED69E-B50A-44EC-B31B-DB141E638CC6}" type="presParOf" srcId="{AED85B9D-643A-47BC-B2AC-6AAAC9E3E92F}" destId="{31D64A0E-0AD4-49B1-AA67-5BC93BAB1119}" srcOrd="3" destOrd="0" presId="urn:microsoft.com/office/officeart/2005/8/layout/vList2"/>
    <dgm:cxn modelId="{A6C7D67C-422E-4498-AE86-243608A0E279}" type="presParOf" srcId="{AED85B9D-643A-47BC-B2AC-6AAAC9E3E92F}" destId="{09796B20-9C87-49B9-B8F6-292CA6793940}" srcOrd="4" destOrd="0" presId="urn:microsoft.com/office/officeart/2005/8/layout/vList2"/>
    <dgm:cxn modelId="{7AE14178-C104-424C-B0AC-EA7E95C47B86}" type="presParOf" srcId="{AED85B9D-643A-47BC-B2AC-6AAAC9E3E92F}" destId="{28ACA402-4A03-4F1F-B2FE-A20051F7F864}" srcOrd="5" destOrd="0" presId="urn:microsoft.com/office/officeart/2005/8/layout/vList2"/>
    <dgm:cxn modelId="{105E35B0-5EAA-4D22-A31D-4639B64C903F}" type="presParOf" srcId="{AED85B9D-643A-47BC-B2AC-6AAAC9E3E92F}" destId="{3AD0DC68-8D2B-4382-9122-24A4E560205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C34C5B-7375-49A4-9B72-5D57BC6E3D0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3CE973-5CD0-4D1B-AF0A-F6EA691F72DF}">
      <dgm:prSet/>
      <dgm:spPr/>
      <dgm:t>
        <a:bodyPr/>
        <a:lstStyle/>
        <a:p>
          <a:r>
            <a:rPr lang="en-US"/>
            <a:t>Identifikasi pasien benar</a:t>
          </a:r>
        </a:p>
      </dgm:t>
    </dgm:pt>
    <dgm:pt modelId="{313E9EC0-E775-4AEE-AB57-C23D69BB20D3}" cxnId="{EF7D499A-111C-49AE-9E29-241B48E5CC1C}" type="parTrans">
      <dgm:prSet/>
      <dgm:spPr/>
      <dgm:t>
        <a:bodyPr/>
        <a:lstStyle/>
        <a:p>
          <a:endParaRPr lang="en-US"/>
        </a:p>
      </dgm:t>
    </dgm:pt>
    <dgm:pt modelId="{A463705D-01C2-48D0-A08D-89D418D596D1}" cxnId="{EF7D499A-111C-49AE-9E29-241B48E5CC1C}" type="sibTrans">
      <dgm:prSet/>
      <dgm:spPr/>
      <dgm:t>
        <a:bodyPr/>
        <a:lstStyle/>
        <a:p>
          <a:endParaRPr lang="en-US"/>
        </a:p>
      </dgm:t>
    </dgm:pt>
    <dgm:pt modelId="{F03CE3B1-C52B-4A06-AB6D-A0899C31B2E8}">
      <dgm:prSet/>
      <dgm:spPr/>
      <dgm:t>
        <a:bodyPr/>
        <a:lstStyle/>
        <a:p>
          <a:r>
            <a:rPr lang="en-US"/>
            <a:t>Pencegahan infeksi</a:t>
          </a:r>
        </a:p>
      </dgm:t>
    </dgm:pt>
    <dgm:pt modelId="{25E1FBF7-63BD-44D5-A032-77AB64AE841D}" cxnId="{BFA7FD27-B844-4491-9975-270EA96A939D}" type="parTrans">
      <dgm:prSet/>
      <dgm:spPr/>
      <dgm:t>
        <a:bodyPr/>
        <a:lstStyle/>
        <a:p>
          <a:endParaRPr lang="en-US"/>
        </a:p>
      </dgm:t>
    </dgm:pt>
    <dgm:pt modelId="{45F25DE9-CB52-489C-A90C-EFE1E483DE7C}" cxnId="{BFA7FD27-B844-4491-9975-270EA96A939D}" type="sibTrans">
      <dgm:prSet/>
      <dgm:spPr/>
      <dgm:t>
        <a:bodyPr/>
        <a:lstStyle/>
        <a:p>
          <a:endParaRPr lang="en-US"/>
        </a:p>
      </dgm:t>
    </dgm:pt>
    <dgm:pt modelId="{DE8570B4-B069-44EF-A04E-B6D0D9B3C810}">
      <dgm:prSet/>
      <dgm:spPr/>
      <dgm:t>
        <a:bodyPr/>
        <a:lstStyle/>
        <a:p>
          <a:r>
            <a:rPr lang="en-US"/>
            <a:t>Keselamatan tindakan</a:t>
          </a:r>
        </a:p>
      </dgm:t>
    </dgm:pt>
    <dgm:pt modelId="{86B5201A-C1DC-4050-A89A-E35B46E3C9DD}" cxnId="{B9E82562-F569-45BB-9A84-401B52B672A7}" type="parTrans">
      <dgm:prSet/>
      <dgm:spPr/>
      <dgm:t>
        <a:bodyPr/>
        <a:lstStyle/>
        <a:p>
          <a:endParaRPr lang="en-US"/>
        </a:p>
      </dgm:t>
    </dgm:pt>
    <dgm:pt modelId="{1A3C315E-7298-42CC-A2C4-A4EB83868E72}" cxnId="{B9E82562-F569-45BB-9A84-401B52B672A7}" type="sibTrans">
      <dgm:prSet/>
      <dgm:spPr/>
      <dgm:t>
        <a:bodyPr/>
        <a:lstStyle/>
        <a:p>
          <a:endParaRPr lang="en-US"/>
        </a:p>
      </dgm:t>
    </dgm:pt>
    <dgm:pt modelId="{955AE580-E15D-4D37-BF69-11EB94C178AB}" type="pres">
      <dgm:prSet presAssocID="{FAC34C5B-7375-49A4-9B72-5D57BC6E3D09}" presName="linear" presStyleCnt="0">
        <dgm:presLayoutVars>
          <dgm:animLvl val="lvl"/>
          <dgm:resizeHandles val="exact"/>
        </dgm:presLayoutVars>
      </dgm:prSet>
      <dgm:spPr/>
    </dgm:pt>
    <dgm:pt modelId="{C9386946-1ADE-414D-A0C5-7D475D29AC77}" type="pres">
      <dgm:prSet presAssocID="{943CE973-5CD0-4D1B-AF0A-F6EA691F72D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53D5BAB-7E72-44E9-BF5F-5AC1FD8B265F}" type="pres">
      <dgm:prSet presAssocID="{A463705D-01C2-48D0-A08D-89D418D596D1}" presName="spacer" presStyleCnt="0"/>
      <dgm:spPr/>
    </dgm:pt>
    <dgm:pt modelId="{EEF74169-2F6A-4912-BE52-1F50697C679B}" type="pres">
      <dgm:prSet presAssocID="{F03CE3B1-C52B-4A06-AB6D-A0899C31B2E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46DCF8D-1E65-4336-918E-35465CD2A22E}" type="pres">
      <dgm:prSet presAssocID="{45F25DE9-CB52-489C-A90C-EFE1E483DE7C}" presName="spacer" presStyleCnt="0"/>
      <dgm:spPr/>
    </dgm:pt>
    <dgm:pt modelId="{8AC0858E-F852-4D17-840F-04C60741E173}" type="pres">
      <dgm:prSet presAssocID="{DE8570B4-B069-44EF-A04E-B6D0D9B3C8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FA7FD27-B844-4491-9975-270EA96A939D}" srcId="{FAC34C5B-7375-49A4-9B72-5D57BC6E3D09}" destId="{F03CE3B1-C52B-4A06-AB6D-A0899C31B2E8}" srcOrd="1" destOrd="0" parTransId="{25E1FBF7-63BD-44D5-A032-77AB64AE841D}" sibTransId="{45F25DE9-CB52-489C-A90C-EFE1E483DE7C}"/>
    <dgm:cxn modelId="{81598B40-9DA1-472E-B718-4DBC5AE342A4}" type="presOf" srcId="{FAC34C5B-7375-49A4-9B72-5D57BC6E3D09}" destId="{955AE580-E15D-4D37-BF69-11EB94C178AB}" srcOrd="0" destOrd="0" presId="urn:microsoft.com/office/officeart/2005/8/layout/vList2"/>
    <dgm:cxn modelId="{486BCC60-3464-437E-91BF-04C644F37369}" type="presOf" srcId="{DE8570B4-B069-44EF-A04E-B6D0D9B3C810}" destId="{8AC0858E-F852-4D17-840F-04C60741E173}" srcOrd="0" destOrd="0" presId="urn:microsoft.com/office/officeart/2005/8/layout/vList2"/>
    <dgm:cxn modelId="{B9E82562-F569-45BB-9A84-401B52B672A7}" srcId="{FAC34C5B-7375-49A4-9B72-5D57BC6E3D09}" destId="{DE8570B4-B069-44EF-A04E-B6D0D9B3C810}" srcOrd="2" destOrd="0" parTransId="{86B5201A-C1DC-4050-A89A-E35B46E3C9DD}" sibTransId="{1A3C315E-7298-42CC-A2C4-A4EB83868E72}"/>
    <dgm:cxn modelId="{AEEDD546-EDA0-45E7-BB5C-CE053B6B2F7D}" type="presOf" srcId="{F03CE3B1-C52B-4A06-AB6D-A0899C31B2E8}" destId="{EEF74169-2F6A-4912-BE52-1F50697C679B}" srcOrd="0" destOrd="0" presId="urn:microsoft.com/office/officeart/2005/8/layout/vList2"/>
    <dgm:cxn modelId="{E8DF097A-7555-4D6D-A9CC-74A79E446326}" type="presOf" srcId="{943CE973-5CD0-4D1B-AF0A-F6EA691F72DF}" destId="{C9386946-1ADE-414D-A0C5-7D475D29AC77}" srcOrd="0" destOrd="0" presId="urn:microsoft.com/office/officeart/2005/8/layout/vList2"/>
    <dgm:cxn modelId="{EF7D499A-111C-49AE-9E29-241B48E5CC1C}" srcId="{FAC34C5B-7375-49A4-9B72-5D57BC6E3D09}" destId="{943CE973-5CD0-4D1B-AF0A-F6EA691F72DF}" srcOrd="0" destOrd="0" parTransId="{313E9EC0-E775-4AEE-AB57-C23D69BB20D3}" sibTransId="{A463705D-01C2-48D0-A08D-89D418D596D1}"/>
    <dgm:cxn modelId="{CBC820A5-58C2-4291-A09C-C64948CB20CC}" type="presParOf" srcId="{955AE580-E15D-4D37-BF69-11EB94C178AB}" destId="{C9386946-1ADE-414D-A0C5-7D475D29AC77}" srcOrd="0" destOrd="0" presId="urn:microsoft.com/office/officeart/2005/8/layout/vList2"/>
    <dgm:cxn modelId="{B217E0A7-5E92-4FCE-8B74-CF0ABE8BE21B}" type="presParOf" srcId="{955AE580-E15D-4D37-BF69-11EB94C178AB}" destId="{A53D5BAB-7E72-44E9-BF5F-5AC1FD8B265F}" srcOrd="1" destOrd="0" presId="urn:microsoft.com/office/officeart/2005/8/layout/vList2"/>
    <dgm:cxn modelId="{D2C04B66-BA2D-46B0-8A5A-3CB14CB8ECCA}" type="presParOf" srcId="{955AE580-E15D-4D37-BF69-11EB94C178AB}" destId="{EEF74169-2F6A-4912-BE52-1F50697C679B}" srcOrd="2" destOrd="0" presId="urn:microsoft.com/office/officeart/2005/8/layout/vList2"/>
    <dgm:cxn modelId="{B8D8735D-C615-41DF-A528-E5171669EC97}" type="presParOf" srcId="{955AE580-E15D-4D37-BF69-11EB94C178AB}" destId="{346DCF8D-1E65-4336-918E-35465CD2A22E}" srcOrd="3" destOrd="0" presId="urn:microsoft.com/office/officeart/2005/8/layout/vList2"/>
    <dgm:cxn modelId="{B225E67C-6FCA-4C24-B3F3-00D72209CB71}" type="presParOf" srcId="{955AE580-E15D-4D37-BF69-11EB94C178AB}" destId="{8AC0858E-F852-4D17-840F-04C60741E17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EBEEDC-92DA-43E7-89F5-477404416EF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8988FAC-0F92-4ED9-87F3-2B38FAE60ADC}">
      <dgm:prSet/>
      <dgm:spPr/>
      <dgm:t>
        <a:bodyPr/>
        <a:lstStyle/>
        <a:p>
          <a:r>
            <a:rPr lang="en-US"/>
            <a:t>Tindakan berbasis bukti</a:t>
          </a:r>
        </a:p>
      </dgm:t>
    </dgm:pt>
    <dgm:pt modelId="{CC128977-4315-4B83-8561-F287046BDDC4}" cxnId="{97D17731-48A4-4391-A420-11A2E79D994D}" type="parTrans">
      <dgm:prSet/>
      <dgm:spPr/>
      <dgm:t>
        <a:bodyPr/>
        <a:lstStyle/>
        <a:p>
          <a:endParaRPr lang="en-US"/>
        </a:p>
      </dgm:t>
    </dgm:pt>
    <dgm:pt modelId="{D06E46E1-6BC8-45BF-A761-DFE73D0ECB47}" cxnId="{97D17731-48A4-4391-A420-11A2E79D994D}" type="sibTrans">
      <dgm:prSet/>
      <dgm:spPr/>
      <dgm:t>
        <a:bodyPr/>
        <a:lstStyle/>
        <a:p>
          <a:endParaRPr lang="en-US"/>
        </a:p>
      </dgm:t>
    </dgm:pt>
    <dgm:pt modelId="{B9082A5B-2882-47DC-934C-A394830E5E42}">
      <dgm:prSet/>
      <dgm:spPr/>
      <dgm:t>
        <a:bodyPr/>
        <a:lstStyle/>
        <a:p>
          <a:r>
            <a:rPr lang="en-US"/>
            <a:t>Standar WHO &amp; Kemenkes</a:t>
          </a:r>
        </a:p>
      </dgm:t>
    </dgm:pt>
    <dgm:pt modelId="{D8109F5C-0955-44DC-9D92-36A0B08713A9}" cxnId="{A84F091E-B542-4659-B214-47A6E5857803}" type="parTrans">
      <dgm:prSet/>
      <dgm:spPr/>
      <dgm:t>
        <a:bodyPr/>
        <a:lstStyle/>
        <a:p>
          <a:endParaRPr lang="en-US"/>
        </a:p>
      </dgm:t>
    </dgm:pt>
    <dgm:pt modelId="{A116C664-5C2F-46D7-917D-7BD6A8FF2A04}" cxnId="{A84F091E-B542-4659-B214-47A6E5857803}" type="sibTrans">
      <dgm:prSet/>
      <dgm:spPr/>
      <dgm:t>
        <a:bodyPr/>
        <a:lstStyle/>
        <a:p>
          <a:endParaRPr lang="en-US"/>
        </a:p>
      </dgm:t>
    </dgm:pt>
    <dgm:pt modelId="{E5C87DBB-12DD-45D2-B4C8-89B2F7E300BE}" type="pres">
      <dgm:prSet presAssocID="{67EBEEDC-92DA-43E7-89F5-477404416EF7}" presName="linear" presStyleCnt="0">
        <dgm:presLayoutVars>
          <dgm:animLvl val="lvl"/>
          <dgm:resizeHandles val="exact"/>
        </dgm:presLayoutVars>
      </dgm:prSet>
      <dgm:spPr/>
    </dgm:pt>
    <dgm:pt modelId="{CE06BD0B-72AF-465F-B77E-28B872ECE53E}" type="pres">
      <dgm:prSet presAssocID="{A8988FAC-0F92-4ED9-87F3-2B38FAE60A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F7A35AB-69ED-4CB4-AB55-6B8AEBE5D80C}" type="pres">
      <dgm:prSet presAssocID="{D06E46E1-6BC8-45BF-A761-DFE73D0ECB47}" presName="spacer" presStyleCnt="0"/>
      <dgm:spPr/>
    </dgm:pt>
    <dgm:pt modelId="{8C5B2DFD-A725-47F9-9526-5E404D273B16}" type="pres">
      <dgm:prSet presAssocID="{B9082A5B-2882-47DC-934C-A394830E5E4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6A7880D-F401-4D4E-85A8-D4B36629DD53}" type="presOf" srcId="{A8988FAC-0F92-4ED9-87F3-2B38FAE60ADC}" destId="{CE06BD0B-72AF-465F-B77E-28B872ECE53E}" srcOrd="0" destOrd="0" presId="urn:microsoft.com/office/officeart/2005/8/layout/vList2"/>
    <dgm:cxn modelId="{A84F091E-B542-4659-B214-47A6E5857803}" srcId="{67EBEEDC-92DA-43E7-89F5-477404416EF7}" destId="{B9082A5B-2882-47DC-934C-A394830E5E42}" srcOrd="1" destOrd="0" parTransId="{D8109F5C-0955-44DC-9D92-36A0B08713A9}" sibTransId="{A116C664-5C2F-46D7-917D-7BD6A8FF2A04}"/>
    <dgm:cxn modelId="{97D17731-48A4-4391-A420-11A2E79D994D}" srcId="{67EBEEDC-92DA-43E7-89F5-477404416EF7}" destId="{A8988FAC-0F92-4ED9-87F3-2B38FAE60ADC}" srcOrd="0" destOrd="0" parTransId="{CC128977-4315-4B83-8561-F287046BDDC4}" sibTransId="{D06E46E1-6BC8-45BF-A761-DFE73D0ECB47}"/>
    <dgm:cxn modelId="{EF6C3FAC-72A0-42B1-AE38-0E7FB0F40C80}" type="presOf" srcId="{B9082A5B-2882-47DC-934C-A394830E5E42}" destId="{8C5B2DFD-A725-47F9-9526-5E404D273B16}" srcOrd="0" destOrd="0" presId="urn:microsoft.com/office/officeart/2005/8/layout/vList2"/>
    <dgm:cxn modelId="{A2EE46FC-751B-4AB4-91CB-E77AEB39BA9D}" type="presOf" srcId="{67EBEEDC-92DA-43E7-89F5-477404416EF7}" destId="{E5C87DBB-12DD-45D2-B4C8-89B2F7E300BE}" srcOrd="0" destOrd="0" presId="urn:microsoft.com/office/officeart/2005/8/layout/vList2"/>
    <dgm:cxn modelId="{955A146D-5EE1-4E7D-B4DA-F5D52AD1CD1F}" type="presParOf" srcId="{E5C87DBB-12DD-45D2-B4C8-89B2F7E300BE}" destId="{CE06BD0B-72AF-465F-B77E-28B872ECE53E}" srcOrd="0" destOrd="0" presId="urn:microsoft.com/office/officeart/2005/8/layout/vList2"/>
    <dgm:cxn modelId="{20481A25-DA5A-43F4-A42A-B8F679F88A82}" type="presParOf" srcId="{E5C87DBB-12DD-45D2-B4C8-89B2F7E300BE}" destId="{2F7A35AB-69ED-4CB4-AB55-6B8AEBE5D80C}" srcOrd="1" destOrd="0" presId="urn:microsoft.com/office/officeart/2005/8/layout/vList2"/>
    <dgm:cxn modelId="{79AE0D0B-2A2C-466E-86EE-B6D7F0D7784E}" type="presParOf" srcId="{E5C87DBB-12DD-45D2-B4C8-89B2F7E300BE}" destId="{8C5B2DFD-A725-47F9-9526-5E404D273B1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810AF5-5373-4CE3-8A93-C443C6F272D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351111B-7F75-4A99-8AB9-72A815577893}">
      <dgm:prSet/>
      <dgm:spPr/>
      <dgm:t>
        <a:bodyPr/>
        <a:lstStyle/>
        <a:p>
          <a:r>
            <a:rPr lang="en-US"/>
            <a:t>Kolaborasi tim kesehatan</a:t>
          </a:r>
        </a:p>
      </dgm:t>
    </dgm:pt>
    <dgm:pt modelId="{99E81569-E847-4522-8ADB-84710A0CD5A6}" cxnId="{F8D1406B-0442-4FC3-8B33-370853DFB6C4}" type="parTrans">
      <dgm:prSet/>
      <dgm:spPr/>
      <dgm:t>
        <a:bodyPr/>
        <a:lstStyle/>
        <a:p>
          <a:endParaRPr lang="en-US"/>
        </a:p>
      </dgm:t>
    </dgm:pt>
    <dgm:pt modelId="{8229A3B3-A7B9-40B8-B5BC-16B650B30269}" cxnId="{F8D1406B-0442-4FC3-8B33-370853DFB6C4}" type="sibTrans">
      <dgm:prSet/>
      <dgm:spPr/>
      <dgm:t>
        <a:bodyPr/>
        <a:lstStyle/>
        <a:p>
          <a:endParaRPr lang="en-US"/>
        </a:p>
      </dgm:t>
    </dgm:pt>
    <dgm:pt modelId="{A763AB4C-A92C-4CF5-BAAB-49375799DC18}">
      <dgm:prSet/>
      <dgm:spPr/>
      <dgm:t>
        <a:bodyPr/>
        <a:lstStyle/>
        <a:p>
          <a:r>
            <a:rPr lang="en-US"/>
            <a:t>Komunikasi SBAR</a:t>
          </a:r>
        </a:p>
      </dgm:t>
    </dgm:pt>
    <dgm:pt modelId="{173BC71B-C2C3-4E59-92FB-7826FB5CBD43}" cxnId="{5EF6FB71-A0AE-4385-956B-92F94EB6F225}" type="parTrans">
      <dgm:prSet/>
      <dgm:spPr/>
      <dgm:t>
        <a:bodyPr/>
        <a:lstStyle/>
        <a:p>
          <a:endParaRPr lang="en-US"/>
        </a:p>
      </dgm:t>
    </dgm:pt>
    <dgm:pt modelId="{0D7639C9-C63B-4D1E-8072-0C8958C531F4}" cxnId="{5EF6FB71-A0AE-4385-956B-92F94EB6F225}" type="sibTrans">
      <dgm:prSet/>
      <dgm:spPr/>
      <dgm:t>
        <a:bodyPr/>
        <a:lstStyle/>
        <a:p>
          <a:endParaRPr lang="en-US"/>
        </a:p>
      </dgm:t>
    </dgm:pt>
    <dgm:pt modelId="{C35EED80-6A83-47A8-A2F4-19829AD9040C}" type="pres">
      <dgm:prSet presAssocID="{A4810AF5-5373-4CE3-8A93-C443C6F272D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BF64F73-56E9-4D30-9A3D-EB96155F3972}" type="pres">
      <dgm:prSet presAssocID="{F351111B-7F75-4A99-8AB9-72A815577893}" presName="hierRoot1" presStyleCnt="0"/>
      <dgm:spPr/>
    </dgm:pt>
    <dgm:pt modelId="{4AFAFAAF-7BBF-4E47-86C7-CF7B8A4D3F49}" type="pres">
      <dgm:prSet presAssocID="{F351111B-7F75-4A99-8AB9-72A815577893}" presName="composite" presStyleCnt="0"/>
      <dgm:spPr/>
    </dgm:pt>
    <dgm:pt modelId="{C4F428C5-AC6D-4323-B9BC-4354AC1FB0C3}" type="pres">
      <dgm:prSet presAssocID="{F351111B-7F75-4A99-8AB9-72A815577893}" presName="background" presStyleLbl="node0" presStyleIdx="0" presStyleCnt="2"/>
      <dgm:spPr/>
    </dgm:pt>
    <dgm:pt modelId="{F23796A2-CFAF-474E-9E5F-9A51F38F4F1E}" type="pres">
      <dgm:prSet presAssocID="{F351111B-7F75-4A99-8AB9-72A815577893}" presName="text" presStyleLbl="fgAcc0" presStyleIdx="0" presStyleCnt="2">
        <dgm:presLayoutVars>
          <dgm:chPref val="3"/>
        </dgm:presLayoutVars>
      </dgm:prSet>
      <dgm:spPr/>
    </dgm:pt>
    <dgm:pt modelId="{1D195BA2-BA11-44C0-9847-156CCFDB7A17}" type="pres">
      <dgm:prSet presAssocID="{F351111B-7F75-4A99-8AB9-72A815577893}" presName="hierChild2" presStyleCnt="0"/>
      <dgm:spPr/>
    </dgm:pt>
    <dgm:pt modelId="{3523C8DA-04E7-4C80-B4B0-B036D714CF87}" type="pres">
      <dgm:prSet presAssocID="{A763AB4C-A92C-4CF5-BAAB-49375799DC18}" presName="hierRoot1" presStyleCnt="0"/>
      <dgm:spPr/>
    </dgm:pt>
    <dgm:pt modelId="{0865FD50-A3A6-49AF-BCB8-35EB37F05348}" type="pres">
      <dgm:prSet presAssocID="{A763AB4C-A92C-4CF5-BAAB-49375799DC18}" presName="composite" presStyleCnt="0"/>
      <dgm:spPr/>
    </dgm:pt>
    <dgm:pt modelId="{F8F97D09-2760-409E-BEDC-E7A2F194A9A7}" type="pres">
      <dgm:prSet presAssocID="{A763AB4C-A92C-4CF5-BAAB-49375799DC18}" presName="background" presStyleLbl="node0" presStyleIdx="1" presStyleCnt="2"/>
      <dgm:spPr/>
    </dgm:pt>
    <dgm:pt modelId="{6F68008B-DE9C-4C30-ADAF-6D129E0A6951}" type="pres">
      <dgm:prSet presAssocID="{A763AB4C-A92C-4CF5-BAAB-49375799DC18}" presName="text" presStyleLbl="fgAcc0" presStyleIdx="1" presStyleCnt="2">
        <dgm:presLayoutVars>
          <dgm:chPref val="3"/>
        </dgm:presLayoutVars>
      </dgm:prSet>
      <dgm:spPr/>
    </dgm:pt>
    <dgm:pt modelId="{422E91CD-18E0-4962-9303-4A1C05F7BC23}" type="pres">
      <dgm:prSet presAssocID="{A763AB4C-A92C-4CF5-BAAB-49375799DC18}" presName="hierChild2" presStyleCnt="0"/>
      <dgm:spPr/>
    </dgm:pt>
  </dgm:ptLst>
  <dgm:cxnLst>
    <dgm:cxn modelId="{FFF85F38-8123-4C54-AC0F-50F34D1BECAE}" type="presOf" srcId="{A763AB4C-A92C-4CF5-BAAB-49375799DC18}" destId="{6F68008B-DE9C-4C30-ADAF-6D129E0A6951}" srcOrd="0" destOrd="0" presId="urn:microsoft.com/office/officeart/2005/8/layout/hierarchy1"/>
    <dgm:cxn modelId="{F8D1406B-0442-4FC3-8B33-370853DFB6C4}" srcId="{A4810AF5-5373-4CE3-8A93-C443C6F272DA}" destId="{F351111B-7F75-4A99-8AB9-72A815577893}" srcOrd="0" destOrd="0" parTransId="{99E81569-E847-4522-8ADB-84710A0CD5A6}" sibTransId="{8229A3B3-A7B9-40B8-B5BC-16B650B30269}"/>
    <dgm:cxn modelId="{5EF6FB71-A0AE-4385-956B-92F94EB6F225}" srcId="{A4810AF5-5373-4CE3-8A93-C443C6F272DA}" destId="{A763AB4C-A92C-4CF5-BAAB-49375799DC18}" srcOrd="1" destOrd="0" parTransId="{173BC71B-C2C3-4E59-92FB-7826FB5CBD43}" sibTransId="{0D7639C9-C63B-4D1E-8072-0C8958C531F4}"/>
    <dgm:cxn modelId="{0CF8BFB7-0416-48F9-A93F-05FBCE2AD3C5}" type="presOf" srcId="{F351111B-7F75-4A99-8AB9-72A815577893}" destId="{F23796A2-CFAF-474E-9E5F-9A51F38F4F1E}" srcOrd="0" destOrd="0" presId="urn:microsoft.com/office/officeart/2005/8/layout/hierarchy1"/>
    <dgm:cxn modelId="{8DBE60F0-0B54-48FB-ACE9-B20D21F02517}" type="presOf" srcId="{A4810AF5-5373-4CE3-8A93-C443C6F272DA}" destId="{C35EED80-6A83-47A8-A2F4-19829AD9040C}" srcOrd="0" destOrd="0" presId="urn:microsoft.com/office/officeart/2005/8/layout/hierarchy1"/>
    <dgm:cxn modelId="{B796E0CF-6E00-430F-A41B-CB1B1BF084F2}" type="presParOf" srcId="{C35EED80-6A83-47A8-A2F4-19829AD9040C}" destId="{2BF64F73-56E9-4D30-9A3D-EB96155F3972}" srcOrd="0" destOrd="0" presId="urn:microsoft.com/office/officeart/2005/8/layout/hierarchy1"/>
    <dgm:cxn modelId="{B31B1308-3EE0-4904-B9F4-402D89583DD7}" type="presParOf" srcId="{2BF64F73-56E9-4D30-9A3D-EB96155F3972}" destId="{4AFAFAAF-7BBF-4E47-86C7-CF7B8A4D3F49}" srcOrd="0" destOrd="0" presId="urn:microsoft.com/office/officeart/2005/8/layout/hierarchy1"/>
    <dgm:cxn modelId="{C39C880A-0DF8-4614-954B-75CF3B50C11D}" type="presParOf" srcId="{4AFAFAAF-7BBF-4E47-86C7-CF7B8A4D3F49}" destId="{C4F428C5-AC6D-4323-B9BC-4354AC1FB0C3}" srcOrd="0" destOrd="0" presId="urn:microsoft.com/office/officeart/2005/8/layout/hierarchy1"/>
    <dgm:cxn modelId="{76A964B0-62B6-49EF-A127-A1C9CB1A431F}" type="presParOf" srcId="{4AFAFAAF-7BBF-4E47-86C7-CF7B8A4D3F49}" destId="{F23796A2-CFAF-474E-9E5F-9A51F38F4F1E}" srcOrd="1" destOrd="0" presId="urn:microsoft.com/office/officeart/2005/8/layout/hierarchy1"/>
    <dgm:cxn modelId="{D1589DEC-5680-4D5A-AE02-05D598F4BC98}" type="presParOf" srcId="{2BF64F73-56E9-4D30-9A3D-EB96155F3972}" destId="{1D195BA2-BA11-44C0-9847-156CCFDB7A17}" srcOrd="1" destOrd="0" presId="urn:microsoft.com/office/officeart/2005/8/layout/hierarchy1"/>
    <dgm:cxn modelId="{AC0682B0-0B88-4E38-A990-425DB27C3B43}" type="presParOf" srcId="{C35EED80-6A83-47A8-A2F4-19829AD9040C}" destId="{3523C8DA-04E7-4C80-B4B0-B036D714CF87}" srcOrd="1" destOrd="0" presId="urn:microsoft.com/office/officeart/2005/8/layout/hierarchy1"/>
    <dgm:cxn modelId="{FF771205-2652-4638-8203-FFFF74953A86}" type="presParOf" srcId="{3523C8DA-04E7-4C80-B4B0-B036D714CF87}" destId="{0865FD50-A3A6-49AF-BCB8-35EB37F05348}" srcOrd="0" destOrd="0" presId="urn:microsoft.com/office/officeart/2005/8/layout/hierarchy1"/>
    <dgm:cxn modelId="{C3419D01-E0B4-453B-AF04-83306383CAC2}" type="presParOf" srcId="{0865FD50-A3A6-49AF-BCB8-35EB37F05348}" destId="{F8F97D09-2760-409E-BEDC-E7A2F194A9A7}" srcOrd="0" destOrd="0" presId="urn:microsoft.com/office/officeart/2005/8/layout/hierarchy1"/>
    <dgm:cxn modelId="{7018B494-1F3B-4C50-B5AE-BF633502C797}" type="presParOf" srcId="{0865FD50-A3A6-49AF-BCB8-35EB37F05348}" destId="{6F68008B-DE9C-4C30-ADAF-6D129E0A6951}" srcOrd="1" destOrd="0" presId="urn:microsoft.com/office/officeart/2005/8/layout/hierarchy1"/>
    <dgm:cxn modelId="{1D23F66D-3F90-41F1-A7FC-F3A839FDB391}" type="presParOf" srcId="{3523C8DA-04E7-4C80-B4B0-B036D714CF87}" destId="{422E91CD-18E0-4962-9303-4A1C05F7BC2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ED0F24-B1EB-4801-91B1-6B19098174A2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7DC8A64-3912-4563-8C58-B5B45E5CE33B}">
      <dgm:prSet/>
      <dgm:spPr/>
      <dgm:t>
        <a:bodyPr/>
        <a:lstStyle/>
        <a:p>
          <a:r>
            <a:rPr lang="en-US"/>
            <a:t>Peran kepala ruang</a:t>
          </a:r>
        </a:p>
      </dgm:t>
    </dgm:pt>
    <dgm:pt modelId="{A75B5028-3ABC-42D0-86B6-C3F3AA487B48}" cxnId="{20BCE3C8-96A3-4628-BFA7-5750C67077A6}" type="parTrans">
      <dgm:prSet/>
      <dgm:spPr/>
      <dgm:t>
        <a:bodyPr/>
        <a:lstStyle/>
        <a:p>
          <a:endParaRPr lang="en-US"/>
        </a:p>
      </dgm:t>
    </dgm:pt>
    <dgm:pt modelId="{2877C39C-736A-44DC-9F49-F7204CB98C97}" cxnId="{20BCE3C8-96A3-4628-BFA7-5750C67077A6}" type="sibTrans">
      <dgm:prSet/>
      <dgm:spPr/>
      <dgm:t>
        <a:bodyPr/>
        <a:lstStyle/>
        <a:p>
          <a:endParaRPr lang="en-US"/>
        </a:p>
      </dgm:t>
    </dgm:pt>
    <dgm:pt modelId="{DB2800DC-4592-4375-8FE7-B37CF324515F}">
      <dgm:prSet/>
      <dgm:spPr/>
      <dgm:t>
        <a:bodyPr/>
        <a:lstStyle/>
        <a:p>
          <a:r>
            <a:rPr lang="en-US"/>
            <a:t>Supervisi &amp; monitoring</a:t>
          </a:r>
        </a:p>
      </dgm:t>
    </dgm:pt>
    <dgm:pt modelId="{98BF6DBA-921B-4224-9D49-FF290C741310}" cxnId="{FE2A2CDB-E947-49F0-B5A9-E38920AC47AC}" type="parTrans">
      <dgm:prSet/>
      <dgm:spPr/>
      <dgm:t>
        <a:bodyPr/>
        <a:lstStyle/>
        <a:p>
          <a:endParaRPr lang="en-US"/>
        </a:p>
      </dgm:t>
    </dgm:pt>
    <dgm:pt modelId="{C7D22049-3B5E-4B89-8E74-BD2A54B331DF}" cxnId="{FE2A2CDB-E947-49F0-B5A9-E38920AC47AC}" type="sibTrans">
      <dgm:prSet/>
      <dgm:spPr/>
      <dgm:t>
        <a:bodyPr/>
        <a:lstStyle/>
        <a:p>
          <a:endParaRPr lang="en-US"/>
        </a:p>
      </dgm:t>
    </dgm:pt>
    <dgm:pt modelId="{D8DD82A3-C63D-466C-BD80-5C5541CE5952}" type="pres">
      <dgm:prSet presAssocID="{55ED0F24-B1EB-4801-91B1-6B19098174A2}" presName="root" presStyleCnt="0">
        <dgm:presLayoutVars>
          <dgm:dir/>
          <dgm:resizeHandles val="exact"/>
        </dgm:presLayoutVars>
      </dgm:prSet>
      <dgm:spPr/>
    </dgm:pt>
    <dgm:pt modelId="{A6A7B914-6354-48ED-8D78-C7C3E042E799}" type="pres">
      <dgm:prSet presAssocID="{F7DC8A64-3912-4563-8C58-B5B45E5CE33B}" presName="compNode" presStyleCnt="0"/>
      <dgm:spPr/>
    </dgm:pt>
    <dgm:pt modelId="{D487F9DC-7AD9-48B6-A43D-2F0BEE1E8FD2}" type="pres">
      <dgm:prSet presAssocID="{F7DC8A64-3912-4563-8C58-B5B45E5CE33B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E4ECCB75-EA55-4500-9F87-2F2CEF56A188}" type="pres">
      <dgm:prSet presAssocID="{F7DC8A64-3912-4563-8C58-B5B45E5CE33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430B2C8C-3C67-43BF-AE93-E072CF1E8325}" type="pres">
      <dgm:prSet presAssocID="{F7DC8A64-3912-4563-8C58-B5B45E5CE33B}" presName="spaceRect" presStyleCnt="0"/>
      <dgm:spPr/>
    </dgm:pt>
    <dgm:pt modelId="{8B734F1B-18A3-49DC-98FA-50C0B187AEAD}" type="pres">
      <dgm:prSet presAssocID="{F7DC8A64-3912-4563-8C58-B5B45E5CE33B}" presName="textRect" presStyleLbl="revTx" presStyleIdx="0" presStyleCnt="2">
        <dgm:presLayoutVars>
          <dgm:chMax val="1"/>
          <dgm:chPref val="1"/>
        </dgm:presLayoutVars>
      </dgm:prSet>
      <dgm:spPr/>
    </dgm:pt>
    <dgm:pt modelId="{22DA5B4E-8CFF-4F9A-BFBF-9F15439206D0}" type="pres">
      <dgm:prSet presAssocID="{2877C39C-736A-44DC-9F49-F7204CB98C97}" presName="sibTrans" presStyleCnt="0"/>
      <dgm:spPr/>
    </dgm:pt>
    <dgm:pt modelId="{F26770F8-AB6C-47D6-BB55-F0C2A8327422}" type="pres">
      <dgm:prSet presAssocID="{DB2800DC-4592-4375-8FE7-B37CF324515F}" presName="compNode" presStyleCnt="0"/>
      <dgm:spPr/>
    </dgm:pt>
    <dgm:pt modelId="{C4F7404F-4F51-410B-8B2C-FC367B42A14A}" type="pres">
      <dgm:prSet presAssocID="{DB2800DC-4592-4375-8FE7-B37CF324515F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8244B750-441B-4825-8BE0-2F0FFC82A808}" type="pres">
      <dgm:prSet presAssocID="{DB2800DC-4592-4375-8FE7-B37CF324515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6E00B1D6-2B14-44BB-8D05-DBB99C252963}" type="pres">
      <dgm:prSet presAssocID="{DB2800DC-4592-4375-8FE7-B37CF324515F}" presName="spaceRect" presStyleCnt="0"/>
      <dgm:spPr/>
    </dgm:pt>
    <dgm:pt modelId="{9C84932C-0D0E-44C6-A457-6EACF1E4E5BB}" type="pres">
      <dgm:prSet presAssocID="{DB2800DC-4592-4375-8FE7-B37CF324515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01BCF2A-7F8C-4DD2-A6B0-9BE0EFFC2B49}" type="presOf" srcId="{DB2800DC-4592-4375-8FE7-B37CF324515F}" destId="{9C84932C-0D0E-44C6-A457-6EACF1E4E5BB}" srcOrd="0" destOrd="0" presId="urn:microsoft.com/office/officeart/2018/5/layout/IconLeafLabelList"/>
    <dgm:cxn modelId="{AF298144-EF31-448D-8D5B-09A074A627BA}" type="presOf" srcId="{F7DC8A64-3912-4563-8C58-B5B45E5CE33B}" destId="{8B734F1B-18A3-49DC-98FA-50C0B187AEAD}" srcOrd="0" destOrd="0" presId="urn:microsoft.com/office/officeart/2018/5/layout/IconLeafLabelList"/>
    <dgm:cxn modelId="{5D86E499-E655-436E-A83D-5CCFF49AF236}" type="presOf" srcId="{55ED0F24-B1EB-4801-91B1-6B19098174A2}" destId="{D8DD82A3-C63D-466C-BD80-5C5541CE5952}" srcOrd="0" destOrd="0" presId="urn:microsoft.com/office/officeart/2018/5/layout/IconLeafLabelList"/>
    <dgm:cxn modelId="{20BCE3C8-96A3-4628-BFA7-5750C67077A6}" srcId="{55ED0F24-B1EB-4801-91B1-6B19098174A2}" destId="{F7DC8A64-3912-4563-8C58-B5B45E5CE33B}" srcOrd="0" destOrd="0" parTransId="{A75B5028-3ABC-42D0-86B6-C3F3AA487B48}" sibTransId="{2877C39C-736A-44DC-9F49-F7204CB98C97}"/>
    <dgm:cxn modelId="{FE2A2CDB-E947-49F0-B5A9-E38920AC47AC}" srcId="{55ED0F24-B1EB-4801-91B1-6B19098174A2}" destId="{DB2800DC-4592-4375-8FE7-B37CF324515F}" srcOrd="1" destOrd="0" parTransId="{98BF6DBA-921B-4224-9D49-FF290C741310}" sibTransId="{C7D22049-3B5E-4B89-8E74-BD2A54B331DF}"/>
    <dgm:cxn modelId="{AB1E3724-43AF-409D-B33E-BD0FB09081FD}" type="presParOf" srcId="{D8DD82A3-C63D-466C-BD80-5C5541CE5952}" destId="{A6A7B914-6354-48ED-8D78-C7C3E042E799}" srcOrd="0" destOrd="0" presId="urn:microsoft.com/office/officeart/2018/5/layout/IconLeafLabelList"/>
    <dgm:cxn modelId="{63F8E244-6402-4F2D-8C9D-D9C7031BD9E9}" type="presParOf" srcId="{A6A7B914-6354-48ED-8D78-C7C3E042E799}" destId="{D487F9DC-7AD9-48B6-A43D-2F0BEE1E8FD2}" srcOrd="0" destOrd="0" presId="urn:microsoft.com/office/officeart/2018/5/layout/IconLeafLabelList"/>
    <dgm:cxn modelId="{6EFF7AA3-9457-41A2-B19C-60156B1D9EB1}" type="presParOf" srcId="{A6A7B914-6354-48ED-8D78-C7C3E042E799}" destId="{E4ECCB75-EA55-4500-9F87-2F2CEF56A188}" srcOrd="1" destOrd="0" presId="urn:microsoft.com/office/officeart/2018/5/layout/IconLeafLabelList"/>
    <dgm:cxn modelId="{09A23BCB-1D13-42EC-9494-A3ED4C27BC4A}" type="presParOf" srcId="{A6A7B914-6354-48ED-8D78-C7C3E042E799}" destId="{430B2C8C-3C67-43BF-AE93-E072CF1E8325}" srcOrd="2" destOrd="0" presId="urn:microsoft.com/office/officeart/2018/5/layout/IconLeafLabelList"/>
    <dgm:cxn modelId="{52344ED2-8130-4C39-8EB7-4D4C50D7F534}" type="presParOf" srcId="{A6A7B914-6354-48ED-8D78-C7C3E042E799}" destId="{8B734F1B-18A3-49DC-98FA-50C0B187AEAD}" srcOrd="3" destOrd="0" presId="urn:microsoft.com/office/officeart/2018/5/layout/IconLeafLabelList"/>
    <dgm:cxn modelId="{3E5E3C55-C3A7-4DE6-9D0C-A39889E5649E}" type="presParOf" srcId="{D8DD82A3-C63D-466C-BD80-5C5541CE5952}" destId="{22DA5B4E-8CFF-4F9A-BFBF-9F15439206D0}" srcOrd="1" destOrd="0" presId="urn:microsoft.com/office/officeart/2018/5/layout/IconLeafLabelList"/>
    <dgm:cxn modelId="{28909D85-1FA8-4E30-AC14-B97E33A26021}" type="presParOf" srcId="{D8DD82A3-C63D-466C-BD80-5C5541CE5952}" destId="{F26770F8-AB6C-47D6-BB55-F0C2A8327422}" srcOrd="2" destOrd="0" presId="urn:microsoft.com/office/officeart/2018/5/layout/IconLeafLabelList"/>
    <dgm:cxn modelId="{FBBC8D10-C60E-4441-9DAC-FC6B34C3879F}" type="presParOf" srcId="{F26770F8-AB6C-47D6-BB55-F0C2A8327422}" destId="{C4F7404F-4F51-410B-8B2C-FC367B42A14A}" srcOrd="0" destOrd="0" presId="urn:microsoft.com/office/officeart/2018/5/layout/IconLeafLabelList"/>
    <dgm:cxn modelId="{717C50BD-2EF5-47A3-8FD6-6428C7945FD8}" type="presParOf" srcId="{F26770F8-AB6C-47D6-BB55-F0C2A8327422}" destId="{8244B750-441B-4825-8BE0-2F0FFC82A808}" srcOrd="1" destOrd="0" presId="urn:microsoft.com/office/officeart/2018/5/layout/IconLeafLabelList"/>
    <dgm:cxn modelId="{E8E0D231-DDB2-4102-A1A8-1462508564F1}" type="presParOf" srcId="{F26770F8-AB6C-47D6-BB55-F0C2A8327422}" destId="{6E00B1D6-2B14-44BB-8D05-DBB99C252963}" srcOrd="2" destOrd="0" presId="urn:microsoft.com/office/officeart/2018/5/layout/IconLeafLabelList"/>
    <dgm:cxn modelId="{1D1B95DA-9809-4409-A8C9-97757B175A80}" type="presParOf" srcId="{F26770F8-AB6C-47D6-BB55-F0C2A8327422}" destId="{9C84932C-0D0E-44C6-A457-6EACF1E4E5B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27E29FD-C77D-43A1-8F3B-A331EB7B6E4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FC7999F-63A7-4844-BE86-8D9A96C4D72D}">
      <dgm:prSet/>
      <dgm:spPr/>
      <dgm:t>
        <a:bodyPr/>
        <a:lstStyle/>
        <a:p>
          <a:r>
            <a:rPr lang="en-US"/>
            <a:t>Plan: rencana</a:t>
          </a:r>
        </a:p>
      </dgm:t>
    </dgm:pt>
    <dgm:pt modelId="{80F10737-E50E-41E8-8122-89AD51036D2E}" cxnId="{AB94DF9B-A59E-43E7-A5D4-2B3BBABB0BA4}" type="parTrans">
      <dgm:prSet/>
      <dgm:spPr/>
      <dgm:t>
        <a:bodyPr/>
        <a:lstStyle/>
        <a:p>
          <a:endParaRPr lang="en-US"/>
        </a:p>
      </dgm:t>
    </dgm:pt>
    <dgm:pt modelId="{C31F0615-D16D-4AF0-A003-EBB8399CB064}" cxnId="{AB94DF9B-A59E-43E7-A5D4-2B3BBABB0BA4}" type="sibTrans">
      <dgm:prSet/>
      <dgm:spPr/>
      <dgm:t>
        <a:bodyPr/>
        <a:lstStyle/>
        <a:p>
          <a:endParaRPr lang="en-US"/>
        </a:p>
      </dgm:t>
    </dgm:pt>
    <dgm:pt modelId="{E94871EA-B8AB-43C1-9611-59DEE98D5EFF}">
      <dgm:prSet/>
      <dgm:spPr/>
      <dgm:t>
        <a:bodyPr/>
        <a:lstStyle/>
        <a:p>
          <a:r>
            <a:rPr lang="en-US"/>
            <a:t>Do: implementasi</a:t>
          </a:r>
        </a:p>
      </dgm:t>
    </dgm:pt>
    <dgm:pt modelId="{05835877-DBF0-4724-BDC8-DC04B921EC4F}" cxnId="{4B9D33D1-A2DF-41AA-87BF-A0E08DD85725}" type="parTrans">
      <dgm:prSet/>
      <dgm:spPr/>
      <dgm:t>
        <a:bodyPr/>
        <a:lstStyle/>
        <a:p>
          <a:endParaRPr lang="en-US"/>
        </a:p>
      </dgm:t>
    </dgm:pt>
    <dgm:pt modelId="{9FDB321A-B76D-470D-9E72-1ED7A9072A11}" cxnId="{4B9D33D1-A2DF-41AA-87BF-A0E08DD85725}" type="sibTrans">
      <dgm:prSet/>
      <dgm:spPr/>
      <dgm:t>
        <a:bodyPr/>
        <a:lstStyle/>
        <a:p>
          <a:endParaRPr lang="en-US"/>
        </a:p>
      </dgm:t>
    </dgm:pt>
    <dgm:pt modelId="{1E9FB60C-5924-4F6E-A8CE-64D596298664}">
      <dgm:prSet/>
      <dgm:spPr/>
      <dgm:t>
        <a:bodyPr/>
        <a:lstStyle/>
        <a:p>
          <a:r>
            <a:rPr lang="en-US"/>
            <a:t>Check: evaluasi</a:t>
          </a:r>
        </a:p>
      </dgm:t>
    </dgm:pt>
    <dgm:pt modelId="{130FBB80-B153-44DF-81AA-1572AD8046A9}" cxnId="{9E1C94C9-C874-4B9F-86AE-0E0EC9A0F8BB}" type="parTrans">
      <dgm:prSet/>
      <dgm:spPr/>
      <dgm:t>
        <a:bodyPr/>
        <a:lstStyle/>
        <a:p>
          <a:endParaRPr lang="en-US"/>
        </a:p>
      </dgm:t>
    </dgm:pt>
    <dgm:pt modelId="{88D5DCA1-3546-4085-9A71-21B65B26D27C}" cxnId="{9E1C94C9-C874-4B9F-86AE-0E0EC9A0F8BB}" type="sibTrans">
      <dgm:prSet/>
      <dgm:spPr/>
      <dgm:t>
        <a:bodyPr/>
        <a:lstStyle/>
        <a:p>
          <a:endParaRPr lang="en-US"/>
        </a:p>
      </dgm:t>
    </dgm:pt>
    <dgm:pt modelId="{1B693771-47D3-44C3-8EAA-0866AC87C43C}">
      <dgm:prSet/>
      <dgm:spPr/>
      <dgm:t>
        <a:bodyPr/>
        <a:lstStyle/>
        <a:p>
          <a:r>
            <a:rPr lang="en-US"/>
            <a:t>Act: perbaikan</a:t>
          </a:r>
        </a:p>
      </dgm:t>
    </dgm:pt>
    <dgm:pt modelId="{085E5E49-D9A1-4B8C-AF02-C03FA2344F98}" cxnId="{348CDC7C-B33A-4E08-8D43-35F9B6F149C5}" type="parTrans">
      <dgm:prSet/>
      <dgm:spPr/>
      <dgm:t>
        <a:bodyPr/>
        <a:lstStyle/>
        <a:p>
          <a:endParaRPr lang="en-US"/>
        </a:p>
      </dgm:t>
    </dgm:pt>
    <dgm:pt modelId="{E7E33386-4706-4625-8111-BEA67C3FADDF}" cxnId="{348CDC7C-B33A-4E08-8D43-35F9B6F149C5}" type="sibTrans">
      <dgm:prSet/>
      <dgm:spPr/>
      <dgm:t>
        <a:bodyPr/>
        <a:lstStyle/>
        <a:p>
          <a:endParaRPr lang="en-US"/>
        </a:p>
      </dgm:t>
    </dgm:pt>
    <dgm:pt modelId="{C2F2C3EC-E64D-4BE9-BF73-82D3EC996EC3}" type="pres">
      <dgm:prSet presAssocID="{F27E29FD-C77D-43A1-8F3B-A331EB7B6E41}" presName="root" presStyleCnt="0">
        <dgm:presLayoutVars>
          <dgm:dir/>
          <dgm:resizeHandles val="exact"/>
        </dgm:presLayoutVars>
      </dgm:prSet>
      <dgm:spPr/>
    </dgm:pt>
    <dgm:pt modelId="{3E68DEEC-9CEA-45FD-9E92-3074140F2763}" type="pres">
      <dgm:prSet presAssocID="{6FC7999F-63A7-4844-BE86-8D9A96C4D72D}" presName="compNode" presStyleCnt="0"/>
      <dgm:spPr/>
    </dgm:pt>
    <dgm:pt modelId="{574EFE72-91A5-4B9F-9C54-25DB2D958FB7}" type="pres">
      <dgm:prSet presAssocID="{6FC7999F-63A7-4844-BE86-8D9A96C4D72D}" presName="iconBgRect" presStyleLbl="bgShp" presStyleIdx="0" presStyleCnt="4"/>
      <dgm:spPr/>
    </dgm:pt>
    <dgm:pt modelId="{04435D6E-9BD5-4F90-84DB-7C3011E09E98}" type="pres">
      <dgm:prSet presAssocID="{6FC7999F-63A7-4844-BE86-8D9A96C4D72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3C7DDA5D-3708-4C50-A3FB-06AE1C4EBF27}" type="pres">
      <dgm:prSet presAssocID="{6FC7999F-63A7-4844-BE86-8D9A96C4D72D}" presName="spaceRect" presStyleCnt="0"/>
      <dgm:spPr/>
    </dgm:pt>
    <dgm:pt modelId="{1A45751C-65A1-4F5F-8AD3-91159760C203}" type="pres">
      <dgm:prSet presAssocID="{6FC7999F-63A7-4844-BE86-8D9A96C4D72D}" presName="textRect" presStyleLbl="revTx" presStyleIdx="0" presStyleCnt="4">
        <dgm:presLayoutVars>
          <dgm:chMax val="1"/>
          <dgm:chPref val="1"/>
        </dgm:presLayoutVars>
      </dgm:prSet>
      <dgm:spPr/>
    </dgm:pt>
    <dgm:pt modelId="{FBCE826A-0392-463F-B444-AF167077FB0F}" type="pres">
      <dgm:prSet presAssocID="{C31F0615-D16D-4AF0-A003-EBB8399CB064}" presName="sibTrans" presStyleCnt="0"/>
      <dgm:spPr/>
    </dgm:pt>
    <dgm:pt modelId="{5A4718B1-CFF6-4A9A-B141-AB283AA84ECA}" type="pres">
      <dgm:prSet presAssocID="{E94871EA-B8AB-43C1-9611-59DEE98D5EFF}" presName="compNode" presStyleCnt="0"/>
      <dgm:spPr/>
    </dgm:pt>
    <dgm:pt modelId="{1DD1F1F2-2AE5-49F5-B6AD-F058887F2D57}" type="pres">
      <dgm:prSet presAssocID="{E94871EA-B8AB-43C1-9611-59DEE98D5EFF}" presName="iconBgRect" presStyleLbl="bgShp" presStyleIdx="1" presStyleCnt="4"/>
      <dgm:spPr/>
    </dgm:pt>
    <dgm:pt modelId="{7E69A2EB-D8E1-45A9-8E54-040F309E4150}" type="pres">
      <dgm:prSet presAssocID="{E94871EA-B8AB-43C1-9611-59DEE98D5EF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7B173533-FABB-4D54-B8B6-C8D8E7D4161F}" type="pres">
      <dgm:prSet presAssocID="{E94871EA-B8AB-43C1-9611-59DEE98D5EFF}" presName="spaceRect" presStyleCnt="0"/>
      <dgm:spPr/>
    </dgm:pt>
    <dgm:pt modelId="{68922BD9-30A5-458A-B59A-20FCD684054F}" type="pres">
      <dgm:prSet presAssocID="{E94871EA-B8AB-43C1-9611-59DEE98D5EFF}" presName="textRect" presStyleLbl="revTx" presStyleIdx="1" presStyleCnt="4">
        <dgm:presLayoutVars>
          <dgm:chMax val="1"/>
          <dgm:chPref val="1"/>
        </dgm:presLayoutVars>
      </dgm:prSet>
      <dgm:spPr/>
    </dgm:pt>
    <dgm:pt modelId="{70BA0042-C488-4643-9B7D-00B6FD541E0A}" type="pres">
      <dgm:prSet presAssocID="{9FDB321A-B76D-470D-9E72-1ED7A9072A11}" presName="sibTrans" presStyleCnt="0"/>
      <dgm:spPr/>
    </dgm:pt>
    <dgm:pt modelId="{7D999BF8-A72C-4887-A6DA-EC5A74B52B2D}" type="pres">
      <dgm:prSet presAssocID="{1E9FB60C-5924-4F6E-A8CE-64D596298664}" presName="compNode" presStyleCnt="0"/>
      <dgm:spPr/>
    </dgm:pt>
    <dgm:pt modelId="{72A5E3F5-B3ED-4A95-B748-669C77216965}" type="pres">
      <dgm:prSet presAssocID="{1E9FB60C-5924-4F6E-A8CE-64D596298664}" presName="iconBgRect" presStyleLbl="bgShp" presStyleIdx="2" presStyleCnt="4"/>
      <dgm:spPr/>
    </dgm:pt>
    <dgm:pt modelId="{7F267459-A182-422E-A4CB-AC51E561098C}" type="pres">
      <dgm:prSet presAssocID="{1E9FB60C-5924-4F6E-A8CE-64D59629866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25909589-298A-4921-8E1B-2A29BF8605F1}" type="pres">
      <dgm:prSet presAssocID="{1E9FB60C-5924-4F6E-A8CE-64D596298664}" presName="spaceRect" presStyleCnt="0"/>
      <dgm:spPr/>
    </dgm:pt>
    <dgm:pt modelId="{728DC0C4-CFC1-4A98-8D44-CCEDA490D687}" type="pres">
      <dgm:prSet presAssocID="{1E9FB60C-5924-4F6E-A8CE-64D596298664}" presName="textRect" presStyleLbl="revTx" presStyleIdx="2" presStyleCnt="4">
        <dgm:presLayoutVars>
          <dgm:chMax val="1"/>
          <dgm:chPref val="1"/>
        </dgm:presLayoutVars>
      </dgm:prSet>
      <dgm:spPr/>
    </dgm:pt>
    <dgm:pt modelId="{6AE76631-53E3-414D-AD68-067E44C68059}" type="pres">
      <dgm:prSet presAssocID="{88D5DCA1-3546-4085-9A71-21B65B26D27C}" presName="sibTrans" presStyleCnt="0"/>
      <dgm:spPr/>
    </dgm:pt>
    <dgm:pt modelId="{97FD9973-500D-4A49-9FFA-E8C500EE282F}" type="pres">
      <dgm:prSet presAssocID="{1B693771-47D3-44C3-8EAA-0866AC87C43C}" presName="compNode" presStyleCnt="0"/>
      <dgm:spPr/>
    </dgm:pt>
    <dgm:pt modelId="{AC1D416B-BFBD-4887-B391-DC36313ED0E9}" type="pres">
      <dgm:prSet presAssocID="{1B693771-47D3-44C3-8EAA-0866AC87C43C}" presName="iconBgRect" presStyleLbl="bgShp" presStyleIdx="3" presStyleCnt="4"/>
      <dgm:spPr/>
    </dgm:pt>
    <dgm:pt modelId="{770521E3-0E2D-41F5-B7F9-D68759113C1A}" type="pres">
      <dgm:prSet presAssocID="{1B693771-47D3-44C3-8EAA-0866AC87C43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</dgm:pt>
    <dgm:pt modelId="{CEE12ACE-9D10-4D9C-8D83-8444B36D6994}" type="pres">
      <dgm:prSet presAssocID="{1B693771-47D3-44C3-8EAA-0866AC87C43C}" presName="spaceRect" presStyleCnt="0"/>
      <dgm:spPr/>
    </dgm:pt>
    <dgm:pt modelId="{13427102-EE15-4F78-83B3-1298F2B7CB37}" type="pres">
      <dgm:prSet presAssocID="{1B693771-47D3-44C3-8EAA-0866AC87C43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50AAE27-0A4A-4AFC-ADF3-580C50AAC382}" type="presOf" srcId="{6FC7999F-63A7-4844-BE86-8D9A96C4D72D}" destId="{1A45751C-65A1-4F5F-8AD3-91159760C203}" srcOrd="0" destOrd="0" presId="urn:microsoft.com/office/officeart/2018/5/layout/IconCircleLabelList"/>
    <dgm:cxn modelId="{B1B95A6D-70A9-4ED1-9E84-6C7A3FC668C7}" type="presOf" srcId="{1B693771-47D3-44C3-8EAA-0866AC87C43C}" destId="{13427102-EE15-4F78-83B3-1298F2B7CB37}" srcOrd="0" destOrd="0" presId="urn:microsoft.com/office/officeart/2018/5/layout/IconCircleLabelList"/>
    <dgm:cxn modelId="{348CDC7C-B33A-4E08-8D43-35F9B6F149C5}" srcId="{F27E29FD-C77D-43A1-8F3B-A331EB7B6E41}" destId="{1B693771-47D3-44C3-8EAA-0866AC87C43C}" srcOrd="3" destOrd="0" parTransId="{085E5E49-D9A1-4B8C-AF02-C03FA2344F98}" sibTransId="{E7E33386-4706-4625-8111-BEA67C3FADDF}"/>
    <dgm:cxn modelId="{AB94DF9B-A59E-43E7-A5D4-2B3BBABB0BA4}" srcId="{F27E29FD-C77D-43A1-8F3B-A331EB7B6E41}" destId="{6FC7999F-63A7-4844-BE86-8D9A96C4D72D}" srcOrd="0" destOrd="0" parTransId="{80F10737-E50E-41E8-8122-89AD51036D2E}" sibTransId="{C31F0615-D16D-4AF0-A003-EBB8399CB064}"/>
    <dgm:cxn modelId="{85508AB8-ED2E-4DE1-AE8C-FBE4A5CF1E2C}" type="presOf" srcId="{F27E29FD-C77D-43A1-8F3B-A331EB7B6E41}" destId="{C2F2C3EC-E64D-4BE9-BF73-82D3EC996EC3}" srcOrd="0" destOrd="0" presId="urn:microsoft.com/office/officeart/2018/5/layout/IconCircleLabelList"/>
    <dgm:cxn modelId="{9E1C94C9-C874-4B9F-86AE-0E0EC9A0F8BB}" srcId="{F27E29FD-C77D-43A1-8F3B-A331EB7B6E41}" destId="{1E9FB60C-5924-4F6E-A8CE-64D596298664}" srcOrd="2" destOrd="0" parTransId="{130FBB80-B153-44DF-81AA-1572AD8046A9}" sibTransId="{88D5DCA1-3546-4085-9A71-21B65B26D27C}"/>
    <dgm:cxn modelId="{4B9D33D1-A2DF-41AA-87BF-A0E08DD85725}" srcId="{F27E29FD-C77D-43A1-8F3B-A331EB7B6E41}" destId="{E94871EA-B8AB-43C1-9611-59DEE98D5EFF}" srcOrd="1" destOrd="0" parTransId="{05835877-DBF0-4724-BDC8-DC04B921EC4F}" sibTransId="{9FDB321A-B76D-470D-9E72-1ED7A9072A11}"/>
    <dgm:cxn modelId="{6C67A8D7-52B7-4FB7-AD32-DBB286A767ED}" type="presOf" srcId="{1E9FB60C-5924-4F6E-A8CE-64D596298664}" destId="{728DC0C4-CFC1-4A98-8D44-CCEDA490D687}" srcOrd="0" destOrd="0" presId="urn:microsoft.com/office/officeart/2018/5/layout/IconCircleLabelList"/>
    <dgm:cxn modelId="{F13D7BEB-DF8E-4216-9314-20B15BD9100F}" type="presOf" srcId="{E94871EA-B8AB-43C1-9611-59DEE98D5EFF}" destId="{68922BD9-30A5-458A-B59A-20FCD684054F}" srcOrd="0" destOrd="0" presId="urn:microsoft.com/office/officeart/2018/5/layout/IconCircleLabelList"/>
    <dgm:cxn modelId="{E8ABD1C8-D9F3-4796-98A5-D22C0DC108D5}" type="presParOf" srcId="{C2F2C3EC-E64D-4BE9-BF73-82D3EC996EC3}" destId="{3E68DEEC-9CEA-45FD-9E92-3074140F2763}" srcOrd="0" destOrd="0" presId="urn:microsoft.com/office/officeart/2018/5/layout/IconCircleLabelList"/>
    <dgm:cxn modelId="{A2156ADC-7202-43CE-813A-9DBA53F0C285}" type="presParOf" srcId="{3E68DEEC-9CEA-45FD-9E92-3074140F2763}" destId="{574EFE72-91A5-4B9F-9C54-25DB2D958FB7}" srcOrd="0" destOrd="0" presId="urn:microsoft.com/office/officeart/2018/5/layout/IconCircleLabelList"/>
    <dgm:cxn modelId="{40A99840-CE9D-4B7F-AD71-AF4BA2B73BE9}" type="presParOf" srcId="{3E68DEEC-9CEA-45FD-9E92-3074140F2763}" destId="{04435D6E-9BD5-4F90-84DB-7C3011E09E98}" srcOrd="1" destOrd="0" presId="urn:microsoft.com/office/officeart/2018/5/layout/IconCircleLabelList"/>
    <dgm:cxn modelId="{1AC940CD-C0B6-4CF9-82E1-3E8ABB163ED3}" type="presParOf" srcId="{3E68DEEC-9CEA-45FD-9E92-3074140F2763}" destId="{3C7DDA5D-3708-4C50-A3FB-06AE1C4EBF27}" srcOrd="2" destOrd="0" presId="urn:microsoft.com/office/officeart/2018/5/layout/IconCircleLabelList"/>
    <dgm:cxn modelId="{A9EC0F98-3088-4052-ACA6-17CE190A621B}" type="presParOf" srcId="{3E68DEEC-9CEA-45FD-9E92-3074140F2763}" destId="{1A45751C-65A1-4F5F-8AD3-91159760C203}" srcOrd="3" destOrd="0" presId="urn:microsoft.com/office/officeart/2018/5/layout/IconCircleLabelList"/>
    <dgm:cxn modelId="{43BD61F6-E36B-4FF0-9DBB-30F3F68C6DA5}" type="presParOf" srcId="{C2F2C3EC-E64D-4BE9-BF73-82D3EC996EC3}" destId="{FBCE826A-0392-463F-B444-AF167077FB0F}" srcOrd="1" destOrd="0" presId="urn:microsoft.com/office/officeart/2018/5/layout/IconCircleLabelList"/>
    <dgm:cxn modelId="{BC2B3F4A-5B61-49EE-8CF7-EC8BEF031DA2}" type="presParOf" srcId="{C2F2C3EC-E64D-4BE9-BF73-82D3EC996EC3}" destId="{5A4718B1-CFF6-4A9A-B141-AB283AA84ECA}" srcOrd="2" destOrd="0" presId="urn:microsoft.com/office/officeart/2018/5/layout/IconCircleLabelList"/>
    <dgm:cxn modelId="{F85F23FC-A80E-4355-8025-6BEE2D27583D}" type="presParOf" srcId="{5A4718B1-CFF6-4A9A-B141-AB283AA84ECA}" destId="{1DD1F1F2-2AE5-49F5-B6AD-F058887F2D57}" srcOrd="0" destOrd="0" presId="urn:microsoft.com/office/officeart/2018/5/layout/IconCircleLabelList"/>
    <dgm:cxn modelId="{4F6AB34E-943F-4B34-A71B-1581CAFDF621}" type="presParOf" srcId="{5A4718B1-CFF6-4A9A-B141-AB283AA84ECA}" destId="{7E69A2EB-D8E1-45A9-8E54-040F309E4150}" srcOrd="1" destOrd="0" presId="urn:microsoft.com/office/officeart/2018/5/layout/IconCircleLabelList"/>
    <dgm:cxn modelId="{19648947-9FDB-4C96-A5E3-632E257AC228}" type="presParOf" srcId="{5A4718B1-CFF6-4A9A-B141-AB283AA84ECA}" destId="{7B173533-FABB-4D54-B8B6-C8D8E7D4161F}" srcOrd="2" destOrd="0" presId="urn:microsoft.com/office/officeart/2018/5/layout/IconCircleLabelList"/>
    <dgm:cxn modelId="{29F10268-4C74-403D-8310-80EF48DD5EFA}" type="presParOf" srcId="{5A4718B1-CFF6-4A9A-B141-AB283AA84ECA}" destId="{68922BD9-30A5-458A-B59A-20FCD684054F}" srcOrd="3" destOrd="0" presId="urn:microsoft.com/office/officeart/2018/5/layout/IconCircleLabelList"/>
    <dgm:cxn modelId="{735BEEE6-93A0-4015-B172-4948BCC86B58}" type="presParOf" srcId="{C2F2C3EC-E64D-4BE9-BF73-82D3EC996EC3}" destId="{70BA0042-C488-4643-9B7D-00B6FD541E0A}" srcOrd="3" destOrd="0" presId="urn:microsoft.com/office/officeart/2018/5/layout/IconCircleLabelList"/>
    <dgm:cxn modelId="{F42930CA-2C86-4741-A15D-F341A67E48BB}" type="presParOf" srcId="{C2F2C3EC-E64D-4BE9-BF73-82D3EC996EC3}" destId="{7D999BF8-A72C-4887-A6DA-EC5A74B52B2D}" srcOrd="4" destOrd="0" presId="urn:microsoft.com/office/officeart/2018/5/layout/IconCircleLabelList"/>
    <dgm:cxn modelId="{31C40AF5-9762-46FB-9662-70A21A9AE277}" type="presParOf" srcId="{7D999BF8-A72C-4887-A6DA-EC5A74B52B2D}" destId="{72A5E3F5-B3ED-4A95-B748-669C77216965}" srcOrd="0" destOrd="0" presId="urn:microsoft.com/office/officeart/2018/5/layout/IconCircleLabelList"/>
    <dgm:cxn modelId="{881DB825-3DA0-482E-ACD4-6E8A4F4FC12F}" type="presParOf" srcId="{7D999BF8-A72C-4887-A6DA-EC5A74B52B2D}" destId="{7F267459-A182-422E-A4CB-AC51E561098C}" srcOrd="1" destOrd="0" presId="urn:microsoft.com/office/officeart/2018/5/layout/IconCircleLabelList"/>
    <dgm:cxn modelId="{A506399C-1D4B-4D56-964D-6F095DC5D278}" type="presParOf" srcId="{7D999BF8-A72C-4887-A6DA-EC5A74B52B2D}" destId="{25909589-298A-4921-8E1B-2A29BF8605F1}" srcOrd="2" destOrd="0" presId="urn:microsoft.com/office/officeart/2018/5/layout/IconCircleLabelList"/>
    <dgm:cxn modelId="{D468790E-EA64-401D-A92E-BB285B983D8C}" type="presParOf" srcId="{7D999BF8-A72C-4887-A6DA-EC5A74B52B2D}" destId="{728DC0C4-CFC1-4A98-8D44-CCEDA490D687}" srcOrd="3" destOrd="0" presId="urn:microsoft.com/office/officeart/2018/5/layout/IconCircleLabelList"/>
    <dgm:cxn modelId="{AFFB0914-5111-42FD-B8F7-9161ADBCBD8F}" type="presParOf" srcId="{C2F2C3EC-E64D-4BE9-BF73-82D3EC996EC3}" destId="{6AE76631-53E3-414D-AD68-067E44C68059}" srcOrd="5" destOrd="0" presId="urn:microsoft.com/office/officeart/2018/5/layout/IconCircleLabelList"/>
    <dgm:cxn modelId="{344F6C9D-6636-4AD6-BA0F-4A165FD7DDB2}" type="presParOf" srcId="{C2F2C3EC-E64D-4BE9-BF73-82D3EC996EC3}" destId="{97FD9973-500D-4A49-9FFA-E8C500EE282F}" srcOrd="6" destOrd="0" presId="urn:microsoft.com/office/officeart/2018/5/layout/IconCircleLabelList"/>
    <dgm:cxn modelId="{803048C1-B347-4DD5-BF04-B9FC45F2A604}" type="presParOf" srcId="{97FD9973-500D-4A49-9FFA-E8C500EE282F}" destId="{AC1D416B-BFBD-4887-B391-DC36313ED0E9}" srcOrd="0" destOrd="0" presId="urn:microsoft.com/office/officeart/2018/5/layout/IconCircleLabelList"/>
    <dgm:cxn modelId="{79EED501-A15C-4AC0-A0A1-26CE36279531}" type="presParOf" srcId="{97FD9973-500D-4A49-9FFA-E8C500EE282F}" destId="{770521E3-0E2D-41F5-B7F9-D68759113C1A}" srcOrd="1" destOrd="0" presId="urn:microsoft.com/office/officeart/2018/5/layout/IconCircleLabelList"/>
    <dgm:cxn modelId="{B8EC1508-D260-4FBF-945E-5C6328544060}" type="presParOf" srcId="{97FD9973-500D-4A49-9FFA-E8C500EE282F}" destId="{CEE12ACE-9D10-4D9C-8D83-8444B36D6994}" srcOrd="2" destOrd="0" presId="urn:microsoft.com/office/officeart/2018/5/layout/IconCircleLabelList"/>
    <dgm:cxn modelId="{791EB8A1-A168-400A-A738-DFBF3850C747}" type="presParOf" srcId="{97FD9973-500D-4A49-9FFA-E8C500EE282F}" destId="{13427102-EE15-4F78-83B3-1298F2B7CB3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5BB70D-BB35-4542-A7B5-30EC363DF48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FC3E88D-20F9-4BF4-8A16-23FEBE8B9E7F}">
      <dgm:prSet/>
      <dgm:spPr/>
      <dgm:t>
        <a:bodyPr/>
        <a:lstStyle/>
        <a:p>
          <a:r>
            <a:rPr lang="en-US"/>
            <a:t>Identifikasi bahaya</a:t>
          </a:r>
        </a:p>
      </dgm:t>
    </dgm:pt>
    <dgm:pt modelId="{7149F616-CBD4-430E-90BC-9CF0AEE78C27}" cxnId="{C9EDA487-FE70-4829-8DCD-0A64ED61F05D}" type="parTrans">
      <dgm:prSet/>
      <dgm:spPr/>
      <dgm:t>
        <a:bodyPr/>
        <a:lstStyle/>
        <a:p>
          <a:endParaRPr lang="en-US"/>
        </a:p>
      </dgm:t>
    </dgm:pt>
    <dgm:pt modelId="{B1D3F17E-164D-4FE3-A06F-389366A5B8E6}" cxnId="{C9EDA487-FE70-4829-8DCD-0A64ED61F05D}" type="sibTrans">
      <dgm:prSet/>
      <dgm:spPr/>
      <dgm:t>
        <a:bodyPr/>
        <a:lstStyle/>
        <a:p>
          <a:endParaRPr lang="en-US"/>
        </a:p>
      </dgm:t>
    </dgm:pt>
    <dgm:pt modelId="{140B0610-64EF-4BD0-8AE9-055366DB37E4}">
      <dgm:prSet/>
      <dgm:spPr/>
      <dgm:t>
        <a:bodyPr/>
        <a:lstStyle/>
        <a:p>
          <a:r>
            <a:rPr lang="en-US"/>
            <a:t>Analisis risiko</a:t>
          </a:r>
        </a:p>
      </dgm:t>
    </dgm:pt>
    <dgm:pt modelId="{F12CCE06-21EB-4DF6-ABAE-FB6D2AA2F101}" cxnId="{C88A0477-D342-4605-A2F7-AE6E601DB7F2}" type="parTrans">
      <dgm:prSet/>
      <dgm:spPr/>
      <dgm:t>
        <a:bodyPr/>
        <a:lstStyle/>
        <a:p>
          <a:endParaRPr lang="en-US"/>
        </a:p>
      </dgm:t>
    </dgm:pt>
    <dgm:pt modelId="{453E6432-8662-41CB-B21E-6DA34FB729B5}" cxnId="{C88A0477-D342-4605-A2F7-AE6E601DB7F2}" type="sibTrans">
      <dgm:prSet/>
      <dgm:spPr/>
      <dgm:t>
        <a:bodyPr/>
        <a:lstStyle/>
        <a:p>
          <a:endParaRPr lang="en-US"/>
        </a:p>
      </dgm:t>
    </dgm:pt>
    <dgm:pt modelId="{8BA1AC1A-9084-4B87-AE92-C3524AB1A513}">
      <dgm:prSet/>
      <dgm:spPr/>
      <dgm:t>
        <a:bodyPr/>
        <a:lstStyle/>
        <a:p>
          <a:r>
            <a:rPr lang="en-US"/>
            <a:t>Kontrol risiko</a:t>
          </a:r>
        </a:p>
      </dgm:t>
    </dgm:pt>
    <dgm:pt modelId="{B602C2FC-115A-4A1E-A7AF-478CAD1B95F8}" cxnId="{4D7A5DFD-EF89-47ED-8DAA-33A7887B8FBD}" type="parTrans">
      <dgm:prSet/>
      <dgm:spPr/>
      <dgm:t>
        <a:bodyPr/>
        <a:lstStyle/>
        <a:p>
          <a:endParaRPr lang="en-US"/>
        </a:p>
      </dgm:t>
    </dgm:pt>
    <dgm:pt modelId="{46DB3564-C692-48BB-9F9A-318CD95A4ABB}" cxnId="{4D7A5DFD-EF89-47ED-8DAA-33A7887B8FBD}" type="sibTrans">
      <dgm:prSet/>
      <dgm:spPr/>
      <dgm:t>
        <a:bodyPr/>
        <a:lstStyle/>
        <a:p>
          <a:endParaRPr lang="en-US"/>
        </a:p>
      </dgm:t>
    </dgm:pt>
    <dgm:pt modelId="{0CBF6449-EE3C-47BF-BCF0-A3F996D25E34}" type="pres">
      <dgm:prSet presAssocID="{4C5BB70D-BB35-4542-A7B5-30EC363DF487}" presName="linear" presStyleCnt="0">
        <dgm:presLayoutVars>
          <dgm:animLvl val="lvl"/>
          <dgm:resizeHandles val="exact"/>
        </dgm:presLayoutVars>
      </dgm:prSet>
      <dgm:spPr/>
    </dgm:pt>
    <dgm:pt modelId="{43F0D63F-82B4-4D06-B63E-3932A4D834C8}" type="pres">
      <dgm:prSet presAssocID="{3FC3E88D-20F9-4BF4-8A16-23FEBE8B9E7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3490701-46E3-4330-A86F-FBA6503C48EB}" type="pres">
      <dgm:prSet presAssocID="{B1D3F17E-164D-4FE3-A06F-389366A5B8E6}" presName="spacer" presStyleCnt="0"/>
      <dgm:spPr/>
    </dgm:pt>
    <dgm:pt modelId="{E849A1AF-2F7D-4154-9F95-55F82CC6657B}" type="pres">
      <dgm:prSet presAssocID="{140B0610-64EF-4BD0-8AE9-055366DB37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864D3A9-60F5-4FCB-B6FB-C111133361D8}" type="pres">
      <dgm:prSet presAssocID="{453E6432-8662-41CB-B21E-6DA34FB729B5}" presName="spacer" presStyleCnt="0"/>
      <dgm:spPr/>
    </dgm:pt>
    <dgm:pt modelId="{6CF76F9C-2F9E-4DE8-9046-BE7AE2822C82}" type="pres">
      <dgm:prSet presAssocID="{8BA1AC1A-9084-4B87-AE92-C3524AB1A51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17B304E-E379-423B-867F-6B178BD8F712}" type="presOf" srcId="{4C5BB70D-BB35-4542-A7B5-30EC363DF487}" destId="{0CBF6449-EE3C-47BF-BCF0-A3F996D25E34}" srcOrd="0" destOrd="0" presId="urn:microsoft.com/office/officeart/2005/8/layout/vList2"/>
    <dgm:cxn modelId="{C88A0477-D342-4605-A2F7-AE6E601DB7F2}" srcId="{4C5BB70D-BB35-4542-A7B5-30EC363DF487}" destId="{140B0610-64EF-4BD0-8AE9-055366DB37E4}" srcOrd="1" destOrd="0" parTransId="{F12CCE06-21EB-4DF6-ABAE-FB6D2AA2F101}" sibTransId="{453E6432-8662-41CB-B21E-6DA34FB729B5}"/>
    <dgm:cxn modelId="{C9EDA487-FE70-4829-8DCD-0A64ED61F05D}" srcId="{4C5BB70D-BB35-4542-A7B5-30EC363DF487}" destId="{3FC3E88D-20F9-4BF4-8A16-23FEBE8B9E7F}" srcOrd="0" destOrd="0" parTransId="{7149F616-CBD4-430E-90BC-9CF0AEE78C27}" sibTransId="{B1D3F17E-164D-4FE3-A06F-389366A5B8E6}"/>
    <dgm:cxn modelId="{64A9CEB4-0A72-4EB6-839E-D6B5A6F74CEE}" type="presOf" srcId="{3FC3E88D-20F9-4BF4-8A16-23FEBE8B9E7F}" destId="{43F0D63F-82B4-4D06-B63E-3932A4D834C8}" srcOrd="0" destOrd="0" presId="urn:microsoft.com/office/officeart/2005/8/layout/vList2"/>
    <dgm:cxn modelId="{4D7A5DFD-EF89-47ED-8DAA-33A7887B8FBD}" srcId="{4C5BB70D-BB35-4542-A7B5-30EC363DF487}" destId="{8BA1AC1A-9084-4B87-AE92-C3524AB1A513}" srcOrd="2" destOrd="0" parTransId="{B602C2FC-115A-4A1E-A7AF-478CAD1B95F8}" sibTransId="{46DB3564-C692-48BB-9F9A-318CD95A4ABB}"/>
    <dgm:cxn modelId="{EC973EFF-BF76-4B46-88E3-294E867CF9F3}" type="presOf" srcId="{8BA1AC1A-9084-4B87-AE92-C3524AB1A513}" destId="{6CF76F9C-2F9E-4DE8-9046-BE7AE2822C82}" srcOrd="0" destOrd="0" presId="urn:microsoft.com/office/officeart/2005/8/layout/vList2"/>
    <dgm:cxn modelId="{495BC0FF-891D-4F95-82E1-156A57A68F05}" type="presOf" srcId="{140B0610-64EF-4BD0-8AE9-055366DB37E4}" destId="{E849A1AF-2F7D-4154-9F95-55F82CC6657B}" srcOrd="0" destOrd="0" presId="urn:microsoft.com/office/officeart/2005/8/layout/vList2"/>
    <dgm:cxn modelId="{4498A429-37B4-44D9-A7B8-E9DF6D9D58BB}" type="presParOf" srcId="{0CBF6449-EE3C-47BF-BCF0-A3F996D25E34}" destId="{43F0D63F-82B4-4D06-B63E-3932A4D834C8}" srcOrd="0" destOrd="0" presId="urn:microsoft.com/office/officeart/2005/8/layout/vList2"/>
    <dgm:cxn modelId="{D72BA52B-4C36-4968-B9D4-3BBDEB98B331}" type="presParOf" srcId="{0CBF6449-EE3C-47BF-BCF0-A3F996D25E34}" destId="{A3490701-46E3-4330-A86F-FBA6503C48EB}" srcOrd="1" destOrd="0" presId="urn:microsoft.com/office/officeart/2005/8/layout/vList2"/>
    <dgm:cxn modelId="{96233561-FDC1-4374-8AB1-96E9BF490AE5}" type="presParOf" srcId="{0CBF6449-EE3C-47BF-BCF0-A3F996D25E34}" destId="{E849A1AF-2F7D-4154-9F95-55F82CC6657B}" srcOrd="2" destOrd="0" presId="urn:microsoft.com/office/officeart/2005/8/layout/vList2"/>
    <dgm:cxn modelId="{5F823E1C-CFA8-4D0B-A034-099EE95285FF}" type="presParOf" srcId="{0CBF6449-EE3C-47BF-BCF0-A3F996D25E34}" destId="{2864D3A9-60F5-4FCB-B6FB-C111133361D8}" srcOrd="3" destOrd="0" presId="urn:microsoft.com/office/officeart/2005/8/layout/vList2"/>
    <dgm:cxn modelId="{C7338680-6CF0-4894-B186-6787A36AB150}" type="presParOf" srcId="{0CBF6449-EE3C-47BF-BCF0-A3F996D25E34}" destId="{6CF76F9C-2F9E-4DE8-9046-BE7AE2822C8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886700" cy="4351338"/>
        <a:chOff x="0" y="0"/>
        <a:chExt cx="7886700" cy="4351338"/>
      </a:xfrm>
    </dsp:grpSpPr>
    <dsp:sp modelId="{5A23AFC6-85F7-4620-9817-9C694DB7C1CB}">
      <dsp:nvSpPr>
        <dsp:cNvPr id="3" name="Rectangle 2"/>
        <dsp:cNvSpPr/>
      </dsp:nvSpPr>
      <dsp:spPr bwMode="white">
        <a:xfrm>
          <a:off x="429571" y="-201"/>
          <a:ext cx="3348382" cy="2009029"/>
        </a:xfrm>
        <a:prstGeom prst="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ctr">
            <a:defRPr sz="3700"/>
          </a:lvl1pPr>
          <a:lvl2pPr marL="285750" indent="-285750" algn="ctr">
            <a:defRPr sz="2800"/>
          </a:lvl2pPr>
          <a:lvl3pPr marL="571500" indent="-285750" algn="ctr">
            <a:defRPr sz="2800"/>
          </a:lvl3pPr>
          <a:lvl4pPr marL="857250" indent="-285750" algn="ctr">
            <a:defRPr sz="2800"/>
          </a:lvl4pPr>
          <a:lvl5pPr marL="1143000" indent="-285750" algn="ctr">
            <a:defRPr sz="2800"/>
          </a:lvl5pPr>
          <a:lvl6pPr marL="1428750" indent="-285750" algn="ctr">
            <a:defRPr sz="2800"/>
          </a:lvl6pPr>
          <a:lvl7pPr marL="1714500" indent="-285750" algn="ctr">
            <a:defRPr sz="2800"/>
          </a:lvl7pPr>
          <a:lvl8pPr marL="2000250" indent="-285750" algn="ctr">
            <a:defRPr sz="2800"/>
          </a:lvl8pPr>
          <a:lvl9pPr marL="2286000" indent="-285750" algn="ctr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Risiko tinggi di RS</a:t>
          </a:r>
        </a:p>
      </dsp:txBody>
      <dsp:txXfrm>
        <a:off x="429571" y="-201"/>
        <a:ext cx="3348382" cy="2009029"/>
      </dsp:txXfrm>
    </dsp:sp>
    <dsp:sp modelId="{3309ED50-C538-4D64-8365-4E9A04798E9F}">
      <dsp:nvSpPr>
        <dsp:cNvPr id="4" name="Rectangle 3"/>
        <dsp:cNvSpPr/>
      </dsp:nvSpPr>
      <dsp:spPr bwMode="white">
        <a:xfrm>
          <a:off x="4112791" y="-201"/>
          <a:ext cx="3348382" cy="2009029"/>
        </a:xfrm>
        <a:prstGeom prst="rect">
          <a:avLst/>
        </a:prstGeom>
      </dsp:spPr>
      <dsp:style>
        <a:lnRef idx="0">
          <a:schemeClr val="lt1"/>
        </a:lnRef>
        <a:fillRef idx="3">
          <a:schemeClr val="accent2">
            <a:hueOff val="2340000"/>
            <a:satOff val="-2940"/>
            <a:lumOff val="588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ctr">
            <a:defRPr sz="3700"/>
          </a:lvl1pPr>
          <a:lvl2pPr marL="285750" indent="-285750" algn="ctr">
            <a:defRPr sz="2800"/>
          </a:lvl2pPr>
          <a:lvl3pPr marL="571500" indent="-285750" algn="ctr">
            <a:defRPr sz="2800"/>
          </a:lvl3pPr>
          <a:lvl4pPr marL="857250" indent="-285750" algn="ctr">
            <a:defRPr sz="2800"/>
          </a:lvl4pPr>
          <a:lvl5pPr marL="1143000" indent="-285750" algn="ctr">
            <a:defRPr sz="2800"/>
          </a:lvl5pPr>
          <a:lvl6pPr marL="1428750" indent="-285750" algn="ctr">
            <a:defRPr sz="2800"/>
          </a:lvl6pPr>
          <a:lvl7pPr marL="1714500" indent="-285750" algn="ctr">
            <a:defRPr sz="2800"/>
          </a:lvl7pPr>
          <a:lvl8pPr marL="2000250" indent="-285750" algn="ctr">
            <a:defRPr sz="2800"/>
          </a:lvl8pPr>
          <a:lvl9pPr marL="2286000" indent="-285750" algn="ctr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Paparan biologis &amp; fisik</a:t>
          </a:r>
        </a:p>
      </dsp:txBody>
      <dsp:txXfrm>
        <a:off x="4112791" y="-201"/>
        <a:ext cx="3348382" cy="2009029"/>
      </dsp:txXfrm>
    </dsp:sp>
    <dsp:sp modelId="{C93D47FA-1527-46A5-A0BB-0F24DFD31C22}">
      <dsp:nvSpPr>
        <dsp:cNvPr id="5" name="Rectangle 4"/>
        <dsp:cNvSpPr/>
      </dsp:nvSpPr>
      <dsp:spPr bwMode="white">
        <a:xfrm>
          <a:off x="2270122" y="2342510"/>
          <a:ext cx="3348382" cy="2009029"/>
        </a:xfrm>
        <a:prstGeom prst="rect">
          <a:avLst/>
        </a:prstGeom>
      </dsp:spPr>
      <dsp:style>
        <a:lnRef idx="0">
          <a:schemeClr val="lt1"/>
        </a:lnRef>
        <a:fillRef idx="3">
          <a:schemeClr val="accent2">
            <a:hueOff val="4680000"/>
            <a:satOff val="-5881"/>
            <a:lumOff val="117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ctr">
            <a:defRPr sz="3700"/>
          </a:lvl1pPr>
          <a:lvl2pPr marL="285750" indent="-285750" algn="ctr">
            <a:defRPr sz="2800"/>
          </a:lvl2pPr>
          <a:lvl3pPr marL="571500" indent="-285750" algn="ctr">
            <a:defRPr sz="2800"/>
          </a:lvl3pPr>
          <a:lvl4pPr marL="857250" indent="-285750" algn="ctr">
            <a:defRPr sz="2800"/>
          </a:lvl4pPr>
          <a:lvl5pPr marL="1143000" indent="-285750" algn="ctr">
            <a:defRPr sz="2800"/>
          </a:lvl5pPr>
          <a:lvl6pPr marL="1428750" indent="-285750" algn="ctr">
            <a:defRPr sz="2800"/>
          </a:lvl6pPr>
          <a:lvl7pPr marL="1714500" indent="-285750" algn="ctr">
            <a:defRPr sz="2800"/>
          </a:lvl7pPr>
          <a:lvl8pPr marL="2000250" indent="-285750" algn="ctr">
            <a:defRPr sz="2800"/>
          </a:lvl8pPr>
          <a:lvl9pPr marL="2286000" indent="-285750" algn="ctr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Keselamatan pasien &amp; perawat</a:t>
          </a:r>
        </a:p>
      </dsp:txBody>
      <dsp:txXfrm>
        <a:off x="2270122" y="2342510"/>
        <a:ext cx="3348382" cy="20090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28945838-72D2-4C84-930A-9AEEA49F1725}">
      <dsp:nvSpPr>
        <dsp:cNvPr id="3" name="Rounded Rectangle 2"/>
        <dsp:cNvSpPr/>
      </dsp:nvSpPr>
      <dsp:spPr bwMode="white">
        <a:xfrm>
          <a:off x="0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991179"/>
        <a:ext cx="2305089" cy="1463731"/>
      </dsp:txXfrm>
    </dsp:sp>
    <dsp:sp modelId="{A1AD902D-3412-405A-8BE7-C1463B31D3E1}">
      <dsp:nvSpPr>
        <dsp:cNvPr id="4" name="Rounded Rectangle 3"/>
        <dsp:cNvSpPr/>
      </dsp:nvSpPr>
      <dsp:spPr bwMode="white">
        <a:xfrm>
          <a:off x="256121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25730" tIns="125730" rIns="125730" bIns="125730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Infeksi nosokomial</a:t>
          </a:r>
          <a:endParaRPr>
            <a:solidFill>
              <a:schemeClr val="dk1"/>
            </a:solidFill>
          </a:endParaRPr>
        </a:p>
      </dsp:txBody>
      <dsp:txXfrm>
        <a:off x="256121" y="1234494"/>
        <a:ext cx="2305089" cy="1463731"/>
      </dsp:txXfrm>
    </dsp:sp>
    <dsp:sp modelId="{C2DC98FF-3189-4B30-9710-BCAD29A32B74}">
      <dsp:nvSpPr>
        <dsp:cNvPr id="5" name="Rounded Rectangle 4"/>
        <dsp:cNvSpPr/>
      </dsp:nvSpPr>
      <dsp:spPr bwMode="white">
        <a:xfrm>
          <a:off x="281733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817331" y="991179"/>
        <a:ext cx="2305089" cy="1463731"/>
      </dsp:txXfrm>
    </dsp:sp>
    <dsp:sp modelId="{558F6E7A-6D34-4115-AC54-45BE0D374538}">
      <dsp:nvSpPr>
        <dsp:cNvPr id="6" name="Rounded Rectangle 5"/>
        <dsp:cNvSpPr/>
      </dsp:nvSpPr>
      <dsp:spPr bwMode="white">
        <a:xfrm>
          <a:off x="307345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25730" tIns="125730" rIns="125730" bIns="125730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Cedera kerja</a:t>
          </a:r>
          <a:endParaRPr>
            <a:solidFill>
              <a:schemeClr val="dk1"/>
            </a:solidFill>
          </a:endParaRPr>
        </a:p>
      </dsp:txBody>
      <dsp:txXfrm>
        <a:off x="3073452" y="1234494"/>
        <a:ext cx="2305089" cy="1463731"/>
      </dsp:txXfrm>
    </dsp:sp>
    <dsp:sp modelId="{A14EE2A9-CF0D-499A-9741-55F69E896FEC}">
      <dsp:nvSpPr>
        <dsp:cNvPr id="7" name="Rounded Rectangle 6"/>
        <dsp:cNvSpPr/>
      </dsp:nvSpPr>
      <dsp:spPr bwMode="white">
        <a:xfrm>
          <a:off x="563466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634661" y="991179"/>
        <a:ext cx="2305089" cy="1463731"/>
      </dsp:txXfrm>
    </dsp:sp>
    <dsp:sp modelId="{3E705C8D-D964-4D5A-9813-6C5B94CDB41F}">
      <dsp:nvSpPr>
        <dsp:cNvPr id="8" name="Rounded Rectangle 7"/>
        <dsp:cNvSpPr/>
      </dsp:nvSpPr>
      <dsp:spPr bwMode="white">
        <a:xfrm>
          <a:off x="589078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25730" tIns="125730" rIns="125730" bIns="125730" anchor="ctr"/>
        <a:lstStyle>
          <a:lvl1pPr algn="ctr">
            <a:defRPr sz="33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Kesalahan obat</a:t>
          </a:r>
          <a:endParaRPr>
            <a:solidFill>
              <a:schemeClr val="dk1"/>
            </a:solidFill>
          </a:endParaRPr>
        </a:p>
      </dsp:txBody>
      <dsp:txXfrm>
        <a:off x="5890782" y="1234494"/>
        <a:ext cx="2305089" cy="146373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BAFB2C7E-DCE9-4D37-9EE9-EB9476D26C01}">
      <dsp:nvSpPr>
        <dsp:cNvPr id="3" name="Rounded Rectangle 2"/>
        <dsp:cNvSpPr/>
      </dsp:nvSpPr>
      <dsp:spPr bwMode="white">
        <a:xfrm>
          <a:off x="0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991179"/>
        <a:ext cx="2305089" cy="1463731"/>
      </dsp:txXfrm>
    </dsp:sp>
    <dsp:sp modelId="{58124752-CE67-4BAB-9258-83BF4E84CA28}">
      <dsp:nvSpPr>
        <dsp:cNvPr id="4" name="Rounded Rectangle 3"/>
        <dsp:cNvSpPr/>
      </dsp:nvSpPr>
      <dsp:spPr bwMode="white">
        <a:xfrm>
          <a:off x="256121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Masker, sarung tangan</a:t>
          </a:r>
          <a:endParaRPr>
            <a:solidFill>
              <a:schemeClr val="dk1"/>
            </a:solidFill>
          </a:endParaRPr>
        </a:p>
      </dsp:txBody>
      <dsp:txXfrm>
        <a:off x="256121" y="1234494"/>
        <a:ext cx="2305089" cy="1463731"/>
      </dsp:txXfrm>
    </dsp:sp>
    <dsp:sp modelId="{30DE0AA4-C4F2-49AF-9360-8AB2E98D19B2}">
      <dsp:nvSpPr>
        <dsp:cNvPr id="5" name="Rounded Rectangle 4"/>
        <dsp:cNvSpPr/>
      </dsp:nvSpPr>
      <dsp:spPr bwMode="white">
        <a:xfrm>
          <a:off x="281733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817331" y="991179"/>
        <a:ext cx="2305089" cy="1463731"/>
      </dsp:txXfrm>
    </dsp:sp>
    <dsp:sp modelId="{A40FB8F2-1998-481B-BA24-D2B897BE901C}">
      <dsp:nvSpPr>
        <dsp:cNvPr id="6" name="Rounded Rectangle 5"/>
        <dsp:cNvSpPr/>
      </dsp:nvSpPr>
      <dsp:spPr bwMode="white">
        <a:xfrm>
          <a:off x="307345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Gown, face shield</a:t>
          </a:r>
          <a:endParaRPr>
            <a:solidFill>
              <a:schemeClr val="dk1"/>
            </a:solidFill>
          </a:endParaRPr>
        </a:p>
      </dsp:txBody>
      <dsp:txXfrm>
        <a:off x="3073452" y="1234494"/>
        <a:ext cx="2305089" cy="1463731"/>
      </dsp:txXfrm>
    </dsp:sp>
    <dsp:sp modelId="{BF6516A9-1342-46B2-918B-BE1DB50B8A67}">
      <dsp:nvSpPr>
        <dsp:cNvPr id="7" name="Rounded Rectangle 6"/>
        <dsp:cNvSpPr/>
      </dsp:nvSpPr>
      <dsp:spPr bwMode="white">
        <a:xfrm>
          <a:off x="563466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634661" y="991179"/>
        <a:ext cx="2305089" cy="1463731"/>
      </dsp:txXfrm>
    </dsp:sp>
    <dsp:sp modelId="{C3F44327-1738-4697-807C-EFAC49FA13C7}">
      <dsp:nvSpPr>
        <dsp:cNvPr id="8" name="Rounded Rectangle 7"/>
        <dsp:cNvSpPr/>
      </dsp:nvSpPr>
      <dsp:spPr bwMode="white">
        <a:xfrm>
          <a:off x="589078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Sesuai SOP</a:t>
          </a:r>
          <a:endParaRPr>
            <a:solidFill>
              <a:schemeClr val="dk1"/>
            </a:solidFill>
          </a:endParaRPr>
        </a:p>
      </dsp:txBody>
      <dsp:txXfrm>
        <a:off x="5890782" y="1234494"/>
        <a:ext cx="2305089" cy="146373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1F68D93C-6679-461E-9B66-8697B48CF47E}">
      <dsp:nvSpPr>
        <dsp:cNvPr id="3" name="Rounded Rectangle 2"/>
        <dsp:cNvSpPr/>
      </dsp:nvSpPr>
      <dsp:spPr bwMode="white">
        <a:xfrm>
          <a:off x="0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991179"/>
        <a:ext cx="2305089" cy="1463731"/>
      </dsp:txXfrm>
    </dsp:sp>
    <dsp:sp modelId="{2B70B92D-A02E-4E22-A69C-AFD7F1552553}">
      <dsp:nvSpPr>
        <dsp:cNvPr id="4" name="Rounded Rectangle 3"/>
        <dsp:cNvSpPr/>
      </dsp:nvSpPr>
      <dsp:spPr bwMode="white">
        <a:xfrm>
          <a:off x="256121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06680" tIns="106680" rIns="106680" bIns="10668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6 sasaran patient safety</a:t>
          </a:r>
          <a:endParaRPr>
            <a:solidFill>
              <a:schemeClr val="dk1"/>
            </a:solidFill>
          </a:endParaRPr>
        </a:p>
      </dsp:txBody>
      <dsp:txXfrm>
        <a:off x="256121" y="1234494"/>
        <a:ext cx="2305089" cy="1463731"/>
      </dsp:txXfrm>
    </dsp:sp>
    <dsp:sp modelId="{A3E8BFC9-567F-4536-B9CD-3A35C5BC2D70}">
      <dsp:nvSpPr>
        <dsp:cNvPr id="5" name="Rounded Rectangle 4"/>
        <dsp:cNvSpPr/>
      </dsp:nvSpPr>
      <dsp:spPr bwMode="white">
        <a:xfrm>
          <a:off x="281733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817331" y="991179"/>
        <a:ext cx="2305089" cy="1463731"/>
      </dsp:txXfrm>
    </dsp:sp>
    <dsp:sp modelId="{59D82FB1-3BF4-4B90-8502-DFE3BCD71A07}">
      <dsp:nvSpPr>
        <dsp:cNvPr id="6" name="Rounded Rectangle 5"/>
        <dsp:cNvSpPr/>
      </dsp:nvSpPr>
      <dsp:spPr bwMode="white">
        <a:xfrm>
          <a:off x="307345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06680" tIns="106680" rIns="106680" bIns="10668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Pencegahan jatuh</a:t>
          </a:r>
          <a:endParaRPr>
            <a:solidFill>
              <a:schemeClr val="dk1"/>
            </a:solidFill>
          </a:endParaRPr>
        </a:p>
      </dsp:txBody>
      <dsp:txXfrm>
        <a:off x="3073452" y="1234494"/>
        <a:ext cx="2305089" cy="1463731"/>
      </dsp:txXfrm>
    </dsp:sp>
    <dsp:sp modelId="{5079A13B-6FB5-4006-9A3F-9998F3501619}">
      <dsp:nvSpPr>
        <dsp:cNvPr id="7" name="Rounded Rectangle 6"/>
        <dsp:cNvSpPr/>
      </dsp:nvSpPr>
      <dsp:spPr bwMode="white">
        <a:xfrm>
          <a:off x="563466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634661" y="991179"/>
        <a:ext cx="2305089" cy="1463731"/>
      </dsp:txXfrm>
    </dsp:sp>
    <dsp:sp modelId="{5FFEB80A-D820-41B0-A74D-2458AE63BBF0}">
      <dsp:nvSpPr>
        <dsp:cNvPr id="8" name="Rounded Rectangle 7"/>
        <dsp:cNvSpPr/>
      </dsp:nvSpPr>
      <dsp:spPr bwMode="white">
        <a:xfrm>
          <a:off x="589078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06680" tIns="106680" rIns="106680" bIns="10668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Identifikasi pasien</a:t>
          </a:r>
          <a:endParaRPr>
            <a:solidFill>
              <a:schemeClr val="dk1"/>
            </a:solidFill>
          </a:endParaRPr>
        </a:p>
      </dsp:txBody>
      <dsp:txXfrm>
        <a:off x="5890782" y="1234494"/>
        <a:ext cx="2305089" cy="146373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C3162081-91B9-4013-B7F1-6C4E61F1EF7E}">
      <dsp:nvSpPr>
        <dsp:cNvPr id="3" name="Diagonal Corners Rounded Rectangle 2"/>
        <dsp:cNvSpPr/>
      </dsp:nvSpPr>
      <dsp:spPr bwMode="white">
        <a:xfrm>
          <a:off x="1021597" y="-1032006"/>
          <a:ext cx="2103249" cy="2103249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/>
      </dsp:style>
      <dsp:txXfrm>
        <a:off x="1021597" y="-1032006"/>
        <a:ext cx="2103249" cy="2103249"/>
      </dsp:txXfrm>
    </dsp:sp>
    <dsp:sp modelId="{DB0DC2A3-F939-4F74-B898-9BE7793FFACB}">
      <dsp:nvSpPr>
        <dsp:cNvPr id="4" name="Rectangle 3"/>
        <dsp:cNvSpPr/>
      </dsp:nvSpPr>
      <dsp:spPr bwMode="white">
        <a:xfrm>
          <a:off x="1469830" y="-583773"/>
          <a:ext cx="1206782" cy="1206782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1469830" y="-583773"/>
        <a:ext cx="1206782" cy="1206782"/>
      </dsp:txXfrm>
    </dsp:sp>
    <dsp:sp modelId="{BA6E2005-209E-401C-BB17-47A9AE015CD9}">
      <dsp:nvSpPr>
        <dsp:cNvPr id="5" name="Rectangle 4"/>
        <dsp:cNvSpPr/>
      </dsp:nvSpPr>
      <dsp:spPr bwMode="white">
        <a:xfrm>
          <a:off x="349247" y="1726353"/>
          <a:ext cx="3447949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300"/>
          </a:lvl1pPr>
          <a:lvl2pPr marL="285750" indent="-285750" algn="ctr">
            <a:defRPr sz="3300"/>
          </a:lvl2pPr>
          <a:lvl3pPr marL="571500" indent="-285750" algn="ctr">
            <a:defRPr sz="3300"/>
          </a:lvl3pPr>
          <a:lvl4pPr marL="857250" indent="-285750" algn="ctr">
            <a:defRPr sz="3300"/>
          </a:lvl4pPr>
          <a:lvl5pPr marL="1143000" indent="-285750" algn="ctr">
            <a:defRPr sz="3300"/>
          </a:lvl5pPr>
          <a:lvl6pPr marL="1428750" indent="-285750" algn="ctr">
            <a:defRPr sz="3300"/>
          </a:lvl6pPr>
          <a:lvl7pPr marL="1714500" indent="-285750" algn="ctr">
            <a:defRPr sz="3300"/>
          </a:lvl7pPr>
          <a:lvl8pPr marL="2000250" indent="-285750" algn="ctr">
            <a:defRPr sz="3300"/>
          </a:lvl8pPr>
          <a:lvl9pPr marL="2286000" indent="-285750" algn="ctr">
            <a:defRPr sz="3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Pasang side rail</a:t>
          </a:r>
          <a:endParaRPr>
            <a:solidFill>
              <a:schemeClr val="tx1"/>
            </a:solidFill>
          </a:endParaRPr>
        </a:p>
      </dsp:txBody>
      <dsp:txXfrm>
        <a:off x="349247" y="1726353"/>
        <a:ext cx="3447949" cy="720000"/>
      </dsp:txXfrm>
    </dsp:sp>
    <dsp:sp modelId="{EA32B795-0791-4E64-9725-07DF088FCC0A}">
      <dsp:nvSpPr>
        <dsp:cNvPr id="6" name="Diagonal Corners Rounded Rectangle 5"/>
        <dsp:cNvSpPr/>
      </dsp:nvSpPr>
      <dsp:spPr bwMode="white">
        <a:xfrm>
          <a:off x="5072937" y="-1032006"/>
          <a:ext cx="2103249" cy="2103249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5072937" y="-1032006"/>
        <a:ext cx="2103249" cy="2103249"/>
      </dsp:txXfrm>
    </dsp:sp>
    <dsp:sp modelId="{0412ED3C-A568-48C7-92BE-90673E23A715}">
      <dsp:nvSpPr>
        <dsp:cNvPr id="7" name="Rectangle 6"/>
        <dsp:cNvSpPr/>
      </dsp:nvSpPr>
      <dsp:spPr bwMode="white">
        <a:xfrm>
          <a:off x="5521170" y="-583773"/>
          <a:ext cx="1206782" cy="1206782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5521170" y="-583773"/>
        <a:ext cx="1206782" cy="1206782"/>
      </dsp:txXfrm>
    </dsp:sp>
    <dsp:sp modelId="{1CDF4D91-2825-46B3-8190-77AA1B4D3A84}">
      <dsp:nvSpPr>
        <dsp:cNvPr id="8" name="Rectangle 7"/>
        <dsp:cNvSpPr/>
      </dsp:nvSpPr>
      <dsp:spPr bwMode="white">
        <a:xfrm>
          <a:off x="4400587" y="1726353"/>
          <a:ext cx="3447949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300"/>
          </a:lvl1pPr>
          <a:lvl2pPr marL="285750" indent="-285750" algn="ctr">
            <a:defRPr sz="3300"/>
          </a:lvl2pPr>
          <a:lvl3pPr marL="571500" indent="-285750" algn="ctr">
            <a:defRPr sz="3300"/>
          </a:lvl3pPr>
          <a:lvl4pPr marL="857250" indent="-285750" algn="ctr">
            <a:defRPr sz="3300"/>
          </a:lvl4pPr>
          <a:lvl5pPr marL="1143000" indent="-285750" algn="ctr">
            <a:defRPr sz="3300"/>
          </a:lvl5pPr>
          <a:lvl6pPr marL="1428750" indent="-285750" algn="ctr">
            <a:defRPr sz="3300"/>
          </a:lvl6pPr>
          <a:lvl7pPr marL="1714500" indent="-285750" algn="ctr">
            <a:defRPr sz="3300"/>
          </a:lvl7pPr>
          <a:lvl8pPr marL="2000250" indent="-285750" algn="ctr">
            <a:defRPr sz="3300"/>
          </a:lvl8pPr>
          <a:lvl9pPr marL="2286000" indent="-285750" algn="ctr">
            <a:defRPr sz="3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Edukasi pasien</a:t>
          </a:r>
          <a:endParaRPr>
            <a:solidFill>
              <a:schemeClr val="tx1"/>
            </a:solidFill>
          </a:endParaRPr>
        </a:p>
      </dsp:txBody>
      <dsp:txXfrm>
        <a:off x="4400587" y="1726353"/>
        <a:ext cx="3447949" cy="720000"/>
      </dsp:txXfrm>
    </dsp:sp>
    <dsp:sp modelId="{E6A2E58D-C258-422C-A369-D01C88451BE2}">
      <dsp:nvSpPr>
        <dsp:cNvPr id="9" name="Diagonal Corners Rounded Rectangle 8"/>
        <dsp:cNvSpPr/>
      </dsp:nvSpPr>
      <dsp:spPr bwMode="white">
        <a:xfrm>
          <a:off x="3046750" y="1243052"/>
          <a:ext cx="2103249" cy="2103249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4"/>
        </a:fillRef>
        <a:effectRef idx="0">
          <a:scrgbClr r="0" g="0" b="0"/>
        </a:effectRef>
        <a:fontRef idx="minor"/>
      </dsp:style>
      <dsp:txXfrm>
        <a:off x="3046750" y="1243052"/>
        <a:ext cx="2103249" cy="2103249"/>
      </dsp:txXfrm>
    </dsp:sp>
    <dsp:sp modelId="{891985B6-2DB5-46EA-B7A3-8A8ECD458F1F}">
      <dsp:nvSpPr>
        <dsp:cNvPr id="10" name="Rectangle 9"/>
        <dsp:cNvSpPr/>
      </dsp:nvSpPr>
      <dsp:spPr bwMode="white">
        <a:xfrm>
          <a:off x="3494984" y="1691285"/>
          <a:ext cx="1206782" cy="1206782"/>
        </a:xfrm>
        <a:prstGeom prst="rect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3494984" y="1691285"/>
        <a:ext cx="1206782" cy="1206782"/>
      </dsp:txXfrm>
    </dsp:sp>
    <dsp:sp modelId="{C0AD30E6-25D3-4562-81E1-BABDBD13793E}">
      <dsp:nvSpPr>
        <dsp:cNvPr id="11" name="Rectangle 10"/>
        <dsp:cNvSpPr/>
      </dsp:nvSpPr>
      <dsp:spPr bwMode="white">
        <a:xfrm>
          <a:off x="2374400" y="4001411"/>
          <a:ext cx="3447949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300"/>
          </a:lvl1pPr>
          <a:lvl2pPr marL="285750" indent="-285750" algn="ctr">
            <a:defRPr sz="3300"/>
          </a:lvl2pPr>
          <a:lvl3pPr marL="571500" indent="-285750" algn="ctr">
            <a:defRPr sz="3300"/>
          </a:lvl3pPr>
          <a:lvl4pPr marL="857250" indent="-285750" algn="ctr">
            <a:defRPr sz="3300"/>
          </a:lvl4pPr>
          <a:lvl5pPr marL="1143000" indent="-285750" algn="ctr">
            <a:defRPr sz="3300"/>
          </a:lvl5pPr>
          <a:lvl6pPr marL="1428750" indent="-285750" algn="ctr">
            <a:defRPr sz="3300"/>
          </a:lvl6pPr>
          <a:lvl7pPr marL="1714500" indent="-285750" algn="ctr">
            <a:defRPr sz="3300"/>
          </a:lvl7pPr>
          <a:lvl8pPr marL="2000250" indent="-285750" algn="ctr">
            <a:defRPr sz="3300"/>
          </a:lvl8pPr>
          <a:lvl9pPr marL="2286000" indent="-285750" algn="ctr">
            <a:defRPr sz="3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Monitoring</a:t>
          </a:r>
          <a:endParaRPr>
            <a:solidFill>
              <a:schemeClr val="tx1"/>
            </a:solidFill>
          </a:endParaRPr>
        </a:p>
      </dsp:txBody>
      <dsp:txXfrm>
        <a:off x="2374400" y="4001411"/>
        <a:ext cx="3447949" cy="7200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7D19C6B8-1B80-40E6-95E5-8AFAEA63EE49}">
      <dsp:nvSpPr>
        <dsp:cNvPr id="3" name="Rounded Rectangle 2"/>
        <dsp:cNvSpPr/>
      </dsp:nvSpPr>
      <dsp:spPr bwMode="white">
        <a:xfrm>
          <a:off x="0" y="544096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0" y="544096"/>
        <a:ext cx="3512516" cy="2230448"/>
      </dsp:txXfrm>
    </dsp:sp>
    <dsp:sp modelId="{2C23FD04-D5B0-4257-B558-0A20D06EB08C}">
      <dsp:nvSpPr>
        <dsp:cNvPr id="4" name="Rounded Rectangle 3"/>
        <dsp:cNvSpPr/>
      </dsp:nvSpPr>
      <dsp:spPr bwMode="white">
        <a:xfrm>
          <a:off x="390280" y="914861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205740" tIns="205740" rIns="205740" bIns="205740" anchor="ctr"/>
        <a:lstStyle>
          <a:lvl1pPr algn="ctr">
            <a:defRPr sz="5400"/>
          </a:lvl1pPr>
          <a:lvl2pPr marL="285750" indent="-285750" algn="ctr">
            <a:defRPr sz="4200"/>
          </a:lvl2pPr>
          <a:lvl3pPr marL="571500" indent="-285750" algn="ctr">
            <a:defRPr sz="4200"/>
          </a:lvl3pPr>
          <a:lvl4pPr marL="857250" indent="-285750" algn="ctr">
            <a:defRPr sz="4200"/>
          </a:lvl4pPr>
          <a:lvl5pPr marL="1143000" indent="-285750" algn="ctr">
            <a:defRPr sz="4200"/>
          </a:lvl5pPr>
          <a:lvl6pPr marL="1428750" indent="-285750" algn="ctr">
            <a:defRPr sz="4200"/>
          </a:lvl6pPr>
          <a:lvl7pPr marL="1714500" indent="-285750" algn="ctr">
            <a:defRPr sz="4200"/>
          </a:lvl7pPr>
          <a:lvl8pPr marL="2000250" indent="-285750" algn="ctr">
            <a:defRPr sz="4200"/>
          </a:lvl8pPr>
          <a:lvl9pPr marL="2286000" indent="-285750" algn="ctr">
            <a:defRPr sz="4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5 benar obat</a:t>
          </a:r>
          <a:endParaRPr>
            <a:solidFill>
              <a:schemeClr val="dk1"/>
            </a:solidFill>
          </a:endParaRPr>
        </a:p>
      </dsp:txBody>
      <dsp:txXfrm>
        <a:off x="390280" y="914861"/>
        <a:ext cx="3512516" cy="2230448"/>
      </dsp:txXfrm>
    </dsp:sp>
    <dsp:sp modelId="{6382C214-87E6-451A-A4E8-8A936A0C4E54}">
      <dsp:nvSpPr>
        <dsp:cNvPr id="5" name="Rounded Rectangle 4"/>
        <dsp:cNvSpPr/>
      </dsp:nvSpPr>
      <dsp:spPr bwMode="white">
        <a:xfrm>
          <a:off x="4293075" y="544096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4293075" y="544096"/>
        <a:ext cx="3512516" cy="2230448"/>
      </dsp:txXfrm>
    </dsp:sp>
    <dsp:sp modelId="{C1E9A838-F123-42C4-8344-57AFFCF942FD}">
      <dsp:nvSpPr>
        <dsp:cNvPr id="6" name="Rounded Rectangle 5"/>
        <dsp:cNvSpPr/>
      </dsp:nvSpPr>
      <dsp:spPr bwMode="white">
        <a:xfrm>
          <a:off x="4683355" y="914861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205740" tIns="205740" rIns="205740" bIns="205740" anchor="ctr"/>
        <a:lstStyle>
          <a:lvl1pPr algn="ctr">
            <a:defRPr sz="5400"/>
          </a:lvl1pPr>
          <a:lvl2pPr marL="285750" indent="-285750" algn="ctr">
            <a:defRPr sz="4200"/>
          </a:lvl2pPr>
          <a:lvl3pPr marL="571500" indent="-285750" algn="ctr">
            <a:defRPr sz="4200"/>
          </a:lvl3pPr>
          <a:lvl4pPr marL="857250" indent="-285750" algn="ctr">
            <a:defRPr sz="4200"/>
          </a:lvl4pPr>
          <a:lvl5pPr marL="1143000" indent="-285750" algn="ctr">
            <a:defRPr sz="4200"/>
          </a:lvl5pPr>
          <a:lvl6pPr marL="1428750" indent="-285750" algn="ctr">
            <a:defRPr sz="4200"/>
          </a:lvl6pPr>
          <a:lvl7pPr marL="1714500" indent="-285750" algn="ctr">
            <a:defRPr sz="4200"/>
          </a:lvl7pPr>
          <a:lvl8pPr marL="2000250" indent="-285750" algn="ctr">
            <a:defRPr sz="4200"/>
          </a:lvl8pPr>
          <a:lvl9pPr marL="2286000" indent="-285750" algn="ctr">
            <a:defRPr sz="4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Double check</a:t>
          </a:r>
          <a:endParaRPr>
            <a:solidFill>
              <a:schemeClr val="dk1"/>
            </a:solidFill>
          </a:endParaRPr>
        </a:p>
      </dsp:txBody>
      <dsp:txXfrm>
        <a:off x="4683355" y="914861"/>
        <a:ext cx="3512516" cy="22304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C04D793E-EAC9-4485-8A00-E0A592589B9E}">
      <dsp:nvSpPr>
        <dsp:cNvPr id="3" name="Diagonal Corners Rounded Rectangle 2"/>
        <dsp:cNvSpPr/>
      </dsp:nvSpPr>
      <dsp:spPr bwMode="white">
        <a:xfrm>
          <a:off x="1021597" y="-1032006"/>
          <a:ext cx="2103249" cy="2103249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/>
      </dsp:style>
      <dsp:txXfrm>
        <a:off x="1021597" y="-1032006"/>
        <a:ext cx="2103249" cy="2103249"/>
      </dsp:txXfrm>
    </dsp:sp>
    <dsp:sp modelId="{B2AE6038-8413-4843-A9B6-6034C1122BC3}">
      <dsp:nvSpPr>
        <dsp:cNvPr id="4" name="Rectangle 3"/>
        <dsp:cNvSpPr/>
      </dsp:nvSpPr>
      <dsp:spPr bwMode="white">
        <a:xfrm>
          <a:off x="1469830" y="-583773"/>
          <a:ext cx="1206782" cy="1206782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1469830" y="-583773"/>
        <a:ext cx="1206782" cy="1206782"/>
      </dsp:txXfrm>
    </dsp:sp>
    <dsp:sp modelId="{259E4DC4-7EFC-477B-A458-557239150BF5}">
      <dsp:nvSpPr>
        <dsp:cNvPr id="5" name="Rectangle 4"/>
        <dsp:cNvSpPr/>
      </dsp:nvSpPr>
      <dsp:spPr bwMode="white">
        <a:xfrm>
          <a:off x="349247" y="1726353"/>
          <a:ext cx="3447949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tx1"/>
              </a:solidFill>
            </a:rPr>
            <a:t>Incident rate</a:t>
          </a:r>
          <a:endParaRPr>
            <a:solidFill>
              <a:schemeClr val="tx1"/>
            </a:solidFill>
          </a:endParaRPr>
        </a:p>
      </dsp:txBody>
      <dsp:txXfrm>
        <a:off x="349247" y="1726353"/>
        <a:ext cx="3447949" cy="720000"/>
      </dsp:txXfrm>
    </dsp:sp>
    <dsp:sp modelId="{592D6F20-45B7-4B37-96BF-6208EA186643}">
      <dsp:nvSpPr>
        <dsp:cNvPr id="6" name="Diagonal Corners Rounded Rectangle 5"/>
        <dsp:cNvSpPr/>
      </dsp:nvSpPr>
      <dsp:spPr bwMode="white">
        <a:xfrm>
          <a:off x="5072937" y="-1032006"/>
          <a:ext cx="2103249" cy="2103249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5072937" y="-1032006"/>
        <a:ext cx="2103249" cy="2103249"/>
      </dsp:txXfrm>
    </dsp:sp>
    <dsp:sp modelId="{A35343A4-4FC0-4683-B530-961D9C69C808}">
      <dsp:nvSpPr>
        <dsp:cNvPr id="7" name="Rectangle 6"/>
        <dsp:cNvSpPr/>
      </dsp:nvSpPr>
      <dsp:spPr bwMode="white">
        <a:xfrm>
          <a:off x="5521170" y="-583773"/>
          <a:ext cx="1206782" cy="1206782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5521170" y="-583773"/>
        <a:ext cx="1206782" cy="1206782"/>
      </dsp:txXfrm>
    </dsp:sp>
    <dsp:sp modelId="{351C7370-9E11-4111-A23E-94F217B33A65}">
      <dsp:nvSpPr>
        <dsp:cNvPr id="8" name="Rectangle 7"/>
        <dsp:cNvSpPr/>
      </dsp:nvSpPr>
      <dsp:spPr bwMode="white">
        <a:xfrm>
          <a:off x="4400587" y="1726353"/>
          <a:ext cx="3447949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tx1"/>
              </a:solidFill>
            </a:rPr>
            <a:t>Near miss</a:t>
          </a:r>
          <a:endParaRPr>
            <a:solidFill>
              <a:schemeClr val="tx1"/>
            </a:solidFill>
          </a:endParaRPr>
        </a:p>
      </dsp:txBody>
      <dsp:txXfrm>
        <a:off x="4400587" y="1726353"/>
        <a:ext cx="3447949" cy="720000"/>
      </dsp:txXfrm>
    </dsp:sp>
    <dsp:sp modelId="{5AD24211-9810-4E03-9981-E138A65BC6D1}">
      <dsp:nvSpPr>
        <dsp:cNvPr id="9" name="Diagonal Corners Rounded Rectangle 8"/>
        <dsp:cNvSpPr/>
      </dsp:nvSpPr>
      <dsp:spPr bwMode="white">
        <a:xfrm>
          <a:off x="3046750" y="1243052"/>
          <a:ext cx="2103249" cy="2103249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4"/>
        </a:fillRef>
        <a:effectRef idx="0">
          <a:scrgbClr r="0" g="0" b="0"/>
        </a:effectRef>
        <a:fontRef idx="minor"/>
      </dsp:style>
      <dsp:txXfrm>
        <a:off x="3046750" y="1243052"/>
        <a:ext cx="2103249" cy="2103249"/>
      </dsp:txXfrm>
    </dsp:sp>
    <dsp:sp modelId="{BE8CBB69-F232-45F8-8469-709441B2E328}">
      <dsp:nvSpPr>
        <dsp:cNvPr id="10" name="Rectangle 9"/>
        <dsp:cNvSpPr/>
      </dsp:nvSpPr>
      <dsp:spPr bwMode="white">
        <a:xfrm>
          <a:off x="3494984" y="1691285"/>
          <a:ext cx="1206782" cy="1206782"/>
        </a:xfrm>
        <a:prstGeom prst="rect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3494984" y="1691285"/>
        <a:ext cx="1206782" cy="1206782"/>
      </dsp:txXfrm>
    </dsp:sp>
    <dsp:sp modelId="{D625C805-D6D3-400A-BA8D-D037DA0BB4E3}">
      <dsp:nvSpPr>
        <dsp:cNvPr id="11" name="Rectangle 10"/>
        <dsp:cNvSpPr/>
      </dsp:nvSpPr>
      <dsp:spPr bwMode="white">
        <a:xfrm>
          <a:off x="2374400" y="4001411"/>
          <a:ext cx="3447949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tx1"/>
              </a:solidFill>
            </a:rPr>
            <a:t>Compliance</a:t>
          </a:r>
          <a:endParaRPr>
            <a:solidFill>
              <a:schemeClr val="tx1"/>
            </a:solidFill>
          </a:endParaRPr>
        </a:p>
      </dsp:txBody>
      <dsp:txXfrm>
        <a:off x="2374400" y="4001411"/>
        <a:ext cx="3447949" cy="7200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82C3F172-ED7A-4532-BF80-55E1502CEF68}">
      <dsp:nvSpPr>
        <dsp:cNvPr id="3" name="Rounded Rectangle 2"/>
        <dsp:cNvSpPr/>
      </dsp:nvSpPr>
      <dsp:spPr bwMode="white">
        <a:xfrm>
          <a:off x="0" y="544096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544096"/>
        <a:ext cx="3512516" cy="2230448"/>
      </dsp:txXfrm>
    </dsp:sp>
    <dsp:sp modelId="{C70C1326-1258-4591-8ABF-0FDFCF9C8B83}">
      <dsp:nvSpPr>
        <dsp:cNvPr id="4" name="Rounded Rectangle 3"/>
        <dsp:cNvSpPr/>
      </dsp:nvSpPr>
      <dsp:spPr bwMode="white">
        <a:xfrm>
          <a:off x="390280" y="914861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68580" tIns="68580" rIns="68580" bIns="6858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>
              <a:solidFill>
                <a:schemeClr val="dk1"/>
              </a:solidFill>
            </a:rPr>
            <a:t>Insiden Yang Berpotensi Menyebabkan Cedera, Penyakit Akibat Kerja, Atau Kerusakan Properti, Namun Tidak Menimbulkan Dampak Tersebut Karena Faktor Keberuntungan Atau Pencegahan Tepat Waktu. </a:t>
          </a:r>
          <a:endParaRPr lang="en-US">
            <a:solidFill>
              <a:schemeClr val="dk1"/>
            </a:solidFill>
          </a:endParaRPr>
        </a:p>
      </dsp:txBody>
      <dsp:txXfrm>
        <a:off x="390280" y="914861"/>
        <a:ext cx="3512516" cy="2230448"/>
      </dsp:txXfrm>
    </dsp:sp>
    <dsp:sp modelId="{5ED6BE87-2F63-471A-81A8-33FBD3AC24B0}">
      <dsp:nvSpPr>
        <dsp:cNvPr id="5" name="Rounded Rectangle 4"/>
        <dsp:cNvSpPr/>
      </dsp:nvSpPr>
      <dsp:spPr bwMode="white">
        <a:xfrm>
          <a:off x="4293075" y="544096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293075" y="544096"/>
        <a:ext cx="3512516" cy="2230448"/>
      </dsp:txXfrm>
    </dsp:sp>
    <dsp:sp modelId="{F772AD97-7613-443C-AEBD-156680F73C62}">
      <dsp:nvSpPr>
        <dsp:cNvPr id="6" name="Rounded Rectangle 5"/>
        <dsp:cNvSpPr/>
      </dsp:nvSpPr>
      <dsp:spPr bwMode="white">
        <a:xfrm>
          <a:off x="4683355" y="914861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68580" tIns="68580" rIns="68580" bIns="6858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i="1">
              <a:solidFill>
                <a:schemeClr val="dk1"/>
              </a:solidFill>
            </a:rPr>
            <a:t>Near Miss</a:t>
          </a:r>
          <a:r>
            <a:rPr lang="en-ID">
              <a:solidFill>
                <a:schemeClr val="dk1"/>
              </a:solidFill>
            </a:rPr>
            <a:t> Adalah "Alarm" Penting Yang Menandakan Celah Sistem Keselamatan</a:t>
          </a:r>
          <a:endParaRPr lang="en-US">
            <a:solidFill>
              <a:schemeClr val="dk1"/>
            </a:solidFill>
          </a:endParaRPr>
        </a:p>
      </dsp:txBody>
      <dsp:txXfrm>
        <a:off x="4683355" y="914861"/>
        <a:ext cx="3512516" cy="223044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56A77EF4-188D-4BEB-B2B3-78257FB8C339}">
      <dsp:nvSpPr>
        <dsp:cNvPr id="3" name="Rounded Rectangle 2"/>
        <dsp:cNvSpPr/>
      </dsp:nvSpPr>
      <dsp:spPr bwMode="white">
        <a:xfrm>
          <a:off x="0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991179"/>
        <a:ext cx="2305089" cy="1463731"/>
      </dsp:txXfrm>
    </dsp:sp>
    <dsp:sp modelId="{6FEF21B2-C685-48F6-82B3-90F811115843}">
      <dsp:nvSpPr>
        <dsp:cNvPr id="4" name="Rounded Rectangle 3"/>
        <dsp:cNvSpPr/>
      </dsp:nvSpPr>
      <dsp:spPr bwMode="white">
        <a:xfrm>
          <a:off x="256121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K3 penting dalam keperawatan</a:t>
          </a:r>
          <a:endParaRPr>
            <a:solidFill>
              <a:schemeClr val="dk1"/>
            </a:solidFill>
          </a:endParaRPr>
        </a:p>
      </dsp:txBody>
      <dsp:txXfrm>
        <a:off x="256121" y="1234494"/>
        <a:ext cx="2305089" cy="1463731"/>
      </dsp:txXfrm>
    </dsp:sp>
    <dsp:sp modelId="{6D43A1BD-6C75-4C73-8766-44B00DE5AF2C}">
      <dsp:nvSpPr>
        <dsp:cNvPr id="5" name="Rounded Rectangle 4"/>
        <dsp:cNvSpPr/>
      </dsp:nvSpPr>
      <dsp:spPr bwMode="white">
        <a:xfrm>
          <a:off x="281733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817331" y="991179"/>
        <a:ext cx="2305089" cy="1463731"/>
      </dsp:txXfrm>
    </dsp:sp>
    <dsp:sp modelId="{999C6BBE-D5D6-4687-BE3C-D372C810DEE2}">
      <dsp:nvSpPr>
        <dsp:cNvPr id="6" name="Rounded Rectangle 5"/>
        <dsp:cNvSpPr/>
      </dsp:nvSpPr>
      <dsp:spPr bwMode="white">
        <a:xfrm>
          <a:off x="307345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Fokus keselamatan pasien &amp; perawat</a:t>
          </a:r>
          <a:endParaRPr>
            <a:solidFill>
              <a:schemeClr val="dk1"/>
            </a:solidFill>
          </a:endParaRPr>
        </a:p>
      </dsp:txBody>
      <dsp:txXfrm>
        <a:off x="3073452" y="1234494"/>
        <a:ext cx="2305089" cy="1463731"/>
      </dsp:txXfrm>
    </dsp:sp>
    <dsp:sp modelId="{CBB4F2FC-37D6-4FEE-95BC-F2EB695C5031}">
      <dsp:nvSpPr>
        <dsp:cNvPr id="7" name="Rounded Rectangle 6"/>
        <dsp:cNvSpPr/>
      </dsp:nvSpPr>
      <dsp:spPr bwMode="white">
        <a:xfrm>
          <a:off x="5634661" y="991179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634661" y="991179"/>
        <a:ext cx="2305089" cy="1463731"/>
      </dsp:txXfrm>
    </dsp:sp>
    <dsp:sp modelId="{D9C2C9E6-E68D-4206-9D4B-43F6A5FE4377}">
      <dsp:nvSpPr>
        <dsp:cNvPr id="8" name="Rounded Rectangle 7"/>
        <dsp:cNvSpPr/>
      </dsp:nvSpPr>
      <dsp:spPr bwMode="white">
        <a:xfrm>
          <a:off x="5890782" y="1234494"/>
          <a:ext cx="2305089" cy="1463731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Perbaikan berkelanjutan</a:t>
          </a:r>
          <a:endParaRPr>
            <a:solidFill>
              <a:schemeClr val="dk1"/>
            </a:solidFill>
          </a:endParaRPr>
        </a:p>
      </dsp:txBody>
      <dsp:txXfrm>
        <a:off x="5890782" y="1234494"/>
        <a:ext cx="2305089" cy="1463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886700" cy="4351338"/>
        <a:chOff x="0" y="0"/>
        <a:chExt cx="7886700" cy="4351338"/>
      </a:xfrm>
    </dsp:grpSpPr>
    <dsp:sp modelId="{1EE82B48-FD09-43B7-B0EB-E3F0B34D01BD}">
      <dsp:nvSpPr>
        <dsp:cNvPr id="3" name="Rounded Rectangle 2"/>
        <dsp:cNvSpPr/>
      </dsp:nvSpPr>
      <dsp:spPr bwMode="white">
        <a:xfrm>
          <a:off x="0" y="1836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Efektivitas</a:t>
          </a:r>
        </a:p>
      </dsp:txBody>
      <dsp:txXfrm>
        <a:off x="0" y="18369"/>
        <a:ext cx="7886700" cy="994410"/>
      </dsp:txXfrm>
    </dsp:sp>
    <dsp:sp modelId="{103DCB6F-B6A8-445E-86A9-B21D6E911E85}">
      <dsp:nvSpPr>
        <dsp:cNvPr id="4" name="Rounded Rectangle 3"/>
        <dsp:cNvSpPr/>
      </dsp:nvSpPr>
      <dsp:spPr bwMode="white">
        <a:xfrm>
          <a:off x="0" y="112509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1560000"/>
            <a:satOff val="-1960"/>
            <a:lumOff val="39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Keselamatan</a:t>
          </a:r>
        </a:p>
      </dsp:txBody>
      <dsp:txXfrm>
        <a:off x="0" y="1125099"/>
        <a:ext cx="7886700" cy="994410"/>
      </dsp:txXfrm>
    </dsp:sp>
    <dsp:sp modelId="{5B139F5A-DFE0-44A5-B4D5-9C939360149E}">
      <dsp:nvSpPr>
        <dsp:cNvPr id="5" name="Rounded Rectangle 4"/>
        <dsp:cNvSpPr/>
      </dsp:nvSpPr>
      <dsp:spPr bwMode="white">
        <a:xfrm>
          <a:off x="0" y="223182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3120000"/>
            <a:satOff val="-3921"/>
            <a:lumOff val="78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Kepatuhan SOP</a:t>
          </a:r>
        </a:p>
      </dsp:txBody>
      <dsp:txXfrm>
        <a:off x="0" y="2231829"/>
        <a:ext cx="7886700" cy="994410"/>
      </dsp:txXfrm>
    </dsp:sp>
    <dsp:sp modelId="{DA468736-3FDD-434D-8C84-93EAEA00305B}">
      <dsp:nvSpPr>
        <dsp:cNvPr id="6" name="Rounded Rectangle 5"/>
        <dsp:cNvSpPr/>
      </dsp:nvSpPr>
      <dsp:spPr bwMode="white">
        <a:xfrm>
          <a:off x="0" y="333855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4680000"/>
            <a:satOff val="-5881"/>
            <a:lumOff val="117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Efisiensi</a:t>
          </a:r>
        </a:p>
      </dsp:txBody>
      <dsp:txXfrm>
        <a:off x="0" y="3338559"/>
        <a:ext cx="7886700" cy="994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886700" cy="4351338"/>
        <a:chOff x="0" y="0"/>
        <a:chExt cx="7886700" cy="4351338"/>
      </a:xfrm>
    </dsp:grpSpPr>
    <dsp:sp modelId="{2608235B-DF94-4838-9C98-84624C28AECD}">
      <dsp:nvSpPr>
        <dsp:cNvPr id="3" name="Rounded Rectangle 2"/>
        <dsp:cNvSpPr/>
      </dsp:nvSpPr>
      <dsp:spPr bwMode="white">
        <a:xfrm>
          <a:off x="0" y="1836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Audit insiden</a:t>
          </a:r>
        </a:p>
      </dsp:txBody>
      <dsp:txXfrm>
        <a:off x="0" y="18369"/>
        <a:ext cx="7886700" cy="994410"/>
      </dsp:txXfrm>
    </dsp:sp>
    <dsp:sp modelId="{A7FE4E78-BB18-4F10-82D6-F91BC609CE7F}">
      <dsp:nvSpPr>
        <dsp:cNvPr id="4" name="Rounded Rectangle 3"/>
        <dsp:cNvSpPr/>
      </dsp:nvSpPr>
      <dsp:spPr bwMode="white">
        <a:xfrm>
          <a:off x="0" y="112509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1560000"/>
            <a:satOff val="-1960"/>
            <a:lumOff val="39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Pelaporan near miss</a:t>
          </a:r>
        </a:p>
      </dsp:txBody>
      <dsp:txXfrm>
        <a:off x="0" y="1125099"/>
        <a:ext cx="7886700" cy="994410"/>
      </dsp:txXfrm>
    </dsp:sp>
    <dsp:sp modelId="{09796B20-9C87-49B9-B8F6-292CA6793940}">
      <dsp:nvSpPr>
        <dsp:cNvPr id="5" name="Rounded Rectangle 4"/>
        <dsp:cNvSpPr/>
      </dsp:nvSpPr>
      <dsp:spPr bwMode="white">
        <a:xfrm>
          <a:off x="0" y="223182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3120000"/>
            <a:satOff val="-3921"/>
            <a:lumOff val="78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Perbaikan berkelanjutan</a:t>
          </a:r>
        </a:p>
      </dsp:txBody>
      <dsp:txXfrm>
        <a:off x="0" y="2231829"/>
        <a:ext cx="7886700" cy="994410"/>
      </dsp:txXfrm>
    </dsp:sp>
    <dsp:sp modelId="{3AD0DC68-8D2B-4382-9122-24A4E560205D}">
      <dsp:nvSpPr>
        <dsp:cNvPr id="6" name="Rounded Rectangle 5"/>
        <dsp:cNvSpPr/>
      </dsp:nvSpPr>
      <dsp:spPr bwMode="white">
        <a:xfrm>
          <a:off x="0" y="3338559"/>
          <a:ext cx="7886700" cy="994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4680000"/>
            <a:satOff val="-5881"/>
            <a:lumOff val="117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8590" tIns="148590" rIns="148590" bIns="148590" anchor="ctr"/>
        <a:lstStyle>
          <a:lvl1pPr algn="l">
            <a:defRPr sz="39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Evaluasi rutin</a:t>
          </a:r>
          <a:endParaRPr lang="en-US"/>
        </a:p>
      </dsp:txBody>
      <dsp:txXfrm>
        <a:off x="0" y="3338559"/>
        <a:ext cx="7886700" cy="9944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886700" cy="4351338"/>
        <a:chOff x="0" y="0"/>
        <a:chExt cx="7886700" cy="4351338"/>
      </a:xfrm>
    </dsp:grpSpPr>
    <dsp:sp modelId="{C9386946-1ADE-414D-A0C5-7D475D29AC77}">
      <dsp:nvSpPr>
        <dsp:cNvPr id="3" name="Rounded Rectangle 2"/>
        <dsp:cNvSpPr/>
      </dsp:nvSpPr>
      <dsp:spPr bwMode="white">
        <a:xfrm>
          <a:off x="0" y="38042"/>
          <a:ext cx="7886700" cy="1325245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98120" tIns="198120" rIns="198120" bIns="198120" anchor="ctr"/>
        <a:lstStyle>
          <a:lvl1pPr algn="l">
            <a:defRPr sz="5200"/>
          </a:lvl1pPr>
          <a:lvl2pPr marL="285750" indent="-285750" algn="l">
            <a:defRPr sz="4000"/>
          </a:lvl2pPr>
          <a:lvl3pPr marL="571500" indent="-285750" algn="l">
            <a:defRPr sz="4000"/>
          </a:lvl3pPr>
          <a:lvl4pPr marL="857250" indent="-285750" algn="l">
            <a:defRPr sz="4000"/>
          </a:lvl4pPr>
          <a:lvl5pPr marL="1143000" indent="-285750" algn="l">
            <a:defRPr sz="4000"/>
          </a:lvl5pPr>
          <a:lvl6pPr marL="1428750" indent="-285750" algn="l">
            <a:defRPr sz="4000"/>
          </a:lvl6pPr>
          <a:lvl7pPr marL="1714500" indent="-285750" algn="l">
            <a:defRPr sz="4000"/>
          </a:lvl7pPr>
          <a:lvl8pPr marL="2000250" indent="-285750" algn="l">
            <a:defRPr sz="4000"/>
          </a:lvl8pPr>
          <a:lvl9pPr marL="2286000" indent="-285750" algn="l">
            <a:defRPr sz="4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Identifikasi pasien benar</a:t>
          </a:r>
        </a:p>
      </dsp:txBody>
      <dsp:txXfrm>
        <a:off x="0" y="38042"/>
        <a:ext cx="7886700" cy="1325245"/>
      </dsp:txXfrm>
    </dsp:sp>
    <dsp:sp modelId="{EEF74169-2F6A-4912-BE52-1F50697C679B}">
      <dsp:nvSpPr>
        <dsp:cNvPr id="4" name="Rounded Rectangle 3"/>
        <dsp:cNvSpPr/>
      </dsp:nvSpPr>
      <dsp:spPr bwMode="white">
        <a:xfrm>
          <a:off x="0" y="1513047"/>
          <a:ext cx="7886700" cy="1325245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2340000"/>
            <a:satOff val="-2940"/>
            <a:lumOff val="58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98120" tIns="198120" rIns="198120" bIns="198120" anchor="ctr"/>
        <a:lstStyle>
          <a:lvl1pPr algn="l">
            <a:defRPr sz="5200"/>
          </a:lvl1pPr>
          <a:lvl2pPr marL="285750" indent="-285750" algn="l">
            <a:defRPr sz="4000"/>
          </a:lvl2pPr>
          <a:lvl3pPr marL="571500" indent="-285750" algn="l">
            <a:defRPr sz="4000"/>
          </a:lvl3pPr>
          <a:lvl4pPr marL="857250" indent="-285750" algn="l">
            <a:defRPr sz="4000"/>
          </a:lvl4pPr>
          <a:lvl5pPr marL="1143000" indent="-285750" algn="l">
            <a:defRPr sz="4000"/>
          </a:lvl5pPr>
          <a:lvl6pPr marL="1428750" indent="-285750" algn="l">
            <a:defRPr sz="4000"/>
          </a:lvl6pPr>
          <a:lvl7pPr marL="1714500" indent="-285750" algn="l">
            <a:defRPr sz="4000"/>
          </a:lvl7pPr>
          <a:lvl8pPr marL="2000250" indent="-285750" algn="l">
            <a:defRPr sz="4000"/>
          </a:lvl8pPr>
          <a:lvl9pPr marL="2286000" indent="-285750" algn="l">
            <a:defRPr sz="4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Pencegahan infeksi</a:t>
          </a:r>
        </a:p>
      </dsp:txBody>
      <dsp:txXfrm>
        <a:off x="0" y="1513047"/>
        <a:ext cx="7886700" cy="1325245"/>
      </dsp:txXfrm>
    </dsp:sp>
    <dsp:sp modelId="{8AC0858E-F852-4D17-840F-04C60741E173}">
      <dsp:nvSpPr>
        <dsp:cNvPr id="5" name="Rounded Rectangle 4"/>
        <dsp:cNvSpPr/>
      </dsp:nvSpPr>
      <dsp:spPr bwMode="white">
        <a:xfrm>
          <a:off x="0" y="2988052"/>
          <a:ext cx="7886700" cy="1325245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4680000"/>
            <a:satOff val="-5881"/>
            <a:lumOff val="117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98120" tIns="198120" rIns="198120" bIns="198120" anchor="ctr"/>
        <a:lstStyle>
          <a:lvl1pPr algn="l">
            <a:defRPr sz="5200"/>
          </a:lvl1pPr>
          <a:lvl2pPr marL="285750" indent="-285750" algn="l">
            <a:defRPr sz="4000"/>
          </a:lvl2pPr>
          <a:lvl3pPr marL="571500" indent="-285750" algn="l">
            <a:defRPr sz="4000"/>
          </a:lvl3pPr>
          <a:lvl4pPr marL="857250" indent="-285750" algn="l">
            <a:defRPr sz="4000"/>
          </a:lvl4pPr>
          <a:lvl5pPr marL="1143000" indent="-285750" algn="l">
            <a:defRPr sz="4000"/>
          </a:lvl5pPr>
          <a:lvl6pPr marL="1428750" indent="-285750" algn="l">
            <a:defRPr sz="4000"/>
          </a:lvl6pPr>
          <a:lvl7pPr marL="1714500" indent="-285750" algn="l">
            <a:defRPr sz="4000"/>
          </a:lvl7pPr>
          <a:lvl8pPr marL="2000250" indent="-285750" algn="l">
            <a:defRPr sz="4000"/>
          </a:lvl8pPr>
          <a:lvl9pPr marL="2286000" indent="-285750" algn="l">
            <a:defRPr sz="4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Keselamatan tindakan</a:t>
          </a:r>
        </a:p>
      </dsp:txBody>
      <dsp:txXfrm>
        <a:off x="0" y="2988052"/>
        <a:ext cx="7886700" cy="13252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886700" cy="4351338"/>
        <a:chOff x="0" y="0"/>
        <a:chExt cx="7886700" cy="4351338"/>
      </a:xfrm>
    </dsp:grpSpPr>
    <dsp:sp modelId="{CE06BD0B-72AF-465F-B77E-28B872ECE53E}">
      <dsp:nvSpPr>
        <dsp:cNvPr id="3" name="Rounded Rectangle 2"/>
        <dsp:cNvSpPr/>
      </dsp:nvSpPr>
      <dsp:spPr bwMode="white">
        <a:xfrm>
          <a:off x="0" y="749974"/>
          <a:ext cx="7886700" cy="1349375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01929" tIns="201929" rIns="201929" bIns="201929" anchor="ctr"/>
        <a:lstStyle>
          <a:lvl1pPr algn="l">
            <a:defRPr sz="5300"/>
          </a:lvl1pPr>
          <a:lvl2pPr marL="285750" indent="-285750" algn="l">
            <a:defRPr sz="4100"/>
          </a:lvl2pPr>
          <a:lvl3pPr marL="571500" indent="-285750" algn="l">
            <a:defRPr sz="4100"/>
          </a:lvl3pPr>
          <a:lvl4pPr marL="857250" indent="-285750" algn="l">
            <a:defRPr sz="4100"/>
          </a:lvl4pPr>
          <a:lvl5pPr marL="1143000" indent="-285750" algn="l">
            <a:defRPr sz="4100"/>
          </a:lvl5pPr>
          <a:lvl6pPr marL="1428750" indent="-285750" algn="l">
            <a:defRPr sz="4100"/>
          </a:lvl6pPr>
          <a:lvl7pPr marL="1714500" indent="-285750" algn="l">
            <a:defRPr sz="4100"/>
          </a:lvl7pPr>
          <a:lvl8pPr marL="2000250" indent="-285750" algn="l">
            <a:defRPr sz="4100"/>
          </a:lvl8pPr>
          <a:lvl9pPr marL="2286000" indent="-285750" algn="l">
            <a:defRPr sz="4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Tindakan berbasis bukti</a:t>
          </a:r>
        </a:p>
      </dsp:txBody>
      <dsp:txXfrm>
        <a:off x="0" y="749974"/>
        <a:ext cx="7886700" cy="1349375"/>
      </dsp:txXfrm>
    </dsp:sp>
    <dsp:sp modelId="{8C5B2DFD-A725-47F9-9526-5E404D273B16}">
      <dsp:nvSpPr>
        <dsp:cNvPr id="4" name="Rounded Rectangle 3"/>
        <dsp:cNvSpPr/>
      </dsp:nvSpPr>
      <dsp:spPr bwMode="white">
        <a:xfrm>
          <a:off x="0" y="2251989"/>
          <a:ext cx="7886700" cy="1349375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4680000"/>
            <a:satOff val="-5881"/>
            <a:lumOff val="117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01929" tIns="201929" rIns="201929" bIns="201929" anchor="ctr"/>
        <a:lstStyle>
          <a:lvl1pPr algn="l">
            <a:defRPr sz="5300"/>
          </a:lvl1pPr>
          <a:lvl2pPr marL="285750" indent="-285750" algn="l">
            <a:defRPr sz="4100"/>
          </a:lvl2pPr>
          <a:lvl3pPr marL="571500" indent="-285750" algn="l">
            <a:defRPr sz="4100"/>
          </a:lvl3pPr>
          <a:lvl4pPr marL="857250" indent="-285750" algn="l">
            <a:defRPr sz="4100"/>
          </a:lvl4pPr>
          <a:lvl5pPr marL="1143000" indent="-285750" algn="l">
            <a:defRPr sz="4100"/>
          </a:lvl5pPr>
          <a:lvl6pPr marL="1428750" indent="-285750" algn="l">
            <a:defRPr sz="4100"/>
          </a:lvl6pPr>
          <a:lvl7pPr marL="1714500" indent="-285750" algn="l">
            <a:defRPr sz="4100"/>
          </a:lvl7pPr>
          <a:lvl8pPr marL="2000250" indent="-285750" algn="l">
            <a:defRPr sz="4100"/>
          </a:lvl8pPr>
          <a:lvl9pPr marL="2286000" indent="-285750" algn="l">
            <a:defRPr sz="4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Standar WHO &amp; Kemenkes</a:t>
          </a:r>
        </a:p>
      </dsp:txBody>
      <dsp:txXfrm>
        <a:off x="0" y="2251989"/>
        <a:ext cx="7886700" cy="13493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C4F428C5-AC6D-4323-B9BC-4354AC1FB0C3}">
      <dsp:nvSpPr>
        <dsp:cNvPr id="3" name="Rounded Rectangle 2"/>
        <dsp:cNvSpPr/>
      </dsp:nvSpPr>
      <dsp:spPr bwMode="white">
        <a:xfrm>
          <a:off x="0" y="544096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544096"/>
        <a:ext cx="3512516" cy="2230448"/>
      </dsp:txXfrm>
    </dsp:sp>
    <dsp:sp modelId="{F23796A2-CFAF-474E-9E5F-9A51F38F4F1E}">
      <dsp:nvSpPr>
        <dsp:cNvPr id="4" name="Rounded Rectangle 3"/>
        <dsp:cNvSpPr/>
      </dsp:nvSpPr>
      <dsp:spPr bwMode="white">
        <a:xfrm>
          <a:off x="390280" y="914861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56210" tIns="156210" rIns="156210" bIns="156210" anchor="ctr"/>
        <a:lstStyle>
          <a:lvl1pPr algn="ctr">
            <a:defRPr sz="4100"/>
          </a:lvl1pPr>
          <a:lvl2pPr marL="285750" indent="-285750" algn="ctr">
            <a:defRPr sz="3100"/>
          </a:lvl2pPr>
          <a:lvl3pPr marL="571500" indent="-285750" algn="ctr">
            <a:defRPr sz="3100"/>
          </a:lvl3pPr>
          <a:lvl4pPr marL="857250" indent="-285750" algn="ctr">
            <a:defRPr sz="3100"/>
          </a:lvl4pPr>
          <a:lvl5pPr marL="1143000" indent="-285750" algn="ctr">
            <a:defRPr sz="3100"/>
          </a:lvl5pPr>
          <a:lvl6pPr marL="1428750" indent="-285750" algn="ctr">
            <a:defRPr sz="3100"/>
          </a:lvl6pPr>
          <a:lvl7pPr marL="1714500" indent="-285750" algn="ctr">
            <a:defRPr sz="3100"/>
          </a:lvl7pPr>
          <a:lvl8pPr marL="2000250" indent="-285750" algn="ctr">
            <a:defRPr sz="3100"/>
          </a:lvl8pPr>
          <a:lvl9pPr marL="2286000" indent="-285750" algn="ctr">
            <a:defRPr sz="3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Kolaborasi tim kesehatan</a:t>
          </a:r>
          <a:endParaRPr>
            <a:solidFill>
              <a:schemeClr val="dk1"/>
            </a:solidFill>
          </a:endParaRPr>
        </a:p>
      </dsp:txBody>
      <dsp:txXfrm>
        <a:off x="390280" y="914861"/>
        <a:ext cx="3512516" cy="2230448"/>
      </dsp:txXfrm>
    </dsp:sp>
    <dsp:sp modelId="{F8F97D09-2760-409E-BEDC-E7A2F194A9A7}">
      <dsp:nvSpPr>
        <dsp:cNvPr id="5" name="Rounded Rectangle 4"/>
        <dsp:cNvSpPr/>
      </dsp:nvSpPr>
      <dsp:spPr bwMode="white">
        <a:xfrm>
          <a:off x="4293075" y="544096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293075" y="544096"/>
        <a:ext cx="3512516" cy="2230448"/>
      </dsp:txXfrm>
    </dsp:sp>
    <dsp:sp modelId="{6F68008B-DE9C-4C30-ADAF-6D129E0A6951}">
      <dsp:nvSpPr>
        <dsp:cNvPr id="6" name="Rounded Rectangle 5"/>
        <dsp:cNvSpPr/>
      </dsp:nvSpPr>
      <dsp:spPr bwMode="white">
        <a:xfrm>
          <a:off x="4683355" y="914861"/>
          <a:ext cx="3512516" cy="2230448"/>
        </a:xfrm>
        <a:prstGeom prst="roundRect">
          <a:avLst>
            <a:gd name="adj" fmla="val 10000"/>
          </a:avLst>
        </a:prstGeom>
      </dsp:spPr>
      <dsp:style>
        <a:lnRef idx="2">
          <a:schemeClr val="accent1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56210" tIns="156210" rIns="156210" bIns="156210" anchor="ctr"/>
        <a:lstStyle>
          <a:lvl1pPr algn="ctr">
            <a:defRPr sz="4100"/>
          </a:lvl1pPr>
          <a:lvl2pPr marL="285750" indent="-285750" algn="ctr">
            <a:defRPr sz="3100"/>
          </a:lvl2pPr>
          <a:lvl3pPr marL="571500" indent="-285750" algn="ctr">
            <a:defRPr sz="3100"/>
          </a:lvl3pPr>
          <a:lvl4pPr marL="857250" indent="-285750" algn="ctr">
            <a:defRPr sz="3100"/>
          </a:lvl4pPr>
          <a:lvl5pPr marL="1143000" indent="-285750" algn="ctr">
            <a:defRPr sz="3100"/>
          </a:lvl5pPr>
          <a:lvl6pPr marL="1428750" indent="-285750" algn="ctr">
            <a:defRPr sz="3100"/>
          </a:lvl6pPr>
          <a:lvl7pPr marL="1714500" indent="-285750" algn="ctr">
            <a:defRPr sz="3100"/>
          </a:lvl7pPr>
          <a:lvl8pPr marL="2000250" indent="-285750" algn="ctr">
            <a:defRPr sz="3100"/>
          </a:lvl8pPr>
          <a:lvl9pPr marL="2286000" indent="-285750" algn="ctr">
            <a:defRPr sz="3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dk1"/>
              </a:solidFill>
            </a:rPr>
            <a:t>Komunikasi SBAR</a:t>
          </a:r>
          <a:endParaRPr>
            <a:solidFill>
              <a:schemeClr val="dk1"/>
            </a:solidFill>
          </a:endParaRPr>
        </a:p>
      </dsp:txBody>
      <dsp:txXfrm>
        <a:off x="4683355" y="914861"/>
        <a:ext cx="3512516" cy="22304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D487F9DC-7AD9-48B6-A43D-2F0BEE1E8FD2}">
      <dsp:nvSpPr>
        <dsp:cNvPr id="3" name="Diagonal Corners Rounded Rectangle 2"/>
        <dsp:cNvSpPr/>
      </dsp:nvSpPr>
      <dsp:spPr bwMode="white">
        <a:xfrm>
          <a:off x="884935" y="44702"/>
          <a:ext cx="2196000" cy="2196000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/>
      </dsp:style>
      <dsp:txXfrm>
        <a:off x="884935" y="44702"/>
        <a:ext cx="2196000" cy="2196000"/>
      </dsp:txXfrm>
    </dsp:sp>
    <dsp:sp modelId="{E4ECCB75-EA55-4500-9F87-2F2CEF56A188}">
      <dsp:nvSpPr>
        <dsp:cNvPr id="4" name="Rectangle 3"/>
        <dsp:cNvSpPr/>
      </dsp:nvSpPr>
      <dsp:spPr bwMode="white">
        <a:xfrm>
          <a:off x="1352935" y="512702"/>
          <a:ext cx="1260000" cy="1260000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1352935" y="512702"/>
        <a:ext cx="1260000" cy="1260000"/>
      </dsp:txXfrm>
    </dsp:sp>
    <dsp:sp modelId="{8B734F1B-18A3-49DC-98FA-50C0B187AEAD}">
      <dsp:nvSpPr>
        <dsp:cNvPr id="5" name="Rectangle 4"/>
        <dsp:cNvSpPr/>
      </dsp:nvSpPr>
      <dsp:spPr bwMode="white">
        <a:xfrm>
          <a:off x="182935" y="2924702"/>
          <a:ext cx="3600000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30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Peran kepala ruang</a:t>
          </a:r>
          <a:endParaRPr>
            <a:solidFill>
              <a:schemeClr val="tx1"/>
            </a:solidFill>
          </a:endParaRPr>
        </a:p>
      </dsp:txBody>
      <dsp:txXfrm>
        <a:off x="182935" y="2924702"/>
        <a:ext cx="3600000" cy="720000"/>
      </dsp:txXfrm>
    </dsp:sp>
    <dsp:sp modelId="{C4F7404F-4F51-410B-8B2C-FC367B42A14A}">
      <dsp:nvSpPr>
        <dsp:cNvPr id="6" name="Diagonal Corners Rounded Rectangle 5"/>
        <dsp:cNvSpPr/>
      </dsp:nvSpPr>
      <dsp:spPr bwMode="white">
        <a:xfrm>
          <a:off x="5114936" y="44702"/>
          <a:ext cx="2196000" cy="2196000"/>
        </a:xfrm>
        <a:prstGeom prst="round2DiagRect">
          <a:avLst>
            <a:gd name="adj1" fmla="val 29727"/>
            <a:gd name="adj2" fmla="val 0"/>
          </a:avLst>
        </a:prstGeom>
      </dsp:spPr>
      <dsp:style>
        <a:lnRef idx="0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5114936" y="44702"/>
        <a:ext cx="2196000" cy="2196000"/>
      </dsp:txXfrm>
    </dsp:sp>
    <dsp:sp modelId="{8244B750-441B-4825-8BE0-2F0FFC82A808}">
      <dsp:nvSpPr>
        <dsp:cNvPr id="7" name="Rectangle 6"/>
        <dsp:cNvSpPr/>
      </dsp:nvSpPr>
      <dsp:spPr bwMode="white">
        <a:xfrm>
          <a:off x="5582936" y="512702"/>
          <a:ext cx="1260000" cy="1260000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5582936" y="512702"/>
        <a:ext cx="1260000" cy="1260000"/>
      </dsp:txXfrm>
    </dsp:sp>
    <dsp:sp modelId="{9C84932C-0D0E-44C6-A457-6EACF1E4E5BB}">
      <dsp:nvSpPr>
        <dsp:cNvPr id="8" name="Rectangle 7"/>
        <dsp:cNvSpPr/>
      </dsp:nvSpPr>
      <dsp:spPr bwMode="white">
        <a:xfrm>
          <a:off x="4412936" y="2924702"/>
          <a:ext cx="3600000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30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Supervisi &amp; monitoring</a:t>
          </a:r>
          <a:endParaRPr>
            <a:solidFill>
              <a:schemeClr val="tx1"/>
            </a:solidFill>
          </a:endParaRPr>
        </a:p>
      </dsp:txBody>
      <dsp:txXfrm>
        <a:off x="4412936" y="2924702"/>
        <a:ext cx="360000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574EFE72-91A5-4B9F-9C54-25DB2D958FB7}">
      <dsp:nvSpPr>
        <dsp:cNvPr id="3" name="Oval 2"/>
        <dsp:cNvSpPr/>
      </dsp:nvSpPr>
      <dsp:spPr bwMode="white">
        <a:xfrm>
          <a:off x="737368" y="-832418"/>
          <a:ext cx="2298346" cy="2298346"/>
        </a:xfrm>
        <a:prstGeom prst="ellipse">
          <a:avLst/>
        </a:prstGeom>
      </dsp:spPr>
      <dsp:style>
        <a:lnRef idx="0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/>
      </dsp:style>
      <dsp:txXfrm>
        <a:off x="737368" y="-832418"/>
        <a:ext cx="2298346" cy="2298346"/>
      </dsp:txXfrm>
    </dsp:sp>
    <dsp:sp modelId="{04435D6E-9BD5-4F90-84DB-7C3011E09E98}">
      <dsp:nvSpPr>
        <dsp:cNvPr id="4" name="Rectangle 3"/>
        <dsp:cNvSpPr/>
      </dsp:nvSpPr>
      <dsp:spPr bwMode="white">
        <a:xfrm>
          <a:off x="1227180" y="-342607"/>
          <a:ext cx="1318723" cy="1318723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1227180" y="-342607"/>
        <a:ext cx="1318723" cy="1318723"/>
      </dsp:txXfrm>
    </dsp:sp>
    <dsp:sp modelId="{1A45751C-65A1-4F5F-8AD3-91159760C203}">
      <dsp:nvSpPr>
        <dsp:cNvPr id="5" name="Rectangle 4"/>
        <dsp:cNvSpPr/>
      </dsp:nvSpPr>
      <dsp:spPr bwMode="white">
        <a:xfrm>
          <a:off x="2651" y="2181806"/>
          <a:ext cx="3767780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100"/>
          </a:lvl1pPr>
          <a:lvl2pPr marL="285750" indent="-285750" algn="ctr">
            <a:defRPr sz="3100"/>
          </a:lvl2pPr>
          <a:lvl3pPr marL="571500" indent="-285750" algn="ctr">
            <a:defRPr sz="3100"/>
          </a:lvl3pPr>
          <a:lvl4pPr marL="857250" indent="-285750" algn="ctr">
            <a:defRPr sz="3100"/>
          </a:lvl4pPr>
          <a:lvl5pPr marL="1143000" indent="-285750" algn="ctr">
            <a:defRPr sz="3100"/>
          </a:lvl5pPr>
          <a:lvl6pPr marL="1428750" indent="-285750" algn="ctr">
            <a:defRPr sz="3100"/>
          </a:lvl6pPr>
          <a:lvl7pPr marL="1714500" indent="-285750" algn="ctr">
            <a:defRPr sz="3100"/>
          </a:lvl7pPr>
          <a:lvl8pPr marL="2000250" indent="-285750" algn="ctr">
            <a:defRPr sz="3100"/>
          </a:lvl8pPr>
          <a:lvl9pPr marL="2286000" indent="-285750" algn="ctr">
            <a:defRPr sz="3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Plan: rencana</a:t>
          </a:r>
          <a:endParaRPr>
            <a:solidFill>
              <a:schemeClr val="tx1"/>
            </a:solidFill>
          </a:endParaRPr>
        </a:p>
      </dsp:txBody>
      <dsp:txXfrm>
        <a:off x="2651" y="2181806"/>
        <a:ext cx="3767780" cy="720000"/>
      </dsp:txXfrm>
    </dsp:sp>
    <dsp:sp modelId="{1DD1F1F2-2AE5-49F5-B6AD-F058887F2D57}">
      <dsp:nvSpPr>
        <dsp:cNvPr id="6" name="Oval 5"/>
        <dsp:cNvSpPr/>
      </dsp:nvSpPr>
      <dsp:spPr bwMode="white">
        <a:xfrm>
          <a:off x="5164509" y="-832418"/>
          <a:ext cx="2298346" cy="2298346"/>
        </a:xfrm>
        <a:prstGeom prst="ellipse">
          <a:avLst/>
        </a:prstGeom>
      </dsp:spPr>
      <dsp:style>
        <a:lnRef idx="0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5164509" y="-832418"/>
        <a:ext cx="2298346" cy="2298346"/>
      </dsp:txXfrm>
    </dsp:sp>
    <dsp:sp modelId="{7E69A2EB-D8E1-45A9-8E54-040F309E4150}">
      <dsp:nvSpPr>
        <dsp:cNvPr id="7" name="Rectangle 6"/>
        <dsp:cNvSpPr/>
      </dsp:nvSpPr>
      <dsp:spPr bwMode="white">
        <a:xfrm>
          <a:off x="5654321" y="-342607"/>
          <a:ext cx="1318723" cy="1318723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5654321" y="-342607"/>
        <a:ext cx="1318723" cy="1318723"/>
      </dsp:txXfrm>
    </dsp:sp>
    <dsp:sp modelId="{68922BD9-30A5-458A-B59A-20FCD684054F}">
      <dsp:nvSpPr>
        <dsp:cNvPr id="8" name="Rectangle 7"/>
        <dsp:cNvSpPr/>
      </dsp:nvSpPr>
      <dsp:spPr bwMode="white">
        <a:xfrm>
          <a:off x="4429792" y="2181806"/>
          <a:ext cx="3767780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100"/>
          </a:lvl1pPr>
          <a:lvl2pPr marL="285750" indent="-285750" algn="ctr">
            <a:defRPr sz="3100"/>
          </a:lvl2pPr>
          <a:lvl3pPr marL="571500" indent="-285750" algn="ctr">
            <a:defRPr sz="3100"/>
          </a:lvl3pPr>
          <a:lvl4pPr marL="857250" indent="-285750" algn="ctr">
            <a:defRPr sz="3100"/>
          </a:lvl4pPr>
          <a:lvl5pPr marL="1143000" indent="-285750" algn="ctr">
            <a:defRPr sz="3100"/>
          </a:lvl5pPr>
          <a:lvl6pPr marL="1428750" indent="-285750" algn="ctr">
            <a:defRPr sz="3100"/>
          </a:lvl6pPr>
          <a:lvl7pPr marL="1714500" indent="-285750" algn="ctr">
            <a:defRPr sz="3100"/>
          </a:lvl7pPr>
          <a:lvl8pPr marL="2000250" indent="-285750" algn="ctr">
            <a:defRPr sz="3100"/>
          </a:lvl8pPr>
          <a:lvl9pPr marL="2286000" indent="-285750" algn="ctr">
            <a:defRPr sz="3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Do: implementasi</a:t>
          </a:r>
          <a:endParaRPr>
            <a:solidFill>
              <a:schemeClr val="tx1"/>
            </a:solidFill>
          </a:endParaRPr>
        </a:p>
      </dsp:txBody>
      <dsp:txXfrm>
        <a:off x="4429792" y="2181806"/>
        <a:ext cx="3767780" cy="720000"/>
      </dsp:txXfrm>
    </dsp:sp>
    <dsp:sp modelId="{72A5E3F5-B3ED-4A95-B748-669C77216965}">
      <dsp:nvSpPr>
        <dsp:cNvPr id="9" name="Oval 8"/>
        <dsp:cNvSpPr/>
      </dsp:nvSpPr>
      <dsp:spPr bwMode="white">
        <a:xfrm>
          <a:off x="737368" y="787599"/>
          <a:ext cx="2298346" cy="2298346"/>
        </a:xfrm>
        <a:prstGeom prst="ellipse">
          <a:avLst/>
        </a:prstGeom>
      </dsp:spPr>
      <dsp:style>
        <a:lnRef idx="0">
          <a:schemeClr val="lt1">
            <a:alpha val="0"/>
          </a:schemeClr>
        </a:lnRef>
        <a:fillRef idx="1">
          <a:schemeClr val="accent4"/>
        </a:fillRef>
        <a:effectRef idx="0">
          <a:scrgbClr r="0" g="0" b="0"/>
        </a:effectRef>
        <a:fontRef idx="minor"/>
      </dsp:style>
      <dsp:txXfrm>
        <a:off x="737368" y="787599"/>
        <a:ext cx="2298346" cy="2298346"/>
      </dsp:txXfrm>
    </dsp:sp>
    <dsp:sp modelId="{7F267459-A182-422E-A4CB-AC51E561098C}">
      <dsp:nvSpPr>
        <dsp:cNvPr id="10" name="Rectangle 9"/>
        <dsp:cNvSpPr/>
      </dsp:nvSpPr>
      <dsp:spPr bwMode="white">
        <a:xfrm>
          <a:off x="1227180" y="1277411"/>
          <a:ext cx="1318723" cy="1318723"/>
        </a:xfrm>
        <a:prstGeom prst="rect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1227180" y="1277411"/>
        <a:ext cx="1318723" cy="1318723"/>
      </dsp:txXfrm>
    </dsp:sp>
    <dsp:sp modelId="{728DC0C4-CFC1-4A98-8D44-CCEDA490D687}">
      <dsp:nvSpPr>
        <dsp:cNvPr id="11" name="Rectangle 10"/>
        <dsp:cNvSpPr/>
      </dsp:nvSpPr>
      <dsp:spPr bwMode="white">
        <a:xfrm>
          <a:off x="2651" y="3801823"/>
          <a:ext cx="3767780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100"/>
          </a:lvl1pPr>
          <a:lvl2pPr marL="285750" indent="-285750" algn="ctr">
            <a:defRPr sz="3100"/>
          </a:lvl2pPr>
          <a:lvl3pPr marL="571500" indent="-285750" algn="ctr">
            <a:defRPr sz="3100"/>
          </a:lvl3pPr>
          <a:lvl4pPr marL="857250" indent="-285750" algn="ctr">
            <a:defRPr sz="3100"/>
          </a:lvl4pPr>
          <a:lvl5pPr marL="1143000" indent="-285750" algn="ctr">
            <a:defRPr sz="3100"/>
          </a:lvl5pPr>
          <a:lvl6pPr marL="1428750" indent="-285750" algn="ctr">
            <a:defRPr sz="3100"/>
          </a:lvl6pPr>
          <a:lvl7pPr marL="1714500" indent="-285750" algn="ctr">
            <a:defRPr sz="3100"/>
          </a:lvl7pPr>
          <a:lvl8pPr marL="2000250" indent="-285750" algn="ctr">
            <a:defRPr sz="3100"/>
          </a:lvl8pPr>
          <a:lvl9pPr marL="2286000" indent="-285750" algn="ctr">
            <a:defRPr sz="3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Check: evaluasi</a:t>
          </a:r>
          <a:endParaRPr>
            <a:solidFill>
              <a:schemeClr val="tx1"/>
            </a:solidFill>
          </a:endParaRPr>
        </a:p>
      </dsp:txBody>
      <dsp:txXfrm>
        <a:off x="2651" y="3801823"/>
        <a:ext cx="3767780" cy="720000"/>
      </dsp:txXfrm>
    </dsp:sp>
    <dsp:sp modelId="{AC1D416B-BFBD-4887-B391-DC36313ED0E9}">
      <dsp:nvSpPr>
        <dsp:cNvPr id="12" name="Oval 11"/>
        <dsp:cNvSpPr/>
      </dsp:nvSpPr>
      <dsp:spPr bwMode="white">
        <a:xfrm>
          <a:off x="5164509" y="787599"/>
          <a:ext cx="2298346" cy="2298346"/>
        </a:xfrm>
        <a:prstGeom prst="ellipse">
          <a:avLst/>
        </a:prstGeom>
      </dsp:spPr>
      <dsp:style>
        <a:lnRef idx="0">
          <a:schemeClr val="lt1">
            <a:alpha val="0"/>
          </a:schemeClr>
        </a:lnRef>
        <a:fillRef idx="1">
          <a:schemeClr val="accent5"/>
        </a:fillRef>
        <a:effectRef idx="0">
          <a:scrgbClr r="0" g="0" b="0"/>
        </a:effectRef>
        <a:fontRef idx="minor"/>
      </dsp:style>
      <dsp:txXfrm>
        <a:off x="5164509" y="787599"/>
        <a:ext cx="2298346" cy="2298346"/>
      </dsp:txXfrm>
    </dsp:sp>
    <dsp:sp modelId="{770521E3-0E2D-41F5-B7F9-D68759113C1A}">
      <dsp:nvSpPr>
        <dsp:cNvPr id="13" name="Rectangle 12"/>
        <dsp:cNvSpPr/>
      </dsp:nvSpPr>
      <dsp:spPr bwMode="white">
        <a:xfrm>
          <a:off x="5654321" y="1277411"/>
          <a:ext cx="1318723" cy="1318723"/>
        </a:xfrm>
        <a:prstGeom prst="rect">
          <a:avLst/>
        </a:prstGeom>
        <a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bg1"/>
        </a:fillRef>
        <a:effectRef idx="0">
          <a:scrgbClr r="0" g="0" b="0"/>
        </a:effectRef>
        <a:fontRef idx="minor">
          <a:schemeClr val="lt1"/>
        </a:fontRef>
      </dsp:style>
      <dsp:txXfrm>
        <a:off x="5654321" y="1277411"/>
        <a:ext cx="1318723" cy="1318723"/>
      </dsp:txXfrm>
    </dsp:sp>
    <dsp:sp modelId="{13427102-EE15-4F78-83B3-1298F2B7CB37}">
      <dsp:nvSpPr>
        <dsp:cNvPr id="14" name="Rectangle 13"/>
        <dsp:cNvSpPr/>
      </dsp:nvSpPr>
      <dsp:spPr bwMode="white">
        <a:xfrm>
          <a:off x="4429792" y="3801823"/>
          <a:ext cx="3767780" cy="72000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ctr">
            <a:defRPr sz="4100"/>
          </a:lvl1pPr>
          <a:lvl2pPr marL="285750" indent="-285750" algn="ctr">
            <a:defRPr sz="3100"/>
          </a:lvl2pPr>
          <a:lvl3pPr marL="571500" indent="-285750" algn="ctr">
            <a:defRPr sz="3100"/>
          </a:lvl3pPr>
          <a:lvl4pPr marL="857250" indent="-285750" algn="ctr">
            <a:defRPr sz="3100"/>
          </a:lvl4pPr>
          <a:lvl5pPr marL="1143000" indent="-285750" algn="ctr">
            <a:defRPr sz="3100"/>
          </a:lvl5pPr>
          <a:lvl6pPr marL="1428750" indent="-285750" algn="ctr">
            <a:defRPr sz="3100"/>
          </a:lvl6pPr>
          <a:lvl7pPr marL="1714500" indent="-285750" algn="ctr">
            <a:defRPr sz="3100"/>
          </a:lvl7pPr>
          <a:lvl8pPr marL="2000250" indent="-285750" algn="ctr">
            <a:defRPr sz="3100"/>
          </a:lvl8pPr>
          <a:lvl9pPr marL="2286000" indent="-285750" algn="ctr">
            <a:defRPr sz="3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Act: perbaikan</a:t>
          </a:r>
          <a:endParaRPr>
            <a:solidFill>
              <a:schemeClr val="tx1"/>
            </a:solidFill>
          </a:endParaRPr>
        </a:p>
      </dsp:txBody>
      <dsp:txXfrm>
        <a:off x="4429792" y="3801823"/>
        <a:ext cx="376778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871" cy="3689405"/>
        <a:chOff x="0" y="0"/>
        <a:chExt cx="8195871" cy="3689405"/>
      </a:xfrm>
    </dsp:grpSpPr>
    <dsp:sp modelId="{43F0D63F-82B4-4D06-B63E-3932A4D834C8}">
      <dsp:nvSpPr>
        <dsp:cNvPr id="3" name="Rounded Rectangle 2"/>
        <dsp:cNvSpPr/>
      </dsp:nvSpPr>
      <dsp:spPr bwMode="white">
        <a:xfrm>
          <a:off x="0" y="35868"/>
          <a:ext cx="8195871" cy="1121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67640" tIns="167640" rIns="167640" bIns="167640" anchor="ctr"/>
        <a:lstStyle>
          <a:lvl1pPr algn="l">
            <a:defRPr sz="4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Identifikasi bahaya</a:t>
          </a:r>
        </a:p>
      </dsp:txBody>
      <dsp:txXfrm>
        <a:off x="0" y="35868"/>
        <a:ext cx="8195871" cy="1121410"/>
      </dsp:txXfrm>
    </dsp:sp>
    <dsp:sp modelId="{E849A1AF-2F7D-4154-9F95-55F82CC6657B}">
      <dsp:nvSpPr>
        <dsp:cNvPr id="4" name="Rounded Rectangle 3"/>
        <dsp:cNvSpPr/>
      </dsp:nvSpPr>
      <dsp:spPr bwMode="white">
        <a:xfrm>
          <a:off x="0" y="1283998"/>
          <a:ext cx="8195871" cy="1121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2340000"/>
            <a:satOff val="-2940"/>
            <a:lumOff val="58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67640" tIns="167640" rIns="167640" bIns="167640" anchor="ctr"/>
        <a:lstStyle>
          <a:lvl1pPr algn="l">
            <a:defRPr sz="4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Analisis risiko</a:t>
          </a:r>
        </a:p>
      </dsp:txBody>
      <dsp:txXfrm>
        <a:off x="0" y="1283998"/>
        <a:ext cx="8195871" cy="1121410"/>
      </dsp:txXfrm>
    </dsp:sp>
    <dsp:sp modelId="{6CF76F9C-2F9E-4DE8-9046-BE7AE2822C82}">
      <dsp:nvSpPr>
        <dsp:cNvPr id="5" name="Rounded Rectangle 4"/>
        <dsp:cNvSpPr/>
      </dsp:nvSpPr>
      <dsp:spPr bwMode="white">
        <a:xfrm>
          <a:off x="0" y="2532128"/>
          <a:ext cx="8195871" cy="112141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2">
            <a:hueOff val="4680000"/>
            <a:satOff val="-5881"/>
            <a:lumOff val="117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67640" tIns="167640" rIns="167640" bIns="167640" anchor="ctr"/>
        <a:lstStyle>
          <a:lvl1pPr algn="l">
            <a:defRPr sz="4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Kontrol risiko</a:t>
          </a:r>
        </a:p>
      </dsp:txBody>
      <dsp:txXfrm>
        <a:off x="0" y="2532128"/>
        <a:ext cx="8195871" cy="1121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8.xml"/><Relationship Id="rId4" Type="http://schemas.openxmlformats.org/officeDocument/2006/relationships/diagramColors" Target="../diagrams/colors8.xml"/><Relationship Id="rId3" Type="http://schemas.openxmlformats.org/officeDocument/2006/relationships/diagramQuickStyle" Target="../diagrams/quickStyle8.xml"/><Relationship Id="rId2" Type="http://schemas.openxmlformats.org/officeDocument/2006/relationships/diagramLayout" Target="../diagrams/layout8.xml"/><Relationship Id="rId1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9.xml"/><Relationship Id="rId4" Type="http://schemas.openxmlformats.org/officeDocument/2006/relationships/diagramColors" Target="../diagrams/colors9.xml"/><Relationship Id="rId3" Type="http://schemas.openxmlformats.org/officeDocument/2006/relationships/diagramQuickStyle" Target="../diagrams/quickStyle9.xml"/><Relationship Id="rId2" Type="http://schemas.openxmlformats.org/officeDocument/2006/relationships/diagramLayout" Target="../diagrams/layout9.xml"/><Relationship Id="rId1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0.xml"/><Relationship Id="rId4" Type="http://schemas.openxmlformats.org/officeDocument/2006/relationships/diagramColors" Target="../diagrams/colors10.xml"/><Relationship Id="rId3" Type="http://schemas.openxmlformats.org/officeDocument/2006/relationships/diagramQuickStyle" Target="../diagrams/quickStyle10.xml"/><Relationship Id="rId2" Type="http://schemas.openxmlformats.org/officeDocument/2006/relationships/diagramLayout" Target="../diagrams/layout10.xml"/><Relationship Id="rId1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1.xml"/><Relationship Id="rId4" Type="http://schemas.openxmlformats.org/officeDocument/2006/relationships/diagramColors" Target="../diagrams/colors11.xml"/><Relationship Id="rId3" Type="http://schemas.openxmlformats.org/officeDocument/2006/relationships/diagramQuickStyle" Target="../diagrams/quickStyle11.xml"/><Relationship Id="rId2" Type="http://schemas.openxmlformats.org/officeDocument/2006/relationships/diagramLayout" Target="../diagrams/layout11.xml"/><Relationship Id="rId1" Type="http://schemas.openxmlformats.org/officeDocument/2006/relationships/diagramData" Target="../diagrams/data1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2.xml"/><Relationship Id="rId4" Type="http://schemas.openxmlformats.org/officeDocument/2006/relationships/diagramColors" Target="../diagrams/colors12.xml"/><Relationship Id="rId3" Type="http://schemas.openxmlformats.org/officeDocument/2006/relationships/diagramQuickStyle" Target="../diagrams/quickStyle12.xml"/><Relationship Id="rId2" Type="http://schemas.openxmlformats.org/officeDocument/2006/relationships/diagramLayout" Target="../diagrams/layout12.xml"/><Relationship Id="rId1" Type="http://schemas.openxmlformats.org/officeDocument/2006/relationships/diagramData" Target="../diagrams/data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3.xml"/><Relationship Id="rId4" Type="http://schemas.openxmlformats.org/officeDocument/2006/relationships/diagramColors" Target="../diagrams/colors13.xml"/><Relationship Id="rId3" Type="http://schemas.openxmlformats.org/officeDocument/2006/relationships/diagramQuickStyle" Target="../diagrams/quickStyle13.xml"/><Relationship Id="rId2" Type="http://schemas.openxmlformats.org/officeDocument/2006/relationships/diagramLayout" Target="../diagrams/layout13.xml"/><Relationship Id="rId1" Type="http://schemas.openxmlformats.org/officeDocument/2006/relationships/diagramData" Target="../diagrams/data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4.xml"/><Relationship Id="rId4" Type="http://schemas.openxmlformats.org/officeDocument/2006/relationships/diagramColors" Target="../diagrams/colors14.xml"/><Relationship Id="rId3" Type="http://schemas.openxmlformats.org/officeDocument/2006/relationships/diagramQuickStyle" Target="../diagrams/quickStyle14.xml"/><Relationship Id="rId2" Type="http://schemas.openxmlformats.org/officeDocument/2006/relationships/diagramLayout" Target="../diagrams/layout14.xml"/><Relationship Id="rId1" Type="http://schemas.openxmlformats.org/officeDocument/2006/relationships/diagramData" Target="../diagrams/data14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5.xml"/><Relationship Id="rId4" Type="http://schemas.openxmlformats.org/officeDocument/2006/relationships/diagramColors" Target="../diagrams/colors15.xml"/><Relationship Id="rId3" Type="http://schemas.openxmlformats.org/officeDocument/2006/relationships/diagramQuickStyle" Target="../diagrams/quickStyle15.xml"/><Relationship Id="rId2" Type="http://schemas.openxmlformats.org/officeDocument/2006/relationships/diagramLayout" Target="../diagrams/layout15.xml"/><Relationship Id="rId1" Type="http://schemas.openxmlformats.org/officeDocument/2006/relationships/diagramData" Target="../diagrams/data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6.xml"/><Relationship Id="rId4" Type="http://schemas.openxmlformats.org/officeDocument/2006/relationships/diagramColors" Target="../diagrams/colors16.xml"/><Relationship Id="rId3" Type="http://schemas.openxmlformats.org/officeDocument/2006/relationships/diagramQuickStyle" Target="../diagrams/quickStyle16.xml"/><Relationship Id="rId2" Type="http://schemas.openxmlformats.org/officeDocument/2006/relationships/diagramLayout" Target="../diagrams/layout16.xml"/><Relationship Id="rId1" Type="http://schemas.openxmlformats.org/officeDocument/2006/relationships/diagramData" Target="../diagrams/data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7.xml"/><Relationship Id="rId4" Type="http://schemas.openxmlformats.org/officeDocument/2006/relationships/diagramColors" Target="../diagrams/colors17.xml"/><Relationship Id="rId3" Type="http://schemas.openxmlformats.org/officeDocument/2006/relationships/diagramQuickStyle" Target="../diagrams/quickStyle17.xml"/><Relationship Id="rId2" Type="http://schemas.openxmlformats.org/officeDocument/2006/relationships/diagramLayout" Target="../diagrams/layout17.xml"/><Relationship Id="rId1" Type="http://schemas.openxmlformats.org/officeDocument/2006/relationships/diagramData" Target="../diagrams/data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2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08993"/>
            <a:ext cx="6923558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7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PRINSIP PENINGKATAN KUALITAS K3</a:t>
            </a:r>
            <a:endParaRPr lang="en-US" sz="7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4582814"/>
            <a:ext cx="5349252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Ns Suyamto SST., MPH</a:t>
            </a: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Prinsip 4: Teamwork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Prinsip 5: Kepemimpinan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21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Metode PDCA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Manajemen Risiko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Jenis Risiko di RS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Penggunaan APD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Keselamatan Pasien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30544" y="847600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958" y="1233241"/>
            <a:ext cx="2430380" cy="4064628"/>
          </a:xfrm>
        </p:spPr>
        <p:txBody>
          <a:bodyPr>
            <a:normAutofit/>
          </a:bodyPr>
          <a:lstStyle/>
          <a:p>
            <a:r>
              <a:rPr lang="en-ID">
                <a:solidFill>
                  <a:srgbClr val="FFFFFF"/>
                </a:solidFill>
              </a:rPr>
              <a:t>Studi Kasus 1</a:t>
            </a:r>
            <a:endParaRPr lang="en-ID">
              <a:solidFill>
                <a:srgbClr val="FFFFFF"/>
              </a:solidFill>
            </a:endParaRPr>
          </a:p>
        </p:txBody>
      </p:sp>
      <p:sp>
        <p:nvSpPr>
          <p:cNvPr id="12" name="Freeform: Shap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97896" y="0"/>
            <a:ext cx="866357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2971133" y="-1"/>
            <a:ext cx="130305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2936831"/>
            <a:ext cx="119805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20880"/>
            <a:ext cx="3943349" cy="4889350"/>
          </a:xfrm>
        </p:spPr>
        <p:txBody>
          <a:bodyPr anchor="t">
            <a:normAutofit/>
          </a:bodyPr>
          <a:lstStyle/>
          <a:p>
            <a:pPr algn="l"/>
            <a:r>
              <a:rPr lang="en-ID" dirty="0" err="1"/>
              <a:t>Seorang</a:t>
            </a:r>
            <a:r>
              <a:rPr lang="en-ID" dirty="0"/>
              <a:t> p</a:t>
            </a:r>
            <a:r>
              <a:rPr dirty="0" err="1"/>
              <a:t>erawat</a:t>
            </a:r>
            <a:r>
              <a:rPr dirty="0"/>
              <a:t> </a:t>
            </a:r>
            <a:r>
              <a:rPr lang="en-ID" dirty="0" err="1"/>
              <a:t>laki</a:t>
            </a:r>
            <a:r>
              <a:rPr lang="en-ID" dirty="0"/>
              <a:t> </a:t>
            </a:r>
            <a:r>
              <a:rPr lang="en-ID" dirty="0" err="1"/>
              <a:t>laki</a:t>
            </a:r>
            <a:r>
              <a:rPr lang="en-ID" dirty="0"/>
              <a:t> </a:t>
            </a:r>
            <a:r>
              <a:rPr lang="en-ID" dirty="0" err="1"/>
              <a:t>berusia</a:t>
            </a:r>
            <a:r>
              <a:rPr lang="en-ID" dirty="0"/>
              <a:t> 27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injeksi</a:t>
            </a:r>
            <a:r>
              <a:rPr lang="en-ID" dirty="0"/>
              <a:t> intra vena </a:t>
            </a:r>
            <a:r>
              <a:rPr lang="en-ID" dirty="0" err="1"/>
              <a:t>tanpa</a:t>
            </a:r>
            <a:r>
              <a:rPr lang="en-ID" dirty="0"/>
              <a:t> di </a:t>
            </a:r>
            <a:r>
              <a:rPr lang="en-ID" dirty="0" err="1"/>
              <a:t>sadari</a:t>
            </a:r>
            <a:r>
              <a:rPr lang="en-ID" dirty="0"/>
              <a:t> </a:t>
            </a:r>
            <a:r>
              <a:rPr dirty="0" err="1"/>
              <a:t>tertusuk</a:t>
            </a:r>
            <a:r>
              <a:rPr dirty="0"/>
              <a:t> </a:t>
            </a:r>
            <a:r>
              <a:rPr dirty="0" err="1"/>
              <a:t>jarum</a:t>
            </a:r>
            <a:r>
              <a:rPr dirty="0"/>
              <a:t> </a:t>
            </a:r>
            <a:r>
              <a:rPr dirty="0" err="1"/>
              <a:t>saat</a:t>
            </a:r>
            <a:r>
              <a:rPr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dirty="0" err="1"/>
              <a:t>injeksi</a:t>
            </a:r>
            <a:endParaRPr dirty="0"/>
          </a:p>
        </p:txBody>
      </p:sp>
      <p:sp>
        <p:nvSpPr>
          <p:cNvPr id="18" name="Freeform: Shap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5835649"/>
            <a:ext cx="1161135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2553792" y="5717905"/>
            <a:ext cx="1328706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099729" y="6258755"/>
            <a:ext cx="1174455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Analisis Kasus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Masalah: tidak patuh SOP</a:t>
            </a:r>
          </a:p>
          <a:p>
            <a:r>
              <a:t>Solusi: edukasi + APD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ID" sz="3500" dirty="0">
                <a:solidFill>
                  <a:srgbClr val="FFFFFF"/>
                </a:solidFill>
              </a:rPr>
              <a:t>Studi Kasus 2</a:t>
            </a:r>
            <a:endParaRPr lang="en-ID" sz="35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1700" dirty="0"/>
              <a:t>Pasien hampir jatuh dari tempat tidur</a:t>
            </a:r>
            <a:endParaRPr lang="fi-FI" sz="1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D" sz="5400"/>
              <a:t>Tujuan Pembelajaran</a:t>
            </a:r>
            <a:endParaRPr lang="en-ID" sz="5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2100" dirty="0" err="1"/>
              <a:t>Memahami</a:t>
            </a:r>
            <a:r>
              <a:rPr lang="en-ID" sz="2100" dirty="0"/>
              <a:t> K3 </a:t>
            </a:r>
            <a:r>
              <a:rPr lang="en-ID" sz="2100" dirty="0" err="1"/>
              <a:t>dalam</a:t>
            </a:r>
            <a:r>
              <a:rPr lang="en-ID" sz="2100" dirty="0"/>
              <a:t> </a:t>
            </a:r>
            <a:r>
              <a:rPr lang="en-ID" sz="2100" dirty="0" err="1"/>
              <a:t>keperawatan</a:t>
            </a:r>
            <a:endParaRPr lang="en-ID" sz="2100" dirty="0"/>
          </a:p>
          <a:p>
            <a:pPr marL="514350" indent="-514350">
              <a:buFont typeface="+mj-lt"/>
              <a:buAutoNum type="arabicPeriod"/>
            </a:pPr>
            <a:r>
              <a:rPr lang="en-ID" sz="2100" dirty="0" err="1"/>
              <a:t>Menerapkan</a:t>
            </a:r>
            <a:r>
              <a:rPr lang="en-ID" sz="2100" dirty="0"/>
              <a:t> </a:t>
            </a:r>
            <a:r>
              <a:rPr lang="en-ID" sz="2100" dirty="0" err="1"/>
              <a:t>prinsip</a:t>
            </a:r>
            <a:r>
              <a:rPr lang="en-ID" sz="2100" dirty="0"/>
              <a:t> </a:t>
            </a:r>
            <a:r>
              <a:rPr lang="en-ID" sz="2100" dirty="0" err="1"/>
              <a:t>kualitas</a:t>
            </a:r>
            <a:endParaRPr lang="en-ID" sz="2100" dirty="0"/>
          </a:p>
          <a:p>
            <a:pPr marL="514350" indent="-514350">
              <a:buFont typeface="+mj-lt"/>
              <a:buAutoNum type="arabicPeriod"/>
            </a:pPr>
            <a:r>
              <a:rPr lang="en-ID" sz="2100" dirty="0" err="1"/>
              <a:t>Analisis</a:t>
            </a:r>
            <a:r>
              <a:rPr lang="en-ID" sz="2100" dirty="0"/>
              <a:t> </a:t>
            </a:r>
            <a:r>
              <a:rPr lang="en-ID" sz="2100" dirty="0" err="1"/>
              <a:t>kasus</a:t>
            </a:r>
            <a:r>
              <a:rPr lang="en-ID" sz="2100" dirty="0"/>
              <a:t> </a:t>
            </a:r>
            <a:r>
              <a:rPr lang="en-ID" sz="2100" dirty="0" err="1"/>
              <a:t>klinis</a:t>
            </a:r>
            <a:endParaRPr lang="en-ID" sz="2100" dirty="0"/>
          </a:p>
          <a:p>
            <a:pPr marL="514350" indent="-514350">
              <a:buFont typeface="+mj-lt"/>
              <a:buAutoNum type="arabicPeriod"/>
            </a:pPr>
            <a:r>
              <a:rPr lang="en-ID" sz="2100" dirty="0" err="1"/>
              <a:t>Penerapan</a:t>
            </a:r>
            <a:r>
              <a:rPr lang="en-ID" sz="2100" dirty="0"/>
              <a:t> OSCE</a:t>
            </a:r>
            <a:endParaRPr lang="en-ID" sz="2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 dirty="0">
                <a:solidFill>
                  <a:srgbClr val="FFFFFF"/>
                </a:solidFill>
              </a:rPr>
              <a:t>Tindakan</a:t>
            </a:r>
            <a:endParaRPr lang="en-ID" sz="35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Studi Kasus 3</a:t>
            </a:r>
            <a:endParaRPr lang="en-ID" sz="35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pPr algn="just"/>
            <a:r>
              <a:rPr lang="en-ID" sz="1700" dirty="0" err="1"/>
              <a:t>Seorang</a:t>
            </a:r>
            <a:r>
              <a:rPr lang="en-ID" sz="1700" dirty="0"/>
              <a:t> </a:t>
            </a:r>
            <a:r>
              <a:rPr lang="en-ID" sz="1700" dirty="0" err="1"/>
              <a:t>perawat</a:t>
            </a:r>
            <a:r>
              <a:rPr lang="en-ID" sz="1700" dirty="0"/>
              <a:t> Perempuan </a:t>
            </a:r>
            <a:r>
              <a:rPr lang="en-ID" sz="1700" dirty="0" err="1"/>
              <a:t>berusia</a:t>
            </a:r>
            <a:r>
              <a:rPr lang="en-ID" sz="1700" dirty="0"/>
              <a:t> 24 </a:t>
            </a:r>
            <a:r>
              <a:rPr lang="en-ID" sz="1700" dirty="0" err="1"/>
              <a:t>tahun</a:t>
            </a:r>
            <a:r>
              <a:rPr lang="en-ID" sz="1700" dirty="0"/>
              <a:t> </a:t>
            </a:r>
            <a:r>
              <a:rPr lang="en-ID" sz="1700" dirty="0" err="1"/>
              <a:t>saat</a:t>
            </a:r>
            <a:r>
              <a:rPr lang="en-ID" sz="1700" dirty="0"/>
              <a:t> </a:t>
            </a:r>
            <a:r>
              <a:rPr lang="en-ID" sz="1700" dirty="0" err="1"/>
              <a:t>memberikan</a:t>
            </a:r>
            <a:r>
              <a:rPr lang="en-ID" sz="1700" dirty="0"/>
              <a:t> </a:t>
            </a:r>
            <a:r>
              <a:rPr lang="en-ID" sz="1700" dirty="0" err="1"/>
              <a:t>obat</a:t>
            </a:r>
            <a:r>
              <a:rPr lang="en-ID" sz="1700" dirty="0"/>
              <a:t> </a:t>
            </a:r>
            <a:r>
              <a:rPr lang="en-ID" sz="1700" dirty="0" err="1"/>
              <a:t>kepada</a:t>
            </a:r>
            <a:r>
              <a:rPr lang="en-ID" sz="1700" dirty="0"/>
              <a:t> </a:t>
            </a:r>
            <a:r>
              <a:rPr lang="en-ID" sz="1700" dirty="0" err="1"/>
              <a:t>pasien</a:t>
            </a:r>
            <a:r>
              <a:rPr lang="en-ID" sz="1700" dirty="0"/>
              <a:t> </a:t>
            </a:r>
            <a:r>
              <a:rPr lang="en-ID" sz="1700" dirty="0" err="1"/>
              <a:t>selang</a:t>
            </a:r>
            <a:r>
              <a:rPr lang="en-ID" sz="1700" dirty="0"/>
              <a:t> 10 </a:t>
            </a:r>
            <a:r>
              <a:rPr lang="en-ID" sz="1700" dirty="0" err="1"/>
              <a:t>menit</a:t>
            </a:r>
            <a:r>
              <a:rPr lang="en-ID" sz="1700" dirty="0"/>
              <a:t> </a:t>
            </a:r>
            <a:r>
              <a:rPr lang="en-ID" sz="1700" dirty="0" err="1"/>
              <a:t>tiba</a:t>
            </a:r>
            <a:r>
              <a:rPr lang="en-ID" sz="1700" dirty="0"/>
              <a:t> </a:t>
            </a:r>
            <a:r>
              <a:rPr lang="en-ID" sz="1700" dirty="0" err="1"/>
              <a:t>tiba</a:t>
            </a:r>
            <a:r>
              <a:rPr lang="en-ID" sz="1700" dirty="0"/>
              <a:t> </a:t>
            </a:r>
            <a:r>
              <a:rPr lang="en-ID" sz="1700" dirty="0" err="1"/>
              <a:t>pasien</a:t>
            </a:r>
            <a:r>
              <a:rPr lang="en-ID" sz="1700" dirty="0"/>
              <a:t> </a:t>
            </a:r>
            <a:r>
              <a:rPr lang="en-ID" sz="1700" dirty="0" err="1"/>
              <a:t>sesak</a:t>
            </a:r>
            <a:r>
              <a:rPr lang="en-ID" sz="1700" dirty="0"/>
              <a:t> </a:t>
            </a:r>
            <a:r>
              <a:rPr lang="en-ID" sz="1700" dirty="0" err="1"/>
              <a:t>nafas</a:t>
            </a:r>
            <a:r>
              <a:rPr lang="en-ID" sz="1700" dirty="0"/>
              <a:t>, </a:t>
            </a:r>
            <a:r>
              <a:rPr lang="en-ID" sz="1700" dirty="0" err="1"/>
              <a:t>gatal</a:t>
            </a:r>
            <a:r>
              <a:rPr lang="en-ID" sz="1700" dirty="0"/>
              <a:t> </a:t>
            </a:r>
            <a:r>
              <a:rPr lang="en-ID" sz="1700" dirty="0" err="1"/>
              <a:t>gatal</a:t>
            </a:r>
            <a:r>
              <a:rPr lang="en-ID" sz="1700" dirty="0"/>
              <a:t> </a:t>
            </a:r>
            <a:r>
              <a:rPr lang="en-ID" sz="1700" dirty="0" err="1"/>
              <a:t>serta</a:t>
            </a:r>
            <a:r>
              <a:rPr lang="en-ID" sz="1700" dirty="0"/>
              <a:t> </a:t>
            </a:r>
            <a:r>
              <a:rPr lang="en-ID" sz="1700" dirty="0" err="1"/>
              <a:t>kejang</a:t>
            </a:r>
            <a:r>
              <a:rPr lang="en-ID" sz="1700" dirty="0"/>
              <a:t> </a:t>
            </a:r>
            <a:r>
              <a:rPr lang="en-ID" sz="1700" dirty="0" err="1"/>
              <a:t>kejang</a:t>
            </a:r>
            <a:r>
              <a:rPr lang="en-ID" sz="1700" dirty="0"/>
              <a:t> </a:t>
            </a:r>
            <a:endParaRPr lang="en-ID" sz="1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Analisis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780" y="15240"/>
            <a:ext cx="7288530" cy="1174115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Indikator Kinerja K3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73517" y="192509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INCIDENT RATE</a:t>
            </a:r>
            <a:endParaRPr lang="en-ID" dirty="0">
              <a:solidFill>
                <a:srgbClr val="FFFFFF"/>
              </a:solidFill>
            </a:endParaRPr>
          </a:p>
        </p:txBody>
      </p:sp>
      <p:sp>
        <p:nvSpPr>
          <p:cNvPr id="12" name="Arc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614" y="1526033"/>
            <a:ext cx="4152298" cy="3935281"/>
          </a:xfrm>
        </p:spPr>
        <p:txBody>
          <a:bodyPr>
            <a:normAutofit/>
          </a:bodyPr>
          <a:lstStyle/>
          <a:p>
            <a:r>
              <a:rPr lang="en-ID" dirty="0" err="1"/>
              <a:t>Metrik</a:t>
            </a:r>
            <a:r>
              <a:rPr lang="en-ID" dirty="0"/>
              <a:t> </a:t>
            </a:r>
            <a:r>
              <a:rPr lang="en-ID" dirty="0" err="1"/>
              <a:t>statistik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frekuensi</a:t>
            </a:r>
            <a:r>
              <a:rPr lang="en-ID" dirty="0"/>
              <a:t> </a:t>
            </a:r>
            <a:r>
              <a:rPr lang="en-ID" dirty="0" err="1"/>
              <a:t>terjadinya</a:t>
            </a:r>
            <a:r>
              <a:rPr lang="en-ID" dirty="0"/>
              <a:t> </a:t>
            </a:r>
            <a:r>
              <a:rPr lang="en-ID" dirty="0" err="1"/>
              <a:t>kecelakaan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periode</a:t>
            </a:r>
            <a:r>
              <a:rPr lang="en-ID" dirty="0"/>
              <a:t> </a:t>
            </a:r>
            <a:r>
              <a:rPr lang="en-ID" dirty="0" err="1"/>
              <a:t>tertentu</a:t>
            </a:r>
            <a:endParaRPr lang="en-ID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Near miss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8" y="0"/>
            <a:ext cx="91417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>
            <a:grpSpLocks noGrp="1" noRot="1" noChangeAspect="1" noMove="1" noResize="1" noUngrp="1"/>
          </p:cNvGrpSpPr>
          <p:nvPr/>
        </p:nvGrpSpPr>
        <p:grpSpPr>
          <a:xfrm>
            <a:off x="2288" y="0"/>
            <a:ext cx="4548176" cy="6858000"/>
            <a:chOff x="651279" y="598259"/>
            <a:chExt cx="10889442" cy="5680742"/>
          </a:xfrm>
        </p:grpSpPr>
        <p:sp>
          <p:nvSpPr>
            <p:cNvPr id="13" name="Color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/>
          <p:cNvGrpSpPr>
            <a:grpSpLocks noGrp="1" noRot="1" noChangeAspect="1" noMove="1" noResize="1" noUngrp="1"/>
          </p:cNvGrpSpPr>
          <p:nvPr/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7" name="Freeform: Shape 16"/>
            <p:cNvSpPr/>
            <p:nvPr/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/>
            <p:cNvSpPr/>
            <p:nvPr/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/>
            <p:cNvSpPr/>
            <p:nvPr/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/>
            <p:cNvSpPr/>
            <p:nvPr/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/>
            <p:cNvSpPr/>
            <p:nvPr/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/>
            <p:cNvSpPr/>
            <p:nvPr/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281" y="841664"/>
            <a:ext cx="3655995" cy="515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algn="l" defTabSz="914400">
              <a:lnSpc>
                <a:spcPct val="90000"/>
              </a:lnSpc>
              <a:defRPr cap="all"/>
            </a:pPr>
            <a:r>
              <a:rPr lang="en-US" sz="4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Compliance</a:t>
            </a:r>
            <a:endParaRPr lang="en-US"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1015" y="841664"/>
            <a:ext cx="3650704" cy="515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 Upaya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individu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organisasi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menaati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aturan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standar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hukum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dan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regulasi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24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berlaku</a:t>
            </a: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Kesimpulan</a:t>
            </a:r>
            <a:endParaRPr lang="en-ID" sz="35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Penutup</a:t>
            </a:r>
            <a:endParaRPr lang="en-ID" sz="35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en-ID" sz="1700"/>
              <a:t>Terima Kasih </a:t>
            </a:r>
            <a:endParaRPr lang="en-ID"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ID" sz="3700">
                <a:solidFill>
                  <a:srgbClr val="FFFFFF"/>
                </a:solidFill>
              </a:rPr>
              <a:t>Pengertian K3</a:t>
            </a:r>
            <a:endParaRPr lang="en-ID" sz="3700">
              <a:solidFill>
                <a:srgbClr val="FFFFFF"/>
              </a:solidFill>
            </a:endParaRPr>
          </a:p>
        </p:txBody>
      </p:sp>
      <p:sp>
        <p:nvSpPr>
          <p:cNvPr id="12" name="Arc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algn="just"/>
            <a:r>
              <a:rPr dirty="0"/>
              <a:t>Upaya </a:t>
            </a:r>
            <a:r>
              <a:rPr dirty="0" err="1"/>
              <a:t>menjamin</a:t>
            </a:r>
            <a:r>
              <a:rPr dirty="0"/>
              <a:t> </a:t>
            </a:r>
            <a:r>
              <a:rPr dirty="0" err="1"/>
              <a:t>keselamatan</a:t>
            </a:r>
            <a:r>
              <a:rPr dirty="0"/>
              <a:t> dan </a:t>
            </a:r>
            <a:r>
              <a:rPr dirty="0" err="1"/>
              <a:t>kesehatan</a:t>
            </a:r>
            <a:r>
              <a:rPr dirty="0"/>
              <a:t> </a:t>
            </a:r>
            <a:r>
              <a:rPr dirty="0" err="1"/>
              <a:t>tenaga</a:t>
            </a:r>
            <a:r>
              <a:rPr dirty="0"/>
              <a:t> </a:t>
            </a:r>
            <a:r>
              <a:rPr dirty="0" err="1"/>
              <a:t>kerja</a:t>
            </a:r>
            <a:r>
              <a:rPr lang="en-ID" dirty="0"/>
              <a:t>, m</a:t>
            </a:r>
            <a:r>
              <a:rPr dirty="0" err="1"/>
              <a:t>encegah</a:t>
            </a:r>
            <a:r>
              <a:rPr dirty="0"/>
              <a:t> </a:t>
            </a:r>
            <a:r>
              <a:rPr dirty="0" err="1"/>
              <a:t>kecelakaan</a:t>
            </a:r>
            <a:r>
              <a:rPr dirty="0"/>
              <a:t> dan </a:t>
            </a:r>
            <a:r>
              <a:rPr dirty="0" err="1"/>
              <a:t>penyakit</a:t>
            </a:r>
            <a:r>
              <a:rPr dirty="0"/>
              <a:t> </a:t>
            </a:r>
            <a:r>
              <a:rPr dirty="0" err="1"/>
              <a:t>akibat</a:t>
            </a:r>
            <a:r>
              <a:rPr dirty="0"/>
              <a:t> </a:t>
            </a:r>
            <a:r>
              <a:rPr dirty="0" err="1"/>
              <a:t>kerja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Urgensi K3 dalam Keperawatan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ID"/>
              <a:t>Konsep K3 Keperawatan</a:t>
            </a:r>
            <a:endParaRPr lang="en-ID"/>
          </a:p>
        </p:txBody>
      </p:sp>
      <p:sp>
        <p:nvSpPr>
          <p:cNvPr id="12" name="Arc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err="1"/>
              <a:t>Kualitas</a:t>
            </a:r>
            <a:r>
              <a:rPr lang="en-ID"/>
              <a:t> = </a:t>
            </a:r>
            <a:r>
              <a:rPr lang="en-ID" err="1"/>
              <a:t>standar</a:t>
            </a:r>
            <a:r>
              <a:rPr lang="en-ID"/>
              <a:t> </a:t>
            </a:r>
            <a:r>
              <a:rPr lang="en-ID" err="1"/>
              <a:t>keselamatan</a:t>
            </a:r>
            <a:r>
              <a:rPr lang="en-ID"/>
              <a:t> </a:t>
            </a:r>
            <a:r>
              <a:rPr lang="en-ID" err="1"/>
              <a:t>tinggi</a:t>
            </a:r>
            <a:endParaRPr lang="en-ID"/>
          </a:p>
          <a:p>
            <a:pPr marL="514350" indent="-514350">
              <a:buFont typeface="+mj-lt"/>
              <a:buAutoNum type="arabicPeriod"/>
            </a:pPr>
            <a:r>
              <a:rPr lang="en-ID"/>
              <a:t>Zero accident</a:t>
            </a:r>
            <a:endParaRPr lang="en-ID"/>
          </a:p>
          <a:p>
            <a:pPr marL="514350" indent="-514350">
              <a:buFont typeface="+mj-lt"/>
              <a:buAutoNum type="arabicPeriod"/>
            </a:pPr>
            <a:r>
              <a:rPr lang="en-ID"/>
              <a:t>Continuous improvement</a:t>
            </a:r>
            <a:endParaRPr lang="en-ID"/>
          </a:p>
          <a:p>
            <a:pPr marL="514350" indent="-514350">
              <a:buFont typeface="+mj-lt"/>
              <a:buAutoNum type="arabicPeriod"/>
            </a:pPr>
            <a:r>
              <a:rPr err="1"/>
              <a:t>Perlindungan</a:t>
            </a:r>
            <a:r>
              <a:t> </a:t>
            </a:r>
            <a:r>
              <a:rPr err="1"/>
              <a:t>tenaga</a:t>
            </a:r>
            <a:r>
              <a:t> </a:t>
            </a:r>
            <a:r>
              <a:rPr err="1"/>
              <a:t>kesehatan</a:t>
            </a:r>
            <a:endParaRPr err="1"/>
          </a:p>
          <a:p>
            <a:pPr marL="514350" indent="-514350">
              <a:buFont typeface="+mj-lt"/>
              <a:buAutoNum type="arabicPeriod"/>
            </a:pPr>
            <a:r>
              <a:rPr err="1"/>
              <a:t>Pencegahan</a:t>
            </a:r>
            <a:r>
              <a:t> </a:t>
            </a:r>
            <a:r>
              <a:rPr err="1"/>
              <a:t>cedera</a:t>
            </a:r>
            <a:r>
              <a:t> &amp; </a:t>
            </a:r>
            <a:r>
              <a:rPr err="1"/>
              <a:t>infeksi</a:t>
            </a:r>
            <a:endParaRPr err="1"/>
          </a:p>
          <a:p>
            <a:pPr marL="514350" indent="-514350">
              <a:buFont typeface="+mj-lt"/>
              <a:buAutoNum type="arabicPeriod"/>
            </a:pPr>
            <a:r>
              <a:rPr err="1"/>
              <a:t>Lingkungan</a:t>
            </a:r>
            <a:r>
              <a:t> </a:t>
            </a:r>
            <a:r>
              <a:rPr err="1"/>
              <a:t>kerja</a:t>
            </a:r>
            <a:r>
              <a:t> </a:t>
            </a:r>
            <a:r>
              <a:rPr err="1"/>
              <a:t>aman</a:t>
            </a:r>
            <a:endParaRPr err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0999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Dimensi Kualitas K3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333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t>Prinsip 1: Continuous Improvement</a:t>
            </a:r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7295" r="17705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Prinsip 2: Patient Safety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2668" b="2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t>Prinsip 3: Evidence-Based Practice</a:t>
            </a:r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1462</Words>
  <Application>WPS Presentation</Application>
  <PresentationFormat>On-screen Show (4:3)</PresentationFormat>
  <Paragraphs>87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Calibri</vt:lpstr>
      <vt:lpstr>Office Theme</vt:lpstr>
      <vt:lpstr>PRINSIP PENINGKATAN KUALITAS K3</vt:lpstr>
      <vt:lpstr>Tujuan Pembelajaran</vt:lpstr>
      <vt:lpstr>Pengertian K3</vt:lpstr>
      <vt:lpstr>Urgensi K3 dalam Keperawatan</vt:lpstr>
      <vt:lpstr>Konsep K3 Keperawatan</vt:lpstr>
      <vt:lpstr>Dimensi Kualitas K3</vt:lpstr>
      <vt:lpstr>Prinsip 1: Continuous Improvement</vt:lpstr>
      <vt:lpstr>Prinsip 2: Patient Safety</vt:lpstr>
      <vt:lpstr>Prinsip 3: Evidence-Based Practice</vt:lpstr>
      <vt:lpstr>Prinsip 4: Teamwork</vt:lpstr>
      <vt:lpstr>Prinsip 5: Kepemimpinan</vt:lpstr>
      <vt:lpstr>Metode PDCA</vt:lpstr>
      <vt:lpstr>Manajemen Risiko</vt:lpstr>
      <vt:lpstr>Jenis Risiko di RS</vt:lpstr>
      <vt:lpstr>Penggunaan APD</vt:lpstr>
      <vt:lpstr>Keselamatan Pasien</vt:lpstr>
      <vt:lpstr>Studi Kasus 1</vt:lpstr>
      <vt:lpstr>Analisis Kasus 1</vt:lpstr>
      <vt:lpstr>Studi Kasus 2</vt:lpstr>
      <vt:lpstr>Tindakan</vt:lpstr>
      <vt:lpstr>Studi Kasus 3</vt:lpstr>
      <vt:lpstr>Analisis</vt:lpstr>
      <vt:lpstr>Indikator Kinerja K3</vt:lpstr>
      <vt:lpstr>INCIDENT RATE</vt:lpstr>
      <vt:lpstr>Near miss</vt:lpstr>
      <vt:lpstr>Compliance</vt:lpstr>
      <vt:lpstr>Kesimpulan</vt:lpstr>
      <vt:lpstr>Penutup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Hasto</dc:creator>
  <dc:description>generated using python-pptx</dc:description>
  <cp:lastModifiedBy>Hasto</cp:lastModifiedBy>
  <cp:revision>3</cp:revision>
  <dcterms:created xsi:type="dcterms:W3CDTF">2013-01-27T09:14:00Z</dcterms:created>
  <dcterms:modified xsi:type="dcterms:W3CDTF">2026-04-29T06:42:30Z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1033-12.1.0.25830</vt:lpwstr>
  </property>
  <property fmtid="{D5CDD505-2E9C-101B-9397-08002B2CF9AE}" pid="3" name="ICV">
    <vt:lpwstr>8A85788884C64C46A7272DD56BC648BD_12</vt:lpwstr>
  </property>
</Properties>
</file>