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4"/>
  </p:notesMasterIdLst>
  <p:sldIdLst>
    <p:sldId id="256" r:id="rId4"/>
    <p:sldId id="257" r:id="rId5"/>
    <p:sldId id="260" r:id="rId6"/>
    <p:sldId id="258" r:id="rId7"/>
    <p:sldId id="259" r:id="rId8"/>
    <p:sldId id="261" r:id="rId9"/>
    <p:sldId id="262" r:id="rId10"/>
    <p:sldId id="276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1" r:id="rId19"/>
    <p:sldId id="272" r:id="rId20"/>
    <p:sldId id="269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 showGuides="1">
      <p:cViewPr varScale="1">
        <p:scale>
          <a:sx n="53" d="100"/>
          <a:sy n="53" d="100"/>
        </p:scale>
        <p:origin x="180" y="54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image" Target="../media/image3.png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tags" Target="../tags/tag7.xml"/><Relationship Id="rId10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image" Target="../media/image4.png"/><Relationship Id="rId4" Type="http://schemas.openxmlformats.org/officeDocument/2006/relationships/tags" Target="../tags/tag27.xml"/><Relationship Id="rId3" Type="http://schemas.openxmlformats.org/officeDocument/2006/relationships/image" Target="../media/image1.png"/><Relationship Id="rId2" Type="http://schemas.openxmlformats.org/officeDocument/2006/relationships/tags" Target="../tags/tag26.xml"/><Relationship Id="rId16" Type="http://schemas.openxmlformats.org/officeDocument/2006/relationships/tags" Target="../tags/tag38.xml"/><Relationship Id="rId15" Type="http://schemas.openxmlformats.org/officeDocument/2006/relationships/tags" Target="../tags/tag37.xml"/><Relationship Id="rId14" Type="http://schemas.openxmlformats.org/officeDocument/2006/relationships/tags" Target="../tags/tag36.xml"/><Relationship Id="rId13" Type="http://schemas.openxmlformats.org/officeDocument/2006/relationships/tags" Target="../tags/tag35.xml"/><Relationship Id="rId12" Type="http://schemas.openxmlformats.org/officeDocument/2006/relationships/tags" Target="../tags/tag34.xml"/><Relationship Id="rId11" Type="http://schemas.openxmlformats.org/officeDocument/2006/relationships/tags" Target="../tags/tag33.xml"/><Relationship Id="rId10" Type="http://schemas.openxmlformats.org/officeDocument/2006/relationships/tags" Target="../tags/tag32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image" Target="../media/image2.png"/><Relationship Id="rId4" Type="http://schemas.openxmlformats.org/officeDocument/2006/relationships/tags" Target="../tags/tag82.xml"/><Relationship Id="rId3" Type="http://schemas.openxmlformats.org/officeDocument/2006/relationships/image" Target="../media/image1.png"/><Relationship Id="rId2" Type="http://schemas.openxmlformats.org/officeDocument/2006/relationships/tags" Target="../tags/tag81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image" Target="../media/image3.png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 6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46292" r="37615"/>
          <a:stretch>
            <a:fillRect/>
          </a:stretch>
        </p:blipFill>
        <p:spPr>
          <a:xfrm>
            <a:off x="5011354" y="0"/>
            <a:ext cx="7180647" cy="6181870"/>
          </a:xfrm>
          <a:custGeom>
            <a:avLst/>
            <a:gdLst>
              <a:gd name="connsiteX0" fmla="*/ 0 w 7180647"/>
              <a:gd name="connsiteY0" fmla="*/ 0 h 6181870"/>
              <a:gd name="connsiteX1" fmla="*/ 7180647 w 7180647"/>
              <a:gd name="connsiteY1" fmla="*/ 0 h 6181870"/>
              <a:gd name="connsiteX2" fmla="*/ 7180647 w 7180647"/>
              <a:gd name="connsiteY2" fmla="*/ 6181870 h 6181870"/>
              <a:gd name="connsiteX3" fmla="*/ 0 w 7180647"/>
              <a:gd name="connsiteY3" fmla="*/ 6181870 h 618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80647" h="6181870">
                <a:moveTo>
                  <a:pt x="0" y="0"/>
                </a:moveTo>
                <a:lnTo>
                  <a:pt x="7180647" y="0"/>
                </a:lnTo>
                <a:lnTo>
                  <a:pt x="7180647" y="6181870"/>
                </a:lnTo>
                <a:lnTo>
                  <a:pt x="0" y="6181870"/>
                </a:lnTo>
                <a:close/>
              </a:path>
            </a:pathLst>
          </a:custGeom>
        </p:spPr>
      </p:pic>
      <p:pic>
        <p:nvPicPr>
          <p:cNvPr id="68" name="图片 6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60753" b="74987"/>
          <a:stretch>
            <a:fillRect/>
          </a:stretch>
        </p:blipFill>
        <p:spPr>
          <a:xfrm>
            <a:off x="0" y="3978907"/>
            <a:ext cx="4519776" cy="2879094"/>
          </a:xfrm>
          <a:custGeom>
            <a:avLst/>
            <a:gdLst>
              <a:gd name="connsiteX0" fmla="*/ 0 w 4519776"/>
              <a:gd name="connsiteY0" fmla="*/ 0 h 2879094"/>
              <a:gd name="connsiteX1" fmla="*/ 4519776 w 4519776"/>
              <a:gd name="connsiteY1" fmla="*/ 0 h 2879094"/>
              <a:gd name="connsiteX2" fmla="*/ 4519776 w 4519776"/>
              <a:gd name="connsiteY2" fmla="*/ 2879094 h 2879094"/>
              <a:gd name="connsiteX3" fmla="*/ 0 w 4519776"/>
              <a:gd name="connsiteY3" fmla="*/ 2879094 h 287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776" h="2879094">
                <a:moveTo>
                  <a:pt x="0" y="0"/>
                </a:moveTo>
                <a:lnTo>
                  <a:pt x="4519776" y="0"/>
                </a:lnTo>
                <a:lnTo>
                  <a:pt x="4519776" y="2879094"/>
                </a:lnTo>
                <a:lnTo>
                  <a:pt x="0" y="2879094"/>
                </a:lnTo>
                <a:close/>
              </a:path>
            </a:pathLst>
          </a:custGeom>
        </p:spPr>
      </p:pic>
      <p:sp>
        <p:nvSpPr>
          <p:cNvPr id="79" name="椭圆 78"/>
          <p:cNvSpPr/>
          <p:nvPr>
            <p:custDataLst>
              <p:tags r:id="rId6"/>
            </p:custDataLst>
          </p:nvPr>
        </p:nvSpPr>
        <p:spPr>
          <a:xfrm>
            <a:off x="7410821" y="1236375"/>
            <a:ext cx="4781179" cy="478117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46000">
                <a:schemeClr val="accent4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107" name="图片对象" descr="E:\PPT翻新\图片3.png图片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r="1432" b="3846"/>
          <a:stretch>
            <a:fillRect/>
          </a:stretch>
        </p:blipFill>
        <p:spPr>
          <a:xfrm>
            <a:off x="5417820" y="761365"/>
            <a:ext cx="6774180" cy="6096635"/>
          </a:xfrm>
          <a:prstGeom prst="rect">
            <a:avLst/>
          </a:prstGeom>
        </p:spPr>
      </p:pic>
      <p:sp>
        <p:nvSpPr>
          <p:cNvPr id="78" name="任意多边形: 形状 21"/>
          <p:cNvSpPr/>
          <p:nvPr>
            <p:custDataLst>
              <p:tags r:id="rId9"/>
            </p:custDataLst>
          </p:nvPr>
        </p:nvSpPr>
        <p:spPr>
          <a:xfrm>
            <a:off x="0" y="588645"/>
            <a:ext cx="594995" cy="913765"/>
          </a:xfrm>
          <a:custGeom>
            <a:avLst/>
            <a:gdLst>
              <a:gd name="connsiteX0" fmla="*/ 138215 w 595085"/>
              <a:gd name="connsiteY0" fmla="*/ 0 h 913740"/>
              <a:gd name="connsiteX1" fmla="*/ 595085 w 595085"/>
              <a:gd name="connsiteY1" fmla="*/ 456870 h 913740"/>
              <a:gd name="connsiteX2" fmla="*/ 138215 w 595085"/>
              <a:gd name="connsiteY2" fmla="*/ 913740 h 913740"/>
              <a:gd name="connsiteX3" fmla="*/ 46140 w 595085"/>
              <a:gd name="connsiteY3" fmla="*/ 904458 h 913740"/>
              <a:gd name="connsiteX4" fmla="*/ 0 w 595085"/>
              <a:gd name="connsiteY4" fmla="*/ 890136 h 913740"/>
              <a:gd name="connsiteX5" fmla="*/ 0 w 595085"/>
              <a:gd name="connsiteY5" fmla="*/ 23605 h 913740"/>
              <a:gd name="connsiteX6" fmla="*/ 46140 w 595085"/>
              <a:gd name="connsiteY6" fmla="*/ 9282 h 913740"/>
              <a:gd name="connsiteX7" fmla="*/ 138215 w 595085"/>
              <a:gd name="connsiteY7" fmla="*/ 0 h 91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085" h="913740">
                <a:moveTo>
                  <a:pt x="138215" y="0"/>
                </a:moveTo>
                <a:cubicBezTo>
                  <a:pt x="390537" y="0"/>
                  <a:pt x="595085" y="204548"/>
                  <a:pt x="595085" y="456870"/>
                </a:cubicBezTo>
                <a:cubicBezTo>
                  <a:pt x="595085" y="709192"/>
                  <a:pt x="390537" y="913740"/>
                  <a:pt x="138215" y="913740"/>
                </a:cubicBezTo>
                <a:cubicBezTo>
                  <a:pt x="106675" y="913740"/>
                  <a:pt x="75881" y="910544"/>
                  <a:pt x="46140" y="904458"/>
                </a:cubicBezTo>
                <a:lnTo>
                  <a:pt x="0" y="890136"/>
                </a:lnTo>
                <a:lnTo>
                  <a:pt x="0" y="23605"/>
                </a:lnTo>
                <a:lnTo>
                  <a:pt x="46140" y="9282"/>
                </a:lnTo>
                <a:cubicBezTo>
                  <a:pt x="75881" y="3196"/>
                  <a:pt x="106675" y="0"/>
                  <a:pt x="13821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署名"/>
          <p:cNvSpPr txBox="1">
            <a:spLocks noGrp="1"/>
          </p:cNvSpPr>
          <p:nvPr>
            <p:ph type="body" idx="3" hasCustomPrompt="1"/>
            <p:custDataLst>
              <p:tags r:id="rId10"/>
            </p:custDataLst>
          </p:nvPr>
        </p:nvSpPr>
        <p:spPr>
          <a:xfrm>
            <a:off x="939165" y="4658360"/>
            <a:ext cx="5178425" cy="4324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en-US">
                <a:latin typeface="+mn-lt"/>
              </a:defRPr>
            </a:defPPr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600" b="0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+mn-lt"/>
                <a:sym typeface="+mn-ea"/>
              </a:defRPr>
            </a:lvl1pPr>
          </a:lstStyle>
          <a:p>
            <a:pPr lvl="0"/>
            <a:r>
              <a:rPr>
                <a:latin typeface="+mn-lt"/>
                <a:sym typeface="+mn-ea"/>
              </a:rPr>
              <a:t>Click to add text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11"/>
            </p:custDataLst>
          </p:nvPr>
        </p:nvSpPr>
        <p:spPr>
          <a:xfrm>
            <a:off x="939800" y="1496060"/>
            <a:ext cx="5575300" cy="30988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4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latin typeface="+mj-lt"/>
              <a:sym typeface="+mn-ea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1" hasCustomPrompt="1"/>
            <p:custDataLst>
              <p:tags r:id="rId12"/>
            </p:custDataLst>
          </p:nvPr>
        </p:nvSpPr>
        <p:spPr>
          <a:xfrm>
            <a:off x="939165" y="512445"/>
            <a:ext cx="5575935" cy="90614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200" b="1" i="0" u="none" strike="noStrike" kern="1200" cap="none" spc="0" normalizeH="0" baseline="0" noProof="1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  <a:tileRect/>
                </a:gradFill>
                <a:latin typeface="+mj-lt"/>
                <a:sym typeface="+mn-ea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4"/>
            </p:custDataLst>
          </p:nvPr>
        </p:nvSpPr>
        <p:spPr>
          <a:xfrm>
            <a:off x="607695" y="608330"/>
            <a:ext cx="10969625" cy="671195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idx="1" hasCustomPrompt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1200"/>
              </a:spcBef>
              <a:spcAft>
                <a:spcPts val="0"/>
              </a:spcAft>
            </a:pPr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Catalo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24"/>
          <p:cNvSpPr/>
          <p:nvPr>
            <p:custDataLst>
              <p:tags r:id="rId2"/>
            </p:custDataLst>
          </p:nvPr>
        </p:nvSpPr>
        <p:spPr>
          <a:xfrm>
            <a:off x="0" y="0"/>
            <a:ext cx="3695700" cy="3929380"/>
          </a:xfrm>
          <a:custGeom>
            <a:avLst/>
            <a:gdLst>
              <a:gd name="connsiteX0" fmla="*/ 0 w 3934691"/>
              <a:gd name="connsiteY0" fmla="*/ 0 h 4181836"/>
              <a:gd name="connsiteX1" fmla="*/ 3640849 w 3934691"/>
              <a:gd name="connsiteY1" fmla="*/ 0 h 4181836"/>
              <a:gd name="connsiteX2" fmla="*/ 3705761 w 3934691"/>
              <a:gd name="connsiteY2" fmla="*/ 134750 h 4181836"/>
              <a:gd name="connsiteX3" fmla="*/ 3934691 w 3934691"/>
              <a:gd name="connsiteY3" fmla="*/ 1268681 h 4181836"/>
              <a:gd name="connsiteX4" fmla="*/ 1021536 w 3934691"/>
              <a:gd name="connsiteY4" fmla="*/ 4181836 h 4181836"/>
              <a:gd name="connsiteX5" fmla="*/ 155253 w 3934691"/>
              <a:gd name="connsiteY5" fmla="*/ 4050866 h 4181836"/>
              <a:gd name="connsiteX6" fmla="*/ 0 w 3934691"/>
              <a:gd name="connsiteY6" fmla="*/ 3994043 h 4181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4691" h="4181836">
                <a:moveTo>
                  <a:pt x="0" y="0"/>
                </a:moveTo>
                <a:lnTo>
                  <a:pt x="3640849" y="0"/>
                </a:lnTo>
                <a:lnTo>
                  <a:pt x="3705761" y="134750"/>
                </a:lnTo>
                <a:cubicBezTo>
                  <a:pt x="3853175" y="483275"/>
                  <a:pt x="3934691" y="866458"/>
                  <a:pt x="3934691" y="1268681"/>
                </a:cubicBezTo>
                <a:cubicBezTo>
                  <a:pt x="3934691" y="2877572"/>
                  <a:pt x="2630427" y="4181836"/>
                  <a:pt x="1021536" y="4181836"/>
                </a:cubicBezTo>
                <a:cubicBezTo>
                  <a:pt x="719869" y="4181836"/>
                  <a:pt x="428912" y="4135983"/>
                  <a:pt x="155253" y="4050866"/>
                </a:cubicBezTo>
                <a:lnTo>
                  <a:pt x="0" y="3994043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655900" y="1920503"/>
            <a:ext cx="10880201" cy="4519029"/>
          </a:xfrm>
          <a:prstGeom prst="rect">
            <a:avLst/>
          </a:prstGeom>
          <a:solidFill>
            <a:schemeClr val="bg1">
              <a:alpha val="83000"/>
            </a:schemeClr>
          </a:solidFill>
          <a:ln w="19050">
            <a:solidFill>
              <a:schemeClr val="bg1"/>
            </a:solidFill>
            <a:prstDash val="solid"/>
          </a:ln>
          <a:effectLst>
            <a:outerShdw blurRad="863600" dist="304800" dir="8100000" algn="tr" rotWithShape="0">
              <a:srgbClr val="0048E5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cxnSp>
        <p:nvCxnSpPr>
          <p:cNvPr id="8" name="直接连接符 7"/>
          <p:cNvCxnSpPr/>
          <p:nvPr>
            <p:custDataLst>
              <p:tags r:id="rId4"/>
            </p:custDataLst>
          </p:nvPr>
        </p:nvCxnSpPr>
        <p:spPr>
          <a:xfrm>
            <a:off x="11002010" y="1638622"/>
            <a:ext cx="380365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5337810" y="447040"/>
            <a:ext cx="6015990" cy="1191895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rmAutofit/>
          </a:bodyPr>
          <a:lstStyle>
            <a:lvl1pPr marL="0" marR="0" lvl="0" algn="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5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r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46292" r="40370"/>
          <a:stretch>
            <a:fillRect/>
          </a:stretch>
        </p:blipFill>
        <p:spPr>
          <a:xfrm rot="10800000">
            <a:off x="0" y="676129"/>
            <a:ext cx="6863531" cy="6181870"/>
          </a:xfrm>
          <a:custGeom>
            <a:avLst/>
            <a:gdLst>
              <a:gd name="connsiteX0" fmla="*/ 6863531 w 6863531"/>
              <a:gd name="connsiteY0" fmla="*/ 6181870 h 6181870"/>
              <a:gd name="connsiteX1" fmla="*/ 0 w 6863531"/>
              <a:gd name="connsiteY1" fmla="*/ 6181870 h 6181870"/>
              <a:gd name="connsiteX2" fmla="*/ 0 w 6863531"/>
              <a:gd name="connsiteY2" fmla="*/ 0 h 6181870"/>
              <a:gd name="connsiteX3" fmla="*/ 6863531 w 6863531"/>
              <a:gd name="connsiteY3" fmla="*/ 0 h 618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3531" h="6181870">
                <a:moveTo>
                  <a:pt x="6863531" y="6181870"/>
                </a:moveTo>
                <a:lnTo>
                  <a:pt x="0" y="6181870"/>
                </a:lnTo>
                <a:lnTo>
                  <a:pt x="0" y="0"/>
                </a:lnTo>
                <a:lnTo>
                  <a:pt x="6863531" y="0"/>
                </a:lnTo>
                <a:close/>
              </a:path>
            </a:pathLst>
          </a:custGeom>
        </p:spPr>
      </p:pic>
      <p:pic>
        <p:nvPicPr>
          <p:cNvPr id="10" name="图片对象" descr="徽标&#10;&#10;描述已自动生成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2" b="6562"/>
          <a:stretch>
            <a:fillRect/>
          </a:stretch>
        </p:blipFill>
        <p:spPr>
          <a:xfrm>
            <a:off x="163830" y="906145"/>
            <a:ext cx="5615305" cy="5951855"/>
          </a:xfrm>
          <a:custGeom>
            <a:avLst/>
            <a:gdLst>
              <a:gd name="connsiteX0" fmla="*/ 0 w 5615492"/>
              <a:gd name="connsiteY0" fmla="*/ 0 h 5705989"/>
              <a:gd name="connsiteX1" fmla="*/ 5615492 w 5615492"/>
              <a:gd name="connsiteY1" fmla="*/ 0 h 5705989"/>
              <a:gd name="connsiteX2" fmla="*/ 5615492 w 5615492"/>
              <a:gd name="connsiteY2" fmla="*/ 5705989 h 5705989"/>
              <a:gd name="connsiteX3" fmla="*/ 0 w 5615492"/>
              <a:gd name="connsiteY3" fmla="*/ 5705989 h 570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5492" h="5705989">
                <a:moveTo>
                  <a:pt x="0" y="0"/>
                </a:moveTo>
                <a:lnTo>
                  <a:pt x="5615492" y="0"/>
                </a:lnTo>
                <a:lnTo>
                  <a:pt x="5615492" y="5705989"/>
                </a:lnTo>
                <a:lnTo>
                  <a:pt x="0" y="5705989"/>
                </a:lnTo>
                <a:close/>
              </a:path>
            </a:pathLst>
          </a:custGeom>
        </p:spPr>
      </p:pic>
      <p:sp>
        <p:nvSpPr>
          <p:cNvPr id="21" name="任意多边形: 形状 22"/>
          <p:cNvSpPr/>
          <p:nvPr>
            <p:custDataLst>
              <p:tags r:id="rId6"/>
            </p:custDataLst>
          </p:nvPr>
        </p:nvSpPr>
        <p:spPr>
          <a:xfrm>
            <a:off x="1" y="1952872"/>
            <a:ext cx="595085" cy="913740"/>
          </a:xfrm>
          <a:custGeom>
            <a:avLst/>
            <a:gdLst>
              <a:gd name="connsiteX0" fmla="*/ 138215 w 595085"/>
              <a:gd name="connsiteY0" fmla="*/ 0 h 913740"/>
              <a:gd name="connsiteX1" fmla="*/ 595085 w 595085"/>
              <a:gd name="connsiteY1" fmla="*/ 456870 h 913740"/>
              <a:gd name="connsiteX2" fmla="*/ 138215 w 595085"/>
              <a:gd name="connsiteY2" fmla="*/ 913740 h 913740"/>
              <a:gd name="connsiteX3" fmla="*/ 46140 w 595085"/>
              <a:gd name="connsiteY3" fmla="*/ 904458 h 913740"/>
              <a:gd name="connsiteX4" fmla="*/ 0 w 595085"/>
              <a:gd name="connsiteY4" fmla="*/ 890136 h 913740"/>
              <a:gd name="connsiteX5" fmla="*/ 0 w 595085"/>
              <a:gd name="connsiteY5" fmla="*/ 23605 h 913740"/>
              <a:gd name="connsiteX6" fmla="*/ 46140 w 595085"/>
              <a:gd name="connsiteY6" fmla="*/ 9282 h 913740"/>
              <a:gd name="connsiteX7" fmla="*/ 138215 w 595085"/>
              <a:gd name="connsiteY7" fmla="*/ 0 h 91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085" h="913740">
                <a:moveTo>
                  <a:pt x="138215" y="0"/>
                </a:moveTo>
                <a:cubicBezTo>
                  <a:pt x="390537" y="0"/>
                  <a:pt x="595085" y="204548"/>
                  <a:pt x="595085" y="456870"/>
                </a:cubicBezTo>
                <a:cubicBezTo>
                  <a:pt x="595085" y="709192"/>
                  <a:pt x="390537" y="913740"/>
                  <a:pt x="138215" y="913740"/>
                </a:cubicBezTo>
                <a:cubicBezTo>
                  <a:pt x="106675" y="913740"/>
                  <a:pt x="75881" y="910544"/>
                  <a:pt x="46140" y="904458"/>
                </a:cubicBezTo>
                <a:lnTo>
                  <a:pt x="0" y="890136"/>
                </a:lnTo>
                <a:lnTo>
                  <a:pt x="0" y="23605"/>
                </a:lnTo>
                <a:lnTo>
                  <a:pt x="46140" y="9282"/>
                </a:lnTo>
                <a:cubicBezTo>
                  <a:pt x="75881" y="3196"/>
                  <a:pt x="106675" y="0"/>
                  <a:pt x="13821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lvl="0" algn="ctr">
              <a:buClrTx/>
              <a:buSzTx/>
              <a:buFontTx/>
            </a:pPr>
            <a:endParaRPr lang="en-US">
              <a:sym typeface="+mn-lt"/>
            </a:endParaRPr>
          </a:p>
        </p:txBody>
      </p:sp>
      <p:sp>
        <p:nvSpPr>
          <p:cNvPr id="22" name="任意多边形: 形状 24"/>
          <p:cNvSpPr/>
          <p:nvPr>
            <p:custDataLst>
              <p:tags r:id="rId7"/>
            </p:custDataLst>
          </p:nvPr>
        </p:nvSpPr>
        <p:spPr>
          <a:xfrm>
            <a:off x="10096500" y="5605780"/>
            <a:ext cx="2095500" cy="1252220"/>
          </a:xfrm>
          <a:custGeom>
            <a:avLst/>
            <a:gdLst>
              <a:gd name="connsiteX0" fmla="*/ 2362601 w 3418449"/>
              <a:gd name="connsiteY0" fmla="*/ 0 h 2043644"/>
              <a:gd name="connsiteX1" fmla="*/ 3293126 w 3418449"/>
              <a:gd name="connsiteY1" fmla="*/ 187865 h 2043644"/>
              <a:gd name="connsiteX2" fmla="*/ 3418449 w 3418449"/>
              <a:gd name="connsiteY2" fmla="*/ 248236 h 2043644"/>
              <a:gd name="connsiteX3" fmla="*/ 3418449 w 3418449"/>
              <a:gd name="connsiteY3" fmla="*/ 2043644 h 2043644"/>
              <a:gd name="connsiteX4" fmla="*/ 0 w 3418449"/>
              <a:gd name="connsiteY4" fmla="*/ 2043644 h 2043644"/>
              <a:gd name="connsiteX5" fmla="*/ 20579 w 3418449"/>
              <a:gd name="connsiteY5" fmla="*/ 1908803 h 2043644"/>
              <a:gd name="connsiteX6" fmla="*/ 2362601 w 3418449"/>
              <a:gd name="connsiteY6" fmla="*/ 0 h 2043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18449" h="2043644">
                <a:moveTo>
                  <a:pt x="2362601" y="0"/>
                </a:moveTo>
                <a:cubicBezTo>
                  <a:pt x="2692672" y="0"/>
                  <a:pt x="3007120" y="66894"/>
                  <a:pt x="3293126" y="187865"/>
                </a:cubicBezTo>
                <a:lnTo>
                  <a:pt x="3418449" y="248236"/>
                </a:lnTo>
                <a:lnTo>
                  <a:pt x="3418449" y="2043644"/>
                </a:lnTo>
                <a:lnTo>
                  <a:pt x="0" y="2043644"/>
                </a:lnTo>
                <a:lnTo>
                  <a:pt x="20579" y="1908803"/>
                </a:lnTo>
                <a:cubicBezTo>
                  <a:pt x="243493" y="819452"/>
                  <a:pt x="1207351" y="0"/>
                  <a:pt x="236260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7" name="椭圆 46"/>
          <p:cNvSpPr/>
          <p:nvPr>
            <p:custDataLst>
              <p:tags r:id="rId8"/>
            </p:custDataLst>
          </p:nvPr>
        </p:nvSpPr>
        <p:spPr>
          <a:xfrm flipV="1">
            <a:off x="11371580" y="429260"/>
            <a:ext cx="59055" cy="59055"/>
          </a:xfrm>
          <a:prstGeom prst="ellipse">
            <a:avLst/>
          </a:prstGeom>
          <a:solidFill>
            <a:schemeClr val="accent2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  <p:sp>
        <p:nvSpPr>
          <p:cNvPr id="53" name="椭圆 52"/>
          <p:cNvSpPr/>
          <p:nvPr>
            <p:custDataLst>
              <p:tags r:id="rId9"/>
            </p:custDataLst>
          </p:nvPr>
        </p:nvSpPr>
        <p:spPr>
          <a:xfrm flipV="1">
            <a:off x="11507470" y="429260"/>
            <a:ext cx="59055" cy="59055"/>
          </a:xfrm>
          <a:prstGeom prst="ellipse">
            <a:avLst/>
          </a:prstGeom>
          <a:solidFill>
            <a:schemeClr val="accent2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 sz="1400" dirty="0">
              <a:solidFill>
                <a:schemeClr val="lt1"/>
              </a:solidFill>
            </a:endParaRPr>
          </a:p>
        </p:txBody>
      </p:sp>
      <p:sp>
        <p:nvSpPr>
          <p:cNvPr id="54" name="椭圆 53"/>
          <p:cNvSpPr/>
          <p:nvPr>
            <p:custDataLst>
              <p:tags r:id="rId10"/>
            </p:custDataLst>
          </p:nvPr>
        </p:nvSpPr>
        <p:spPr>
          <a:xfrm flipV="1">
            <a:off x="11642725" y="429260"/>
            <a:ext cx="59055" cy="59055"/>
          </a:xfrm>
          <a:prstGeom prst="ellipse">
            <a:avLst/>
          </a:prstGeom>
          <a:solidFill>
            <a:schemeClr val="accent2"/>
          </a:solidFill>
          <a:ln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  <p:sp>
        <p:nvSpPr>
          <p:cNvPr id="9" name="节编号"/>
          <p:cNvSpPr>
            <a:spLocks noGrp="1"/>
          </p:cNvSpPr>
          <p:nvPr>
            <p:ph type="body" idx="3" hasCustomPrompt="1"/>
            <p:custDataLst>
              <p:tags r:id="rId11"/>
            </p:custDataLst>
          </p:nvPr>
        </p:nvSpPr>
        <p:spPr>
          <a:xfrm>
            <a:off x="5831205" y="1662430"/>
            <a:ext cx="927735" cy="927735"/>
          </a:xfrm>
          <a:prstGeom prst="ellipse">
            <a:avLst/>
          </a:prstGeom>
          <a:gradFill flip="none" rotWithShape="1">
            <a:gsLst>
              <a:gs pos="0">
                <a:schemeClr val="accent3"/>
              </a:gs>
              <a:gs pos="54000">
                <a:schemeClr val="accent1"/>
              </a:gs>
              <a:gs pos="100000">
                <a:schemeClr val="accent4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91440" tIns="45720" rIns="91440" bIns="45720" numCol="1" spcCol="0" rtlCol="0" fromWordArt="0" anchor="b" anchorCtr="0" forceAA="0" compatLnSpc="1">
            <a:norm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2800" b="0" i="0" u="none" strike="noStrike" kern="1200" cap="none" spc="0" normalizeH="0" baseline="0" noProof="1" dirty="0">
                <a:solidFill>
                  <a:schemeClr val="lt1"/>
                </a:solidFill>
                <a:latin typeface="+mn-lt"/>
                <a:sym typeface="+mn-ea"/>
              </a:defRPr>
            </a:lvl1pPr>
          </a:lstStyle>
          <a:p>
            <a:pPr lvl="0" algn="ctr">
              <a:buClrTx/>
              <a:buSzTx/>
              <a:buFontTx/>
            </a:pPr>
            <a:r>
              <a:rPr>
                <a:latin typeface="+mn-lt"/>
                <a:sym typeface="+mn-ea"/>
              </a:rPr>
              <a:t>Click to add text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2" hasCustomPrompt="1"/>
            <p:custDataLst>
              <p:tags r:id="rId12"/>
            </p:custDataLst>
          </p:nvPr>
        </p:nvSpPr>
        <p:spPr>
          <a:xfrm>
            <a:off x="5607050" y="2755265"/>
            <a:ext cx="6095365" cy="259461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54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just">
              <a:lnSpc>
                <a:spcPct val="100000"/>
              </a:lnSpc>
              <a:buClrTx/>
              <a:buSzTx/>
              <a:buFontTx/>
            </a:pPr>
            <a:r>
              <a:rPr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7" name="任意多边形: 形状 22"/>
          <p:cNvSpPr/>
          <p:nvPr>
            <p:custDataLst>
              <p:tags r:id="rId13"/>
            </p:custDataLst>
          </p:nvPr>
        </p:nvSpPr>
        <p:spPr>
          <a:xfrm rot="16200000">
            <a:off x="4525645" y="6398260"/>
            <a:ext cx="372745" cy="572135"/>
          </a:xfrm>
          <a:custGeom>
            <a:avLst/>
            <a:gdLst>
              <a:gd name="connsiteX0" fmla="*/ 138215 w 595085"/>
              <a:gd name="connsiteY0" fmla="*/ 0 h 913740"/>
              <a:gd name="connsiteX1" fmla="*/ 595085 w 595085"/>
              <a:gd name="connsiteY1" fmla="*/ 456870 h 913740"/>
              <a:gd name="connsiteX2" fmla="*/ 138215 w 595085"/>
              <a:gd name="connsiteY2" fmla="*/ 913740 h 913740"/>
              <a:gd name="connsiteX3" fmla="*/ 46140 w 595085"/>
              <a:gd name="connsiteY3" fmla="*/ 904458 h 913740"/>
              <a:gd name="connsiteX4" fmla="*/ 0 w 595085"/>
              <a:gd name="connsiteY4" fmla="*/ 890136 h 913740"/>
              <a:gd name="connsiteX5" fmla="*/ 0 w 595085"/>
              <a:gd name="connsiteY5" fmla="*/ 23605 h 913740"/>
              <a:gd name="connsiteX6" fmla="*/ 46140 w 595085"/>
              <a:gd name="connsiteY6" fmla="*/ 9282 h 913740"/>
              <a:gd name="connsiteX7" fmla="*/ 138215 w 595085"/>
              <a:gd name="connsiteY7" fmla="*/ 0 h 91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085" h="913740">
                <a:moveTo>
                  <a:pt x="138215" y="0"/>
                </a:moveTo>
                <a:cubicBezTo>
                  <a:pt x="390537" y="0"/>
                  <a:pt x="595085" y="204548"/>
                  <a:pt x="595085" y="456870"/>
                </a:cubicBezTo>
                <a:cubicBezTo>
                  <a:pt x="595085" y="709192"/>
                  <a:pt x="390537" y="913740"/>
                  <a:pt x="138215" y="913740"/>
                </a:cubicBezTo>
                <a:cubicBezTo>
                  <a:pt x="106675" y="913740"/>
                  <a:pt x="75881" y="910544"/>
                  <a:pt x="46140" y="904458"/>
                </a:cubicBezTo>
                <a:lnTo>
                  <a:pt x="0" y="890136"/>
                </a:lnTo>
                <a:lnTo>
                  <a:pt x="0" y="23605"/>
                </a:lnTo>
                <a:lnTo>
                  <a:pt x="46140" y="9282"/>
                </a:lnTo>
                <a:cubicBezTo>
                  <a:pt x="75881" y="3196"/>
                  <a:pt x="106675" y="0"/>
                  <a:pt x="13821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/>
          <a:p>
            <a:pPr algn="ctr"/>
            <a:endParaRPr lang="en-US">
              <a:sym typeface="+mn-lt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 hasCustomPrompt="1"/>
            <p:custDataLst>
              <p:tags r:id="rId4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kern="1200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kern="1200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600" b="0" i="0" u="none" strike="noStrike" kern="1200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600" b="0" i="0" u="none" strike="noStrike" kern="1200" cap="none" spc="150" normalizeH="0" baseline="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  <a:sym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9" name="正文"/>
          <p:cNvSpPr txBox="1">
            <a:spLocks noGrp="1"/>
          </p:cNvSpPr>
          <p:nvPr>
            <p:ph idx="2" hasCustomPrompt="1"/>
            <p:custDataLst>
              <p:tags r:id="rId5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 hasCustomPrompt="1"/>
            <p:custDataLst>
              <p:tags r:id="rId6"/>
            </p:custDataLst>
          </p:nvPr>
        </p:nvSpPr>
        <p:spPr>
          <a:xfrm>
            <a:off x="607695" y="608330"/>
            <a:ext cx="10969625" cy="671195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正文"/>
          <p:cNvSpPr txBox="1">
            <a:spLocks noGrp="1"/>
          </p:cNvSpPr>
          <p:nvPr>
            <p:ph idx="5" hasCustomPrompt="1"/>
            <p:custDataLst>
              <p:tags r:id="rId4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13" name="标题"/>
          <p:cNvSpPr txBox="1">
            <a:spLocks noGrp="1"/>
          </p:cNvSpPr>
          <p:nvPr>
            <p:ph type="title" idx="4" hasCustomPrompt="1"/>
            <p:custDataLst>
              <p:tags r:id="rId5"/>
            </p:custDataLst>
          </p:nvPr>
        </p:nvSpPr>
        <p:spPr>
          <a:xfrm>
            <a:off x="6235200" y="1429200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2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>
                <a:latin typeface="+mj-lt"/>
                <a:sym typeface="+mn-ea"/>
              </a:rPr>
              <a:t>Click to add title</a:t>
            </a:r>
            <a:endParaRPr>
              <a:sym typeface="+mn-ea"/>
            </a:endParaRPr>
          </a:p>
        </p:txBody>
      </p:sp>
      <p:sp>
        <p:nvSpPr>
          <p:cNvPr id="12" name="正文"/>
          <p:cNvSpPr txBox="1">
            <a:spLocks noGrp="1"/>
          </p:cNvSpPr>
          <p:nvPr>
            <p:ph idx="3" hasCustomPrompt="1"/>
            <p:custDataLst>
              <p:tags r:id="rId6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11" name="标题"/>
          <p:cNvSpPr txBox="1">
            <a:spLocks noGrp="1"/>
          </p:cNvSpPr>
          <p:nvPr>
            <p:ph type="title" idx="2" hasCustomPrompt="1"/>
            <p:custDataLst>
              <p:tags r:id="rId7"/>
            </p:custDataLst>
          </p:nvPr>
        </p:nvSpPr>
        <p:spPr>
          <a:xfrm>
            <a:off x="608400" y="1429200"/>
            <a:ext cx="5342400" cy="40011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20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/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607695" y="608330"/>
            <a:ext cx="10969625" cy="671195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4"/>
            </p:custDataLst>
          </p:nvPr>
        </p:nvSpPr>
        <p:spPr>
          <a:xfrm>
            <a:off x="607695" y="608330"/>
            <a:ext cx="10969625" cy="671195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16"/>
          <p:cNvSpPr/>
          <p:nvPr>
            <p:custDataLst>
              <p:tags r:id="rId2"/>
            </p:custDataLst>
          </p:nvPr>
        </p:nvSpPr>
        <p:spPr>
          <a:xfrm>
            <a:off x="0" y="0"/>
            <a:ext cx="1666875" cy="1343660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9" name="任意多边形: 形状 2"/>
          <p:cNvSpPr/>
          <p:nvPr>
            <p:custDataLst>
              <p:tags r:id="rId3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1666875" cy="1343660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正文"/>
          <p:cNvSpPr txBox="1">
            <a:spLocks noGrp="1"/>
          </p:cNvSpPr>
          <p:nvPr>
            <p:ph idx="1" hasCustomPrompt="1"/>
            <p:custDataLst>
              <p:tags r:id="rId4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en-US" sz="1800" b="0" i="0" u="none" strike="noStrike" kern="1200" cap="none" spc="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lt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latin typeface="+mn-lt"/>
                <a:sym typeface="+mn-ea"/>
              </a:rPr>
              <a:t>Click to add text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2"/>
          <p:cNvSpPr/>
          <p:nvPr>
            <p:custDataLst>
              <p:tags r:id="rId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任意多边形: 形状 16"/>
          <p:cNvSpPr/>
          <p:nvPr>
            <p:custDataLst>
              <p:tags r:id="rId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4"/>
            </p:custDataLst>
          </p:nvPr>
        </p:nvSpPr>
        <p:spPr>
          <a:xfrm>
            <a:off x="607695" y="1301750"/>
            <a:ext cx="10969625" cy="405553"/>
          </a:xfrm>
          <a:prstGeom prst="rect">
            <a:avLst/>
          </a:prstGeom>
          <a:noFill/>
        </p:spPr>
        <p:txBody>
          <a:bodyPr wrap="square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800" b="1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 err="1">
                <a:latin typeface="+mj-lt"/>
                <a:sym typeface="+mn-ea"/>
              </a:rPr>
              <a:t>Click to add text</a:t>
            </a:r>
            <a:endParaRPr dirty="0" err="1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5"/>
            </p:custDataLst>
          </p:nvPr>
        </p:nvSpPr>
        <p:spPr>
          <a:xfrm>
            <a:off x="607695" y="608330"/>
            <a:ext cx="10969625" cy="671195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图片 6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46292" r="37615"/>
          <a:stretch>
            <a:fillRect/>
          </a:stretch>
        </p:blipFill>
        <p:spPr>
          <a:xfrm>
            <a:off x="5011354" y="0"/>
            <a:ext cx="7180647" cy="6181870"/>
          </a:xfrm>
          <a:custGeom>
            <a:avLst/>
            <a:gdLst>
              <a:gd name="connsiteX0" fmla="*/ 0 w 7180647"/>
              <a:gd name="connsiteY0" fmla="*/ 0 h 6181870"/>
              <a:gd name="connsiteX1" fmla="*/ 7180647 w 7180647"/>
              <a:gd name="connsiteY1" fmla="*/ 0 h 6181870"/>
              <a:gd name="connsiteX2" fmla="*/ 7180647 w 7180647"/>
              <a:gd name="connsiteY2" fmla="*/ 6181870 h 6181870"/>
              <a:gd name="connsiteX3" fmla="*/ 0 w 7180647"/>
              <a:gd name="connsiteY3" fmla="*/ 6181870 h 618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80647" h="6181870">
                <a:moveTo>
                  <a:pt x="0" y="0"/>
                </a:moveTo>
                <a:lnTo>
                  <a:pt x="7180647" y="0"/>
                </a:lnTo>
                <a:lnTo>
                  <a:pt x="7180647" y="6181870"/>
                </a:lnTo>
                <a:lnTo>
                  <a:pt x="0" y="6181870"/>
                </a:lnTo>
                <a:close/>
              </a:path>
            </a:pathLst>
          </a:custGeom>
        </p:spPr>
      </p:pic>
      <p:pic>
        <p:nvPicPr>
          <p:cNvPr id="68" name="图片 6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60753" b="74987"/>
          <a:stretch>
            <a:fillRect/>
          </a:stretch>
        </p:blipFill>
        <p:spPr>
          <a:xfrm>
            <a:off x="0" y="3978907"/>
            <a:ext cx="4519776" cy="2879094"/>
          </a:xfrm>
          <a:custGeom>
            <a:avLst/>
            <a:gdLst>
              <a:gd name="connsiteX0" fmla="*/ 0 w 4519776"/>
              <a:gd name="connsiteY0" fmla="*/ 0 h 2879094"/>
              <a:gd name="connsiteX1" fmla="*/ 4519776 w 4519776"/>
              <a:gd name="connsiteY1" fmla="*/ 0 h 2879094"/>
              <a:gd name="connsiteX2" fmla="*/ 4519776 w 4519776"/>
              <a:gd name="connsiteY2" fmla="*/ 2879094 h 2879094"/>
              <a:gd name="connsiteX3" fmla="*/ 0 w 4519776"/>
              <a:gd name="connsiteY3" fmla="*/ 2879094 h 2879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776" h="2879094">
                <a:moveTo>
                  <a:pt x="0" y="0"/>
                </a:moveTo>
                <a:lnTo>
                  <a:pt x="4519776" y="0"/>
                </a:lnTo>
                <a:lnTo>
                  <a:pt x="4519776" y="2879094"/>
                </a:lnTo>
                <a:lnTo>
                  <a:pt x="0" y="2879094"/>
                </a:lnTo>
                <a:close/>
              </a:path>
            </a:pathLst>
          </a:custGeom>
        </p:spPr>
      </p:pic>
      <p:sp>
        <p:nvSpPr>
          <p:cNvPr id="78" name="任意多边形: 形状 21"/>
          <p:cNvSpPr/>
          <p:nvPr>
            <p:custDataLst>
              <p:tags r:id="rId6"/>
            </p:custDataLst>
          </p:nvPr>
        </p:nvSpPr>
        <p:spPr>
          <a:xfrm>
            <a:off x="0" y="588645"/>
            <a:ext cx="594995" cy="913765"/>
          </a:xfrm>
          <a:custGeom>
            <a:avLst/>
            <a:gdLst>
              <a:gd name="connsiteX0" fmla="*/ 138215 w 595085"/>
              <a:gd name="connsiteY0" fmla="*/ 0 h 913740"/>
              <a:gd name="connsiteX1" fmla="*/ 595085 w 595085"/>
              <a:gd name="connsiteY1" fmla="*/ 456870 h 913740"/>
              <a:gd name="connsiteX2" fmla="*/ 138215 w 595085"/>
              <a:gd name="connsiteY2" fmla="*/ 913740 h 913740"/>
              <a:gd name="connsiteX3" fmla="*/ 46140 w 595085"/>
              <a:gd name="connsiteY3" fmla="*/ 904458 h 913740"/>
              <a:gd name="connsiteX4" fmla="*/ 0 w 595085"/>
              <a:gd name="connsiteY4" fmla="*/ 890136 h 913740"/>
              <a:gd name="connsiteX5" fmla="*/ 0 w 595085"/>
              <a:gd name="connsiteY5" fmla="*/ 23605 h 913740"/>
              <a:gd name="connsiteX6" fmla="*/ 46140 w 595085"/>
              <a:gd name="connsiteY6" fmla="*/ 9282 h 913740"/>
              <a:gd name="connsiteX7" fmla="*/ 138215 w 595085"/>
              <a:gd name="connsiteY7" fmla="*/ 0 h 913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5085" h="913740">
                <a:moveTo>
                  <a:pt x="138215" y="0"/>
                </a:moveTo>
                <a:cubicBezTo>
                  <a:pt x="390537" y="0"/>
                  <a:pt x="595085" y="204548"/>
                  <a:pt x="595085" y="456870"/>
                </a:cubicBezTo>
                <a:cubicBezTo>
                  <a:pt x="595085" y="709192"/>
                  <a:pt x="390537" y="913740"/>
                  <a:pt x="138215" y="913740"/>
                </a:cubicBezTo>
                <a:cubicBezTo>
                  <a:pt x="106675" y="913740"/>
                  <a:pt x="75881" y="910544"/>
                  <a:pt x="46140" y="904458"/>
                </a:cubicBezTo>
                <a:lnTo>
                  <a:pt x="0" y="890136"/>
                </a:lnTo>
                <a:lnTo>
                  <a:pt x="0" y="23605"/>
                </a:lnTo>
                <a:lnTo>
                  <a:pt x="46140" y="9282"/>
                </a:lnTo>
                <a:cubicBezTo>
                  <a:pt x="75881" y="3196"/>
                  <a:pt x="106675" y="0"/>
                  <a:pt x="13821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署名"/>
          <p:cNvSpPr txBox="1">
            <a:spLocks noGrp="1"/>
          </p:cNvSpPr>
          <p:nvPr>
            <p:ph type="body" idx="5" hasCustomPrompt="1"/>
            <p:custDataLst>
              <p:tags r:id="rId7"/>
            </p:custDataLst>
          </p:nvPr>
        </p:nvSpPr>
        <p:spPr>
          <a:xfrm>
            <a:off x="1198245" y="4207510"/>
            <a:ext cx="5168205" cy="43243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defPPr>
              <a:defRPr lang="en-US">
                <a:latin typeface="+mn-lt"/>
              </a:defRPr>
            </a:defPPr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1600" b="0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+mn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>
                <a:latin typeface="+mn-lt"/>
                <a:sym typeface="+mn-ea"/>
              </a:rPr>
              <a:t>Click to add text</a:t>
            </a:r>
            <a:endParaRPr>
              <a:sym typeface="+mn-ea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4" hasCustomPrompt="1"/>
            <p:custDataLst>
              <p:tags r:id="rId8"/>
            </p:custDataLst>
          </p:nvPr>
        </p:nvSpPr>
        <p:spPr>
          <a:xfrm>
            <a:off x="1139825" y="2060575"/>
            <a:ext cx="5226685" cy="191833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6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"/>
          <a:srcRect t="46292" r="37615"/>
          <a:stretch>
            <a:fillRect/>
          </a:stretch>
        </p:blipFill>
        <p:spPr>
          <a:xfrm>
            <a:off x="5062154" y="-45720"/>
            <a:ext cx="7180647" cy="6181870"/>
          </a:xfrm>
          <a:custGeom>
            <a:avLst/>
            <a:gdLst>
              <a:gd name="connsiteX0" fmla="*/ 0 w 7180647"/>
              <a:gd name="connsiteY0" fmla="*/ 0 h 6181870"/>
              <a:gd name="connsiteX1" fmla="*/ 7180647 w 7180647"/>
              <a:gd name="connsiteY1" fmla="*/ 0 h 6181870"/>
              <a:gd name="connsiteX2" fmla="*/ 7180647 w 7180647"/>
              <a:gd name="connsiteY2" fmla="*/ 6181870 h 6181870"/>
              <a:gd name="connsiteX3" fmla="*/ 0 w 7180647"/>
              <a:gd name="connsiteY3" fmla="*/ 6181870 h 6181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80647" h="6181870">
                <a:moveTo>
                  <a:pt x="0" y="0"/>
                </a:moveTo>
                <a:lnTo>
                  <a:pt x="7180647" y="0"/>
                </a:lnTo>
                <a:lnTo>
                  <a:pt x="7180647" y="6181870"/>
                </a:lnTo>
                <a:lnTo>
                  <a:pt x="0" y="6181870"/>
                </a:lnTo>
                <a:close/>
              </a:path>
            </a:pathLst>
          </a:custGeom>
        </p:spPr>
      </p:pic>
      <p:sp>
        <p:nvSpPr>
          <p:cNvPr id="79" name="椭圆 78"/>
          <p:cNvSpPr/>
          <p:nvPr>
            <p:custDataLst>
              <p:tags r:id="rId10"/>
            </p:custDataLst>
          </p:nvPr>
        </p:nvSpPr>
        <p:spPr>
          <a:xfrm>
            <a:off x="7334621" y="1063655"/>
            <a:ext cx="4781179" cy="478117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  <a:prstDash val="solid"/>
          </a:ln>
          <a:effectLst>
            <a:outerShdw blurRad="203200" dist="101600" dir="8100000" algn="tr" rotWithShape="0">
              <a:srgbClr val="3E3FC2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pic>
        <p:nvPicPr>
          <p:cNvPr id="107" name="图片对象" descr="E:\PPT翻新\图片3.png图片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r="1432" b="3846"/>
          <a:stretch>
            <a:fillRect/>
          </a:stretch>
        </p:blipFill>
        <p:spPr>
          <a:xfrm>
            <a:off x="5341620" y="588645"/>
            <a:ext cx="6774180" cy="6096635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 Area</a:t>
            </a:r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99.xml"/><Relationship Id="rId18" Type="http://schemas.openxmlformats.org/officeDocument/2006/relationships/tags" Target="../tags/tag98.xml"/><Relationship Id="rId17" Type="http://schemas.openxmlformats.org/officeDocument/2006/relationships/tags" Target="../tags/tag97.xml"/><Relationship Id="rId16" Type="http://schemas.openxmlformats.org/officeDocument/2006/relationships/tags" Target="../tags/tag96.xml"/><Relationship Id="rId15" Type="http://schemas.openxmlformats.org/officeDocument/2006/relationships/tags" Target="../tags/tag95.xml"/><Relationship Id="rId14" Type="http://schemas.openxmlformats.org/officeDocument/2006/relationships/tags" Target="../tags/tag9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2"/>
          <p:cNvSpPr/>
          <p:nvPr>
            <p:custDataLst>
              <p:tags r:id="rId12"/>
            </p:custDataLst>
          </p:nvPr>
        </p:nvSpPr>
        <p:spPr>
          <a:xfrm>
            <a:off x="10841990" y="5400675"/>
            <a:ext cx="1350010" cy="1457325"/>
          </a:xfrm>
          <a:custGeom>
            <a:avLst/>
            <a:gdLst>
              <a:gd name="connsiteX0" fmla="*/ 1655408 w 2097843"/>
              <a:gd name="connsiteY0" fmla="*/ 0 h 2264232"/>
              <a:gd name="connsiteX1" fmla="*/ 1989031 w 2097843"/>
              <a:gd name="connsiteY1" fmla="*/ 33632 h 2264232"/>
              <a:gd name="connsiteX2" fmla="*/ 2097843 w 2097843"/>
              <a:gd name="connsiteY2" fmla="*/ 61611 h 2264232"/>
              <a:gd name="connsiteX3" fmla="*/ 2097843 w 2097843"/>
              <a:gd name="connsiteY3" fmla="*/ 2264232 h 2264232"/>
              <a:gd name="connsiteX4" fmla="*/ 117084 w 2097843"/>
              <a:gd name="connsiteY4" fmla="*/ 2264232 h 2264232"/>
              <a:gd name="connsiteX5" fmla="*/ 74424 w 2097843"/>
              <a:gd name="connsiteY5" fmla="*/ 2147676 h 2264232"/>
              <a:gd name="connsiteX6" fmla="*/ 0 w 2097843"/>
              <a:gd name="connsiteY6" fmla="*/ 1655408 h 2264232"/>
              <a:gd name="connsiteX7" fmla="*/ 1655408 w 2097843"/>
              <a:gd name="connsiteY7" fmla="*/ 0 h 22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97843" h="2264232">
                <a:moveTo>
                  <a:pt x="1655408" y="0"/>
                </a:moveTo>
                <a:cubicBezTo>
                  <a:pt x="1769690" y="0"/>
                  <a:pt x="1881268" y="11581"/>
                  <a:pt x="1989031" y="33632"/>
                </a:cubicBezTo>
                <a:lnTo>
                  <a:pt x="2097843" y="61611"/>
                </a:lnTo>
                <a:lnTo>
                  <a:pt x="2097843" y="2264232"/>
                </a:lnTo>
                <a:lnTo>
                  <a:pt x="117084" y="2264232"/>
                </a:lnTo>
                <a:lnTo>
                  <a:pt x="74424" y="2147676"/>
                </a:lnTo>
                <a:cubicBezTo>
                  <a:pt x="26056" y="1992169"/>
                  <a:pt x="0" y="1826831"/>
                  <a:pt x="0" y="1655408"/>
                </a:cubicBezTo>
                <a:cubicBezTo>
                  <a:pt x="0" y="741151"/>
                  <a:pt x="741151" y="0"/>
                  <a:pt x="165540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46000">
                <a:schemeClr val="accent2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7" name="任意多边形: 形状 16"/>
          <p:cNvSpPr/>
          <p:nvPr>
            <p:custDataLst>
              <p:tags r:id="rId13"/>
            </p:custDataLst>
          </p:nvPr>
        </p:nvSpPr>
        <p:spPr>
          <a:xfrm>
            <a:off x="0" y="0"/>
            <a:ext cx="2202180" cy="1774825"/>
          </a:xfrm>
          <a:custGeom>
            <a:avLst/>
            <a:gdLst>
              <a:gd name="connsiteX0" fmla="*/ 0 w 2593145"/>
              <a:gd name="connsiteY0" fmla="*/ 0 h 2089574"/>
              <a:gd name="connsiteX1" fmla="*/ 2585357 w 2593145"/>
              <a:gd name="connsiteY1" fmla="*/ 0 h 2089574"/>
              <a:gd name="connsiteX2" fmla="*/ 2593145 w 2593145"/>
              <a:gd name="connsiteY2" fmla="*/ 154244 h 2089574"/>
              <a:gd name="connsiteX3" fmla="*/ 657815 w 2593145"/>
              <a:gd name="connsiteY3" fmla="*/ 2089574 h 2089574"/>
              <a:gd name="connsiteX4" fmla="*/ 82307 w 2593145"/>
              <a:gd name="connsiteY4" fmla="*/ 2002566 h 2089574"/>
              <a:gd name="connsiteX5" fmla="*/ 0 w 2593145"/>
              <a:gd name="connsiteY5" fmla="*/ 1972441 h 2089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93145" h="2089574">
                <a:moveTo>
                  <a:pt x="0" y="0"/>
                </a:moveTo>
                <a:lnTo>
                  <a:pt x="2585357" y="0"/>
                </a:lnTo>
                <a:lnTo>
                  <a:pt x="2593145" y="154244"/>
                </a:lnTo>
                <a:cubicBezTo>
                  <a:pt x="2593145" y="1223097"/>
                  <a:pt x="1726668" y="2089574"/>
                  <a:pt x="657815" y="2089574"/>
                </a:cubicBezTo>
                <a:cubicBezTo>
                  <a:pt x="457405" y="2089574"/>
                  <a:pt x="264110" y="2059112"/>
                  <a:pt x="82307" y="2002566"/>
                </a:cubicBezTo>
                <a:lnTo>
                  <a:pt x="0" y="1972441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solid"/>
          </a:ln>
          <a:effectLst>
            <a:outerShdw blurRad="863600" dist="304800" dir="8100000" algn="tr" rotWithShape="0">
              <a:schemeClr val="accent3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Arial" panose="020B0604020202020204" pitchFamily="34" charset="0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latin typeface="+mj-lt"/>
                <a:sym typeface="+mn-ea"/>
              </a:rPr>
              <a:t>Click to add title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Date Area</a:t>
            </a:r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73127340-2293-49D2-96F1-6E7BF0C8FD9C}" type="slidenum">
              <a:rPr lang="en-US" smtClean="0"/>
            </a:fld>
            <a:endParaRPr 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21"/>
            <p:custDataLst>
              <p:tags r:id="rId18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</a:pPr>
            <a:r>
              <a:rPr lang="en-US" dirty="0">
                <a:latin typeface="+mn-lt"/>
              </a:rPr>
              <a:t>Click to add text</a:t>
            </a:r>
            <a:endParaRPr lang="en-US" dirty="0"/>
          </a:p>
        </p:txBody>
      </p:sp>
      <p:sp>
        <p:nvSpPr>
          <p:cNvPr id="9" name="KSO_TEMPLATE" hidden="1"/>
          <p:cNvSpPr/>
          <p:nvPr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sym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en-US" sz="1800" b="0" i="0" u="none" strike="noStrike" kern="1200" cap="none" spc="0" normalizeH="0" baseline="0" noProof="1" dirty="0" smtClean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Arial" panose="020B0604020202020204" pitchFamily="34" charset="0"/>
          <a:sym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en-US" sz="1600" b="0" i="0" u="none" strike="noStrike" kern="1200" cap="none" spc="150" normalizeH="0" baseline="0" dirty="0" smtClean="0">
          <a:solidFill>
            <a:schemeClr val="tx1">
              <a:lumMod val="50000"/>
              <a:lumOff val="50000"/>
            </a:schemeClr>
          </a:solidFill>
          <a:uFillTx/>
          <a:latin typeface="+mn-ea"/>
        </a:defRPr>
      </a:lvl2pPr>
      <a:lvl3pPr marL="11430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en-US" sz="1600" b="0" i="0" u="none" strike="noStrike" kern="1200" cap="none" spc="150" normalizeH="0" baseline="0" dirty="0" smtClean="0">
          <a:solidFill>
            <a:schemeClr val="tx1">
              <a:lumMod val="50000"/>
              <a:lumOff val="50000"/>
            </a:schemeClr>
          </a:solidFill>
          <a:uFillTx/>
          <a:latin typeface="+mn-ea"/>
        </a:defRPr>
      </a:lvl3pPr>
      <a:lvl4pPr marL="16002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en-US" sz="1600" b="0" i="0" u="none" strike="noStrike" kern="1200" cap="none" spc="150" normalizeH="0" baseline="0" dirty="0" smtClean="0">
          <a:solidFill>
            <a:schemeClr val="tx1">
              <a:lumMod val="50000"/>
              <a:lumOff val="50000"/>
            </a:schemeClr>
          </a:solidFill>
          <a:uFillTx/>
          <a:latin typeface="+mn-ea"/>
        </a:defRPr>
      </a:lvl4pPr>
      <a:lvl5pPr marL="2057400" marR="0" indent="-228600" algn="l" defTabSz="914400" rtl="0" eaLnBrk="1" fontAlgn="auto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•"/>
        <a:defRPr kumimoji="0" lang="en-US" sz="1600" b="0" i="0" u="none" strike="noStrike" kern="1200" cap="none" spc="150" normalizeH="0" baseline="0" dirty="0">
          <a:solidFill>
            <a:schemeClr val="tx1">
              <a:lumMod val="50000"/>
              <a:lumOff val="50000"/>
            </a:schemeClr>
          </a:solidFill>
          <a:uFillTx/>
          <a:latin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0.xml"/><Relationship Id="rId1" Type="http://schemas.openxmlformats.org/officeDocument/2006/relationships/tags" Target="../tags/tag1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2.xml"/><Relationship Id="rId1" Type="http://schemas.openxmlformats.org/officeDocument/2006/relationships/tags" Target="../tags/tag14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4.xml"/><Relationship Id="rId1" Type="http://schemas.openxmlformats.org/officeDocument/2006/relationships/tags" Target="../tags/tag143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8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50.xml"/><Relationship Id="rId1" Type="http://schemas.openxmlformats.org/officeDocument/2006/relationships/tags" Target="../tags/tag149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10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5.png"/><Relationship Id="rId1" Type="http://schemas.openxmlformats.org/officeDocument/2006/relationships/tags" Target="../tags/tag12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3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xfrm>
            <a:off x="939800" y="1496060"/>
            <a:ext cx="5575300" cy="3098800"/>
          </a:xfrm>
        </p:spPr>
        <p:txBody>
          <a:bodyPr anchor="ctr" anchorCtr="0"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4400" dirty="0">
                <a:sym typeface="+mn-ea"/>
              </a:rPr>
              <a:t>Konsep Asuhan Keperawatan pada Pasien Hipertermi</a:t>
            </a:r>
            <a:endParaRPr lang="en-US" sz="4400" dirty="0">
              <a:sym typeface="+mn-ea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>
          <a:xfrm>
            <a:off x="204470" y="4280218"/>
            <a:ext cx="9144000" cy="1655762"/>
          </a:xfrm>
        </p:spPr>
        <p:txBody>
          <a:bodyPr/>
          <a:p>
            <a:pPr algn="ctr">
              <a:buNone/>
            </a:pPr>
            <a:r>
              <a:rPr>
                <a:latin typeface="+mn-lt"/>
                <a:ea typeface="+mn-ea"/>
                <a:cs typeface="Arial" panose="020B0604020202020204" pitchFamily="34" charset="0"/>
              </a:rPr>
              <a:t>Brigitta Ayu D.S</a:t>
            </a:r>
            <a:endParaRPr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Komplikasi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93185" y="188473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Dehidrasi berat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Kejang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Kerusakan organ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Syok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Kematian (pada heat stroke)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Penatalaksanaan Medis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Antipiretik (misalnya Paracetamol)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Cairan intravena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Pendinginan eksternal (kompres hangat, cooling blanket)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Oksigenasi jika diperlukan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Asuhan Keperawatan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18585" y="187203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</a:rPr>
              <a:t>a. Pengkajian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Suhu tubuh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Tanda vital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Status hidrasi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Riwayat penyakit/infeksi</a:t>
            </a:r>
            <a:endParaRPr lang="en-US" altLang="en-US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en-US">
                <a:solidFill>
                  <a:schemeClr val="tx1"/>
                </a:solidFill>
              </a:rPr>
              <a:t>b. Diagnosis Keperawatan (SDKI)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Hipertermia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Defisit volume cairan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Ketidakseimbangan nutrisi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SLKI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54780" y="209873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Suhu tubuh kembali normal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Status hidrasi adekuat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Tanda vital stabil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SIKI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Monitor suhu secara berkala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Berikan kompres hangat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Anjurkan peningkatan cairan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Kolaborasi pemberian obat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en-US"/>
              <a:t>Pemeriksaan Serologi dan Laboratorium Umum: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Pemeriksaan Serologi Dengue: Dilakukan untuk mendeteksi NS1, IgM, atau IgG dengue, terutama jika dicurigai demam berdarah</a:t>
            </a:r>
            <a:endParaRPr lang="en-US" altLang="en-US"/>
          </a:p>
          <a:p>
            <a:r>
              <a:rPr lang="en-US" altLang="en-US"/>
              <a:t>Pemeriksaan Widal/Tubex: Untuk mendeteksi infeksi demam tifoid.</a:t>
            </a:r>
            <a:endParaRPr lang="en-US" altLang="en-US"/>
          </a:p>
          <a:p>
            <a:r>
              <a:rPr lang="en-US" altLang="en-US"/>
              <a:t>Pemeriksaan Serologi Virus/Bakteri Lain: Tergantung indikasi klinis, seperti pemeriksaan HIV, hepatitis, atau IgM Anti-Salmonella</a:t>
            </a:r>
            <a:endParaRPr lang="en-US" altLang="en-US"/>
          </a:p>
          <a:p>
            <a:r>
              <a:rPr lang="en-US" altLang="en-US"/>
              <a:t>Pemeriksaan Darah Lengkap: Meliputi hemoglobin (Hb), hematokrit (Ht), leukosit, dan trombosit. Peningkatan hematokrit (&gt;20%) sering ditemukan pada kasus demam berdarah yang menyebabkan hipertermia</a:t>
            </a:r>
            <a:endParaRPr lang="en-US" altLang="en-US"/>
          </a:p>
          <a:p>
            <a:r>
              <a:rPr lang="en-US" altLang="en-US"/>
              <a:t>Uji Torniquet (Rumple Leede): Untuk skrining awal kerapuhan kapiler pada kasus demam dengue </a:t>
            </a: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/>
              <a:t>Pemeriksaan Penunjang Lain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Tes Urine: Untuk mendeteksi infeksi saluran kemih yang dapat memicu demam</a:t>
            </a:r>
            <a:endParaRPr lang="en-US" altLang="en-US"/>
          </a:p>
          <a:p>
            <a:r>
              <a:rPr lang="en-US" altLang="en-US"/>
              <a:t>Kultur Darah/Urine: Untuk mengidentifikasi bakteri penyebab infeksi spesifik.</a:t>
            </a:r>
            <a:endParaRPr lang="en-US" altLang="en-US"/>
          </a:p>
          <a:p>
            <a:r>
              <a:rPr lang="en-US" altLang="en-US"/>
              <a:t>Pemeriksaan Pencitraan: Rontgen dada jika dicurigai pneumonia</a:t>
            </a:r>
            <a:endParaRPr lang="en-US" altLang="en-US"/>
          </a:p>
          <a:p>
            <a:r>
              <a:rPr lang="en-US" altLang="en-US"/>
              <a:t>Tes Genetik/Biopsi Otot: Spesifik untuk kasus hipertermia maligna, yaitu reaksi genetik langka terhadap obat bius </a:t>
            </a:r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 altLang="en-US"/>
              <a:t>Tanda Klinis Hipertermia: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Peningkatan suhu tubuh (&gt;38,5°C), kulit merah dan panas, takikardia (detak jantung cepat), napas cepat, hingga kejang atau penurunan kesadaran pada kasus berat</a:t>
            </a:r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Pencegahan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793185" y="176154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Cukup minum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Hindari paparan panas berlebih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Gunakan pakaian yang menyerap keringat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Istirahat cukup saat aktivitas berat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03555" y="501650"/>
            <a:ext cx="10968990" cy="5390515"/>
          </a:xfrm>
        </p:spPr>
        <p:txBody>
          <a:bodyPr>
            <a:noAutofit/>
          </a:bodyPr>
          <a:p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Hasil penelitian didapatkan setelah diberikan intervensi keperawatan berupa kompres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hangat, dan memberikan HE tentang minum air putih yang banyak, serta memakai pakaian yang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tipis pada penderita hipertermia kedua klien mengalami penurunan suhu tubuh. Hipertermia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dapat teratasi dari suhu tubuh 38ºC-38,7ºC dalam jangka waktu 3 hari menjadi 36,2ºC. Kriteria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hasil didapatkan suhu tubuh kembali dalam batas normal.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Kesimpulan dari penelitian studi kasus ini, diagnosa keperawatan hipertermi dapat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teratasi dengan memberikan kompres air hangat disertai dengan konsumsi air mineral, pemberian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obat anti peuretik, serta memakai pakaian tipis yang dianjurkan oleh perawat yang berkolaborasi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dengan dokter. Saran, diharapkan perawat melakukan tindakan independen berupa kompres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  <a:p>
            <a:pPr marL="0" indent="0">
              <a:buNone/>
            </a:pPr>
            <a:r>
              <a:rPr lang="en-US" altLang="en-US" sz="1600">
                <a:latin typeface="Arial Black" panose="020B0A04020102020204" charset="0"/>
                <a:cs typeface="Arial Black" panose="020B0A04020102020204" charset="0"/>
              </a:rPr>
              <a:t>hangat, serta pemberian obat anti peuretik bila klien mengalami demam.</a:t>
            </a:r>
            <a:endParaRPr lang="en-US" altLang="en-US" sz="1600">
              <a:latin typeface="Arial Black" panose="020B0A04020102020204" charset="0"/>
              <a:cs typeface="Arial Black" panose="020B0A04020102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itle 5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 fontScale="9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Hipertermi adalah peningkatan suhu tubuh di atas normal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400" y="197109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chemeClr val="tx1"/>
                </a:solidFill>
                <a:sym typeface="+mn-ea"/>
              </a:rPr>
              <a:t>Gangguan regulasi suhu tubuh</a:t>
            </a:r>
            <a:endParaRPr>
              <a:solidFill>
                <a:schemeClr val="tx1"/>
              </a:solidFill>
            </a:endParaRPr>
          </a:p>
          <a:p>
            <a:r>
              <a:rPr>
                <a:solidFill>
                  <a:schemeClr val="tx1"/>
                </a:solidFill>
                <a:sym typeface="+mn-ea"/>
              </a:rPr>
              <a:t>Sering pada kondisi infeksi</a:t>
            </a:r>
            <a:endParaRPr>
              <a:solidFill>
                <a:schemeClr val="tx1"/>
              </a:solidFill>
            </a:endParaRPr>
          </a:p>
          <a:p>
            <a:r>
              <a:rPr>
                <a:solidFill>
                  <a:schemeClr val="tx1"/>
                </a:solidFill>
                <a:sym typeface="+mn-ea"/>
              </a:rPr>
              <a:t>Berpotensi komplikasi serius</a:t>
            </a:r>
            <a:endParaRPr>
              <a:solidFill>
                <a:schemeClr val="tx1"/>
              </a:solidFill>
            </a:endParaRPr>
          </a:p>
          <a:p>
            <a:r>
              <a:rPr>
                <a:solidFill>
                  <a:schemeClr val="tx1"/>
                </a:solidFill>
                <a:sym typeface="+mn-ea"/>
              </a:rPr>
              <a:t>Perlu penanganan cepat</a:t>
            </a:r>
            <a:endParaRPr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p>
            <a:r>
              <a:rPr lang="en-US"/>
              <a:t>单击此处编辑母版文本样式</a:t>
            </a:r>
            <a:endParaRPr lang="en-US"/>
          </a:p>
          <a:p>
            <a:r>
              <a:rPr lang="en-US"/>
              <a:t>第二级</a:t>
            </a:r>
            <a:endParaRPr lang="en-US"/>
          </a:p>
          <a:p>
            <a:r>
              <a:rPr lang="en-US"/>
              <a:t>第三级</a:t>
            </a:r>
            <a:endParaRPr lang="en-US"/>
          </a:p>
          <a:p>
            <a:r>
              <a:rPr lang="en-US"/>
              <a:t>第四级</a:t>
            </a:r>
            <a:endParaRPr lang="en-US"/>
          </a:p>
          <a:p>
            <a:r>
              <a:rPr lang="en-US"/>
              <a:t>第五级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Title 7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Hipertermi adalah kondisi meningkatnya suhu tubuh di atas normal (&gt;37,5–38°C) akibat kegagalan mekanisme termoregulasi tubuh, bukan karena peningkatan set point hipotalamus (berbeda dengan demam).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Klasifikasi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7765" y="162629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Hipertermi ringan: 37,5–38°C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Hipertermi sedang: 38–39°C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Hipertermi berat: &gt;39°C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Heat stroke: &gt;40°C (kondisi gawat darurat)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Etiologi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07765" y="142880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Infeksi (bakteri, virus, jamur)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Paparan panas berlebih (lingkungan panas)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Dehidrasi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Gangguan sistem saraf pusat (hipotalamus)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Efek obat-obatan (misal anestesi, antipsikotik)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Aktivitas fisik berlebihan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Patofisiologi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30015" y="2098730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Terjadi ketidakseimbangan antara produksi panas dan pengeluaran panas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Mekanisme kehilangan panas (keringat, vasodilatasi) tidak efektif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Suhu tubuh meningkat → metabolisme meningkat → kebutuhan oksigen meningkat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Bila berlanjut dapat menyebabkan kerusakan organ (otak, ginjal)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Tanda Gejala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79545" y="197109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Suhu tubuh meningkat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Kulit panas, kering (atau berkeringat berlebihan)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Takikardia (nadi cepat)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Takipnea (napas cepat)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Lemas, pusing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Penurunan kesadaran (pada kasus berat)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Kejang (pada anak)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 idx="2"/>
            <p:custDataLst>
              <p:tags r:id="rId1"/>
            </p:custDataLst>
          </p:nvPr>
        </p:nvSpPr>
        <p:spPr/>
        <p:txBody>
          <a:bodyPr>
            <a:normAutofit fontScale="90000"/>
          </a:bodyPr>
          <a:p>
            <a:r>
              <a:rPr lang="en-US"/>
              <a:t>HIPERTERMI</a:t>
            </a:r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981325" y="1478915"/>
            <a:ext cx="5220970" cy="51161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>
            <a:spLocks noGrp="1"/>
          </p:cNvSpPr>
          <p:nvPr>
            <p:ph type="title" idx="2"/>
            <p:custDataLst>
              <p:tags r:id="rId1"/>
            </p:custDataLst>
          </p:nvPr>
        </p:nvSpPr>
        <p:spPr>
          <a:noFill/>
        </p:spPr>
        <p:txBody>
          <a:bodyPr vert="horz" wrap="square" lIns="71755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sz="3600" b="1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sym typeface="+mn-ea"/>
              </a:defRPr>
            </a:lvl1pPr>
          </a:lstStyle>
          <a:p>
            <a:pPr lvl="0" algn="l"/>
            <a:r>
              <a:rPr>
                <a:cs typeface="+mn-ea"/>
                <a:sym typeface="+mn-ea"/>
              </a:rPr>
              <a:t>Pemeriksaan Penunjang</a:t>
            </a:r>
            <a:endParaRPr>
              <a:cs typeface="+mn-ea"/>
              <a:sym typeface="+mn-ea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817950" y="2353365"/>
            <a:ext cx="10969200" cy="4759200"/>
          </a:xfrm>
          <a:prstGeom prst="rect">
            <a:avLst/>
          </a:prstGeom>
        </p:spPr>
        <p:txBody>
          <a:bodyPr vert="horz" wrap="square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</a:rPr>
              <a:t>Pemeriksaan suhu tubuh (termometer)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Laboratorium: leukosit (indikasi infeksi)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Elektrolit (risiko dehidrasi)</a:t>
            </a:r>
            <a:endParaRPr lang="en-US" altLang="en-US">
              <a:solidFill>
                <a:schemeClr val="tx1"/>
              </a:solidFill>
            </a:endParaRPr>
          </a:p>
          <a:p>
            <a:r>
              <a:rPr lang="en-US" altLang="en-US">
                <a:solidFill>
                  <a:schemeClr val="tx1"/>
                </a:solidFill>
              </a:rPr>
              <a:t>Kultur darah (jika dicurigai infeksi)</a:t>
            </a:r>
            <a:endParaRPr lang="en-US" altLang="en-US">
              <a:solidFill>
                <a:schemeClr val="tx1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custom20233412_1*a*1"/>
  <p:tag name="KSO_WM_TEMPLATE_CATEGORY" val="custom"/>
  <p:tag name="KSO_WM_TEMPLATE_INDEX" val="20233412"/>
  <p:tag name="KSO_WM_UNIT_LAYERLEVEL" val="1"/>
  <p:tag name="KSO_WM_TAG_VERSION" val="3.0"/>
  <p:tag name="KSO_WM_BEAUTIFY_FLAG" val="#wm#"/>
  <p:tag name="KSO_WM_UNIT_PRESET_TEXT" val="The title goes here"/>
</p:tagLst>
</file>

<file path=ppt/tags/tag101.xml><?xml version="1.0" encoding="utf-8"?>
<p:tagLst xmlns:p="http://schemas.openxmlformats.org/presentationml/2006/main">
  <p:tag name="KSO_WM_SPECIAL_SOURCE" val="bdnull"/>
  <p:tag name="KSO_WM_TEMPLATE_THUMBS_INDEX" val="1、11"/>
  <p:tag name="KSO_WM_SLIDE_CONTENT_AREA" val="{&quot;left&quot;:&quot;46.85&quot;,&quot;top&quot;:&quot;89.2&quot;,&quot;width&quot;:&quot;568.5&quot;,&quot;height&quot;:&quot;371.8&quot;}"/>
  <p:tag name="KSO_WM_SLIDE_ID" val="custom20233412_1"/>
  <p:tag name="KSO_WM_TEMPLATE_SUBCATEGORY" val="29"/>
  <p:tag name="KSO_WM_TEMPLATE_MASTER_TYPE" val="0"/>
  <p:tag name="KSO_WM_TEMPLATE_COLOR_TYPE" val="0"/>
  <p:tag name="KSO_WM_SLIDE_TYPE" val="title"/>
  <p:tag name="KSO_WM_SLIDE_SUBTYPE" val="pureTxt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3412"/>
  <p:tag name="KSO_WM_SLIDE_LAYOUT" val="a_b_f"/>
  <p:tag name="KSO_WM_SLIDE_LAYOUT_CNT" val="1_1_1"/>
  <p:tag name="KSO_WM_SLIDE_THEME_ID" val="3302444"/>
  <p:tag name="KSO_WM_SLIDE_THEME_NAME" val="Blue Business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03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04.xml><?xml version="1.0" encoding="utf-8"?>
<p:tagLst xmlns:p="http://schemas.openxmlformats.org/presentationml/2006/main">
  <p:tag name="KSO_WM_SLIDE_TYPE" val="text"/>
  <p:tag name="KSO_WM_BEAUTIFY_FLAG" val="#wm#"/>
</p:tagLst>
</file>

<file path=ppt/tags/tag105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06.xml><?xml version="1.0" encoding="utf-8"?>
<p:tagLst xmlns:p="http://schemas.openxmlformats.org/presentationml/2006/main">
  <p:tag name="KSO_WM_UNIT_INDEX" val="2"/>
  <p:tag name="KSO_WM_UNIT_TYPE" val="f"/>
  <p:tag name="KSO_WM_UNIT_SUBTYPE" val="a"/>
  <p:tag name="KSO_WM_BEAUTIFY_FLAG" val="#wm#"/>
</p:tagLst>
</file>

<file path=ppt/tags/tag107.xml><?xml version="1.0" encoding="utf-8"?>
<p:tagLst xmlns:p="http://schemas.openxmlformats.org/presentationml/2006/main">
  <p:tag name="KSO_WM_SLIDE_TYPE" val="text"/>
  <p:tag name="KSO_WM_BEAUTIFY_FLAG" val="#wm#"/>
</p:tagLst>
</file>

<file path=ppt/tags/tag108.xml><?xml version="1.0" encoding="utf-8"?>
<p:tagLst xmlns:p="http://schemas.openxmlformats.org/presentationml/2006/main">
  <p:tag name="KSO_WM_UNIT_TEXT" val="Hipertermi adalah peningkatan suhu tubuh di atas normal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09.xml><?xml version="1.0" encoding="utf-8"?>
<p:tagLst xmlns:p="http://schemas.openxmlformats.org/presentationml/2006/main">
  <p:tag name="KSO_WM_UNIT_INDEX" val="9"/>
  <p:tag name="KSO_WM_UNIT_TYPE" val="f"/>
  <p:tag name="KSO_WM_UNIT_SUBTYPE" val="a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0.xml><?xml version="1.0" encoding="utf-8"?>
<p:tagLst xmlns:p="http://schemas.openxmlformats.org/presentationml/2006/main">
  <p:tag name="KSO_WM_SLIDE_TYPE" val="text"/>
  <p:tag name="KSO_WM_BEAUTIFY_FLAG" val="#wm#"/>
</p:tagLst>
</file>

<file path=ppt/tags/tag111.xml><?xml version="1.0" encoding="utf-8"?>
<p:tagLst xmlns:p="http://schemas.openxmlformats.org/presentationml/2006/main">
  <p:tag name="KSO_WM_UNIT_TEXT" val="Klasifikas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12.xml><?xml version="1.0" encoding="utf-8"?>
<p:tagLst xmlns:p="http://schemas.openxmlformats.org/presentationml/2006/main">
  <p:tag name="KSO_WM_UNIT_INDEX" val="7"/>
  <p:tag name="KSO_WM_UNIT_TYPE" val="f"/>
  <p:tag name="KSO_WM_UNIT_SUBTYPE" val="a"/>
  <p:tag name="KSO_WM_BEAUTIFY_FLAG" val="#wm#"/>
</p:tagLst>
</file>

<file path=ppt/tags/tag113.xml><?xml version="1.0" encoding="utf-8"?>
<p:tagLst xmlns:p="http://schemas.openxmlformats.org/presentationml/2006/main">
  <p:tag name="KSO_WM_SLIDE_TYPE" val="text"/>
  <p:tag name="KSO_WM_BEAUTIFY_FLAG" val="#wm#"/>
</p:tagLst>
</file>

<file path=ppt/tags/tag114.xml><?xml version="1.0" encoding="utf-8"?>
<p:tagLst xmlns:p="http://schemas.openxmlformats.org/presentationml/2006/main">
  <p:tag name="KSO_WM_UNIT_TEXT" val="Etiolog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15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16.xml><?xml version="1.0" encoding="utf-8"?>
<p:tagLst xmlns:p="http://schemas.openxmlformats.org/presentationml/2006/main">
  <p:tag name="KSO_WM_SLIDE_TYPE" val="text"/>
  <p:tag name="KSO_WM_BEAUTIFY_FLAG" val="#wm#"/>
</p:tagLst>
</file>

<file path=ppt/tags/tag117.xml><?xml version="1.0" encoding="utf-8"?>
<p:tagLst xmlns:p="http://schemas.openxmlformats.org/presentationml/2006/main">
  <p:tag name="KSO_WM_UNIT_TEXT" val="Patofisiolog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18.xml><?xml version="1.0" encoding="utf-8"?>
<p:tagLst xmlns:p="http://schemas.openxmlformats.org/presentationml/2006/main">
  <p:tag name="KSO_WM_UNIT_INDEX" val="8"/>
  <p:tag name="KSO_WM_UNIT_TYPE" val="f"/>
  <p:tag name="KSO_WM_UNIT_SUBTYPE" val="a"/>
  <p:tag name="KSO_WM_BEAUTIFY_FLAG" val="#wm#"/>
</p:tagLst>
</file>

<file path=ppt/tags/tag119.xml><?xml version="1.0" encoding="utf-8"?>
<p:tagLst xmlns:p="http://schemas.openxmlformats.org/presentationml/2006/main">
  <p:tag name="KSO_WM_SLIDE_TYPE" val="text"/>
  <p:tag name="KSO_WM_BEAUTIFY_FLAG" val="#wm#"/>
</p:tagLst>
</file>

<file path=ppt/tags/tag12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21.xml><?xml version="1.0" encoding="utf-8"?>
<p:tagLst xmlns:p="http://schemas.openxmlformats.org/presentationml/2006/main">
  <p:tag name="KSO_WM_UNIT_TEXT" val="Tanda Gejala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22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23.xml><?xml version="1.0" encoding="utf-8"?>
<p:tagLst xmlns:p="http://schemas.openxmlformats.org/presentationml/2006/main">
  <p:tag name="KSO_WM_SLIDE_TYPE" val="text"/>
  <p:tag name="KSO_WM_BEAUTIFY_FLAG" val="#wm#"/>
</p:tagLst>
</file>

<file path=ppt/tags/tag124.xml><?xml version="1.0" encoding="utf-8"?>
<p:tagLst xmlns:p="http://schemas.openxmlformats.org/presentationml/2006/main">
  <p:tag name="KSO_WM_UNIT_TEXT" val="Pemeriksaan Penunjang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25.xml><?xml version="1.0" encoding="utf-8"?>
<p:tagLst xmlns:p="http://schemas.openxmlformats.org/presentationml/2006/main">
  <p:tag name="KSO_WM_UNIT_INDEX" val="6"/>
  <p:tag name="KSO_WM_UNIT_TYPE" val="f"/>
  <p:tag name="KSO_WM_UNIT_SUBTYPE" val="a"/>
  <p:tag name="KSO_WM_BEAUTIFY_FLAG" val="#wm#"/>
</p:tagLst>
</file>

<file path=ppt/tags/tag126.xml><?xml version="1.0" encoding="utf-8"?>
<p:tagLst xmlns:p="http://schemas.openxmlformats.org/presentationml/2006/main">
  <p:tag name="KSO_WM_SLIDE_TYPE" val="text"/>
  <p:tag name="KSO_WM_BEAUTIFY_FLAG" val="#wm#"/>
</p:tagLst>
</file>

<file path=ppt/tags/tag127.xml><?xml version="1.0" encoding="utf-8"?>
<p:tagLst xmlns:p="http://schemas.openxmlformats.org/presentationml/2006/main">
  <p:tag name="KSO_WM_UNIT_TEXT" val="Komplikas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28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29.xml><?xml version="1.0" encoding="utf-8"?>
<p:tagLst xmlns:p="http://schemas.openxmlformats.org/presentationml/2006/main">
  <p:tag name="KSO_WM_SLIDE_TYPE" val="text"/>
  <p:tag name="KSO_WM_BEAUTIFY_FLAG" val="#wm#"/>
</p:tagLst>
</file>

<file path=ppt/tags/tag13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TEXT" val="Penatalaksanaan Medis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31.xml><?xml version="1.0" encoding="utf-8"?>
<p:tagLst xmlns:p="http://schemas.openxmlformats.org/presentationml/2006/main">
  <p:tag name="KSO_WM_UNIT_INDEX" val="10"/>
  <p:tag name="KSO_WM_UNIT_TYPE" val="f"/>
  <p:tag name="KSO_WM_UNIT_SUBTYPE" val="a"/>
  <p:tag name="KSO_WM_BEAUTIFY_FLAG" val="#wm#"/>
</p:tagLst>
</file>

<file path=ppt/tags/tag132.xml><?xml version="1.0" encoding="utf-8"?>
<p:tagLst xmlns:p="http://schemas.openxmlformats.org/presentationml/2006/main">
  <p:tag name="KSO_WM_SLIDE_TYPE" val="text"/>
  <p:tag name="KSO_WM_BEAUTIFY_FLAG" val="#wm#"/>
</p:tagLst>
</file>

<file path=ppt/tags/tag133.xml><?xml version="1.0" encoding="utf-8"?>
<p:tagLst xmlns:p="http://schemas.openxmlformats.org/presentationml/2006/main">
  <p:tag name="KSO_WM_UNIT_TEXT" val="Asuhan Keperawatan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34.xml><?xml version="1.0" encoding="utf-8"?>
<p:tagLst xmlns:p="http://schemas.openxmlformats.org/presentationml/2006/main">
  <p:tag name="KSO_WM_UNIT_INDEX" val="4"/>
  <p:tag name="KSO_WM_UNIT_TYPE" val="f"/>
  <p:tag name="KSO_WM_UNIT_SUBTYPE" val="a"/>
  <p:tag name="KSO_WM_BEAUTIFY_FLAG" val="#wm#"/>
</p:tagLst>
</file>

<file path=ppt/tags/tag135.xml><?xml version="1.0" encoding="utf-8"?>
<p:tagLst xmlns:p="http://schemas.openxmlformats.org/presentationml/2006/main">
  <p:tag name="KSO_WM_SLIDE_TYPE" val="text"/>
  <p:tag name="KSO_WM_BEAUTIFY_FLAG" val="#wm#"/>
</p:tagLst>
</file>

<file path=ppt/tags/tag136.xml><?xml version="1.0" encoding="utf-8"?>
<p:tagLst xmlns:p="http://schemas.openxmlformats.org/presentationml/2006/main">
  <p:tag name="KSO_WM_UNIT_TEXT" val="SLK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37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38.xml><?xml version="1.0" encoding="utf-8"?>
<p:tagLst xmlns:p="http://schemas.openxmlformats.org/presentationml/2006/main">
  <p:tag name="KSO_WM_SLIDE_TYPE" val="text"/>
  <p:tag name="KSO_WM_BEAUTIFY_FLAG" val="#wm#"/>
</p:tagLst>
</file>

<file path=ppt/tags/tag13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40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1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42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44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5.xml><?xml version="1.0" encoding="utf-8"?>
<p:tagLst xmlns:p="http://schemas.openxmlformats.org/presentationml/2006/main">
  <p:tag name="KSO_WM_UNIT_TEXT" val="SIKI"/>
  <p:tag name="KSO_WM_UNIT_INDEX" val="1"/>
  <p:tag name="KSO_WM_UNIT_TYPE" val="a"/>
  <p:tag name="KSO_WM_BEAUTIFY_FLAG" val="#wm#"/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ID" val="_2*a*1"/>
  <p:tag name="KSO_WM_UNIT_LAYERLEVEL" val="1"/>
  <p:tag name="KSO_WM_TAG_VERSION" val="3.0"/>
</p:tagLst>
</file>

<file path=ppt/tags/tag146.xml><?xml version="1.0" encoding="utf-8"?>
<p:tagLst xmlns:p="http://schemas.openxmlformats.org/presentationml/2006/main">
  <p:tag name="KSO_WM_UNIT_INDEX" val="5"/>
  <p:tag name="KSO_WM_UNIT_TYPE" val="f"/>
  <p:tag name="KSO_WM_UNIT_SUBTYPE" val="a"/>
  <p:tag name="KSO_WM_BEAUTIFY_FLAG" val="#wm#"/>
</p:tagLst>
</file>

<file path=ppt/tags/tag147.xml><?xml version="1.0" encoding="utf-8"?>
<p:tagLst xmlns:p="http://schemas.openxmlformats.org/presentationml/2006/main">
  <p:tag name="KSO_WM_SLIDE_TYPE" val="text"/>
  <p:tag name="KSO_WM_BEAUTIFY_FLAG" val="#wm#"/>
</p:tagLst>
</file>

<file path=ppt/tags/tag148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4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</p:tagLst>
</file>

<file path=ppt/tags/tag15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50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</p:tagLst>
</file>

<file path=ppt/tags/tag20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LINE_FORE_SCHEMECOLOR_INDEX_BRIGHTNESS" val="0.4"/>
  <p:tag name="KSO_WM_UNIT_LINE_FORE_SCHEMECOLOR_INDEX" val="15"/>
  <p:tag name="KSO_WM_UNIT_LINE_FILL_TYPE" val="2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TEXT_FILL_FORE_SCHEMECOLOR_INDEX_BRIGHTNESS" val="0.5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4*i*4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4*i*5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4*i*6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4*i*7"/>
  <p:tag name="KSO_WM_UNIT_LAYERLEVEL" val="1"/>
  <p:tag name="KSO_WM_TAG_VERSION" val="3.0"/>
  <p:tag name="KSO_WM_BEAUTIFY_FLAG" val="#wm#"/>
</p:tagLst>
</file>

<file path=ppt/tags/tag33.xml><?xml version="1.0" encoding="utf-8"?>
<p:tagLst xmlns:p="http://schemas.openxmlformats.org/presentationml/2006/main">
  <p:tag name="KSO_WM_UNIT_FILL_FORE_SCHEMECOLOR_INDEX_1_BRIGHTNESS" val="0"/>
  <p:tag name="KSO_WM_UNIT_FILL_FORE_SCHEMECOLOR_INDEX_1" val="8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6"/>
  <p:tag name="KSO_WM_UNIT_FILL_FORE_SCHEMECOLOR_INDEX_2_POS" val="0.54"/>
  <p:tag name="KSO_WM_UNIT_FILL_FORE_SCHEMECOLOR_INDEX_2_TRANS" val="0"/>
  <p:tag name="KSO_WM_UNIT_FILL_FORE_SCHEMECOLOR_INDEX_3_BRIGHTNESS" val="0"/>
  <p:tag name="KSO_WM_UNIT_FILL_FORE_SCHEMECOLOR_INDEX_3" val="9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CONTENT_GROUP_TYPE" val="contentchip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</p:tagLst>
</file>

<file path=ppt/tags/tag3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TEXT_FILL_FORE_SCHEMECOLOR_INDEX_BRIGHTNESS" val="0.5"/>
  <p:tag name="KSO_WM_UNIT_TEXT_FILL_FORE_SCHEMECOLOR_INDEX" val="13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4*i*8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9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BEAUTIFY_FLAG" val="#wm#"/>
</p:tagLst>
</file>

<file path=ppt/tags/tag40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7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49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*i*4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</p:tagLst>
</file>

<file path=ppt/tags/tag5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8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f"/>
  <p:tag name="KSO_WM_UNIT_INDEX" val="1"/>
  <p:tag name="KSO_WM_UNIT_ID" val="_1*f*1"/>
  <p:tag name="KSO_WM_UNIT_LAYERLEVEL" val="1"/>
  <p:tag name="KSO_WM_TAG_VERSION" val="3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8*i*2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9*i*2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内容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</p:tagLst>
</file>

<file path=ppt/tags/tag70.xml><?xml version="1.0" encoding="utf-8"?>
<p:tagLst xmlns:p="http://schemas.openxmlformats.org/presentationml/2006/main">
  <p:tag name="KSO_WM_UNIT_SUBTYPE" val="a"/>
  <p:tag name="KSO_WM_UNIT_PRESET_TEXT" val="单击此处编辑母版文本样式&#10;第二级&#10;第三级&#10;第四级&#10;第五级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4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添加副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TEXT_FILL_FORE_SCHEMECOLOR_INDEX_1_BRIGHTNESS" val="0"/>
  <p:tag name="KSO_WM_UNIT_TEXT_FILL_FORE_SCHEMECOLOR_INDEX_1" val="5"/>
  <p:tag name="KSO_WM_UNIT_TEXT_FILL_FORE_SCHEMECOLOR_INDEX_1_POS" val="0"/>
  <p:tag name="KSO_WM_UNIT_TEXT_FILL_FORE_SCHEMECOLOR_INDEX_1_TRANS" val="0"/>
  <p:tag name="KSO_WM_UNIT_TEXT_FILL_FORE_SCHEMECOLOR_INDEX_2_BRIGHTNESS" val="0"/>
  <p:tag name="KSO_WM_UNIT_TEXT_FILL_FORE_SCHEMECOLOR_INDEX_2" val="9"/>
  <p:tag name="KSO_WM_UNIT_TEXT_FILL_FORE_SCHEMECOLOR_INDEX_2_POS" val="0.532"/>
  <p:tag name="KSO_WM_UNIT_TEXT_FILL_FORE_SCHEMECOLOR_INDEX_2_TRANS" val="0"/>
  <p:tag name="KSO_WM_UNIT_TEXT_FILL_FORE_SCHEMECOLOR_INDEX_3_BRIGHTNESS" val="0"/>
  <p:tag name="KSO_WM_UNIT_TEXT_FILL_FORE_SCHEMECOLOR_INDEX_3" val="6"/>
  <p:tag name="KSO_WM_UNIT_TEXT_FILL_FORE_SCHEMECOLOR_INDEX_3_POS" val="1"/>
  <p:tag name="KSO_WM_UNIT_TEXT_FILL_FORE_SCHEMECOLOR_INDEX_3_TRANS" val="0"/>
  <p:tag name="KSO_WM_UNIT_TEXT_FILL_GRADIENT_TYPE" val="0"/>
  <p:tag name="KSO_WM_UNIT_TEXT_FILL_GRADIENT_ANGLE" val="0"/>
  <p:tag name="KSO_WM_UNIT_TEXT_FILL_GRADIENT_DIRECTION" val="3"/>
  <p:tag name="KSO_WM_UNIT_TEXT_FILL_TYPE" val="3"/>
  <p:tag name="KSO_WM_UNIT_ISCONTENTSTITLE" val="0"/>
  <p:tag name="KSO_WM_UNIT_ISNUMDGMTITLE" val="0"/>
  <p:tag name="KSO_WM_UNIT_PRESET_TEXT" val="添加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83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1*i*4"/>
  <p:tag name="KSO_WM_UNIT_LAYERLEVEL" val="1"/>
  <p:tag name="KSO_WM_TAG_VERSION" val="3.0"/>
  <p:tag name="KSO_WM_BEAUTIFY_FLAG" val="#wm#"/>
</p:tagLst>
</file>

<file path=ppt/tags/tag87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12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46"/>
  <p:tag name="KSO_WM_UNIT_FILL_FORE_SCHEMECOLOR_INDEX_2_TRANS" val="0"/>
  <p:tag name="KSO_WM_UNIT_FILL_FORE_SCHEMECOLOR_INDEX_3_BRIGHTNESS" val="0"/>
  <p:tag name="KSO_WM_UNIT_FILL_FORE_SCHEMECOLOR_INDEX_3" val="5"/>
  <p:tag name="KSO_WM_UNIT_FILL_FORE_SCHEMECOLOR_INDEX_3_POS" val="1"/>
  <p:tag name="KSO_WM_UNIT_FILL_FORE_SCHEMECOLOR_INDEX_3_TRANS" val="0"/>
  <p:tag name="KSO_WM_UNIT_FILL_GRADIENT_TYPE" val="2"/>
  <p:tag name="KSO_WM_UNIT_FILL_GRADIENT_ANGLE" val="0"/>
  <p:tag name="KSO_WM_UNIT_FILL_GRADIENT_DIRECTION" val="8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93.xml><?xml version="1.0" encoding="utf-8"?>
<p:tagLst xmlns:p="http://schemas.openxmlformats.org/presentationml/2006/main"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94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此处编辑母版标题样式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0*a*1"/>
  <p:tag name="KSO_WM_UNIT_LAYERLEVEL" val="1"/>
  <p:tag name="KSO_WM_TAG_VERSION" val="1.0"/>
  <p:tag name="KSO_WM_BEAUTIFY_FLAG" val="#wm#"/>
  <p:tag name="KSO_WM_TEMPLATE_CATEGORY" val="custom"/>
  <p:tag name="KSO_WM_TEMPLATE_INDEX" val="2023341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8.xml><?xml version="1.0" encoding="utf-8"?>
<p:tagLst xmlns:p="http://schemas.openxmlformats.org/presentationml/2006/main">
  <p:tag name="KSO_WM_UNIT_SUBTYPE" val="a"/>
  <p:tag name="KSO_WM_UNIT_PRESET_TEXT" val="单击此处编辑母版文本样式&#10;二级&#10;三级&#10;四级&#10;五级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0*f*1"/>
  <p:tag name="KSO_WM_UNIT_LAYERLEVEL" val="1"/>
  <p:tag name="KSO_WM_TAG_VERSION" val="3.0"/>
  <p:tag name="KSO_WM_BEAUTIFY_FLAG" val="#wm#"/>
  <p:tag name="KSO_WM_TEMPLATE_CATEGORY" val="custom"/>
  <p:tag name="KSO_WM_TEMPLATE_INDEX" val="20233412"/>
</p:tagLst>
</file>

<file path=ppt/tags/tag99.xml><?xml version="1.0" encoding="utf-8"?>
<p:tagLst xmlns:p="http://schemas.openxmlformats.org/presentationml/2006/main">
  <p:tag name="KSO_WM_SPECIAL_SOURCE" val="bdnull"/>
  <p:tag name="KSO_WM_TEMPLATE_THUMBS_INDEX" val="1、11"/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34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自定义 7">
      <a:dk1>
        <a:srgbClr val="000000"/>
      </a:dk1>
      <a:lt1>
        <a:srgbClr val="FFFFFF"/>
      </a:lt1>
      <a:dk2>
        <a:srgbClr val="44546A"/>
      </a:dk2>
      <a:lt2>
        <a:srgbClr val="F2F3F7"/>
      </a:lt2>
      <a:accent1>
        <a:srgbClr val="1CA5F0"/>
      </a:accent1>
      <a:accent2>
        <a:srgbClr val="0048E5"/>
      </a:accent2>
      <a:accent3>
        <a:srgbClr val="55D5EF"/>
      </a:accent3>
      <a:accent4>
        <a:srgbClr val="5845AA"/>
      </a:accent4>
      <a:accent5>
        <a:srgbClr val="7E6CFF"/>
      </a:accent5>
      <a:accent6>
        <a:srgbClr val="F6406A"/>
      </a:accent6>
      <a:hlink>
        <a:srgbClr val="2B86F7"/>
      </a:hlink>
      <a:folHlink>
        <a:srgbClr val="E537EB"/>
      </a:folHlink>
    </a:clrScheme>
    <a:fontScheme name="字体-立体">
      <a:majorFont>
        <a:latin typeface="Nunito Sans ExtraBold"/>
        <a:ea typeface="Nunito Sans ExtraBold"/>
        <a:cs typeface=""/>
      </a:majorFont>
      <a:minorFont>
        <a:latin typeface="Nunito Sans"/>
        <a:ea typeface="Nunito 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  <a:effectLst>
          <a:outerShdw blurRad="203200" dist="101600" dir="8100000" algn="tr" rotWithShape="0">
            <a:srgbClr val="FF5DA9">
              <a:alpha val="10000"/>
            </a:srgb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4146</Words>
  <Application>WPS Presentation</Application>
  <PresentationFormat>Widescreen</PresentationFormat>
  <Paragraphs>139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4" baseType="lpstr">
      <vt:lpstr>Arial</vt:lpstr>
      <vt:lpstr>SimSun</vt:lpstr>
      <vt:lpstr>Wingdings</vt:lpstr>
      <vt:lpstr>Wingdings</vt:lpstr>
      <vt:lpstr>Nunito Sans</vt:lpstr>
      <vt:lpstr>Segoe Print</vt:lpstr>
      <vt:lpstr>Nunito Sans ExtraBold</vt:lpstr>
      <vt:lpstr>Microsoft YaHei</vt:lpstr>
      <vt:lpstr>Arial Unicode MS</vt:lpstr>
      <vt:lpstr>Calibri</vt:lpstr>
      <vt:lpstr>Calibri Light</vt:lpstr>
      <vt:lpstr>Arial Black</vt:lpstr>
      <vt:lpstr>Office Theme</vt:lpstr>
      <vt:lpstr>3_Office Theme</vt:lpstr>
      <vt:lpstr>Konsep Asuhan Keperawatan pada Pasien Hipertermi</vt:lpstr>
      <vt:lpstr>Hipertermi adalah peningkatan suhu tubuh di atas normal</vt:lpstr>
      <vt:lpstr>PowerPoint 演示文稿</vt:lpstr>
      <vt:lpstr>Klasifikasi</vt:lpstr>
      <vt:lpstr>Etiologi</vt:lpstr>
      <vt:lpstr>Patofisiologi</vt:lpstr>
      <vt:lpstr>Tanda Gejala</vt:lpstr>
      <vt:lpstr>PowerPoint 演示文稿</vt:lpstr>
      <vt:lpstr>Pemeriksaan Penunjang</vt:lpstr>
      <vt:lpstr>Komplikasi</vt:lpstr>
      <vt:lpstr>Penatalaksanaan Medis</vt:lpstr>
      <vt:lpstr>Asuhan Keperawatan</vt:lpstr>
      <vt:lpstr>SLKI</vt:lpstr>
      <vt:lpstr>SIKI</vt:lpstr>
      <vt:lpstr>PowerPoint 演示文稿</vt:lpstr>
      <vt:lpstr>PowerPoint 演示文稿</vt:lpstr>
      <vt:lpstr>PowerPoint 演示文稿</vt:lpstr>
      <vt:lpstr>Pencegahan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DELL</dc:creator>
  <cp:lastModifiedBy>brigitta ayu dwi susanti</cp:lastModifiedBy>
  <cp:revision>4</cp:revision>
  <dcterms:created xsi:type="dcterms:W3CDTF">2025-07-23T00:59:00Z</dcterms:created>
  <dcterms:modified xsi:type="dcterms:W3CDTF">2026-04-27T07:55:31Z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0B9365A12BDD4E0BA52E3F569C9A3DE7_11</vt:lpwstr>
  </property>
  <property fmtid="{D5CDD505-2E9C-101B-9397-08002B2CF9AE}" pid="3" name="KSOProductBuildVer">
    <vt:lpwstr>1033-12.1.0.25862</vt:lpwstr>
  </property>
</Properties>
</file>