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05" r:id="rId4"/>
  </p:sldMasterIdLst>
  <p:notesMasterIdLst>
    <p:notesMasterId r:id="rId20"/>
  </p:notesMasterIdLst>
  <p:handoutMasterIdLst>
    <p:handoutMasterId r:id="rId21"/>
  </p:handoutMasterIdLst>
  <p:sldIdLst>
    <p:sldId id="310" r:id="rId5"/>
    <p:sldId id="299" r:id="rId6"/>
    <p:sldId id="300" r:id="rId7"/>
    <p:sldId id="292" r:id="rId8"/>
    <p:sldId id="279" r:id="rId9"/>
    <p:sldId id="301" r:id="rId10"/>
    <p:sldId id="302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27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2" userDrawn="1">
          <p15:clr>
            <a:srgbClr val="A4A3A4"/>
          </p15:clr>
        </p15:guide>
        <p15:guide id="2" pos="3144" userDrawn="1">
          <p15:clr>
            <a:srgbClr val="A4A3A4"/>
          </p15:clr>
        </p15:guide>
        <p15:guide id="3" orient="horz" pos="9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C4B1156A-380E-4F78-BDF5-A606A8083BF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59" autoAdjust="0"/>
    <p:restoredTop sz="93204" autoAdjust="0"/>
  </p:normalViewPr>
  <p:slideViewPr>
    <p:cSldViewPr snapToGrid="0">
      <p:cViewPr varScale="1">
        <p:scale>
          <a:sx n="62" d="100"/>
          <a:sy n="62" d="100"/>
        </p:scale>
        <p:origin x="768" y="78"/>
      </p:cViewPr>
      <p:guideLst>
        <p:guide orient="horz" pos="792"/>
        <p:guide pos="3144"/>
        <p:guide orient="horz" pos="960"/>
      </p:guideLst>
    </p:cSldViewPr>
  </p:slideViewPr>
  <p:outlineViewPr>
    <p:cViewPr>
      <p:scale>
        <a:sx n="33" d="100"/>
        <a:sy n="33" d="100"/>
      </p:scale>
      <p:origin x="0" y="-1194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58" d="100"/>
          <a:sy n="58" d="100"/>
        </p:scale>
        <p:origin x="3240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Relationship Id="rId27" Type="http://schemas.microsoft.com/office/2018/10/relationships/authors" Target="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2FF4E5-4090-4C8A-A152-CB3F4A9035C4}" type="doc">
      <dgm:prSet loTypeId="urn:microsoft.com/office/officeart/2005/8/layout/vList5" loCatId="list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C54928D-930F-4648-85BB-BE43D688A735}">
      <dgm:prSet/>
      <dgm:spPr/>
      <dgm:t>
        <a:bodyPr/>
        <a:lstStyle/>
        <a:p>
          <a:r>
            <a:rPr lang="en-ID" b="0" i="0"/>
            <a:t>PENGERTIAN </a:t>
          </a:r>
          <a:endParaRPr lang="en-US"/>
        </a:p>
      </dgm:t>
    </dgm:pt>
    <dgm:pt modelId="{8D4CB50C-9D13-4DD3-8B09-18BA4D699EA0}" type="parTrans" cxnId="{4738A6B9-CA74-4D11-8697-A0863833BA5A}">
      <dgm:prSet/>
      <dgm:spPr/>
      <dgm:t>
        <a:bodyPr/>
        <a:lstStyle/>
        <a:p>
          <a:endParaRPr lang="en-US"/>
        </a:p>
      </dgm:t>
    </dgm:pt>
    <dgm:pt modelId="{A93142F8-5D7F-437C-978C-1759A2E60E0A}" type="sibTrans" cxnId="{4738A6B9-CA74-4D11-8697-A0863833BA5A}">
      <dgm:prSet/>
      <dgm:spPr/>
      <dgm:t>
        <a:bodyPr/>
        <a:lstStyle/>
        <a:p>
          <a:endParaRPr lang="en-US"/>
        </a:p>
      </dgm:t>
    </dgm:pt>
    <dgm:pt modelId="{BD14A830-8470-4EAA-A271-80A45C95E802}">
      <dgm:prSet/>
      <dgm:spPr/>
      <dgm:t>
        <a:bodyPr/>
        <a:lstStyle/>
        <a:p>
          <a:r>
            <a:rPr lang="en-ID" b="0" i="0"/>
            <a:t>PRINSIP </a:t>
          </a:r>
          <a:endParaRPr lang="en-US"/>
        </a:p>
      </dgm:t>
    </dgm:pt>
    <dgm:pt modelId="{F9B621CC-0A07-45E6-8CD4-7D8592D458A2}" type="parTrans" cxnId="{E59F492D-DDAA-4982-946C-E6019B78137B}">
      <dgm:prSet/>
      <dgm:spPr/>
      <dgm:t>
        <a:bodyPr/>
        <a:lstStyle/>
        <a:p>
          <a:endParaRPr lang="en-US"/>
        </a:p>
      </dgm:t>
    </dgm:pt>
    <dgm:pt modelId="{5244564A-BF25-4D20-8B7E-C878778CE283}" type="sibTrans" cxnId="{E59F492D-DDAA-4982-946C-E6019B78137B}">
      <dgm:prSet/>
      <dgm:spPr/>
      <dgm:t>
        <a:bodyPr/>
        <a:lstStyle/>
        <a:p>
          <a:endParaRPr lang="en-US"/>
        </a:p>
      </dgm:t>
    </dgm:pt>
    <dgm:pt modelId="{0837DDCA-7C7F-4321-8D9E-5C4005FFE5A7}">
      <dgm:prSet/>
      <dgm:spPr/>
      <dgm:t>
        <a:bodyPr/>
        <a:lstStyle/>
        <a:p>
          <a:r>
            <a:rPr lang="en-ID" b="0" i="0"/>
            <a:t>TUJUAN </a:t>
          </a:r>
          <a:endParaRPr lang="en-US"/>
        </a:p>
      </dgm:t>
    </dgm:pt>
    <dgm:pt modelId="{E74783D9-A275-4984-BB29-7102A4F3C8BF}" type="parTrans" cxnId="{C0B1A328-BADB-425C-8A4A-5F2863183901}">
      <dgm:prSet/>
      <dgm:spPr/>
      <dgm:t>
        <a:bodyPr/>
        <a:lstStyle/>
        <a:p>
          <a:endParaRPr lang="en-US"/>
        </a:p>
      </dgm:t>
    </dgm:pt>
    <dgm:pt modelId="{BC06E78E-D9F5-43F1-80CB-32E634059CA0}" type="sibTrans" cxnId="{C0B1A328-BADB-425C-8A4A-5F2863183901}">
      <dgm:prSet/>
      <dgm:spPr/>
      <dgm:t>
        <a:bodyPr/>
        <a:lstStyle/>
        <a:p>
          <a:endParaRPr lang="en-US"/>
        </a:p>
      </dgm:t>
    </dgm:pt>
    <dgm:pt modelId="{7D66C1AF-5505-45F0-8716-071237E90A2B}">
      <dgm:prSet/>
      <dgm:spPr/>
      <dgm:t>
        <a:bodyPr/>
        <a:lstStyle/>
        <a:p>
          <a:r>
            <a:rPr lang="en-ID" b="0" i="0"/>
            <a:t>INDIKASI </a:t>
          </a:r>
          <a:endParaRPr lang="en-US"/>
        </a:p>
      </dgm:t>
    </dgm:pt>
    <dgm:pt modelId="{2D3712B9-A086-4032-87BF-6B6C55CA3BA1}" type="parTrans" cxnId="{6C6A599B-ED3C-4FCC-9EFA-6EC75E0C99F3}">
      <dgm:prSet/>
      <dgm:spPr/>
      <dgm:t>
        <a:bodyPr/>
        <a:lstStyle/>
        <a:p>
          <a:endParaRPr lang="en-US"/>
        </a:p>
      </dgm:t>
    </dgm:pt>
    <dgm:pt modelId="{18571980-8788-4DEB-95AD-EF56CF9460EE}" type="sibTrans" cxnId="{6C6A599B-ED3C-4FCC-9EFA-6EC75E0C99F3}">
      <dgm:prSet/>
      <dgm:spPr/>
      <dgm:t>
        <a:bodyPr/>
        <a:lstStyle/>
        <a:p>
          <a:endParaRPr lang="en-US"/>
        </a:p>
      </dgm:t>
    </dgm:pt>
    <dgm:pt modelId="{1584EE03-687B-4832-9049-383218CAF2A6}">
      <dgm:prSet/>
      <dgm:spPr/>
      <dgm:t>
        <a:bodyPr/>
        <a:lstStyle/>
        <a:p>
          <a:r>
            <a:rPr lang="en-ID" b="0" i="0"/>
            <a:t>JENIS PENDEKATAN </a:t>
          </a:r>
          <a:endParaRPr lang="en-US"/>
        </a:p>
      </dgm:t>
    </dgm:pt>
    <dgm:pt modelId="{C0A174CD-C499-4D55-90A4-56DBD0BF9CED}" type="parTrans" cxnId="{126C0C9E-1334-4A9F-9AF4-4B0AE7357336}">
      <dgm:prSet/>
      <dgm:spPr/>
      <dgm:t>
        <a:bodyPr/>
        <a:lstStyle/>
        <a:p>
          <a:endParaRPr lang="en-US"/>
        </a:p>
      </dgm:t>
    </dgm:pt>
    <dgm:pt modelId="{0AB5A106-5671-4707-8132-D31B8D58EB37}" type="sibTrans" cxnId="{126C0C9E-1334-4A9F-9AF4-4B0AE7357336}">
      <dgm:prSet/>
      <dgm:spPr/>
      <dgm:t>
        <a:bodyPr/>
        <a:lstStyle/>
        <a:p>
          <a:endParaRPr lang="en-US"/>
        </a:p>
      </dgm:t>
    </dgm:pt>
    <dgm:pt modelId="{357B809B-C615-42CC-84C3-EE60D755B06B}">
      <dgm:prSet/>
      <dgm:spPr/>
      <dgm:t>
        <a:bodyPr/>
        <a:lstStyle/>
        <a:p>
          <a:r>
            <a:rPr lang="en-ID" b="0" i="0"/>
            <a:t>TAHAP TERAPI KELUARGA</a:t>
          </a:r>
          <a:endParaRPr lang="en-US"/>
        </a:p>
      </dgm:t>
    </dgm:pt>
    <dgm:pt modelId="{8C639632-B05F-4458-AA65-22B8369D10A4}" type="parTrans" cxnId="{26ABA466-269A-4DC4-BA9E-BC7B9C2C2E5B}">
      <dgm:prSet/>
      <dgm:spPr/>
      <dgm:t>
        <a:bodyPr/>
        <a:lstStyle/>
        <a:p>
          <a:endParaRPr lang="en-US"/>
        </a:p>
      </dgm:t>
    </dgm:pt>
    <dgm:pt modelId="{61DC408B-1D27-4663-ACFA-0437932397E4}" type="sibTrans" cxnId="{26ABA466-269A-4DC4-BA9E-BC7B9C2C2E5B}">
      <dgm:prSet/>
      <dgm:spPr/>
      <dgm:t>
        <a:bodyPr/>
        <a:lstStyle/>
        <a:p>
          <a:endParaRPr lang="en-US"/>
        </a:p>
      </dgm:t>
    </dgm:pt>
    <dgm:pt modelId="{7763AAEF-13DF-4108-AE4B-7850D6C15497}" type="pres">
      <dgm:prSet presAssocID="{F62FF4E5-4090-4C8A-A152-CB3F4A9035C4}" presName="Name0" presStyleCnt="0">
        <dgm:presLayoutVars>
          <dgm:dir/>
          <dgm:animLvl val="lvl"/>
          <dgm:resizeHandles val="exact"/>
        </dgm:presLayoutVars>
      </dgm:prSet>
      <dgm:spPr/>
    </dgm:pt>
    <dgm:pt modelId="{53C4A5A0-15CC-4F5B-BDC8-20E560146896}" type="pres">
      <dgm:prSet presAssocID="{8C54928D-930F-4648-85BB-BE43D688A735}" presName="linNode" presStyleCnt="0"/>
      <dgm:spPr/>
    </dgm:pt>
    <dgm:pt modelId="{DCB52B82-1EEA-40F0-828D-D70A5BD5350E}" type="pres">
      <dgm:prSet presAssocID="{8C54928D-930F-4648-85BB-BE43D688A735}" presName="parentText" presStyleLbl="node1" presStyleIdx="0" presStyleCnt="6">
        <dgm:presLayoutVars>
          <dgm:chMax val="1"/>
          <dgm:bulletEnabled val="1"/>
        </dgm:presLayoutVars>
      </dgm:prSet>
      <dgm:spPr/>
    </dgm:pt>
    <dgm:pt modelId="{5F4E2C5F-654C-4685-B52B-5020664CA55B}" type="pres">
      <dgm:prSet presAssocID="{A93142F8-5D7F-437C-978C-1759A2E60E0A}" presName="sp" presStyleCnt="0"/>
      <dgm:spPr/>
    </dgm:pt>
    <dgm:pt modelId="{6DBD5DAB-3038-4CB2-B777-A44C0CE1062B}" type="pres">
      <dgm:prSet presAssocID="{BD14A830-8470-4EAA-A271-80A45C95E802}" presName="linNode" presStyleCnt="0"/>
      <dgm:spPr/>
    </dgm:pt>
    <dgm:pt modelId="{FE2D128E-5761-4C26-9A88-B5E70D82A436}" type="pres">
      <dgm:prSet presAssocID="{BD14A830-8470-4EAA-A271-80A45C95E802}" presName="parentText" presStyleLbl="node1" presStyleIdx="1" presStyleCnt="6">
        <dgm:presLayoutVars>
          <dgm:chMax val="1"/>
          <dgm:bulletEnabled val="1"/>
        </dgm:presLayoutVars>
      </dgm:prSet>
      <dgm:spPr/>
    </dgm:pt>
    <dgm:pt modelId="{424AD948-CD4E-44FC-95CB-D65F55AB536A}" type="pres">
      <dgm:prSet presAssocID="{5244564A-BF25-4D20-8B7E-C878778CE283}" presName="sp" presStyleCnt="0"/>
      <dgm:spPr/>
    </dgm:pt>
    <dgm:pt modelId="{CC07ECB6-3F76-4A5B-8D4D-625CA2E9B3D4}" type="pres">
      <dgm:prSet presAssocID="{0837DDCA-7C7F-4321-8D9E-5C4005FFE5A7}" presName="linNode" presStyleCnt="0"/>
      <dgm:spPr/>
    </dgm:pt>
    <dgm:pt modelId="{38C80B7A-08E3-44E9-B5A9-4AC3A0E91363}" type="pres">
      <dgm:prSet presAssocID="{0837DDCA-7C7F-4321-8D9E-5C4005FFE5A7}" presName="parentText" presStyleLbl="node1" presStyleIdx="2" presStyleCnt="6">
        <dgm:presLayoutVars>
          <dgm:chMax val="1"/>
          <dgm:bulletEnabled val="1"/>
        </dgm:presLayoutVars>
      </dgm:prSet>
      <dgm:spPr/>
    </dgm:pt>
    <dgm:pt modelId="{5EFB0421-BB96-4363-B1FF-3F081D279DBF}" type="pres">
      <dgm:prSet presAssocID="{BC06E78E-D9F5-43F1-80CB-32E634059CA0}" presName="sp" presStyleCnt="0"/>
      <dgm:spPr/>
    </dgm:pt>
    <dgm:pt modelId="{0D50B12D-06C9-4261-998D-D406BA75EFCE}" type="pres">
      <dgm:prSet presAssocID="{7D66C1AF-5505-45F0-8716-071237E90A2B}" presName="linNode" presStyleCnt="0"/>
      <dgm:spPr/>
    </dgm:pt>
    <dgm:pt modelId="{A3A9DC93-C804-4FE3-BF7F-2A50EBEDCA68}" type="pres">
      <dgm:prSet presAssocID="{7D66C1AF-5505-45F0-8716-071237E90A2B}" presName="parentText" presStyleLbl="node1" presStyleIdx="3" presStyleCnt="6">
        <dgm:presLayoutVars>
          <dgm:chMax val="1"/>
          <dgm:bulletEnabled val="1"/>
        </dgm:presLayoutVars>
      </dgm:prSet>
      <dgm:spPr/>
    </dgm:pt>
    <dgm:pt modelId="{BD6F63E1-7BD1-480B-9811-F2D3859CE1B0}" type="pres">
      <dgm:prSet presAssocID="{18571980-8788-4DEB-95AD-EF56CF9460EE}" presName="sp" presStyleCnt="0"/>
      <dgm:spPr/>
    </dgm:pt>
    <dgm:pt modelId="{62068A69-D354-44AE-86B5-0BD395D58DF4}" type="pres">
      <dgm:prSet presAssocID="{1584EE03-687B-4832-9049-383218CAF2A6}" presName="linNode" presStyleCnt="0"/>
      <dgm:spPr/>
    </dgm:pt>
    <dgm:pt modelId="{170AC50A-C78A-4701-A4D9-A03D901657EB}" type="pres">
      <dgm:prSet presAssocID="{1584EE03-687B-4832-9049-383218CAF2A6}" presName="parentText" presStyleLbl="node1" presStyleIdx="4" presStyleCnt="6">
        <dgm:presLayoutVars>
          <dgm:chMax val="1"/>
          <dgm:bulletEnabled val="1"/>
        </dgm:presLayoutVars>
      </dgm:prSet>
      <dgm:spPr/>
    </dgm:pt>
    <dgm:pt modelId="{230C7B4B-D1C5-4EE3-8FE3-59AEEBE245A6}" type="pres">
      <dgm:prSet presAssocID="{0AB5A106-5671-4707-8132-D31B8D58EB37}" presName="sp" presStyleCnt="0"/>
      <dgm:spPr/>
    </dgm:pt>
    <dgm:pt modelId="{6DE0180B-F9BF-4842-8BE0-9BE299B99F78}" type="pres">
      <dgm:prSet presAssocID="{357B809B-C615-42CC-84C3-EE60D755B06B}" presName="linNode" presStyleCnt="0"/>
      <dgm:spPr/>
    </dgm:pt>
    <dgm:pt modelId="{E836EB91-077E-477F-A819-6D54AD42447A}" type="pres">
      <dgm:prSet presAssocID="{357B809B-C615-42CC-84C3-EE60D755B06B}" presName="parentText" presStyleLbl="node1" presStyleIdx="5" presStyleCnt="6">
        <dgm:presLayoutVars>
          <dgm:chMax val="1"/>
          <dgm:bulletEnabled val="1"/>
        </dgm:presLayoutVars>
      </dgm:prSet>
      <dgm:spPr/>
    </dgm:pt>
  </dgm:ptLst>
  <dgm:cxnLst>
    <dgm:cxn modelId="{3388E523-881F-4C3E-9E16-2ACBADC1CEC0}" type="presOf" srcId="{F62FF4E5-4090-4C8A-A152-CB3F4A9035C4}" destId="{7763AAEF-13DF-4108-AE4B-7850D6C15497}" srcOrd="0" destOrd="0" presId="urn:microsoft.com/office/officeart/2005/8/layout/vList5"/>
    <dgm:cxn modelId="{C0B1A328-BADB-425C-8A4A-5F2863183901}" srcId="{F62FF4E5-4090-4C8A-A152-CB3F4A9035C4}" destId="{0837DDCA-7C7F-4321-8D9E-5C4005FFE5A7}" srcOrd="2" destOrd="0" parTransId="{E74783D9-A275-4984-BB29-7102A4F3C8BF}" sibTransId="{BC06E78E-D9F5-43F1-80CB-32E634059CA0}"/>
    <dgm:cxn modelId="{ACE9392D-15F9-46D4-8787-221C34644894}" type="presOf" srcId="{1584EE03-687B-4832-9049-383218CAF2A6}" destId="{170AC50A-C78A-4701-A4D9-A03D901657EB}" srcOrd="0" destOrd="0" presId="urn:microsoft.com/office/officeart/2005/8/layout/vList5"/>
    <dgm:cxn modelId="{E59F492D-DDAA-4982-946C-E6019B78137B}" srcId="{F62FF4E5-4090-4C8A-A152-CB3F4A9035C4}" destId="{BD14A830-8470-4EAA-A271-80A45C95E802}" srcOrd="1" destOrd="0" parTransId="{F9B621CC-0A07-45E6-8CD4-7D8592D458A2}" sibTransId="{5244564A-BF25-4D20-8B7E-C878778CE283}"/>
    <dgm:cxn modelId="{3263FB2D-2A10-4130-AAFB-51086226E72A}" type="presOf" srcId="{7D66C1AF-5505-45F0-8716-071237E90A2B}" destId="{A3A9DC93-C804-4FE3-BF7F-2A50EBEDCA68}" srcOrd="0" destOrd="0" presId="urn:microsoft.com/office/officeart/2005/8/layout/vList5"/>
    <dgm:cxn modelId="{26ABA466-269A-4DC4-BA9E-BC7B9C2C2E5B}" srcId="{F62FF4E5-4090-4C8A-A152-CB3F4A9035C4}" destId="{357B809B-C615-42CC-84C3-EE60D755B06B}" srcOrd="5" destOrd="0" parTransId="{8C639632-B05F-4458-AA65-22B8369D10A4}" sibTransId="{61DC408B-1D27-4663-ACFA-0437932397E4}"/>
    <dgm:cxn modelId="{6C6A599B-ED3C-4FCC-9EFA-6EC75E0C99F3}" srcId="{F62FF4E5-4090-4C8A-A152-CB3F4A9035C4}" destId="{7D66C1AF-5505-45F0-8716-071237E90A2B}" srcOrd="3" destOrd="0" parTransId="{2D3712B9-A086-4032-87BF-6B6C55CA3BA1}" sibTransId="{18571980-8788-4DEB-95AD-EF56CF9460EE}"/>
    <dgm:cxn modelId="{126C0C9E-1334-4A9F-9AF4-4B0AE7357336}" srcId="{F62FF4E5-4090-4C8A-A152-CB3F4A9035C4}" destId="{1584EE03-687B-4832-9049-383218CAF2A6}" srcOrd="4" destOrd="0" parTransId="{C0A174CD-C499-4D55-90A4-56DBD0BF9CED}" sibTransId="{0AB5A106-5671-4707-8132-D31B8D58EB37}"/>
    <dgm:cxn modelId="{4738A6B9-CA74-4D11-8697-A0863833BA5A}" srcId="{F62FF4E5-4090-4C8A-A152-CB3F4A9035C4}" destId="{8C54928D-930F-4648-85BB-BE43D688A735}" srcOrd="0" destOrd="0" parTransId="{8D4CB50C-9D13-4DD3-8B09-18BA4D699EA0}" sibTransId="{A93142F8-5D7F-437C-978C-1759A2E60E0A}"/>
    <dgm:cxn modelId="{D9D7C2BA-C5B3-4692-AC32-004A314CF257}" type="presOf" srcId="{BD14A830-8470-4EAA-A271-80A45C95E802}" destId="{FE2D128E-5761-4C26-9A88-B5E70D82A436}" srcOrd="0" destOrd="0" presId="urn:microsoft.com/office/officeart/2005/8/layout/vList5"/>
    <dgm:cxn modelId="{9FB21BD8-9EBD-4416-8BE2-A738C0FFD92B}" type="presOf" srcId="{0837DDCA-7C7F-4321-8D9E-5C4005FFE5A7}" destId="{38C80B7A-08E3-44E9-B5A9-4AC3A0E91363}" srcOrd="0" destOrd="0" presId="urn:microsoft.com/office/officeart/2005/8/layout/vList5"/>
    <dgm:cxn modelId="{731C46FC-2DA3-49B4-A653-829D83522A46}" type="presOf" srcId="{8C54928D-930F-4648-85BB-BE43D688A735}" destId="{DCB52B82-1EEA-40F0-828D-D70A5BD5350E}" srcOrd="0" destOrd="0" presId="urn:microsoft.com/office/officeart/2005/8/layout/vList5"/>
    <dgm:cxn modelId="{6AAC85FF-8E2D-4D3D-B1DA-ADF36BE034C9}" type="presOf" srcId="{357B809B-C615-42CC-84C3-EE60D755B06B}" destId="{E836EB91-077E-477F-A819-6D54AD42447A}" srcOrd="0" destOrd="0" presId="urn:microsoft.com/office/officeart/2005/8/layout/vList5"/>
    <dgm:cxn modelId="{708A5E0B-3476-4B26-A800-A78886112765}" type="presParOf" srcId="{7763AAEF-13DF-4108-AE4B-7850D6C15497}" destId="{53C4A5A0-15CC-4F5B-BDC8-20E560146896}" srcOrd="0" destOrd="0" presId="urn:microsoft.com/office/officeart/2005/8/layout/vList5"/>
    <dgm:cxn modelId="{9855E3EE-06E9-454B-8F72-0A4762224CFA}" type="presParOf" srcId="{53C4A5A0-15CC-4F5B-BDC8-20E560146896}" destId="{DCB52B82-1EEA-40F0-828D-D70A5BD5350E}" srcOrd="0" destOrd="0" presId="urn:microsoft.com/office/officeart/2005/8/layout/vList5"/>
    <dgm:cxn modelId="{2F8591EE-88C6-4163-8719-F257B4C8CBEF}" type="presParOf" srcId="{7763AAEF-13DF-4108-AE4B-7850D6C15497}" destId="{5F4E2C5F-654C-4685-B52B-5020664CA55B}" srcOrd="1" destOrd="0" presId="urn:microsoft.com/office/officeart/2005/8/layout/vList5"/>
    <dgm:cxn modelId="{839ECA63-03C9-415B-8E65-3C822C0F1D21}" type="presParOf" srcId="{7763AAEF-13DF-4108-AE4B-7850D6C15497}" destId="{6DBD5DAB-3038-4CB2-B777-A44C0CE1062B}" srcOrd="2" destOrd="0" presId="urn:microsoft.com/office/officeart/2005/8/layout/vList5"/>
    <dgm:cxn modelId="{F22E6BA2-6EA1-4FEF-9236-4EAB4BF4F512}" type="presParOf" srcId="{6DBD5DAB-3038-4CB2-B777-A44C0CE1062B}" destId="{FE2D128E-5761-4C26-9A88-B5E70D82A436}" srcOrd="0" destOrd="0" presId="urn:microsoft.com/office/officeart/2005/8/layout/vList5"/>
    <dgm:cxn modelId="{E8F1616C-2E99-4AF5-9EA4-7D101821F487}" type="presParOf" srcId="{7763AAEF-13DF-4108-AE4B-7850D6C15497}" destId="{424AD948-CD4E-44FC-95CB-D65F55AB536A}" srcOrd="3" destOrd="0" presId="urn:microsoft.com/office/officeart/2005/8/layout/vList5"/>
    <dgm:cxn modelId="{6C434719-D31C-4573-AA11-CD093BE73E0A}" type="presParOf" srcId="{7763AAEF-13DF-4108-AE4B-7850D6C15497}" destId="{CC07ECB6-3F76-4A5B-8D4D-625CA2E9B3D4}" srcOrd="4" destOrd="0" presId="urn:microsoft.com/office/officeart/2005/8/layout/vList5"/>
    <dgm:cxn modelId="{0BD89743-808B-4D3C-AC79-019A0A43B6E2}" type="presParOf" srcId="{CC07ECB6-3F76-4A5B-8D4D-625CA2E9B3D4}" destId="{38C80B7A-08E3-44E9-B5A9-4AC3A0E91363}" srcOrd="0" destOrd="0" presId="urn:microsoft.com/office/officeart/2005/8/layout/vList5"/>
    <dgm:cxn modelId="{324235A3-6590-4A91-980E-9C1ED19E47EB}" type="presParOf" srcId="{7763AAEF-13DF-4108-AE4B-7850D6C15497}" destId="{5EFB0421-BB96-4363-B1FF-3F081D279DBF}" srcOrd="5" destOrd="0" presId="urn:microsoft.com/office/officeart/2005/8/layout/vList5"/>
    <dgm:cxn modelId="{C266598B-C99D-48E8-A735-3645206E3019}" type="presParOf" srcId="{7763AAEF-13DF-4108-AE4B-7850D6C15497}" destId="{0D50B12D-06C9-4261-998D-D406BA75EFCE}" srcOrd="6" destOrd="0" presId="urn:microsoft.com/office/officeart/2005/8/layout/vList5"/>
    <dgm:cxn modelId="{7A79CB60-3A83-42B5-9340-D490D8C737A9}" type="presParOf" srcId="{0D50B12D-06C9-4261-998D-D406BA75EFCE}" destId="{A3A9DC93-C804-4FE3-BF7F-2A50EBEDCA68}" srcOrd="0" destOrd="0" presId="urn:microsoft.com/office/officeart/2005/8/layout/vList5"/>
    <dgm:cxn modelId="{8FDE2453-F703-4822-8929-C1B5C58A039A}" type="presParOf" srcId="{7763AAEF-13DF-4108-AE4B-7850D6C15497}" destId="{BD6F63E1-7BD1-480B-9811-F2D3859CE1B0}" srcOrd="7" destOrd="0" presId="urn:microsoft.com/office/officeart/2005/8/layout/vList5"/>
    <dgm:cxn modelId="{712B0287-08C9-4959-970B-AD4A9D4AC07D}" type="presParOf" srcId="{7763AAEF-13DF-4108-AE4B-7850D6C15497}" destId="{62068A69-D354-44AE-86B5-0BD395D58DF4}" srcOrd="8" destOrd="0" presId="urn:microsoft.com/office/officeart/2005/8/layout/vList5"/>
    <dgm:cxn modelId="{BB399F3B-C86E-43F2-9052-5BC965A0DC71}" type="presParOf" srcId="{62068A69-D354-44AE-86B5-0BD395D58DF4}" destId="{170AC50A-C78A-4701-A4D9-A03D901657EB}" srcOrd="0" destOrd="0" presId="urn:microsoft.com/office/officeart/2005/8/layout/vList5"/>
    <dgm:cxn modelId="{FFE2FF7D-5BCA-4D10-A85C-78A6970F2558}" type="presParOf" srcId="{7763AAEF-13DF-4108-AE4B-7850D6C15497}" destId="{230C7B4B-D1C5-4EE3-8FE3-59AEEBE245A6}" srcOrd="9" destOrd="0" presId="urn:microsoft.com/office/officeart/2005/8/layout/vList5"/>
    <dgm:cxn modelId="{85291F09-5111-475E-9156-F27FF456C538}" type="presParOf" srcId="{7763AAEF-13DF-4108-AE4B-7850D6C15497}" destId="{6DE0180B-F9BF-4842-8BE0-9BE299B99F78}" srcOrd="10" destOrd="0" presId="urn:microsoft.com/office/officeart/2005/8/layout/vList5"/>
    <dgm:cxn modelId="{08EC81EA-7205-4404-9A1D-D48AA9A96DBA}" type="presParOf" srcId="{6DE0180B-F9BF-4842-8BE0-9BE299B99F78}" destId="{E836EB91-077E-477F-A819-6D54AD42447A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BA97A7-8651-425C-A6B9-BE81DB1A981D}" type="doc">
      <dgm:prSet loTypeId="urn:microsoft.com/office/officeart/2005/8/layout/hierarchy1" loCatId="hierarchy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41DEEE3-7DBE-405E-AE60-D857C7A73AEC}">
      <dgm:prSet/>
      <dgm:spPr/>
      <dgm:t>
        <a:bodyPr/>
        <a:lstStyle/>
        <a:p>
          <a:r>
            <a:rPr lang="en-ID" b="0" i="0"/>
            <a:t>Terapi keluarga mempunyai 2 prinsip: </a:t>
          </a:r>
          <a:endParaRPr lang="en-US"/>
        </a:p>
      </dgm:t>
    </dgm:pt>
    <dgm:pt modelId="{BBB4FB02-1462-4610-A4C7-DE8A2E4B035A}" type="parTrans" cxnId="{6230DA83-5CD2-40D5-88FC-B4B330970215}">
      <dgm:prSet/>
      <dgm:spPr/>
      <dgm:t>
        <a:bodyPr/>
        <a:lstStyle/>
        <a:p>
          <a:endParaRPr lang="en-US"/>
        </a:p>
      </dgm:t>
    </dgm:pt>
    <dgm:pt modelId="{EE1B10A0-40D9-4592-990A-95BF4BBB5C4C}" type="sibTrans" cxnId="{6230DA83-5CD2-40D5-88FC-B4B330970215}">
      <dgm:prSet/>
      <dgm:spPr/>
      <dgm:t>
        <a:bodyPr/>
        <a:lstStyle/>
        <a:p>
          <a:endParaRPr lang="en-US"/>
        </a:p>
      </dgm:t>
    </dgm:pt>
    <dgm:pt modelId="{B6A3BB6F-C7C6-49D1-ABE0-49F9AB30F7FD}">
      <dgm:prSet/>
      <dgm:spPr/>
      <dgm:t>
        <a:bodyPr/>
        <a:lstStyle/>
        <a:p>
          <a:r>
            <a:rPr lang="en-ID" b="0" i="0"/>
            <a:t>Konsep keluarga sebagai system perilaku dengan sifat yang unik dengan keseluruhan karakteristik individu dari semua anggota </a:t>
          </a:r>
          <a:endParaRPr lang="en-US"/>
        </a:p>
      </dgm:t>
    </dgm:pt>
    <dgm:pt modelId="{AE359B2E-19B5-429A-9F06-D76EF4315C5A}" type="parTrans" cxnId="{80BFA7E8-D131-4E0C-A8F8-2FC3D6DB7053}">
      <dgm:prSet/>
      <dgm:spPr/>
      <dgm:t>
        <a:bodyPr/>
        <a:lstStyle/>
        <a:p>
          <a:endParaRPr lang="en-US"/>
        </a:p>
      </dgm:t>
    </dgm:pt>
    <dgm:pt modelId="{F86B03D5-8BB9-4F10-9C1D-11E4D2D7FA4B}" type="sibTrans" cxnId="{80BFA7E8-D131-4E0C-A8F8-2FC3D6DB7053}">
      <dgm:prSet/>
      <dgm:spPr/>
      <dgm:t>
        <a:bodyPr/>
        <a:lstStyle/>
        <a:p>
          <a:endParaRPr lang="en-US"/>
        </a:p>
      </dgm:t>
    </dgm:pt>
    <dgm:pt modelId="{B0273C91-78C1-4C15-81E4-DAD072D2934B}">
      <dgm:prSet/>
      <dgm:spPr/>
      <dgm:t>
        <a:bodyPr/>
        <a:lstStyle/>
        <a:p>
          <a:r>
            <a:rPr lang="en-ID" b="0" i="0" dirty="0" err="1"/>
            <a:t>Diasumsikan</a:t>
          </a:r>
          <a:r>
            <a:rPr lang="en-ID" b="0" i="0" dirty="0"/>
            <a:t> </a:t>
          </a:r>
          <a:r>
            <a:rPr lang="en-ID" b="0" i="0" dirty="0" err="1"/>
            <a:t>bahwa</a:t>
          </a:r>
          <a:r>
            <a:rPr lang="en-ID" b="0" i="0" dirty="0"/>
            <a:t> </a:t>
          </a:r>
          <a:r>
            <a:rPr lang="en-ID" b="0" i="0" dirty="0" err="1"/>
            <a:t>hubungan</a:t>
          </a:r>
          <a:r>
            <a:rPr lang="en-ID" b="0" i="0" dirty="0"/>
            <a:t> </a:t>
          </a:r>
          <a:r>
            <a:rPr lang="en-ID" b="0" i="0" dirty="0" err="1"/>
            <a:t>dekat</a:t>
          </a:r>
          <a:r>
            <a:rPr lang="en-ID" b="0" i="0" dirty="0"/>
            <a:t> </a:t>
          </a:r>
          <a:r>
            <a:rPr lang="en-ID" b="0" i="0" dirty="0" err="1"/>
            <a:t>tercipta</a:t>
          </a:r>
          <a:r>
            <a:rPr lang="en-ID" b="0" i="0" dirty="0"/>
            <a:t> </a:t>
          </a:r>
          <a:r>
            <a:rPr lang="en-ID" b="0" i="0" dirty="0" err="1"/>
            <a:t>karena</a:t>
          </a:r>
          <a:r>
            <a:rPr lang="en-ID" b="0" i="0" dirty="0"/>
            <a:t> </a:t>
          </a:r>
          <a:r>
            <a:rPr lang="en-ID" b="0" i="0" dirty="0" err="1"/>
            <a:t>cara</a:t>
          </a:r>
          <a:r>
            <a:rPr lang="en-ID" b="0" i="0" dirty="0"/>
            <a:t> </a:t>
          </a:r>
          <a:r>
            <a:rPr lang="en-ID" b="0" i="0" dirty="0" err="1"/>
            <a:t>keluarga</a:t>
          </a:r>
          <a:r>
            <a:rPr lang="en-ID" b="0" i="0" dirty="0"/>
            <a:t> </a:t>
          </a:r>
          <a:r>
            <a:rPr lang="en-ID" b="0" i="0" dirty="0" err="1"/>
            <a:t>berfungsi</a:t>
          </a:r>
          <a:r>
            <a:rPr lang="en-ID" b="0" i="0" dirty="0"/>
            <a:t> </a:t>
          </a:r>
          <a:r>
            <a:rPr lang="en-ID" b="0" i="0" dirty="0" err="1"/>
            <a:t>sebagai</a:t>
          </a:r>
          <a:r>
            <a:rPr lang="en-ID" b="0" i="0" dirty="0"/>
            <a:t> </a:t>
          </a:r>
          <a:r>
            <a:rPr lang="en-ID" b="0" i="0" dirty="0" err="1"/>
            <a:t>kelompok</a:t>
          </a:r>
          <a:r>
            <a:rPr lang="en-ID" b="0" i="0" dirty="0"/>
            <a:t> dan </a:t>
          </a:r>
          <a:r>
            <a:rPr lang="en-ID" b="0" i="0" dirty="0" err="1"/>
            <a:t>adaptasi</a:t>
          </a:r>
          <a:r>
            <a:rPr lang="en-ID" b="0" i="0" dirty="0"/>
            <a:t> </a:t>
          </a:r>
          <a:r>
            <a:rPr lang="en-ID" b="0" i="0" dirty="0" err="1"/>
            <a:t>emosional</a:t>
          </a:r>
          <a:r>
            <a:rPr lang="en-ID" b="0" i="0" dirty="0"/>
            <a:t> </a:t>
          </a:r>
          <a:r>
            <a:rPr lang="en-ID" b="0" i="0" dirty="0" err="1"/>
            <a:t>dari</a:t>
          </a:r>
          <a:r>
            <a:rPr lang="en-ID" b="0" i="0" dirty="0"/>
            <a:t> </a:t>
          </a:r>
          <a:r>
            <a:rPr lang="en-ID" b="0" i="0" dirty="0" err="1"/>
            <a:t>anggotanya</a:t>
          </a:r>
          <a:endParaRPr lang="en-US" dirty="0"/>
        </a:p>
      </dgm:t>
    </dgm:pt>
    <dgm:pt modelId="{5C30924D-052D-4774-9630-0D16D128D8AD}" type="parTrans" cxnId="{BB5EE28C-9247-4D13-9E6F-1A0F20B14C12}">
      <dgm:prSet/>
      <dgm:spPr/>
      <dgm:t>
        <a:bodyPr/>
        <a:lstStyle/>
        <a:p>
          <a:endParaRPr lang="en-US"/>
        </a:p>
      </dgm:t>
    </dgm:pt>
    <dgm:pt modelId="{1A3DCCDD-1A4C-470D-A94E-63DB677483D6}" type="sibTrans" cxnId="{BB5EE28C-9247-4D13-9E6F-1A0F20B14C12}">
      <dgm:prSet/>
      <dgm:spPr/>
      <dgm:t>
        <a:bodyPr/>
        <a:lstStyle/>
        <a:p>
          <a:endParaRPr lang="en-US"/>
        </a:p>
      </dgm:t>
    </dgm:pt>
    <dgm:pt modelId="{DEAF9CF7-74DF-4495-94D4-201A6E7B8086}" type="pres">
      <dgm:prSet presAssocID="{24BA97A7-8651-425C-A6B9-BE81DB1A981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4B1C57A-647A-4A4C-AF32-C53078549E79}" type="pres">
      <dgm:prSet presAssocID="{941DEEE3-7DBE-405E-AE60-D857C7A73AEC}" presName="hierRoot1" presStyleCnt="0"/>
      <dgm:spPr/>
    </dgm:pt>
    <dgm:pt modelId="{9BA292B7-6F92-4C58-8FB8-CDA2AF0FBD61}" type="pres">
      <dgm:prSet presAssocID="{941DEEE3-7DBE-405E-AE60-D857C7A73AEC}" presName="composite" presStyleCnt="0"/>
      <dgm:spPr/>
    </dgm:pt>
    <dgm:pt modelId="{16A3BC94-A1BA-475A-880A-7A80E6F3D6C7}" type="pres">
      <dgm:prSet presAssocID="{941DEEE3-7DBE-405E-AE60-D857C7A73AEC}" presName="background" presStyleLbl="node0" presStyleIdx="0" presStyleCnt="1"/>
      <dgm:spPr/>
    </dgm:pt>
    <dgm:pt modelId="{B0E4D339-A636-490E-A302-BC0F088F6D63}" type="pres">
      <dgm:prSet presAssocID="{941DEEE3-7DBE-405E-AE60-D857C7A73AEC}" presName="text" presStyleLbl="fgAcc0" presStyleIdx="0" presStyleCnt="1">
        <dgm:presLayoutVars>
          <dgm:chPref val="3"/>
        </dgm:presLayoutVars>
      </dgm:prSet>
      <dgm:spPr/>
    </dgm:pt>
    <dgm:pt modelId="{BE014A9E-2981-4072-9912-7E96437994E1}" type="pres">
      <dgm:prSet presAssocID="{941DEEE3-7DBE-405E-AE60-D857C7A73AEC}" presName="hierChild2" presStyleCnt="0"/>
      <dgm:spPr/>
    </dgm:pt>
    <dgm:pt modelId="{6A193BA9-4CF8-493C-BF26-7A2650802948}" type="pres">
      <dgm:prSet presAssocID="{AE359B2E-19B5-429A-9F06-D76EF4315C5A}" presName="Name10" presStyleLbl="parChTrans1D2" presStyleIdx="0" presStyleCnt="2"/>
      <dgm:spPr/>
    </dgm:pt>
    <dgm:pt modelId="{7045935C-8419-42AB-A030-7C3D6AE4356D}" type="pres">
      <dgm:prSet presAssocID="{B6A3BB6F-C7C6-49D1-ABE0-49F9AB30F7FD}" presName="hierRoot2" presStyleCnt="0"/>
      <dgm:spPr/>
    </dgm:pt>
    <dgm:pt modelId="{E5E9B982-4B41-441C-8861-7F91B9D2AA5A}" type="pres">
      <dgm:prSet presAssocID="{B6A3BB6F-C7C6-49D1-ABE0-49F9AB30F7FD}" presName="composite2" presStyleCnt="0"/>
      <dgm:spPr/>
    </dgm:pt>
    <dgm:pt modelId="{C04DBB1D-FE80-4B00-96B1-F545D070D7D8}" type="pres">
      <dgm:prSet presAssocID="{B6A3BB6F-C7C6-49D1-ABE0-49F9AB30F7FD}" presName="background2" presStyleLbl="node2" presStyleIdx="0" presStyleCnt="2"/>
      <dgm:spPr/>
    </dgm:pt>
    <dgm:pt modelId="{60E48CB1-D04A-4042-9FA4-802FCDB0AF25}" type="pres">
      <dgm:prSet presAssocID="{B6A3BB6F-C7C6-49D1-ABE0-49F9AB30F7FD}" presName="text2" presStyleLbl="fgAcc2" presStyleIdx="0" presStyleCnt="2">
        <dgm:presLayoutVars>
          <dgm:chPref val="3"/>
        </dgm:presLayoutVars>
      </dgm:prSet>
      <dgm:spPr/>
    </dgm:pt>
    <dgm:pt modelId="{DF7553DF-A470-4087-B7BC-B91058C3516C}" type="pres">
      <dgm:prSet presAssocID="{B6A3BB6F-C7C6-49D1-ABE0-49F9AB30F7FD}" presName="hierChild3" presStyleCnt="0"/>
      <dgm:spPr/>
    </dgm:pt>
    <dgm:pt modelId="{5F58A4D7-AEAF-4415-A6C7-F87FCAB66540}" type="pres">
      <dgm:prSet presAssocID="{5C30924D-052D-4774-9630-0D16D128D8AD}" presName="Name10" presStyleLbl="parChTrans1D2" presStyleIdx="1" presStyleCnt="2"/>
      <dgm:spPr/>
    </dgm:pt>
    <dgm:pt modelId="{83A0B071-644A-4CFA-841D-AE77B40ABC1F}" type="pres">
      <dgm:prSet presAssocID="{B0273C91-78C1-4C15-81E4-DAD072D2934B}" presName="hierRoot2" presStyleCnt="0"/>
      <dgm:spPr/>
    </dgm:pt>
    <dgm:pt modelId="{5A045230-A47F-4843-A619-D77D729BD42D}" type="pres">
      <dgm:prSet presAssocID="{B0273C91-78C1-4C15-81E4-DAD072D2934B}" presName="composite2" presStyleCnt="0"/>
      <dgm:spPr/>
    </dgm:pt>
    <dgm:pt modelId="{9AE55CD0-7FAE-4B88-9DAD-44597DEDB799}" type="pres">
      <dgm:prSet presAssocID="{B0273C91-78C1-4C15-81E4-DAD072D2934B}" presName="background2" presStyleLbl="node2" presStyleIdx="1" presStyleCnt="2"/>
      <dgm:spPr/>
    </dgm:pt>
    <dgm:pt modelId="{B99062A4-C3D1-4F6E-BD4A-EA4D9DBC8586}" type="pres">
      <dgm:prSet presAssocID="{B0273C91-78C1-4C15-81E4-DAD072D2934B}" presName="text2" presStyleLbl="fgAcc2" presStyleIdx="1" presStyleCnt="2">
        <dgm:presLayoutVars>
          <dgm:chPref val="3"/>
        </dgm:presLayoutVars>
      </dgm:prSet>
      <dgm:spPr/>
    </dgm:pt>
    <dgm:pt modelId="{1C894053-FCD7-4E57-A5FB-10802C90F08C}" type="pres">
      <dgm:prSet presAssocID="{B0273C91-78C1-4C15-81E4-DAD072D2934B}" presName="hierChild3" presStyleCnt="0"/>
      <dgm:spPr/>
    </dgm:pt>
  </dgm:ptLst>
  <dgm:cxnLst>
    <dgm:cxn modelId="{67FE642B-CCE0-4804-9D51-2734F823E644}" type="presOf" srcId="{24BA97A7-8651-425C-A6B9-BE81DB1A981D}" destId="{DEAF9CF7-74DF-4495-94D4-201A6E7B8086}" srcOrd="0" destOrd="0" presId="urn:microsoft.com/office/officeart/2005/8/layout/hierarchy1"/>
    <dgm:cxn modelId="{663CAD36-9DDC-4B0C-A233-7C85E88BE646}" type="presOf" srcId="{941DEEE3-7DBE-405E-AE60-D857C7A73AEC}" destId="{B0E4D339-A636-490E-A302-BC0F088F6D63}" srcOrd="0" destOrd="0" presId="urn:microsoft.com/office/officeart/2005/8/layout/hierarchy1"/>
    <dgm:cxn modelId="{3CAF3A61-DF53-4202-8BE7-D826085C9E92}" type="presOf" srcId="{B0273C91-78C1-4C15-81E4-DAD072D2934B}" destId="{B99062A4-C3D1-4F6E-BD4A-EA4D9DBC8586}" srcOrd="0" destOrd="0" presId="urn:microsoft.com/office/officeart/2005/8/layout/hierarchy1"/>
    <dgm:cxn modelId="{6230DA83-5CD2-40D5-88FC-B4B330970215}" srcId="{24BA97A7-8651-425C-A6B9-BE81DB1A981D}" destId="{941DEEE3-7DBE-405E-AE60-D857C7A73AEC}" srcOrd="0" destOrd="0" parTransId="{BBB4FB02-1462-4610-A4C7-DE8A2E4B035A}" sibTransId="{EE1B10A0-40D9-4592-990A-95BF4BBB5C4C}"/>
    <dgm:cxn modelId="{BB5EE28C-9247-4D13-9E6F-1A0F20B14C12}" srcId="{941DEEE3-7DBE-405E-AE60-D857C7A73AEC}" destId="{B0273C91-78C1-4C15-81E4-DAD072D2934B}" srcOrd="1" destOrd="0" parTransId="{5C30924D-052D-4774-9630-0D16D128D8AD}" sibTransId="{1A3DCCDD-1A4C-470D-A94E-63DB677483D6}"/>
    <dgm:cxn modelId="{5DABEBB7-615C-4DDB-A1CB-73E41BCAAFDA}" type="presOf" srcId="{B6A3BB6F-C7C6-49D1-ABE0-49F9AB30F7FD}" destId="{60E48CB1-D04A-4042-9FA4-802FCDB0AF25}" srcOrd="0" destOrd="0" presId="urn:microsoft.com/office/officeart/2005/8/layout/hierarchy1"/>
    <dgm:cxn modelId="{AB058EBB-FE80-4F92-A41A-D60EE18FCBF9}" type="presOf" srcId="{AE359B2E-19B5-429A-9F06-D76EF4315C5A}" destId="{6A193BA9-4CF8-493C-BF26-7A2650802948}" srcOrd="0" destOrd="0" presId="urn:microsoft.com/office/officeart/2005/8/layout/hierarchy1"/>
    <dgm:cxn modelId="{643C57D5-AC40-4FE1-B359-6AE116BA8951}" type="presOf" srcId="{5C30924D-052D-4774-9630-0D16D128D8AD}" destId="{5F58A4D7-AEAF-4415-A6C7-F87FCAB66540}" srcOrd="0" destOrd="0" presId="urn:microsoft.com/office/officeart/2005/8/layout/hierarchy1"/>
    <dgm:cxn modelId="{80BFA7E8-D131-4E0C-A8F8-2FC3D6DB7053}" srcId="{941DEEE3-7DBE-405E-AE60-D857C7A73AEC}" destId="{B6A3BB6F-C7C6-49D1-ABE0-49F9AB30F7FD}" srcOrd="0" destOrd="0" parTransId="{AE359B2E-19B5-429A-9F06-D76EF4315C5A}" sibTransId="{F86B03D5-8BB9-4F10-9C1D-11E4D2D7FA4B}"/>
    <dgm:cxn modelId="{FA7FDC1A-DCD8-4E82-AA26-30ED0FCF8016}" type="presParOf" srcId="{DEAF9CF7-74DF-4495-94D4-201A6E7B8086}" destId="{E4B1C57A-647A-4A4C-AF32-C53078549E79}" srcOrd="0" destOrd="0" presId="urn:microsoft.com/office/officeart/2005/8/layout/hierarchy1"/>
    <dgm:cxn modelId="{03FBA455-3864-4039-B7C7-5AE09202ED78}" type="presParOf" srcId="{E4B1C57A-647A-4A4C-AF32-C53078549E79}" destId="{9BA292B7-6F92-4C58-8FB8-CDA2AF0FBD61}" srcOrd="0" destOrd="0" presId="urn:microsoft.com/office/officeart/2005/8/layout/hierarchy1"/>
    <dgm:cxn modelId="{D9A8BC1F-DE04-4104-9417-1E4DA5506280}" type="presParOf" srcId="{9BA292B7-6F92-4C58-8FB8-CDA2AF0FBD61}" destId="{16A3BC94-A1BA-475A-880A-7A80E6F3D6C7}" srcOrd="0" destOrd="0" presId="urn:microsoft.com/office/officeart/2005/8/layout/hierarchy1"/>
    <dgm:cxn modelId="{0E47C4BF-A228-4A7D-B800-39904C654D2D}" type="presParOf" srcId="{9BA292B7-6F92-4C58-8FB8-CDA2AF0FBD61}" destId="{B0E4D339-A636-490E-A302-BC0F088F6D63}" srcOrd="1" destOrd="0" presId="urn:microsoft.com/office/officeart/2005/8/layout/hierarchy1"/>
    <dgm:cxn modelId="{E04EACC4-6723-4555-B731-7B74C6A3D5F7}" type="presParOf" srcId="{E4B1C57A-647A-4A4C-AF32-C53078549E79}" destId="{BE014A9E-2981-4072-9912-7E96437994E1}" srcOrd="1" destOrd="0" presId="urn:microsoft.com/office/officeart/2005/8/layout/hierarchy1"/>
    <dgm:cxn modelId="{8647EDCA-E6AA-451C-9216-A94B18CAFAEB}" type="presParOf" srcId="{BE014A9E-2981-4072-9912-7E96437994E1}" destId="{6A193BA9-4CF8-493C-BF26-7A2650802948}" srcOrd="0" destOrd="0" presId="urn:microsoft.com/office/officeart/2005/8/layout/hierarchy1"/>
    <dgm:cxn modelId="{A904B177-988A-4C99-8188-ED5A2B68B3F5}" type="presParOf" srcId="{BE014A9E-2981-4072-9912-7E96437994E1}" destId="{7045935C-8419-42AB-A030-7C3D6AE4356D}" srcOrd="1" destOrd="0" presId="urn:microsoft.com/office/officeart/2005/8/layout/hierarchy1"/>
    <dgm:cxn modelId="{8C4C6B02-2CDA-4455-9A3B-BF81D35CF0C4}" type="presParOf" srcId="{7045935C-8419-42AB-A030-7C3D6AE4356D}" destId="{E5E9B982-4B41-441C-8861-7F91B9D2AA5A}" srcOrd="0" destOrd="0" presId="urn:microsoft.com/office/officeart/2005/8/layout/hierarchy1"/>
    <dgm:cxn modelId="{4113A8F9-FF7D-4BE8-BC39-8470CF47780F}" type="presParOf" srcId="{E5E9B982-4B41-441C-8861-7F91B9D2AA5A}" destId="{C04DBB1D-FE80-4B00-96B1-F545D070D7D8}" srcOrd="0" destOrd="0" presId="urn:microsoft.com/office/officeart/2005/8/layout/hierarchy1"/>
    <dgm:cxn modelId="{3DF8BDED-EFFA-43F1-A921-325203773519}" type="presParOf" srcId="{E5E9B982-4B41-441C-8861-7F91B9D2AA5A}" destId="{60E48CB1-D04A-4042-9FA4-802FCDB0AF25}" srcOrd="1" destOrd="0" presId="urn:microsoft.com/office/officeart/2005/8/layout/hierarchy1"/>
    <dgm:cxn modelId="{2E95E151-D11C-45F7-8708-93C490620B75}" type="presParOf" srcId="{7045935C-8419-42AB-A030-7C3D6AE4356D}" destId="{DF7553DF-A470-4087-B7BC-B91058C3516C}" srcOrd="1" destOrd="0" presId="urn:microsoft.com/office/officeart/2005/8/layout/hierarchy1"/>
    <dgm:cxn modelId="{FD3020C9-2696-4F36-AA7F-03812B758967}" type="presParOf" srcId="{BE014A9E-2981-4072-9912-7E96437994E1}" destId="{5F58A4D7-AEAF-4415-A6C7-F87FCAB66540}" srcOrd="2" destOrd="0" presId="urn:microsoft.com/office/officeart/2005/8/layout/hierarchy1"/>
    <dgm:cxn modelId="{48F29E81-3AD6-43DB-B571-99C9D738685E}" type="presParOf" srcId="{BE014A9E-2981-4072-9912-7E96437994E1}" destId="{83A0B071-644A-4CFA-841D-AE77B40ABC1F}" srcOrd="3" destOrd="0" presId="urn:microsoft.com/office/officeart/2005/8/layout/hierarchy1"/>
    <dgm:cxn modelId="{E6314387-99DE-4675-A5E6-7C707CB5B00C}" type="presParOf" srcId="{83A0B071-644A-4CFA-841D-AE77B40ABC1F}" destId="{5A045230-A47F-4843-A619-D77D729BD42D}" srcOrd="0" destOrd="0" presId="urn:microsoft.com/office/officeart/2005/8/layout/hierarchy1"/>
    <dgm:cxn modelId="{6C52033E-05B7-4A0E-85A9-D2EE6CACDC9A}" type="presParOf" srcId="{5A045230-A47F-4843-A619-D77D729BD42D}" destId="{9AE55CD0-7FAE-4B88-9DAD-44597DEDB799}" srcOrd="0" destOrd="0" presId="urn:microsoft.com/office/officeart/2005/8/layout/hierarchy1"/>
    <dgm:cxn modelId="{44E55ADA-B7AB-41A5-93DD-8C818BC6CED4}" type="presParOf" srcId="{5A045230-A47F-4843-A619-D77D729BD42D}" destId="{B99062A4-C3D1-4F6E-BD4A-EA4D9DBC8586}" srcOrd="1" destOrd="0" presId="urn:microsoft.com/office/officeart/2005/8/layout/hierarchy1"/>
    <dgm:cxn modelId="{FF1E37CF-C4AA-4ADA-B6D6-F05A2CE57AF5}" type="presParOf" srcId="{83A0B071-644A-4CFA-841D-AE77B40ABC1F}" destId="{1C894053-FCD7-4E57-A5FB-10802C90F08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7BAE89C-0288-4107-AC87-4770C5B4C8CA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1B032EC-F4D3-4CAA-87E9-23E6250C0FF6}">
      <dgm:prSet/>
      <dgm:spPr/>
      <dgm:t>
        <a:bodyPr/>
        <a:lstStyle/>
        <a:p>
          <a:r>
            <a:rPr lang="en-US"/>
            <a:t>Meningkatkan keterampilan interpersonal dan perilaku </a:t>
          </a:r>
        </a:p>
      </dgm:t>
    </dgm:pt>
    <dgm:pt modelId="{BA951626-489C-410D-B7D6-136BDBAA2E55}" type="parTrans" cxnId="{CCE32AAB-5A7F-4842-90D9-A299184058A4}">
      <dgm:prSet/>
      <dgm:spPr/>
      <dgm:t>
        <a:bodyPr/>
        <a:lstStyle/>
        <a:p>
          <a:endParaRPr lang="en-US"/>
        </a:p>
      </dgm:t>
    </dgm:pt>
    <dgm:pt modelId="{DB00F253-7E06-43FB-9FE1-08C64B3A9882}" type="sibTrans" cxnId="{CCE32AAB-5A7F-4842-90D9-A299184058A4}">
      <dgm:prSet/>
      <dgm:spPr/>
      <dgm:t>
        <a:bodyPr/>
        <a:lstStyle/>
        <a:p>
          <a:endParaRPr lang="en-US"/>
        </a:p>
      </dgm:t>
    </dgm:pt>
    <dgm:pt modelId="{B0E0A837-0D10-4209-B52D-064FE689DCAF}">
      <dgm:prSet/>
      <dgm:spPr/>
      <dgm:t>
        <a:bodyPr/>
        <a:lstStyle/>
        <a:p>
          <a:r>
            <a:rPr lang="en-US"/>
            <a:t>Mengembangkan komunikasi secara terbuka </a:t>
          </a:r>
        </a:p>
      </dgm:t>
    </dgm:pt>
    <dgm:pt modelId="{CCF23F65-78D9-46E6-8413-C5136496BA9B}" type="parTrans" cxnId="{1DBE4BCE-77AC-4F1B-BEA4-0F3FAD9C4102}">
      <dgm:prSet/>
      <dgm:spPr/>
      <dgm:t>
        <a:bodyPr/>
        <a:lstStyle/>
        <a:p>
          <a:endParaRPr lang="en-US"/>
        </a:p>
      </dgm:t>
    </dgm:pt>
    <dgm:pt modelId="{EEECB973-A6FB-433D-B83D-FF15B226CA2A}" type="sibTrans" cxnId="{1DBE4BCE-77AC-4F1B-BEA4-0F3FAD9C4102}">
      <dgm:prSet/>
      <dgm:spPr/>
      <dgm:t>
        <a:bodyPr/>
        <a:lstStyle/>
        <a:p>
          <a:endParaRPr lang="en-US"/>
        </a:p>
      </dgm:t>
    </dgm:pt>
    <dgm:pt modelId="{93E0D65C-9848-4CF1-8DE3-5EC5FAEEAB47}">
      <dgm:prSet/>
      <dgm:spPr/>
      <dgm:t>
        <a:bodyPr/>
        <a:lstStyle/>
        <a:p>
          <a:r>
            <a:rPr lang="en-US"/>
            <a:t>Meningkatkan fungsi keluarga secara optimal </a:t>
          </a:r>
        </a:p>
      </dgm:t>
    </dgm:pt>
    <dgm:pt modelId="{438CB2A1-2A7C-4416-96A9-C1131F362406}" type="parTrans" cxnId="{9C317773-A83C-4E9B-85EB-E0982AA30E35}">
      <dgm:prSet/>
      <dgm:spPr/>
      <dgm:t>
        <a:bodyPr/>
        <a:lstStyle/>
        <a:p>
          <a:endParaRPr lang="en-US"/>
        </a:p>
      </dgm:t>
    </dgm:pt>
    <dgm:pt modelId="{6FDB1FC0-3FCE-4707-A727-AFF804BE43CC}" type="sibTrans" cxnId="{9C317773-A83C-4E9B-85EB-E0982AA30E35}">
      <dgm:prSet/>
      <dgm:spPr/>
      <dgm:t>
        <a:bodyPr/>
        <a:lstStyle/>
        <a:p>
          <a:endParaRPr lang="en-US"/>
        </a:p>
      </dgm:t>
    </dgm:pt>
    <dgm:pt modelId="{DBF0A30B-B7A6-47B5-861F-2D52919573BC}">
      <dgm:prSet/>
      <dgm:spPr/>
      <dgm:t>
        <a:bodyPr/>
        <a:lstStyle/>
        <a:p>
          <a:r>
            <a:rPr lang="en-US"/>
            <a:t>Memfasilitasi perubahan positif dalam keluarga.</a:t>
          </a:r>
        </a:p>
      </dgm:t>
    </dgm:pt>
    <dgm:pt modelId="{60C0F8B4-DB1D-4673-BD5D-9398AEE2E67C}" type="parTrans" cxnId="{CCDF429C-6E10-40DE-ABFD-6AA7BA1DD8EE}">
      <dgm:prSet/>
      <dgm:spPr/>
      <dgm:t>
        <a:bodyPr/>
        <a:lstStyle/>
        <a:p>
          <a:endParaRPr lang="en-US"/>
        </a:p>
      </dgm:t>
    </dgm:pt>
    <dgm:pt modelId="{7D538F4D-ECF5-4673-B204-733B579D9E8B}" type="sibTrans" cxnId="{CCDF429C-6E10-40DE-ABFD-6AA7BA1DD8EE}">
      <dgm:prSet/>
      <dgm:spPr/>
      <dgm:t>
        <a:bodyPr/>
        <a:lstStyle/>
        <a:p>
          <a:endParaRPr lang="en-US"/>
        </a:p>
      </dgm:t>
    </dgm:pt>
    <dgm:pt modelId="{F6751612-84C8-48A8-A0F3-6C42A75D68A3}" type="pres">
      <dgm:prSet presAssocID="{57BAE89C-0288-4107-AC87-4770C5B4C8CA}" presName="outerComposite" presStyleCnt="0">
        <dgm:presLayoutVars>
          <dgm:chMax val="5"/>
          <dgm:dir/>
          <dgm:resizeHandles val="exact"/>
        </dgm:presLayoutVars>
      </dgm:prSet>
      <dgm:spPr/>
    </dgm:pt>
    <dgm:pt modelId="{95FD3CF5-E603-4A70-B981-274DD924E5CB}" type="pres">
      <dgm:prSet presAssocID="{57BAE89C-0288-4107-AC87-4770C5B4C8CA}" presName="dummyMaxCanvas" presStyleCnt="0">
        <dgm:presLayoutVars/>
      </dgm:prSet>
      <dgm:spPr/>
    </dgm:pt>
    <dgm:pt modelId="{09600DC2-4D7C-43A3-8030-924243D9C328}" type="pres">
      <dgm:prSet presAssocID="{57BAE89C-0288-4107-AC87-4770C5B4C8CA}" presName="FourNodes_1" presStyleLbl="node1" presStyleIdx="0" presStyleCnt="4">
        <dgm:presLayoutVars>
          <dgm:bulletEnabled val="1"/>
        </dgm:presLayoutVars>
      </dgm:prSet>
      <dgm:spPr/>
    </dgm:pt>
    <dgm:pt modelId="{E122F7C0-C7FA-4247-9292-1A37B002BDAB}" type="pres">
      <dgm:prSet presAssocID="{57BAE89C-0288-4107-AC87-4770C5B4C8CA}" presName="FourNodes_2" presStyleLbl="node1" presStyleIdx="1" presStyleCnt="4">
        <dgm:presLayoutVars>
          <dgm:bulletEnabled val="1"/>
        </dgm:presLayoutVars>
      </dgm:prSet>
      <dgm:spPr/>
    </dgm:pt>
    <dgm:pt modelId="{B03BA719-8F86-49F7-AD78-2AD503D331E5}" type="pres">
      <dgm:prSet presAssocID="{57BAE89C-0288-4107-AC87-4770C5B4C8CA}" presName="FourNodes_3" presStyleLbl="node1" presStyleIdx="2" presStyleCnt="4">
        <dgm:presLayoutVars>
          <dgm:bulletEnabled val="1"/>
        </dgm:presLayoutVars>
      </dgm:prSet>
      <dgm:spPr/>
    </dgm:pt>
    <dgm:pt modelId="{0220A506-351A-4CC8-B25C-249E983FD422}" type="pres">
      <dgm:prSet presAssocID="{57BAE89C-0288-4107-AC87-4770C5B4C8CA}" presName="FourNodes_4" presStyleLbl="node1" presStyleIdx="3" presStyleCnt="4">
        <dgm:presLayoutVars>
          <dgm:bulletEnabled val="1"/>
        </dgm:presLayoutVars>
      </dgm:prSet>
      <dgm:spPr/>
    </dgm:pt>
    <dgm:pt modelId="{5CB0CC15-6313-409E-9F59-4271CE6531AA}" type="pres">
      <dgm:prSet presAssocID="{57BAE89C-0288-4107-AC87-4770C5B4C8CA}" presName="FourConn_1-2" presStyleLbl="fgAccFollowNode1" presStyleIdx="0" presStyleCnt="3">
        <dgm:presLayoutVars>
          <dgm:bulletEnabled val="1"/>
        </dgm:presLayoutVars>
      </dgm:prSet>
      <dgm:spPr/>
    </dgm:pt>
    <dgm:pt modelId="{0F6412AF-CFDE-4789-994F-4DE4DCFCD16F}" type="pres">
      <dgm:prSet presAssocID="{57BAE89C-0288-4107-AC87-4770C5B4C8CA}" presName="FourConn_2-3" presStyleLbl="fgAccFollowNode1" presStyleIdx="1" presStyleCnt="3">
        <dgm:presLayoutVars>
          <dgm:bulletEnabled val="1"/>
        </dgm:presLayoutVars>
      </dgm:prSet>
      <dgm:spPr/>
    </dgm:pt>
    <dgm:pt modelId="{709784A9-26B3-4ED1-BBC6-81234D7B4680}" type="pres">
      <dgm:prSet presAssocID="{57BAE89C-0288-4107-AC87-4770C5B4C8CA}" presName="FourConn_3-4" presStyleLbl="fgAccFollowNode1" presStyleIdx="2" presStyleCnt="3">
        <dgm:presLayoutVars>
          <dgm:bulletEnabled val="1"/>
        </dgm:presLayoutVars>
      </dgm:prSet>
      <dgm:spPr/>
    </dgm:pt>
    <dgm:pt modelId="{282D89D3-B01B-4E31-B83F-59BE983DD577}" type="pres">
      <dgm:prSet presAssocID="{57BAE89C-0288-4107-AC87-4770C5B4C8CA}" presName="FourNodes_1_text" presStyleLbl="node1" presStyleIdx="3" presStyleCnt="4">
        <dgm:presLayoutVars>
          <dgm:bulletEnabled val="1"/>
        </dgm:presLayoutVars>
      </dgm:prSet>
      <dgm:spPr/>
    </dgm:pt>
    <dgm:pt modelId="{427E31BF-DEC5-4351-9C8D-87305FDFF02D}" type="pres">
      <dgm:prSet presAssocID="{57BAE89C-0288-4107-AC87-4770C5B4C8CA}" presName="FourNodes_2_text" presStyleLbl="node1" presStyleIdx="3" presStyleCnt="4">
        <dgm:presLayoutVars>
          <dgm:bulletEnabled val="1"/>
        </dgm:presLayoutVars>
      </dgm:prSet>
      <dgm:spPr/>
    </dgm:pt>
    <dgm:pt modelId="{7F236FE3-211C-4A2F-82A2-8CA548BFD033}" type="pres">
      <dgm:prSet presAssocID="{57BAE89C-0288-4107-AC87-4770C5B4C8CA}" presName="FourNodes_3_text" presStyleLbl="node1" presStyleIdx="3" presStyleCnt="4">
        <dgm:presLayoutVars>
          <dgm:bulletEnabled val="1"/>
        </dgm:presLayoutVars>
      </dgm:prSet>
      <dgm:spPr/>
    </dgm:pt>
    <dgm:pt modelId="{CD4F2E02-290E-457C-A07B-7C786957346B}" type="pres">
      <dgm:prSet presAssocID="{57BAE89C-0288-4107-AC87-4770C5B4C8CA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75F35804-E05A-4148-A7EF-05EBAD331017}" type="presOf" srcId="{B0E0A837-0D10-4209-B52D-064FE689DCAF}" destId="{427E31BF-DEC5-4351-9C8D-87305FDFF02D}" srcOrd="1" destOrd="0" presId="urn:microsoft.com/office/officeart/2005/8/layout/vProcess5"/>
    <dgm:cxn modelId="{EEF7EE28-AB44-4840-A838-682D5B9CE066}" type="presOf" srcId="{6FDB1FC0-3FCE-4707-A727-AFF804BE43CC}" destId="{709784A9-26B3-4ED1-BBC6-81234D7B4680}" srcOrd="0" destOrd="0" presId="urn:microsoft.com/office/officeart/2005/8/layout/vProcess5"/>
    <dgm:cxn modelId="{EAB6372C-3DA3-486F-BBF2-95944D17DA53}" type="presOf" srcId="{B0E0A837-0D10-4209-B52D-064FE689DCAF}" destId="{E122F7C0-C7FA-4247-9292-1A37B002BDAB}" srcOrd="0" destOrd="0" presId="urn:microsoft.com/office/officeart/2005/8/layout/vProcess5"/>
    <dgm:cxn modelId="{68C67961-C89E-44E6-A94D-585D2219DEE7}" type="presOf" srcId="{DBF0A30B-B7A6-47B5-861F-2D52919573BC}" destId="{CD4F2E02-290E-457C-A07B-7C786957346B}" srcOrd="1" destOrd="0" presId="urn:microsoft.com/office/officeart/2005/8/layout/vProcess5"/>
    <dgm:cxn modelId="{0AF97E46-3247-49E1-8DE3-BEF6B5343F04}" type="presOf" srcId="{F1B032EC-F4D3-4CAA-87E9-23E6250C0FF6}" destId="{282D89D3-B01B-4E31-B83F-59BE983DD577}" srcOrd="1" destOrd="0" presId="urn:microsoft.com/office/officeart/2005/8/layout/vProcess5"/>
    <dgm:cxn modelId="{7B323768-526B-417A-842A-E6FF91C3D7E5}" type="presOf" srcId="{93E0D65C-9848-4CF1-8DE3-5EC5FAEEAB47}" destId="{B03BA719-8F86-49F7-AD78-2AD503D331E5}" srcOrd="0" destOrd="0" presId="urn:microsoft.com/office/officeart/2005/8/layout/vProcess5"/>
    <dgm:cxn modelId="{9C317773-A83C-4E9B-85EB-E0982AA30E35}" srcId="{57BAE89C-0288-4107-AC87-4770C5B4C8CA}" destId="{93E0D65C-9848-4CF1-8DE3-5EC5FAEEAB47}" srcOrd="2" destOrd="0" parTransId="{438CB2A1-2A7C-4416-96A9-C1131F362406}" sibTransId="{6FDB1FC0-3FCE-4707-A727-AFF804BE43CC}"/>
    <dgm:cxn modelId="{CCDF429C-6E10-40DE-ABFD-6AA7BA1DD8EE}" srcId="{57BAE89C-0288-4107-AC87-4770C5B4C8CA}" destId="{DBF0A30B-B7A6-47B5-861F-2D52919573BC}" srcOrd="3" destOrd="0" parTransId="{60C0F8B4-DB1D-4673-BD5D-9398AEE2E67C}" sibTransId="{7D538F4D-ECF5-4673-B204-733B579D9E8B}"/>
    <dgm:cxn modelId="{CCE32AAB-5A7F-4842-90D9-A299184058A4}" srcId="{57BAE89C-0288-4107-AC87-4770C5B4C8CA}" destId="{F1B032EC-F4D3-4CAA-87E9-23E6250C0FF6}" srcOrd="0" destOrd="0" parTransId="{BA951626-489C-410D-B7D6-136BDBAA2E55}" sibTransId="{DB00F253-7E06-43FB-9FE1-08C64B3A9882}"/>
    <dgm:cxn modelId="{34E1EFAB-C1DC-47CA-A5FD-10FDEE44E340}" type="presOf" srcId="{DBF0A30B-B7A6-47B5-861F-2D52919573BC}" destId="{0220A506-351A-4CC8-B25C-249E983FD422}" srcOrd="0" destOrd="0" presId="urn:microsoft.com/office/officeart/2005/8/layout/vProcess5"/>
    <dgm:cxn modelId="{C38AE4B4-E8DA-4A68-B8D9-FCA9012D4A85}" type="presOf" srcId="{57BAE89C-0288-4107-AC87-4770C5B4C8CA}" destId="{F6751612-84C8-48A8-A0F3-6C42A75D68A3}" srcOrd="0" destOrd="0" presId="urn:microsoft.com/office/officeart/2005/8/layout/vProcess5"/>
    <dgm:cxn modelId="{1DBE4BCE-77AC-4F1B-BEA4-0F3FAD9C4102}" srcId="{57BAE89C-0288-4107-AC87-4770C5B4C8CA}" destId="{B0E0A837-0D10-4209-B52D-064FE689DCAF}" srcOrd="1" destOrd="0" parTransId="{CCF23F65-78D9-46E6-8413-C5136496BA9B}" sibTransId="{EEECB973-A6FB-433D-B83D-FF15B226CA2A}"/>
    <dgm:cxn modelId="{0654DCD2-FB60-4379-A7AB-7C51E274126D}" type="presOf" srcId="{F1B032EC-F4D3-4CAA-87E9-23E6250C0FF6}" destId="{09600DC2-4D7C-43A3-8030-924243D9C328}" srcOrd="0" destOrd="0" presId="urn:microsoft.com/office/officeart/2005/8/layout/vProcess5"/>
    <dgm:cxn modelId="{6BA484D5-E883-447B-A991-344E8646E37C}" type="presOf" srcId="{93E0D65C-9848-4CF1-8DE3-5EC5FAEEAB47}" destId="{7F236FE3-211C-4A2F-82A2-8CA548BFD033}" srcOrd="1" destOrd="0" presId="urn:microsoft.com/office/officeart/2005/8/layout/vProcess5"/>
    <dgm:cxn modelId="{114563DE-2BF4-4B6D-A967-A5550393BCF3}" type="presOf" srcId="{DB00F253-7E06-43FB-9FE1-08C64B3A9882}" destId="{5CB0CC15-6313-409E-9F59-4271CE6531AA}" srcOrd="0" destOrd="0" presId="urn:microsoft.com/office/officeart/2005/8/layout/vProcess5"/>
    <dgm:cxn modelId="{A02794E1-99EA-4418-BE99-EAC154567F9B}" type="presOf" srcId="{EEECB973-A6FB-433D-B83D-FF15B226CA2A}" destId="{0F6412AF-CFDE-4789-994F-4DE4DCFCD16F}" srcOrd="0" destOrd="0" presId="urn:microsoft.com/office/officeart/2005/8/layout/vProcess5"/>
    <dgm:cxn modelId="{0E3B245C-E32C-4683-AC3D-80720F85B121}" type="presParOf" srcId="{F6751612-84C8-48A8-A0F3-6C42A75D68A3}" destId="{95FD3CF5-E603-4A70-B981-274DD924E5CB}" srcOrd="0" destOrd="0" presId="urn:microsoft.com/office/officeart/2005/8/layout/vProcess5"/>
    <dgm:cxn modelId="{1F96EDEA-AE5B-4DE2-A6F2-D3C40A6D4364}" type="presParOf" srcId="{F6751612-84C8-48A8-A0F3-6C42A75D68A3}" destId="{09600DC2-4D7C-43A3-8030-924243D9C328}" srcOrd="1" destOrd="0" presId="urn:microsoft.com/office/officeart/2005/8/layout/vProcess5"/>
    <dgm:cxn modelId="{3C675C2E-710E-4F28-8E6E-16935DD0189E}" type="presParOf" srcId="{F6751612-84C8-48A8-A0F3-6C42A75D68A3}" destId="{E122F7C0-C7FA-4247-9292-1A37B002BDAB}" srcOrd="2" destOrd="0" presId="urn:microsoft.com/office/officeart/2005/8/layout/vProcess5"/>
    <dgm:cxn modelId="{ADEC3807-9039-4A37-A306-7421EF46E335}" type="presParOf" srcId="{F6751612-84C8-48A8-A0F3-6C42A75D68A3}" destId="{B03BA719-8F86-49F7-AD78-2AD503D331E5}" srcOrd="3" destOrd="0" presId="urn:microsoft.com/office/officeart/2005/8/layout/vProcess5"/>
    <dgm:cxn modelId="{DDB0C28C-2FF9-4C1F-BCBB-08F51ED8324A}" type="presParOf" srcId="{F6751612-84C8-48A8-A0F3-6C42A75D68A3}" destId="{0220A506-351A-4CC8-B25C-249E983FD422}" srcOrd="4" destOrd="0" presId="urn:microsoft.com/office/officeart/2005/8/layout/vProcess5"/>
    <dgm:cxn modelId="{CFD21C04-2273-4725-8BCE-FE68564A004F}" type="presParOf" srcId="{F6751612-84C8-48A8-A0F3-6C42A75D68A3}" destId="{5CB0CC15-6313-409E-9F59-4271CE6531AA}" srcOrd="5" destOrd="0" presId="urn:microsoft.com/office/officeart/2005/8/layout/vProcess5"/>
    <dgm:cxn modelId="{8C445D04-D22E-4415-9523-4DE4C40B1892}" type="presParOf" srcId="{F6751612-84C8-48A8-A0F3-6C42A75D68A3}" destId="{0F6412AF-CFDE-4789-994F-4DE4DCFCD16F}" srcOrd="6" destOrd="0" presId="urn:microsoft.com/office/officeart/2005/8/layout/vProcess5"/>
    <dgm:cxn modelId="{9CF41E5A-BA1C-4FC5-AE17-D99B0B916D2F}" type="presParOf" srcId="{F6751612-84C8-48A8-A0F3-6C42A75D68A3}" destId="{709784A9-26B3-4ED1-BBC6-81234D7B4680}" srcOrd="7" destOrd="0" presId="urn:microsoft.com/office/officeart/2005/8/layout/vProcess5"/>
    <dgm:cxn modelId="{2DCC02A0-9BE8-406C-9CED-65A2D0E5E5C1}" type="presParOf" srcId="{F6751612-84C8-48A8-A0F3-6C42A75D68A3}" destId="{282D89D3-B01B-4E31-B83F-59BE983DD577}" srcOrd="8" destOrd="0" presId="urn:microsoft.com/office/officeart/2005/8/layout/vProcess5"/>
    <dgm:cxn modelId="{7FD75681-12B3-454E-AA94-051A389F04AB}" type="presParOf" srcId="{F6751612-84C8-48A8-A0F3-6C42A75D68A3}" destId="{427E31BF-DEC5-4351-9C8D-87305FDFF02D}" srcOrd="9" destOrd="0" presId="urn:microsoft.com/office/officeart/2005/8/layout/vProcess5"/>
    <dgm:cxn modelId="{59682802-654A-43C4-A44E-05BE1AAB00C0}" type="presParOf" srcId="{F6751612-84C8-48A8-A0F3-6C42A75D68A3}" destId="{7F236FE3-211C-4A2F-82A2-8CA548BFD033}" srcOrd="10" destOrd="0" presId="urn:microsoft.com/office/officeart/2005/8/layout/vProcess5"/>
    <dgm:cxn modelId="{5DA3C277-07F5-4641-9C39-007D02DACAA9}" type="presParOf" srcId="{F6751612-84C8-48A8-A0F3-6C42A75D68A3}" destId="{CD4F2E02-290E-457C-A07B-7C786957346B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B52B82-1EEA-40F0-828D-D70A5BD5350E}">
      <dsp:nvSpPr>
        <dsp:cNvPr id="0" name=""/>
        <dsp:cNvSpPr/>
      </dsp:nvSpPr>
      <dsp:spPr>
        <a:xfrm>
          <a:off x="3364992" y="1195"/>
          <a:ext cx="3785616" cy="69583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500" b="0" i="0" kern="1200"/>
            <a:t>PENGERTIAN </a:t>
          </a:r>
          <a:endParaRPr lang="en-US" sz="2500" kern="1200"/>
        </a:p>
      </dsp:txBody>
      <dsp:txXfrm>
        <a:off x="3398960" y="35163"/>
        <a:ext cx="3717680" cy="627895"/>
      </dsp:txXfrm>
    </dsp:sp>
    <dsp:sp modelId="{FE2D128E-5761-4C26-9A88-B5E70D82A436}">
      <dsp:nvSpPr>
        <dsp:cNvPr id="0" name=""/>
        <dsp:cNvSpPr/>
      </dsp:nvSpPr>
      <dsp:spPr>
        <a:xfrm>
          <a:off x="3364992" y="731818"/>
          <a:ext cx="3785616" cy="69583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500" b="0" i="0" kern="1200"/>
            <a:t>PRINSIP </a:t>
          </a:r>
          <a:endParaRPr lang="en-US" sz="2500" kern="1200"/>
        </a:p>
      </dsp:txBody>
      <dsp:txXfrm>
        <a:off x="3398960" y="765786"/>
        <a:ext cx="3717680" cy="627895"/>
      </dsp:txXfrm>
    </dsp:sp>
    <dsp:sp modelId="{38C80B7A-08E3-44E9-B5A9-4AC3A0E91363}">
      <dsp:nvSpPr>
        <dsp:cNvPr id="0" name=""/>
        <dsp:cNvSpPr/>
      </dsp:nvSpPr>
      <dsp:spPr>
        <a:xfrm>
          <a:off x="3364992" y="1462441"/>
          <a:ext cx="3785616" cy="69583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500" b="0" i="0" kern="1200"/>
            <a:t>TUJUAN </a:t>
          </a:r>
          <a:endParaRPr lang="en-US" sz="2500" kern="1200"/>
        </a:p>
      </dsp:txBody>
      <dsp:txXfrm>
        <a:off x="3398960" y="1496409"/>
        <a:ext cx="3717680" cy="627895"/>
      </dsp:txXfrm>
    </dsp:sp>
    <dsp:sp modelId="{A3A9DC93-C804-4FE3-BF7F-2A50EBEDCA68}">
      <dsp:nvSpPr>
        <dsp:cNvPr id="0" name=""/>
        <dsp:cNvSpPr/>
      </dsp:nvSpPr>
      <dsp:spPr>
        <a:xfrm>
          <a:off x="3364992" y="2193064"/>
          <a:ext cx="3785616" cy="69583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500" b="0" i="0" kern="1200"/>
            <a:t>INDIKASI </a:t>
          </a:r>
          <a:endParaRPr lang="en-US" sz="2500" kern="1200"/>
        </a:p>
      </dsp:txBody>
      <dsp:txXfrm>
        <a:off x="3398960" y="2227032"/>
        <a:ext cx="3717680" cy="627895"/>
      </dsp:txXfrm>
    </dsp:sp>
    <dsp:sp modelId="{170AC50A-C78A-4701-A4D9-A03D901657EB}">
      <dsp:nvSpPr>
        <dsp:cNvPr id="0" name=""/>
        <dsp:cNvSpPr/>
      </dsp:nvSpPr>
      <dsp:spPr>
        <a:xfrm>
          <a:off x="3364992" y="2923688"/>
          <a:ext cx="3785616" cy="69583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500" b="0" i="0" kern="1200"/>
            <a:t>JENIS PENDEKATAN </a:t>
          </a:r>
          <a:endParaRPr lang="en-US" sz="2500" kern="1200"/>
        </a:p>
      </dsp:txBody>
      <dsp:txXfrm>
        <a:off x="3398960" y="2957656"/>
        <a:ext cx="3717680" cy="627895"/>
      </dsp:txXfrm>
    </dsp:sp>
    <dsp:sp modelId="{E836EB91-077E-477F-A819-6D54AD42447A}">
      <dsp:nvSpPr>
        <dsp:cNvPr id="0" name=""/>
        <dsp:cNvSpPr/>
      </dsp:nvSpPr>
      <dsp:spPr>
        <a:xfrm>
          <a:off x="3364992" y="3654311"/>
          <a:ext cx="3785616" cy="69583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500" b="0" i="0" kern="1200"/>
            <a:t>TAHAP TERAPI KELUARGA</a:t>
          </a:r>
          <a:endParaRPr lang="en-US" sz="2500" kern="1200"/>
        </a:p>
      </dsp:txBody>
      <dsp:txXfrm>
        <a:off x="3398960" y="3688279"/>
        <a:ext cx="3717680" cy="6278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58A4D7-AEAF-4415-A6C7-F87FCAB66540}">
      <dsp:nvSpPr>
        <dsp:cNvPr id="0" name=""/>
        <dsp:cNvSpPr/>
      </dsp:nvSpPr>
      <dsp:spPr>
        <a:xfrm>
          <a:off x="5112748" y="1658197"/>
          <a:ext cx="1595567" cy="7593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7471"/>
              </a:lnTo>
              <a:lnTo>
                <a:pt x="1595567" y="517471"/>
              </a:lnTo>
              <a:lnTo>
                <a:pt x="1595567" y="759345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193BA9-4CF8-493C-BF26-7A2650802948}">
      <dsp:nvSpPr>
        <dsp:cNvPr id="0" name=""/>
        <dsp:cNvSpPr/>
      </dsp:nvSpPr>
      <dsp:spPr>
        <a:xfrm>
          <a:off x="3517180" y="1658197"/>
          <a:ext cx="1595567" cy="759345"/>
        </a:xfrm>
        <a:custGeom>
          <a:avLst/>
          <a:gdLst/>
          <a:ahLst/>
          <a:cxnLst/>
          <a:rect l="0" t="0" r="0" b="0"/>
          <a:pathLst>
            <a:path>
              <a:moveTo>
                <a:pt x="1595567" y="0"/>
              </a:moveTo>
              <a:lnTo>
                <a:pt x="1595567" y="517471"/>
              </a:lnTo>
              <a:lnTo>
                <a:pt x="0" y="517471"/>
              </a:lnTo>
              <a:lnTo>
                <a:pt x="0" y="759345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A3BC94-A1BA-475A-880A-7A80E6F3D6C7}">
      <dsp:nvSpPr>
        <dsp:cNvPr id="0" name=""/>
        <dsp:cNvSpPr/>
      </dsp:nvSpPr>
      <dsp:spPr>
        <a:xfrm>
          <a:off x="3807283" y="257"/>
          <a:ext cx="2610929" cy="16579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0E4D339-A636-490E-A302-BC0F088F6D63}">
      <dsp:nvSpPr>
        <dsp:cNvPr id="0" name=""/>
        <dsp:cNvSpPr/>
      </dsp:nvSpPr>
      <dsp:spPr>
        <a:xfrm>
          <a:off x="4097387" y="275855"/>
          <a:ext cx="2610929" cy="16579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600" b="0" i="0" kern="1200"/>
            <a:t>Terapi keluarga mempunyai 2 prinsip: </a:t>
          </a:r>
          <a:endParaRPr lang="en-US" sz="1600" kern="1200"/>
        </a:p>
      </dsp:txBody>
      <dsp:txXfrm>
        <a:off x="4145946" y="324414"/>
        <a:ext cx="2513811" cy="1560821"/>
      </dsp:txXfrm>
    </dsp:sp>
    <dsp:sp modelId="{C04DBB1D-FE80-4B00-96B1-F545D070D7D8}">
      <dsp:nvSpPr>
        <dsp:cNvPr id="0" name=""/>
        <dsp:cNvSpPr/>
      </dsp:nvSpPr>
      <dsp:spPr>
        <a:xfrm>
          <a:off x="2211716" y="2417542"/>
          <a:ext cx="2610929" cy="16579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0E48CB1-D04A-4042-9FA4-802FCDB0AF25}">
      <dsp:nvSpPr>
        <dsp:cNvPr id="0" name=""/>
        <dsp:cNvSpPr/>
      </dsp:nvSpPr>
      <dsp:spPr>
        <a:xfrm>
          <a:off x="2501819" y="2693140"/>
          <a:ext cx="2610929" cy="16579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600" b="0" i="0" kern="1200"/>
            <a:t>Konsep keluarga sebagai system perilaku dengan sifat yang unik dengan keseluruhan karakteristik individu dari semua anggota </a:t>
          </a:r>
          <a:endParaRPr lang="en-US" sz="1600" kern="1200"/>
        </a:p>
      </dsp:txBody>
      <dsp:txXfrm>
        <a:off x="2550378" y="2741699"/>
        <a:ext cx="2513811" cy="1560821"/>
      </dsp:txXfrm>
    </dsp:sp>
    <dsp:sp modelId="{9AE55CD0-7FAE-4B88-9DAD-44597DEDB799}">
      <dsp:nvSpPr>
        <dsp:cNvPr id="0" name=""/>
        <dsp:cNvSpPr/>
      </dsp:nvSpPr>
      <dsp:spPr>
        <a:xfrm>
          <a:off x="5402851" y="2417542"/>
          <a:ext cx="2610929" cy="16579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99062A4-C3D1-4F6E-BD4A-EA4D9DBC8586}">
      <dsp:nvSpPr>
        <dsp:cNvPr id="0" name=""/>
        <dsp:cNvSpPr/>
      </dsp:nvSpPr>
      <dsp:spPr>
        <a:xfrm>
          <a:off x="5692954" y="2693140"/>
          <a:ext cx="2610929" cy="16579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600" b="0" i="0" kern="1200" dirty="0" err="1"/>
            <a:t>Diasumsikan</a:t>
          </a:r>
          <a:r>
            <a:rPr lang="en-ID" sz="1600" b="0" i="0" kern="1200" dirty="0"/>
            <a:t> </a:t>
          </a:r>
          <a:r>
            <a:rPr lang="en-ID" sz="1600" b="0" i="0" kern="1200" dirty="0" err="1"/>
            <a:t>bahwa</a:t>
          </a:r>
          <a:r>
            <a:rPr lang="en-ID" sz="1600" b="0" i="0" kern="1200" dirty="0"/>
            <a:t> </a:t>
          </a:r>
          <a:r>
            <a:rPr lang="en-ID" sz="1600" b="0" i="0" kern="1200" dirty="0" err="1"/>
            <a:t>hubungan</a:t>
          </a:r>
          <a:r>
            <a:rPr lang="en-ID" sz="1600" b="0" i="0" kern="1200" dirty="0"/>
            <a:t> </a:t>
          </a:r>
          <a:r>
            <a:rPr lang="en-ID" sz="1600" b="0" i="0" kern="1200" dirty="0" err="1"/>
            <a:t>dekat</a:t>
          </a:r>
          <a:r>
            <a:rPr lang="en-ID" sz="1600" b="0" i="0" kern="1200" dirty="0"/>
            <a:t> </a:t>
          </a:r>
          <a:r>
            <a:rPr lang="en-ID" sz="1600" b="0" i="0" kern="1200" dirty="0" err="1"/>
            <a:t>tercipta</a:t>
          </a:r>
          <a:r>
            <a:rPr lang="en-ID" sz="1600" b="0" i="0" kern="1200" dirty="0"/>
            <a:t> </a:t>
          </a:r>
          <a:r>
            <a:rPr lang="en-ID" sz="1600" b="0" i="0" kern="1200" dirty="0" err="1"/>
            <a:t>karena</a:t>
          </a:r>
          <a:r>
            <a:rPr lang="en-ID" sz="1600" b="0" i="0" kern="1200" dirty="0"/>
            <a:t> </a:t>
          </a:r>
          <a:r>
            <a:rPr lang="en-ID" sz="1600" b="0" i="0" kern="1200" dirty="0" err="1"/>
            <a:t>cara</a:t>
          </a:r>
          <a:r>
            <a:rPr lang="en-ID" sz="1600" b="0" i="0" kern="1200" dirty="0"/>
            <a:t> </a:t>
          </a:r>
          <a:r>
            <a:rPr lang="en-ID" sz="1600" b="0" i="0" kern="1200" dirty="0" err="1"/>
            <a:t>keluarga</a:t>
          </a:r>
          <a:r>
            <a:rPr lang="en-ID" sz="1600" b="0" i="0" kern="1200" dirty="0"/>
            <a:t> </a:t>
          </a:r>
          <a:r>
            <a:rPr lang="en-ID" sz="1600" b="0" i="0" kern="1200" dirty="0" err="1"/>
            <a:t>berfungsi</a:t>
          </a:r>
          <a:r>
            <a:rPr lang="en-ID" sz="1600" b="0" i="0" kern="1200" dirty="0"/>
            <a:t> </a:t>
          </a:r>
          <a:r>
            <a:rPr lang="en-ID" sz="1600" b="0" i="0" kern="1200" dirty="0" err="1"/>
            <a:t>sebagai</a:t>
          </a:r>
          <a:r>
            <a:rPr lang="en-ID" sz="1600" b="0" i="0" kern="1200" dirty="0"/>
            <a:t> </a:t>
          </a:r>
          <a:r>
            <a:rPr lang="en-ID" sz="1600" b="0" i="0" kern="1200" dirty="0" err="1"/>
            <a:t>kelompok</a:t>
          </a:r>
          <a:r>
            <a:rPr lang="en-ID" sz="1600" b="0" i="0" kern="1200" dirty="0"/>
            <a:t> dan </a:t>
          </a:r>
          <a:r>
            <a:rPr lang="en-ID" sz="1600" b="0" i="0" kern="1200" dirty="0" err="1"/>
            <a:t>adaptasi</a:t>
          </a:r>
          <a:r>
            <a:rPr lang="en-ID" sz="1600" b="0" i="0" kern="1200" dirty="0"/>
            <a:t> </a:t>
          </a:r>
          <a:r>
            <a:rPr lang="en-ID" sz="1600" b="0" i="0" kern="1200" dirty="0" err="1"/>
            <a:t>emosional</a:t>
          </a:r>
          <a:r>
            <a:rPr lang="en-ID" sz="1600" b="0" i="0" kern="1200" dirty="0"/>
            <a:t> </a:t>
          </a:r>
          <a:r>
            <a:rPr lang="en-ID" sz="1600" b="0" i="0" kern="1200" dirty="0" err="1"/>
            <a:t>dari</a:t>
          </a:r>
          <a:r>
            <a:rPr lang="en-ID" sz="1600" b="0" i="0" kern="1200" dirty="0"/>
            <a:t> </a:t>
          </a:r>
          <a:r>
            <a:rPr lang="en-ID" sz="1600" b="0" i="0" kern="1200" dirty="0" err="1"/>
            <a:t>anggotanya</a:t>
          </a:r>
          <a:endParaRPr lang="en-US" sz="1600" kern="1200" dirty="0"/>
        </a:p>
      </dsp:txBody>
      <dsp:txXfrm>
        <a:off x="5741513" y="2741699"/>
        <a:ext cx="2513811" cy="15608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600DC2-4D7C-43A3-8030-924243D9C328}">
      <dsp:nvSpPr>
        <dsp:cNvPr id="0" name=""/>
        <dsp:cNvSpPr/>
      </dsp:nvSpPr>
      <dsp:spPr>
        <a:xfrm>
          <a:off x="0" y="0"/>
          <a:ext cx="8742263" cy="92241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Meningkatkan keterampilan interpersonal dan perilaku </a:t>
          </a:r>
        </a:p>
      </dsp:txBody>
      <dsp:txXfrm>
        <a:off x="27017" y="27017"/>
        <a:ext cx="7668958" cy="868383"/>
      </dsp:txXfrm>
    </dsp:sp>
    <dsp:sp modelId="{E122F7C0-C7FA-4247-9292-1A37B002BDAB}">
      <dsp:nvSpPr>
        <dsp:cNvPr id="0" name=""/>
        <dsp:cNvSpPr/>
      </dsp:nvSpPr>
      <dsp:spPr>
        <a:xfrm>
          <a:off x="732164" y="1090129"/>
          <a:ext cx="8742263" cy="922417"/>
        </a:xfrm>
        <a:prstGeom prst="roundRect">
          <a:avLst>
            <a:gd name="adj" fmla="val 10000"/>
          </a:avLst>
        </a:prstGeom>
        <a:solidFill>
          <a:schemeClr val="accent2">
            <a:hueOff val="2147871"/>
            <a:satOff val="-6164"/>
            <a:lumOff val="-987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Mengembangkan komunikasi secara terbuka </a:t>
          </a:r>
        </a:p>
      </dsp:txBody>
      <dsp:txXfrm>
        <a:off x="759181" y="1117146"/>
        <a:ext cx="7356493" cy="868383"/>
      </dsp:txXfrm>
    </dsp:sp>
    <dsp:sp modelId="{B03BA719-8F86-49F7-AD78-2AD503D331E5}">
      <dsp:nvSpPr>
        <dsp:cNvPr id="0" name=""/>
        <dsp:cNvSpPr/>
      </dsp:nvSpPr>
      <dsp:spPr>
        <a:xfrm>
          <a:off x="1453401" y="2180258"/>
          <a:ext cx="8742263" cy="922417"/>
        </a:xfrm>
        <a:prstGeom prst="roundRect">
          <a:avLst>
            <a:gd name="adj" fmla="val 10000"/>
          </a:avLst>
        </a:prstGeom>
        <a:solidFill>
          <a:schemeClr val="accent2">
            <a:hueOff val="4295743"/>
            <a:satOff val="-12329"/>
            <a:lumOff val="-1973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Meningkatkan fungsi keluarga secara optimal </a:t>
          </a:r>
        </a:p>
      </dsp:txBody>
      <dsp:txXfrm>
        <a:off x="1480418" y="2207275"/>
        <a:ext cx="7367421" cy="868383"/>
      </dsp:txXfrm>
    </dsp:sp>
    <dsp:sp modelId="{0220A506-351A-4CC8-B25C-249E983FD422}">
      <dsp:nvSpPr>
        <dsp:cNvPr id="0" name=""/>
        <dsp:cNvSpPr/>
      </dsp:nvSpPr>
      <dsp:spPr>
        <a:xfrm>
          <a:off x="2185565" y="3270387"/>
          <a:ext cx="8742263" cy="922417"/>
        </a:xfrm>
        <a:prstGeom prst="roundRect">
          <a:avLst>
            <a:gd name="adj" fmla="val 10000"/>
          </a:avLst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Memfasilitasi perubahan positif dalam keluarga.</a:t>
          </a:r>
        </a:p>
      </dsp:txBody>
      <dsp:txXfrm>
        <a:off x="2212582" y="3297404"/>
        <a:ext cx="7356493" cy="868383"/>
      </dsp:txXfrm>
    </dsp:sp>
    <dsp:sp modelId="{5CB0CC15-6313-409E-9F59-4271CE6531AA}">
      <dsp:nvSpPr>
        <dsp:cNvPr id="0" name=""/>
        <dsp:cNvSpPr/>
      </dsp:nvSpPr>
      <dsp:spPr>
        <a:xfrm>
          <a:off x="8142692" y="706487"/>
          <a:ext cx="599571" cy="59957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8277595" y="706487"/>
        <a:ext cx="329765" cy="451177"/>
      </dsp:txXfrm>
    </dsp:sp>
    <dsp:sp modelId="{0F6412AF-CFDE-4789-994F-4DE4DCFCD16F}">
      <dsp:nvSpPr>
        <dsp:cNvPr id="0" name=""/>
        <dsp:cNvSpPr/>
      </dsp:nvSpPr>
      <dsp:spPr>
        <a:xfrm>
          <a:off x="8874856" y="1796616"/>
          <a:ext cx="599571" cy="59957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3367359"/>
            <a:satOff val="-31116"/>
            <a:lumOff val="-3508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3367359"/>
              <a:satOff val="-31116"/>
              <a:lumOff val="-35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9009759" y="1796616"/>
        <a:ext cx="329765" cy="451177"/>
      </dsp:txXfrm>
    </dsp:sp>
    <dsp:sp modelId="{709784A9-26B3-4ED1-BBC6-81234D7B4680}">
      <dsp:nvSpPr>
        <dsp:cNvPr id="0" name=""/>
        <dsp:cNvSpPr/>
      </dsp:nvSpPr>
      <dsp:spPr>
        <a:xfrm>
          <a:off x="9596093" y="2886746"/>
          <a:ext cx="599571" cy="59957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6734718"/>
            <a:satOff val="-62232"/>
            <a:lumOff val="-7015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6734718"/>
              <a:satOff val="-62232"/>
              <a:lumOff val="-70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9730996" y="2886746"/>
        <a:ext cx="329765" cy="4511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CAE72A9-67A2-4FB1-BBF6-740F2C2EAAB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7B748C-466C-45D8-970C-D4FB4FE80CD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8ABBF3-49A8-4B3F-9773-22E67695BB12}" type="datetimeFigureOut">
              <a:rPr lang="en-US" smtClean="0"/>
              <a:t>6/7/2024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A8C23F-271A-4B7C-87EC-108046165C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E7ABF6-4152-4126-AC20-23B44A3111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EB6193-5AA7-489B-8575-00593FC261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4054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4AAC2B-A50D-4386-849A-6B59FB991B4C}" type="datetimeFigureOut">
              <a:rPr lang="en-US" smtClean="0"/>
              <a:t>6/7/2024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95658-EA1F-4910-80AB-4DA76E1674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773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032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2914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125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2.svg"/><Relationship Id="rId7" Type="http://schemas.openxmlformats.org/officeDocument/2006/relationships/image" Target="../media/image26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5.png"/><Relationship Id="rId5" Type="http://schemas.openxmlformats.org/officeDocument/2006/relationships/image" Target="../media/image24.svg"/><Relationship Id="rId10" Type="http://schemas.openxmlformats.org/officeDocument/2006/relationships/image" Target="../media/image5.png"/><Relationship Id="rId4" Type="http://schemas.openxmlformats.org/officeDocument/2006/relationships/image" Target="../media/image23.png"/><Relationship Id="rId9" Type="http://schemas.openxmlformats.org/officeDocument/2006/relationships/image" Target="../media/image12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10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9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66E6B-EECC-D0A2-9F75-AAFEEDF07A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B4EB6B-DE83-0EE3-C2E5-1C06FCC14F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49A6CD-5E03-EE06-0335-656C12A5E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CC5CF5-7C36-A154-38BF-4382C92B3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BCA18-20AB-68F1-F53F-E7AA0DB53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751381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480F6-EF73-1F34-567B-F1F499B76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6B7BCA-8388-4090-8173-427D37CBA3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31085C-C9D1-98CF-A1C8-8F8D29336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1575C4-2F36-CC1B-8C04-BA55DAB88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C43652-B2EC-6843-048D-EC6FF6D6A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74757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B6D4F6-0D9B-ABA2-46CC-FE0B1C7C24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4CF670-14DD-9F75-2E24-FD842F95EC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7D4396-9D5C-605C-D7E4-6D9078087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1D02DC-A3CF-AAEA-50E8-3439D6ED6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E0EC8A-CF05-3BF7-ED4F-5A81CFDE7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35846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+ Pictur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07877" y="898524"/>
            <a:ext cx="7606895" cy="2029967"/>
          </a:xfrm>
        </p:spPr>
        <p:txBody>
          <a:bodyPr anchor="t" anchorCtr="0"/>
          <a:lstStyle>
            <a:lvl1pPr>
              <a:defRPr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01CF25F4-1889-5FE4-9BE0-413C509639D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11337" y="9212"/>
            <a:ext cx="2029967" cy="4850544"/>
          </a:xfrm>
          <a:custGeom>
            <a:avLst/>
            <a:gdLst>
              <a:gd name="connsiteX0" fmla="*/ 0 w 2029967"/>
              <a:gd name="connsiteY0" fmla="*/ 0 h 4850544"/>
              <a:gd name="connsiteX1" fmla="*/ 2029967 w 2029967"/>
              <a:gd name="connsiteY1" fmla="*/ 0 h 4850544"/>
              <a:gd name="connsiteX2" fmla="*/ 2029967 w 2029967"/>
              <a:gd name="connsiteY2" fmla="*/ 4850544 h 4850544"/>
              <a:gd name="connsiteX3" fmla="*/ 2025599 w 2029967"/>
              <a:gd name="connsiteY3" fmla="*/ 4850544 h 4850544"/>
              <a:gd name="connsiteX4" fmla="*/ 2 w 2029967"/>
              <a:gd name="connsiteY4" fmla="*/ 2824947 h 4850544"/>
              <a:gd name="connsiteX5" fmla="*/ 2 w 2029967"/>
              <a:gd name="connsiteY5" fmla="*/ 4850544 h 4850544"/>
              <a:gd name="connsiteX6" fmla="*/ 0 w 2029967"/>
              <a:gd name="connsiteY6" fmla="*/ 4850544 h 4850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29967" h="4850544">
                <a:moveTo>
                  <a:pt x="0" y="0"/>
                </a:moveTo>
                <a:lnTo>
                  <a:pt x="2029967" y="0"/>
                </a:lnTo>
                <a:lnTo>
                  <a:pt x="2029967" y="4850544"/>
                </a:lnTo>
                <a:lnTo>
                  <a:pt x="2025599" y="4850544"/>
                </a:lnTo>
                <a:lnTo>
                  <a:pt x="2" y="2824947"/>
                </a:lnTo>
                <a:lnTo>
                  <a:pt x="2" y="4850544"/>
                </a:lnTo>
                <a:lnTo>
                  <a:pt x="0" y="4850544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insert picture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CC28908-2548-441C-BE9D-8728E1FC8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11339" y="4863266"/>
            <a:ext cx="2029968" cy="200489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731DC170-FB16-45F8-B62C-DCAB2B9AC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338" y="5865203"/>
            <a:ext cx="2019299" cy="999451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DE2E4A5-BFB0-8F89-C606-A1581EB9FC6E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3803953" y="3259138"/>
            <a:ext cx="7615274" cy="2978150"/>
          </a:xfrm>
        </p:spPr>
        <p:txBody>
          <a:bodyPr>
            <a:normAutofit/>
          </a:bodyPr>
          <a:lstStyle>
            <a:lvl1pPr marL="285750" indent="-285750">
              <a:lnSpc>
                <a:spcPts val="2000"/>
              </a:lnSpc>
              <a:buFont typeface="Arial" panose="020B0604020202020204" pitchFamily="34" charset="0"/>
              <a:buChar char="•"/>
              <a:defRPr sz="1800">
                <a:solidFill>
                  <a:schemeClr val="tx2"/>
                </a:solidFill>
              </a:defRPr>
            </a:lvl1pPr>
            <a:lvl2pPr marL="685800">
              <a:lnSpc>
                <a:spcPts val="2000"/>
              </a:lnSpc>
              <a:defRPr sz="1800">
                <a:solidFill>
                  <a:schemeClr val="tx2"/>
                </a:solidFill>
              </a:defRPr>
            </a:lvl2pPr>
            <a:lvl3pPr marL="1143000">
              <a:lnSpc>
                <a:spcPts val="2000"/>
              </a:lnSpc>
              <a:defRPr sz="1800">
                <a:solidFill>
                  <a:schemeClr val="tx2"/>
                </a:solidFill>
              </a:defRPr>
            </a:lvl3pPr>
            <a:lvl4pPr marL="1600200">
              <a:lnSpc>
                <a:spcPts val="2000"/>
              </a:lnSpc>
              <a:defRPr sz="1800">
                <a:solidFill>
                  <a:schemeClr val="tx2"/>
                </a:solidFill>
              </a:defRPr>
            </a:lvl4pPr>
            <a:lvl5pPr marL="2057400">
              <a:lnSpc>
                <a:spcPts val="2000"/>
              </a:lnSpc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9" name="Date Placeholder 3">
            <a:extLst>
              <a:ext uri="{FF2B5EF4-FFF2-40B4-BE49-F238E27FC236}">
                <a16:creationId xmlns:a16="http://schemas.microsoft.com/office/drawing/2014/main" id="{E2B0C6B8-E2CB-460E-BBC8-AC4339C89D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03953" y="6353175"/>
            <a:ext cx="109728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70" name="Footer Placeholder 4">
            <a:extLst>
              <a:ext uri="{FF2B5EF4-FFF2-40B4-BE49-F238E27FC236}">
                <a16:creationId xmlns:a16="http://schemas.microsoft.com/office/drawing/2014/main" id="{433844D3-0FDA-4C97-9B21-5021A38E4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88630" y="6350000"/>
            <a:ext cx="228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1" name="Slide Number Placeholder 5">
            <a:extLst>
              <a:ext uri="{FF2B5EF4-FFF2-40B4-BE49-F238E27FC236}">
                <a16:creationId xmlns:a16="http://schemas.microsoft.com/office/drawing/2014/main" id="{EC059538-F80F-46C9-80EB-AC9B56DD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2027" y="6356350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78F81CD-65D4-6CA1-E2C2-34DF58B56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00" y="0"/>
            <a:ext cx="1015984" cy="6858000"/>
            <a:chOff x="-1000" y="0"/>
            <a:chExt cx="1015984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419657A-6BE9-88F7-BE4C-6BF3C13F7E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4828032"/>
              <a:ext cx="1014984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BB2BB8E-26BE-8FBF-1C62-4F42858193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2833299"/>
              <a:ext cx="1014984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864BEFA-BF82-8BAF-1977-518DCAB0F3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4C6E7FC-E03B-5EE2-7126-8CC1FBCB9D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462818" y="552957"/>
              <a:ext cx="1828800" cy="90516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59957EF-0F68-275E-1FFC-87388D7174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2029863"/>
              <a:ext cx="1014984" cy="8129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CECEEA3-55C1-1632-4F14-7E57A80266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00582" y="2932749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A6290E86-B21F-0C88-099F-07B046CA1D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400000">
              <a:off x="-457200" y="5380762"/>
              <a:ext cx="1828800" cy="914400"/>
            </a:xfrm>
            <a:prstGeom prst="rect">
              <a:avLst/>
            </a:prstGeom>
          </p:spPr>
        </p:pic>
      </p:grpSp>
      <p:sp>
        <p:nvSpPr>
          <p:cNvPr id="26" name="Rectangle 23">
            <a:extLst>
              <a:ext uri="{FF2B5EF4-FFF2-40B4-BE49-F238E27FC236}">
                <a16:creationId xmlns:a16="http://schemas.microsoft.com/office/drawing/2014/main" id="{E489F066-AA0F-D3C7-739B-15808100E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11339" y="2834159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7488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>
          <p15:clr>
            <a:srgbClr val="FBAE40"/>
          </p15:clr>
        </p15:guide>
        <p15:guide id="2" pos="7104">
          <p15:clr>
            <a:srgbClr val="FBAE40"/>
          </p15:clr>
        </p15:guide>
        <p15:guide id="3" pos="739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+ Tab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896112"/>
            <a:ext cx="10668000" cy="1325563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AB92D86A-5036-415A-B056-A55CB2E0C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11177016" y="0"/>
            <a:ext cx="1014984" cy="1014984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0FC509-0D49-9500-59C9-DAE0A699FB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2417197"/>
            <a:ext cx="4278313" cy="3737541"/>
          </a:xfr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spcAft>
                <a:spcPts val="1200"/>
              </a:spcAft>
              <a:defRPr lang="en-US" sz="1800" smtClean="0"/>
            </a:lvl1pPr>
            <a:lvl2pPr>
              <a:spcBef>
                <a:spcPts val="0"/>
              </a:spcBef>
              <a:spcAft>
                <a:spcPts val="1200"/>
              </a:spcAft>
              <a:defRPr lang="en-US" sz="1800" smtClean="0"/>
            </a:lvl2pPr>
            <a:lvl3pPr>
              <a:spcBef>
                <a:spcPts val="0"/>
              </a:spcBef>
              <a:spcAft>
                <a:spcPts val="1200"/>
              </a:spcAft>
              <a:defRPr lang="en-US" sz="1800" smtClean="0"/>
            </a:lvl3pPr>
            <a:lvl4pPr>
              <a:spcBef>
                <a:spcPts val="0"/>
              </a:spcBef>
              <a:spcAft>
                <a:spcPts val="1200"/>
              </a:spcAft>
              <a:defRPr lang="en-US" sz="1800" smtClean="0"/>
            </a:lvl4pPr>
            <a:lvl5pPr>
              <a:spcBef>
                <a:spcPts val="0"/>
              </a:spcBef>
              <a:spcAft>
                <a:spcPts val="1200"/>
              </a:spcAft>
              <a:defRPr lang="en-US" sz="1800"/>
            </a:lvl5pPr>
          </a:lstStyle>
          <a:p>
            <a:pPr lvl="0"/>
            <a:r>
              <a:rPr lang="en-US" dirty="0"/>
              <a:t>Click to add text </a:t>
            </a:r>
          </a:p>
          <a:p>
            <a:pPr marL="685800" lvl="1" indent="-228600"/>
            <a:r>
              <a:rPr lang="en-US" dirty="0"/>
              <a:t>Second level</a:t>
            </a:r>
          </a:p>
          <a:p>
            <a:pPr marL="1143000" lvl="2" indent="-228600"/>
            <a:r>
              <a:rPr lang="en-US" dirty="0"/>
              <a:t>Third level</a:t>
            </a:r>
          </a:p>
          <a:p>
            <a:pPr marL="1600200" lvl="3" indent="-228600"/>
            <a:r>
              <a:rPr lang="en-US" dirty="0"/>
              <a:t>Fourth level</a:t>
            </a:r>
          </a:p>
          <a:p>
            <a:pPr marL="2057400" lvl="4" indent="-228600"/>
            <a:r>
              <a:rPr lang="en-US" dirty="0"/>
              <a:t>Fifth level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7113F543-A373-5951-EBF3-7E283EE52F0B}"/>
              </a:ext>
            </a:extLst>
          </p:cNvPr>
          <p:cNvSpPr>
            <a:spLocks noGrp="1"/>
          </p:cNvSpPr>
          <p:nvPr>
            <p:ph type="tbl" sz="quarter" idx="14" hasCustomPrompt="1"/>
          </p:nvPr>
        </p:nvSpPr>
        <p:spPr>
          <a:xfrm>
            <a:off x="5241471" y="2417763"/>
            <a:ext cx="6188529" cy="37369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table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D4C80AE-01F3-AAB6-99EF-DB1B5934CF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443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0241B24-8629-6BC2-C72F-A156F0624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73449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7FBBF9-1C14-3371-F0AC-507FFCAB3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175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5138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2574" y="896111"/>
            <a:ext cx="9866540" cy="1358140"/>
          </a:xfrm>
        </p:spPr>
        <p:txBody>
          <a:bodyPr anchor="t" anchorCtr="0"/>
          <a:lstStyle>
            <a:lvl1pPr>
              <a:defRPr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9F1898E-3E74-4E43-A202-1A664022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1014984" cy="6858000"/>
            <a:chOff x="0" y="0"/>
            <a:chExt cx="1014984" cy="6858000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14776F7-F8A5-4235-8C8D-17F0E4F45B03}"/>
                </a:ext>
              </a:extLst>
            </p:cNvPr>
            <p:cNvSpPr/>
            <p:nvPr userDrawn="1"/>
          </p:nvSpPr>
          <p:spPr>
            <a:xfrm>
              <a:off x="0" y="4828032"/>
              <a:ext cx="1014984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F301899-34C1-47B4-B5CD-F77BA341C0F9}"/>
                </a:ext>
              </a:extLst>
            </p:cNvPr>
            <p:cNvSpPr/>
            <p:nvPr userDrawn="1"/>
          </p:nvSpPr>
          <p:spPr>
            <a:xfrm>
              <a:off x="0" y="2833299"/>
              <a:ext cx="1014984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66E9363-03B7-439D-8B5E-0665E48F046E}"/>
                </a:ext>
              </a:extLst>
            </p:cNvPr>
            <p:cNvSpPr/>
            <p:nvPr userDrawn="1"/>
          </p:nvSpPr>
          <p:spPr>
            <a:xfrm>
              <a:off x="0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0432F5F5-1688-44BD-B071-A62C04824FB8}"/>
                </a:ext>
              </a:extLst>
            </p:cNvPr>
            <p:cNvSpPr/>
            <p:nvPr userDrawn="1"/>
          </p:nvSpPr>
          <p:spPr>
            <a:xfrm>
              <a:off x="0" y="2029863"/>
              <a:ext cx="1014984" cy="81295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89FF8F5-F7B8-46B0-BB03-FE972A6832E7}"/>
                </a:ext>
              </a:extLst>
            </p:cNvPr>
            <p:cNvSpPr/>
            <p:nvPr userDrawn="1"/>
          </p:nvSpPr>
          <p:spPr>
            <a:xfrm rot="10800000">
              <a:off x="100582" y="2936725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48" name="Graphic 47">
              <a:extLst>
                <a:ext uri="{FF2B5EF4-FFF2-40B4-BE49-F238E27FC236}">
                  <a16:creationId xmlns:a16="http://schemas.microsoft.com/office/drawing/2014/main" id="{31EB8EE7-3843-4CA8-879D-5D985DAA0D1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-457200" y="5416459"/>
              <a:ext cx="1828800" cy="914400"/>
            </a:xfrm>
            <a:prstGeom prst="rect">
              <a:avLst/>
            </a:prstGeom>
          </p:spPr>
        </p:pic>
        <p:pic>
          <p:nvPicPr>
            <p:cNvPr id="50" name="Graphic 49">
              <a:extLst>
                <a:ext uri="{FF2B5EF4-FFF2-40B4-BE49-F238E27FC236}">
                  <a16:creationId xmlns:a16="http://schemas.microsoft.com/office/drawing/2014/main" id="{5FF0EEFD-0038-4A2F-AD3B-01A98EFF5C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400000">
              <a:off x="-457200" y="563329"/>
              <a:ext cx="1828800" cy="914400"/>
            </a:xfrm>
            <a:prstGeom prst="rect">
              <a:avLst/>
            </a:prstGeom>
          </p:spPr>
        </p:pic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50232-76AA-C9E3-F846-8DB1B44E5AF3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1552575" y="2481940"/>
            <a:ext cx="6477952" cy="363583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57200">
              <a:lnSpc>
                <a:spcPct val="100000"/>
              </a:lnSpc>
              <a:spcAft>
                <a:spcPts val="600"/>
              </a:spcAft>
              <a:defRPr sz="1800">
                <a:solidFill>
                  <a:schemeClr val="bg1"/>
                </a:solidFill>
              </a:defRPr>
            </a:lvl2pPr>
            <a:lvl3pPr marL="914400">
              <a:lnSpc>
                <a:spcPct val="100000"/>
              </a:lnSpc>
              <a:spcAft>
                <a:spcPts val="600"/>
              </a:spcAft>
              <a:defRPr sz="1800">
                <a:solidFill>
                  <a:schemeClr val="bg1"/>
                </a:solidFill>
              </a:defRPr>
            </a:lvl3pPr>
            <a:lvl4pPr marL="1371600">
              <a:lnSpc>
                <a:spcPct val="100000"/>
              </a:lnSpc>
              <a:spcAft>
                <a:spcPts val="600"/>
              </a:spcAft>
              <a:defRPr sz="1800">
                <a:solidFill>
                  <a:schemeClr val="bg1"/>
                </a:solidFill>
              </a:defRPr>
            </a:lvl4pPr>
            <a:lvl5pPr marL="1828800">
              <a:lnSpc>
                <a:spcPct val="100000"/>
              </a:lnSpc>
              <a:spcAft>
                <a:spcPts val="600"/>
              </a:spcAft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37A04978-5D2C-BBF1-9C05-C5271761901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72723" y="2481940"/>
            <a:ext cx="3046391" cy="3759200"/>
          </a:xfrm>
        </p:spPr>
        <p:txBody>
          <a:bodyPr>
            <a:normAutofit/>
          </a:bodyPr>
          <a:lstStyle>
            <a:lvl1pPr marL="342900" indent="-342900">
              <a:spcAft>
                <a:spcPts val="600"/>
              </a:spcAft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800100" indent="-342900">
              <a:spcAft>
                <a:spcPts val="600"/>
              </a:spcAft>
              <a:buFont typeface="+mj-lt"/>
              <a:buAutoNum type="alphaLcPeriod"/>
              <a:defRPr sz="1800">
                <a:solidFill>
                  <a:schemeClr val="bg1"/>
                </a:solidFill>
              </a:defRPr>
            </a:lvl2pPr>
            <a:lvl3pPr marL="1257300" indent="-342900">
              <a:spcAft>
                <a:spcPts val="600"/>
              </a:spcAft>
              <a:buFont typeface="+mj-lt"/>
              <a:buAutoNum type="arabicParenR"/>
              <a:defRPr sz="1800">
                <a:solidFill>
                  <a:schemeClr val="bg1"/>
                </a:solidFill>
              </a:defRPr>
            </a:lvl3pPr>
            <a:lvl4pPr marL="1714500" indent="-342900">
              <a:spcAft>
                <a:spcPts val="600"/>
              </a:spcAft>
              <a:buFont typeface="+mj-lt"/>
              <a:buAutoNum type="alphaLcParenR"/>
              <a:defRPr sz="1800">
                <a:solidFill>
                  <a:schemeClr val="bg1"/>
                </a:solidFill>
              </a:defRPr>
            </a:lvl4pPr>
            <a:lvl5pPr marL="2171700" indent="-342900">
              <a:spcAft>
                <a:spcPts val="600"/>
              </a:spcAft>
              <a:buFont typeface="+mj-lt"/>
              <a:buAutoNum type="romanLcPeriod"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3" name="Date Placeholder 3">
            <a:extLst>
              <a:ext uri="{FF2B5EF4-FFF2-40B4-BE49-F238E27FC236}">
                <a16:creationId xmlns:a16="http://schemas.microsoft.com/office/drawing/2014/main" id="{41C57AEB-9E33-4F77-9F58-DB0D1B9787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54480" y="6353175"/>
            <a:ext cx="109728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64" name="Footer Placeholder 4">
            <a:extLst>
              <a:ext uri="{FF2B5EF4-FFF2-40B4-BE49-F238E27FC236}">
                <a16:creationId xmlns:a16="http://schemas.microsoft.com/office/drawing/2014/main" id="{182F895D-C48A-41AA-9DE6-43A17B7E0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44527" y="6350000"/>
            <a:ext cx="228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5" name="Slide Number Placeholder 5">
            <a:extLst>
              <a:ext uri="{FF2B5EF4-FFF2-40B4-BE49-F238E27FC236}">
                <a16:creationId xmlns:a16="http://schemas.microsoft.com/office/drawing/2014/main" id="{4C15BF58-30D9-4A0E-8506-1CD777B0F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6978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92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9AF4D7D-42EC-4F30-296A-81B05C4E7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6843092" cy="6858000"/>
            <a:chOff x="0" y="0"/>
            <a:chExt cx="6843092" cy="6858000"/>
          </a:xfrm>
        </p:grpSpPr>
        <p:sp>
          <p:nvSpPr>
            <p:cNvPr id="344" name="Rectangle 343">
              <a:extLst>
                <a:ext uri="{FF2B5EF4-FFF2-40B4-BE49-F238E27FC236}">
                  <a16:creationId xmlns:a16="http://schemas.microsoft.com/office/drawing/2014/main" id="{0685D98A-CA5A-4C48-9AEB-4C1A201237A1}"/>
                </a:ext>
              </a:extLst>
            </p:cNvPr>
            <p:cNvSpPr/>
            <p:nvPr userDrawn="1"/>
          </p:nvSpPr>
          <p:spPr>
            <a:xfrm>
              <a:off x="2021206" y="4828032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1F97041-3EE3-4F17-990B-3AC264934EF0}"/>
                </a:ext>
              </a:extLst>
            </p:cNvPr>
            <p:cNvSpPr/>
            <p:nvPr userDrawn="1"/>
          </p:nvSpPr>
          <p:spPr>
            <a:xfrm>
              <a:off x="0" y="0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1DA30E2-82DB-4AA1-B134-9482F5CD7689}"/>
                </a:ext>
              </a:extLst>
            </p:cNvPr>
            <p:cNvSpPr/>
            <p:nvPr userDrawn="1"/>
          </p:nvSpPr>
          <p:spPr>
            <a:xfrm>
              <a:off x="2457970" y="1686431"/>
              <a:ext cx="1828800" cy="1828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502070B-3F7D-436A-849C-FB64175E8B45}"/>
                </a:ext>
              </a:extLst>
            </p:cNvPr>
            <p:cNvSpPr/>
            <p:nvPr userDrawn="1"/>
          </p:nvSpPr>
          <p:spPr>
            <a:xfrm>
              <a:off x="0" y="6108192"/>
              <a:ext cx="2029968" cy="7498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9">
              <a:extLst>
                <a:ext uri="{FF2B5EF4-FFF2-40B4-BE49-F238E27FC236}">
                  <a16:creationId xmlns:a16="http://schemas.microsoft.com/office/drawing/2014/main" id="{675AAC8A-F8AB-44A3-9748-96464E9E0B6B}"/>
                </a:ext>
              </a:extLst>
            </p:cNvPr>
            <p:cNvSpPr/>
            <p:nvPr userDrawn="1"/>
          </p:nvSpPr>
          <p:spPr>
            <a:xfrm>
              <a:off x="4054172" y="4069080"/>
              <a:ext cx="2788920" cy="2788920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AC3F6810-4D95-4C6E-A30A-459BAD7510FE}"/>
                </a:ext>
              </a:extLst>
            </p:cNvPr>
            <p:cNvGrpSpPr/>
            <p:nvPr userDrawn="1"/>
          </p:nvGrpSpPr>
          <p:grpSpPr>
            <a:xfrm>
              <a:off x="23853" y="2101527"/>
              <a:ext cx="1920240" cy="1920240"/>
              <a:chOff x="5361924" y="7472790"/>
              <a:chExt cx="1828800" cy="1828800"/>
            </a:xfrm>
          </p:grpSpPr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81973B3A-7185-45FB-A2E6-A7BDE6414DF3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99" name="Group 98">
                  <a:extLst>
                    <a:ext uri="{FF2B5EF4-FFF2-40B4-BE49-F238E27FC236}">
                      <a16:creationId xmlns:a16="http://schemas.microsoft.com/office/drawing/2014/main" id="{DACFFF66-0600-406E-AF42-9FD8E8EDB397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96" name="Group 95">
                    <a:extLst>
                      <a:ext uri="{FF2B5EF4-FFF2-40B4-BE49-F238E27FC236}">
                        <a16:creationId xmlns:a16="http://schemas.microsoft.com/office/drawing/2014/main" id="{9411687D-2631-487B-AEAB-39750C9E52B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90" name="Group 89">
                      <a:extLst>
                        <a:ext uri="{FF2B5EF4-FFF2-40B4-BE49-F238E27FC236}">
                          <a16:creationId xmlns:a16="http://schemas.microsoft.com/office/drawing/2014/main" id="{4BDDEAF6-0726-4BF4-96D7-EBA489ABF3E5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89" name="Group 88">
                        <a:extLst>
                          <a:ext uri="{FF2B5EF4-FFF2-40B4-BE49-F238E27FC236}">
                            <a16:creationId xmlns:a16="http://schemas.microsoft.com/office/drawing/2014/main" id="{F80BBFBA-D0FB-4E20-8981-F569A2A0B678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86" name="Group 85">
                          <a:extLst>
                            <a:ext uri="{FF2B5EF4-FFF2-40B4-BE49-F238E27FC236}">
                              <a16:creationId xmlns:a16="http://schemas.microsoft.com/office/drawing/2014/main" id="{6B3BCF7C-4204-4B1A-8371-96E859FC8425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83" name="Group 82">
                            <a:extLst>
                              <a:ext uri="{FF2B5EF4-FFF2-40B4-BE49-F238E27FC236}">
                                <a16:creationId xmlns:a16="http://schemas.microsoft.com/office/drawing/2014/main" id="{31CF95CD-48BB-4659-870A-21584266D83F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78" name="Oval 77">
                              <a:extLst>
                                <a:ext uri="{FF2B5EF4-FFF2-40B4-BE49-F238E27FC236}">
                                  <a16:creationId xmlns:a16="http://schemas.microsoft.com/office/drawing/2014/main" id="{871E1954-F3FD-427D-8FFA-F28839673545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80" name="Oval 79">
                              <a:extLst>
                                <a:ext uri="{FF2B5EF4-FFF2-40B4-BE49-F238E27FC236}">
                                  <a16:creationId xmlns:a16="http://schemas.microsoft.com/office/drawing/2014/main" id="{B655BD1D-8AE2-43E7-B1D4-17923D0E0171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82" name="Oval 81">
                            <a:extLst>
                              <a:ext uri="{FF2B5EF4-FFF2-40B4-BE49-F238E27FC236}">
                                <a16:creationId xmlns:a16="http://schemas.microsoft.com/office/drawing/2014/main" id="{9F92C461-5E10-49F3-B4F0-F320512C0756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85" name="Oval 84">
                          <a:extLst>
                            <a:ext uri="{FF2B5EF4-FFF2-40B4-BE49-F238E27FC236}">
                              <a16:creationId xmlns:a16="http://schemas.microsoft.com/office/drawing/2014/main" id="{A6D57951-375C-41E9-BF45-DFC40F8E0A1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88" name="Oval 87">
                        <a:extLst>
                          <a:ext uri="{FF2B5EF4-FFF2-40B4-BE49-F238E27FC236}">
                            <a16:creationId xmlns:a16="http://schemas.microsoft.com/office/drawing/2014/main" id="{E4A4216D-DF9B-4DD9-989C-1F4040F3F4F7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92" name="Oval 91">
                      <a:extLst>
                        <a:ext uri="{FF2B5EF4-FFF2-40B4-BE49-F238E27FC236}">
                          <a16:creationId xmlns:a16="http://schemas.microsoft.com/office/drawing/2014/main" id="{3DCCC81D-9EE7-47A8-8A4C-74B5E047A33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95" name="Oval 94">
                    <a:extLst>
                      <a:ext uri="{FF2B5EF4-FFF2-40B4-BE49-F238E27FC236}">
                        <a16:creationId xmlns:a16="http://schemas.microsoft.com/office/drawing/2014/main" id="{9985F9FD-CFFB-417E-A560-28BD7BC7EE8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98" name="Oval 97">
                  <a:extLst>
                    <a:ext uri="{FF2B5EF4-FFF2-40B4-BE49-F238E27FC236}">
                      <a16:creationId xmlns:a16="http://schemas.microsoft.com/office/drawing/2014/main" id="{9A923F7B-7D75-4E04-AE62-D5B99F645756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02" name="Oval 101">
                  <a:extLst>
                    <a:ext uri="{FF2B5EF4-FFF2-40B4-BE49-F238E27FC236}">
                      <a16:creationId xmlns:a16="http://schemas.microsoft.com/office/drawing/2014/main" id="{F0239D2C-73EF-42E3-B73F-E69B7C27F65B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:a16="http://schemas.microsoft.com/office/drawing/2014/main" id="{59BA1C3D-ADED-4596-8A9D-3DEC7E848945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08" name="Oval 107">
                  <a:extLst>
                    <a:ext uri="{FF2B5EF4-FFF2-40B4-BE49-F238E27FC236}">
                      <a16:creationId xmlns:a16="http://schemas.microsoft.com/office/drawing/2014/main" id="{015F2BFA-6803-42A0-A870-794B120EF574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10" name="Oval 109">
                  <a:extLst>
                    <a:ext uri="{FF2B5EF4-FFF2-40B4-BE49-F238E27FC236}">
                      <a16:creationId xmlns:a16="http://schemas.microsoft.com/office/drawing/2014/main" id="{E09A173D-9FE5-446C-B59E-5D7C0A00BF6C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974C3792-995F-4717-8C8B-089BBA7DE9C7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8FD950B-0E2B-4905-8DE9-195E24B2ABE7}"/>
                </a:ext>
              </a:extLst>
            </p:cNvPr>
            <p:cNvSpPr/>
            <p:nvPr userDrawn="1"/>
          </p:nvSpPr>
          <p:spPr>
            <a:xfrm rot="10800000">
              <a:off x="1013527" y="2043171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8" name="Rectangle 9">
              <a:extLst>
                <a:ext uri="{FF2B5EF4-FFF2-40B4-BE49-F238E27FC236}">
                  <a16:creationId xmlns:a16="http://schemas.microsoft.com/office/drawing/2014/main" id="{D0B57759-E007-4FD0-9C6B-356DC53050C4}"/>
                </a:ext>
              </a:extLst>
            </p:cNvPr>
            <p:cNvSpPr/>
            <p:nvPr userDrawn="1"/>
          </p:nvSpPr>
          <p:spPr>
            <a:xfrm rot="5400000">
              <a:off x="2028432" y="4821048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273C520A-0126-47DA-A75B-1A38883907A2}"/>
                </a:ext>
              </a:extLst>
            </p:cNvPr>
            <p:cNvSpPr/>
            <p:nvPr userDrawn="1"/>
          </p:nvSpPr>
          <p:spPr>
            <a:xfrm>
              <a:off x="861942" y="888111"/>
              <a:ext cx="274320" cy="2743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1" name="Rectangle 290">
              <a:extLst>
                <a:ext uri="{FF2B5EF4-FFF2-40B4-BE49-F238E27FC236}">
                  <a16:creationId xmlns:a16="http://schemas.microsoft.com/office/drawing/2014/main" id="{AB12487D-8BC9-4BEB-B6A7-B9DD702B2BD3}"/>
                </a:ext>
              </a:extLst>
            </p:cNvPr>
            <p:cNvSpPr/>
            <p:nvPr userDrawn="1"/>
          </p:nvSpPr>
          <p:spPr>
            <a:xfrm>
              <a:off x="0" y="4082178"/>
              <a:ext cx="2029968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97" name="Graphic 296">
              <a:extLst>
                <a:ext uri="{FF2B5EF4-FFF2-40B4-BE49-F238E27FC236}">
                  <a16:creationId xmlns:a16="http://schemas.microsoft.com/office/drawing/2014/main" id="{AEE6DE36-A3C9-4D40-B471-F49B6A875D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2029016" y="2051944"/>
              <a:ext cx="2029968" cy="2029968"/>
            </a:xfrm>
            <a:prstGeom prst="rect">
              <a:avLst/>
            </a:prstGeom>
          </p:spPr>
        </p:pic>
        <p:pic>
          <p:nvPicPr>
            <p:cNvPr id="299" name="Graphic 298">
              <a:extLst>
                <a:ext uri="{FF2B5EF4-FFF2-40B4-BE49-F238E27FC236}">
                  <a16:creationId xmlns:a16="http://schemas.microsoft.com/office/drawing/2014/main" id="{99FF86FA-8891-4235-B88B-CFCA3B57E5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4078224"/>
              <a:ext cx="2029968" cy="2029968"/>
            </a:xfrm>
            <a:prstGeom prst="rect">
              <a:avLst/>
            </a:prstGeom>
          </p:spPr>
        </p:pic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ADD6DC9-9036-47C7-AAE5-8AF23CE0C81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74376" y="989441"/>
              <a:ext cx="5867327" cy="5867206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4772" y="677918"/>
            <a:ext cx="6856292" cy="3590596"/>
          </a:xfrm>
        </p:spPr>
        <p:txBody>
          <a:bodyPr anchor="ctr"/>
          <a:lstStyle>
            <a:lvl1pPr algn="l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6703921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3950" y="429461"/>
            <a:ext cx="6343650" cy="2668463"/>
          </a:xfrm>
        </p:spPr>
        <p:txBody>
          <a:bodyPr anchor="b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183B974-C7F1-5026-EC6E-647371B64BB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938712" y="3299953"/>
            <a:ext cx="6338888" cy="2668463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400"/>
            </a:lvl1pPr>
            <a:lvl2pPr marL="457200">
              <a:lnSpc>
                <a:spcPts val="2000"/>
              </a:lnSpc>
              <a:defRPr sz="1800"/>
            </a:lvl2pPr>
            <a:lvl3pPr marL="914400">
              <a:lnSpc>
                <a:spcPts val="2000"/>
              </a:lnSpc>
              <a:defRPr sz="1800"/>
            </a:lvl3pPr>
            <a:lvl4pPr marL="1371600">
              <a:lnSpc>
                <a:spcPts val="2000"/>
              </a:lnSpc>
              <a:defRPr sz="1800"/>
            </a:lvl4pPr>
            <a:lvl5pPr marL="1828800">
              <a:lnSpc>
                <a:spcPts val="2000"/>
              </a:lnSpc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64914EB-20DD-97B4-8FF9-94D739D21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867" y="-7753"/>
            <a:ext cx="4187536" cy="6865753"/>
            <a:chOff x="-9867" y="-7753"/>
            <a:chExt cx="4187536" cy="6865753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0407AED1-9974-465A-BC9C-530E270105DE}"/>
                </a:ext>
              </a:extLst>
            </p:cNvPr>
            <p:cNvSpPr/>
            <p:nvPr userDrawn="1"/>
          </p:nvSpPr>
          <p:spPr>
            <a:xfrm flipH="1">
              <a:off x="0" y="2021358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08ADBC6-C9BE-4302-A86A-4AC842874C24}"/>
                </a:ext>
              </a:extLst>
            </p:cNvPr>
            <p:cNvSpPr/>
            <p:nvPr userDrawn="1"/>
          </p:nvSpPr>
          <p:spPr>
            <a:xfrm>
              <a:off x="2029604" y="2031653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2B04AFC-F339-4DFB-AA44-D68317065E02}"/>
                </a:ext>
              </a:extLst>
            </p:cNvPr>
            <p:cNvSpPr/>
            <p:nvPr userDrawn="1"/>
          </p:nvSpPr>
          <p:spPr>
            <a:xfrm>
              <a:off x="2028253" y="4052815"/>
              <a:ext cx="2029968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0" name="Picture 19" descr="A black and white striped pattern&#10;&#10;Description automatically generated with low confidence">
              <a:extLst>
                <a:ext uri="{FF2B5EF4-FFF2-40B4-BE49-F238E27FC236}">
                  <a16:creationId xmlns:a16="http://schemas.microsoft.com/office/drawing/2014/main" id="{E88B2398-8473-499F-836C-F3AF518F5BB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3015" y="5086646"/>
              <a:ext cx="2019299" cy="999451"/>
            </a:xfrm>
            <a:prstGeom prst="rect">
              <a:avLst/>
            </a:prstGeom>
          </p:spPr>
        </p:pic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E1BC9BFE-80C0-4DA9-92DB-070C41E412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0800000">
              <a:off x="-9867" y="-1076"/>
              <a:ext cx="2029968" cy="2029968"/>
            </a:xfrm>
            <a:prstGeom prst="rect">
              <a:avLst/>
            </a:prstGeom>
          </p:spPr>
        </p:pic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A522571C-09D3-4F39-B963-76F80D9973F1}"/>
                </a:ext>
              </a:extLst>
            </p:cNvPr>
            <p:cNvSpPr/>
            <p:nvPr userDrawn="1"/>
          </p:nvSpPr>
          <p:spPr>
            <a:xfrm>
              <a:off x="2029968" y="6045049"/>
              <a:ext cx="2029968" cy="81295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0268D7D-D5FB-492C-8D00-3E866534BD42}"/>
                </a:ext>
              </a:extLst>
            </p:cNvPr>
            <p:cNvSpPr/>
            <p:nvPr userDrawn="1"/>
          </p:nvSpPr>
          <p:spPr>
            <a:xfrm flipH="1">
              <a:off x="0" y="4828032"/>
              <a:ext cx="2032942" cy="202996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54BCEF24-C76B-44E5-A457-E55658E8EB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-2860" y="4828032"/>
              <a:ext cx="2029968" cy="2029968"/>
            </a:xfrm>
            <a:prstGeom prst="rect">
              <a:avLst/>
            </a:prstGeom>
          </p:spPr>
        </p:pic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18216784-417D-44A8-8CF1-C0CAF410EB9B}"/>
                </a:ext>
              </a:extLst>
            </p:cNvPr>
            <p:cNvGrpSpPr/>
            <p:nvPr userDrawn="1"/>
          </p:nvGrpSpPr>
          <p:grpSpPr>
            <a:xfrm>
              <a:off x="100242" y="2099803"/>
              <a:ext cx="1920240" cy="1920240"/>
              <a:chOff x="5361924" y="7472790"/>
              <a:chExt cx="1828800" cy="1828800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FFF90BA2-E949-4FDF-A88E-B68F607E3205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43" name="Group 42">
                  <a:extLst>
                    <a:ext uri="{FF2B5EF4-FFF2-40B4-BE49-F238E27FC236}">
                      <a16:creationId xmlns:a16="http://schemas.microsoft.com/office/drawing/2014/main" id="{41F18930-2C24-4BA6-A1EB-BF1644EE8558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49" name="Group 48">
                    <a:extLst>
                      <a:ext uri="{FF2B5EF4-FFF2-40B4-BE49-F238E27FC236}">
                        <a16:creationId xmlns:a16="http://schemas.microsoft.com/office/drawing/2014/main" id="{D5953E65-C24C-4C83-86BB-E4A6D2532FD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51" name="Group 50">
                      <a:extLst>
                        <a:ext uri="{FF2B5EF4-FFF2-40B4-BE49-F238E27FC236}">
                          <a16:creationId xmlns:a16="http://schemas.microsoft.com/office/drawing/2014/main" id="{0B9DA7A8-A66E-4E0E-92DF-B3FF112EBB70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53" name="Group 52">
                        <a:extLst>
                          <a:ext uri="{FF2B5EF4-FFF2-40B4-BE49-F238E27FC236}">
                            <a16:creationId xmlns:a16="http://schemas.microsoft.com/office/drawing/2014/main" id="{94E74739-1964-4A3C-B2E5-28FEF5EF8E49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55" name="Group 54">
                          <a:extLst>
                            <a:ext uri="{FF2B5EF4-FFF2-40B4-BE49-F238E27FC236}">
                              <a16:creationId xmlns:a16="http://schemas.microsoft.com/office/drawing/2014/main" id="{E31C22DC-76BD-4E83-8A1A-B7AE70B2E8FE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57" name="Group 56">
                            <a:extLst>
                              <a:ext uri="{FF2B5EF4-FFF2-40B4-BE49-F238E27FC236}">
                                <a16:creationId xmlns:a16="http://schemas.microsoft.com/office/drawing/2014/main" id="{F63C700C-5749-4BA1-8128-78559312E825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59" name="Oval 58">
                              <a:extLst>
                                <a:ext uri="{FF2B5EF4-FFF2-40B4-BE49-F238E27FC236}">
                                  <a16:creationId xmlns:a16="http://schemas.microsoft.com/office/drawing/2014/main" id="{EC81C305-3A69-4634-8A07-56F8272122AF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60" name="Oval 59">
                              <a:extLst>
                                <a:ext uri="{FF2B5EF4-FFF2-40B4-BE49-F238E27FC236}">
                                  <a16:creationId xmlns:a16="http://schemas.microsoft.com/office/drawing/2014/main" id="{A14AAEDA-8F87-420D-A6BD-FF115C08EB7A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58" name="Oval 57">
                            <a:extLst>
                              <a:ext uri="{FF2B5EF4-FFF2-40B4-BE49-F238E27FC236}">
                                <a16:creationId xmlns:a16="http://schemas.microsoft.com/office/drawing/2014/main" id="{A1FA4EA0-701D-49A3-8962-1BD0CE6E9C0E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56" name="Oval 55">
                          <a:extLst>
                            <a:ext uri="{FF2B5EF4-FFF2-40B4-BE49-F238E27FC236}">
                              <a16:creationId xmlns:a16="http://schemas.microsoft.com/office/drawing/2014/main" id="{E362A8AA-1110-4C1C-9922-60F7D43E82B0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54" name="Oval 53">
                        <a:extLst>
                          <a:ext uri="{FF2B5EF4-FFF2-40B4-BE49-F238E27FC236}">
                            <a16:creationId xmlns:a16="http://schemas.microsoft.com/office/drawing/2014/main" id="{BC8B72EE-335A-4030-B500-7E6FB4D24F18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52" name="Oval 51">
                      <a:extLst>
                        <a:ext uri="{FF2B5EF4-FFF2-40B4-BE49-F238E27FC236}">
                          <a16:creationId xmlns:a16="http://schemas.microsoft.com/office/drawing/2014/main" id="{10167348-D9AA-4440-8569-849A6B0F2C2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50" name="Oval 49">
                    <a:extLst>
                      <a:ext uri="{FF2B5EF4-FFF2-40B4-BE49-F238E27FC236}">
                        <a16:creationId xmlns:a16="http://schemas.microsoft.com/office/drawing/2014/main" id="{A5616AB2-7A83-42C0-883C-FFA27D5468C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6A9CA073-4F0B-4787-B46D-7886261E945E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9AF901A3-1EC5-458F-A653-74CCEAE9A13D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4D5E35A9-4BB5-48F3-AE34-E1BDD3343EB1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A9A549D5-A823-49C4-8C36-D074E6E039B9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6A767C47-7246-4B50-8E78-82766365754A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0AEE1DDC-07C3-4204-A3B1-BB7C77C0622B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15DA288D-BE35-46E8-AA86-9F28D8504DAB}"/>
                </a:ext>
              </a:extLst>
            </p:cNvPr>
            <p:cNvSpPr/>
            <p:nvPr userDrawn="1"/>
          </p:nvSpPr>
          <p:spPr>
            <a:xfrm>
              <a:off x="0" y="4043197"/>
              <a:ext cx="2029968" cy="7845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2557B54-30A3-4192-9D51-EE28AF522DE9}"/>
                </a:ext>
              </a:extLst>
            </p:cNvPr>
            <p:cNvSpPr/>
            <p:nvPr userDrawn="1"/>
          </p:nvSpPr>
          <p:spPr>
            <a:xfrm>
              <a:off x="0" y="2021358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2208FD0E-034D-4DF3-85D7-F0EBE2775B5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632" y="-7753"/>
              <a:ext cx="4052352" cy="4040860"/>
            </a:xfrm>
            <a:prstGeom prst="line">
              <a:avLst/>
            </a:prstGeom>
            <a:ln w="508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E20239FE-47D0-4B4F-8440-F859F368C141}"/>
                </a:ext>
              </a:extLst>
            </p:cNvPr>
            <p:cNvSpPr/>
            <p:nvPr userDrawn="1"/>
          </p:nvSpPr>
          <p:spPr>
            <a:xfrm>
              <a:off x="3903349" y="3869829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8925BB7-B630-981C-964B-37A5DCBEA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06165" y="6355080"/>
            <a:ext cx="2286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B4D24B0-E841-7B76-D133-06ABBAB6B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7357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C7D011F5-A799-BEAA-9160-5743D58B45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33694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399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Pictu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33694" y="660358"/>
            <a:ext cx="6594768" cy="5537284"/>
          </a:xfrm>
        </p:spPr>
        <p:txBody>
          <a:bodyPr anchor="ctr">
            <a:normAutofit/>
          </a:bodyPr>
          <a:lstStyle>
            <a:lvl1pPr algn="l">
              <a:defRPr sz="48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3" name="Picture Placeholder 62">
            <a:extLst>
              <a:ext uri="{FF2B5EF4-FFF2-40B4-BE49-F238E27FC236}">
                <a16:creationId xmlns:a16="http://schemas.microsoft.com/office/drawing/2014/main" id="{A461CB72-9777-50F4-94EC-91A4EE864A4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rot="10800000">
            <a:off x="1" y="761322"/>
            <a:ext cx="4076118" cy="6096678"/>
          </a:xfrm>
          <a:custGeom>
            <a:avLst/>
            <a:gdLst>
              <a:gd name="connsiteX0" fmla="*/ 0 w 4076118"/>
              <a:gd name="connsiteY0" fmla="*/ 0 h 6096678"/>
              <a:gd name="connsiteX1" fmla="*/ 4076118 w 4076118"/>
              <a:gd name="connsiteY1" fmla="*/ 0 h 6096678"/>
              <a:gd name="connsiteX2" fmla="*/ 4076118 w 4076118"/>
              <a:gd name="connsiteY2" fmla="*/ 2038351 h 6096678"/>
              <a:gd name="connsiteX3" fmla="*/ 4076118 w 4076118"/>
              <a:gd name="connsiteY3" fmla="*/ 2048256 h 6096678"/>
              <a:gd name="connsiteX4" fmla="*/ 4076118 w 4076118"/>
              <a:gd name="connsiteY4" fmla="*/ 6096678 h 6096678"/>
              <a:gd name="connsiteX5" fmla="*/ 27696 w 4076118"/>
              <a:gd name="connsiteY5" fmla="*/ 2048256 h 6096678"/>
              <a:gd name="connsiteX6" fmla="*/ 0 w 4076118"/>
              <a:gd name="connsiteY6" fmla="*/ 2048256 h 609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6118" h="6096678">
                <a:moveTo>
                  <a:pt x="0" y="0"/>
                </a:moveTo>
                <a:lnTo>
                  <a:pt x="4076118" y="0"/>
                </a:lnTo>
                <a:lnTo>
                  <a:pt x="4076118" y="2038351"/>
                </a:lnTo>
                <a:lnTo>
                  <a:pt x="4076118" y="2048256"/>
                </a:lnTo>
                <a:lnTo>
                  <a:pt x="4076118" y="6096678"/>
                </a:lnTo>
                <a:lnTo>
                  <a:pt x="27696" y="2048256"/>
                </a:lnTo>
                <a:lnTo>
                  <a:pt x="0" y="2048256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insert picture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1EA6F58-FA46-C921-5758-59234B148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4069439" cy="4828833"/>
            <a:chOff x="0" y="0"/>
            <a:chExt cx="4069439" cy="482883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6F989FA-6E7A-3A98-AF95-F2384308BD32}"/>
                </a:ext>
              </a:extLst>
            </p:cNvPr>
            <p:cNvSpPr>
              <a:spLocks/>
            </p:cNvSpPr>
            <p:nvPr userDrawn="1"/>
          </p:nvSpPr>
          <p:spPr>
            <a:xfrm rot="10800000" flipH="1">
              <a:off x="2026630" y="776431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F0BAC8B3-F184-675F-DC5F-C48CE69D7622}"/>
                </a:ext>
              </a:extLst>
            </p:cNvPr>
            <p:cNvSpPr/>
            <p:nvPr userDrawn="1"/>
          </p:nvSpPr>
          <p:spPr>
            <a:xfrm rot="10800000">
              <a:off x="0" y="766136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0B75A35-885A-CE38-4F65-95EF186B13D1}"/>
                </a:ext>
              </a:extLst>
            </p:cNvPr>
            <p:cNvSpPr/>
            <p:nvPr userDrawn="1"/>
          </p:nvSpPr>
          <p:spPr>
            <a:xfrm rot="10800000">
              <a:off x="1351" y="0"/>
              <a:ext cx="2029968" cy="7749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4B488086-4998-410C-FCC8-29CA6288A79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039471" y="2798865"/>
              <a:ext cx="2029968" cy="2029968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6879019-2911-2F60-CC5B-25D1BE752B8D}"/>
                </a:ext>
              </a:extLst>
            </p:cNvPr>
            <p:cNvSpPr/>
            <p:nvPr userDrawn="1"/>
          </p:nvSpPr>
          <p:spPr>
            <a:xfrm rot="10800000">
              <a:off x="2029604" y="0"/>
              <a:ext cx="2029968" cy="7845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1" name="Picture 10" descr="A black and white striped pattern&#10;&#10;Description automatically generated with low confidence">
              <a:extLst>
                <a:ext uri="{FF2B5EF4-FFF2-40B4-BE49-F238E27FC236}">
                  <a16:creationId xmlns:a16="http://schemas.microsoft.com/office/drawing/2014/main" id="{CD1CD1B2-7EBC-96B6-A02D-7972C278746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2035948" y="788197"/>
              <a:ext cx="2019299" cy="9994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6966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 + Picture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33694" y="544285"/>
            <a:ext cx="6594768" cy="3445329"/>
          </a:xfrm>
        </p:spPr>
        <p:txBody>
          <a:bodyPr anchor="b">
            <a:normAutofit/>
          </a:bodyPr>
          <a:lstStyle>
            <a:lvl1pPr algn="l">
              <a:defRPr sz="48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29789" y="4130045"/>
            <a:ext cx="6594768" cy="1951523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2A24CB0-5164-75CE-ED27-EF876C19C6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2029167"/>
            <a:ext cx="4069439" cy="4828833"/>
            <a:chOff x="0" y="2029167"/>
            <a:chExt cx="4069439" cy="482883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6F989FA-6E7A-3A98-AF95-F2384308BD32}"/>
                </a:ext>
              </a:extLst>
            </p:cNvPr>
            <p:cNvSpPr/>
            <p:nvPr userDrawn="1"/>
          </p:nvSpPr>
          <p:spPr>
            <a:xfrm flipH="1">
              <a:off x="9867" y="4051601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F0BAC8B3-F184-675F-DC5F-C48CE69D7622}"/>
                </a:ext>
              </a:extLst>
            </p:cNvPr>
            <p:cNvSpPr/>
            <p:nvPr userDrawn="1"/>
          </p:nvSpPr>
          <p:spPr>
            <a:xfrm>
              <a:off x="2039471" y="4061896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0B75A35-885A-CE38-4F65-95EF186B13D1}"/>
                </a:ext>
              </a:extLst>
            </p:cNvPr>
            <p:cNvSpPr/>
            <p:nvPr userDrawn="1"/>
          </p:nvSpPr>
          <p:spPr>
            <a:xfrm>
              <a:off x="2038120" y="6083058"/>
              <a:ext cx="2029968" cy="7749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4B488086-4998-410C-FCC8-29CA6288A79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0" y="2029167"/>
              <a:ext cx="2029968" cy="2029968"/>
            </a:xfrm>
            <a:prstGeom prst="rect">
              <a:avLst/>
            </a:prstGeom>
          </p:spPr>
        </p:pic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227BDAED-0D36-04AE-1A0C-E36977943C38}"/>
                </a:ext>
              </a:extLst>
            </p:cNvPr>
            <p:cNvGrpSpPr/>
            <p:nvPr userDrawn="1"/>
          </p:nvGrpSpPr>
          <p:grpSpPr>
            <a:xfrm>
              <a:off x="110109" y="4130046"/>
              <a:ext cx="1920240" cy="1920240"/>
              <a:chOff x="5361924" y="7472790"/>
              <a:chExt cx="1828800" cy="1828800"/>
            </a:xfrm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DCF3798F-8E8C-7928-8347-8BC5B07B29F9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22" name="Group 21">
                  <a:extLst>
                    <a:ext uri="{FF2B5EF4-FFF2-40B4-BE49-F238E27FC236}">
                      <a16:creationId xmlns:a16="http://schemas.microsoft.com/office/drawing/2014/main" id="{A488BF7D-B7D9-249A-4EC2-8A1F6311D1BD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29" name="Group 28">
                    <a:extLst>
                      <a:ext uri="{FF2B5EF4-FFF2-40B4-BE49-F238E27FC236}">
                        <a16:creationId xmlns:a16="http://schemas.microsoft.com/office/drawing/2014/main" id="{C68EE8A4-53F3-EAAD-F43C-1F73C11BCE4C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31" name="Group 30">
                      <a:extLst>
                        <a:ext uri="{FF2B5EF4-FFF2-40B4-BE49-F238E27FC236}">
                          <a16:creationId xmlns:a16="http://schemas.microsoft.com/office/drawing/2014/main" id="{806ABFB8-B814-19D4-3D47-A20F5AE8785F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33" name="Group 32">
                        <a:extLst>
                          <a:ext uri="{FF2B5EF4-FFF2-40B4-BE49-F238E27FC236}">
                            <a16:creationId xmlns:a16="http://schemas.microsoft.com/office/drawing/2014/main" id="{992340A8-8A61-1791-D56D-37F56A662FEC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35" name="Group 34">
                          <a:extLst>
                            <a:ext uri="{FF2B5EF4-FFF2-40B4-BE49-F238E27FC236}">
                              <a16:creationId xmlns:a16="http://schemas.microsoft.com/office/drawing/2014/main" id="{CD482B6F-4CF8-CEB3-7478-EB1A76DCF567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37" name="Group 36">
                            <a:extLst>
                              <a:ext uri="{FF2B5EF4-FFF2-40B4-BE49-F238E27FC236}">
                                <a16:creationId xmlns:a16="http://schemas.microsoft.com/office/drawing/2014/main" id="{48DB94FE-59B9-2EAD-D619-84D732CEACD3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39" name="Oval 38">
                              <a:extLst>
                                <a:ext uri="{FF2B5EF4-FFF2-40B4-BE49-F238E27FC236}">
                                  <a16:creationId xmlns:a16="http://schemas.microsoft.com/office/drawing/2014/main" id="{E9EB6EED-2663-2442-C484-EF27395DCEBC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40" name="Oval 39">
                              <a:extLst>
                                <a:ext uri="{FF2B5EF4-FFF2-40B4-BE49-F238E27FC236}">
                                  <a16:creationId xmlns:a16="http://schemas.microsoft.com/office/drawing/2014/main" id="{E5978766-DE51-5FF5-41BE-B1007C37165E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38" name="Oval 37">
                            <a:extLst>
                              <a:ext uri="{FF2B5EF4-FFF2-40B4-BE49-F238E27FC236}">
                                <a16:creationId xmlns:a16="http://schemas.microsoft.com/office/drawing/2014/main" id="{749B68DA-C119-6301-085A-2E7F3F7E3CB1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36" name="Oval 35">
                          <a:extLst>
                            <a:ext uri="{FF2B5EF4-FFF2-40B4-BE49-F238E27FC236}">
                              <a16:creationId xmlns:a16="http://schemas.microsoft.com/office/drawing/2014/main" id="{D753957E-F4A5-E4CA-B8B3-F6AE73F159F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34" name="Oval 33">
                        <a:extLst>
                          <a:ext uri="{FF2B5EF4-FFF2-40B4-BE49-F238E27FC236}">
                            <a16:creationId xmlns:a16="http://schemas.microsoft.com/office/drawing/2014/main" id="{3C4F46AE-42C2-9E3D-D294-F9297389D110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32" name="Oval 31">
                      <a:extLst>
                        <a:ext uri="{FF2B5EF4-FFF2-40B4-BE49-F238E27FC236}">
                          <a16:creationId xmlns:a16="http://schemas.microsoft.com/office/drawing/2014/main" id="{42376F25-4466-0F15-CD2F-B821AC9CCE5C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30" name="Oval 29">
                    <a:extLst>
                      <a:ext uri="{FF2B5EF4-FFF2-40B4-BE49-F238E27FC236}">
                        <a16:creationId xmlns:a16="http://schemas.microsoft.com/office/drawing/2014/main" id="{BBC988D2-4FFC-612A-DD91-A41B6194EF6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53690E8A-1D3D-3D5D-932E-D2A2CFE5BDAB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1AE08D7C-4190-C00C-19F0-BEC1F608B97A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7B3E9873-3672-0001-60F1-6068B67A6DFE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27" name="Oval 26">
                  <a:extLst>
                    <a:ext uri="{FF2B5EF4-FFF2-40B4-BE49-F238E27FC236}">
                      <a16:creationId xmlns:a16="http://schemas.microsoft.com/office/drawing/2014/main" id="{4CD85BCE-3B9E-234C-4D1D-EC1A6A57D298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28" name="Oval 27">
                  <a:extLst>
                    <a:ext uri="{FF2B5EF4-FFF2-40B4-BE49-F238E27FC236}">
                      <a16:creationId xmlns:a16="http://schemas.microsoft.com/office/drawing/2014/main" id="{5CC66A2F-CBBE-220E-5ECB-528B8EE34F83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B7B0A7FC-B497-31A6-1F93-414F96AF4C47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6879019-2911-2F60-CC5B-25D1BE752B8D}"/>
                </a:ext>
              </a:extLst>
            </p:cNvPr>
            <p:cNvSpPr/>
            <p:nvPr userDrawn="1"/>
          </p:nvSpPr>
          <p:spPr>
            <a:xfrm>
              <a:off x="9867" y="6073440"/>
              <a:ext cx="2029968" cy="7845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CCEA94B-F499-5FCA-D063-7FD71F10F95B}"/>
                </a:ext>
              </a:extLst>
            </p:cNvPr>
            <p:cNvSpPr/>
            <p:nvPr userDrawn="1"/>
          </p:nvSpPr>
          <p:spPr>
            <a:xfrm>
              <a:off x="9867" y="4051601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63" name="Picture Placeholder 62">
            <a:extLst>
              <a:ext uri="{FF2B5EF4-FFF2-40B4-BE49-F238E27FC236}">
                <a16:creationId xmlns:a16="http://schemas.microsoft.com/office/drawing/2014/main" id="{A461CB72-9777-50F4-94EC-91A4EE864A4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4076118" cy="6096678"/>
          </a:xfrm>
          <a:custGeom>
            <a:avLst/>
            <a:gdLst>
              <a:gd name="connsiteX0" fmla="*/ 0 w 4076118"/>
              <a:gd name="connsiteY0" fmla="*/ 0 h 6096678"/>
              <a:gd name="connsiteX1" fmla="*/ 4076118 w 4076118"/>
              <a:gd name="connsiteY1" fmla="*/ 0 h 6096678"/>
              <a:gd name="connsiteX2" fmla="*/ 4076118 w 4076118"/>
              <a:gd name="connsiteY2" fmla="*/ 2038351 h 6096678"/>
              <a:gd name="connsiteX3" fmla="*/ 4076118 w 4076118"/>
              <a:gd name="connsiteY3" fmla="*/ 2048256 h 6096678"/>
              <a:gd name="connsiteX4" fmla="*/ 4076118 w 4076118"/>
              <a:gd name="connsiteY4" fmla="*/ 6096678 h 6096678"/>
              <a:gd name="connsiteX5" fmla="*/ 27696 w 4076118"/>
              <a:gd name="connsiteY5" fmla="*/ 2048256 h 6096678"/>
              <a:gd name="connsiteX6" fmla="*/ 0 w 4076118"/>
              <a:gd name="connsiteY6" fmla="*/ 2048256 h 609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6118" h="6096678">
                <a:moveTo>
                  <a:pt x="0" y="0"/>
                </a:moveTo>
                <a:lnTo>
                  <a:pt x="4076118" y="0"/>
                </a:lnTo>
                <a:lnTo>
                  <a:pt x="4076118" y="2038351"/>
                </a:lnTo>
                <a:lnTo>
                  <a:pt x="4076118" y="2048256"/>
                </a:lnTo>
                <a:lnTo>
                  <a:pt x="4076118" y="6096678"/>
                </a:lnTo>
                <a:lnTo>
                  <a:pt x="27696" y="2048256"/>
                </a:lnTo>
                <a:lnTo>
                  <a:pt x="0" y="2048256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insert picture</a:t>
            </a:r>
          </a:p>
        </p:txBody>
      </p:sp>
    </p:spTree>
    <p:extLst>
      <p:ext uri="{BB962C8B-B14F-4D97-AF65-F5344CB8AC3E}">
        <p14:creationId xmlns:p14="http://schemas.microsoft.com/office/powerpoint/2010/main" val="172356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896112"/>
            <a:ext cx="6589150" cy="1988706"/>
          </a:xfrm>
        </p:spPr>
        <p:txBody>
          <a:bodyPr anchor="t" anchorCtr="0"/>
          <a:lstStyle>
            <a:lvl1pPr>
              <a:defRPr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8EF03D4-C3B7-918C-FF43-0A9C106ACA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127476" y="-9144"/>
            <a:ext cx="4069095" cy="6867144"/>
            <a:chOff x="8127476" y="-9144"/>
            <a:chExt cx="4069095" cy="686714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FADCD25-4CC2-4A9A-B033-132F3DA6D2F5}"/>
                </a:ext>
              </a:extLst>
            </p:cNvPr>
            <p:cNvSpPr/>
            <p:nvPr userDrawn="1"/>
          </p:nvSpPr>
          <p:spPr>
            <a:xfrm>
              <a:off x="10162032" y="2014436"/>
              <a:ext cx="2029968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Rectangle 23">
              <a:extLst>
                <a:ext uri="{FF2B5EF4-FFF2-40B4-BE49-F238E27FC236}">
                  <a16:creationId xmlns:a16="http://schemas.microsoft.com/office/drawing/2014/main" id="{D2F68DA8-1D58-42B0-A2C9-046E92884BC1}"/>
                </a:ext>
              </a:extLst>
            </p:cNvPr>
            <p:cNvSpPr/>
            <p:nvPr userDrawn="1"/>
          </p:nvSpPr>
          <p:spPr>
            <a:xfrm rot="5400000">
              <a:off x="10160492" y="2024569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DB232A4-4F4E-48E9-9E61-BE51F716635C}"/>
                </a:ext>
              </a:extLst>
            </p:cNvPr>
            <p:cNvSpPr/>
            <p:nvPr userDrawn="1"/>
          </p:nvSpPr>
          <p:spPr>
            <a:xfrm>
              <a:off x="10162032" y="0"/>
              <a:ext cx="2029968" cy="202996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4CB66576-218C-4236-B125-DD7B03A7848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10162032" y="0"/>
              <a:ext cx="2029968" cy="2029968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557D1F3-8C55-47FE-B39A-86D30F8FFEA1}"/>
                </a:ext>
              </a:extLst>
            </p:cNvPr>
            <p:cNvSpPr/>
            <p:nvPr userDrawn="1"/>
          </p:nvSpPr>
          <p:spPr>
            <a:xfrm>
              <a:off x="8139364" y="-7084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4EB6F2E-2621-4EB5-A04D-906FD08CED87}"/>
                </a:ext>
              </a:extLst>
            </p:cNvPr>
            <p:cNvSpPr/>
            <p:nvPr userDrawn="1"/>
          </p:nvSpPr>
          <p:spPr>
            <a:xfrm flipH="1">
              <a:off x="8127476" y="4807776"/>
              <a:ext cx="2032942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CC28908-2548-441C-BE9D-8728E1FC84C0}"/>
                </a:ext>
              </a:extLst>
            </p:cNvPr>
            <p:cNvSpPr/>
            <p:nvPr userDrawn="1"/>
          </p:nvSpPr>
          <p:spPr>
            <a:xfrm>
              <a:off x="10160492" y="4041539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5" name="Picture 34" descr="A black and white striped pattern&#10;&#10;Description automatically generated with low confidence">
              <a:extLst>
                <a:ext uri="{FF2B5EF4-FFF2-40B4-BE49-F238E27FC236}">
                  <a16:creationId xmlns:a16="http://schemas.microsoft.com/office/drawing/2014/main" id="{731DC170-FB16-45F8-B62C-DCAB2B9AC3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77272" y="5079562"/>
              <a:ext cx="2019299" cy="999451"/>
            </a:xfrm>
            <a:prstGeom prst="rect">
              <a:avLst/>
            </a:prstGeom>
          </p:spPr>
        </p:pic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6529D2A7-ABB3-4E2D-88CA-F813997011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0800000">
              <a:off x="8139640" y="-9144"/>
              <a:ext cx="2029968" cy="2029968"/>
            </a:xfrm>
            <a:prstGeom prst="rect">
              <a:avLst/>
            </a:prstGeom>
          </p:spPr>
        </p:pic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CDB6750E-735F-4906-8BCA-E0BD4F029617}"/>
                </a:ext>
              </a:extLst>
            </p:cNvPr>
            <p:cNvSpPr/>
            <p:nvPr userDrawn="1"/>
          </p:nvSpPr>
          <p:spPr>
            <a:xfrm>
              <a:off x="10158984" y="6016751"/>
              <a:ext cx="2029968" cy="84124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051ECE99-ACA6-46AF-98D5-81FBD3F834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131156" y="4828032"/>
              <a:ext cx="2029968" cy="2029968"/>
            </a:xfrm>
            <a:prstGeom prst="rect">
              <a:avLst/>
            </a:prstGeom>
          </p:spPr>
        </p:pic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3A847BA4-24DF-47BE-BE28-02415C2A2D3C}"/>
                </a:ext>
              </a:extLst>
            </p:cNvPr>
            <p:cNvGrpSpPr/>
            <p:nvPr userDrawn="1"/>
          </p:nvGrpSpPr>
          <p:grpSpPr>
            <a:xfrm>
              <a:off x="8227718" y="2092719"/>
              <a:ext cx="1920240" cy="1920240"/>
              <a:chOff x="5361924" y="7472790"/>
              <a:chExt cx="1828800" cy="1828800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882CC485-8A14-4767-80E8-8FB0A9991D20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43" name="Group 42">
                  <a:extLst>
                    <a:ext uri="{FF2B5EF4-FFF2-40B4-BE49-F238E27FC236}">
                      <a16:creationId xmlns:a16="http://schemas.microsoft.com/office/drawing/2014/main" id="{E119FAB2-4AF3-4EC9-98C6-E69760D02810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49" name="Group 48">
                    <a:extLst>
                      <a:ext uri="{FF2B5EF4-FFF2-40B4-BE49-F238E27FC236}">
                        <a16:creationId xmlns:a16="http://schemas.microsoft.com/office/drawing/2014/main" id="{E2A21525-E952-4F39-A9B2-2CA7C5B14B8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51" name="Group 50">
                      <a:extLst>
                        <a:ext uri="{FF2B5EF4-FFF2-40B4-BE49-F238E27FC236}">
                          <a16:creationId xmlns:a16="http://schemas.microsoft.com/office/drawing/2014/main" id="{53BFFD34-0142-4185-8790-1D792CB2F5DD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53" name="Group 52">
                        <a:extLst>
                          <a:ext uri="{FF2B5EF4-FFF2-40B4-BE49-F238E27FC236}">
                            <a16:creationId xmlns:a16="http://schemas.microsoft.com/office/drawing/2014/main" id="{00D3FC75-8C07-4B5B-A025-3CCC5DC458DA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55" name="Group 54">
                          <a:extLst>
                            <a:ext uri="{FF2B5EF4-FFF2-40B4-BE49-F238E27FC236}">
                              <a16:creationId xmlns:a16="http://schemas.microsoft.com/office/drawing/2014/main" id="{393D2F91-0E6A-4541-843C-1FC0CC2A024A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57" name="Group 56">
                            <a:extLst>
                              <a:ext uri="{FF2B5EF4-FFF2-40B4-BE49-F238E27FC236}">
                                <a16:creationId xmlns:a16="http://schemas.microsoft.com/office/drawing/2014/main" id="{7C9F80E2-6A88-44DC-B048-7178CAA61DAF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59" name="Oval 58">
                              <a:extLst>
                                <a:ext uri="{FF2B5EF4-FFF2-40B4-BE49-F238E27FC236}">
                                  <a16:creationId xmlns:a16="http://schemas.microsoft.com/office/drawing/2014/main" id="{1D9D5420-70BE-477D-A17F-A86F19AD3FAC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60" name="Oval 59">
                              <a:extLst>
                                <a:ext uri="{FF2B5EF4-FFF2-40B4-BE49-F238E27FC236}">
                                  <a16:creationId xmlns:a16="http://schemas.microsoft.com/office/drawing/2014/main" id="{0BBACECF-9AE7-40B5-90D0-AE2CF1FBE0BD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58" name="Oval 57">
                            <a:extLst>
                              <a:ext uri="{FF2B5EF4-FFF2-40B4-BE49-F238E27FC236}">
                                <a16:creationId xmlns:a16="http://schemas.microsoft.com/office/drawing/2014/main" id="{1A76BEA0-888E-41CD-9B30-B128A39F781E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56" name="Oval 55">
                          <a:extLst>
                            <a:ext uri="{FF2B5EF4-FFF2-40B4-BE49-F238E27FC236}">
                              <a16:creationId xmlns:a16="http://schemas.microsoft.com/office/drawing/2014/main" id="{2EA36045-2F1D-402B-A951-B9957D5C145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54" name="Oval 53">
                        <a:extLst>
                          <a:ext uri="{FF2B5EF4-FFF2-40B4-BE49-F238E27FC236}">
                            <a16:creationId xmlns:a16="http://schemas.microsoft.com/office/drawing/2014/main" id="{AAF58CB3-363E-4156-8148-52E0B9CB634A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52" name="Oval 51">
                      <a:extLst>
                        <a:ext uri="{FF2B5EF4-FFF2-40B4-BE49-F238E27FC236}">
                          <a16:creationId xmlns:a16="http://schemas.microsoft.com/office/drawing/2014/main" id="{BDC4E05B-A602-483A-B19B-B907358D462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50" name="Oval 49">
                    <a:extLst>
                      <a:ext uri="{FF2B5EF4-FFF2-40B4-BE49-F238E27FC236}">
                        <a16:creationId xmlns:a16="http://schemas.microsoft.com/office/drawing/2014/main" id="{55AC54D8-2C27-49A7-B1CE-C865E629499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C9753262-9BA1-4716-B4B5-AAFE232A72A2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5B2AD932-98DF-4DA1-B19E-E38A4DD270F0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DE13C879-BB42-4F2C-9413-A1322DE58809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28B4D2F2-9DD5-4B23-A2F2-7DBEE9E61F6C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C1A2F663-A8A7-4337-9C39-489B4C457111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1609761D-150A-4DE0-9604-CC3953C108D0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1189D1C-85ED-4EF1-A384-7C4590ED50FD}"/>
                </a:ext>
              </a:extLst>
            </p:cNvPr>
            <p:cNvSpPr/>
            <p:nvPr userDrawn="1"/>
          </p:nvSpPr>
          <p:spPr>
            <a:xfrm>
              <a:off x="8138160" y="4045868"/>
              <a:ext cx="2029968" cy="8229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45306C5-E470-4A93-9C9F-5D066F760D16}"/>
                </a:ext>
              </a:extLst>
            </p:cNvPr>
            <p:cNvSpPr/>
            <p:nvPr userDrawn="1"/>
          </p:nvSpPr>
          <p:spPr>
            <a:xfrm>
              <a:off x="8138160" y="2029968"/>
              <a:ext cx="1014984" cy="201168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B31C374B-40F2-4B1E-A9D8-6E5C932FF17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8138160" y="2012062"/>
              <a:ext cx="3044952" cy="7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1C668341-39BE-4448-B29D-2594AE6D75C2}"/>
                </a:ext>
              </a:extLst>
            </p:cNvPr>
            <p:cNvSpPr/>
            <p:nvPr userDrawn="1"/>
          </p:nvSpPr>
          <p:spPr>
            <a:xfrm>
              <a:off x="11055096" y="1874902"/>
              <a:ext cx="274320" cy="27432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7" name="Date Placeholder 3">
            <a:extLst>
              <a:ext uri="{FF2B5EF4-FFF2-40B4-BE49-F238E27FC236}">
                <a16:creationId xmlns:a16="http://schemas.microsoft.com/office/drawing/2014/main" id="{56895315-7883-40AA-AB6E-E7F8B77E5B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295" y="6355080"/>
            <a:ext cx="109728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68" name="Footer Placeholder 4">
            <a:extLst>
              <a:ext uri="{FF2B5EF4-FFF2-40B4-BE49-F238E27FC236}">
                <a16:creationId xmlns:a16="http://schemas.microsoft.com/office/drawing/2014/main" id="{0000A4E2-8200-4049-B783-2C99FBDBA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99886" y="6355080"/>
            <a:ext cx="228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9" name="Slide Number Placeholder 5">
            <a:extLst>
              <a:ext uri="{FF2B5EF4-FFF2-40B4-BE49-F238E27FC236}">
                <a16:creationId xmlns:a16="http://schemas.microsoft.com/office/drawing/2014/main" id="{179E1CD1-EB8F-4E56-ADD5-06293A7A2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4091" y="6355080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BB414F1-8F08-3A3B-45E3-9F44595164A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62001" y="3058886"/>
            <a:ext cx="6597372" cy="3296194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57200">
              <a:lnSpc>
                <a:spcPts val="2000"/>
              </a:lnSpc>
              <a:defRPr sz="1800">
                <a:solidFill>
                  <a:schemeClr val="bg1"/>
                </a:solidFill>
              </a:defRPr>
            </a:lvl2pPr>
            <a:lvl3pPr marL="914400">
              <a:lnSpc>
                <a:spcPts val="2000"/>
              </a:lnSpc>
              <a:defRPr sz="1800">
                <a:solidFill>
                  <a:schemeClr val="bg1"/>
                </a:solidFill>
              </a:defRPr>
            </a:lvl3pPr>
            <a:lvl4pPr marL="1371600">
              <a:lnSpc>
                <a:spcPts val="2000"/>
              </a:lnSpc>
              <a:defRPr sz="1800">
                <a:solidFill>
                  <a:schemeClr val="bg1"/>
                </a:solidFill>
              </a:defRPr>
            </a:lvl4pPr>
            <a:lvl5pPr marL="1828800">
              <a:lnSpc>
                <a:spcPts val="2000"/>
              </a:lnSpc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06960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  <p15:guide id="4" pos="576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F975A-683B-5D8B-E677-DA0CEC341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58E06A-620F-9015-0DA4-B3F3DD5FF0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CA540F-8A60-E3D6-B8D9-33C893EDD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590092-8548-3464-B3A8-1B05D7A08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07B825-CA2B-7808-A64F-0425B4142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896514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F09F422-89F7-BDA7-7801-F364BA5D95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3045" y="-4303"/>
            <a:ext cx="7252590" cy="6862680"/>
            <a:chOff x="-3045" y="-4303"/>
            <a:chExt cx="7252590" cy="686268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D629CA98-D89C-4A69-9A55-8D6C17DCDDF0}"/>
                </a:ext>
              </a:extLst>
            </p:cNvPr>
            <p:cNvSpPr/>
            <p:nvPr userDrawn="1"/>
          </p:nvSpPr>
          <p:spPr>
            <a:xfrm>
              <a:off x="-1146" y="4775407"/>
              <a:ext cx="2029968" cy="20775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12C5F573-21FC-4A6F-B46F-5583E20C99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-3045" y="-4303"/>
              <a:ext cx="2029968" cy="2029968"/>
            </a:xfrm>
            <a:prstGeom prst="rect">
              <a:avLst/>
            </a:prstGeom>
          </p:spPr>
        </p:pic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EA65556A-38A5-4BA5-9A40-33F02F960B1E}"/>
                </a:ext>
              </a:extLst>
            </p:cNvPr>
            <p:cNvSpPr/>
            <p:nvPr userDrawn="1"/>
          </p:nvSpPr>
          <p:spPr>
            <a:xfrm>
              <a:off x="3757" y="2033993"/>
              <a:ext cx="2029968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37900790-71B8-45C8-9B6D-07E23CEA7632}"/>
                </a:ext>
              </a:extLst>
            </p:cNvPr>
            <p:cNvSpPr/>
            <p:nvPr userDrawn="1"/>
          </p:nvSpPr>
          <p:spPr>
            <a:xfrm>
              <a:off x="-218" y="4059798"/>
              <a:ext cx="2029968" cy="75956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28AC969-4FA2-44AD-A273-2A0B7839749F}"/>
                </a:ext>
              </a:extLst>
            </p:cNvPr>
            <p:cNvSpPr/>
            <p:nvPr userDrawn="1"/>
          </p:nvSpPr>
          <p:spPr>
            <a:xfrm>
              <a:off x="4071442" y="4058828"/>
              <a:ext cx="3178103" cy="2799549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91CB31D0-C621-4EF7-AE25-5C3BCD5882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38053" y="2029625"/>
              <a:ext cx="2029878" cy="2023760"/>
            </a:xfrm>
            <a:prstGeom prst="rect">
              <a:avLst/>
            </a:prstGeom>
          </p:spPr>
        </p:pic>
        <p:pic>
          <p:nvPicPr>
            <p:cNvPr id="69" name="Graphic 68">
              <a:extLst>
                <a:ext uri="{FF2B5EF4-FFF2-40B4-BE49-F238E27FC236}">
                  <a16:creationId xmlns:a16="http://schemas.microsoft.com/office/drawing/2014/main" id="{B2CC2F02-F98F-4E69-AA01-CCF96A602E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034034" y="4055808"/>
              <a:ext cx="2029968" cy="2029968"/>
            </a:xfrm>
            <a:prstGeom prst="rect">
              <a:avLst/>
            </a:prstGeom>
          </p:spPr>
        </p:pic>
        <p:sp>
          <p:nvSpPr>
            <p:cNvPr id="8" name="Rectangle 9">
              <a:extLst>
                <a:ext uri="{FF2B5EF4-FFF2-40B4-BE49-F238E27FC236}">
                  <a16:creationId xmlns:a16="http://schemas.microsoft.com/office/drawing/2014/main" id="{FE05B395-CB62-452B-A84F-936AD8EDDA92}"/>
                </a:ext>
              </a:extLst>
            </p:cNvPr>
            <p:cNvSpPr/>
            <p:nvPr userDrawn="1"/>
          </p:nvSpPr>
          <p:spPr>
            <a:xfrm>
              <a:off x="2028568" y="4060579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3" name="Graphic 72">
              <a:extLst>
                <a:ext uri="{FF2B5EF4-FFF2-40B4-BE49-F238E27FC236}">
                  <a16:creationId xmlns:a16="http://schemas.microsoft.com/office/drawing/2014/main" id="{2622C30D-68C5-43FD-997F-CFD4DD72E1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rot="5400000">
              <a:off x="2043950" y="4059923"/>
              <a:ext cx="2029968" cy="2029968"/>
            </a:xfrm>
            <a:prstGeom prst="rect">
              <a:avLst/>
            </a:prstGeom>
          </p:spPr>
        </p:pic>
        <p:pic>
          <p:nvPicPr>
            <p:cNvPr id="35" name="Picture 34" descr="A black and white striped pattern&#10;&#10;Description automatically generated with low confidence">
              <a:extLst>
                <a:ext uri="{FF2B5EF4-FFF2-40B4-BE49-F238E27FC236}">
                  <a16:creationId xmlns:a16="http://schemas.microsoft.com/office/drawing/2014/main" id="{AC3CDBDC-6EB4-4B7D-A9F6-4CFA748349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6" y="3062893"/>
              <a:ext cx="2019299" cy="999451"/>
            </a:xfrm>
            <a:prstGeom prst="rect">
              <a:avLst/>
            </a:prstGeom>
          </p:spPr>
        </p:pic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34457344-691C-417A-9C29-5AD8ABC43E5A}"/>
                </a:ext>
              </a:extLst>
            </p:cNvPr>
            <p:cNvGrpSpPr/>
            <p:nvPr userDrawn="1"/>
          </p:nvGrpSpPr>
          <p:grpSpPr>
            <a:xfrm>
              <a:off x="4433" y="4836676"/>
              <a:ext cx="1965960" cy="1965960"/>
              <a:chOff x="5361924" y="7472790"/>
              <a:chExt cx="1828800" cy="1828800"/>
            </a:xfrm>
          </p:grpSpPr>
          <p:grpSp>
            <p:nvGrpSpPr>
              <p:cNvPr id="163" name="Group 162">
                <a:extLst>
                  <a:ext uri="{FF2B5EF4-FFF2-40B4-BE49-F238E27FC236}">
                    <a16:creationId xmlns:a16="http://schemas.microsoft.com/office/drawing/2014/main" id="{68DDC918-5A9B-4D14-98A4-9002D8520FD4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165" name="Group 164">
                  <a:extLst>
                    <a:ext uri="{FF2B5EF4-FFF2-40B4-BE49-F238E27FC236}">
                      <a16:creationId xmlns:a16="http://schemas.microsoft.com/office/drawing/2014/main" id="{2366D07F-988F-459E-BBD3-15126F92902E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173" name="Group 172">
                    <a:extLst>
                      <a:ext uri="{FF2B5EF4-FFF2-40B4-BE49-F238E27FC236}">
                        <a16:creationId xmlns:a16="http://schemas.microsoft.com/office/drawing/2014/main" id="{6CCACE8C-699F-4B10-BA84-94167BA05CC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176" name="Group 175">
                      <a:extLst>
                        <a:ext uri="{FF2B5EF4-FFF2-40B4-BE49-F238E27FC236}">
                          <a16:creationId xmlns:a16="http://schemas.microsoft.com/office/drawing/2014/main" id="{59F49E32-0B71-4676-8012-BA971DA2100F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178" name="Group 177">
                        <a:extLst>
                          <a:ext uri="{FF2B5EF4-FFF2-40B4-BE49-F238E27FC236}">
                            <a16:creationId xmlns:a16="http://schemas.microsoft.com/office/drawing/2014/main" id="{DF41FA5A-1504-4DC4-B514-00C377423E7C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180" name="Group 179">
                          <a:extLst>
                            <a:ext uri="{FF2B5EF4-FFF2-40B4-BE49-F238E27FC236}">
                              <a16:creationId xmlns:a16="http://schemas.microsoft.com/office/drawing/2014/main" id="{68B4610A-A91F-459F-A9C5-9FC624665516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182" name="Group 181">
                            <a:extLst>
                              <a:ext uri="{FF2B5EF4-FFF2-40B4-BE49-F238E27FC236}">
                                <a16:creationId xmlns:a16="http://schemas.microsoft.com/office/drawing/2014/main" id="{D794F6E3-A9E3-42A9-93AA-7B9E20AD922D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184" name="Oval 183">
                              <a:extLst>
                                <a:ext uri="{FF2B5EF4-FFF2-40B4-BE49-F238E27FC236}">
                                  <a16:creationId xmlns:a16="http://schemas.microsoft.com/office/drawing/2014/main" id="{90B634B0-4792-4A28-B92A-ACA35F177675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6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185" name="Oval 184">
                              <a:extLst>
                                <a:ext uri="{FF2B5EF4-FFF2-40B4-BE49-F238E27FC236}">
                                  <a16:creationId xmlns:a16="http://schemas.microsoft.com/office/drawing/2014/main" id="{1B466310-2C61-42F1-81EB-2B5BF01B2267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6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183" name="Oval 182">
                            <a:extLst>
                              <a:ext uri="{FF2B5EF4-FFF2-40B4-BE49-F238E27FC236}">
                                <a16:creationId xmlns:a16="http://schemas.microsoft.com/office/drawing/2014/main" id="{53A72A9A-79AE-4A89-8938-7A85E2248DE6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6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181" name="Oval 180">
                          <a:extLst>
                            <a:ext uri="{FF2B5EF4-FFF2-40B4-BE49-F238E27FC236}">
                              <a16:creationId xmlns:a16="http://schemas.microsoft.com/office/drawing/2014/main" id="{02618DCD-5B83-4412-9D1A-968C246DCAC1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6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179" name="Oval 178">
                        <a:extLst>
                          <a:ext uri="{FF2B5EF4-FFF2-40B4-BE49-F238E27FC236}">
                            <a16:creationId xmlns:a16="http://schemas.microsoft.com/office/drawing/2014/main" id="{29B173F9-A6EA-4B31-B4C6-3C8DE08F2F11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6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177" name="Oval 176">
                      <a:extLst>
                        <a:ext uri="{FF2B5EF4-FFF2-40B4-BE49-F238E27FC236}">
                          <a16:creationId xmlns:a16="http://schemas.microsoft.com/office/drawing/2014/main" id="{466DB0E2-4B80-4A09-8BCA-9432E1E1DAE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6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174" name="Oval 173">
                    <a:extLst>
                      <a:ext uri="{FF2B5EF4-FFF2-40B4-BE49-F238E27FC236}">
                        <a16:creationId xmlns:a16="http://schemas.microsoft.com/office/drawing/2014/main" id="{20D2F087-D77F-4913-922E-014FB9DEE63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166" name="Oval 165">
                  <a:extLst>
                    <a:ext uri="{FF2B5EF4-FFF2-40B4-BE49-F238E27FC236}">
                      <a16:creationId xmlns:a16="http://schemas.microsoft.com/office/drawing/2014/main" id="{DD44EC19-A244-4489-9CB8-0361CFBFD02F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67" name="Oval 166">
                  <a:extLst>
                    <a:ext uri="{FF2B5EF4-FFF2-40B4-BE49-F238E27FC236}">
                      <a16:creationId xmlns:a16="http://schemas.microsoft.com/office/drawing/2014/main" id="{C5C029E7-6D6D-4D14-8D8E-E407011AF097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4A74D8A7-ACD3-40A3-918D-46DF99BF9F3E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71" name="Oval 170">
                  <a:extLst>
                    <a:ext uri="{FF2B5EF4-FFF2-40B4-BE49-F238E27FC236}">
                      <a16:creationId xmlns:a16="http://schemas.microsoft.com/office/drawing/2014/main" id="{9C994ED9-5124-452B-986B-4782056BCFB3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72" name="Oval 171">
                  <a:extLst>
                    <a:ext uri="{FF2B5EF4-FFF2-40B4-BE49-F238E27FC236}">
                      <a16:creationId xmlns:a16="http://schemas.microsoft.com/office/drawing/2014/main" id="{8ADCBFB4-9F0A-40FB-A585-2728254E0A7C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2E049E2-81A6-45F8-BA9F-DEA21400B1AD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75F20D6C-6085-4D3F-9186-6895908C97B9}"/>
                </a:ext>
              </a:extLst>
            </p:cNvPr>
            <p:cNvSpPr/>
            <p:nvPr userDrawn="1"/>
          </p:nvSpPr>
          <p:spPr>
            <a:xfrm rot="16200000">
              <a:off x="506891" y="5335524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BC56BE23-DE49-4D55-A6A0-DFE2A870120D}"/>
                </a:ext>
              </a:extLst>
            </p:cNvPr>
            <p:cNvSpPr/>
            <p:nvPr userDrawn="1"/>
          </p:nvSpPr>
          <p:spPr>
            <a:xfrm>
              <a:off x="2028658" y="6089528"/>
              <a:ext cx="2049251" cy="76847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BCF3BD55-FF25-4CA9-8016-81AEB8AA43E8}"/>
                </a:ext>
              </a:extLst>
            </p:cNvPr>
            <p:cNvSpPr/>
            <p:nvPr userDrawn="1"/>
          </p:nvSpPr>
          <p:spPr>
            <a:xfrm>
              <a:off x="3838078" y="1859479"/>
              <a:ext cx="274320" cy="27432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DE09EA6C-7AC2-47BE-95B8-4D3412867BA5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0" y="1990665"/>
              <a:ext cx="4023360" cy="33894"/>
            </a:xfrm>
            <a:prstGeom prst="line">
              <a:avLst/>
            </a:prstGeom>
            <a:ln w="508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74771" y="576943"/>
            <a:ext cx="6449786" cy="2785508"/>
          </a:xfrm>
        </p:spPr>
        <p:txBody>
          <a:bodyPr anchor="b">
            <a:normAutofit/>
          </a:bodyPr>
          <a:lstStyle>
            <a:lvl1pPr algn="l">
              <a:defRPr sz="48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00591F-8CE8-B626-C81A-6C960B2BAE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74772" y="3373686"/>
            <a:ext cx="6449785" cy="1029586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192" name="Date Placeholder 3">
            <a:extLst>
              <a:ext uri="{FF2B5EF4-FFF2-40B4-BE49-F238E27FC236}">
                <a16:creationId xmlns:a16="http://schemas.microsoft.com/office/drawing/2014/main" id="{2837477B-3D20-4982-86AF-91100FE408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19821" y="6353175"/>
            <a:ext cx="109728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193" name="Footer Placeholder 4">
            <a:extLst>
              <a:ext uri="{FF2B5EF4-FFF2-40B4-BE49-F238E27FC236}">
                <a16:creationId xmlns:a16="http://schemas.microsoft.com/office/drawing/2014/main" id="{B6E38A1E-AF37-4A09-9B69-65397A079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27198" y="6350000"/>
            <a:ext cx="228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94" name="Slide Number Placeholder 5">
            <a:extLst>
              <a:ext uri="{FF2B5EF4-FFF2-40B4-BE49-F238E27FC236}">
                <a16:creationId xmlns:a16="http://schemas.microsoft.com/office/drawing/2014/main" id="{FB77B535-C760-4E32-8A7E-BF9AD08BB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2847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705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56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1736" y="896112"/>
            <a:ext cx="9389288" cy="1362456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88DF45F-9FEA-47BE-AC15-52BE148E1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239499" y="0"/>
            <a:ext cx="1015984" cy="6858000"/>
            <a:chOff x="11239499" y="0"/>
            <a:chExt cx="1015984" cy="6858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C51E8B0-FB58-4BB5-9CDA-4A1B4DBC5E90}"/>
                </a:ext>
              </a:extLst>
            </p:cNvPr>
            <p:cNvSpPr/>
            <p:nvPr userDrawn="1"/>
          </p:nvSpPr>
          <p:spPr>
            <a:xfrm>
              <a:off x="11240499" y="4828032"/>
              <a:ext cx="1014984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548A0B2-480B-4F04-B7B5-67A328B174D1}"/>
                </a:ext>
              </a:extLst>
            </p:cNvPr>
            <p:cNvSpPr/>
            <p:nvPr userDrawn="1"/>
          </p:nvSpPr>
          <p:spPr>
            <a:xfrm>
              <a:off x="11240499" y="2833299"/>
              <a:ext cx="1014984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60A19E0-B2DF-4E35-AD7A-80B5C429C6C1}"/>
                </a:ext>
              </a:extLst>
            </p:cNvPr>
            <p:cNvSpPr/>
            <p:nvPr userDrawn="1"/>
          </p:nvSpPr>
          <p:spPr>
            <a:xfrm>
              <a:off x="11240499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2" name="Picture 11" descr="A black and white striped pattern&#10;&#10;Description automatically generated with low confidence">
              <a:extLst>
                <a:ext uri="{FF2B5EF4-FFF2-40B4-BE49-F238E27FC236}">
                  <a16:creationId xmlns:a16="http://schemas.microsoft.com/office/drawing/2014/main" id="{9C1C8F39-77F2-4753-A57A-2FD46715F2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0777681" y="552957"/>
              <a:ext cx="1828800" cy="90516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A6AF7B2-2B49-4313-AA4E-3FD77CF46A04}"/>
                </a:ext>
              </a:extLst>
            </p:cNvPr>
            <p:cNvSpPr/>
            <p:nvPr userDrawn="1"/>
          </p:nvSpPr>
          <p:spPr>
            <a:xfrm>
              <a:off x="11240499" y="2029863"/>
              <a:ext cx="1014984" cy="8129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E9AA5A01-9E59-4C92-9634-32DB51F918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10880040" y="5394960"/>
              <a:ext cx="1828800" cy="914400"/>
            </a:xfrm>
            <a:prstGeom prst="rect">
              <a:avLst/>
            </a:prstGeom>
          </p:spPr>
        </p:pic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D3A8643-F793-41FD-AA08-DC814719C40C}"/>
                </a:ext>
              </a:extLst>
            </p:cNvPr>
            <p:cNvSpPr/>
            <p:nvPr userDrawn="1"/>
          </p:nvSpPr>
          <p:spPr>
            <a:xfrm>
              <a:off x="11250235" y="4949368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F50D01F0-AD27-490F-8044-37B2D9E2332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5400000">
              <a:off x="10793035" y="3391083"/>
              <a:ext cx="1828800" cy="914400"/>
            </a:xfrm>
            <a:prstGeom prst="rect">
              <a:avLst/>
            </a:prstGeom>
          </p:spPr>
        </p:pic>
      </p:grpSp>
      <p:sp>
        <p:nvSpPr>
          <p:cNvPr id="32" name="Date Placeholder 3">
            <a:extLst>
              <a:ext uri="{FF2B5EF4-FFF2-40B4-BE49-F238E27FC236}">
                <a16:creationId xmlns:a16="http://schemas.microsoft.com/office/drawing/2014/main" id="{417A4AF6-C906-4001-BDD2-33E1163185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1735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33" name="Footer Placeholder 4">
            <a:extLst>
              <a:ext uri="{FF2B5EF4-FFF2-40B4-BE49-F238E27FC236}">
                <a16:creationId xmlns:a16="http://schemas.microsoft.com/office/drawing/2014/main" id="{5D94E674-98A0-4C77-80E5-084E3946B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24487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34" name="Slide Number Placeholder 5">
            <a:extLst>
              <a:ext uri="{FF2B5EF4-FFF2-40B4-BE49-F238E27FC236}">
                <a16:creationId xmlns:a16="http://schemas.microsoft.com/office/drawing/2014/main" id="{36214990-C58C-4D62-9381-40A242460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135D7B7-20E9-ADCF-4417-B443AF3112F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71734" y="2590800"/>
            <a:ext cx="4515035" cy="3505200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Font typeface="Arial" panose="020B0604020202020204" pitchFamily="34" charset="0"/>
              <a:buNone/>
              <a:defRPr sz="1800"/>
            </a:lvl1pPr>
            <a:lvl2pPr marL="457200">
              <a:lnSpc>
                <a:spcPts val="2000"/>
              </a:lnSpc>
              <a:defRPr sz="1800"/>
            </a:lvl2pPr>
            <a:lvl3pPr marL="914400">
              <a:lnSpc>
                <a:spcPts val="2000"/>
              </a:lnSpc>
              <a:defRPr sz="1800"/>
            </a:lvl3pPr>
            <a:lvl4pPr marL="1371600">
              <a:lnSpc>
                <a:spcPts val="2000"/>
              </a:lnSpc>
              <a:defRPr sz="1800"/>
            </a:lvl4pPr>
            <a:lvl5pPr marL="1828800">
              <a:lnSpc>
                <a:spcPts val="2000"/>
              </a:lnSpc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D4468C5-0B68-8408-80C5-F8681CA98918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5645989" y="2590800"/>
            <a:ext cx="4515035" cy="3505200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Font typeface="Arial" panose="020B0604020202020204" pitchFamily="34" charset="0"/>
              <a:buNone/>
              <a:defRPr sz="1800"/>
            </a:lvl1pPr>
            <a:lvl2pPr marL="457200">
              <a:lnSpc>
                <a:spcPts val="2000"/>
              </a:lnSpc>
              <a:defRPr sz="1800"/>
            </a:lvl2pPr>
            <a:lvl3pPr marL="914400">
              <a:lnSpc>
                <a:spcPts val="2000"/>
              </a:lnSpc>
              <a:defRPr sz="1800"/>
            </a:lvl3pPr>
            <a:lvl4pPr marL="1371600">
              <a:lnSpc>
                <a:spcPts val="2000"/>
              </a:lnSpc>
              <a:defRPr sz="1800"/>
            </a:lvl4pPr>
            <a:lvl5pPr marL="1828800">
              <a:lnSpc>
                <a:spcPts val="2000"/>
              </a:lnSpc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8137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E1BC9BFE-80C0-4DA9-92DB-070C41E412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8097646">
            <a:off x="403102" y="-983359"/>
            <a:ext cx="2029968" cy="2029968"/>
          </a:xfrm>
          <a:prstGeom prst="rect">
            <a:avLst/>
          </a:prstGeom>
        </p:spPr>
      </p:pic>
      <p:sp>
        <p:nvSpPr>
          <p:cNvPr id="8" name="Rectangle 23">
            <a:extLst>
              <a:ext uri="{FF2B5EF4-FFF2-40B4-BE49-F238E27FC236}">
                <a16:creationId xmlns:a16="http://schemas.microsoft.com/office/drawing/2014/main" id="{F5ED01E4-35BF-4165-86B2-E3BDFD91D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3508190">
            <a:off x="-1025089" y="458228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7E6DD28-C71B-4484-973A-D12A27730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902533">
            <a:off x="407892" y="1900474"/>
            <a:ext cx="2029968" cy="2029968"/>
          </a:xfrm>
          <a:prstGeom prst="rect">
            <a:avLst/>
          </a:prstGeom>
        </p:spPr>
      </p:pic>
      <p:sp>
        <p:nvSpPr>
          <p:cNvPr id="11" name="Rectangle 23">
            <a:extLst>
              <a:ext uri="{FF2B5EF4-FFF2-40B4-BE49-F238E27FC236}">
                <a16:creationId xmlns:a16="http://schemas.microsoft.com/office/drawing/2014/main" id="{AB403917-256D-4254-A12F-F8BD19470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8900000">
            <a:off x="413443" y="1923515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B06A536-5FCB-4761-9EFF-D54BE44B1F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708786">
            <a:off x="-1021285" y="3355869"/>
            <a:ext cx="2029968" cy="2029968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3B73C61F-3D48-4791-8280-D98D2C01E0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3489227">
            <a:off x="1859807" y="3357927"/>
            <a:ext cx="2029968" cy="2029968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94213EEF-F759-4045-9F53-49C1B4ECE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7411" y="5806395"/>
            <a:ext cx="2870810" cy="1000774"/>
            <a:chOff x="-13699" y="5839164"/>
            <a:chExt cx="2862790" cy="1000774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EA4D38A-6ACD-4296-B454-E5BD7EAC7990}"/>
                </a:ext>
              </a:extLst>
            </p:cNvPr>
            <p:cNvSpPr/>
            <p:nvPr userDrawn="1"/>
          </p:nvSpPr>
          <p:spPr>
            <a:xfrm>
              <a:off x="-13699" y="5839164"/>
              <a:ext cx="2862790" cy="28868"/>
            </a:xfrm>
            <a:custGeom>
              <a:avLst/>
              <a:gdLst>
                <a:gd name="connsiteX0" fmla="*/ 0 w 2862790"/>
                <a:gd name="connsiteY0" fmla="*/ 0 h 28868"/>
                <a:gd name="connsiteX1" fmla="*/ 2862790 w 2862790"/>
                <a:gd name="connsiteY1" fmla="*/ 0 h 28868"/>
                <a:gd name="connsiteX2" fmla="*/ 2833921 w 2862790"/>
                <a:gd name="connsiteY2" fmla="*/ 28868 h 28868"/>
                <a:gd name="connsiteX3" fmla="*/ 28868 w 2862790"/>
                <a:gd name="connsiteY3" fmla="*/ 28868 h 28868"/>
                <a:gd name="connsiteX4" fmla="*/ 0 w 2862790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62790" h="28868">
                  <a:moveTo>
                    <a:pt x="0" y="0"/>
                  </a:moveTo>
                  <a:lnTo>
                    <a:pt x="2862790" y="0"/>
                  </a:lnTo>
                  <a:lnTo>
                    <a:pt x="2833921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4E32D04-F635-443B-B642-A509F0473CB5}"/>
                </a:ext>
              </a:extLst>
            </p:cNvPr>
            <p:cNvSpPr/>
            <p:nvPr userDrawn="1"/>
          </p:nvSpPr>
          <p:spPr>
            <a:xfrm>
              <a:off x="47246" y="5900109"/>
              <a:ext cx="2740900" cy="28868"/>
            </a:xfrm>
            <a:custGeom>
              <a:avLst/>
              <a:gdLst>
                <a:gd name="connsiteX0" fmla="*/ 0 w 2740900"/>
                <a:gd name="connsiteY0" fmla="*/ 0 h 28868"/>
                <a:gd name="connsiteX1" fmla="*/ 2740900 w 2740900"/>
                <a:gd name="connsiteY1" fmla="*/ 0 h 28868"/>
                <a:gd name="connsiteX2" fmla="*/ 2712032 w 2740900"/>
                <a:gd name="connsiteY2" fmla="*/ 28868 h 28868"/>
                <a:gd name="connsiteX3" fmla="*/ 28868 w 2740900"/>
                <a:gd name="connsiteY3" fmla="*/ 28868 h 28868"/>
                <a:gd name="connsiteX4" fmla="*/ 0 w 2740900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0900" h="28868">
                  <a:moveTo>
                    <a:pt x="0" y="0"/>
                  </a:moveTo>
                  <a:lnTo>
                    <a:pt x="2740900" y="0"/>
                  </a:lnTo>
                  <a:lnTo>
                    <a:pt x="2712032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C95F7659-0C0B-4798-8392-E6B36B62DEA4}"/>
                </a:ext>
              </a:extLst>
            </p:cNvPr>
            <p:cNvSpPr/>
            <p:nvPr userDrawn="1"/>
          </p:nvSpPr>
          <p:spPr>
            <a:xfrm>
              <a:off x="108992" y="5960251"/>
              <a:ext cx="2619012" cy="29671"/>
            </a:xfrm>
            <a:custGeom>
              <a:avLst/>
              <a:gdLst>
                <a:gd name="connsiteX0" fmla="*/ 0 w 2619012"/>
                <a:gd name="connsiteY0" fmla="*/ 0 h 29671"/>
                <a:gd name="connsiteX1" fmla="*/ 2619012 w 2619012"/>
                <a:gd name="connsiteY1" fmla="*/ 0 h 29671"/>
                <a:gd name="connsiteX2" fmla="*/ 2590143 w 2619012"/>
                <a:gd name="connsiteY2" fmla="*/ 28868 h 29671"/>
                <a:gd name="connsiteX3" fmla="*/ 28067 w 2619012"/>
                <a:gd name="connsiteY3" fmla="*/ 29671 h 29671"/>
                <a:gd name="connsiteX4" fmla="*/ 28869 w 2619012"/>
                <a:gd name="connsiteY4" fmla="*/ 28869 h 29671"/>
                <a:gd name="connsiteX5" fmla="*/ 0 w 2619012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9012" h="29671">
                  <a:moveTo>
                    <a:pt x="0" y="0"/>
                  </a:moveTo>
                  <a:lnTo>
                    <a:pt x="2619012" y="0"/>
                  </a:lnTo>
                  <a:lnTo>
                    <a:pt x="2590143" y="28868"/>
                  </a:lnTo>
                  <a:lnTo>
                    <a:pt x="28067" y="29671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BB69ABA-A9D2-4649-A1AB-E12AA2D2C8E7}"/>
                </a:ext>
              </a:extLst>
            </p:cNvPr>
            <p:cNvSpPr/>
            <p:nvPr userDrawn="1"/>
          </p:nvSpPr>
          <p:spPr>
            <a:xfrm>
              <a:off x="169937" y="6021196"/>
              <a:ext cx="2497122" cy="29670"/>
            </a:xfrm>
            <a:custGeom>
              <a:avLst/>
              <a:gdLst>
                <a:gd name="connsiteX0" fmla="*/ 0 w 2497122"/>
                <a:gd name="connsiteY0" fmla="*/ 0 h 29670"/>
                <a:gd name="connsiteX1" fmla="*/ 2497122 w 2497122"/>
                <a:gd name="connsiteY1" fmla="*/ 0 h 29670"/>
                <a:gd name="connsiteX2" fmla="*/ 2468254 w 2497122"/>
                <a:gd name="connsiteY2" fmla="*/ 28868 h 29670"/>
                <a:gd name="connsiteX3" fmla="*/ 28066 w 2497122"/>
                <a:gd name="connsiteY3" fmla="*/ 29670 h 29670"/>
                <a:gd name="connsiteX4" fmla="*/ 28868 w 2497122"/>
                <a:gd name="connsiteY4" fmla="*/ 28868 h 29670"/>
                <a:gd name="connsiteX5" fmla="*/ 0 w 2497122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97122" h="29670">
                  <a:moveTo>
                    <a:pt x="0" y="0"/>
                  </a:moveTo>
                  <a:lnTo>
                    <a:pt x="2497122" y="0"/>
                  </a:lnTo>
                  <a:lnTo>
                    <a:pt x="2468254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8B88CE23-E34F-470C-8C56-46C08322365F}"/>
                </a:ext>
              </a:extLst>
            </p:cNvPr>
            <p:cNvSpPr/>
            <p:nvPr userDrawn="1"/>
          </p:nvSpPr>
          <p:spPr>
            <a:xfrm>
              <a:off x="229279" y="6082140"/>
              <a:ext cx="2376837" cy="28869"/>
            </a:xfrm>
            <a:custGeom>
              <a:avLst/>
              <a:gdLst>
                <a:gd name="connsiteX0" fmla="*/ 0 w 2376837"/>
                <a:gd name="connsiteY0" fmla="*/ 0 h 28869"/>
                <a:gd name="connsiteX1" fmla="*/ 2376837 w 2376837"/>
                <a:gd name="connsiteY1" fmla="*/ 0 h 28869"/>
                <a:gd name="connsiteX2" fmla="*/ 2347968 w 2376837"/>
                <a:gd name="connsiteY2" fmla="*/ 28868 h 28869"/>
                <a:gd name="connsiteX3" fmla="*/ 28868 w 2376837"/>
                <a:gd name="connsiteY3" fmla="*/ 28869 h 28869"/>
                <a:gd name="connsiteX4" fmla="*/ 0 w 2376837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6837" h="28869">
                  <a:moveTo>
                    <a:pt x="0" y="0"/>
                  </a:moveTo>
                  <a:lnTo>
                    <a:pt x="2376837" y="0"/>
                  </a:lnTo>
                  <a:lnTo>
                    <a:pt x="2347968" y="28868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75BCEDE2-961E-42E0-AF9C-3D070C974007}"/>
                </a:ext>
              </a:extLst>
            </p:cNvPr>
            <p:cNvSpPr/>
            <p:nvPr userDrawn="1"/>
          </p:nvSpPr>
          <p:spPr>
            <a:xfrm>
              <a:off x="290222" y="6143085"/>
              <a:ext cx="2254948" cy="28868"/>
            </a:xfrm>
            <a:custGeom>
              <a:avLst/>
              <a:gdLst>
                <a:gd name="connsiteX0" fmla="*/ 0 w 2254948"/>
                <a:gd name="connsiteY0" fmla="*/ 0 h 28868"/>
                <a:gd name="connsiteX1" fmla="*/ 2254948 w 2254948"/>
                <a:gd name="connsiteY1" fmla="*/ 0 h 28868"/>
                <a:gd name="connsiteX2" fmla="*/ 2226080 w 2254948"/>
                <a:gd name="connsiteY2" fmla="*/ 28868 h 28868"/>
                <a:gd name="connsiteX3" fmla="*/ 28868 w 2254948"/>
                <a:gd name="connsiteY3" fmla="*/ 28868 h 28868"/>
                <a:gd name="connsiteX4" fmla="*/ 0 w 2254948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4948" h="28868">
                  <a:moveTo>
                    <a:pt x="0" y="0"/>
                  </a:moveTo>
                  <a:lnTo>
                    <a:pt x="2254948" y="0"/>
                  </a:lnTo>
                  <a:lnTo>
                    <a:pt x="2226080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B930397-7A2A-4C50-9EC9-7E3107D065D2}"/>
                </a:ext>
              </a:extLst>
            </p:cNvPr>
            <p:cNvSpPr/>
            <p:nvPr userDrawn="1"/>
          </p:nvSpPr>
          <p:spPr>
            <a:xfrm>
              <a:off x="351970" y="6203227"/>
              <a:ext cx="2133059" cy="29671"/>
            </a:xfrm>
            <a:custGeom>
              <a:avLst/>
              <a:gdLst>
                <a:gd name="connsiteX0" fmla="*/ 2133059 w 2133059"/>
                <a:gd name="connsiteY0" fmla="*/ 0 h 29671"/>
                <a:gd name="connsiteX1" fmla="*/ 2104190 w 2133059"/>
                <a:gd name="connsiteY1" fmla="*/ 28869 h 29671"/>
                <a:gd name="connsiteX2" fmla="*/ 28066 w 2133059"/>
                <a:gd name="connsiteY2" fmla="*/ 29671 h 29671"/>
                <a:gd name="connsiteX3" fmla="*/ 28868 w 2133059"/>
                <a:gd name="connsiteY3" fmla="*/ 28869 h 29671"/>
                <a:gd name="connsiteX4" fmla="*/ 0 w 2133059"/>
                <a:gd name="connsiteY4" fmla="*/ 1 h 29671"/>
                <a:gd name="connsiteX5" fmla="*/ 2133059 w 2133059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33059" h="29671">
                  <a:moveTo>
                    <a:pt x="2133059" y="0"/>
                  </a:moveTo>
                  <a:lnTo>
                    <a:pt x="2104190" y="28869"/>
                  </a:lnTo>
                  <a:lnTo>
                    <a:pt x="28066" y="29671"/>
                  </a:lnTo>
                  <a:lnTo>
                    <a:pt x="28868" y="28869"/>
                  </a:lnTo>
                  <a:lnTo>
                    <a:pt x="0" y="1"/>
                  </a:lnTo>
                  <a:lnTo>
                    <a:pt x="213305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8CA98174-D81B-4241-92F9-D0D2028FFEA9}"/>
                </a:ext>
              </a:extLst>
            </p:cNvPr>
            <p:cNvSpPr/>
            <p:nvPr userDrawn="1"/>
          </p:nvSpPr>
          <p:spPr>
            <a:xfrm>
              <a:off x="411310" y="6264172"/>
              <a:ext cx="2012774" cy="28868"/>
            </a:xfrm>
            <a:custGeom>
              <a:avLst/>
              <a:gdLst>
                <a:gd name="connsiteX0" fmla="*/ 0 w 2012774"/>
                <a:gd name="connsiteY0" fmla="*/ 0 h 28868"/>
                <a:gd name="connsiteX1" fmla="*/ 2012774 w 2012774"/>
                <a:gd name="connsiteY1" fmla="*/ 0 h 28868"/>
                <a:gd name="connsiteX2" fmla="*/ 1983905 w 2012774"/>
                <a:gd name="connsiteY2" fmla="*/ 28868 h 28868"/>
                <a:gd name="connsiteX3" fmla="*/ 28868 w 2012774"/>
                <a:gd name="connsiteY3" fmla="*/ 28868 h 28868"/>
                <a:gd name="connsiteX4" fmla="*/ 0 w 2012774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2774" h="28868">
                  <a:moveTo>
                    <a:pt x="0" y="0"/>
                  </a:moveTo>
                  <a:lnTo>
                    <a:pt x="2012774" y="0"/>
                  </a:lnTo>
                  <a:lnTo>
                    <a:pt x="1983905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E4CE4FB8-5E60-4288-B2FA-CF9316ED449F}"/>
                </a:ext>
              </a:extLst>
            </p:cNvPr>
            <p:cNvSpPr/>
            <p:nvPr userDrawn="1"/>
          </p:nvSpPr>
          <p:spPr>
            <a:xfrm>
              <a:off x="472255" y="6325117"/>
              <a:ext cx="1890884" cy="28868"/>
            </a:xfrm>
            <a:custGeom>
              <a:avLst/>
              <a:gdLst>
                <a:gd name="connsiteX0" fmla="*/ 0 w 1890884"/>
                <a:gd name="connsiteY0" fmla="*/ 0 h 28868"/>
                <a:gd name="connsiteX1" fmla="*/ 1890884 w 1890884"/>
                <a:gd name="connsiteY1" fmla="*/ 0 h 28868"/>
                <a:gd name="connsiteX2" fmla="*/ 1862016 w 1890884"/>
                <a:gd name="connsiteY2" fmla="*/ 28868 h 28868"/>
                <a:gd name="connsiteX3" fmla="*/ 28868 w 1890884"/>
                <a:gd name="connsiteY3" fmla="*/ 28868 h 28868"/>
                <a:gd name="connsiteX4" fmla="*/ 0 w 1890884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0884" h="28868">
                  <a:moveTo>
                    <a:pt x="0" y="0"/>
                  </a:moveTo>
                  <a:lnTo>
                    <a:pt x="1890884" y="0"/>
                  </a:lnTo>
                  <a:lnTo>
                    <a:pt x="1862016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6F69FE5C-0AF0-42F6-A721-9E2244C967AA}"/>
                </a:ext>
              </a:extLst>
            </p:cNvPr>
            <p:cNvSpPr/>
            <p:nvPr userDrawn="1"/>
          </p:nvSpPr>
          <p:spPr>
            <a:xfrm>
              <a:off x="533199" y="6386061"/>
              <a:ext cx="1768996" cy="28869"/>
            </a:xfrm>
            <a:custGeom>
              <a:avLst/>
              <a:gdLst>
                <a:gd name="connsiteX0" fmla="*/ 0 w 1768996"/>
                <a:gd name="connsiteY0" fmla="*/ 0 h 28869"/>
                <a:gd name="connsiteX1" fmla="*/ 1768996 w 1768996"/>
                <a:gd name="connsiteY1" fmla="*/ 0 h 28869"/>
                <a:gd name="connsiteX2" fmla="*/ 1740128 w 1768996"/>
                <a:gd name="connsiteY2" fmla="*/ 28868 h 28869"/>
                <a:gd name="connsiteX3" fmla="*/ 28869 w 1768996"/>
                <a:gd name="connsiteY3" fmla="*/ 28869 h 28869"/>
                <a:gd name="connsiteX4" fmla="*/ 0 w 1768996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8996" h="28869">
                  <a:moveTo>
                    <a:pt x="0" y="0"/>
                  </a:moveTo>
                  <a:lnTo>
                    <a:pt x="1768996" y="0"/>
                  </a:lnTo>
                  <a:lnTo>
                    <a:pt x="1740128" y="28868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8311083-D41B-4770-B6A9-AFA83AAF2885}"/>
                </a:ext>
              </a:extLst>
            </p:cNvPr>
            <p:cNvSpPr/>
            <p:nvPr userDrawn="1"/>
          </p:nvSpPr>
          <p:spPr>
            <a:xfrm>
              <a:off x="594946" y="6446204"/>
              <a:ext cx="1647106" cy="29670"/>
            </a:xfrm>
            <a:custGeom>
              <a:avLst/>
              <a:gdLst>
                <a:gd name="connsiteX0" fmla="*/ 0 w 1647106"/>
                <a:gd name="connsiteY0" fmla="*/ 0 h 29670"/>
                <a:gd name="connsiteX1" fmla="*/ 1647106 w 1647106"/>
                <a:gd name="connsiteY1" fmla="*/ 0 h 29670"/>
                <a:gd name="connsiteX2" fmla="*/ 1618238 w 1647106"/>
                <a:gd name="connsiteY2" fmla="*/ 28868 h 29670"/>
                <a:gd name="connsiteX3" fmla="*/ 28066 w 1647106"/>
                <a:gd name="connsiteY3" fmla="*/ 29670 h 29670"/>
                <a:gd name="connsiteX4" fmla="*/ 28868 w 1647106"/>
                <a:gd name="connsiteY4" fmla="*/ 28868 h 29670"/>
                <a:gd name="connsiteX5" fmla="*/ 0 w 1647106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47106" h="29670">
                  <a:moveTo>
                    <a:pt x="0" y="0"/>
                  </a:moveTo>
                  <a:lnTo>
                    <a:pt x="1647106" y="0"/>
                  </a:lnTo>
                  <a:lnTo>
                    <a:pt x="1618238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30A62EE-9416-445D-B0B2-018F008614B8}"/>
                </a:ext>
              </a:extLst>
            </p:cNvPr>
            <p:cNvSpPr/>
            <p:nvPr userDrawn="1"/>
          </p:nvSpPr>
          <p:spPr>
            <a:xfrm>
              <a:off x="654287" y="6507148"/>
              <a:ext cx="1526821" cy="28869"/>
            </a:xfrm>
            <a:custGeom>
              <a:avLst/>
              <a:gdLst>
                <a:gd name="connsiteX0" fmla="*/ 0 w 1526821"/>
                <a:gd name="connsiteY0" fmla="*/ 0 h 28869"/>
                <a:gd name="connsiteX1" fmla="*/ 1526821 w 1526821"/>
                <a:gd name="connsiteY1" fmla="*/ 0 h 28869"/>
                <a:gd name="connsiteX2" fmla="*/ 1497952 w 1526821"/>
                <a:gd name="connsiteY2" fmla="*/ 28868 h 28869"/>
                <a:gd name="connsiteX3" fmla="*/ 28868 w 1526821"/>
                <a:gd name="connsiteY3" fmla="*/ 28869 h 28869"/>
                <a:gd name="connsiteX4" fmla="*/ 0 w 1526821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821" h="28869">
                  <a:moveTo>
                    <a:pt x="0" y="0"/>
                  </a:moveTo>
                  <a:lnTo>
                    <a:pt x="1526821" y="0"/>
                  </a:lnTo>
                  <a:lnTo>
                    <a:pt x="1497952" y="28868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4A92E211-EBEF-4E62-97FD-46ECC42436DF}"/>
                </a:ext>
              </a:extLst>
            </p:cNvPr>
            <p:cNvSpPr/>
            <p:nvPr userDrawn="1"/>
          </p:nvSpPr>
          <p:spPr>
            <a:xfrm>
              <a:off x="715231" y="6568093"/>
              <a:ext cx="1404932" cy="28868"/>
            </a:xfrm>
            <a:custGeom>
              <a:avLst/>
              <a:gdLst>
                <a:gd name="connsiteX0" fmla="*/ 0 w 1404932"/>
                <a:gd name="connsiteY0" fmla="*/ 0 h 28868"/>
                <a:gd name="connsiteX1" fmla="*/ 1404932 w 1404932"/>
                <a:gd name="connsiteY1" fmla="*/ 0 h 28868"/>
                <a:gd name="connsiteX2" fmla="*/ 1376064 w 1404932"/>
                <a:gd name="connsiteY2" fmla="*/ 28868 h 28868"/>
                <a:gd name="connsiteX3" fmla="*/ 28868 w 1404932"/>
                <a:gd name="connsiteY3" fmla="*/ 28868 h 28868"/>
                <a:gd name="connsiteX4" fmla="*/ 0 w 1404932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4932" h="28868">
                  <a:moveTo>
                    <a:pt x="0" y="0"/>
                  </a:moveTo>
                  <a:lnTo>
                    <a:pt x="1404932" y="0"/>
                  </a:lnTo>
                  <a:lnTo>
                    <a:pt x="1376064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CC8A63A1-564C-478A-B490-96E1C76014CC}"/>
                </a:ext>
              </a:extLst>
            </p:cNvPr>
            <p:cNvSpPr/>
            <p:nvPr userDrawn="1"/>
          </p:nvSpPr>
          <p:spPr>
            <a:xfrm>
              <a:off x="776977" y="6628235"/>
              <a:ext cx="1283044" cy="29671"/>
            </a:xfrm>
            <a:custGeom>
              <a:avLst/>
              <a:gdLst>
                <a:gd name="connsiteX0" fmla="*/ 1283044 w 1283044"/>
                <a:gd name="connsiteY0" fmla="*/ 0 h 29671"/>
                <a:gd name="connsiteX1" fmla="*/ 1254175 w 1283044"/>
                <a:gd name="connsiteY1" fmla="*/ 28869 h 29671"/>
                <a:gd name="connsiteX2" fmla="*/ 28067 w 1283044"/>
                <a:gd name="connsiteY2" fmla="*/ 29671 h 29671"/>
                <a:gd name="connsiteX3" fmla="*/ 28869 w 1283044"/>
                <a:gd name="connsiteY3" fmla="*/ 28869 h 29671"/>
                <a:gd name="connsiteX4" fmla="*/ 0 w 1283044"/>
                <a:gd name="connsiteY4" fmla="*/ 1 h 29671"/>
                <a:gd name="connsiteX5" fmla="*/ 1283044 w 1283044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3044" h="29671">
                  <a:moveTo>
                    <a:pt x="1283044" y="0"/>
                  </a:moveTo>
                  <a:lnTo>
                    <a:pt x="1254175" y="28869"/>
                  </a:lnTo>
                  <a:lnTo>
                    <a:pt x="28067" y="29671"/>
                  </a:lnTo>
                  <a:lnTo>
                    <a:pt x="28869" y="28869"/>
                  </a:lnTo>
                  <a:lnTo>
                    <a:pt x="0" y="1"/>
                  </a:lnTo>
                  <a:lnTo>
                    <a:pt x="128304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162FC41-462F-4E99-AACA-F5B9C804FB14}"/>
                </a:ext>
              </a:extLst>
            </p:cNvPr>
            <p:cNvSpPr/>
            <p:nvPr userDrawn="1"/>
          </p:nvSpPr>
          <p:spPr>
            <a:xfrm>
              <a:off x="837922" y="6689180"/>
              <a:ext cx="1161154" cy="29670"/>
            </a:xfrm>
            <a:custGeom>
              <a:avLst/>
              <a:gdLst>
                <a:gd name="connsiteX0" fmla="*/ 0 w 1161154"/>
                <a:gd name="connsiteY0" fmla="*/ 0 h 29670"/>
                <a:gd name="connsiteX1" fmla="*/ 1161154 w 1161154"/>
                <a:gd name="connsiteY1" fmla="*/ 0 h 29670"/>
                <a:gd name="connsiteX2" fmla="*/ 1132285 w 1161154"/>
                <a:gd name="connsiteY2" fmla="*/ 28868 h 29670"/>
                <a:gd name="connsiteX3" fmla="*/ 28066 w 1161154"/>
                <a:gd name="connsiteY3" fmla="*/ 29670 h 29670"/>
                <a:gd name="connsiteX4" fmla="*/ 28868 w 1161154"/>
                <a:gd name="connsiteY4" fmla="*/ 28868 h 29670"/>
                <a:gd name="connsiteX5" fmla="*/ 0 w 1161154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154" h="29670">
                  <a:moveTo>
                    <a:pt x="0" y="0"/>
                  </a:moveTo>
                  <a:lnTo>
                    <a:pt x="1161154" y="0"/>
                  </a:lnTo>
                  <a:lnTo>
                    <a:pt x="1132285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F9B61AC-B03D-4064-9DE6-9818F53F333C}"/>
                </a:ext>
              </a:extLst>
            </p:cNvPr>
            <p:cNvSpPr/>
            <p:nvPr userDrawn="1"/>
          </p:nvSpPr>
          <p:spPr>
            <a:xfrm>
              <a:off x="897263" y="6750124"/>
              <a:ext cx="1040868" cy="28869"/>
            </a:xfrm>
            <a:custGeom>
              <a:avLst/>
              <a:gdLst>
                <a:gd name="connsiteX0" fmla="*/ 0 w 1040868"/>
                <a:gd name="connsiteY0" fmla="*/ 0 h 28869"/>
                <a:gd name="connsiteX1" fmla="*/ 1040868 w 1040868"/>
                <a:gd name="connsiteY1" fmla="*/ 0 h 28869"/>
                <a:gd name="connsiteX2" fmla="*/ 1012000 w 1040868"/>
                <a:gd name="connsiteY2" fmla="*/ 28869 h 28869"/>
                <a:gd name="connsiteX3" fmla="*/ 28868 w 1040868"/>
                <a:gd name="connsiteY3" fmla="*/ 28869 h 28869"/>
                <a:gd name="connsiteX4" fmla="*/ 0 w 1040868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0868" h="28869">
                  <a:moveTo>
                    <a:pt x="0" y="0"/>
                  </a:moveTo>
                  <a:lnTo>
                    <a:pt x="1040868" y="0"/>
                  </a:lnTo>
                  <a:lnTo>
                    <a:pt x="1012000" y="28869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104BA00-790F-438D-AC93-117E23CF2099}"/>
                </a:ext>
              </a:extLst>
            </p:cNvPr>
            <p:cNvSpPr/>
            <p:nvPr userDrawn="1"/>
          </p:nvSpPr>
          <p:spPr>
            <a:xfrm>
              <a:off x="958207" y="6811069"/>
              <a:ext cx="918980" cy="28869"/>
            </a:xfrm>
            <a:custGeom>
              <a:avLst/>
              <a:gdLst>
                <a:gd name="connsiteX0" fmla="*/ 0 w 918980"/>
                <a:gd name="connsiteY0" fmla="*/ 0 h 28869"/>
                <a:gd name="connsiteX1" fmla="*/ 918980 w 918980"/>
                <a:gd name="connsiteY1" fmla="*/ 0 h 28869"/>
                <a:gd name="connsiteX2" fmla="*/ 890112 w 918980"/>
                <a:gd name="connsiteY2" fmla="*/ 28868 h 28869"/>
                <a:gd name="connsiteX3" fmla="*/ 28869 w 918980"/>
                <a:gd name="connsiteY3" fmla="*/ 28869 h 28869"/>
                <a:gd name="connsiteX4" fmla="*/ 0 w 918980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8980" h="28869">
                  <a:moveTo>
                    <a:pt x="0" y="0"/>
                  </a:moveTo>
                  <a:lnTo>
                    <a:pt x="918980" y="0"/>
                  </a:lnTo>
                  <a:lnTo>
                    <a:pt x="890112" y="28868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788A3CD7-1915-41CF-9FB5-E6FEDCA8F1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793659" y="5801762"/>
            <a:ext cx="1075475" cy="1058335"/>
          </a:xfrm>
          <a:custGeom>
            <a:avLst/>
            <a:gdLst>
              <a:gd name="connsiteX0" fmla="*/ 1062720 w 1062720"/>
              <a:gd name="connsiteY0" fmla="*/ 0 h 1062720"/>
              <a:gd name="connsiteX1" fmla="*/ 1062720 w 1062720"/>
              <a:gd name="connsiteY1" fmla="*/ 1062720 h 1062720"/>
              <a:gd name="connsiteX2" fmla="*/ 0 w 1062720"/>
              <a:gd name="connsiteY2" fmla="*/ 1062720 h 1062720"/>
              <a:gd name="connsiteX3" fmla="*/ 1062720 w 1062720"/>
              <a:gd name="connsiteY3" fmla="*/ 0 h 1062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2720" h="1062720">
                <a:moveTo>
                  <a:pt x="1062720" y="0"/>
                </a:moveTo>
                <a:lnTo>
                  <a:pt x="1062720" y="1062720"/>
                </a:lnTo>
                <a:lnTo>
                  <a:pt x="0" y="1062720"/>
                </a:lnTo>
                <a:lnTo>
                  <a:pt x="106272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3" name="Freeform: Shape 162">
            <a:extLst>
              <a:ext uri="{FF2B5EF4-FFF2-40B4-BE49-F238E27FC236}">
                <a16:creationId xmlns:a16="http://schemas.microsoft.com/office/drawing/2014/main" id="{FEE07693-1822-40D4-88A4-0F663C787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35546" y="6829131"/>
            <a:ext cx="918980" cy="28869"/>
          </a:xfrm>
          <a:custGeom>
            <a:avLst/>
            <a:gdLst>
              <a:gd name="connsiteX0" fmla="*/ 0 w 918980"/>
              <a:gd name="connsiteY0" fmla="*/ 0 h 28869"/>
              <a:gd name="connsiteX1" fmla="*/ 918980 w 918980"/>
              <a:gd name="connsiteY1" fmla="*/ 0 h 28869"/>
              <a:gd name="connsiteX2" fmla="*/ 890112 w 918980"/>
              <a:gd name="connsiteY2" fmla="*/ 28868 h 28869"/>
              <a:gd name="connsiteX3" fmla="*/ 28869 w 918980"/>
              <a:gd name="connsiteY3" fmla="*/ 28869 h 28869"/>
              <a:gd name="connsiteX4" fmla="*/ 0 w 918980"/>
              <a:gd name="connsiteY4" fmla="*/ 0 h 28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8980" h="28869">
                <a:moveTo>
                  <a:pt x="0" y="0"/>
                </a:moveTo>
                <a:lnTo>
                  <a:pt x="918980" y="0"/>
                </a:lnTo>
                <a:lnTo>
                  <a:pt x="890112" y="28868"/>
                </a:lnTo>
                <a:lnTo>
                  <a:pt x="28869" y="2886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8142DAF-BE54-C239-5685-89D55E027E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20440" y="896111"/>
            <a:ext cx="7889768" cy="2039341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A2EBD71-EB16-773C-A6CB-C6E1259AE70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520440" y="3259056"/>
            <a:ext cx="2994660" cy="3006531"/>
          </a:xfrm>
        </p:spPr>
        <p:txBody>
          <a:bodyPr>
            <a:normAutofit/>
          </a:bodyPr>
          <a:lstStyle>
            <a:lvl1pPr marL="285750" indent="-285750">
              <a:lnSpc>
                <a:spcPts val="2000"/>
              </a:lnSpc>
              <a:buFont typeface="Arial" panose="020B0604020202020204" pitchFamily="34" charset="0"/>
              <a:buChar char="•"/>
              <a:defRPr sz="1800"/>
            </a:lvl1pPr>
            <a:lvl2pPr>
              <a:lnSpc>
                <a:spcPts val="2000"/>
              </a:lnSpc>
              <a:defRPr sz="1800"/>
            </a:lvl2pPr>
            <a:lvl3pPr>
              <a:lnSpc>
                <a:spcPts val="2000"/>
              </a:lnSpc>
              <a:defRPr sz="1800"/>
            </a:lvl3pPr>
            <a:lvl4pPr>
              <a:lnSpc>
                <a:spcPts val="2000"/>
              </a:lnSpc>
              <a:defRPr sz="1800"/>
            </a:lvl4pPr>
            <a:lvl5pPr>
              <a:lnSpc>
                <a:spcPts val="2000"/>
              </a:lnSpc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6944BE1-9937-7EA2-AA56-336B8D5CAAD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826432" y="3253740"/>
            <a:ext cx="4580088" cy="3006531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None/>
              <a:defRPr sz="1800"/>
            </a:lvl1pPr>
            <a:lvl2pPr marL="457200">
              <a:lnSpc>
                <a:spcPts val="2000"/>
              </a:lnSpc>
              <a:defRPr sz="1800"/>
            </a:lvl2pPr>
            <a:lvl3pPr marL="914400">
              <a:lnSpc>
                <a:spcPts val="2000"/>
              </a:lnSpc>
              <a:defRPr sz="1800"/>
            </a:lvl3pPr>
            <a:lvl4pPr marL="1371600">
              <a:lnSpc>
                <a:spcPts val="2000"/>
              </a:lnSpc>
              <a:defRPr sz="1800"/>
            </a:lvl4pPr>
            <a:lvl5pPr marL="1828800">
              <a:lnSpc>
                <a:spcPts val="2000"/>
              </a:lnSpc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9" name="Date Placeholder 3">
            <a:extLst>
              <a:ext uri="{FF2B5EF4-FFF2-40B4-BE49-F238E27FC236}">
                <a16:creationId xmlns:a16="http://schemas.microsoft.com/office/drawing/2014/main" id="{5A56B3AA-5CA2-4004-8F95-11FD7B89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23723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210" name="Footer Placeholder 4">
            <a:extLst>
              <a:ext uri="{FF2B5EF4-FFF2-40B4-BE49-F238E27FC236}">
                <a16:creationId xmlns:a16="http://schemas.microsoft.com/office/drawing/2014/main" id="{07D92F37-472D-4CCB-AA97-FA42E5607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42161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211" name="Slide Number Placeholder 5">
            <a:extLst>
              <a:ext uri="{FF2B5EF4-FFF2-40B4-BE49-F238E27FC236}">
                <a16:creationId xmlns:a16="http://schemas.microsoft.com/office/drawing/2014/main" id="{C0E89FFF-230F-4CBA-A6BC-D887B3FFA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49320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514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4155" y="896112"/>
            <a:ext cx="10665845" cy="1325563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E06194BC-6453-CA18-2623-B07F3A5D4E9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762000" y="2417763"/>
            <a:ext cx="10665845" cy="3678235"/>
          </a:xfrm>
        </p:spPr>
        <p:txBody>
          <a:bodyPr/>
          <a:lstStyle>
            <a:lvl1pPr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icon to insert table</a:t>
            </a:r>
          </a:p>
          <a:p>
            <a:endParaRPr lang="en-US" dirty="0"/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AB92D86A-5036-415A-B056-A55CB2E0C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11177016" y="0"/>
            <a:ext cx="1014984" cy="1014984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3A465A0-88AA-B50B-92D8-3A54928329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443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195F626-7C08-9907-6A85-922BE6AA0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73449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BAD34A-4F3F-C89B-BBBC-E7740F414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175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748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07C96-3F9F-03B8-BE2C-C1914E6FB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662FA4-3438-1878-ED81-24CCD49AAB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117471-7BD4-7970-E4BC-A6DFF1FBF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C1ACB5-963E-23E3-42C5-11BB4C207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DED435-3D5C-8AAA-2EAF-A9EB12BA8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101316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6F27B-FBF6-7951-9F19-834246074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BB779F-341E-C3F0-0BA4-31F8A0C3EA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B43450-8781-3AE0-1BB0-5A445345CE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2A6528-3E8D-5841-25C6-AFE5DF25F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A5BD8E-4171-B955-2DC2-F950313AB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7B5186-380F-494B-4566-0E223F015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895566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77FA3-4EDF-7889-3B46-202D41C9A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375AF1-279C-BECB-3D31-910CC92C3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013405-BFDE-E7F5-4072-BF01A3575F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76CA36-9856-F51B-78FE-0F4CDDA5F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ED65A1-7AC5-83F4-4DDA-FBA240758E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C21BBE-BB92-7AF8-24B0-673D310AD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DD24BA-8DA9-C929-B654-BABF8492A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A265AC-F8BA-2A8F-036A-32EC090A0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953804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24797-60FD-868A-2992-F6D5E5F8C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F27489-80A8-31F1-D2D7-CC2B94501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96C58-A564-42EC-B385-D0AEE6A51775}" type="datetimeFigureOut">
              <a:rPr lang="en-ID" smtClean="0"/>
              <a:t>07/06/2024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99D7B3-0F09-6D5B-05DB-71E58A0B3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E9B426-4D22-AA49-586C-04F8F5C22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E72B3-3E8B-46C7-80C0-2F87ABD55D89}" type="slidenum">
              <a:rPr lang="en-ID" smtClean="0"/>
              <a:t>‹#›</a:t>
            </a:fld>
            <a:endParaRPr lang="en-ID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7D8F3AC-00CD-788D-C56A-5B6D85E122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6843092" cy="6858000"/>
            <a:chOff x="0" y="0"/>
            <a:chExt cx="6843092" cy="6858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A897CD7-A7F6-4BBD-728F-9A8246765C11}"/>
                </a:ext>
              </a:extLst>
            </p:cNvPr>
            <p:cNvSpPr/>
            <p:nvPr userDrawn="1"/>
          </p:nvSpPr>
          <p:spPr>
            <a:xfrm>
              <a:off x="2021206" y="4828032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9">
              <a:extLst>
                <a:ext uri="{FF2B5EF4-FFF2-40B4-BE49-F238E27FC236}">
                  <a16:creationId xmlns:a16="http://schemas.microsoft.com/office/drawing/2014/main" id="{03CBEADD-9F26-8C42-BE69-35DA9F5385BA}"/>
                </a:ext>
              </a:extLst>
            </p:cNvPr>
            <p:cNvSpPr/>
            <p:nvPr userDrawn="1"/>
          </p:nvSpPr>
          <p:spPr>
            <a:xfrm>
              <a:off x="0" y="0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9D282C4-D6B6-E509-E61A-D72D1DAB9211}"/>
                </a:ext>
              </a:extLst>
            </p:cNvPr>
            <p:cNvSpPr/>
            <p:nvPr userDrawn="1"/>
          </p:nvSpPr>
          <p:spPr>
            <a:xfrm>
              <a:off x="2457970" y="1686431"/>
              <a:ext cx="1828800" cy="1828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48807D-A7F9-0A96-0D2A-B1FE4C51E9CB}"/>
                </a:ext>
              </a:extLst>
            </p:cNvPr>
            <p:cNvSpPr/>
            <p:nvPr userDrawn="1"/>
          </p:nvSpPr>
          <p:spPr>
            <a:xfrm>
              <a:off x="0" y="6108192"/>
              <a:ext cx="2029968" cy="7498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id="{4A4B35A6-95B9-EF4E-B429-902BE315F92F}"/>
                </a:ext>
              </a:extLst>
            </p:cNvPr>
            <p:cNvSpPr/>
            <p:nvPr userDrawn="1"/>
          </p:nvSpPr>
          <p:spPr>
            <a:xfrm>
              <a:off x="4054172" y="4069080"/>
              <a:ext cx="2788920" cy="2788920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7030D31-8205-2268-C7D3-5EBA0432676A}"/>
                </a:ext>
              </a:extLst>
            </p:cNvPr>
            <p:cNvGrpSpPr/>
            <p:nvPr userDrawn="1"/>
          </p:nvGrpSpPr>
          <p:grpSpPr>
            <a:xfrm>
              <a:off x="23853" y="2101527"/>
              <a:ext cx="1920240" cy="1920240"/>
              <a:chOff x="5361924" y="7472790"/>
              <a:chExt cx="1828800" cy="1828800"/>
            </a:xfrm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17DF1FA3-1017-EBE1-78E2-555E82DBCC4A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22" name="Group 21">
                  <a:extLst>
                    <a:ext uri="{FF2B5EF4-FFF2-40B4-BE49-F238E27FC236}">
                      <a16:creationId xmlns:a16="http://schemas.microsoft.com/office/drawing/2014/main" id="{CFA534FD-E136-C96F-CDAE-D50243EF90C2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28" name="Group 27">
                    <a:extLst>
                      <a:ext uri="{FF2B5EF4-FFF2-40B4-BE49-F238E27FC236}">
                        <a16:creationId xmlns:a16="http://schemas.microsoft.com/office/drawing/2014/main" id="{C8B1C01B-E291-5D11-DBE9-E51DB1E64737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30" name="Group 29">
                      <a:extLst>
                        <a:ext uri="{FF2B5EF4-FFF2-40B4-BE49-F238E27FC236}">
                          <a16:creationId xmlns:a16="http://schemas.microsoft.com/office/drawing/2014/main" id="{8B0F5A7A-346E-14C4-C036-3F741F249477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32" name="Group 31">
                        <a:extLst>
                          <a:ext uri="{FF2B5EF4-FFF2-40B4-BE49-F238E27FC236}">
                            <a16:creationId xmlns:a16="http://schemas.microsoft.com/office/drawing/2014/main" id="{30A18FF1-225F-13E2-C86F-C2773F0097D1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34" name="Group 33">
                          <a:extLst>
                            <a:ext uri="{FF2B5EF4-FFF2-40B4-BE49-F238E27FC236}">
                              <a16:creationId xmlns:a16="http://schemas.microsoft.com/office/drawing/2014/main" id="{29854CA3-37D2-41C3-4001-C756FA97DF55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36" name="Group 35">
                            <a:extLst>
                              <a:ext uri="{FF2B5EF4-FFF2-40B4-BE49-F238E27FC236}">
                                <a16:creationId xmlns:a16="http://schemas.microsoft.com/office/drawing/2014/main" id="{83B8CD52-CC2D-71E1-2A65-4F02F730AA11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38" name="Oval 37">
                              <a:extLst>
                                <a:ext uri="{FF2B5EF4-FFF2-40B4-BE49-F238E27FC236}">
                                  <a16:creationId xmlns:a16="http://schemas.microsoft.com/office/drawing/2014/main" id="{67791FC4-6FAC-4F72-599D-47996BB64721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39" name="Oval 38">
                              <a:extLst>
                                <a:ext uri="{FF2B5EF4-FFF2-40B4-BE49-F238E27FC236}">
                                  <a16:creationId xmlns:a16="http://schemas.microsoft.com/office/drawing/2014/main" id="{57BC6823-A997-5370-5C13-CFDFAF58D0CB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37" name="Oval 36">
                            <a:extLst>
                              <a:ext uri="{FF2B5EF4-FFF2-40B4-BE49-F238E27FC236}">
                                <a16:creationId xmlns:a16="http://schemas.microsoft.com/office/drawing/2014/main" id="{5A0E8D47-0BC6-D06A-2651-E1DC3C689416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35" name="Oval 34">
                          <a:extLst>
                            <a:ext uri="{FF2B5EF4-FFF2-40B4-BE49-F238E27FC236}">
                              <a16:creationId xmlns:a16="http://schemas.microsoft.com/office/drawing/2014/main" id="{E6921C2C-6564-AA03-276D-A483EE15BC81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33" name="Oval 32">
                        <a:extLst>
                          <a:ext uri="{FF2B5EF4-FFF2-40B4-BE49-F238E27FC236}">
                            <a16:creationId xmlns:a16="http://schemas.microsoft.com/office/drawing/2014/main" id="{A47E80DD-00D5-9012-F0F1-1A16D9318A98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31" name="Oval 30">
                      <a:extLst>
                        <a:ext uri="{FF2B5EF4-FFF2-40B4-BE49-F238E27FC236}">
                          <a16:creationId xmlns:a16="http://schemas.microsoft.com/office/drawing/2014/main" id="{026A5496-EF0C-C66B-1C28-60387996E595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29" name="Oval 28">
                    <a:extLst>
                      <a:ext uri="{FF2B5EF4-FFF2-40B4-BE49-F238E27FC236}">
                        <a16:creationId xmlns:a16="http://schemas.microsoft.com/office/drawing/2014/main" id="{FA32AF40-64FB-B5A3-7C76-852B9D1BB67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CB3365EF-B565-52DB-22E0-289CBD91B245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D5BE6545-304F-D2ED-ADFA-02368F3EB3B5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E9FBD3CF-7258-9371-EBFA-8A1E26A86E72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768E2F0A-BD4A-9B27-C330-93C0040A9131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27" name="Oval 26">
                  <a:extLst>
                    <a:ext uri="{FF2B5EF4-FFF2-40B4-BE49-F238E27FC236}">
                      <a16:creationId xmlns:a16="http://schemas.microsoft.com/office/drawing/2014/main" id="{047468B9-3A49-C511-853D-380A8263603C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9741F84B-CEE0-673A-A07A-C6CC38DAF59C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7EAF5CA-B23B-45C5-4218-B0D22D13E542}"/>
                </a:ext>
              </a:extLst>
            </p:cNvPr>
            <p:cNvSpPr/>
            <p:nvPr userDrawn="1"/>
          </p:nvSpPr>
          <p:spPr>
            <a:xfrm rot="10800000">
              <a:off x="1013527" y="2043171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Rectangle 9">
              <a:extLst>
                <a:ext uri="{FF2B5EF4-FFF2-40B4-BE49-F238E27FC236}">
                  <a16:creationId xmlns:a16="http://schemas.microsoft.com/office/drawing/2014/main" id="{D9352E6F-9FB3-62CF-E2CE-F2293151DF6E}"/>
                </a:ext>
              </a:extLst>
            </p:cNvPr>
            <p:cNvSpPr/>
            <p:nvPr userDrawn="1"/>
          </p:nvSpPr>
          <p:spPr>
            <a:xfrm rot="5400000">
              <a:off x="2028432" y="4821048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39CB616-1FCB-0E73-DC75-4BDF79282F6E}"/>
                </a:ext>
              </a:extLst>
            </p:cNvPr>
            <p:cNvSpPr/>
            <p:nvPr userDrawn="1"/>
          </p:nvSpPr>
          <p:spPr>
            <a:xfrm>
              <a:off x="861942" y="888111"/>
              <a:ext cx="274320" cy="2743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52C2F52-7DA9-E94B-5A91-8D4E2B959227}"/>
                </a:ext>
              </a:extLst>
            </p:cNvPr>
            <p:cNvSpPr/>
            <p:nvPr userDrawn="1"/>
          </p:nvSpPr>
          <p:spPr>
            <a:xfrm>
              <a:off x="0" y="4082178"/>
              <a:ext cx="2029968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ED09F4D8-6989-6D58-ABF3-9D211DFAD8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2029016" y="2051944"/>
              <a:ext cx="2029968" cy="2029968"/>
            </a:xfrm>
            <a:prstGeom prst="rect">
              <a:avLst/>
            </a:prstGeom>
          </p:spPr>
        </p:pic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A70786F5-EAA7-4F90-9B21-34DADF01F18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4078224"/>
              <a:ext cx="2029968" cy="2029968"/>
            </a:xfrm>
            <a:prstGeom prst="rect">
              <a:avLst/>
            </a:prstGeom>
          </p:spPr>
        </p:pic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AA4F773E-F719-3626-92A6-8B08FC8325D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74376" y="989441"/>
              <a:ext cx="5867327" cy="5867206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113676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EFD7EB-F7A8-5AE8-6B2B-BFA865E98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11BBC7-5185-F333-B419-3BC06BCA3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93E47E-61DD-6A53-6DCC-C6F7CB355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756123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CA5D0-61C7-4644-C698-0DD81B9E7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8EF707-7B2C-2702-CF04-4B87658CFC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8772A5-4F8D-E183-D922-7C6F5156BD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402C76-73F1-7C47-9259-D85E91EC3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32800E-44B3-72D6-BE59-BDE78A1FA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537E86-F29C-0431-DEF2-D96220F5F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589572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98305-49FD-539D-F80E-D971C9AE2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1B33E9-1BCB-C90B-D4C5-AA3D20EAEF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15B42C-45D2-966C-6344-726AE48ED3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146735-5D58-79C5-E8F1-BBD1607C6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B4B852-BC4A-31E6-9517-2427A727D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23E561-1926-505A-16E8-231EEA626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915325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B6FE50-1A0D-2E3C-8D11-95922FF5C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EACA41-6CB9-9924-156A-69872850E6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A9507B-49C6-66D5-44EC-4BE691D1A0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07B908-56FB-DA8C-CF2F-F837A26B29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13B9C0-F5C2-08F8-B733-E3AB5F5E36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831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00" r:id="rId15"/>
    <p:sldLayoutId id="2147483666" r:id="rId16"/>
    <p:sldLayoutId id="2147483704" r:id="rId17"/>
    <p:sldLayoutId id="2147483702" r:id="rId18"/>
    <p:sldLayoutId id="2147483678" r:id="rId19"/>
    <p:sldLayoutId id="2147483681" r:id="rId20"/>
    <p:sldLayoutId id="2147483696" r:id="rId21"/>
    <p:sldLayoutId id="2147483691" r:id="rId22"/>
    <p:sldLayoutId id="2147483676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76" userDrawn="1">
          <p15:clr>
            <a:srgbClr val="5ACBF0"/>
          </p15:clr>
        </p15:guide>
        <p15:guide id="2" pos="1920" userDrawn="1">
          <p15:clr>
            <a:srgbClr val="F26B43"/>
          </p15:clr>
        </p15:guide>
        <p15:guide id="3" pos="5760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5" pos="1272" userDrawn="1">
          <p15:clr>
            <a:srgbClr val="9FCC3B"/>
          </p15:clr>
        </p15:guide>
        <p15:guide id="6" pos="2544" userDrawn="1">
          <p15:clr>
            <a:srgbClr val="9FCC3B"/>
          </p15:clr>
        </p15:guide>
        <p15:guide id="7" pos="5112" userDrawn="1">
          <p15:clr>
            <a:srgbClr val="9FCC3B"/>
          </p15:clr>
        </p15:guide>
        <p15:guide id="8" pos="6408" userDrawn="1">
          <p15:clr>
            <a:srgbClr val="9FCC3B"/>
          </p15:clr>
        </p15:guide>
        <p15:guide id="9" pos="3940" userDrawn="1">
          <p15:clr>
            <a:srgbClr val="F26B43"/>
          </p15:clr>
        </p15:guide>
        <p15:guide id="10" pos="7104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4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close-up of a network&#10;&#10;Description automatically generated">
            <a:extLst>
              <a:ext uri="{FF2B5EF4-FFF2-40B4-BE49-F238E27FC236}">
                <a16:creationId xmlns:a16="http://schemas.microsoft.com/office/drawing/2014/main" id="{2A84B82D-C83B-CC9B-9FEE-09867C8CD2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24" r="6865" b="-1"/>
          <a:stretch/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3A086E-3CCF-0D5E-BC1D-1CF72B12E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317" y="405685"/>
            <a:ext cx="5464968" cy="155930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>
                <a:solidFill>
                  <a:schemeClr val="tx1"/>
                </a:solidFill>
              </a:rPr>
              <a:t>Terapi keluarga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82F9D1-984E-37CF-1B94-6A7CD876D4C6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115317" y="5083444"/>
            <a:ext cx="5247340" cy="115663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57150" indent="0" algn="ctr">
              <a:lnSpc>
                <a:spcPct val="90000"/>
              </a:lnSpc>
              <a:buNone/>
            </a:pPr>
            <a:r>
              <a:rPr lang="en-US" sz="2000" dirty="0">
                <a:solidFill>
                  <a:schemeClr val="tx1"/>
                </a:solidFill>
              </a:rPr>
              <a:t>Oleh </a:t>
            </a:r>
          </a:p>
          <a:p>
            <a:pPr marL="57150" indent="0" algn="ctr">
              <a:lnSpc>
                <a:spcPct val="90000"/>
              </a:lnSpc>
              <a:buNone/>
            </a:pPr>
            <a:r>
              <a:rPr lang="en-US" sz="2000" dirty="0" err="1">
                <a:solidFill>
                  <a:schemeClr val="tx1"/>
                </a:solidFill>
              </a:rPr>
              <a:t>Ns.Suyamto</a:t>
            </a:r>
            <a:r>
              <a:rPr lang="en-US" sz="2000" dirty="0">
                <a:solidFill>
                  <a:schemeClr val="tx1"/>
                </a:solidFill>
              </a:rPr>
              <a:t> SST., MPH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8BA659-6213-C113-8239-4A8E20FD1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2520" y="6356350"/>
            <a:ext cx="3200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B5CEABB6-07DC-46E8-9B57-56EC44A396E5}" type="slidenum">
              <a:rPr lang="en-US">
                <a:solidFill>
                  <a:schemeClr val="tx1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</a:t>
            </a:fld>
            <a:endParaRPr lang="en-US">
              <a:solidFill>
                <a:schemeClr val="tx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5908248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806017-8C6E-6F33-4AD6-9353D708B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>
                <a:solidFill>
                  <a:schemeClr val="tx1"/>
                </a:solidFill>
              </a:rPr>
              <a:t>Tahap terapi keluarga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2AFAFF-FF13-1B2D-AB35-617369931000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63286" y="1828800"/>
            <a:ext cx="7007136" cy="452754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900" b="0" i="0" dirty="0" err="1">
                <a:solidFill>
                  <a:schemeClr val="tx1"/>
                </a:solidFill>
                <a:effectLst/>
              </a:rPr>
              <a:t>Fase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Kerja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 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900" b="0" i="0" dirty="0" err="1">
                <a:solidFill>
                  <a:schemeClr val="tx1"/>
                </a:solidFill>
                <a:effectLst/>
              </a:rPr>
              <a:t>Tujuan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dari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fase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ini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adalah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untuk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membantu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keluarga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menerima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dan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menyesuaikan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diri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dengan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perubahan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. 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900" b="0" i="0" dirty="0" err="1">
                <a:solidFill>
                  <a:schemeClr val="tx1"/>
                </a:solidFill>
                <a:effectLst/>
              </a:rPr>
              <a:t>Selama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Fase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ini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terapis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mengidentifikasi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kekuatan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dan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permasalahan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keluarga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.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900" b="0" i="0" dirty="0" err="1">
                <a:solidFill>
                  <a:schemeClr val="tx1"/>
                </a:solidFill>
                <a:effectLst/>
              </a:rPr>
              <a:t>Kekuatan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keluarga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berguna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dalam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membantu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keluarga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untuk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tetap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stabil</a:t>
            </a:r>
            <a:endParaRPr lang="en-US" sz="1900" b="0" i="0" dirty="0">
              <a:solidFill>
                <a:schemeClr val="tx1"/>
              </a:solidFill>
              <a:effectLst/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900" b="0" i="0" dirty="0" err="1">
                <a:solidFill>
                  <a:schemeClr val="tx1"/>
                </a:solidFill>
                <a:effectLst/>
              </a:rPr>
              <a:t>Biasanya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setiap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sesi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dilakukan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1xseminggu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dengan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waktu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lebih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kurang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1 jam.</a:t>
            </a:r>
            <a:endParaRPr lang="en-US" sz="190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715352E-9381-36E0-2B2E-3B98672C11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834" b="1"/>
          <a:stretch/>
        </p:blipFill>
        <p:spPr>
          <a:xfrm>
            <a:off x="7429500" y="1"/>
            <a:ext cx="4769325" cy="68580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135E83-649F-32C5-C052-92344F68D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2520" y="6356350"/>
            <a:ext cx="3200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B5CEABB6-07DC-46E8-9B57-56EC44A396E5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10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812685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05B8BE-22AD-0DAA-AD0C-0662ECFF5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29" y="350196"/>
            <a:ext cx="5634740" cy="92066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000" dirty="0" err="1">
                <a:solidFill>
                  <a:schemeClr val="tx1"/>
                </a:solidFill>
              </a:rPr>
              <a:t>Tahap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terapi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keluarga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76A97B-644B-5C31-2152-F0E0F8250241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30629" y="1611824"/>
            <a:ext cx="6827522" cy="47445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600" dirty="0" err="1">
                <a:solidFill>
                  <a:schemeClr val="tx1"/>
                </a:solidFill>
              </a:rPr>
              <a:t>K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ekuatan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yang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dimiliki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oleh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keluarga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,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yaitu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; </a:t>
            </a:r>
          </a:p>
          <a:p>
            <a:pPr>
              <a:lnSpc>
                <a:spcPct val="90000"/>
              </a:lnSpc>
            </a:pPr>
            <a:r>
              <a:rPr lang="en-US" sz="1600" b="0" i="0" dirty="0" err="1">
                <a:solidFill>
                  <a:schemeClr val="tx1"/>
                </a:solidFill>
                <a:effectLst/>
              </a:rPr>
              <a:t>Kemampuan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untuk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memenuhi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kebutuhan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fisik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,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emosi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, dan spiritual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dari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setiap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anggota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keluarga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n-US" sz="1600" b="0" i="0" dirty="0" err="1">
                <a:solidFill>
                  <a:schemeClr val="tx1"/>
                </a:solidFill>
                <a:effectLst/>
              </a:rPr>
              <a:t>Kemampuan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untuk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menjadi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sensitive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terhadap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kebutuhan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anggota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keluarga</a:t>
            </a:r>
            <a:endParaRPr lang="en-US" sz="1600" b="0" i="0" dirty="0">
              <a:solidFill>
                <a:schemeClr val="tx1"/>
              </a:solidFill>
              <a:effectLst/>
            </a:endParaRPr>
          </a:p>
          <a:p>
            <a:pPr>
              <a:lnSpc>
                <a:spcPct val="90000"/>
              </a:lnSpc>
            </a:pPr>
            <a:r>
              <a:rPr lang="en-US" sz="1600" b="0" i="0" dirty="0" err="1">
                <a:solidFill>
                  <a:schemeClr val="tx1"/>
                </a:solidFill>
                <a:effectLst/>
              </a:rPr>
              <a:t>Kemampuan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untuk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mengkomunikasikan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perasaan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,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emosi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,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keyakinan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, dan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nilai-nilai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yang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efektif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n-US" sz="1600" b="0" i="0" dirty="0" err="1">
                <a:solidFill>
                  <a:schemeClr val="tx1"/>
                </a:solidFill>
                <a:effectLst/>
              </a:rPr>
              <a:t>Kemampuan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untuk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memberikan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dukungan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,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keamanan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, dan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dorongan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untuk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meningkatkan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kreatifitas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serta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kemandirian</a:t>
            </a:r>
            <a:endParaRPr lang="en-US" sz="1600" b="0" i="0" dirty="0">
              <a:solidFill>
                <a:schemeClr val="tx1"/>
              </a:solidFill>
              <a:effectLst/>
            </a:endParaRPr>
          </a:p>
          <a:p>
            <a:pPr>
              <a:lnSpc>
                <a:spcPct val="90000"/>
              </a:lnSpc>
            </a:pPr>
            <a:r>
              <a:rPr lang="en-US" sz="1600" b="0" i="0" dirty="0" err="1">
                <a:solidFill>
                  <a:schemeClr val="tx1"/>
                </a:solidFill>
                <a:effectLst/>
              </a:rPr>
              <a:t>Kemampuan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untuk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memulai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dan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mempertahankan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pertumbuhan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hubungan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yang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produktif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dengan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dan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tanpa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system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keluarga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n-US" sz="1600" b="0" i="0" dirty="0" err="1">
                <a:solidFill>
                  <a:schemeClr val="tx1"/>
                </a:solidFill>
                <a:effectLst/>
              </a:rPr>
              <a:t>Kapasitas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untuk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mempertahankan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dan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menciptakan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komunitas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hubungan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yang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konstruktif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dan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penuh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tanggungjawab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dengan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tetangga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,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sekolah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,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kota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dan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pemerintahan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lokal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atau</a:t>
            </a:r>
            <a:r>
              <a:rPr lang="en-US" sz="16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600" b="0" i="0" dirty="0" err="1">
                <a:solidFill>
                  <a:schemeClr val="tx1"/>
                </a:solidFill>
                <a:effectLst/>
              </a:rPr>
              <a:t>pusa</a:t>
            </a:r>
            <a:r>
              <a:rPr lang="en-US" sz="1300" b="0" i="0" dirty="0" err="1">
                <a:solidFill>
                  <a:schemeClr val="tx1"/>
                </a:solidFill>
                <a:effectLst/>
              </a:rPr>
              <a:t>t</a:t>
            </a:r>
            <a:r>
              <a:rPr lang="en-US" sz="1300" b="0" i="0" dirty="0">
                <a:solidFill>
                  <a:schemeClr val="tx1"/>
                </a:solidFill>
                <a:effectLst/>
              </a:rPr>
              <a:t>.</a:t>
            </a:r>
            <a:endParaRPr lang="en-US" sz="1300" dirty="0">
              <a:solidFill>
                <a:schemeClr val="tx1"/>
              </a:solidFill>
            </a:endParaRPr>
          </a:p>
        </p:txBody>
      </p:sp>
      <p:pic>
        <p:nvPicPr>
          <p:cNvPr id="7" name="Picture 6" descr="Penjumlahan redup makanan">
            <a:extLst>
              <a:ext uri="{FF2B5EF4-FFF2-40B4-BE49-F238E27FC236}">
                <a16:creationId xmlns:a16="http://schemas.microsoft.com/office/drawing/2014/main" id="{5BED9437-AA62-9BF0-5FE8-CA64FC1FC5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023" r="19576" b="-2"/>
          <a:stretch/>
        </p:blipFill>
        <p:spPr>
          <a:xfrm>
            <a:off x="7217229" y="1"/>
            <a:ext cx="4981596" cy="68580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89932-4438-022D-428A-16DA061A9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2520" y="6356350"/>
            <a:ext cx="3200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B5CEABB6-07DC-46E8-9B57-56EC44A396E5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11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89723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592F53-06E6-15D8-5ED0-0DB3DFAC5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err="1">
                <a:solidFill>
                  <a:schemeClr val="tx1"/>
                </a:solidFill>
              </a:rPr>
              <a:t>Tahap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terapi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keluarga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21B97E-D413-C317-0D62-81AB90414F18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39485" y="2324912"/>
            <a:ext cx="6874973" cy="403143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700" b="0" i="0" dirty="0" err="1">
                <a:solidFill>
                  <a:schemeClr val="tx1"/>
                </a:solidFill>
                <a:effectLst/>
              </a:rPr>
              <a:t>Kemampuan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untuk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tumbuh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dengan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dan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melalui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anak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n-US" sz="1700" b="0" i="0" dirty="0" err="1">
                <a:solidFill>
                  <a:schemeClr val="tx1"/>
                </a:solidFill>
                <a:effectLst/>
              </a:rPr>
              <a:t>Kemampuan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untuk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membantu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diri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sendiri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dan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kemampuan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untuk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menerima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bantuan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yang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sesuai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n-US" sz="1700" b="0" i="0" dirty="0" err="1">
                <a:solidFill>
                  <a:schemeClr val="tx1"/>
                </a:solidFill>
                <a:effectLst/>
              </a:rPr>
              <a:t>Kemampuan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untuk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menampilkan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peran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keluarga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yang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fleksibel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n-US" sz="1700" b="0" i="0" dirty="0" err="1">
                <a:solidFill>
                  <a:schemeClr val="tx1"/>
                </a:solidFill>
                <a:effectLst/>
              </a:rPr>
              <a:t>Kemampuan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untuk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memperlihatkan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rasa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hormat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yang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menguntungkan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untuk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individual dan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kemandirian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bagi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setiap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anggota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keluarga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n-US" sz="1700" b="0" i="0" dirty="0" err="1">
                <a:solidFill>
                  <a:schemeClr val="tx1"/>
                </a:solidFill>
                <a:effectLst/>
              </a:rPr>
              <a:t>Kemampuan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untuk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menggunakan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sebuah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krisis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sebagai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makna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untuk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berubah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n-US" sz="1700" b="0" i="0" dirty="0" err="1">
                <a:solidFill>
                  <a:schemeClr val="tx1"/>
                </a:solidFill>
                <a:effectLst/>
              </a:rPr>
              <a:t>Kemampuan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untuk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memilik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iperhatian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pada unit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keluarga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dan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setia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,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serta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untuk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Kerjasama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antar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anggota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keluarga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.</a:t>
            </a:r>
            <a:endParaRPr lang="en-US" sz="1700" dirty="0">
              <a:solidFill>
                <a:schemeClr val="tx1"/>
              </a:solidFill>
            </a:endParaRPr>
          </a:p>
        </p:txBody>
      </p:sp>
      <p:pic>
        <p:nvPicPr>
          <p:cNvPr id="7" name="Picture 6" descr="Tekstur keset Fabric">
            <a:extLst>
              <a:ext uri="{FF2B5EF4-FFF2-40B4-BE49-F238E27FC236}">
                <a16:creationId xmlns:a16="http://schemas.microsoft.com/office/drawing/2014/main" id="{A9589D86-736E-6988-A0FF-36CEBB837E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129" r="6130"/>
          <a:stretch/>
        </p:blipFill>
        <p:spPr>
          <a:xfrm>
            <a:off x="7021286" y="1"/>
            <a:ext cx="5177539" cy="68580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836486-F39B-DBA8-3679-3B7501C63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2520" y="6356350"/>
            <a:ext cx="3200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B5CEABB6-07DC-46E8-9B57-56EC44A396E5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12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926582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FCB66D-0848-533F-F0A6-824139E53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656" y="350196"/>
            <a:ext cx="5772197" cy="16245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err="1">
                <a:solidFill>
                  <a:schemeClr val="tx1"/>
                </a:solidFill>
              </a:rPr>
              <a:t>Tahap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terapi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keluarga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9D6A91-C03D-BECA-D273-731223F74E88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39485" y="1751308"/>
            <a:ext cx="6834994" cy="460504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700" b="1" i="0" dirty="0" err="1">
                <a:solidFill>
                  <a:schemeClr val="tx1"/>
                </a:solidFill>
                <a:effectLst/>
              </a:rPr>
              <a:t>FaseTerminasi</a:t>
            </a:r>
            <a:r>
              <a:rPr lang="en-US" sz="1700" b="1" i="0" dirty="0">
                <a:solidFill>
                  <a:schemeClr val="tx1"/>
                </a:solidFill>
                <a:effectLst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n-US" sz="1700" b="0" i="0" dirty="0" err="1">
                <a:solidFill>
                  <a:schemeClr val="tx1"/>
                </a:solidFill>
                <a:effectLst/>
              </a:rPr>
              <a:t>Kadang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terminasi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dapat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terjad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isebelum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waktunya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. Hal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ini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biasanya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terjadi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jika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keluarga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merasa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perubahan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yang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terjadi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mengancam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fungsi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keluarga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yang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sudah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ada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. </a:t>
            </a:r>
          </a:p>
          <a:p>
            <a:pPr>
              <a:lnSpc>
                <a:spcPct val="90000"/>
              </a:lnSpc>
            </a:pPr>
            <a:endParaRPr lang="en-US" sz="1700" b="0" i="0" dirty="0">
              <a:solidFill>
                <a:schemeClr val="tx1"/>
              </a:solidFill>
              <a:effectLst/>
            </a:endParaRPr>
          </a:p>
          <a:p>
            <a:pPr>
              <a:lnSpc>
                <a:spcPct val="90000"/>
              </a:lnSpc>
            </a:pPr>
            <a:r>
              <a:rPr lang="en-US" sz="1700" b="0" i="0" dirty="0">
                <a:solidFill>
                  <a:schemeClr val="tx1"/>
                </a:solidFill>
                <a:effectLst/>
              </a:rPr>
              <a:t>Pada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keadaan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ini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terapis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harus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melakukan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review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masalah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yang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telah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teridentifikasi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dengan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keluarga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dan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menegoisasikan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Kembali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kontrak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dan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jumlah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sesi-sesi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keluarga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. </a:t>
            </a:r>
          </a:p>
          <a:p>
            <a:pPr>
              <a:lnSpc>
                <a:spcPct val="90000"/>
              </a:lnSpc>
            </a:pPr>
            <a:endParaRPr lang="en-US" sz="1700" b="0" i="0" dirty="0">
              <a:solidFill>
                <a:schemeClr val="tx1"/>
              </a:solidFill>
              <a:effectLst/>
            </a:endParaRPr>
          </a:p>
          <a:p>
            <a:pPr>
              <a:lnSpc>
                <a:spcPct val="90000"/>
              </a:lnSpc>
            </a:pPr>
            <a:r>
              <a:rPr lang="en-US" sz="1700" b="0" i="0" dirty="0">
                <a:solidFill>
                  <a:schemeClr val="tx1"/>
                </a:solidFill>
                <a:effectLst/>
              </a:rPr>
              <a:t>Jika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keluarga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sudah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mencapai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tujuan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dan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masalah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sudah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terselesaikan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,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maka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terminasi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harus</a:t>
            </a:r>
            <a:r>
              <a:rPr lang="en-US" sz="17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effectLst/>
              </a:rPr>
              <a:t>dilakukan</a:t>
            </a:r>
            <a:endParaRPr lang="en-US" sz="170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33DE830-9803-73FC-6C90-5660E26FA3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282" r="23325"/>
          <a:stretch/>
        </p:blipFill>
        <p:spPr>
          <a:xfrm>
            <a:off x="7233557" y="1"/>
            <a:ext cx="4965268" cy="68580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1BB2CF-81C0-2942-8658-568F1AA32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2520" y="6356350"/>
            <a:ext cx="3200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B5CEABB6-07DC-46E8-9B57-56EC44A396E5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13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907215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B2AB8B1-8444-9E59-6FC7-AE096AD774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384" r="-1" b="-1"/>
          <a:stretch/>
        </p:blipFill>
        <p:spPr>
          <a:xfrm>
            <a:off x="-1" y="-2"/>
            <a:ext cx="2971801" cy="6858002"/>
          </a:xfrm>
          <a:prstGeom prst="rect">
            <a:avLst/>
          </a:prstGeom>
        </p:spPr>
      </p:pic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A6C3FA-995F-0F31-CBCE-F6B6AA01A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317" y="405685"/>
            <a:ext cx="5464968" cy="155930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>
                <a:solidFill>
                  <a:schemeClr val="tx1"/>
                </a:solidFill>
              </a:rPr>
              <a:t>Daftar Pustaka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D572EA-C7EA-CAF6-A369-EAA7D608A1B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3249386" y="1720312"/>
            <a:ext cx="8808295" cy="451976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000" b="0" i="0" dirty="0">
                <a:solidFill>
                  <a:schemeClr val="tx1"/>
                </a:solidFill>
                <a:effectLst/>
              </a:rPr>
              <a:t>Anderson, E.T. (2000). Community as partner: theory and practice in nursing. (3rded). Philadelphia: Lippincott • </a:t>
            </a:r>
          </a:p>
          <a:p>
            <a:pPr>
              <a:lnSpc>
                <a:spcPct val="90000"/>
              </a:lnSpc>
            </a:pPr>
            <a:r>
              <a:rPr lang="en-US" sz="1000" b="0" i="0" dirty="0">
                <a:solidFill>
                  <a:schemeClr val="tx1"/>
                </a:solidFill>
                <a:effectLst/>
              </a:rPr>
              <a:t>Fawcett, Jacqueline. (2005). Contemporary nursing knowledge: analysis and evaluation of nursing models and theories. (2nded). </a:t>
            </a:r>
            <a:r>
              <a:rPr lang="en-US" sz="1000" b="0" i="0" dirty="0" err="1">
                <a:solidFill>
                  <a:schemeClr val="tx1"/>
                </a:solidFill>
                <a:effectLst/>
              </a:rPr>
              <a:t>Phialdelphia</a:t>
            </a:r>
            <a:r>
              <a:rPr lang="en-US" sz="1000" b="0" i="0" dirty="0">
                <a:solidFill>
                  <a:schemeClr val="tx1"/>
                </a:solidFill>
                <a:effectLst/>
              </a:rPr>
              <a:t>: F.A. Davis Company • </a:t>
            </a:r>
          </a:p>
          <a:p>
            <a:pPr>
              <a:lnSpc>
                <a:spcPct val="90000"/>
              </a:lnSpc>
            </a:pPr>
            <a:r>
              <a:rPr lang="en-US" sz="1000" b="0" i="0" dirty="0">
                <a:solidFill>
                  <a:schemeClr val="tx1"/>
                </a:solidFill>
                <a:effectLst/>
              </a:rPr>
              <a:t>Fitzpatrick, J.J &amp; </a:t>
            </a:r>
            <a:r>
              <a:rPr lang="en-US" sz="1000" b="0" i="0" dirty="0" err="1">
                <a:solidFill>
                  <a:schemeClr val="tx1"/>
                </a:solidFill>
                <a:effectLst/>
              </a:rPr>
              <a:t>Whall</a:t>
            </a:r>
            <a:r>
              <a:rPr lang="en-US" sz="1000" b="0" i="0" dirty="0">
                <a:solidFill>
                  <a:schemeClr val="tx1"/>
                </a:solidFill>
                <a:effectLst/>
              </a:rPr>
              <a:t>, A.L. (1989). Conceptual models of nursing: analysis and application. (2nded). California: Appleton &amp; Lange • </a:t>
            </a:r>
          </a:p>
          <a:p>
            <a:pPr>
              <a:lnSpc>
                <a:spcPct val="90000"/>
              </a:lnSpc>
            </a:pPr>
            <a:r>
              <a:rPr lang="en-US" sz="1000" b="0" i="0" dirty="0">
                <a:solidFill>
                  <a:schemeClr val="tx1"/>
                </a:solidFill>
                <a:effectLst/>
              </a:rPr>
              <a:t>Hamid, A.Y.S. (2003).Asuhankeperawatanjiwapadakorbantindakkekerasandalamkeluargadankomunitas : </a:t>
            </a:r>
            <a:r>
              <a:rPr lang="en-US" sz="1000" b="0" i="0" dirty="0" err="1">
                <a:solidFill>
                  <a:schemeClr val="tx1"/>
                </a:solidFill>
                <a:effectLst/>
              </a:rPr>
              <a:t>bahanpengajaranmataajarankeperawatanjiwa</a:t>
            </a:r>
            <a:r>
              <a:rPr lang="en-US" sz="1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000" b="0" i="0" dirty="0" err="1">
                <a:solidFill>
                  <a:schemeClr val="tx1"/>
                </a:solidFill>
                <a:effectLst/>
              </a:rPr>
              <a:t>II.Tidakdipublikasikan</a:t>
            </a:r>
            <a:r>
              <a:rPr lang="en-US" sz="1000" b="0" i="0" dirty="0">
                <a:solidFill>
                  <a:schemeClr val="tx1"/>
                </a:solidFill>
                <a:effectLst/>
              </a:rPr>
              <a:t> • </a:t>
            </a:r>
          </a:p>
          <a:p>
            <a:pPr>
              <a:lnSpc>
                <a:spcPct val="90000"/>
              </a:lnSpc>
            </a:pPr>
            <a:r>
              <a:rPr lang="en-US" sz="1000" b="0" i="0" dirty="0" err="1">
                <a:solidFill>
                  <a:schemeClr val="tx1"/>
                </a:solidFill>
                <a:effectLst/>
              </a:rPr>
              <a:t>Nies</a:t>
            </a:r>
            <a:r>
              <a:rPr lang="en-US" sz="1000" b="0" i="0" dirty="0">
                <a:solidFill>
                  <a:schemeClr val="tx1"/>
                </a:solidFill>
                <a:effectLst/>
              </a:rPr>
              <a:t>, M.A &amp; McEwen, Melanie. (2001). Community health nursing: promoting the health of population. (3rded). Philadelphia: W.B. Saunders Company • </a:t>
            </a:r>
          </a:p>
          <a:p>
            <a:pPr>
              <a:lnSpc>
                <a:spcPct val="90000"/>
              </a:lnSpc>
            </a:pPr>
            <a:r>
              <a:rPr lang="en-US" sz="1000" b="0" i="0" dirty="0">
                <a:solidFill>
                  <a:schemeClr val="tx1"/>
                </a:solidFill>
                <a:effectLst/>
              </a:rPr>
              <a:t>Shives, L.R. (1998). Basic concept psychiatric – mental health nursing. (4thed). Philadelphia: </a:t>
            </a:r>
            <a:r>
              <a:rPr lang="en-US" sz="1000" b="0" i="0" dirty="0" err="1">
                <a:solidFill>
                  <a:schemeClr val="tx1"/>
                </a:solidFill>
                <a:effectLst/>
              </a:rPr>
              <a:t>Lippincolt</a:t>
            </a:r>
            <a:r>
              <a:rPr lang="en-US" sz="1000" b="0" i="0" dirty="0">
                <a:solidFill>
                  <a:schemeClr val="tx1"/>
                </a:solidFill>
                <a:effectLst/>
              </a:rPr>
              <a:t>.•</a:t>
            </a:r>
          </a:p>
          <a:p>
            <a:pPr>
              <a:lnSpc>
                <a:spcPct val="90000"/>
              </a:lnSpc>
            </a:pPr>
            <a:r>
              <a:rPr lang="en-US" sz="1000" b="0" i="0" dirty="0">
                <a:solidFill>
                  <a:schemeClr val="tx1"/>
                </a:solidFill>
                <a:effectLst/>
              </a:rPr>
              <a:t> Stuart, G.W. &amp; </a:t>
            </a:r>
            <a:r>
              <a:rPr lang="en-US" sz="1000" b="0" i="0" dirty="0" err="1">
                <a:solidFill>
                  <a:schemeClr val="tx1"/>
                </a:solidFill>
                <a:effectLst/>
              </a:rPr>
              <a:t>Laraia</a:t>
            </a:r>
            <a:r>
              <a:rPr lang="en-US" sz="1000" b="0" i="0" dirty="0">
                <a:solidFill>
                  <a:schemeClr val="tx1"/>
                </a:solidFill>
                <a:effectLst/>
              </a:rPr>
              <a:t>, M.T. (2005). Principles and practice of psychiatric nursing. (7th edition). </a:t>
            </a:r>
            <a:r>
              <a:rPr lang="en-US" sz="1000" b="0" i="0" dirty="0" err="1">
                <a:solidFill>
                  <a:schemeClr val="tx1"/>
                </a:solidFill>
                <a:effectLst/>
              </a:rPr>
              <a:t>St.Louis</a:t>
            </a:r>
            <a:r>
              <a:rPr lang="en-US" sz="1000" b="0" i="0" dirty="0">
                <a:solidFill>
                  <a:schemeClr val="tx1"/>
                </a:solidFill>
                <a:effectLst/>
              </a:rPr>
              <a:t> : Mosby • </a:t>
            </a:r>
          </a:p>
          <a:p>
            <a:pPr>
              <a:lnSpc>
                <a:spcPct val="90000"/>
              </a:lnSpc>
            </a:pPr>
            <a:r>
              <a:rPr lang="en-US" sz="1000" b="0" i="0" dirty="0">
                <a:solidFill>
                  <a:schemeClr val="tx1"/>
                </a:solidFill>
                <a:effectLst/>
              </a:rPr>
              <a:t>Townsend, M.C. (2005). Essentials of psychiatric mental health nursing. (3rd ed.) Philadelphia: </a:t>
            </a:r>
            <a:r>
              <a:rPr lang="en-US" sz="1000" b="0" i="0" dirty="0" err="1">
                <a:solidFill>
                  <a:schemeClr val="tx1"/>
                </a:solidFill>
                <a:effectLst/>
              </a:rPr>
              <a:t>F.A.DavisCompany</a:t>
            </a:r>
            <a:r>
              <a:rPr lang="en-US" sz="1000" b="0" i="0" dirty="0">
                <a:solidFill>
                  <a:schemeClr val="tx1"/>
                </a:solidFill>
                <a:effectLst/>
              </a:rPr>
              <a:t> •</a:t>
            </a:r>
          </a:p>
          <a:p>
            <a:pPr>
              <a:lnSpc>
                <a:spcPct val="90000"/>
              </a:lnSpc>
            </a:pPr>
            <a:r>
              <a:rPr lang="en-US" sz="1000" b="0" i="0" dirty="0" err="1">
                <a:solidFill>
                  <a:schemeClr val="tx1"/>
                </a:solidFill>
                <a:effectLst/>
              </a:rPr>
              <a:t>Tomey</a:t>
            </a:r>
            <a:r>
              <a:rPr lang="en-US" sz="1000" b="0" i="0" dirty="0">
                <a:solidFill>
                  <a:schemeClr val="tx1"/>
                </a:solidFill>
                <a:effectLst/>
              </a:rPr>
              <a:t>, A. M. (1998). Nursing theories and their work. (4thed). </a:t>
            </a:r>
            <a:r>
              <a:rPr lang="en-US" sz="1000" b="0" i="0" dirty="0" err="1">
                <a:solidFill>
                  <a:schemeClr val="tx1"/>
                </a:solidFill>
                <a:effectLst/>
              </a:rPr>
              <a:t>St.Louis</a:t>
            </a:r>
            <a:r>
              <a:rPr lang="en-US" sz="1000" b="0" i="0" dirty="0">
                <a:solidFill>
                  <a:schemeClr val="tx1"/>
                </a:solidFill>
                <a:effectLst/>
              </a:rPr>
              <a:t>: Mosby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532A93-6A02-22C5-C0E9-CFE0AADB9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2520" y="6356350"/>
            <a:ext cx="3200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B5CEABB6-07DC-46E8-9B57-56EC44A396E5}" type="slidenum">
              <a:rPr lang="en-US">
                <a:solidFill>
                  <a:schemeClr val="tx1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14</a:t>
            </a:fld>
            <a:endParaRPr lang="en-US">
              <a:solidFill>
                <a:schemeClr val="tx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695040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AEE93-8585-46D4-A7EC-F184E317CB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436493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F82DB5C-F04C-715F-231A-D2C03E14E6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2256" b="315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D01603F-8B02-698C-9AE7-78A214656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Terapi keluarga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C8F5A9-2DA2-21F3-E8DC-1ADD0F018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B5CEABB6-07DC-46E8-9B57-56EC44A396E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2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graphicFrame>
        <p:nvGraphicFramePr>
          <p:cNvPr id="15" name="Content Placeholder 3">
            <a:extLst>
              <a:ext uri="{FF2B5EF4-FFF2-40B4-BE49-F238E27FC236}">
                <a16:creationId xmlns:a16="http://schemas.microsoft.com/office/drawing/2014/main" id="{7E366C48-8D67-D84C-054D-EA0DF7D7C4FB}"/>
              </a:ext>
            </a:extLst>
          </p:cNvPr>
          <p:cNvGraphicFramePr>
            <a:graphicFrameLocks noGrp="1"/>
          </p:cNvGraphicFramePr>
          <p:nvPr>
            <p:ph sz="half" idx="16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3529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8E7360-0CE7-CFE9-915F-A1F7B171C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762001"/>
            <a:ext cx="5334197" cy="37138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000" dirty="0" err="1">
                <a:solidFill>
                  <a:schemeClr val="tx1"/>
                </a:solidFill>
              </a:rPr>
              <a:t>Pengertian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05FE4F-531A-C04B-D906-EFDB917ED33E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761800" y="1144274"/>
            <a:ext cx="6553400" cy="509580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</a:pPr>
            <a:r>
              <a:rPr lang="en-US" sz="1900" b="0" i="0" dirty="0" err="1">
                <a:solidFill>
                  <a:schemeClr val="tx1"/>
                </a:solidFill>
                <a:effectLst/>
              </a:rPr>
              <a:t>Suatu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metode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terapi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Dimana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anggota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keluarga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memperoleh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pemahaman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terhadap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permasalahannya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,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mengembangkan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komunikasi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, dan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meningkatkan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fungsi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dari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setiap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individu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dalam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keluarga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. </a:t>
            </a:r>
          </a:p>
          <a:p>
            <a:pPr indent="-228600">
              <a:lnSpc>
                <a:spcPct val="90000"/>
              </a:lnSpc>
            </a:pPr>
            <a:r>
              <a:rPr lang="en-US" sz="1900" b="0" i="0" dirty="0" err="1">
                <a:solidFill>
                  <a:schemeClr val="tx1"/>
                </a:solidFill>
                <a:effectLst/>
              </a:rPr>
              <a:t>Terapi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keluarga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menghadirkan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suatu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bentuk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intervensi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yang mana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anggota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keluarga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dibantu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untuk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mengidentifikasi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dan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merubah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masalah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maladaptif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,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menjadi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lebih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sehat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. </a:t>
            </a:r>
          </a:p>
          <a:p>
            <a:pPr indent="-228600">
              <a:lnSpc>
                <a:spcPct val="90000"/>
              </a:lnSpc>
            </a:pPr>
            <a:r>
              <a:rPr lang="en-US" sz="1900" b="0" i="0" dirty="0" err="1">
                <a:solidFill>
                  <a:schemeClr val="tx1"/>
                </a:solidFill>
                <a:effectLst/>
              </a:rPr>
              <a:t>Fokus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dari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terapi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ini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,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bukan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individual,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namun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pada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keluarga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secara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1900" b="0" i="0" dirty="0" err="1">
                <a:solidFill>
                  <a:schemeClr val="tx1"/>
                </a:solidFill>
                <a:effectLst/>
              </a:rPr>
              <a:t>keseluruhan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.</a:t>
            </a:r>
            <a:endParaRPr lang="en-US" sz="190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4B16DB-0447-C13A-DA35-03BAD1537A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34" r="36141"/>
          <a:stretch/>
        </p:blipFill>
        <p:spPr>
          <a:xfrm>
            <a:off x="7609667" y="-10886"/>
            <a:ext cx="4582333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212E47-BDA4-6D66-4CAF-3333407A1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67869" y="6356350"/>
            <a:ext cx="176842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B5CEABB6-07DC-46E8-9B57-56EC44A396E5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3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35946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ACB2239-F64E-940F-A17E-7BD899C37B5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7930" b="1527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80C883-7528-F9C5-D6FA-15EC059A3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Prinsip terapi keluarga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D3FE259-B742-148B-88EA-EAE84226F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B5CEABB6-07DC-46E8-9B57-56EC44A396E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4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graphicFrame>
        <p:nvGraphicFramePr>
          <p:cNvPr id="8" name="Text Placeholder 5">
            <a:extLst>
              <a:ext uri="{FF2B5EF4-FFF2-40B4-BE49-F238E27FC236}">
                <a16:creationId xmlns:a16="http://schemas.microsoft.com/office/drawing/2014/main" id="{E1BAA5F9-80FE-24D1-95B5-768AEA7DD6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436824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90678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5FB75C3E-5885-49DD-8190-BB1E8C511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Tujuan terapi keluarga 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A540B739-30F9-C86F-67ED-2197DC1E5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5CEABB6-07DC-46E8-9B57-56EC44A396E5}" type="slidenum"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5</a:t>
            </a:fld>
            <a:endParaRPr lang="en-US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25" name="Text Placeholder 6">
            <a:extLst>
              <a:ext uri="{FF2B5EF4-FFF2-40B4-BE49-F238E27FC236}">
                <a16:creationId xmlns:a16="http://schemas.microsoft.com/office/drawing/2014/main" id="{8AA2B86D-5642-2271-2D67-5734B85CBBC7}"/>
              </a:ext>
            </a:extLst>
          </p:cNvPr>
          <p:cNvGraphicFramePr>
            <a:graphicFrameLocks noGrp="1"/>
          </p:cNvGraphicFramePr>
          <p:nvPr>
            <p:ph sz="half" idx="15"/>
            <p:extLst>
              <p:ext uri="{D42A27DB-BD31-4B8C-83A1-F6EECF244321}">
                <p14:modId xmlns:p14="http://schemas.microsoft.com/office/powerpoint/2010/main" val="2820417339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52466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BAA19F5-AB6E-BB20-D4EB-1C498FF29F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476" r="27218"/>
          <a:stretch/>
        </p:blipFill>
        <p:spPr>
          <a:xfrm>
            <a:off x="-1" y="-2"/>
            <a:ext cx="2792187" cy="6858002"/>
          </a:xfrm>
          <a:prstGeom prst="rect">
            <a:avLst/>
          </a:prstGeom>
        </p:spPr>
      </p:pic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E179AC-F5EE-5B73-B019-6FE2C38E3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0196" y="405685"/>
            <a:ext cx="6522724" cy="58620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000" dirty="0" err="1">
                <a:solidFill>
                  <a:schemeClr val="tx1"/>
                </a:solidFill>
              </a:rPr>
              <a:t>Indikasi</a:t>
            </a:r>
            <a:r>
              <a:rPr lang="en-US" sz="4000" dirty="0">
                <a:solidFill>
                  <a:schemeClr val="tx1"/>
                </a:solidFill>
              </a:rPr>
              <a:t>  </a:t>
            </a:r>
            <a:r>
              <a:rPr lang="en-US" sz="4000" dirty="0" err="1">
                <a:solidFill>
                  <a:schemeClr val="tx1"/>
                </a:solidFill>
              </a:rPr>
              <a:t>terapi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keluarga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33E7D0-1F51-1FF4-72EE-FC2449C27BB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3004457" y="1518834"/>
            <a:ext cx="8928463" cy="47212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b="0" i="0" dirty="0" err="1">
                <a:solidFill>
                  <a:schemeClr val="tx1"/>
                </a:solidFill>
                <a:effectLst/>
              </a:rPr>
              <a:t>Masalah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yang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muncul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seperti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konflik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perkawinan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,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konflik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sibling,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konflikantargenerasi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</a:p>
          <a:p>
            <a:pPr marL="3429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b="0" i="0" dirty="0" err="1">
                <a:solidFill>
                  <a:schemeClr val="tx1"/>
                </a:solidFill>
                <a:effectLst/>
              </a:rPr>
              <a:t>Berbagai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tipe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kesulitan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dan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konflik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muncul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diantara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individu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dan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anggota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keluarga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</a:p>
          <a:p>
            <a:pPr marL="3429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b="0" i="0" dirty="0" err="1">
                <a:solidFill>
                  <a:schemeClr val="tx1"/>
                </a:solidFill>
                <a:effectLst/>
              </a:rPr>
              <a:t>Keluarga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mengalami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masa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transisi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,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misalnya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keluarga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baru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menikah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,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kelahiran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anak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pertama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,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remaja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. </a:t>
            </a:r>
          </a:p>
          <a:p>
            <a:pPr marL="3429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b="0" i="0" dirty="0" err="1">
                <a:solidFill>
                  <a:schemeClr val="tx1"/>
                </a:solidFill>
                <a:effectLst/>
              </a:rPr>
              <a:t>Terapi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individu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yang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perlu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melibatkan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anggota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keluarga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yang lain </a:t>
            </a:r>
          </a:p>
          <a:p>
            <a:pPr marL="3429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b="0" i="0" dirty="0" err="1">
                <a:solidFill>
                  <a:schemeClr val="tx1"/>
                </a:solidFill>
                <a:effectLst/>
              </a:rPr>
              <a:t>Tidak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ada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perkembangan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yang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muncul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dengan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psikoterapi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individu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yang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adekuat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</a:p>
          <a:p>
            <a:pPr marL="3429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b="0" i="0" dirty="0" err="1">
                <a:solidFill>
                  <a:schemeClr val="tx1"/>
                </a:solidFill>
                <a:effectLst/>
              </a:rPr>
              <a:t>Individu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dalam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terapi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tidak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mampu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menggunakan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terapi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individu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untuk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menyelesaikan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masalah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30D5B3-496E-4A10-E921-F538125C8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2520" y="6356350"/>
            <a:ext cx="3200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B5CEABB6-07DC-46E8-9B57-56EC44A396E5}" type="slidenum">
              <a:rPr lang="en-US">
                <a:solidFill>
                  <a:schemeClr val="tx1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6</a:t>
            </a:fld>
            <a:endParaRPr lang="en-US">
              <a:solidFill>
                <a:schemeClr val="tx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3490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2F16E7F-D903-9D2D-45B8-E25683DEA9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21" r="32248" b="-1"/>
          <a:stretch/>
        </p:blipFill>
        <p:spPr>
          <a:xfrm>
            <a:off x="-1" y="-2"/>
            <a:ext cx="2775858" cy="6858002"/>
          </a:xfrm>
          <a:prstGeom prst="rect">
            <a:avLst/>
          </a:prstGeom>
        </p:spPr>
      </p:pic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FB9205-0C34-26C3-C1A0-0CA1CB3CC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317" y="405685"/>
            <a:ext cx="5464968" cy="155930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>
                <a:solidFill>
                  <a:schemeClr val="tx1"/>
                </a:solidFill>
              </a:rPr>
              <a:t>Pendekatan terapi keluarga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727464-4E6A-BEC0-146B-1423CEE09ED8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3037114" y="1964986"/>
            <a:ext cx="8895805" cy="42750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 b="0" i="0" dirty="0">
                <a:solidFill>
                  <a:schemeClr val="tx1"/>
                </a:solidFill>
                <a:effectLst/>
              </a:rPr>
              <a:t>Banyak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teori-teori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yang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digunakan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dalam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pendekatan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terhadap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terapi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keluarga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.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Pendekatan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atau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kerangka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kerja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ini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meliputi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: </a:t>
            </a:r>
          </a:p>
          <a:p>
            <a:pPr>
              <a:lnSpc>
                <a:spcPct val="90000"/>
              </a:lnSpc>
            </a:pPr>
            <a:endParaRPr lang="en-US" sz="2000" b="0" i="0" dirty="0">
              <a:solidFill>
                <a:schemeClr val="tx1"/>
              </a:solidFill>
              <a:effectLst/>
            </a:endParaRPr>
          </a:p>
          <a:p>
            <a:pPr>
              <a:lnSpc>
                <a:spcPct val="90000"/>
              </a:lnSpc>
            </a:pPr>
            <a:r>
              <a:rPr lang="en-US" sz="2000" b="0" i="0" dirty="0">
                <a:solidFill>
                  <a:schemeClr val="tx1"/>
                </a:solidFill>
                <a:effectLst/>
              </a:rPr>
              <a:t>Cognitive behavioral, Family system, Experimental, Humanistic, Integrative, Brief therapy, systemic, 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narratif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,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psychodinamic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, psychoanalytical, psychoeducational, solution-focused, strategic, structural, transgenerational, development, gender,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organozational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, cultural, functional, conflict, dan ecological.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3F0DDD-88B2-F41F-B481-C7EC585A5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2520" y="6356350"/>
            <a:ext cx="3200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B5CEABB6-07DC-46E8-9B57-56EC44A396E5}" type="slidenum">
              <a:rPr lang="en-US">
                <a:solidFill>
                  <a:schemeClr val="tx1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7</a:t>
            </a:fld>
            <a:endParaRPr lang="en-US">
              <a:solidFill>
                <a:schemeClr val="tx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46272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443DB8-F5AB-B293-05DA-E49AE136FD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71" r="21574" b="2"/>
          <a:stretch/>
        </p:blipFill>
        <p:spPr>
          <a:xfrm>
            <a:off x="-1" y="-2"/>
            <a:ext cx="3459482" cy="6858002"/>
          </a:xfrm>
          <a:prstGeom prst="rect">
            <a:avLst/>
          </a:prstGeom>
        </p:spPr>
      </p:pic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62C4D5-7123-753F-16D4-2A6D543B1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8544" y="256009"/>
            <a:ext cx="5935169" cy="155930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err="1">
                <a:solidFill>
                  <a:schemeClr val="tx1"/>
                </a:solidFill>
              </a:rPr>
              <a:t>Tahap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terapi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keluarga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9FF84A-700D-417D-E270-075614E8BDB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3902530" y="1964986"/>
            <a:ext cx="7870370" cy="42750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 b="0" i="0" dirty="0" err="1">
                <a:solidFill>
                  <a:schemeClr val="tx1"/>
                </a:solidFill>
                <a:effectLst/>
              </a:rPr>
              <a:t>Terapis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membuat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kontrak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pertemuan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dengan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keluarga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dan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mengumpulkan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data. </a:t>
            </a:r>
          </a:p>
          <a:p>
            <a:pPr>
              <a:lnSpc>
                <a:spcPct val="90000"/>
              </a:lnSpc>
            </a:pPr>
            <a:r>
              <a:rPr lang="en-US" sz="2000" b="0" i="0" dirty="0" err="1">
                <a:solidFill>
                  <a:schemeClr val="tx1"/>
                </a:solidFill>
                <a:effectLst/>
              </a:rPr>
              <a:t>Selama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tahap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ini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terapis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memfasilitasi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proses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penentuan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masalah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yang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diidentifikasi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oleh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keluarga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en-US" sz="2000" b="0" i="0" dirty="0">
                <a:solidFill>
                  <a:schemeClr val="tx1"/>
                </a:solidFill>
                <a:effectLst/>
              </a:rPr>
              <a:t>Proses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ini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meliputi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: </a:t>
            </a:r>
          </a:p>
          <a:p>
            <a:pPr>
              <a:lnSpc>
                <a:spcPct val="90000"/>
              </a:lnSpc>
            </a:pPr>
            <a:endParaRPr lang="en-US" sz="2000" b="0" i="0" dirty="0">
              <a:solidFill>
                <a:schemeClr val="tx1"/>
              </a:solidFill>
              <a:effectLst/>
            </a:endParaRPr>
          </a:p>
          <a:p>
            <a:pPr>
              <a:lnSpc>
                <a:spcPct val="90000"/>
              </a:lnSpc>
            </a:pPr>
            <a:r>
              <a:rPr lang="en-US" sz="2000" b="0" i="0" dirty="0">
                <a:solidFill>
                  <a:schemeClr val="tx1"/>
                </a:solidFill>
                <a:effectLst/>
              </a:rPr>
              <a:t>Engagement stage :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pertemuan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keluarga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dan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menjelaskan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apa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yang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mereka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inginkan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</a:p>
          <a:p>
            <a:pPr>
              <a:lnSpc>
                <a:spcPct val="90000"/>
              </a:lnSpc>
            </a:pPr>
            <a:endParaRPr lang="en-US" sz="2000" b="0" i="0" dirty="0">
              <a:solidFill>
                <a:schemeClr val="tx1"/>
              </a:solidFill>
              <a:effectLst/>
            </a:endParaRPr>
          </a:p>
          <a:p>
            <a:pPr>
              <a:lnSpc>
                <a:spcPct val="90000"/>
              </a:lnSpc>
            </a:pPr>
            <a:r>
              <a:rPr lang="en-US" sz="2000" b="0" i="0" dirty="0">
                <a:solidFill>
                  <a:schemeClr val="tx1"/>
                </a:solidFill>
                <a:effectLst/>
              </a:rPr>
              <a:t>Assessment stage :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identifikasi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masalah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yang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menjadi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perhatian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keluarga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4E78D4-F65D-D429-83A3-6766FE47B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2520" y="6356350"/>
            <a:ext cx="3200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B5CEABB6-07DC-46E8-9B57-56EC44A396E5}" type="slidenum">
              <a:rPr lang="en-US">
                <a:solidFill>
                  <a:schemeClr val="tx1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8</a:t>
            </a:fld>
            <a:endParaRPr lang="en-US">
              <a:solidFill>
                <a:schemeClr val="tx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15568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19E6E96-A0F8-4CDC-5E26-F8BF2BF776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49" r="19162"/>
          <a:stretch/>
        </p:blipFill>
        <p:spPr>
          <a:xfrm>
            <a:off x="-96050" y="0"/>
            <a:ext cx="2937221" cy="6858002"/>
          </a:xfrm>
          <a:prstGeom prst="rect">
            <a:avLst/>
          </a:prstGeom>
        </p:spPr>
      </p:pic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5013C2-77AF-4B61-D892-C7818D693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5957" y="405685"/>
            <a:ext cx="8004328" cy="155930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err="1">
                <a:solidFill>
                  <a:schemeClr val="tx1"/>
                </a:solidFill>
              </a:rPr>
              <a:t>Tahap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terapi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keluarga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3AE880-B6A0-EEAC-2FEA-57209F0B6FE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2937221" y="1964986"/>
            <a:ext cx="8425436" cy="42750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 b="0" i="0" dirty="0">
                <a:solidFill>
                  <a:schemeClr val="tx1"/>
                </a:solidFill>
                <a:effectLst/>
              </a:rPr>
              <a:t>Exploration stage :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terapis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dan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keluarga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mengeksplorasi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masalah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lain yang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berkaitan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dengan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masalah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utama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</a:p>
          <a:p>
            <a:pPr>
              <a:lnSpc>
                <a:spcPct val="90000"/>
              </a:lnSpc>
            </a:pPr>
            <a:endParaRPr lang="en-US" sz="2000" b="0" i="0" dirty="0">
              <a:solidFill>
                <a:schemeClr val="tx1"/>
              </a:solidFill>
              <a:effectLst/>
            </a:endParaRPr>
          </a:p>
          <a:p>
            <a:pPr>
              <a:lnSpc>
                <a:spcPct val="90000"/>
              </a:lnSpc>
            </a:pPr>
            <a:r>
              <a:rPr lang="en-US" sz="2000" b="0" i="0" dirty="0">
                <a:solidFill>
                  <a:schemeClr val="tx1"/>
                </a:solidFill>
                <a:effectLst/>
              </a:rPr>
              <a:t>Goal-setting stage :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terapis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mensistesis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semua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informasi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, dan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anggota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keluarga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menetapkan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apa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yang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ingin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mereka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ubah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</a:p>
          <a:p>
            <a:pPr>
              <a:lnSpc>
                <a:spcPct val="90000"/>
              </a:lnSpc>
            </a:pPr>
            <a:endParaRPr lang="en-US" sz="2000" b="0" i="0" dirty="0">
              <a:solidFill>
                <a:schemeClr val="tx1"/>
              </a:solidFill>
              <a:effectLst/>
            </a:endParaRPr>
          </a:p>
          <a:p>
            <a:pPr>
              <a:lnSpc>
                <a:spcPct val="90000"/>
              </a:lnSpc>
            </a:pPr>
            <a:r>
              <a:rPr lang="en-US" sz="2000" b="0" i="0" dirty="0">
                <a:solidFill>
                  <a:schemeClr val="tx1"/>
                </a:solidFill>
                <a:effectLst/>
              </a:rPr>
              <a:t>Termination stage :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akhirfase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initial review,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menetapkan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kontrak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untuk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pertemuan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berikutnya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dan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siapa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saja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anggota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keluarga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yang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harus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hadir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dalam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pertemuan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</a:rPr>
              <a:t>tersebut</a:t>
            </a:r>
            <a:r>
              <a:rPr lang="en-US" sz="2000" b="0" i="0" dirty="0">
                <a:solidFill>
                  <a:schemeClr val="tx1"/>
                </a:solidFill>
                <a:effectLst/>
              </a:rPr>
              <a:t>.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7F445F-1379-043B-FD7F-A4EBB24C1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2520" y="6356350"/>
            <a:ext cx="3200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B5CEABB6-07DC-46E8-9B57-56EC44A396E5}" type="slidenum">
              <a:rPr lang="en-US">
                <a:solidFill>
                  <a:schemeClr val="tx1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9</a:t>
            </a:fld>
            <a:endParaRPr lang="en-US">
              <a:solidFill>
                <a:schemeClr val="tx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525415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8903D25-5BE2-4D9E-B7D8-BE1DCAE2DC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F65614A-92F9-4391-AC3D-F3F5B0704F99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8451406B-581B-4C29-A833-E33D8A6AB075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351</TotalTime>
  <Words>948</Words>
  <Application>Microsoft Office PowerPoint</Application>
  <PresentationFormat>Widescreen</PresentationFormat>
  <Paragraphs>104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Aptos</vt:lpstr>
      <vt:lpstr>Aptos Display</vt:lpstr>
      <vt:lpstr>Arial</vt:lpstr>
      <vt:lpstr>Calibri</vt:lpstr>
      <vt:lpstr>Office Theme</vt:lpstr>
      <vt:lpstr>Terapi keluarga </vt:lpstr>
      <vt:lpstr>Terapi keluarga </vt:lpstr>
      <vt:lpstr>Pengertian </vt:lpstr>
      <vt:lpstr>Prinsip terapi keluarga</vt:lpstr>
      <vt:lpstr>Tujuan terapi keluarga </vt:lpstr>
      <vt:lpstr>Indikasi  terapi keluarga</vt:lpstr>
      <vt:lpstr>Pendekatan terapi keluarga</vt:lpstr>
      <vt:lpstr>Tahap terapi keluarga</vt:lpstr>
      <vt:lpstr>Tahap terapi keluarga</vt:lpstr>
      <vt:lpstr>Tahap terapi keluarga</vt:lpstr>
      <vt:lpstr>Tahap terapi keluarga </vt:lpstr>
      <vt:lpstr>Tahap terapi keluarga</vt:lpstr>
      <vt:lpstr>Tahap terapi keluarga</vt:lpstr>
      <vt:lpstr>Daftar Pustaka 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Terapi keluarga </dc:title>
  <dc:creator>hasto nsp</dc:creator>
  <cp:lastModifiedBy>hasto nsp</cp:lastModifiedBy>
  <cp:revision>16</cp:revision>
  <dcterms:created xsi:type="dcterms:W3CDTF">2024-06-06T02:01:05Z</dcterms:created>
  <dcterms:modified xsi:type="dcterms:W3CDTF">2024-06-07T02:34:05Z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