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69" r:id="rId6"/>
    <p:sldId id="270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3150" y="1819096"/>
            <a:ext cx="6253317" cy="1609904"/>
          </a:xfrm>
        </p:spPr>
        <p:txBody>
          <a:bodyPr>
            <a:normAutofit/>
          </a:bodyPr>
          <a:lstStyle/>
          <a:p>
            <a:r>
              <a:rPr lang="en-ID" sz="4800" b="1" dirty="0"/>
              <a:t>Discharge planning</a:t>
            </a:r>
            <a:endParaRPr lang="en-US" sz="4800" b="1" dirty="0"/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95E6-097A-1EEB-DC0D-DA4964904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6F08F-CB29-9B2D-0EE1-DA8F3522D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 descr="Rencana Pemulangan Pasien Rumah Sakit | PDF">
            <a:extLst>
              <a:ext uri="{FF2B5EF4-FFF2-40B4-BE49-F238E27FC236}">
                <a16:creationId xmlns:a16="http://schemas.microsoft.com/office/drawing/2014/main" id="{6F39B863-E2E0-CD26-2AB9-1EE29F051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336" y="163287"/>
            <a:ext cx="4602032" cy="613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66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FC63F-6390-6BE4-3404-C667833C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F1831-B039-B953-E34B-1B7610538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 descr="ACC-004 Discharge Planning Form | PDF | Patient | Public Services">
            <a:extLst>
              <a:ext uri="{FF2B5EF4-FFF2-40B4-BE49-F238E27FC236}">
                <a16:creationId xmlns:a16="http://schemas.microsoft.com/office/drawing/2014/main" id="{D785E9C8-2305-7D95-2564-645552BFD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988" y="-73089"/>
            <a:ext cx="4555379" cy="607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19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71970-DB9A-BC81-843A-F71DCB0E7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932D2-3252-599D-99FB-31748A78A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 descr="Rencana Discharge Perawatan Pasien | PDF | Pengembangan Diri">
            <a:extLst>
              <a:ext uri="{FF2B5EF4-FFF2-40B4-BE49-F238E27FC236}">
                <a16:creationId xmlns:a16="http://schemas.microsoft.com/office/drawing/2014/main" id="{6AA36710-7562-FE53-51CC-21440AD14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302" y="368560"/>
            <a:ext cx="4490065" cy="59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23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 err="1">
                <a:solidFill>
                  <a:srgbClr val="FFFFFF"/>
                </a:solidFill>
              </a:rPr>
              <a:t>Semoga</a:t>
            </a:r>
            <a:r>
              <a:rPr lang="en-US" sz="4800" i="1" dirty="0">
                <a:solidFill>
                  <a:srgbClr val="FFFFFF"/>
                </a:solidFill>
              </a:rPr>
              <a:t> </a:t>
            </a:r>
            <a:r>
              <a:rPr lang="en-US" sz="4800" i="1" dirty="0" err="1">
                <a:solidFill>
                  <a:srgbClr val="FFFFFF"/>
                </a:solidFill>
              </a:rPr>
              <a:t>bisa</a:t>
            </a:r>
            <a:r>
              <a:rPr lang="en-US" sz="4800" i="1" dirty="0">
                <a:solidFill>
                  <a:srgbClr val="FFFFFF"/>
                </a:solidFill>
              </a:rPr>
              <a:t> </a:t>
            </a:r>
            <a:r>
              <a:rPr lang="en-US" sz="4800" i="1" dirty="0" err="1">
                <a:solidFill>
                  <a:srgbClr val="FFFFFF"/>
                </a:solidFill>
              </a:rPr>
              <a:t>diaplikasikan</a:t>
            </a:r>
            <a:r>
              <a:rPr lang="en-US" sz="4800" i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14FF-38E7-E92E-B202-A60E1F69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Diskusi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A97C-0DA3-3038-9308-2D9F652E3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fraktur tibia </a:t>
            </a:r>
            <a:r>
              <a:rPr lang="en-US" dirty="0" err="1"/>
              <a:t>dextra</a:t>
            </a:r>
            <a:r>
              <a:rPr lang="en-US" dirty="0"/>
              <a:t> post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direncanakan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pulang</a:t>
            </a:r>
            <a:r>
              <a:rPr lang="en-US" dirty="0"/>
              <a:t>.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konsisi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beraktivitas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kruk</a:t>
            </a:r>
            <a:r>
              <a:rPr lang="en-US" dirty="0"/>
              <a:t>.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dibantu</a:t>
            </a:r>
            <a:r>
              <a:rPr lang="en-US" dirty="0"/>
              <a:t> oleh </a:t>
            </a:r>
            <a:r>
              <a:rPr lang="en-US" dirty="0" err="1"/>
              <a:t>keluarga</a:t>
            </a:r>
            <a:r>
              <a:rPr lang="en-US" dirty="0"/>
              <a:t>. </a:t>
            </a:r>
            <a:r>
              <a:rPr lang="en-US" dirty="0" err="1"/>
              <a:t>Pasien</a:t>
            </a:r>
            <a:r>
              <a:rPr lang="en-US" dirty="0"/>
              <a:t> juga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r>
              <a:rPr lang="en-US" dirty="0" err="1"/>
              <a:t>lanjutan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rawat</a:t>
            </a:r>
            <a:r>
              <a:rPr lang="en-US" dirty="0"/>
              <a:t> </a:t>
            </a:r>
            <a:r>
              <a:rPr lang="en-US" dirty="0" err="1"/>
              <a:t>inap</a:t>
            </a:r>
            <a:r>
              <a:rPr lang="en-US" dirty="0"/>
              <a:t>.</a:t>
            </a:r>
          </a:p>
          <a:p>
            <a:r>
              <a:rPr lang="en-US" dirty="0"/>
              <a:t>Supaya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, </a:t>
            </a:r>
            <a:r>
              <a:rPr lang="en-US" dirty="0" err="1"/>
              <a:t>kira-kira</a:t>
            </a:r>
            <a:r>
              <a:rPr lang="en-US" dirty="0"/>
              <a:t>  </a:t>
            </a:r>
            <a:r>
              <a:rPr lang="en-US" dirty="0" err="1"/>
              <a:t>hal-hal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dan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nanti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3342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F90C-17BA-4449-0262-254D12643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Hal-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47222-4CB6-734A-9929-6736DCB69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Obat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diminum</a:t>
            </a:r>
            <a:r>
              <a:rPr lang="en-US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diarea</a:t>
            </a:r>
            <a:r>
              <a:rPr lang="en-US" dirty="0"/>
              <a:t> </a:t>
            </a:r>
            <a:r>
              <a:rPr lang="en-US" dirty="0" err="1"/>
              <a:t>luka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kesembuhan</a:t>
            </a:r>
            <a:r>
              <a:rPr lang="en-US" dirty="0"/>
              <a:t> </a:t>
            </a:r>
            <a:r>
              <a:rPr lang="en-US" dirty="0" err="1"/>
              <a:t>luka</a:t>
            </a:r>
            <a:r>
              <a:rPr lang="en-US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Cara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mobilisasi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Jadwal control (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lain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dekat</a:t>
            </a:r>
            <a:r>
              <a:rPr lang="en-US" dirty="0"/>
              <a:t> dg </a:t>
            </a:r>
            <a:r>
              <a:rPr lang="en-US" dirty="0" err="1"/>
              <a:t>pasien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Peran </a:t>
            </a:r>
            <a:r>
              <a:rPr lang="en-US" dirty="0" err="1"/>
              <a:t>keluarga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0983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52E25-E3E0-D124-020A-5DA61E188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Discharge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CFB0B-D56E-F4C5-F25C-2287A69CD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 Discharge planning </a:t>
            </a:r>
            <a:r>
              <a:rPr lang="en-ID" dirty="0" err="1"/>
              <a:t>merupakan</a:t>
            </a:r>
            <a:r>
              <a:rPr lang="en-ID" dirty="0"/>
              <a:t> proses </a:t>
            </a:r>
            <a:r>
              <a:rPr lang="en-ID" dirty="0" err="1"/>
              <a:t>berkesinambungan</a:t>
            </a:r>
            <a:r>
              <a:rPr lang="en-ID" dirty="0"/>
              <a:t> guna </a:t>
            </a:r>
            <a:r>
              <a:rPr lang="en-ID" dirty="0" err="1"/>
              <a:t>menyiapkan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mandiri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pasca</a:t>
            </a:r>
            <a:r>
              <a:rPr lang="en-ID" dirty="0"/>
              <a:t> </a:t>
            </a:r>
            <a:r>
              <a:rPr lang="en-ID" dirty="0" err="1"/>
              <a:t>rawat</a:t>
            </a:r>
            <a:r>
              <a:rPr lang="en-ID" dirty="0"/>
              <a:t> </a:t>
            </a:r>
            <a:r>
              <a:rPr lang="en-ID" dirty="0" err="1"/>
              <a:t>inap</a:t>
            </a:r>
            <a:endParaRPr lang="en-ID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Nursalam</a:t>
            </a:r>
            <a:r>
              <a:rPr lang="en-ID" dirty="0"/>
              <a:t> 2016, </a:t>
            </a:r>
            <a:r>
              <a:rPr lang="en-ID" dirty="0" err="1"/>
              <a:t>manfaat</a:t>
            </a:r>
            <a:r>
              <a:rPr lang="en-ID" dirty="0"/>
              <a:t> Discharge planning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lanjutan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sistematis</a:t>
            </a:r>
            <a:r>
              <a:rPr lang="en-ID" dirty="0"/>
              <a:t> guna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lanjutan</a:t>
            </a:r>
            <a:r>
              <a:rPr lang="en-ID" dirty="0"/>
              <a:t> pada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mengevaluasi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yang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disusun</a:t>
            </a:r>
            <a:r>
              <a:rPr lang="en-ID" dirty="0"/>
              <a:t> dan </a:t>
            </a: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kekambuhan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yang </a:t>
            </a:r>
            <a:r>
              <a:rPr lang="en-ID" dirty="0" err="1"/>
              <a:t>dibutuhkan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supaya</a:t>
            </a:r>
            <a:r>
              <a:rPr lang="en-ID" dirty="0"/>
              <a:t> </a:t>
            </a:r>
            <a:r>
              <a:rPr lang="en-ID" dirty="0" err="1"/>
              <a:t>mandiri</a:t>
            </a:r>
            <a:r>
              <a:rPr lang="en-ID" dirty="0"/>
              <a:t> dan </a:t>
            </a:r>
            <a:r>
              <a:rPr lang="en-ID" dirty="0" err="1"/>
              <a:t>siap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dirumah</a:t>
            </a:r>
            <a:r>
              <a:rPr lang="en-ID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 Discharge planning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tercapai</a:t>
            </a:r>
            <a:r>
              <a:rPr lang="en-ID" dirty="0"/>
              <a:t>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prosesnya</a:t>
            </a:r>
            <a:r>
              <a:rPr lang="en-ID" dirty="0"/>
              <a:t> </a:t>
            </a:r>
            <a:r>
              <a:rPr lang="en-ID" dirty="0" err="1"/>
              <a:t>terpusat</a:t>
            </a:r>
            <a:r>
              <a:rPr lang="en-ID" dirty="0"/>
              <a:t>, </a:t>
            </a:r>
            <a:r>
              <a:rPr lang="en-ID" dirty="0" err="1"/>
              <a:t>terkoordinasi</a:t>
            </a:r>
            <a:r>
              <a:rPr lang="en-ID" dirty="0"/>
              <a:t>, dan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disiplin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r>
              <a:rPr lang="en-ID" dirty="0"/>
              <a:t> pada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meninggalkan</a:t>
            </a:r>
            <a:r>
              <a:rPr lang="en-ID" dirty="0"/>
              <a:t>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endParaRPr lang="en-ID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 Discharge planning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kolaborasi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keperawatan</a:t>
            </a:r>
            <a:r>
              <a:rPr lang="en-ID" dirty="0"/>
              <a:t>, </a:t>
            </a:r>
            <a:r>
              <a:rPr lang="en-ID" dirty="0" err="1"/>
              <a:t>pasien</a:t>
            </a:r>
            <a:r>
              <a:rPr lang="en-ID" dirty="0"/>
              <a:t> dan </a:t>
            </a:r>
            <a:r>
              <a:rPr lang="en-ID" dirty="0" err="1"/>
              <a:t>keluarga</a:t>
            </a:r>
            <a:r>
              <a:rPr lang="en-ID" dirty="0"/>
              <a:t> </a:t>
            </a:r>
            <a:r>
              <a:rPr lang="en-ID" dirty="0" err="1"/>
              <a:t>pasca</a:t>
            </a:r>
            <a:r>
              <a:rPr lang="en-ID" dirty="0"/>
              <a:t> </a:t>
            </a:r>
            <a:r>
              <a:rPr lang="en-ID" dirty="0" err="1"/>
              <a:t>rawat</a:t>
            </a:r>
            <a:r>
              <a:rPr lang="en-ID" dirty="0"/>
              <a:t> </a:t>
            </a:r>
            <a:r>
              <a:rPr lang="en-ID" dirty="0" err="1"/>
              <a:t>inap</a:t>
            </a:r>
            <a:r>
              <a:rPr lang="en-ID" dirty="0"/>
              <a:t>, yang </a:t>
            </a:r>
            <a:r>
              <a:rPr lang="en-ID" dirty="0" err="1"/>
              <a:t>bertujuan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menyiapkan</a:t>
            </a:r>
            <a:r>
              <a:rPr lang="en-ID" dirty="0"/>
              <a:t> </a:t>
            </a:r>
            <a:r>
              <a:rPr lang="en-ID" dirty="0" err="1"/>
              <a:t>kemandirian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dan </a:t>
            </a:r>
            <a:r>
              <a:rPr lang="en-ID" dirty="0" err="1"/>
              <a:t>keluarga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, </a:t>
            </a:r>
            <a:r>
              <a:rPr lang="en-ID" dirty="0" err="1"/>
              <a:t>psikologis</a:t>
            </a:r>
            <a:r>
              <a:rPr lang="en-ID" dirty="0"/>
              <a:t>, social, </a:t>
            </a:r>
            <a:r>
              <a:rPr lang="en-ID" dirty="0" err="1"/>
              <a:t>pengetahuan</a:t>
            </a:r>
            <a:r>
              <a:rPr lang="en-ID" dirty="0"/>
              <a:t>,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dan </a:t>
            </a:r>
            <a:r>
              <a:rPr lang="en-ID" dirty="0" err="1"/>
              <a:t>sistim</a:t>
            </a:r>
            <a:r>
              <a:rPr lang="en-ID" dirty="0"/>
              <a:t> </a:t>
            </a:r>
            <a:r>
              <a:rPr lang="en-ID" dirty="0" err="1"/>
              <a:t>rujukan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6833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F138B-98D1-94C7-C00B-0A082529B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Tujuan Discharge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FD11E-2C36-C4C8-C17A-56E682B82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dirty="0"/>
              <a:t>Tujuan discharge planning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mempersiapkan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keluarga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dan </a:t>
            </a:r>
            <a:r>
              <a:rPr lang="en-ID" dirty="0" err="1"/>
              <a:t>psikologis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ditransfer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disetujui</a:t>
            </a:r>
            <a:r>
              <a:rPr lang="en-ID" dirty="0"/>
              <a:t>,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tertulis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lisan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dan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, </a:t>
            </a:r>
            <a:r>
              <a:rPr lang="en-ID" dirty="0" err="1"/>
              <a:t>mempersiapkan</a:t>
            </a:r>
            <a:r>
              <a:rPr lang="en-ID" dirty="0"/>
              <a:t> </a:t>
            </a:r>
            <a:r>
              <a:rPr lang="en-ID" dirty="0" err="1"/>
              <a:t>fasilitas</a:t>
            </a:r>
            <a:r>
              <a:rPr lang="en-ID" dirty="0"/>
              <a:t> yang </a:t>
            </a:r>
            <a:r>
              <a:rPr lang="en-ID" dirty="0" err="1"/>
              <a:t>digunakan,dan</a:t>
            </a:r>
            <a:r>
              <a:rPr lang="en-ID" dirty="0"/>
              <a:t> proses </a:t>
            </a:r>
            <a:r>
              <a:rPr lang="en-ID" dirty="0" err="1"/>
              <a:t>perpindahan</a:t>
            </a:r>
            <a:r>
              <a:rPr lang="en-ID" dirty="0"/>
              <a:t> yang </a:t>
            </a:r>
            <a:r>
              <a:rPr lang="en-ID" dirty="0" err="1"/>
              <a:t>nyaman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mempromosikan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kemandirian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orang </a:t>
            </a:r>
            <a:r>
              <a:rPr lang="en-ID" dirty="0" err="1"/>
              <a:t>orang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</a:t>
            </a:r>
            <a:r>
              <a:rPr lang="en-ID" dirty="0" err="1"/>
              <a:t>sekitar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(The Royal Marsden Hospital , 2014) .</a:t>
            </a:r>
          </a:p>
        </p:txBody>
      </p:sp>
    </p:spTree>
    <p:extLst>
      <p:ext uri="{BB962C8B-B14F-4D97-AF65-F5344CB8AC3E}">
        <p14:creationId xmlns:p14="http://schemas.microsoft.com/office/powerpoint/2010/main" val="2100973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3DFA2-DE53-A3EA-E11B-AE7169B2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Manfaat Discharge Planning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2B6C5-02A0-C4BC-0F62-2F9F32B11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ID" dirty="0"/>
              <a:t>Discharge planning </a:t>
            </a:r>
            <a:r>
              <a:rPr lang="en-ID" dirty="0" err="1"/>
              <a:t>bermanfaat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menurunkan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kekambuhan</a:t>
            </a:r>
            <a:r>
              <a:rPr lang="en-ID" dirty="0"/>
              <a:t>, </a:t>
            </a:r>
            <a:r>
              <a:rPr lang="en-ID" dirty="0" err="1"/>
              <a:t>menurunkan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dan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kedaruratan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kecuali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diagnosa</a:t>
            </a:r>
            <a:r>
              <a:rPr lang="en-ID" dirty="0"/>
              <a:t>,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klien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dokumentasi</a:t>
            </a:r>
            <a:r>
              <a:rPr lang="en-ID" dirty="0"/>
              <a:t> </a:t>
            </a:r>
            <a:r>
              <a:rPr lang="en-ID" dirty="0" err="1"/>
              <a:t>keperawatan</a:t>
            </a:r>
            <a:r>
              <a:rPr lang="en-ID" dirty="0"/>
              <a:t> (</a:t>
            </a:r>
            <a:r>
              <a:rPr lang="en-ID" dirty="0" err="1"/>
              <a:t>Doengoes</a:t>
            </a:r>
            <a:r>
              <a:rPr lang="en-ID" dirty="0"/>
              <a:t>, Moorhouse &amp; Murr, 2016).</a:t>
            </a:r>
          </a:p>
        </p:txBody>
      </p:sp>
    </p:spTree>
    <p:extLst>
      <p:ext uri="{BB962C8B-B14F-4D97-AF65-F5344CB8AC3E}">
        <p14:creationId xmlns:p14="http://schemas.microsoft.com/office/powerpoint/2010/main" val="125094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98E5-C40F-EE40-9067-0FAA30E1F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Prinsip</a:t>
            </a:r>
            <a:r>
              <a:rPr lang="en-US" dirty="0"/>
              <a:t> Discharge Planning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344C7-0253-DE4D-8D20-F0C86DF5C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The Royal Marsden Hospital (2014), </a:t>
            </a:r>
            <a:r>
              <a:rPr lang="en-ID" dirty="0" err="1"/>
              <a:t>mengemukakan</a:t>
            </a:r>
            <a:r>
              <a:rPr lang="en-ID" dirty="0"/>
              <a:t> discharge planning </a:t>
            </a:r>
            <a:r>
              <a:rPr lang="en-ID" dirty="0" err="1"/>
              <a:t>merupakan</a:t>
            </a:r>
            <a:r>
              <a:rPr lang="en-ID" dirty="0"/>
              <a:t> proses </a:t>
            </a:r>
            <a:r>
              <a:rPr lang="en-ID" dirty="0" err="1"/>
              <a:t>multidisiplin</a:t>
            </a:r>
            <a:r>
              <a:rPr lang="en-ID" dirty="0"/>
              <a:t> </a:t>
            </a:r>
            <a:r>
              <a:rPr lang="en-ID" dirty="0" err="1"/>
              <a:t>terlatih</a:t>
            </a:r>
            <a:r>
              <a:rPr lang="en-ID" dirty="0"/>
              <a:t> yang </a:t>
            </a:r>
            <a:r>
              <a:rPr lang="en-ID" dirty="0" err="1"/>
              <a:t>mempertemukan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 err="1"/>
              <a:t>Prosedur</a:t>
            </a:r>
            <a:r>
              <a:rPr lang="en-ID" dirty="0"/>
              <a:t> discharge planning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berkesinambungan</a:t>
            </a:r>
            <a:r>
              <a:rPr lang="en-ID" dirty="0"/>
              <a:t> pada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selanjutnya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dirujuk</a:t>
            </a:r>
            <a:r>
              <a:rPr lang="en-ID" dirty="0"/>
              <a:t> pada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komunitas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yang </a:t>
            </a:r>
            <a:r>
              <a:rPr lang="en-ID" dirty="0" err="1"/>
              <a:t>aman</a:t>
            </a:r>
            <a:r>
              <a:rPr lang="en-ID" dirty="0"/>
              <a:t> dan </a:t>
            </a:r>
            <a:r>
              <a:rPr lang="en-ID" dirty="0" err="1"/>
              <a:t>adekuat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keberlanjutan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Selain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penyusunan</a:t>
            </a:r>
            <a:r>
              <a:rPr lang="en-ID" dirty="0"/>
              <a:t> </a:t>
            </a:r>
            <a:r>
              <a:rPr lang="en-ID" dirty="0" err="1"/>
              <a:t>pemulangan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yang </a:t>
            </a:r>
            <a:r>
              <a:rPr lang="en-ID" dirty="0" err="1"/>
              <a:t>disediakan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r>
              <a:rPr lang="en-ID" dirty="0"/>
              <a:t> </a:t>
            </a:r>
            <a:r>
              <a:rPr lang="en-ID" dirty="0" err="1"/>
              <a:t>tertulis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mempertimbangkan</a:t>
            </a:r>
            <a:r>
              <a:rPr lang="en-ID" dirty="0"/>
              <a:t> </a:t>
            </a:r>
            <a:r>
              <a:rPr lang="en-ID" dirty="0" err="1"/>
              <a:t>kepercayaan</a:t>
            </a:r>
            <a:r>
              <a:rPr lang="en-ID" dirty="0"/>
              <a:t> dan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(</a:t>
            </a:r>
            <a:r>
              <a:rPr lang="en-ID" dirty="0" err="1"/>
              <a:t>siapa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tenaga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yang </a:t>
            </a:r>
            <a:r>
              <a:rPr lang="en-ID" dirty="0" err="1"/>
              <a:t>terlibat</a:t>
            </a:r>
            <a:r>
              <a:rPr lang="en-ID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5097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E344A-FE32-77BE-B2EE-FE7EC0A16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Unsur</a:t>
            </a:r>
            <a:r>
              <a:rPr lang="en-US" dirty="0"/>
              <a:t> Discharge Planning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17DB-B018-C597-FFA5-598D1AA4A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ID" dirty="0" err="1"/>
              <a:t>Menurut</a:t>
            </a:r>
            <a:r>
              <a:rPr lang="en-ID" dirty="0"/>
              <a:t> Discharge planning Association (2008) </a:t>
            </a:r>
            <a:r>
              <a:rPr lang="en-ID" dirty="0" err="1"/>
              <a:t>mengemukakan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unsur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pemulangan</a:t>
            </a:r>
            <a:r>
              <a:rPr lang="en-ID" dirty="0"/>
              <a:t> </a:t>
            </a:r>
            <a:r>
              <a:rPr lang="en-ID" dirty="0" err="1"/>
              <a:t>meliputi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pemberi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, </a:t>
            </a:r>
            <a:r>
              <a:rPr lang="en-ID" dirty="0" err="1"/>
              <a:t>waktu</a:t>
            </a:r>
            <a:r>
              <a:rPr lang="en-ID" dirty="0"/>
              <a:t>, </a:t>
            </a:r>
            <a:r>
              <a:rPr lang="en-ID" dirty="0" err="1"/>
              <a:t>tanggal</a:t>
            </a:r>
            <a:r>
              <a:rPr lang="en-ID" dirty="0"/>
              <a:t>, dan </a:t>
            </a:r>
            <a:r>
              <a:rPr lang="en-ID" dirty="0" err="1"/>
              <a:t>lokasi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kontrol</a:t>
            </a:r>
            <a:r>
              <a:rPr lang="en-ID" dirty="0"/>
              <a:t>, </a:t>
            </a:r>
            <a:r>
              <a:rPr lang="en-ID" dirty="0" err="1"/>
              <a:t>pengobatan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yang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resep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, daftar </a:t>
            </a:r>
            <a:r>
              <a:rPr lang="en-ID" dirty="0" err="1"/>
              <a:t>obat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tersedia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dan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dihentikan</a:t>
            </a:r>
            <a:r>
              <a:rPr lang="en-ID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 Form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pada Discharge planning </a:t>
            </a:r>
            <a:r>
              <a:rPr lang="en-ID" dirty="0" err="1"/>
              <a:t>berisi</a:t>
            </a:r>
            <a:r>
              <a:rPr lang="en-ID" dirty="0"/>
              <a:t> daftar nama </a:t>
            </a:r>
            <a:r>
              <a:rPr lang="en-ID" dirty="0" err="1"/>
              <a:t>obat</a:t>
            </a:r>
            <a:r>
              <a:rPr lang="en-ID" dirty="0"/>
              <a:t>, </a:t>
            </a:r>
            <a:r>
              <a:rPr lang="en-ID" dirty="0" err="1"/>
              <a:t>dosisi</a:t>
            </a:r>
            <a:r>
              <a:rPr lang="en-ID" dirty="0"/>
              <a:t>, </a:t>
            </a:r>
            <a:r>
              <a:rPr lang="en-ID" dirty="0" err="1"/>
              <a:t>frekuensi</a:t>
            </a:r>
            <a:r>
              <a:rPr lang="en-ID" dirty="0"/>
              <a:t> dan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samping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pada </a:t>
            </a:r>
            <a:r>
              <a:rPr lang="en-ID" dirty="0" err="1"/>
              <a:t>pasien</a:t>
            </a:r>
            <a:r>
              <a:rPr lang="en-ID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/>
              <a:t> Selain </a:t>
            </a:r>
            <a:r>
              <a:rPr lang="en-ID" dirty="0" err="1"/>
              <a:t>itu</a:t>
            </a:r>
            <a:r>
              <a:rPr lang="en-ID" dirty="0"/>
              <a:t>, pada form discharge planning juga </a:t>
            </a:r>
            <a:r>
              <a:rPr lang="en-ID" dirty="0" err="1"/>
              <a:t>berisi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penunjang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yang </a:t>
            </a:r>
            <a:r>
              <a:rPr lang="en-ID" dirty="0" err="1"/>
              <a:t>dianjurkan</a:t>
            </a:r>
            <a:r>
              <a:rPr lang="en-ID" dirty="0"/>
              <a:t> </a:t>
            </a:r>
            <a:r>
              <a:rPr lang="en-ID" dirty="0" err="1"/>
              <a:t>beserta</a:t>
            </a:r>
            <a:r>
              <a:rPr lang="en-ID" dirty="0"/>
              <a:t> </a:t>
            </a:r>
            <a:r>
              <a:rPr lang="en-ID" dirty="0" err="1"/>
              <a:t>persiapannya</a:t>
            </a:r>
            <a:r>
              <a:rPr lang="en-ID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pilihan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,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dan </a:t>
            </a:r>
            <a:r>
              <a:rPr lang="en-ID" dirty="0" err="1"/>
              <a:t>latihan</a:t>
            </a:r>
            <a:r>
              <a:rPr lang="en-ID" dirty="0"/>
              <a:t>, diet yang </a:t>
            </a:r>
            <a:r>
              <a:rPr lang="en-ID" dirty="0" err="1"/>
              <a:t>dianjurkan</a:t>
            </a:r>
            <a:r>
              <a:rPr lang="en-ID" dirty="0"/>
              <a:t> dan </a:t>
            </a:r>
            <a:r>
              <a:rPr lang="en-ID" dirty="0" err="1"/>
              <a:t>pembatasannya</a:t>
            </a:r>
            <a:r>
              <a:rPr lang="en-ID" dirty="0"/>
              <a:t>, </a:t>
            </a:r>
            <a:r>
              <a:rPr lang="en-ID" dirty="0" err="1"/>
              <a:t>petunjuk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luka</a:t>
            </a:r>
            <a:r>
              <a:rPr lang="en-ID" dirty="0"/>
              <a:t>, </a:t>
            </a:r>
            <a:r>
              <a:rPr lang="en-ID" dirty="0" err="1"/>
              <a:t>pemakaian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juga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dituliskan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form discharge planning.</a:t>
            </a:r>
          </a:p>
        </p:txBody>
      </p:sp>
    </p:spTree>
    <p:extLst>
      <p:ext uri="{BB962C8B-B14F-4D97-AF65-F5344CB8AC3E}">
        <p14:creationId xmlns:p14="http://schemas.microsoft.com/office/powerpoint/2010/main" val="2184521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C9375-B417-2417-2158-ED2B72EE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Perencanaan</a:t>
            </a:r>
            <a:r>
              <a:rPr lang="en-US" dirty="0"/>
              <a:t> Discharge Planning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8154C-7694-7A31-0EE2-D9429B17A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D" dirty="0" err="1"/>
              <a:t>Perencanaan</a:t>
            </a:r>
            <a:r>
              <a:rPr lang="en-ID" dirty="0"/>
              <a:t> </a:t>
            </a:r>
            <a:r>
              <a:rPr lang="en-ID" dirty="0" err="1"/>
              <a:t>berfokus</a:t>
            </a:r>
            <a:r>
              <a:rPr lang="en-ID" dirty="0"/>
              <a:t> pada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pengajaran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persiapan</a:t>
            </a:r>
            <a:r>
              <a:rPr lang="en-ID" dirty="0"/>
              <a:t> </a:t>
            </a:r>
            <a:r>
              <a:rPr lang="en-ID" dirty="0" err="1"/>
              <a:t>pulang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yang </a:t>
            </a:r>
            <a:r>
              <a:rPr lang="en-ID" dirty="0" err="1"/>
              <a:t>disingkat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/>
              <a:t>METHOD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: </a:t>
            </a:r>
          </a:p>
          <a:p>
            <a:pPr marL="457200" indent="-457200">
              <a:buFont typeface="+mj-lt"/>
              <a:buAutoNum type="alphaLcPeriod"/>
            </a:pPr>
            <a:r>
              <a:rPr lang="en-ID" b="1" dirty="0"/>
              <a:t>Medication (</a:t>
            </a:r>
            <a:r>
              <a:rPr lang="en-ID" b="1" dirty="0" err="1"/>
              <a:t>obat</a:t>
            </a:r>
            <a:r>
              <a:rPr lang="en-ID" b="1" dirty="0"/>
              <a:t>)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diharapkan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,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yang </a:t>
            </a:r>
            <a:r>
              <a:rPr lang="en-ID" dirty="0" err="1"/>
              <a:t>dilanjutkan</a:t>
            </a:r>
            <a:r>
              <a:rPr lang="en-ID" dirty="0"/>
              <a:t> </a:t>
            </a:r>
            <a:r>
              <a:rPr lang="en-ID" dirty="0" err="1"/>
              <a:t>pasca</a:t>
            </a:r>
            <a:r>
              <a:rPr lang="en-ID" dirty="0"/>
              <a:t> </a:t>
            </a:r>
            <a:r>
              <a:rPr lang="en-ID" dirty="0" err="1"/>
              <a:t>rawat</a:t>
            </a:r>
            <a:r>
              <a:rPr lang="en-ID" dirty="0"/>
              <a:t> </a:t>
            </a:r>
            <a:r>
              <a:rPr lang="en-ID" dirty="0" err="1"/>
              <a:t>inap</a:t>
            </a:r>
            <a:r>
              <a:rPr lang="en-ID" dirty="0"/>
              <a:t>. </a:t>
            </a:r>
          </a:p>
          <a:p>
            <a:pPr marL="457200" indent="-457200">
              <a:buFont typeface="+mj-lt"/>
              <a:buAutoNum type="alphaLcPeriod"/>
            </a:pPr>
            <a:r>
              <a:rPr lang="en-ID" b="1" dirty="0" err="1"/>
              <a:t>Enviniment</a:t>
            </a:r>
            <a:r>
              <a:rPr lang="en-ID" b="1" dirty="0"/>
              <a:t> (</a:t>
            </a:r>
            <a:r>
              <a:rPr lang="en-ID" b="1" dirty="0" err="1"/>
              <a:t>Lingkungan</a:t>
            </a:r>
            <a:r>
              <a:rPr lang="en-ID" b="1" dirty="0"/>
              <a:t>) </a:t>
            </a:r>
            <a:r>
              <a:rPr lang="en-ID" dirty="0" err="1"/>
              <a:t>Dalam</a:t>
            </a:r>
            <a:r>
              <a:rPr lang="en-ID" dirty="0"/>
              <a:t> proses discharge planning </a:t>
            </a:r>
            <a:r>
              <a:rPr lang="en-ID" dirty="0" err="1"/>
              <a:t>dibutuhkan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nyaman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fasilitas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proses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rawat</a:t>
            </a:r>
            <a:r>
              <a:rPr lang="en-ID" dirty="0"/>
              <a:t> </a:t>
            </a:r>
            <a:r>
              <a:rPr lang="en-ID" dirty="0" err="1"/>
              <a:t>inap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ID" b="1" dirty="0" err="1"/>
              <a:t>Trearment</a:t>
            </a:r>
            <a:r>
              <a:rPr lang="en-ID" b="1" dirty="0"/>
              <a:t> (</a:t>
            </a:r>
            <a:r>
              <a:rPr lang="en-ID" b="1" dirty="0" err="1"/>
              <a:t>Pengobatan</a:t>
            </a:r>
            <a:r>
              <a:rPr lang="en-ID" b="1" dirty="0"/>
              <a:t>) </a:t>
            </a:r>
            <a:r>
              <a:rPr lang="en-ID" dirty="0" err="1"/>
              <a:t>Perawat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pengobatan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berlanjut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pulang</a:t>
            </a:r>
            <a:r>
              <a:rPr lang="en-ID" dirty="0"/>
              <a:t>, yang </a:t>
            </a:r>
            <a:r>
              <a:rPr lang="en-ID" dirty="0" err="1"/>
              <a:t>dilkaukan</a:t>
            </a:r>
            <a:r>
              <a:rPr lang="en-ID" dirty="0"/>
              <a:t> oleh </a:t>
            </a:r>
            <a:r>
              <a:rPr lang="en-ID" dirty="0" err="1"/>
              <a:t>pasien</a:t>
            </a:r>
            <a:r>
              <a:rPr lang="en-ID" dirty="0"/>
              <a:t> dan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keluarga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ID" b="1" dirty="0"/>
              <a:t> Health Teaching (</a:t>
            </a:r>
            <a:r>
              <a:rPr lang="en-ID" b="1" dirty="0" err="1"/>
              <a:t>Pengkajian</a:t>
            </a:r>
            <a:r>
              <a:rPr lang="en-ID" b="1" dirty="0"/>
              <a:t> </a:t>
            </a:r>
            <a:r>
              <a:rPr lang="en-ID" b="1" dirty="0" err="1"/>
              <a:t>kesehatan</a:t>
            </a:r>
            <a:r>
              <a:rPr lang="en-ID" b="1" dirty="0"/>
              <a:t>)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dijadwalkan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pulang</a:t>
            </a:r>
            <a:r>
              <a:rPr lang="en-ID" dirty="0"/>
              <a:t>, </a:t>
            </a:r>
            <a:r>
              <a:rPr lang="en-ID" dirty="0" err="1"/>
              <a:t>sebaiknya</a:t>
            </a:r>
            <a:r>
              <a:rPr lang="en-ID" dirty="0"/>
              <a:t>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kesehatannya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. </a:t>
            </a:r>
          </a:p>
          <a:p>
            <a:pPr marL="457200" indent="-457200">
              <a:buFont typeface="+mj-lt"/>
              <a:buAutoNum type="alphaLcPeriod"/>
            </a:pPr>
            <a:r>
              <a:rPr lang="en-ID" b="1" dirty="0"/>
              <a:t>Outpatient </a:t>
            </a:r>
            <a:r>
              <a:rPr lang="en-ID" b="1" dirty="0" err="1"/>
              <a:t>Referal</a:t>
            </a:r>
            <a:r>
              <a:rPr lang="en-ID" b="1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sebaiknya</a:t>
            </a:r>
            <a:r>
              <a:rPr lang="en-ID" dirty="0"/>
              <a:t> </a:t>
            </a:r>
            <a:r>
              <a:rPr lang="en-ID" dirty="0" err="1"/>
              <a:t>mengenal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 lain </a:t>
            </a:r>
            <a:r>
              <a:rPr lang="en-ID" dirty="0" err="1"/>
              <a:t>diluar</a:t>
            </a:r>
            <a:r>
              <a:rPr lang="en-ID" dirty="0"/>
              <a:t>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berkelanjutan</a:t>
            </a:r>
            <a:r>
              <a:rPr lang="en-ID" dirty="0"/>
              <a:t>.</a:t>
            </a:r>
          </a:p>
          <a:p>
            <a:pPr marL="457200" indent="-457200">
              <a:buFont typeface="+mj-lt"/>
              <a:buAutoNum type="alphaLcPeriod"/>
            </a:pPr>
            <a:r>
              <a:rPr lang="en-ID" dirty="0"/>
              <a:t> </a:t>
            </a:r>
            <a:r>
              <a:rPr lang="en-ID" b="1" dirty="0"/>
              <a:t>Diet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Perawat</a:t>
            </a:r>
            <a:r>
              <a:rPr lang="en-ID" dirty="0"/>
              <a:t> </a:t>
            </a:r>
            <a:r>
              <a:rPr lang="en-ID" dirty="0" err="1"/>
              <a:t>sebaiknya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makan</a:t>
            </a:r>
            <a:r>
              <a:rPr lang="en-ID" dirty="0"/>
              <a:t> yang </a:t>
            </a:r>
            <a:r>
              <a:rPr lang="en-ID" dirty="0" err="1"/>
              <a:t>sebaiknya</a:t>
            </a:r>
            <a:r>
              <a:rPr lang="en-ID" dirty="0"/>
              <a:t> </a:t>
            </a:r>
            <a:r>
              <a:rPr lang="en-ID" dirty="0" err="1"/>
              <a:t>dikonsumsi</a:t>
            </a:r>
            <a:r>
              <a:rPr lang="en-ID" dirty="0"/>
              <a:t> oleh </a:t>
            </a:r>
            <a:r>
              <a:rPr lang="en-ID" dirty="0" err="1"/>
              <a:t>pasien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10419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4F4D41-822D-40F2-A7AC-E4E6CB36CA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9DAD249-BF80-48EF-9AFB-36A11BCDC2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A59D56-2157-4202-9D02-F44E447A2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{CB8A303C-56A2-4967-AA29-121DE094735C}TFf0a5ceae-4542-492d-822e-d65a94fb0e1e3b562c5a_win32-009a0557e699</Template>
  <TotalTime>108</TotalTime>
  <Words>734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Bookman Old Style</vt:lpstr>
      <vt:lpstr>Calibri</vt:lpstr>
      <vt:lpstr>Franklin Gothic Book</vt:lpstr>
      <vt:lpstr>Wingdings</vt:lpstr>
      <vt:lpstr>Custom</vt:lpstr>
      <vt:lpstr>Discharge planning</vt:lpstr>
      <vt:lpstr>Diskusi </vt:lpstr>
      <vt:lpstr>Hal-hal yg perlu dijelaskan </vt:lpstr>
      <vt:lpstr>Discharge planning</vt:lpstr>
      <vt:lpstr>Tujuan Discharge Planning</vt:lpstr>
      <vt:lpstr>Manfaat Discharge Planning </vt:lpstr>
      <vt:lpstr>Prinsip Discharge Planning </vt:lpstr>
      <vt:lpstr>Unsur Discharge Planning </vt:lpstr>
      <vt:lpstr>Perencanaan Discharge Planning </vt:lpstr>
      <vt:lpstr>PowerPoint Presentation</vt:lpstr>
      <vt:lpstr>PowerPoint Presentation</vt:lpstr>
      <vt:lpstr>PowerPoint Presentation</vt:lpstr>
      <vt:lpstr>Semoga bisa diaplikasikan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A516</dc:creator>
  <cp:lastModifiedBy>Asus A516</cp:lastModifiedBy>
  <cp:revision>7</cp:revision>
  <dcterms:created xsi:type="dcterms:W3CDTF">2026-07-02T00:29:46Z</dcterms:created>
  <dcterms:modified xsi:type="dcterms:W3CDTF">2026-07-02T02:18:09Z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