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87" r:id="rId11"/>
    <p:sldId id="288" r:id="rId12"/>
    <p:sldId id="289" r:id="rId13"/>
    <p:sldId id="282" r:id="rId14"/>
    <p:sldId id="283" r:id="rId15"/>
    <p:sldId id="284" r:id="rId16"/>
    <p:sldId id="290" r:id="rId17"/>
    <p:sldId id="291" r:id="rId18"/>
    <p:sldId id="286" r:id="rId19"/>
    <p:sldId id="275" r:id="rId20"/>
    <p:sldId id="285" r:id="rId21"/>
    <p:sldId id="276" r:id="rId22"/>
    <p:sldId id="277" r:id="rId23"/>
    <p:sldId id="278" r:id="rId24"/>
    <p:sldId id="279" r:id="rId25"/>
    <p:sldId id="272" r:id="rId26"/>
    <p:sldId id="281" r:id="rId2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310028F-9634-4CAB-9BA5-9D9FDDDA5FBD}" type="datetimeFigureOut">
              <a:rPr lang="id-ID" smtClean="0"/>
              <a:pPr/>
              <a:t>17/04/2026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CED6440-9573-411F-B969-13489E2C305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PENGKAJIAN%20KOMUNITAS/Lamp%20Modul%20NNN%20(RO)_180515.pd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ANALISIS%20AGGREGATE%20REMAJA%20MEROKOK%20EVA.docx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KRITERIA%20PENAPISAN%20KOMUNITAS.docx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1"/>
            <a:ext cx="8143900" cy="1857363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00B050"/>
                </a:solidFill>
                <a:latin typeface="Bell MT" pitchFamily="18" charset="0"/>
              </a:rPr>
              <a:t>ASUHAN </a:t>
            </a:r>
            <a:r>
              <a:rPr lang="id-ID" sz="4000" dirty="0">
                <a:solidFill>
                  <a:srgbClr val="00B050"/>
                </a:solidFill>
                <a:latin typeface="Bell MT" pitchFamily="18" charset="0"/>
              </a:rPr>
              <a:t>KEPERAWATAN KOMUNITAS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572140"/>
            <a:ext cx="6172200" cy="1285860"/>
          </a:xfrm>
        </p:spPr>
        <p:txBody>
          <a:bodyPr>
            <a:normAutofit lnSpcReduction="10000"/>
          </a:bodyPr>
          <a:lstStyle/>
          <a:p>
            <a:pPr algn="ctr"/>
            <a:r>
              <a:rPr lang="id-ID" sz="4000" dirty="0">
                <a:solidFill>
                  <a:schemeClr val="tx1"/>
                </a:solidFill>
                <a:latin typeface="Bell MT" pitchFamily="18" charset="0"/>
              </a:rPr>
              <a:t>EVA NURLINA APRILIA, M.Kep.,Ns.,Sp.Kep.Kom</a:t>
            </a:r>
          </a:p>
        </p:txBody>
      </p:sp>
      <p:pic>
        <p:nvPicPr>
          <p:cNvPr id="5" name="Picture 3" descr="https://personalitywafa.files.wordpress.com/2014/12/depositphotos_12691901-young-pretty-nurse-providing-information-guidance-cartoon-nurse-hospital.jpg?w=163&amp;h=2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143240" y="2071678"/>
            <a:ext cx="3643338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PERSEPSI</a:t>
            </a:r>
          </a:p>
        </p:txBody>
      </p:sp>
      <p:sp>
        <p:nvSpPr>
          <p:cNvPr id="4" name="Rectangle 3"/>
          <p:cNvSpPr>
            <a:spLocks noGrp="1" noRot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 err="1"/>
              <a:t>Bagaimana</a:t>
            </a:r>
            <a:r>
              <a:rPr lang="en-US" sz="3200" dirty="0"/>
              <a:t> </a:t>
            </a:r>
            <a:r>
              <a:rPr lang="en-US" sz="3200" dirty="0" err="1"/>
              <a:t>perasaan</a:t>
            </a:r>
            <a:r>
              <a:rPr lang="en-US" sz="3200" dirty="0"/>
              <a:t> </a:t>
            </a:r>
            <a:r>
              <a:rPr lang="en-US" sz="3200" dirty="0" err="1"/>
              <a:t>warga</a:t>
            </a:r>
            <a:r>
              <a:rPr lang="en-US" sz="3200" dirty="0"/>
              <a:t>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  <a:r>
              <a:rPr lang="en-US" sz="3200" dirty="0" err="1"/>
              <a:t>komunitas</a:t>
            </a:r>
            <a:r>
              <a:rPr lang="en-US" sz="3200" dirty="0"/>
              <a:t>?</a:t>
            </a:r>
          </a:p>
          <a:p>
            <a:pPr eaLnBrk="1" hangingPunct="1">
              <a:defRPr/>
            </a:pPr>
            <a:r>
              <a:rPr lang="en-US" sz="3200" dirty="0" err="1"/>
              <a:t>Apa</a:t>
            </a:r>
            <a:r>
              <a:rPr lang="en-US" sz="3200" dirty="0"/>
              <a:t> yang </a:t>
            </a:r>
            <a:r>
              <a:rPr lang="en-US" sz="3200" dirty="0" err="1"/>
              <a:t>mereka</a:t>
            </a:r>
            <a:r>
              <a:rPr lang="en-US" sz="3200" dirty="0"/>
              <a:t> </a:t>
            </a:r>
            <a:r>
              <a:rPr lang="en-US" sz="3200" dirty="0" err="1"/>
              <a:t>anggap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kekuatan</a:t>
            </a:r>
            <a:r>
              <a:rPr lang="en-US" sz="3200" dirty="0"/>
              <a:t> </a:t>
            </a:r>
            <a:r>
              <a:rPr lang="en-US" sz="3200" dirty="0" err="1"/>
              <a:t>bagi</a:t>
            </a:r>
            <a:r>
              <a:rPr lang="en-US" sz="3200" dirty="0"/>
              <a:t> </a:t>
            </a:r>
            <a:r>
              <a:rPr lang="en-US" sz="3200" dirty="0" err="1"/>
              <a:t>komunitas</a:t>
            </a:r>
            <a:r>
              <a:rPr lang="en-US" sz="3200" dirty="0"/>
              <a:t>?</a:t>
            </a:r>
          </a:p>
          <a:p>
            <a:pPr eaLnBrk="1" hangingPunct="1">
              <a:defRPr/>
            </a:pPr>
            <a:r>
              <a:rPr lang="en-US" sz="3200" dirty="0" err="1"/>
              <a:t>Bagaimana</a:t>
            </a:r>
            <a:r>
              <a:rPr lang="en-US" sz="3200" dirty="0"/>
              <a:t> </a:t>
            </a:r>
            <a:r>
              <a:rPr lang="en-US" sz="3200" dirty="0" err="1"/>
              <a:t>pendapat</a:t>
            </a:r>
            <a:r>
              <a:rPr lang="en-US" sz="3200" dirty="0"/>
              <a:t> </a:t>
            </a:r>
            <a:r>
              <a:rPr lang="en-US" sz="3200" dirty="0" err="1"/>
              <a:t>kelompok</a:t>
            </a:r>
            <a:r>
              <a:rPr lang="en-US" sz="3200" dirty="0"/>
              <a:t> </a:t>
            </a:r>
            <a:r>
              <a:rPr lang="en-US" sz="3200" dirty="0" err="1"/>
              <a:t>remaja</a:t>
            </a:r>
            <a:r>
              <a:rPr lang="en-US" sz="3200" dirty="0"/>
              <a:t>, </a:t>
            </a:r>
            <a:r>
              <a:rPr lang="en-US" sz="3200" dirty="0" err="1"/>
              <a:t>lansia</a:t>
            </a:r>
            <a:r>
              <a:rPr lang="en-US" sz="3200" dirty="0"/>
              <a:t>, </a:t>
            </a:r>
            <a:r>
              <a:rPr lang="en-US" sz="3200" dirty="0" err="1"/>
              <a:t>toma</a:t>
            </a:r>
            <a:r>
              <a:rPr lang="en-US" sz="3200" dirty="0"/>
              <a:t>, toga </a:t>
            </a:r>
            <a:r>
              <a:rPr lang="en-US" sz="3200" dirty="0" err="1"/>
              <a:t>terhadap</a:t>
            </a:r>
            <a:r>
              <a:rPr lang="en-US" sz="3200" dirty="0"/>
              <a:t> </a:t>
            </a:r>
            <a:r>
              <a:rPr lang="en-US" sz="3200" dirty="0" err="1"/>
              <a:t>komunitas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73419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METODE PENGKAJIAN</a:t>
            </a:r>
          </a:p>
        </p:txBody>
      </p:sp>
      <p:sp>
        <p:nvSpPr>
          <p:cNvPr id="4" name="Rectangle 3"/>
          <p:cNvSpPr>
            <a:spLocks noGrp="1" noRot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/>
              <a:t>Windshield Survey/ </a:t>
            </a:r>
            <a:r>
              <a:rPr lang="en-US" sz="2800" dirty="0" err="1"/>
              <a:t>observasi</a:t>
            </a:r>
            <a:r>
              <a:rPr lang="en-US" sz="2800" dirty="0"/>
              <a:t> </a:t>
            </a:r>
            <a:r>
              <a:rPr lang="en-US" sz="2800" dirty="0" err="1"/>
              <a:t>komunitas</a:t>
            </a:r>
            <a:endParaRPr lang="en-US" sz="2800" dirty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err="1"/>
              <a:t>Wawancara</a:t>
            </a:r>
            <a:endParaRPr lang="en-US" sz="28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- </a:t>
            </a:r>
            <a:r>
              <a:rPr lang="en-US" sz="2800" dirty="0" err="1"/>
              <a:t>Petugas</a:t>
            </a:r>
            <a:r>
              <a:rPr lang="en-US" sz="2800" dirty="0"/>
              <a:t> </a:t>
            </a:r>
            <a:r>
              <a:rPr lang="en-US" sz="2800" dirty="0" err="1"/>
              <a:t>Kelurahan</a:t>
            </a:r>
            <a:r>
              <a:rPr lang="en-US" sz="2800" dirty="0"/>
              <a:t>, </a:t>
            </a:r>
            <a:r>
              <a:rPr lang="en-US" sz="2800" dirty="0" err="1"/>
              <a:t>Puskesmas</a:t>
            </a:r>
            <a:endParaRPr lang="en-US" sz="28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- Kader </a:t>
            </a:r>
            <a:r>
              <a:rPr lang="en-US" sz="2800" dirty="0" err="1"/>
              <a:t>kesehatan</a:t>
            </a:r>
            <a:endParaRPr lang="en-US" sz="28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- </a:t>
            </a:r>
            <a:r>
              <a:rPr lang="en-US" sz="2800" dirty="0" err="1"/>
              <a:t>Toma</a:t>
            </a:r>
            <a:r>
              <a:rPr lang="en-US" sz="2800" dirty="0"/>
              <a:t>/ toga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	- </a:t>
            </a:r>
            <a:r>
              <a:rPr lang="en-US" sz="2800" dirty="0" err="1"/>
              <a:t>Kelompok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(</a:t>
            </a:r>
            <a:r>
              <a:rPr lang="en-US" sz="2800" dirty="0" err="1"/>
              <a:t>karang</a:t>
            </a:r>
            <a:r>
              <a:rPr lang="en-US" sz="2800" dirty="0"/>
              <a:t> </a:t>
            </a:r>
            <a:r>
              <a:rPr lang="en-US" sz="2800" dirty="0" err="1"/>
              <a:t>taruna</a:t>
            </a:r>
            <a:r>
              <a:rPr lang="en-US" sz="2800" dirty="0"/>
              <a:t>, </a:t>
            </a:r>
            <a:r>
              <a:rPr lang="en-US" sz="2800" dirty="0" err="1"/>
              <a:t>majelis</a:t>
            </a:r>
            <a:r>
              <a:rPr lang="en-US" sz="2800" dirty="0"/>
              <a:t>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/>
              <a:t>      </a:t>
            </a:r>
            <a:r>
              <a:rPr lang="en-US" sz="2800" dirty="0" err="1"/>
              <a:t>taklim</a:t>
            </a:r>
            <a:r>
              <a:rPr lang="en-US" sz="2800" dirty="0"/>
              <a:t>, </a:t>
            </a:r>
            <a:r>
              <a:rPr lang="en-US" sz="2800" dirty="0" err="1"/>
              <a:t>arisan</a:t>
            </a:r>
            <a:r>
              <a:rPr lang="en-US" sz="2800" dirty="0"/>
              <a:t>, </a:t>
            </a:r>
            <a:r>
              <a:rPr lang="en-US" sz="2800" dirty="0" err="1"/>
              <a:t>dll</a:t>
            </a:r>
            <a:r>
              <a:rPr lang="en-US" sz="2800" dirty="0"/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800" dirty="0" err="1"/>
              <a:t>Penyebaran</a:t>
            </a:r>
            <a:r>
              <a:rPr lang="en-US" sz="2800" dirty="0"/>
              <a:t> </a:t>
            </a:r>
            <a:r>
              <a:rPr lang="en-US" sz="2800" dirty="0" err="1"/>
              <a:t>angket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masing-masing</a:t>
            </a:r>
            <a:r>
              <a:rPr lang="en-US" sz="2800" dirty="0"/>
              <a:t> </a:t>
            </a:r>
            <a:r>
              <a:rPr lang="en-US" sz="2800" dirty="0" err="1"/>
              <a:t>keluarga</a:t>
            </a:r>
            <a:endParaRPr lang="en-US" sz="2800" dirty="0"/>
          </a:p>
          <a:p>
            <a:pPr eaLnBrk="1" hangingPunct="1">
              <a:lnSpc>
                <a:spcPct val="80000"/>
              </a:lnSpc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7514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FORMAT ANALISA DATA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33721029"/>
              </p:ext>
            </p:extLst>
          </p:nvPr>
        </p:nvGraphicFramePr>
        <p:xfrm>
          <a:off x="457200" y="1600200"/>
          <a:ext cx="8075240" cy="4061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4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9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9921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MASALAH KESEHATAN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183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Hasil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angket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Hasil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wawancara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err="1"/>
                        <a:t>Hasil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observasi</a:t>
                      </a:r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Data </a:t>
                      </a:r>
                      <a:r>
                        <a:rPr lang="en-US" dirty="0" err="1"/>
                        <a:t>Sekunder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9473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ANALISIS DATA DAN IDENTIFIKASI MASALAH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err="1"/>
              <a:t>Analisis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r>
              <a:rPr lang="en-US" sz="3200" dirty="0"/>
              <a:t> </a:t>
            </a:r>
            <a:r>
              <a:rPr lang="en-US" sz="3200" dirty="0" err="1"/>
              <a:t>berdasarkan</a:t>
            </a:r>
            <a:r>
              <a:rPr lang="en-US" sz="3200" dirty="0"/>
              <a:t> </a:t>
            </a:r>
            <a:r>
              <a:rPr lang="en-US" sz="3200" dirty="0" err="1"/>
              <a:t>kelompok</a:t>
            </a:r>
            <a:r>
              <a:rPr lang="en-US" sz="3200" dirty="0"/>
              <a:t> data/data focus yang </a:t>
            </a:r>
            <a:r>
              <a:rPr lang="en-US" sz="3200" dirty="0" err="1"/>
              <a:t>dianggap</a:t>
            </a:r>
            <a:r>
              <a:rPr lang="en-US" sz="3200" dirty="0"/>
              <a:t>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masalah</a:t>
            </a:r>
            <a:r>
              <a:rPr lang="en-US" sz="3200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 err="1"/>
              <a:t>Misalnya</a:t>
            </a:r>
            <a:r>
              <a:rPr lang="en-US" sz="3200" dirty="0"/>
              <a:t> : </a:t>
            </a:r>
            <a:r>
              <a:rPr lang="en-US" sz="3200" dirty="0" err="1"/>
              <a:t>Insiden</a:t>
            </a:r>
            <a:r>
              <a:rPr lang="en-US" sz="3200" dirty="0"/>
              <a:t> </a:t>
            </a:r>
            <a:r>
              <a:rPr lang="en-US" sz="3200" dirty="0" err="1"/>
              <a:t>penyakit</a:t>
            </a:r>
            <a:r>
              <a:rPr lang="en-US" sz="3200" dirty="0"/>
              <a:t>       			</a:t>
            </a:r>
            <a:r>
              <a:rPr lang="en-US" sz="3200" dirty="0" err="1"/>
              <a:t>terbanyak</a:t>
            </a:r>
            <a:r>
              <a:rPr lang="en-US" sz="3200" dirty="0"/>
              <a:t>, </a:t>
            </a:r>
            <a:r>
              <a:rPr lang="en-US" sz="3200" dirty="0" err="1"/>
              <a:t>perilaku</a:t>
            </a:r>
            <a:r>
              <a:rPr lang="en-US" sz="3200" dirty="0"/>
              <a:t> yang 		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sehat</a:t>
            </a:r>
            <a:r>
              <a:rPr lang="en-US" sz="3200" dirty="0"/>
              <a:t>, </a:t>
            </a:r>
            <a:r>
              <a:rPr lang="en-US" sz="3200" dirty="0" err="1"/>
              <a:t>peran</a:t>
            </a:r>
            <a:r>
              <a:rPr lang="en-US" sz="3200" dirty="0"/>
              <a:t> 				</a:t>
            </a:r>
            <a:r>
              <a:rPr lang="en-US" sz="3200" dirty="0" err="1"/>
              <a:t>masyarakat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72402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00B0F0"/>
                </a:solidFill>
              </a:rPr>
              <a:t>Cakupan</a:t>
            </a:r>
            <a:r>
              <a:rPr lang="en-US" b="1" dirty="0">
                <a:solidFill>
                  <a:srgbClr val="00B0F0"/>
                </a:solidFill>
              </a:rPr>
              <a:t> diagnosis </a:t>
            </a:r>
            <a:r>
              <a:rPr lang="en-US" b="1" dirty="0" err="1">
                <a:solidFill>
                  <a:srgbClr val="00B0F0"/>
                </a:solidFill>
              </a:rPr>
              <a:t>keperawatan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komunitas</a:t>
            </a:r>
            <a:r>
              <a:rPr lang="en-US" b="1" dirty="0">
                <a:solidFill>
                  <a:srgbClr val="00B0F0"/>
                </a:solidFill>
              </a:rPr>
              <a:t> :</a:t>
            </a:r>
          </a:p>
          <a:p>
            <a:pPr marL="457200" indent="-457200">
              <a:buAutoNum type="arabicPeriod"/>
            </a:pPr>
            <a:r>
              <a:rPr lang="en-US" dirty="0" err="1"/>
              <a:t>Jenis</a:t>
            </a:r>
            <a:r>
              <a:rPr lang="en-US" dirty="0"/>
              <a:t> diagnosis</a:t>
            </a:r>
          </a:p>
          <a:p>
            <a:pPr marL="457200" indent="-457200">
              <a:buAutoNum type="arabicPeriod"/>
            </a:pPr>
            <a:r>
              <a:rPr lang="en-US" dirty="0" err="1"/>
              <a:t>Kondisi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ditingkatkan</a:t>
            </a:r>
            <a:r>
              <a:rPr lang="en-US" dirty="0"/>
              <a:t>, </a:t>
            </a:r>
            <a:r>
              <a:rPr lang="en-US" dirty="0" err="1"/>
              <a:t>gangguan</a:t>
            </a:r>
            <a:r>
              <a:rPr lang="en-US" dirty="0"/>
              <a:t> yang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terjadi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Agregate</a:t>
            </a:r>
            <a:r>
              <a:rPr lang="en-US" dirty="0"/>
              <a:t> yang </a:t>
            </a:r>
            <a:r>
              <a:rPr lang="en-US" dirty="0" err="1"/>
              <a:t>berisiko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Wilayah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agregat</a:t>
            </a:r>
            <a:r>
              <a:rPr lang="en-US" dirty="0"/>
              <a:t> </a:t>
            </a:r>
            <a:r>
              <a:rPr lang="en-US" dirty="0" err="1"/>
              <a:t>bertempat</a:t>
            </a:r>
            <a:r>
              <a:rPr lang="en-US" dirty="0"/>
              <a:t> </a:t>
            </a:r>
            <a:r>
              <a:rPr lang="en-US" dirty="0" err="1"/>
              <a:t>tinggal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Manifestasi</a:t>
            </a:r>
            <a:r>
              <a:rPr lang="en-US" dirty="0"/>
              <a:t> / data </a:t>
            </a:r>
            <a:r>
              <a:rPr lang="en-US" dirty="0" err="1"/>
              <a:t>penunjang</a:t>
            </a:r>
            <a:r>
              <a:rPr lang="en-US" dirty="0"/>
              <a:t> (Sign &amp; Symptom)</a:t>
            </a:r>
          </a:p>
        </p:txBody>
      </p:sp>
    </p:spTree>
    <p:extLst>
      <p:ext uri="{BB962C8B-B14F-4D97-AF65-F5344CB8AC3E}">
        <p14:creationId xmlns:p14="http://schemas.microsoft.com/office/powerpoint/2010/main" val="4202203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DIAGNOSIS KEPERAWATAN KOMUNITAS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>
              <a:hlinkClick r:id="rId2" action="ppaction://hlinkfile"/>
            </a:endParaRPr>
          </a:p>
          <a:p>
            <a:endParaRPr lang="en-US" dirty="0">
              <a:hlinkClick r:id="rId2" action="ppaction://hlinkfile"/>
            </a:endParaRPr>
          </a:p>
          <a:p>
            <a:pPr marL="0" indent="0">
              <a:buNone/>
            </a:pPr>
            <a:endParaRPr lang="en-US" dirty="0">
              <a:hlinkClick r:id="rId2" action="ppaction://hlinkfile"/>
            </a:endParaRPr>
          </a:p>
          <a:p>
            <a:pPr marL="0" indent="0">
              <a:buNone/>
            </a:pPr>
            <a:r>
              <a:rPr lang="en-US" dirty="0">
                <a:hlinkClick r:id="rId2" action="ppaction://hlinkfile"/>
              </a:rPr>
              <a:t>PENGKAJIAN KOMUNITAS\Lamp </a:t>
            </a:r>
            <a:r>
              <a:rPr lang="en-US" dirty="0" err="1">
                <a:hlinkClick r:id="rId2" action="ppaction://hlinkfile"/>
              </a:rPr>
              <a:t>Modul</a:t>
            </a:r>
            <a:r>
              <a:rPr lang="en-US" dirty="0">
                <a:hlinkClick r:id="rId2" action="ppaction://hlinkfile"/>
              </a:rPr>
              <a:t> NNN (RO)_180515.pdf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605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7342"/>
            <a:ext cx="7467600" cy="634082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err="1">
                <a:solidFill>
                  <a:srgbClr val="00B0F0"/>
                </a:solidFill>
              </a:rPr>
              <a:t>Contoh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Analisa</a:t>
            </a:r>
            <a:r>
              <a:rPr lang="en-US" sz="2400" b="1" dirty="0">
                <a:solidFill>
                  <a:srgbClr val="00B0F0"/>
                </a:solidFill>
              </a:rPr>
              <a:t> Data 1</a:t>
            </a:r>
            <a:br>
              <a:rPr lang="en-US" sz="2400" b="1" dirty="0">
                <a:solidFill>
                  <a:srgbClr val="00B0F0"/>
                </a:solidFill>
              </a:rPr>
            </a:br>
            <a:r>
              <a:rPr lang="en-US" sz="2400" b="1" dirty="0" err="1">
                <a:solidFill>
                  <a:srgbClr val="00B0F0"/>
                </a:solidFill>
              </a:rPr>
              <a:t>Keperawatan</a:t>
            </a:r>
            <a:r>
              <a:rPr lang="en-US" sz="2400" b="1" dirty="0">
                <a:solidFill>
                  <a:srgbClr val="00B0F0"/>
                </a:solidFill>
              </a:rPr>
              <a:t> </a:t>
            </a:r>
            <a:r>
              <a:rPr lang="en-US" sz="2400" b="1" dirty="0" err="1">
                <a:solidFill>
                  <a:srgbClr val="00B0F0"/>
                </a:solidFill>
              </a:rPr>
              <a:t>Komunitas</a:t>
            </a:r>
            <a:endParaRPr lang="en-US" sz="2400" b="1" dirty="0">
              <a:solidFill>
                <a:srgbClr val="00B0F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7530233"/>
              </p:ext>
            </p:extLst>
          </p:nvPr>
        </p:nvGraphicFramePr>
        <p:xfrm>
          <a:off x="0" y="980728"/>
          <a:ext cx="9144000" cy="5877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52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1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2394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MASALAH</a:t>
                      </a:r>
                      <a:r>
                        <a:rPr lang="en-US" baseline="0" dirty="0"/>
                        <a:t> KESEHATAN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487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dirty="0" err="1"/>
                        <a:t>Jumlah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responden</a:t>
                      </a:r>
                      <a:r>
                        <a:rPr lang="en-US" dirty="0"/>
                        <a:t> : 56 </a:t>
                      </a:r>
                      <a:r>
                        <a:rPr lang="en-US" dirty="0" err="1"/>
                        <a:t>keluarga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memiliki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balita</a:t>
                      </a:r>
                      <a:endParaRPr lang="en-US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dirty="0"/>
                        <a:t>80,36% </a:t>
                      </a:r>
                      <a:r>
                        <a:rPr lang="en-US" dirty="0" err="1"/>
                        <a:t>balita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mengalami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batuk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pilek</a:t>
                      </a:r>
                      <a:endParaRPr lang="en-US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dirty="0"/>
                        <a:t>19,6% status </a:t>
                      </a:r>
                      <a:r>
                        <a:rPr lang="en-US" dirty="0" err="1"/>
                        <a:t>imunisasi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balita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tidak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lengkap</a:t>
                      </a:r>
                      <a:endParaRPr lang="en-US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dirty="0" err="1"/>
                        <a:t>Pengetahuan</a:t>
                      </a:r>
                      <a:r>
                        <a:rPr lang="en-US" baseline="0" dirty="0"/>
                        <a:t> orang </a:t>
                      </a:r>
                      <a:r>
                        <a:rPr lang="en-US" baseline="0" dirty="0" err="1"/>
                        <a:t>tua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tentang</a:t>
                      </a:r>
                      <a:r>
                        <a:rPr lang="en-US" baseline="0" dirty="0"/>
                        <a:t> ISPA </a:t>
                      </a:r>
                      <a:r>
                        <a:rPr lang="en-US" baseline="0" dirty="0" err="1"/>
                        <a:t>dengan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kategori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pengetahuan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kurang</a:t>
                      </a:r>
                      <a:r>
                        <a:rPr lang="en-US" baseline="0" dirty="0"/>
                        <a:t> (57,1%)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baseline="0" dirty="0" err="1"/>
                        <a:t>Sikap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keluarga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kurang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baik</a:t>
                      </a:r>
                      <a:r>
                        <a:rPr lang="en-US" baseline="0" dirty="0"/>
                        <a:t> (60,7%) </a:t>
                      </a:r>
                      <a:r>
                        <a:rPr lang="en-US" baseline="0" dirty="0" err="1"/>
                        <a:t>dalam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mencegah</a:t>
                      </a:r>
                      <a:r>
                        <a:rPr lang="en-US" baseline="0" dirty="0"/>
                        <a:t> ISPA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baseline="0" dirty="0"/>
                        <a:t>14,3% </a:t>
                      </a:r>
                      <a:r>
                        <a:rPr lang="en-US" baseline="0" dirty="0" err="1"/>
                        <a:t>Masih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ada</a:t>
                      </a:r>
                      <a:r>
                        <a:rPr lang="en-US" baseline="0" dirty="0"/>
                        <a:t> yang </a:t>
                      </a:r>
                      <a:r>
                        <a:rPr lang="en-US" baseline="0" dirty="0" err="1"/>
                        <a:t>belum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membuka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jendela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setiap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hari</a:t>
                      </a:r>
                      <a:r>
                        <a:rPr lang="en-US" baseline="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baseline="0" dirty="0"/>
                        <a:t>80,4% </a:t>
                      </a:r>
                      <a:r>
                        <a:rPr lang="en-US" baseline="0" dirty="0" err="1"/>
                        <a:t>anggota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keluarga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ada</a:t>
                      </a:r>
                      <a:r>
                        <a:rPr lang="en-US" baseline="0" dirty="0"/>
                        <a:t> yang </a:t>
                      </a:r>
                      <a:r>
                        <a:rPr lang="en-US" baseline="0" dirty="0" err="1"/>
                        <a:t>merokok</a:t>
                      </a:r>
                      <a:endParaRPr lang="en-US" baseline="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US" baseline="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b="1" baseline="0" dirty="0" err="1"/>
                        <a:t>Hasil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observasi</a:t>
                      </a:r>
                      <a:r>
                        <a:rPr lang="en-US" b="1" baseline="0" dirty="0"/>
                        <a:t> 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baseline="0" dirty="0" err="1"/>
                        <a:t>Jarak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antar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rumah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padat</a:t>
                      </a:r>
                      <a:endParaRPr lang="en-US" baseline="0" dirty="0"/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baseline="0" dirty="0" err="1"/>
                        <a:t>Ventilasi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kurang</a:t>
                      </a:r>
                      <a:r>
                        <a:rPr lang="en-US" baseline="0" dirty="0"/>
                        <a:t>  </a:t>
                      </a:r>
                      <a:r>
                        <a:rPr lang="en-US" baseline="0" dirty="0" err="1"/>
                        <a:t>karena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jarak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antar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rumah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rapat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dan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tidak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ada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jendela</a:t>
                      </a:r>
                      <a:r>
                        <a:rPr lang="en-US" baseline="0" dirty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v"/>
                      </a:pPr>
                      <a:r>
                        <a:rPr lang="en-US" baseline="0" dirty="0" err="1"/>
                        <a:t>Sinar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matahari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tidak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masuk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rumah</a:t>
                      </a:r>
                      <a:endParaRPr lang="en-US" baseline="0" dirty="0"/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b="1" baseline="0" dirty="0" err="1"/>
                        <a:t>Hasil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baseline="0" dirty="0" err="1"/>
                        <a:t>wawancara</a:t>
                      </a:r>
                      <a:r>
                        <a:rPr lang="en-US" b="1" baseline="0" dirty="0"/>
                        <a:t> </a:t>
                      </a:r>
                      <a:r>
                        <a:rPr lang="en-US" baseline="0" dirty="0"/>
                        <a:t>: ………………………………..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Risiko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Penularan</a:t>
                      </a:r>
                      <a:r>
                        <a:rPr lang="en-US" dirty="0"/>
                        <a:t> ISPA </a:t>
                      </a:r>
                      <a:r>
                        <a:rPr lang="en-US" dirty="0" err="1"/>
                        <a:t>pada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Balita</a:t>
                      </a:r>
                      <a:r>
                        <a:rPr lang="en-US" dirty="0"/>
                        <a:t> di </a:t>
                      </a:r>
                      <a:r>
                        <a:rPr lang="en-US" dirty="0" err="1"/>
                        <a:t>Dusun</a:t>
                      </a:r>
                      <a:r>
                        <a:rPr lang="en-US" dirty="0"/>
                        <a:t> M, </a:t>
                      </a:r>
                      <a:r>
                        <a:rPr lang="en-US" dirty="0" err="1"/>
                        <a:t>Kecamatan</a:t>
                      </a:r>
                      <a:r>
                        <a:rPr lang="en-US" dirty="0"/>
                        <a:t> D, Yogyakarta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322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>
                <a:solidFill>
                  <a:srgbClr val="00B0F0"/>
                </a:solidFill>
              </a:rPr>
              <a:t>Contoh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 err="1">
                <a:solidFill>
                  <a:srgbClr val="00B0F0"/>
                </a:solidFill>
              </a:rPr>
              <a:t>Analisa</a:t>
            </a:r>
            <a:r>
              <a:rPr lang="en-US" b="1" dirty="0">
                <a:solidFill>
                  <a:srgbClr val="00B0F0"/>
                </a:solidFill>
              </a:rPr>
              <a:t> Data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hlinkClick r:id="rId2" action="ppaction://hlinkfile"/>
            </a:endParaRPr>
          </a:p>
          <a:p>
            <a:pPr marL="0" indent="0">
              <a:buNone/>
            </a:pPr>
            <a:endParaRPr lang="en-US" dirty="0">
              <a:hlinkClick r:id="rId2" action="ppaction://hlinkfile"/>
            </a:endParaRPr>
          </a:p>
          <a:p>
            <a:pPr marL="0" indent="0">
              <a:buNone/>
            </a:pPr>
            <a:endParaRPr lang="en-US" dirty="0">
              <a:hlinkClick r:id="rId2" action="ppaction://hlinkfile"/>
            </a:endParaRPr>
          </a:p>
          <a:p>
            <a:pPr marL="0" indent="0">
              <a:buNone/>
            </a:pPr>
            <a:endParaRPr lang="en-US" dirty="0">
              <a:hlinkClick r:id="rId2" action="ppaction://hlinkfile"/>
            </a:endParaRPr>
          </a:p>
          <a:p>
            <a:pPr marL="0" indent="0">
              <a:buNone/>
            </a:pPr>
            <a:r>
              <a:rPr lang="en-US" dirty="0">
                <a:hlinkClick r:id="rId2" action="ppaction://hlinkfile"/>
              </a:rPr>
              <a:t>ANALISIS AGGREGATE REMAJA MEROKOK EVA.docx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291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85821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KRITERIA PENAPISAN </a:t>
            </a:r>
            <a:br>
              <a:rPr lang="en-US" b="1" dirty="0">
                <a:solidFill>
                  <a:srgbClr val="00B0F0"/>
                </a:solidFill>
              </a:rPr>
            </a:br>
            <a:r>
              <a:rPr lang="en-US" b="1" dirty="0">
                <a:solidFill>
                  <a:srgbClr val="00B0F0"/>
                </a:solidFill>
              </a:rPr>
              <a:t>(PRIORITAS MASALAH KEPERAWATAN KOMUNITAS)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564904"/>
            <a:ext cx="8147248" cy="3909048"/>
          </a:xfrm>
        </p:spPr>
        <p:txBody>
          <a:bodyPr/>
          <a:lstStyle/>
          <a:p>
            <a:pPr marL="0" indent="0">
              <a:buNone/>
            </a:pPr>
            <a:endParaRPr lang="en-US" dirty="0">
              <a:hlinkClick r:id="rId2" action="ppaction://hlinkfile"/>
            </a:endParaRPr>
          </a:p>
          <a:p>
            <a:pPr marL="0" indent="0">
              <a:buNone/>
            </a:pPr>
            <a:endParaRPr lang="en-US" dirty="0">
              <a:hlinkClick r:id="rId2" action="ppaction://hlinkfile"/>
            </a:endParaRPr>
          </a:p>
          <a:p>
            <a:pPr marL="0" indent="0">
              <a:buNone/>
            </a:pPr>
            <a:endParaRPr lang="en-US" dirty="0">
              <a:hlinkClick r:id="rId2" action="ppaction://hlinkfile"/>
            </a:endParaRPr>
          </a:p>
          <a:p>
            <a:pPr marL="0" indent="0">
              <a:buNone/>
            </a:pPr>
            <a:r>
              <a:rPr lang="en-US" dirty="0">
                <a:hlinkClick r:id="rId2" action="ppaction://hlinkfile"/>
              </a:rPr>
              <a:t>KRITERIA PENAPISAN KOMUNITAS.docx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27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6352" y="0"/>
            <a:ext cx="9210352" cy="686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B0F0"/>
                </a:solidFill>
              </a:rPr>
              <a:t>STRATEGI INTERVENSI KEPERAWATAN KOMUNITAS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7467600" cy="462912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3200" dirty="0"/>
              <a:t>Proses </a:t>
            </a:r>
            <a:r>
              <a:rPr lang="en-US" sz="3200" dirty="0" err="1"/>
              <a:t>kelompok</a:t>
            </a:r>
            <a:endParaRPr lang="en-US" sz="3200" dirty="0"/>
          </a:p>
          <a:p>
            <a:pPr marL="457200" indent="-457200">
              <a:buAutoNum type="arabicPeriod"/>
            </a:pPr>
            <a:r>
              <a:rPr lang="en-US" sz="3200" dirty="0" err="1"/>
              <a:t>Pendidikan</a:t>
            </a:r>
            <a:r>
              <a:rPr lang="en-US" sz="3200" dirty="0"/>
              <a:t> </a:t>
            </a:r>
            <a:r>
              <a:rPr lang="en-US" sz="3200" dirty="0" err="1"/>
              <a:t>keperawatan</a:t>
            </a:r>
            <a:endParaRPr lang="en-US" sz="3200" dirty="0"/>
          </a:p>
          <a:p>
            <a:pPr marL="457200" indent="-457200">
              <a:buAutoNum type="arabicPeriod"/>
            </a:pPr>
            <a:r>
              <a:rPr lang="en-US" sz="3200" dirty="0" err="1"/>
              <a:t>Intervensi</a:t>
            </a:r>
            <a:r>
              <a:rPr lang="en-US" sz="3200" dirty="0"/>
              <a:t> professional </a:t>
            </a:r>
            <a:r>
              <a:rPr lang="en-US" sz="3200" dirty="0" err="1"/>
              <a:t>keperawatan</a:t>
            </a:r>
            <a:endParaRPr lang="en-US" sz="3200" dirty="0"/>
          </a:p>
          <a:p>
            <a:pPr marL="457200" indent="-457200">
              <a:buAutoNum type="arabicPeriod"/>
            </a:pPr>
            <a:r>
              <a:rPr lang="en-US" sz="3200" dirty="0" err="1"/>
              <a:t>Kemitraan</a:t>
            </a:r>
            <a:r>
              <a:rPr lang="en-US" sz="3200" dirty="0"/>
              <a:t>/</a:t>
            </a:r>
            <a:r>
              <a:rPr lang="en-US" sz="3200" dirty="0" err="1"/>
              <a:t>kerjasama</a:t>
            </a:r>
            <a:endParaRPr lang="en-US" sz="3200" dirty="0"/>
          </a:p>
          <a:p>
            <a:pPr marL="457200" indent="-457200">
              <a:buAutoNum type="arabicPeriod"/>
            </a:pPr>
            <a:r>
              <a:rPr lang="en-US" sz="3200" dirty="0" err="1"/>
              <a:t>Pemberdayaan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78966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228" y="0"/>
            <a:ext cx="918222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759" y="0"/>
            <a:ext cx="9197517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860"/>
            <a:ext cx="9144000" cy="6903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191" y="0"/>
            <a:ext cx="92283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976" y="4214818"/>
            <a:ext cx="8001024" cy="2643182"/>
          </a:xfrm>
        </p:spPr>
        <p:txBody>
          <a:bodyPr/>
          <a:lstStyle/>
          <a:p>
            <a:pPr algn="ctr"/>
            <a:r>
              <a:rPr lang="id-ID" dirty="0">
                <a:latin typeface="Bell MT" pitchFamily="18" charset="0"/>
                <a:cs typeface="Times New Roman" pitchFamily="18" charset="0"/>
              </a:rPr>
              <a:t>̴</a:t>
            </a:r>
          </a:p>
          <a:p>
            <a:pPr algn="ctr"/>
            <a:endParaRPr lang="id-ID" sz="6000" dirty="0">
              <a:latin typeface="Bell MT" pitchFamily="18" charset="0"/>
              <a:cs typeface="Times New Roman" pitchFamily="18" charset="0"/>
            </a:endParaRPr>
          </a:p>
          <a:p>
            <a:pPr algn="ctr"/>
            <a:r>
              <a:rPr lang="id-ID" sz="6000" dirty="0">
                <a:latin typeface="Bell MT" pitchFamily="18" charset="0"/>
              </a:rPr>
              <a:t>≈TERIMA KASIH</a:t>
            </a:r>
            <a:r>
              <a:rPr lang="id-ID" sz="6000" dirty="0">
                <a:latin typeface="Bell MT" pitchFamily="18" charset="0"/>
                <a:cs typeface="Times New Roman" pitchFamily="18" charset="0"/>
              </a:rPr>
              <a:t>≈</a:t>
            </a:r>
            <a:endParaRPr lang="id-ID" sz="6000" dirty="0">
              <a:latin typeface="Bell MT" pitchFamily="18" charset="0"/>
            </a:endParaRPr>
          </a:p>
          <a:p>
            <a:endParaRPr lang="id-ID" dirty="0"/>
          </a:p>
        </p:txBody>
      </p:sp>
      <p:pic>
        <p:nvPicPr>
          <p:cNvPr id="4" name="Picture 3" descr="http://t2.gstatic.com/images?q=tbn:ANd9GcQbiKI1BL_0b-kVr-N5Tfp547ofDwtqNOriV4k10-73PdNCNXZ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9855"/>
            <a:ext cx="9144000" cy="6877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1316"/>
            <a:ext cx="9159139" cy="684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688"/>
            <a:ext cx="9136430" cy="686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860" y="0"/>
            <a:ext cx="91897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116</TotalTime>
  <Words>355</Words>
  <Application>Microsoft Office PowerPoint</Application>
  <PresentationFormat>On-screen Show (4:3)</PresentationFormat>
  <Paragraphs>79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Bell MT</vt:lpstr>
      <vt:lpstr>Century Schoolbook</vt:lpstr>
      <vt:lpstr>Wingdings</vt:lpstr>
      <vt:lpstr>Wingdings 2</vt:lpstr>
      <vt:lpstr>Oriel</vt:lpstr>
      <vt:lpstr>ASUHAN KEPERAWATAN KOMUNITAS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PERSEPSI</vt:lpstr>
      <vt:lpstr>METODE PENGKAJIAN</vt:lpstr>
      <vt:lpstr>FORMAT ANALISA DATA</vt:lpstr>
      <vt:lpstr>ANALISIS DATA DAN IDENTIFIKASI MASALAH</vt:lpstr>
      <vt:lpstr>DIAGNOSIS</vt:lpstr>
      <vt:lpstr>DIAGNOSIS KEPERAWATAN KOMUNITAS</vt:lpstr>
      <vt:lpstr>Contoh Analisa Data 1 Keperawatan Komunitas</vt:lpstr>
      <vt:lpstr>Contoh Analisa Data 2</vt:lpstr>
      <vt:lpstr>KRITERIA PENAPISAN  (PRIORITAS MASALAH KEPERAWATAN KOMUNITAS)</vt:lpstr>
      <vt:lpstr>PowerPoint Presentation</vt:lpstr>
      <vt:lpstr>STRATEGI INTERVENSI KEPERAWATAN KOMUNITAS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</dc:creator>
  <cp:lastModifiedBy>HP</cp:lastModifiedBy>
  <cp:revision>19</cp:revision>
  <dcterms:created xsi:type="dcterms:W3CDTF">2017-03-19T01:48:41Z</dcterms:created>
  <dcterms:modified xsi:type="dcterms:W3CDTF">2026-04-17T04:55:40Z</dcterms:modified>
</cp:coreProperties>
</file>